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949F"/>
    <a:srgbClr val="0CC3D1"/>
    <a:srgbClr val="86C606"/>
    <a:srgbClr val="3C9242"/>
    <a:srgbClr val="65D555"/>
    <a:srgbClr val="B3F82C"/>
    <a:srgbClr val="64ECF6"/>
    <a:srgbClr val="23C067"/>
    <a:srgbClr val="FFFFFF"/>
    <a:srgbClr val="3437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20" y="-4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353405908154096"/>
          <c:y val="0"/>
          <c:w val="0.75468292554034777"/>
          <c:h val="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Target</c:v>
                </c:pt>
              </c:strCache>
            </c:strRef>
          </c:tx>
          <c:spPr>
            <a:solidFill>
              <a:srgbClr val="0CC3D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B7-40B1-AA0D-187FD7FFDD2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Actual</c:v>
                </c:pt>
              </c:strCache>
            </c:strRef>
          </c:tx>
          <c:spPr>
            <a:solidFill>
              <a:srgbClr val="0CC3D1">
                <a:alpha val="49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1B7-40B1-AA0D-187FD7FFDD2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9"/>
        <c:overlap val="100"/>
        <c:axId val="249226368"/>
        <c:axId val="249227904"/>
      </c:barChart>
      <c:catAx>
        <c:axId val="2492263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9227904"/>
        <c:crosses val="autoZero"/>
        <c:auto val="1"/>
        <c:lblAlgn val="ctr"/>
        <c:lblOffset val="100"/>
        <c:noMultiLvlLbl val="0"/>
      </c:catAx>
      <c:valAx>
        <c:axId val="249227904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49226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06A7CC-3C10-42F2-9A35-B060B32083EB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A924BC-0010-4437-A4B2-AC8E0497F0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80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2E8879B-07D3-4A1D-9DB5-6CE0AA5AAE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0" t="3747" r="1300" b="4510"/>
          <a:stretch/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286688E3-8732-40B8-9990-138CB63C52A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84E53F">
                  <a:alpha val="74000"/>
                </a:srgbClr>
              </a:gs>
              <a:gs pos="0">
                <a:srgbClr val="23C067">
                  <a:alpha val="86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EFC4D680-8D06-418E-99CB-80D8F27AA8EE}"/>
              </a:ext>
            </a:extLst>
          </p:cNvPr>
          <p:cNvSpPr/>
          <p:nvPr userDrawn="1"/>
        </p:nvSpPr>
        <p:spPr>
          <a:xfrm>
            <a:off x="3484986" y="5557820"/>
            <a:ext cx="5222030" cy="1300181"/>
          </a:xfrm>
          <a:custGeom>
            <a:avLst/>
            <a:gdLst>
              <a:gd name="connsiteX0" fmla="*/ 2611015 w 5222030"/>
              <a:gd name="connsiteY0" fmla="*/ 0 h 1300181"/>
              <a:gd name="connsiteX1" fmla="*/ 5183395 w 5222030"/>
              <a:gd name="connsiteY1" fmla="*/ 1160104 h 1300181"/>
              <a:gd name="connsiteX2" fmla="*/ 5222030 w 5222030"/>
              <a:gd name="connsiteY2" fmla="*/ 1300181 h 1300181"/>
              <a:gd name="connsiteX3" fmla="*/ 0 w 5222030"/>
              <a:gd name="connsiteY3" fmla="*/ 1300181 h 1300181"/>
              <a:gd name="connsiteX4" fmla="*/ 38635 w 5222030"/>
              <a:gd name="connsiteY4" fmla="*/ 1160104 h 1300181"/>
              <a:gd name="connsiteX5" fmla="*/ 2611015 w 5222030"/>
              <a:gd name="connsiteY5" fmla="*/ 0 h 130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22030" h="1300181">
                <a:moveTo>
                  <a:pt x="2611015" y="0"/>
                </a:moveTo>
                <a:cubicBezTo>
                  <a:pt x="3879895" y="0"/>
                  <a:pt x="4938556" y="498035"/>
                  <a:pt x="5183395" y="1160104"/>
                </a:cubicBezTo>
                <a:lnTo>
                  <a:pt x="5222030" y="1300181"/>
                </a:lnTo>
                <a:lnTo>
                  <a:pt x="0" y="1300181"/>
                </a:lnTo>
                <a:lnTo>
                  <a:pt x="38635" y="1160104"/>
                </a:lnTo>
                <a:cubicBezTo>
                  <a:pt x="283475" y="498035"/>
                  <a:pt x="1342136" y="0"/>
                  <a:pt x="2611015" y="0"/>
                </a:cubicBezTo>
                <a:close/>
              </a:path>
            </a:pathLst>
          </a:custGeom>
          <a:solidFill>
            <a:schemeClr val="tx1">
              <a:alpha val="22000"/>
            </a:schemeClr>
          </a:solidFill>
          <a:ln>
            <a:noFill/>
          </a:ln>
          <a:effectLst>
            <a:softEdge rad="241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2403D8DB-A804-47B8-B440-BA7092AB0705}"/>
              </a:ext>
            </a:extLst>
          </p:cNvPr>
          <p:cNvSpPr/>
          <p:nvPr userDrawn="1"/>
        </p:nvSpPr>
        <p:spPr>
          <a:xfrm>
            <a:off x="3822558" y="5678198"/>
            <a:ext cx="4546887" cy="1179803"/>
          </a:xfrm>
          <a:custGeom>
            <a:avLst/>
            <a:gdLst>
              <a:gd name="connsiteX0" fmla="*/ 2273443 w 4546887"/>
              <a:gd name="connsiteY0" fmla="*/ 0 h 1179803"/>
              <a:gd name="connsiteX1" fmla="*/ 4501295 w 4546887"/>
              <a:gd name="connsiteY1" fmla="*/ 1101203 h 1179803"/>
              <a:gd name="connsiteX2" fmla="*/ 4546887 w 4546887"/>
              <a:gd name="connsiteY2" fmla="*/ 1179803 h 1179803"/>
              <a:gd name="connsiteX3" fmla="*/ 0 w 4546887"/>
              <a:gd name="connsiteY3" fmla="*/ 1179803 h 1179803"/>
              <a:gd name="connsiteX4" fmla="*/ 45591 w 4546887"/>
              <a:gd name="connsiteY4" fmla="*/ 1101203 h 1179803"/>
              <a:gd name="connsiteX5" fmla="*/ 2273443 w 4546887"/>
              <a:gd name="connsiteY5" fmla="*/ 0 h 117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46887" h="1179803">
                <a:moveTo>
                  <a:pt x="2273443" y="0"/>
                </a:moveTo>
                <a:cubicBezTo>
                  <a:pt x="3235459" y="0"/>
                  <a:pt x="4072249" y="445277"/>
                  <a:pt x="4501295" y="1101203"/>
                </a:cubicBezTo>
                <a:lnTo>
                  <a:pt x="4546887" y="1179803"/>
                </a:lnTo>
                <a:lnTo>
                  <a:pt x="0" y="1179803"/>
                </a:lnTo>
                <a:lnTo>
                  <a:pt x="45591" y="1101203"/>
                </a:lnTo>
                <a:cubicBezTo>
                  <a:pt x="474638" y="445277"/>
                  <a:pt x="1311427" y="0"/>
                  <a:pt x="2273443" y="0"/>
                </a:cubicBezTo>
                <a:close/>
              </a:path>
            </a:pathLst>
          </a:custGeom>
          <a:solidFill>
            <a:srgbClr val="3437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1C5AC9-AF00-467E-B79F-9582D40DEE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931399B-B4B6-4610-B29C-087F6E9DA0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CACED4D-6AC1-4DE8-81D3-17FEA8B0D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335E-1BDA-4234-9CD8-C0CE184593D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48B77D1-1469-41C2-AC2F-AA4E01D78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F2E6A10-53CD-4AE0-B7D5-FA759643C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EA9C-6D0F-4A60-B755-EC5EDB94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685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ABDEAF64-73D0-4536-8195-D2C2AB0B5E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7" t="39059" r="3642" b="27197"/>
          <a:stretch>
            <a:fillRect/>
          </a:stretch>
        </p:blipFill>
        <p:spPr>
          <a:xfrm>
            <a:off x="1" y="1"/>
            <a:ext cx="12191999" cy="2902857"/>
          </a:xfrm>
          <a:custGeom>
            <a:avLst/>
            <a:gdLst>
              <a:gd name="connsiteX0" fmla="*/ 0 w 12191999"/>
              <a:gd name="connsiteY0" fmla="*/ 0 h 2902857"/>
              <a:gd name="connsiteX1" fmla="*/ 12191999 w 12191999"/>
              <a:gd name="connsiteY1" fmla="*/ 0 h 2902857"/>
              <a:gd name="connsiteX2" fmla="*/ 12191999 w 12191999"/>
              <a:gd name="connsiteY2" fmla="*/ 2902857 h 2902857"/>
              <a:gd name="connsiteX3" fmla="*/ 0 w 12191999"/>
              <a:gd name="connsiteY3" fmla="*/ 2902857 h 290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2902857">
                <a:moveTo>
                  <a:pt x="0" y="0"/>
                </a:moveTo>
                <a:lnTo>
                  <a:pt x="12191999" y="0"/>
                </a:lnTo>
                <a:lnTo>
                  <a:pt x="12191999" y="2902857"/>
                </a:lnTo>
                <a:lnTo>
                  <a:pt x="0" y="2902857"/>
                </a:lnTo>
                <a:close/>
              </a:path>
            </a:pathLst>
          </a:custGeom>
        </p:spPr>
      </p:pic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D1AA5F8D-1B8A-4D31-9C2F-8670EFD7D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335E-1BDA-4234-9CD8-C0CE184593D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578D667-60BD-4CC0-A145-2619FEEA5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E847962-A1E0-4D72-9D3F-1C6B6AADF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EA9C-6D0F-4A60-B755-EC5EDB940A5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F80E9D6-1E34-49F6-AB8E-1543CA6B40D1}"/>
              </a:ext>
            </a:extLst>
          </p:cNvPr>
          <p:cNvSpPr/>
          <p:nvPr userDrawn="1"/>
        </p:nvSpPr>
        <p:spPr>
          <a:xfrm>
            <a:off x="0" y="1"/>
            <a:ext cx="12192000" cy="2902857"/>
          </a:xfrm>
          <a:prstGeom prst="rect">
            <a:avLst/>
          </a:prstGeom>
          <a:gradFill>
            <a:gsLst>
              <a:gs pos="100000">
                <a:srgbClr val="84E53F">
                  <a:alpha val="74000"/>
                </a:srgbClr>
              </a:gs>
              <a:gs pos="0">
                <a:srgbClr val="23C067">
                  <a:alpha val="86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55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167771-2CFE-445A-83C2-DCB5D2B44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44735EF-6B00-4951-A164-AA7BFEB1DD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A5BC5B9-5A17-482E-919E-56A5C4F65B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ACC0B1C-AF02-4951-B86C-359FAD766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335E-1BDA-4234-9CD8-C0CE184593D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7D08B04-2831-4D54-8891-359E8432D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CF65880-3908-477D-841A-364B1BDAA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EA9C-6D0F-4A60-B755-EC5EDB94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0224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17D016F-2554-47E5-8904-96323756A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0FE6D472-16A5-4540-8255-472C8A7A42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3A0E0D9-94D4-404A-8F90-66C07B404D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98421E2-FAEE-4EB6-BE28-8E5EAC661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335E-1BDA-4234-9CD8-C0CE184593D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6CB3951-0964-4B2B-8F9B-C6EB14224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FCDA4DB-268B-4761-931F-2F06CD075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EA9C-6D0F-4A60-B755-EC5EDB94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2730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8A5792-DC02-4CD3-9851-7E0BCA4D9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2C38844-DE5F-476B-9B7F-6F6EC33AC0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91453FA-80FD-4A37-8DD2-77720329C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335E-1BDA-4234-9CD8-C0CE184593D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D1EE1DA-BC9D-4B42-B056-151C1C898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9B5A7B0-C780-4557-9A86-D6A28DBBE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EA9C-6D0F-4A60-B755-EC5EDB94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0358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424E6BC5-D827-4280-A710-845B846C38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BA49A9B-ACCF-4D0F-9649-9F2281681B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51BD3BD-ED13-4F0E-AFED-5BE31FE4E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335E-1BDA-4234-9CD8-C0CE184593D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413E360-B3D8-4D8C-A151-30B269AA6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B11A921-E9F3-4E24-9C69-387189BCD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EA9C-6D0F-4A60-B755-EC5EDB94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488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3A0AC6F-5C49-47BF-BBE9-59799A6B0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19521F4-AB1C-406B-98CD-AA1170BDCB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039E494-FD52-4494-A62F-74F590069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335E-1BDA-4234-9CD8-C0CE184593D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5B312C3-EFBD-4F39-A111-78ACFF397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98E6EFE-FAE7-4145-8941-BCED682A4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EA9C-6D0F-4A60-B755-EC5EDB94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69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B3FCA4-0275-42DA-8DE2-0E83AD372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A652FE0-B7FA-427A-A49B-0C557D9BD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829D7F2-635D-4064-A606-8EF668D92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335E-1BDA-4234-9CD8-C0CE184593D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22ADDEE-26DE-4812-BA3D-7225C21DC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35B054C-E025-4573-B331-EF0C44B79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EA9C-6D0F-4A60-B755-EC5EDB94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98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1BDC985-183E-46D7-B370-377B5C0DE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C6A1372-57F8-46C9-9D86-FAD52DDB66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C67808D-D7BB-4C02-AEF1-331D77A125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5F8AC3A-97B0-4EAE-86D8-772EF0A24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335E-1BDA-4234-9CD8-C0CE184593D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FFBF39D-8F7F-44B6-AA1E-2B25E968D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01FF29B-4A75-4FBE-BD78-53D03E1A6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EA9C-6D0F-4A60-B755-EC5EDB94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746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86AD5BE-B4AD-4846-A5A8-95931AD8B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C8A2B12-670B-49E0-A5CE-AF0FD4AC3C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AB0F3D8-3DA3-465A-A3F5-B7B6059FE5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FD73B87E-8789-4E8D-9981-EBFABC6E37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2180608-020E-4C89-9A55-DA7AD94C7E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A3BCAEDC-4E25-4BDF-AE35-A0C854C6D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335E-1BDA-4234-9CD8-C0CE184593D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9F0111A-C501-4B8C-B6AA-239999C1B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DBFF2C21-3891-4D8C-A5A8-BC8DBA8D8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EA9C-6D0F-4A60-B755-EC5EDB94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258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37C24AC-760E-46FB-972D-1C41A75E1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080CB933-DC3A-4682-9560-CB66526D1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335E-1BDA-4234-9CD8-C0CE184593D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A77C9FD-890D-4E81-8FDA-E84554610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52AEC94-9B5D-4267-B9F3-8BC6F96B9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EA9C-6D0F-4A60-B755-EC5EDB94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141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D1AA5F8D-1B8A-4D31-9C2F-8670EFD7D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335E-1BDA-4234-9CD8-C0CE184593D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578D667-60BD-4CC0-A145-2619FEEA5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E847962-A1E0-4D72-9D3F-1C6B6AADF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EA9C-6D0F-4A60-B755-EC5EDB94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818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B3E45008-3355-43DD-AECA-A14983C777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0" t="3747" r="1300" b="4510"/>
          <a:stretch/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0CD4E97-6419-4C16-8BE8-107A436A3C2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84E53F">
                  <a:alpha val="74000"/>
                </a:srgbClr>
              </a:gs>
              <a:gs pos="0">
                <a:srgbClr val="23C067">
                  <a:alpha val="86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D1AA5F8D-1B8A-4D31-9C2F-8670EFD7D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335E-1BDA-4234-9CD8-C0CE184593D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578D667-60BD-4CC0-A145-2619FEEA5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E847962-A1E0-4D72-9D3F-1C6B6AADF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EA9C-6D0F-4A60-B755-EC5EDB94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207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D1AA5F8D-1B8A-4D31-9C2F-8670EFD7D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7335E-1BDA-4234-9CD8-C0CE184593D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578D667-60BD-4CC0-A145-2619FEEA5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E847962-A1E0-4D72-9D3F-1C6B6AADF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EA9C-6D0F-4A60-B755-EC5EDB940A58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E2ED3807-F43F-494D-A023-A14F51B0CF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0" t="3747" r="1300" b="33343"/>
          <a:stretch/>
        </p:blipFill>
        <p:spPr>
          <a:xfrm>
            <a:off x="0" y="0"/>
            <a:ext cx="12191999" cy="470263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F80E9D6-1E34-49F6-AB8E-1543CA6B40D1}"/>
              </a:ext>
            </a:extLst>
          </p:cNvPr>
          <p:cNvSpPr/>
          <p:nvPr userDrawn="1"/>
        </p:nvSpPr>
        <p:spPr>
          <a:xfrm>
            <a:off x="0" y="0"/>
            <a:ext cx="12192000" cy="4702629"/>
          </a:xfrm>
          <a:prstGeom prst="rect">
            <a:avLst/>
          </a:prstGeom>
          <a:gradFill>
            <a:gsLst>
              <a:gs pos="100000">
                <a:srgbClr val="84E53F">
                  <a:alpha val="74000"/>
                </a:srgbClr>
              </a:gs>
              <a:gs pos="0">
                <a:srgbClr val="23C067">
                  <a:alpha val="86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037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="" xmlns:a16="http://schemas.microsoft.com/office/drawing/2014/main" id="{C998EE83-832D-4B6E-B6BF-6AED10AF5275}"/>
              </a:ext>
            </a:extLst>
          </p:cNvPr>
          <p:cNvSpPr/>
          <p:nvPr userDrawn="1"/>
        </p:nvSpPr>
        <p:spPr>
          <a:xfrm>
            <a:off x="5943599" y="142479"/>
            <a:ext cx="304800" cy="304800"/>
          </a:xfrm>
          <a:prstGeom prst="ellipse">
            <a:avLst/>
          </a:prstGeom>
          <a:solidFill>
            <a:srgbClr val="65D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E9EB249-2B83-42B2-A450-09400C239368}"/>
              </a:ext>
            </a:extLst>
          </p:cNvPr>
          <p:cNvSpPr/>
          <p:nvPr userDrawn="1"/>
        </p:nvSpPr>
        <p:spPr>
          <a:xfrm>
            <a:off x="0" y="6676571"/>
            <a:ext cx="12191999" cy="181429"/>
          </a:xfrm>
          <a:prstGeom prst="rect">
            <a:avLst/>
          </a:prstGeom>
          <a:gradFill>
            <a:gsLst>
              <a:gs pos="100000">
                <a:srgbClr val="84E53F"/>
              </a:gs>
              <a:gs pos="0">
                <a:srgbClr val="23C06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FE574DF5-0D11-4886-961D-5453ECA1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661A427-2F6C-4239-A308-1D133B78C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EE4FFE1-6C1B-42AC-864C-FBE84462E5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7335E-1BDA-4234-9CD8-C0CE184593D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6DC1366-13CC-4F16-A810-DC3E4BDC96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AC7C12F-3787-4AD0-B81A-5D70A057D7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1EA9C-6D0F-4A60-B755-EC5EDB940A58}" type="slidenum">
              <a:rPr lang="en-US" smtClean="0"/>
              <a:t>‹#›</a:t>
            </a:fld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E8DFD864-8B48-49F0-9FE8-42A4ADA90AEB}"/>
              </a:ext>
            </a:extLst>
          </p:cNvPr>
          <p:cNvGrpSpPr/>
          <p:nvPr userDrawn="1"/>
        </p:nvGrpSpPr>
        <p:grpSpPr>
          <a:xfrm>
            <a:off x="5954875" y="1372096"/>
            <a:ext cx="282251" cy="51595"/>
            <a:chOff x="5653087" y="2344374"/>
            <a:chExt cx="885826" cy="161926"/>
          </a:xfrm>
        </p:grpSpPr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9C2BEED7-C644-4DB7-BB82-8189AFA6640A}"/>
                </a:ext>
              </a:extLst>
            </p:cNvPr>
            <p:cNvSpPr/>
            <p:nvPr/>
          </p:nvSpPr>
          <p:spPr>
            <a:xfrm>
              <a:off x="5653087" y="2344374"/>
              <a:ext cx="161926" cy="1619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="" xmlns:a16="http://schemas.microsoft.com/office/drawing/2014/main" id="{9F310653-E574-4A94-A27A-AF0BB10292F8}"/>
                </a:ext>
              </a:extLst>
            </p:cNvPr>
            <p:cNvSpPr/>
            <p:nvPr/>
          </p:nvSpPr>
          <p:spPr>
            <a:xfrm>
              <a:off x="6376987" y="2344374"/>
              <a:ext cx="161926" cy="1619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="" xmlns:a16="http://schemas.microsoft.com/office/drawing/2014/main" id="{63E1F6D7-701A-41DC-8DBB-1FC4CA10C28F}"/>
                </a:ext>
              </a:extLst>
            </p:cNvPr>
            <p:cNvSpPr/>
            <p:nvPr/>
          </p:nvSpPr>
          <p:spPr>
            <a:xfrm>
              <a:off x="6015037" y="2344374"/>
              <a:ext cx="161926" cy="1619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8400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2" r:id="rId8"/>
    <p:sldLayoutId id="2147483660" r:id="rId9"/>
    <p:sldLayoutId id="2147483661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564171" y="2671939"/>
            <a:ext cx="3063658" cy="1400603"/>
            <a:chOff x="4780308" y="2671939"/>
            <a:chExt cx="3063658" cy="1400603"/>
          </a:xfrm>
        </p:grpSpPr>
        <p:grpSp>
          <p:nvGrpSpPr>
            <p:cNvPr id="42" name="Group 41">
              <a:extLst>
                <a:ext uri="{FF2B5EF4-FFF2-40B4-BE49-F238E27FC236}">
                  <a16:creationId xmlns="" xmlns:a16="http://schemas.microsoft.com/office/drawing/2014/main" id="{D07135B7-3D2B-4A95-AE42-21E108375245}"/>
                </a:ext>
              </a:extLst>
            </p:cNvPr>
            <p:cNvGrpSpPr/>
            <p:nvPr/>
          </p:nvGrpSpPr>
          <p:grpSpPr>
            <a:xfrm>
              <a:off x="4780308" y="3029206"/>
              <a:ext cx="655292" cy="871107"/>
              <a:chOff x="4060825" y="2747963"/>
              <a:chExt cx="795338" cy="1057275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="" xmlns:a16="http://schemas.microsoft.com/office/drawing/2014/main" id="{7012270C-CDCA-47E7-BF9C-59E4404D1E72}"/>
                  </a:ext>
                </a:extLst>
              </p:cNvPr>
              <p:cNvGrpSpPr/>
              <p:nvPr/>
            </p:nvGrpSpPr>
            <p:grpSpPr>
              <a:xfrm>
                <a:off x="4246690" y="2922891"/>
                <a:ext cx="430086" cy="430512"/>
                <a:chOff x="-796925" y="1562100"/>
                <a:chExt cx="1597025" cy="1598613"/>
              </a:xfrm>
              <a:solidFill>
                <a:schemeClr val="bg1"/>
              </a:solidFill>
            </p:grpSpPr>
            <p:sp>
              <p:nvSpPr>
                <p:cNvPr id="23" name="Freeform 13">
                  <a:extLst>
                    <a:ext uri="{FF2B5EF4-FFF2-40B4-BE49-F238E27FC236}">
                      <a16:creationId xmlns="" xmlns:a16="http://schemas.microsoft.com/office/drawing/2014/main" id="{5B5579F5-F2AA-47FB-95BD-E2FD9809C6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96925" y="1562100"/>
                  <a:ext cx="1597025" cy="1598613"/>
                </a:xfrm>
                <a:custGeom>
                  <a:avLst/>
                  <a:gdLst>
                    <a:gd name="T0" fmla="*/ 527 w 533"/>
                    <a:gd name="T1" fmla="*/ 262 h 534"/>
                    <a:gd name="T2" fmla="*/ 521 w 533"/>
                    <a:gd name="T3" fmla="*/ 305 h 534"/>
                    <a:gd name="T4" fmla="*/ 505 w 533"/>
                    <a:gd name="T5" fmla="*/ 266 h 534"/>
                    <a:gd name="T6" fmla="*/ 470 w 533"/>
                    <a:gd name="T7" fmla="*/ 227 h 534"/>
                    <a:gd name="T8" fmla="*/ 416 w 533"/>
                    <a:gd name="T9" fmla="*/ 276 h 534"/>
                    <a:gd name="T10" fmla="*/ 383 w 533"/>
                    <a:gd name="T11" fmla="*/ 220 h 534"/>
                    <a:gd name="T12" fmla="*/ 413 w 533"/>
                    <a:gd name="T13" fmla="*/ 285 h 534"/>
                    <a:gd name="T14" fmla="*/ 442 w 533"/>
                    <a:gd name="T15" fmla="*/ 305 h 534"/>
                    <a:gd name="T16" fmla="*/ 401 w 533"/>
                    <a:gd name="T17" fmla="*/ 360 h 534"/>
                    <a:gd name="T18" fmla="*/ 424 w 533"/>
                    <a:gd name="T19" fmla="*/ 409 h 534"/>
                    <a:gd name="T20" fmla="*/ 401 w 533"/>
                    <a:gd name="T21" fmla="*/ 442 h 534"/>
                    <a:gd name="T22" fmla="*/ 361 w 533"/>
                    <a:gd name="T23" fmla="*/ 450 h 534"/>
                    <a:gd name="T24" fmla="*/ 305 w 533"/>
                    <a:gd name="T25" fmla="*/ 487 h 534"/>
                    <a:gd name="T26" fmla="*/ 273 w 533"/>
                    <a:gd name="T27" fmla="*/ 417 h 534"/>
                    <a:gd name="T28" fmla="*/ 250 w 533"/>
                    <a:gd name="T29" fmla="*/ 347 h 534"/>
                    <a:gd name="T30" fmla="*/ 185 w 533"/>
                    <a:gd name="T31" fmla="*/ 319 h 534"/>
                    <a:gd name="T32" fmla="*/ 139 w 533"/>
                    <a:gd name="T33" fmla="*/ 292 h 534"/>
                    <a:gd name="T34" fmla="*/ 146 w 533"/>
                    <a:gd name="T35" fmla="*/ 239 h 534"/>
                    <a:gd name="T36" fmla="*/ 172 w 533"/>
                    <a:gd name="T37" fmla="*/ 194 h 534"/>
                    <a:gd name="T38" fmla="*/ 176 w 533"/>
                    <a:gd name="T39" fmla="*/ 151 h 534"/>
                    <a:gd name="T40" fmla="*/ 196 w 533"/>
                    <a:gd name="T41" fmla="*/ 119 h 534"/>
                    <a:gd name="T42" fmla="*/ 213 w 533"/>
                    <a:gd name="T43" fmla="*/ 77 h 534"/>
                    <a:gd name="T44" fmla="*/ 253 w 533"/>
                    <a:gd name="T45" fmla="*/ 68 h 534"/>
                    <a:gd name="T46" fmla="*/ 296 w 533"/>
                    <a:gd name="T47" fmla="*/ 42 h 534"/>
                    <a:gd name="T48" fmla="*/ 356 w 533"/>
                    <a:gd name="T49" fmla="*/ 55 h 534"/>
                    <a:gd name="T50" fmla="*/ 399 w 533"/>
                    <a:gd name="T51" fmla="*/ 42 h 534"/>
                    <a:gd name="T52" fmla="*/ 266 w 533"/>
                    <a:gd name="T53" fmla="*/ 0 h 534"/>
                    <a:gd name="T54" fmla="*/ 129 w 533"/>
                    <a:gd name="T55" fmla="*/ 61 h 534"/>
                    <a:gd name="T56" fmla="*/ 130 w 533"/>
                    <a:gd name="T57" fmla="*/ 105 h 534"/>
                    <a:gd name="T58" fmla="*/ 81 w 533"/>
                    <a:gd name="T59" fmla="*/ 143 h 534"/>
                    <a:gd name="T60" fmla="*/ 43 w 533"/>
                    <a:gd name="T61" fmla="*/ 160 h 534"/>
                    <a:gd name="T62" fmla="*/ 15 w 533"/>
                    <a:gd name="T63" fmla="*/ 177 h 534"/>
                    <a:gd name="T64" fmla="*/ 0 w 533"/>
                    <a:gd name="T65" fmla="*/ 282 h 534"/>
                    <a:gd name="T66" fmla="*/ 32 w 533"/>
                    <a:gd name="T67" fmla="*/ 314 h 534"/>
                    <a:gd name="T68" fmla="*/ 70 w 533"/>
                    <a:gd name="T69" fmla="*/ 345 h 534"/>
                    <a:gd name="T70" fmla="*/ 92 w 533"/>
                    <a:gd name="T71" fmla="*/ 438 h 534"/>
                    <a:gd name="T72" fmla="*/ 96 w 533"/>
                    <a:gd name="T73" fmla="*/ 473 h 534"/>
                    <a:gd name="T74" fmla="*/ 447 w 533"/>
                    <a:gd name="T75" fmla="*/ 464 h 534"/>
                    <a:gd name="T76" fmla="*/ 456 w 533"/>
                    <a:gd name="T77" fmla="*/ 433 h 534"/>
                    <a:gd name="T78" fmla="*/ 493 w 533"/>
                    <a:gd name="T79" fmla="*/ 382 h 534"/>
                    <a:gd name="T80" fmla="*/ 514 w 533"/>
                    <a:gd name="T81" fmla="*/ 357 h 534"/>
                    <a:gd name="T82" fmla="*/ 521 w 533"/>
                    <a:gd name="T83" fmla="*/ 347 h 534"/>
                    <a:gd name="T84" fmla="*/ 533 w 533"/>
                    <a:gd name="T85" fmla="*/ 254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33" h="534">
                      <a:moveTo>
                        <a:pt x="533" y="254"/>
                      </a:moveTo>
                      <a:cubicBezTo>
                        <a:pt x="530" y="257"/>
                        <a:pt x="527" y="259"/>
                        <a:pt x="527" y="262"/>
                      </a:cubicBezTo>
                      <a:cubicBezTo>
                        <a:pt x="528" y="269"/>
                        <a:pt x="522" y="272"/>
                        <a:pt x="526" y="283"/>
                      </a:cubicBezTo>
                      <a:cubicBezTo>
                        <a:pt x="528" y="289"/>
                        <a:pt x="530" y="294"/>
                        <a:pt x="521" y="305"/>
                      </a:cubicBezTo>
                      <a:cubicBezTo>
                        <a:pt x="509" y="301"/>
                        <a:pt x="518" y="291"/>
                        <a:pt x="514" y="288"/>
                      </a:cubicBezTo>
                      <a:cubicBezTo>
                        <a:pt x="504" y="281"/>
                        <a:pt x="504" y="279"/>
                        <a:pt x="505" y="266"/>
                      </a:cubicBezTo>
                      <a:cubicBezTo>
                        <a:pt x="506" y="256"/>
                        <a:pt x="504" y="248"/>
                        <a:pt x="500" y="240"/>
                      </a:cubicBezTo>
                      <a:cubicBezTo>
                        <a:pt x="493" y="227"/>
                        <a:pt x="485" y="237"/>
                        <a:pt x="470" y="227"/>
                      </a:cubicBezTo>
                      <a:cubicBezTo>
                        <a:pt x="458" y="245"/>
                        <a:pt x="469" y="259"/>
                        <a:pt x="443" y="271"/>
                      </a:cubicBezTo>
                      <a:cubicBezTo>
                        <a:pt x="434" y="275"/>
                        <a:pt x="427" y="272"/>
                        <a:pt x="416" y="276"/>
                      </a:cubicBezTo>
                      <a:cubicBezTo>
                        <a:pt x="409" y="258"/>
                        <a:pt x="402" y="258"/>
                        <a:pt x="396" y="251"/>
                      </a:cubicBezTo>
                      <a:cubicBezTo>
                        <a:pt x="385" y="236"/>
                        <a:pt x="388" y="215"/>
                        <a:pt x="383" y="220"/>
                      </a:cubicBezTo>
                      <a:cubicBezTo>
                        <a:pt x="379" y="260"/>
                        <a:pt x="393" y="261"/>
                        <a:pt x="395" y="274"/>
                      </a:cubicBezTo>
                      <a:cubicBezTo>
                        <a:pt x="397" y="282"/>
                        <a:pt x="406" y="283"/>
                        <a:pt x="413" y="285"/>
                      </a:cubicBezTo>
                      <a:cubicBezTo>
                        <a:pt x="421" y="287"/>
                        <a:pt x="436" y="281"/>
                        <a:pt x="444" y="288"/>
                      </a:cubicBezTo>
                      <a:cubicBezTo>
                        <a:pt x="449" y="297"/>
                        <a:pt x="437" y="300"/>
                        <a:pt x="442" y="305"/>
                      </a:cubicBezTo>
                      <a:cubicBezTo>
                        <a:pt x="450" y="312"/>
                        <a:pt x="438" y="323"/>
                        <a:pt x="432" y="327"/>
                      </a:cubicBezTo>
                      <a:cubicBezTo>
                        <a:pt x="412" y="342"/>
                        <a:pt x="419" y="353"/>
                        <a:pt x="401" y="360"/>
                      </a:cubicBezTo>
                      <a:cubicBezTo>
                        <a:pt x="393" y="363"/>
                        <a:pt x="391" y="378"/>
                        <a:pt x="394" y="391"/>
                      </a:cubicBezTo>
                      <a:cubicBezTo>
                        <a:pt x="416" y="405"/>
                        <a:pt x="432" y="382"/>
                        <a:pt x="424" y="409"/>
                      </a:cubicBezTo>
                      <a:cubicBezTo>
                        <a:pt x="421" y="417"/>
                        <a:pt x="422" y="425"/>
                        <a:pt x="418" y="432"/>
                      </a:cubicBezTo>
                      <a:cubicBezTo>
                        <a:pt x="415" y="437"/>
                        <a:pt x="404" y="431"/>
                        <a:pt x="401" y="442"/>
                      </a:cubicBezTo>
                      <a:cubicBezTo>
                        <a:pt x="379" y="445"/>
                        <a:pt x="383" y="430"/>
                        <a:pt x="374" y="421"/>
                      </a:cubicBezTo>
                      <a:cubicBezTo>
                        <a:pt x="372" y="436"/>
                        <a:pt x="366" y="441"/>
                        <a:pt x="361" y="450"/>
                      </a:cubicBezTo>
                      <a:cubicBezTo>
                        <a:pt x="354" y="462"/>
                        <a:pt x="343" y="470"/>
                        <a:pt x="328" y="471"/>
                      </a:cubicBezTo>
                      <a:cubicBezTo>
                        <a:pt x="303" y="474"/>
                        <a:pt x="312" y="490"/>
                        <a:pt x="305" y="487"/>
                      </a:cubicBezTo>
                      <a:cubicBezTo>
                        <a:pt x="295" y="483"/>
                        <a:pt x="281" y="467"/>
                        <a:pt x="281" y="449"/>
                      </a:cubicBezTo>
                      <a:cubicBezTo>
                        <a:pt x="281" y="434"/>
                        <a:pt x="271" y="426"/>
                        <a:pt x="273" y="417"/>
                      </a:cubicBezTo>
                      <a:cubicBezTo>
                        <a:pt x="278" y="399"/>
                        <a:pt x="278" y="390"/>
                        <a:pt x="269" y="373"/>
                      </a:cubicBezTo>
                      <a:cubicBezTo>
                        <a:pt x="266" y="366"/>
                        <a:pt x="256" y="366"/>
                        <a:pt x="250" y="347"/>
                      </a:cubicBezTo>
                      <a:cubicBezTo>
                        <a:pt x="246" y="333"/>
                        <a:pt x="238" y="319"/>
                        <a:pt x="232" y="317"/>
                      </a:cubicBezTo>
                      <a:cubicBezTo>
                        <a:pt x="218" y="311"/>
                        <a:pt x="213" y="324"/>
                        <a:pt x="185" y="319"/>
                      </a:cubicBezTo>
                      <a:cubicBezTo>
                        <a:pt x="174" y="317"/>
                        <a:pt x="167" y="316"/>
                        <a:pt x="157" y="313"/>
                      </a:cubicBezTo>
                      <a:cubicBezTo>
                        <a:pt x="146" y="310"/>
                        <a:pt x="134" y="297"/>
                        <a:pt x="139" y="292"/>
                      </a:cubicBezTo>
                      <a:cubicBezTo>
                        <a:pt x="148" y="282"/>
                        <a:pt x="138" y="276"/>
                        <a:pt x="142" y="264"/>
                      </a:cubicBezTo>
                      <a:cubicBezTo>
                        <a:pt x="144" y="257"/>
                        <a:pt x="136" y="251"/>
                        <a:pt x="146" y="239"/>
                      </a:cubicBezTo>
                      <a:cubicBezTo>
                        <a:pt x="148" y="229"/>
                        <a:pt x="147" y="219"/>
                        <a:pt x="156" y="214"/>
                      </a:cubicBezTo>
                      <a:cubicBezTo>
                        <a:pt x="166" y="208"/>
                        <a:pt x="164" y="194"/>
                        <a:pt x="172" y="194"/>
                      </a:cubicBezTo>
                      <a:cubicBezTo>
                        <a:pt x="191" y="192"/>
                        <a:pt x="197" y="180"/>
                        <a:pt x="184" y="177"/>
                      </a:cubicBezTo>
                      <a:cubicBezTo>
                        <a:pt x="166" y="172"/>
                        <a:pt x="178" y="176"/>
                        <a:pt x="176" y="151"/>
                      </a:cubicBezTo>
                      <a:cubicBezTo>
                        <a:pt x="174" y="128"/>
                        <a:pt x="189" y="149"/>
                        <a:pt x="200" y="138"/>
                      </a:cubicBezTo>
                      <a:cubicBezTo>
                        <a:pt x="218" y="120"/>
                        <a:pt x="206" y="132"/>
                        <a:pt x="196" y="119"/>
                      </a:cubicBezTo>
                      <a:cubicBezTo>
                        <a:pt x="191" y="113"/>
                        <a:pt x="186" y="119"/>
                        <a:pt x="179" y="118"/>
                      </a:cubicBezTo>
                      <a:cubicBezTo>
                        <a:pt x="182" y="106"/>
                        <a:pt x="178" y="95"/>
                        <a:pt x="213" y="77"/>
                      </a:cubicBezTo>
                      <a:cubicBezTo>
                        <a:pt x="231" y="105"/>
                        <a:pt x="209" y="93"/>
                        <a:pt x="239" y="114"/>
                      </a:cubicBezTo>
                      <a:cubicBezTo>
                        <a:pt x="249" y="89"/>
                        <a:pt x="258" y="84"/>
                        <a:pt x="253" y="68"/>
                      </a:cubicBezTo>
                      <a:cubicBezTo>
                        <a:pt x="251" y="59"/>
                        <a:pt x="256" y="42"/>
                        <a:pt x="275" y="36"/>
                      </a:cubicBezTo>
                      <a:cubicBezTo>
                        <a:pt x="280" y="34"/>
                        <a:pt x="291" y="43"/>
                        <a:pt x="296" y="42"/>
                      </a:cubicBezTo>
                      <a:cubicBezTo>
                        <a:pt x="310" y="38"/>
                        <a:pt x="325" y="27"/>
                        <a:pt x="337" y="30"/>
                      </a:cubicBezTo>
                      <a:cubicBezTo>
                        <a:pt x="345" y="32"/>
                        <a:pt x="328" y="44"/>
                        <a:pt x="356" y="55"/>
                      </a:cubicBezTo>
                      <a:cubicBezTo>
                        <a:pt x="361" y="57"/>
                        <a:pt x="367" y="63"/>
                        <a:pt x="386" y="52"/>
                      </a:cubicBezTo>
                      <a:cubicBezTo>
                        <a:pt x="391" y="49"/>
                        <a:pt x="393" y="47"/>
                        <a:pt x="399" y="42"/>
                      </a:cubicBezTo>
                      <a:cubicBezTo>
                        <a:pt x="384" y="29"/>
                        <a:pt x="371" y="23"/>
                        <a:pt x="358" y="16"/>
                      </a:cubicBezTo>
                      <a:cubicBezTo>
                        <a:pt x="329" y="6"/>
                        <a:pt x="299" y="0"/>
                        <a:pt x="266" y="0"/>
                      </a:cubicBezTo>
                      <a:cubicBezTo>
                        <a:pt x="213" y="0"/>
                        <a:pt x="164" y="16"/>
                        <a:pt x="122" y="42"/>
                      </a:cubicBezTo>
                      <a:cubicBezTo>
                        <a:pt x="125" y="48"/>
                        <a:pt x="129" y="56"/>
                        <a:pt x="129" y="61"/>
                      </a:cubicBezTo>
                      <a:cubicBezTo>
                        <a:pt x="129" y="67"/>
                        <a:pt x="121" y="74"/>
                        <a:pt x="124" y="78"/>
                      </a:cubicBezTo>
                      <a:cubicBezTo>
                        <a:pt x="137" y="92"/>
                        <a:pt x="135" y="108"/>
                        <a:pt x="130" y="105"/>
                      </a:cubicBezTo>
                      <a:cubicBezTo>
                        <a:pt x="118" y="98"/>
                        <a:pt x="115" y="109"/>
                        <a:pt x="104" y="109"/>
                      </a:cubicBezTo>
                      <a:cubicBezTo>
                        <a:pt x="78" y="109"/>
                        <a:pt x="99" y="136"/>
                        <a:pt x="81" y="143"/>
                      </a:cubicBezTo>
                      <a:cubicBezTo>
                        <a:pt x="74" y="143"/>
                        <a:pt x="62" y="144"/>
                        <a:pt x="56" y="145"/>
                      </a:cubicBezTo>
                      <a:cubicBezTo>
                        <a:pt x="49" y="146"/>
                        <a:pt x="49" y="158"/>
                        <a:pt x="43" y="160"/>
                      </a:cubicBezTo>
                      <a:cubicBezTo>
                        <a:pt x="36" y="163"/>
                        <a:pt x="30" y="164"/>
                        <a:pt x="26" y="167"/>
                      </a:cubicBezTo>
                      <a:cubicBezTo>
                        <a:pt x="22" y="169"/>
                        <a:pt x="18" y="173"/>
                        <a:pt x="15" y="177"/>
                      </a:cubicBezTo>
                      <a:cubicBezTo>
                        <a:pt x="5" y="205"/>
                        <a:pt x="0" y="235"/>
                        <a:pt x="0" y="267"/>
                      </a:cubicBezTo>
                      <a:cubicBezTo>
                        <a:pt x="0" y="272"/>
                        <a:pt x="0" y="277"/>
                        <a:pt x="0" y="282"/>
                      </a:cubicBezTo>
                      <a:cubicBezTo>
                        <a:pt x="1" y="290"/>
                        <a:pt x="2" y="296"/>
                        <a:pt x="4" y="299"/>
                      </a:cubicBezTo>
                      <a:cubicBezTo>
                        <a:pt x="16" y="315"/>
                        <a:pt x="23" y="299"/>
                        <a:pt x="32" y="314"/>
                      </a:cubicBezTo>
                      <a:cubicBezTo>
                        <a:pt x="35" y="319"/>
                        <a:pt x="26" y="327"/>
                        <a:pt x="43" y="336"/>
                      </a:cubicBezTo>
                      <a:cubicBezTo>
                        <a:pt x="55" y="359"/>
                        <a:pt x="64" y="342"/>
                        <a:pt x="70" y="345"/>
                      </a:cubicBezTo>
                      <a:cubicBezTo>
                        <a:pt x="92" y="358"/>
                        <a:pt x="98" y="361"/>
                        <a:pt x="94" y="397"/>
                      </a:cubicBezTo>
                      <a:cubicBezTo>
                        <a:pt x="90" y="426"/>
                        <a:pt x="108" y="422"/>
                        <a:pt x="92" y="438"/>
                      </a:cubicBezTo>
                      <a:cubicBezTo>
                        <a:pt x="91" y="444"/>
                        <a:pt x="77" y="454"/>
                        <a:pt x="95" y="464"/>
                      </a:cubicBezTo>
                      <a:cubicBezTo>
                        <a:pt x="97" y="465"/>
                        <a:pt x="97" y="469"/>
                        <a:pt x="96" y="473"/>
                      </a:cubicBezTo>
                      <a:cubicBezTo>
                        <a:pt x="143" y="511"/>
                        <a:pt x="202" y="534"/>
                        <a:pt x="266" y="534"/>
                      </a:cubicBezTo>
                      <a:cubicBezTo>
                        <a:pt x="336" y="534"/>
                        <a:pt x="399" y="507"/>
                        <a:pt x="447" y="464"/>
                      </a:cubicBezTo>
                      <a:cubicBezTo>
                        <a:pt x="447" y="464"/>
                        <a:pt x="447" y="464"/>
                        <a:pt x="447" y="464"/>
                      </a:cubicBezTo>
                      <a:cubicBezTo>
                        <a:pt x="447" y="446"/>
                        <a:pt x="455" y="444"/>
                        <a:pt x="456" y="433"/>
                      </a:cubicBezTo>
                      <a:cubicBezTo>
                        <a:pt x="456" y="421"/>
                        <a:pt x="468" y="432"/>
                        <a:pt x="483" y="415"/>
                      </a:cubicBezTo>
                      <a:cubicBezTo>
                        <a:pt x="498" y="406"/>
                        <a:pt x="493" y="397"/>
                        <a:pt x="493" y="382"/>
                      </a:cubicBezTo>
                      <a:cubicBezTo>
                        <a:pt x="494" y="376"/>
                        <a:pt x="494" y="370"/>
                        <a:pt x="500" y="363"/>
                      </a:cubicBezTo>
                      <a:cubicBezTo>
                        <a:pt x="508" y="355"/>
                        <a:pt x="511" y="359"/>
                        <a:pt x="514" y="357"/>
                      </a:cubicBezTo>
                      <a:cubicBezTo>
                        <a:pt x="517" y="355"/>
                        <a:pt x="517" y="349"/>
                        <a:pt x="520" y="348"/>
                      </a:cubicBezTo>
                      <a:cubicBezTo>
                        <a:pt x="520" y="348"/>
                        <a:pt x="520" y="348"/>
                        <a:pt x="521" y="347"/>
                      </a:cubicBezTo>
                      <a:cubicBezTo>
                        <a:pt x="529" y="322"/>
                        <a:pt x="533" y="295"/>
                        <a:pt x="533" y="267"/>
                      </a:cubicBezTo>
                      <a:cubicBezTo>
                        <a:pt x="533" y="263"/>
                        <a:pt x="533" y="258"/>
                        <a:pt x="533" y="2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E8F6EFDD-7A41-47DF-9CAE-66F3E35EEB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675" y="1724025"/>
                  <a:ext cx="173038" cy="92075"/>
                </a:xfrm>
                <a:custGeom>
                  <a:avLst/>
                  <a:gdLst>
                    <a:gd name="T0" fmla="*/ 4 w 58"/>
                    <a:gd name="T1" fmla="*/ 27 h 31"/>
                    <a:gd name="T2" fmla="*/ 58 w 58"/>
                    <a:gd name="T3" fmla="*/ 14 h 31"/>
                    <a:gd name="T4" fmla="*/ 31 w 58"/>
                    <a:gd name="T5" fmla="*/ 0 h 31"/>
                    <a:gd name="T6" fmla="*/ 12 w 58"/>
                    <a:gd name="T7" fmla="*/ 9 h 31"/>
                    <a:gd name="T8" fmla="*/ 4 w 58"/>
                    <a:gd name="T9" fmla="*/ 2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31">
                      <a:moveTo>
                        <a:pt x="4" y="27"/>
                      </a:moveTo>
                      <a:cubicBezTo>
                        <a:pt x="26" y="8"/>
                        <a:pt x="49" y="13"/>
                        <a:pt x="58" y="14"/>
                      </a:cubicBezTo>
                      <a:cubicBezTo>
                        <a:pt x="44" y="6"/>
                        <a:pt x="39" y="0"/>
                        <a:pt x="31" y="0"/>
                      </a:cubicBezTo>
                      <a:cubicBezTo>
                        <a:pt x="27" y="0"/>
                        <a:pt x="24" y="6"/>
                        <a:pt x="12" y="9"/>
                      </a:cubicBezTo>
                      <a:cubicBezTo>
                        <a:pt x="18" y="13"/>
                        <a:pt x="0" y="31"/>
                        <a:pt x="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5" name="Freeform 15">
                  <a:extLst>
                    <a:ext uri="{FF2B5EF4-FFF2-40B4-BE49-F238E27FC236}">
                      <a16:creationId xmlns="" xmlns:a16="http://schemas.microsoft.com/office/drawing/2014/main" id="{85BF36A0-67C5-4DD8-8020-008B012DFD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7950" y="2001838"/>
                  <a:ext cx="407988" cy="215900"/>
                </a:xfrm>
                <a:custGeom>
                  <a:avLst/>
                  <a:gdLst>
                    <a:gd name="T0" fmla="*/ 24 w 136"/>
                    <a:gd name="T1" fmla="*/ 5 h 72"/>
                    <a:gd name="T2" fmla="*/ 0 w 136"/>
                    <a:gd name="T3" fmla="*/ 14 h 72"/>
                    <a:gd name="T4" fmla="*/ 35 w 136"/>
                    <a:gd name="T5" fmla="*/ 22 h 72"/>
                    <a:gd name="T6" fmla="*/ 59 w 136"/>
                    <a:gd name="T7" fmla="*/ 44 h 72"/>
                    <a:gd name="T8" fmla="*/ 102 w 136"/>
                    <a:gd name="T9" fmla="*/ 47 h 72"/>
                    <a:gd name="T10" fmla="*/ 136 w 136"/>
                    <a:gd name="T11" fmla="*/ 42 h 72"/>
                    <a:gd name="T12" fmla="*/ 83 w 136"/>
                    <a:gd name="T13" fmla="*/ 24 h 72"/>
                    <a:gd name="T14" fmla="*/ 61 w 136"/>
                    <a:gd name="T15" fmla="*/ 19 h 72"/>
                    <a:gd name="T16" fmla="*/ 45 w 136"/>
                    <a:gd name="T17" fmla="*/ 6 h 72"/>
                    <a:gd name="T18" fmla="*/ 35 w 136"/>
                    <a:gd name="T19" fmla="*/ 1 h 72"/>
                    <a:gd name="T20" fmla="*/ 24 w 136"/>
                    <a:gd name="T21" fmla="*/ 5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6" h="72">
                      <a:moveTo>
                        <a:pt x="24" y="5"/>
                      </a:moveTo>
                      <a:cubicBezTo>
                        <a:pt x="0" y="10"/>
                        <a:pt x="12" y="0"/>
                        <a:pt x="0" y="14"/>
                      </a:cubicBezTo>
                      <a:cubicBezTo>
                        <a:pt x="18" y="24"/>
                        <a:pt x="22" y="14"/>
                        <a:pt x="35" y="22"/>
                      </a:cubicBezTo>
                      <a:cubicBezTo>
                        <a:pt x="41" y="25"/>
                        <a:pt x="47" y="45"/>
                        <a:pt x="59" y="44"/>
                      </a:cubicBezTo>
                      <a:cubicBezTo>
                        <a:pt x="69" y="42"/>
                        <a:pt x="96" y="32"/>
                        <a:pt x="102" y="47"/>
                      </a:cubicBezTo>
                      <a:cubicBezTo>
                        <a:pt x="112" y="69"/>
                        <a:pt x="133" y="72"/>
                        <a:pt x="136" y="42"/>
                      </a:cubicBezTo>
                      <a:cubicBezTo>
                        <a:pt x="116" y="25"/>
                        <a:pt x="114" y="32"/>
                        <a:pt x="83" y="24"/>
                      </a:cubicBezTo>
                      <a:cubicBezTo>
                        <a:pt x="77" y="22"/>
                        <a:pt x="67" y="16"/>
                        <a:pt x="61" y="19"/>
                      </a:cubicBezTo>
                      <a:cubicBezTo>
                        <a:pt x="56" y="22"/>
                        <a:pt x="56" y="11"/>
                        <a:pt x="45" y="6"/>
                      </a:cubicBezTo>
                      <a:cubicBezTo>
                        <a:pt x="42" y="5"/>
                        <a:pt x="38" y="5"/>
                        <a:pt x="35" y="1"/>
                      </a:cubicBezTo>
                      <a:cubicBezTo>
                        <a:pt x="28" y="1"/>
                        <a:pt x="27" y="4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" name="Freeform 16">
                  <a:extLst>
                    <a:ext uri="{FF2B5EF4-FFF2-40B4-BE49-F238E27FC236}">
                      <a16:creationId xmlns="" xmlns:a16="http://schemas.microsoft.com/office/drawing/2014/main" id="{1D25CCFD-73D4-4D9D-BC8F-AF174C079C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463" y="1736725"/>
                  <a:ext cx="142875" cy="109538"/>
                </a:xfrm>
                <a:custGeom>
                  <a:avLst/>
                  <a:gdLst>
                    <a:gd name="T0" fmla="*/ 4 w 48"/>
                    <a:gd name="T1" fmla="*/ 34 h 37"/>
                    <a:gd name="T2" fmla="*/ 27 w 48"/>
                    <a:gd name="T3" fmla="*/ 32 h 37"/>
                    <a:gd name="T4" fmla="*/ 47 w 48"/>
                    <a:gd name="T5" fmla="*/ 17 h 37"/>
                    <a:gd name="T6" fmla="*/ 24 w 48"/>
                    <a:gd name="T7" fmla="*/ 7 h 37"/>
                    <a:gd name="T8" fmla="*/ 4 w 48"/>
                    <a:gd name="T9" fmla="*/ 3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37">
                      <a:moveTo>
                        <a:pt x="4" y="34"/>
                      </a:moveTo>
                      <a:cubicBezTo>
                        <a:pt x="0" y="37"/>
                        <a:pt x="28" y="26"/>
                        <a:pt x="27" y="32"/>
                      </a:cubicBezTo>
                      <a:cubicBezTo>
                        <a:pt x="41" y="27"/>
                        <a:pt x="48" y="28"/>
                        <a:pt x="47" y="17"/>
                      </a:cubicBezTo>
                      <a:cubicBezTo>
                        <a:pt x="44" y="16"/>
                        <a:pt x="20" y="0"/>
                        <a:pt x="24" y="7"/>
                      </a:cubicBezTo>
                      <a:cubicBezTo>
                        <a:pt x="36" y="26"/>
                        <a:pt x="6" y="33"/>
                        <a:pt x="4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" name="Freeform 17">
                  <a:extLst>
                    <a:ext uri="{FF2B5EF4-FFF2-40B4-BE49-F238E27FC236}">
                      <a16:creationId xmlns="" xmlns:a16="http://schemas.microsoft.com/office/drawing/2014/main" id="{ED8C09F6-F897-454F-AD88-08BE72EB10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96925" y="1562100"/>
                  <a:ext cx="1597025" cy="1598613"/>
                </a:xfrm>
                <a:custGeom>
                  <a:avLst/>
                  <a:gdLst>
                    <a:gd name="T0" fmla="*/ 527 w 533"/>
                    <a:gd name="T1" fmla="*/ 262 h 534"/>
                    <a:gd name="T2" fmla="*/ 521 w 533"/>
                    <a:gd name="T3" fmla="*/ 305 h 534"/>
                    <a:gd name="T4" fmla="*/ 505 w 533"/>
                    <a:gd name="T5" fmla="*/ 266 h 534"/>
                    <a:gd name="T6" fmla="*/ 470 w 533"/>
                    <a:gd name="T7" fmla="*/ 227 h 534"/>
                    <a:gd name="T8" fmla="*/ 416 w 533"/>
                    <a:gd name="T9" fmla="*/ 276 h 534"/>
                    <a:gd name="T10" fmla="*/ 383 w 533"/>
                    <a:gd name="T11" fmla="*/ 220 h 534"/>
                    <a:gd name="T12" fmla="*/ 413 w 533"/>
                    <a:gd name="T13" fmla="*/ 285 h 534"/>
                    <a:gd name="T14" fmla="*/ 442 w 533"/>
                    <a:gd name="T15" fmla="*/ 305 h 534"/>
                    <a:gd name="T16" fmla="*/ 401 w 533"/>
                    <a:gd name="T17" fmla="*/ 360 h 534"/>
                    <a:gd name="T18" fmla="*/ 424 w 533"/>
                    <a:gd name="T19" fmla="*/ 409 h 534"/>
                    <a:gd name="T20" fmla="*/ 401 w 533"/>
                    <a:gd name="T21" fmla="*/ 442 h 534"/>
                    <a:gd name="T22" fmla="*/ 361 w 533"/>
                    <a:gd name="T23" fmla="*/ 450 h 534"/>
                    <a:gd name="T24" fmla="*/ 305 w 533"/>
                    <a:gd name="T25" fmla="*/ 487 h 534"/>
                    <a:gd name="T26" fmla="*/ 273 w 533"/>
                    <a:gd name="T27" fmla="*/ 417 h 534"/>
                    <a:gd name="T28" fmla="*/ 250 w 533"/>
                    <a:gd name="T29" fmla="*/ 347 h 534"/>
                    <a:gd name="T30" fmla="*/ 185 w 533"/>
                    <a:gd name="T31" fmla="*/ 319 h 534"/>
                    <a:gd name="T32" fmla="*/ 139 w 533"/>
                    <a:gd name="T33" fmla="*/ 292 h 534"/>
                    <a:gd name="T34" fmla="*/ 146 w 533"/>
                    <a:gd name="T35" fmla="*/ 239 h 534"/>
                    <a:gd name="T36" fmla="*/ 172 w 533"/>
                    <a:gd name="T37" fmla="*/ 194 h 534"/>
                    <a:gd name="T38" fmla="*/ 176 w 533"/>
                    <a:gd name="T39" fmla="*/ 151 h 534"/>
                    <a:gd name="T40" fmla="*/ 196 w 533"/>
                    <a:gd name="T41" fmla="*/ 119 h 534"/>
                    <a:gd name="T42" fmla="*/ 213 w 533"/>
                    <a:gd name="T43" fmla="*/ 77 h 534"/>
                    <a:gd name="T44" fmla="*/ 253 w 533"/>
                    <a:gd name="T45" fmla="*/ 68 h 534"/>
                    <a:gd name="T46" fmla="*/ 296 w 533"/>
                    <a:gd name="T47" fmla="*/ 42 h 534"/>
                    <a:gd name="T48" fmla="*/ 356 w 533"/>
                    <a:gd name="T49" fmla="*/ 55 h 534"/>
                    <a:gd name="T50" fmla="*/ 399 w 533"/>
                    <a:gd name="T51" fmla="*/ 42 h 534"/>
                    <a:gd name="T52" fmla="*/ 266 w 533"/>
                    <a:gd name="T53" fmla="*/ 0 h 534"/>
                    <a:gd name="T54" fmla="*/ 129 w 533"/>
                    <a:gd name="T55" fmla="*/ 61 h 534"/>
                    <a:gd name="T56" fmla="*/ 130 w 533"/>
                    <a:gd name="T57" fmla="*/ 105 h 534"/>
                    <a:gd name="T58" fmla="*/ 81 w 533"/>
                    <a:gd name="T59" fmla="*/ 143 h 534"/>
                    <a:gd name="T60" fmla="*/ 43 w 533"/>
                    <a:gd name="T61" fmla="*/ 160 h 534"/>
                    <a:gd name="T62" fmla="*/ 15 w 533"/>
                    <a:gd name="T63" fmla="*/ 177 h 534"/>
                    <a:gd name="T64" fmla="*/ 0 w 533"/>
                    <a:gd name="T65" fmla="*/ 282 h 534"/>
                    <a:gd name="T66" fmla="*/ 32 w 533"/>
                    <a:gd name="T67" fmla="*/ 314 h 534"/>
                    <a:gd name="T68" fmla="*/ 70 w 533"/>
                    <a:gd name="T69" fmla="*/ 345 h 534"/>
                    <a:gd name="T70" fmla="*/ 92 w 533"/>
                    <a:gd name="T71" fmla="*/ 438 h 534"/>
                    <a:gd name="T72" fmla="*/ 96 w 533"/>
                    <a:gd name="T73" fmla="*/ 473 h 534"/>
                    <a:gd name="T74" fmla="*/ 447 w 533"/>
                    <a:gd name="T75" fmla="*/ 464 h 534"/>
                    <a:gd name="T76" fmla="*/ 456 w 533"/>
                    <a:gd name="T77" fmla="*/ 433 h 534"/>
                    <a:gd name="T78" fmla="*/ 493 w 533"/>
                    <a:gd name="T79" fmla="*/ 382 h 534"/>
                    <a:gd name="T80" fmla="*/ 514 w 533"/>
                    <a:gd name="T81" fmla="*/ 357 h 534"/>
                    <a:gd name="T82" fmla="*/ 521 w 533"/>
                    <a:gd name="T83" fmla="*/ 347 h 534"/>
                    <a:gd name="T84" fmla="*/ 533 w 533"/>
                    <a:gd name="T85" fmla="*/ 254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33" h="534">
                      <a:moveTo>
                        <a:pt x="533" y="254"/>
                      </a:moveTo>
                      <a:cubicBezTo>
                        <a:pt x="530" y="257"/>
                        <a:pt x="527" y="259"/>
                        <a:pt x="527" y="262"/>
                      </a:cubicBezTo>
                      <a:cubicBezTo>
                        <a:pt x="528" y="269"/>
                        <a:pt x="522" y="272"/>
                        <a:pt x="526" y="283"/>
                      </a:cubicBezTo>
                      <a:cubicBezTo>
                        <a:pt x="528" y="289"/>
                        <a:pt x="530" y="294"/>
                        <a:pt x="521" y="305"/>
                      </a:cubicBezTo>
                      <a:cubicBezTo>
                        <a:pt x="509" y="301"/>
                        <a:pt x="518" y="291"/>
                        <a:pt x="514" y="288"/>
                      </a:cubicBezTo>
                      <a:cubicBezTo>
                        <a:pt x="504" y="281"/>
                        <a:pt x="504" y="279"/>
                        <a:pt x="505" y="266"/>
                      </a:cubicBezTo>
                      <a:cubicBezTo>
                        <a:pt x="506" y="256"/>
                        <a:pt x="504" y="248"/>
                        <a:pt x="500" y="240"/>
                      </a:cubicBezTo>
                      <a:cubicBezTo>
                        <a:pt x="493" y="227"/>
                        <a:pt x="485" y="237"/>
                        <a:pt x="470" y="227"/>
                      </a:cubicBezTo>
                      <a:cubicBezTo>
                        <a:pt x="458" y="245"/>
                        <a:pt x="469" y="259"/>
                        <a:pt x="443" y="271"/>
                      </a:cubicBezTo>
                      <a:cubicBezTo>
                        <a:pt x="434" y="275"/>
                        <a:pt x="427" y="272"/>
                        <a:pt x="416" y="276"/>
                      </a:cubicBezTo>
                      <a:cubicBezTo>
                        <a:pt x="409" y="258"/>
                        <a:pt x="402" y="258"/>
                        <a:pt x="396" y="251"/>
                      </a:cubicBezTo>
                      <a:cubicBezTo>
                        <a:pt x="385" y="236"/>
                        <a:pt x="388" y="215"/>
                        <a:pt x="383" y="220"/>
                      </a:cubicBezTo>
                      <a:cubicBezTo>
                        <a:pt x="379" y="260"/>
                        <a:pt x="393" y="261"/>
                        <a:pt x="395" y="274"/>
                      </a:cubicBezTo>
                      <a:cubicBezTo>
                        <a:pt x="397" y="282"/>
                        <a:pt x="406" y="283"/>
                        <a:pt x="413" y="285"/>
                      </a:cubicBezTo>
                      <a:cubicBezTo>
                        <a:pt x="421" y="287"/>
                        <a:pt x="436" y="281"/>
                        <a:pt x="444" y="288"/>
                      </a:cubicBezTo>
                      <a:cubicBezTo>
                        <a:pt x="449" y="297"/>
                        <a:pt x="437" y="300"/>
                        <a:pt x="442" y="305"/>
                      </a:cubicBezTo>
                      <a:cubicBezTo>
                        <a:pt x="450" y="312"/>
                        <a:pt x="438" y="323"/>
                        <a:pt x="432" y="327"/>
                      </a:cubicBezTo>
                      <a:cubicBezTo>
                        <a:pt x="412" y="342"/>
                        <a:pt x="419" y="353"/>
                        <a:pt x="401" y="360"/>
                      </a:cubicBezTo>
                      <a:cubicBezTo>
                        <a:pt x="393" y="363"/>
                        <a:pt x="391" y="378"/>
                        <a:pt x="394" y="391"/>
                      </a:cubicBezTo>
                      <a:cubicBezTo>
                        <a:pt x="416" y="405"/>
                        <a:pt x="432" y="382"/>
                        <a:pt x="424" y="409"/>
                      </a:cubicBezTo>
                      <a:cubicBezTo>
                        <a:pt x="421" y="417"/>
                        <a:pt x="422" y="425"/>
                        <a:pt x="418" y="432"/>
                      </a:cubicBezTo>
                      <a:cubicBezTo>
                        <a:pt x="415" y="437"/>
                        <a:pt x="404" y="431"/>
                        <a:pt x="401" y="442"/>
                      </a:cubicBezTo>
                      <a:cubicBezTo>
                        <a:pt x="379" y="445"/>
                        <a:pt x="383" y="430"/>
                        <a:pt x="374" y="421"/>
                      </a:cubicBezTo>
                      <a:cubicBezTo>
                        <a:pt x="372" y="436"/>
                        <a:pt x="366" y="441"/>
                        <a:pt x="361" y="450"/>
                      </a:cubicBezTo>
                      <a:cubicBezTo>
                        <a:pt x="354" y="462"/>
                        <a:pt x="343" y="470"/>
                        <a:pt x="328" y="471"/>
                      </a:cubicBezTo>
                      <a:cubicBezTo>
                        <a:pt x="303" y="474"/>
                        <a:pt x="312" y="490"/>
                        <a:pt x="305" y="487"/>
                      </a:cubicBezTo>
                      <a:cubicBezTo>
                        <a:pt x="295" y="483"/>
                        <a:pt x="281" y="467"/>
                        <a:pt x="281" y="449"/>
                      </a:cubicBezTo>
                      <a:cubicBezTo>
                        <a:pt x="281" y="434"/>
                        <a:pt x="271" y="426"/>
                        <a:pt x="273" y="417"/>
                      </a:cubicBezTo>
                      <a:cubicBezTo>
                        <a:pt x="278" y="399"/>
                        <a:pt x="278" y="390"/>
                        <a:pt x="269" y="373"/>
                      </a:cubicBezTo>
                      <a:cubicBezTo>
                        <a:pt x="266" y="366"/>
                        <a:pt x="256" y="366"/>
                        <a:pt x="250" y="347"/>
                      </a:cubicBezTo>
                      <a:cubicBezTo>
                        <a:pt x="246" y="333"/>
                        <a:pt x="238" y="319"/>
                        <a:pt x="232" y="317"/>
                      </a:cubicBezTo>
                      <a:cubicBezTo>
                        <a:pt x="218" y="311"/>
                        <a:pt x="213" y="324"/>
                        <a:pt x="185" y="319"/>
                      </a:cubicBezTo>
                      <a:cubicBezTo>
                        <a:pt x="174" y="317"/>
                        <a:pt x="167" y="316"/>
                        <a:pt x="157" y="313"/>
                      </a:cubicBezTo>
                      <a:cubicBezTo>
                        <a:pt x="146" y="310"/>
                        <a:pt x="134" y="297"/>
                        <a:pt x="139" y="292"/>
                      </a:cubicBezTo>
                      <a:cubicBezTo>
                        <a:pt x="148" y="282"/>
                        <a:pt x="138" y="276"/>
                        <a:pt x="142" y="264"/>
                      </a:cubicBezTo>
                      <a:cubicBezTo>
                        <a:pt x="144" y="257"/>
                        <a:pt x="136" y="251"/>
                        <a:pt x="146" y="239"/>
                      </a:cubicBezTo>
                      <a:cubicBezTo>
                        <a:pt x="148" y="229"/>
                        <a:pt x="147" y="219"/>
                        <a:pt x="156" y="214"/>
                      </a:cubicBezTo>
                      <a:cubicBezTo>
                        <a:pt x="166" y="208"/>
                        <a:pt x="164" y="194"/>
                        <a:pt x="172" y="194"/>
                      </a:cubicBezTo>
                      <a:cubicBezTo>
                        <a:pt x="191" y="192"/>
                        <a:pt x="197" y="180"/>
                        <a:pt x="184" y="177"/>
                      </a:cubicBezTo>
                      <a:cubicBezTo>
                        <a:pt x="166" y="172"/>
                        <a:pt x="178" y="176"/>
                        <a:pt x="176" y="151"/>
                      </a:cubicBezTo>
                      <a:cubicBezTo>
                        <a:pt x="174" y="128"/>
                        <a:pt x="189" y="149"/>
                        <a:pt x="200" y="138"/>
                      </a:cubicBezTo>
                      <a:cubicBezTo>
                        <a:pt x="218" y="120"/>
                        <a:pt x="206" y="132"/>
                        <a:pt x="196" y="119"/>
                      </a:cubicBezTo>
                      <a:cubicBezTo>
                        <a:pt x="191" y="113"/>
                        <a:pt x="186" y="119"/>
                        <a:pt x="179" y="118"/>
                      </a:cubicBezTo>
                      <a:cubicBezTo>
                        <a:pt x="182" y="106"/>
                        <a:pt x="178" y="95"/>
                        <a:pt x="213" y="77"/>
                      </a:cubicBezTo>
                      <a:cubicBezTo>
                        <a:pt x="231" y="105"/>
                        <a:pt x="209" y="93"/>
                        <a:pt x="239" y="114"/>
                      </a:cubicBezTo>
                      <a:cubicBezTo>
                        <a:pt x="249" y="89"/>
                        <a:pt x="258" y="84"/>
                        <a:pt x="253" y="68"/>
                      </a:cubicBezTo>
                      <a:cubicBezTo>
                        <a:pt x="251" y="59"/>
                        <a:pt x="256" y="42"/>
                        <a:pt x="275" y="36"/>
                      </a:cubicBezTo>
                      <a:cubicBezTo>
                        <a:pt x="280" y="34"/>
                        <a:pt x="291" y="43"/>
                        <a:pt x="296" y="42"/>
                      </a:cubicBezTo>
                      <a:cubicBezTo>
                        <a:pt x="310" y="38"/>
                        <a:pt x="325" y="27"/>
                        <a:pt x="337" y="30"/>
                      </a:cubicBezTo>
                      <a:cubicBezTo>
                        <a:pt x="345" y="32"/>
                        <a:pt x="328" y="44"/>
                        <a:pt x="356" y="55"/>
                      </a:cubicBezTo>
                      <a:cubicBezTo>
                        <a:pt x="361" y="57"/>
                        <a:pt x="367" y="63"/>
                        <a:pt x="386" y="52"/>
                      </a:cubicBezTo>
                      <a:cubicBezTo>
                        <a:pt x="391" y="49"/>
                        <a:pt x="393" y="47"/>
                        <a:pt x="399" y="42"/>
                      </a:cubicBezTo>
                      <a:cubicBezTo>
                        <a:pt x="384" y="29"/>
                        <a:pt x="371" y="23"/>
                        <a:pt x="358" y="16"/>
                      </a:cubicBezTo>
                      <a:cubicBezTo>
                        <a:pt x="329" y="6"/>
                        <a:pt x="299" y="0"/>
                        <a:pt x="266" y="0"/>
                      </a:cubicBezTo>
                      <a:cubicBezTo>
                        <a:pt x="213" y="0"/>
                        <a:pt x="164" y="16"/>
                        <a:pt x="122" y="42"/>
                      </a:cubicBezTo>
                      <a:cubicBezTo>
                        <a:pt x="125" y="48"/>
                        <a:pt x="129" y="56"/>
                        <a:pt x="129" y="61"/>
                      </a:cubicBezTo>
                      <a:cubicBezTo>
                        <a:pt x="129" y="67"/>
                        <a:pt x="121" y="74"/>
                        <a:pt x="124" y="78"/>
                      </a:cubicBezTo>
                      <a:cubicBezTo>
                        <a:pt x="137" y="92"/>
                        <a:pt x="135" y="108"/>
                        <a:pt x="130" y="105"/>
                      </a:cubicBezTo>
                      <a:cubicBezTo>
                        <a:pt x="118" y="98"/>
                        <a:pt x="115" y="109"/>
                        <a:pt x="104" y="109"/>
                      </a:cubicBezTo>
                      <a:cubicBezTo>
                        <a:pt x="78" y="109"/>
                        <a:pt x="99" y="136"/>
                        <a:pt x="81" y="143"/>
                      </a:cubicBezTo>
                      <a:cubicBezTo>
                        <a:pt x="74" y="143"/>
                        <a:pt x="62" y="144"/>
                        <a:pt x="56" y="145"/>
                      </a:cubicBezTo>
                      <a:cubicBezTo>
                        <a:pt x="49" y="146"/>
                        <a:pt x="49" y="158"/>
                        <a:pt x="43" y="160"/>
                      </a:cubicBezTo>
                      <a:cubicBezTo>
                        <a:pt x="36" y="163"/>
                        <a:pt x="30" y="164"/>
                        <a:pt x="26" y="167"/>
                      </a:cubicBezTo>
                      <a:cubicBezTo>
                        <a:pt x="22" y="169"/>
                        <a:pt x="18" y="173"/>
                        <a:pt x="15" y="177"/>
                      </a:cubicBezTo>
                      <a:cubicBezTo>
                        <a:pt x="5" y="205"/>
                        <a:pt x="0" y="235"/>
                        <a:pt x="0" y="267"/>
                      </a:cubicBezTo>
                      <a:cubicBezTo>
                        <a:pt x="0" y="272"/>
                        <a:pt x="0" y="277"/>
                        <a:pt x="0" y="282"/>
                      </a:cubicBezTo>
                      <a:cubicBezTo>
                        <a:pt x="1" y="290"/>
                        <a:pt x="2" y="296"/>
                        <a:pt x="4" y="299"/>
                      </a:cubicBezTo>
                      <a:cubicBezTo>
                        <a:pt x="16" y="315"/>
                        <a:pt x="23" y="299"/>
                        <a:pt x="32" y="314"/>
                      </a:cubicBezTo>
                      <a:cubicBezTo>
                        <a:pt x="35" y="319"/>
                        <a:pt x="26" y="327"/>
                        <a:pt x="43" y="336"/>
                      </a:cubicBezTo>
                      <a:cubicBezTo>
                        <a:pt x="55" y="359"/>
                        <a:pt x="64" y="342"/>
                        <a:pt x="70" y="345"/>
                      </a:cubicBezTo>
                      <a:cubicBezTo>
                        <a:pt x="92" y="358"/>
                        <a:pt x="98" y="361"/>
                        <a:pt x="94" y="397"/>
                      </a:cubicBezTo>
                      <a:cubicBezTo>
                        <a:pt x="90" y="426"/>
                        <a:pt x="108" y="422"/>
                        <a:pt x="92" y="438"/>
                      </a:cubicBezTo>
                      <a:cubicBezTo>
                        <a:pt x="91" y="444"/>
                        <a:pt x="77" y="454"/>
                        <a:pt x="95" y="464"/>
                      </a:cubicBezTo>
                      <a:cubicBezTo>
                        <a:pt x="97" y="465"/>
                        <a:pt x="97" y="469"/>
                        <a:pt x="96" y="473"/>
                      </a:cubicBezTo>
                      <a:cubicBezTo>
                        <a:pt x="143" y="511"/>
                        <a:pt x="202" y="534"/>
                        <a:pt x="266" y="534"/>
                      </a:cubicBezTo>
                      <a:cubicBezTo>
                        <a:pt x="336" y="534"/>
                        <a:pt x="399" y="507"/>
                        <a:pt x="447" y="464"/>
                      </a:cubicBezTo>
                      <a:cubicBezTo>
                        <a:pt x="447" y="464"/>
                        <a:pt x="447" y="464"/>
                        <a:pt x="447" y="464"/>
                      </a:cubicBezTo>
                      <a:cubicBezTo>
                        <a:pt x="447" y="446"/>
                        <a:pt x="455" y="444"/>
                        <a:pt x="456" y="433"/>
                      </a:cubicBezTo>
                      <a:cubicBezTo>
                        <a:pt x="456" y="421"/>
                        <a:pt x="468" y="432"/>
                        <a:pt x="483" y="415"/>
                      </a:cubicBezTo>
                      <a:cubicBezTo>
                        <a:pt x="498" y="406"/>
                        <a:pt x="493" y="397"/>
                        <a:pt x="493" y="382"/>
                      </a:cubicBezTo>
                      <a:cubicBezTo>
                        <a:pt x="494" y="376"/>
                        <a:pt x="494" y="370"/>
                        <a:pt x="500" y="363"/>
                      </a:cubicBezTo>
                      <a:cubicBezTo>
                        <a:pt x="508" y="355"/>
                        <a:pt x="511" y="359"/>
                        <a:pt x="514" y="357"/>
                      </a:cubicBezTo>
                      <a:cubicBezTo>
                        <a:pt x="517" y="355"/>
                        <a:pt x="517" y="349"/>
                        <a:pt x="520" y="348"/>
                      </a:cubicBezTo>
                      <a:cubicBezTo>
                        <a:pt x="520" y="348"/>
                        <a:pt x="520" y="348"/>
                        <a:pt x="521" y="347"/>
                      </a:cubicBezTo>
                      <a:cubicBezTo>
                        <a:pt x="529" y="322"/>
                        <a:pt x="533" y="295"/>
                        <a:pt x="533" y="267"/>
                      </a:cubicBezTo>
                      <a:cubicBezTo>
                        <a:pt x="533" y="263"/>
                        <a:pt x="533" y="258"/>
                        <a:pt x="533" y="2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" name="Freeform 18">
                  <a:extLst>
                    <a:ext uri="{FF2B5EF4-FFF2-40B4-BE49-F238E27FC236}">
                      <a16:creationId xmlns="" xmlns:a16="http://schemas.microsoft.com/office/drawing/2014/main" id="{001B1DBE-4F80-4C04-94E6-7395F4E54C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675" y="1724025"/>
                  <a:ext cx="173038" cy="92075"/>
                </a:xfrm>
                <a:custGeom>
                  <a:avLst/>
                  <a:gdLst>
                    <a:gd name="T0" fmla="*/ 4 w 58"/>
                    <a:gd name="T1" fmla="*/ 27 h 31"/>
                    <a:gd name="T2" fmla="*/ 58 w 58"/>
                    <a:gd name="T3" fmla="*/ 14 h 31"/>
                    <a:gd name="T4" fmla="*/ 31 w 58"/>
                    <a:gd name="T5" fmla="*/ 0 h 31"/>
                    <a:gd name="T6" fmla="*/ 12 w 58"/>
                    <a:gd name="T7" fmla="*/ 9 h 31"/>
                    <a:gd name="T8" fmla="*/ 4 w 58"/>
                    <a:gd name="T9" fmla="*/ 2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31">
                      <a:moveTo>
                        <a:pt x="4" y="27"/>
                      </a:moveTo>
                      <a:cubicBezTo>
                        <a:pt x="26" y="8"/>
                        <a:pt x="49" y="13"/>
                        <a:pt x="58" y="14"/>
                      </a:cubicBezTo>
                      <a:cubicBezTo>
                        <a:pt x="44" y="6"/>
                        <a:pt x="39" y="0"/>
                        <a:pt x="31" y="0"/>
                      </a:cubicBezTo>
                      <a:cubicBezTo>
                        <a:pt x="27" y="0"/>
                        <a:pt x="24" y="6"/>
                        <a:pt x="12" y="9"/>
                      </a:cubicBezTo>
                      <a:cubicBezTo>
                        <a:pt x="18" y="13"/>
                        <a:pt x="0" y="31"/>
                        <a:pt x="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" name="Freeform 19">
                  <a:extLst>
                    <a:ext uri="{FF2B5EF4-FFF2-40B4-BE49-F238E27FC236}">
                      <a16:creationId xmlns="" xmlns:a16="http://schemas.microsoft.com/office/drawing/2014/main" id="{FCEC35AA-4C91-48B4-9D0B-44DA1C1296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7950" y="2001838"/>
                  <a:ext cx="407988" cy="215900"/>
                </a:xfrm>
                <a:custGeom>
                  <a:avLst/>
                  <a:gdLst>
                    <a:gd name="T0" fmla="*/ 24 w 136"/>
                    <a:gd name="T1" fmla="*/ 5 h 72"/>
                    <a:gd name="T2" fmla="*/ 0 w 136"/>
                    <a:gd name="T3" fmla="*/ 14 h 72"/>
                    <a:gd name="T4" fmla="*/ 35 w 136"/>
                    <a:gd name="T5" fmla="*/ 22 h 72"/>
                    <a:gd name="T6" fmla="*/ 59 w 136"/>
                    <a:gd name="T7" fmla="*/ 44 h 72"/>
                    <a:gd name="T8" fmla="*/ 102 w 136"/>
                    <a:gd name="T9" fmla="*/ 47 h 72"/>
                    <a:gd name="T10" fmla="*/ 136 w 136"/>
                    <a:gd name="T11" fmla="*/ 42 h 72"/>
                    <a:gd name="T12" fmla="*/ 83 w 136"/>
                    <a:gd name="T13" fmla="*/ 24 h 72"/>
                    <a:gd name="T14" fmla="*/ 61 w 136"/>
                    <a:gd name="T15" fmla="*/ 19 h 72"/>
                    <a:gd name="T16" fmla="*/ 45 w 136"/>
                    <a:gd name="T17" fmla="*/ 6 h 72"/>
                    <a:gd name="T18" fmla="*/ 35 w 136"/>
                    <a:gd name="T19" fmla="*/ 1 h 72"/>
                    <a:gd name="T20" fmla="*/ 24 w 136"/>
                    <a:gd name="T21" fmla="*/ 5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6" h="72">
                      <a:moveTo>
                        <a:pt x="24" y="5"/>
                      </a:moveTo>
                      <a:cubicBezTo>
                        <a:pt x="0" y="10"/>
                        <a:pt x="12" y="0"/>
                        <a:pt x="0" y="14"/>
                      </a:cubicBezTo>
                      <a:cubicBezTo>
                        <a:pt x="18" y="24"/>
                        <a:pt x="22" y="14"/>
                        <a:pt x="35" y="22"/>
                      </a:cubicBezTo>
                      <a:cubicBezTo>
                        <a:pt x="41" y="25"/>
                        <a:pt x="47" y="45"/>
                        <a:pt x="59" y="44"/>
                      </a:cubicBezTo>
                      <a:cubicBezTo>
                        <a:pt x="69" y="42"/>
                        <a:pt x="96" y="32"/>
                        <a:pt x="102" y="47"/>
                      </a:cubicBezTo>
                      <a:cubicBezTo>
                        <a:pt x="112" y="69"/>
                        <a:pt x="133" y="72"/>
                        <a:pt x="136" y="42"/>
                      </a:cubicBezTo>
                      <a:cubicBezTo>
                        <a:pt x="116" y="25"/>
                        <a:pt x="114" y="32"/>
                        <a:pt x="83" y="24"/>
                      </a:cubicBezTo>
                      <a:cubicBezTo>
                        <a:pt x="77" y="22"/>
                        <a:pt x="67" y="16"/>
                        <a:pt x="61" y="19"/>
                      </a:cubicBezTo>
                      <a:cubicBezTo>
                        <a:pt x="56" y="22"/>
                        <a:pt x="56" y="11"/>
                        <a:pt x="45" y="6"/>
                      </a:cubicBezTo>
                      <a:cubicBezTo>
                        <a:pt x="42" y="5"/>
                        <a:pt x="38" y="5"/>
                        <a:pt x="35" y="1"/>
                      </a:cubicBezTo>
                      <a:cubicBezTo>
                        <a:pt x="28" y="1"/>
                        <a:pt x="27" y="4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" name="Freeform 20">
                  <a:extLst>
                    <a:ext uri="{FF2B5EF4-FFF2-40B4-BE49-F238E27FC236}">
                      <a16:creationId xmlns="" xmlns:a16="http://schemas.microsoft.com/office/drawing/2014/main" id="{73FDED10-DB17-4964-A205-8D3CB0B57D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463" y="1736725"/>
                  <a:ext cx="142875" cy="109538"/>
                </a:xfrm>
                <a:custGeom>
                  <a:avLst/>
                  <a:gdLst>
                    <a:gd name="T0" fmla="*/ 4 w 48"/>
                    <a:gd name="T1" fmla="*/ 34 h 37"/>
                    <a:gd name="T2" fmla="*/ 27 w 48"/>
                    <a:gd name="T3" fmla="*/ 32 h 37"/>
                    <a:gd name="T4" fmla="*/ 47 w 48"/>
                    <a:gd name="T5" fmla="*/ 17 h 37"/>
                    <a:gd name="T6" fmla="*/ 24 w 48"/>
                    <a:gd name="T7" fmla="*/ 7 h 37"/>
                    <a:gd name="T8" fmla="*/ 4 w 48"/>
                    <a:gd name="T9" fmla="*/ 3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37">
                      <a:moveTo>
                        <a:pt x="4" y="34"/>
                      </a:moveTo>
                      <a:cubicBezTo>
                        <a:pt x="0" y="37"/>
                        <a:pt x="28" y="26"/>
                        <a:pt x="27" y="32"/>
                      </a:cubicBezTo>
                      <a:cubicBezTo>
                        <a:pt x="41" y="27"/>
                        <a:pt x="48" y="28"/>
                        <a:pt x="47" y="17"/>
                      </a:cubicBezTo>
                      <a:cubicBezTo>
                        <a:pt x="44" y="16"/>
                        <a:pt x="20" y="0"/>
                        <a:pt x="24" y="7"/>
                      </a:cubicBezTo>
                      <a:cubicBezTo>
                        <a:pt x="36" y="26"/>
                        <a:pt x="6" y="33"/>
                        <a:pt x="4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" name="Freeform 21">
                  <a:extLst>
                    <a:ext uri="{FF2B5EF4-FFF2-40B4-BE49-F238E27FC236}">
                      <a16:creationId xmlns="" xmlns:a16="http://schemas.microsoft.com/office/drawing/2014/main" id="{CED315B1-549F-4F8F-A047-D69FDBD5DD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463" y="1736725"/>
                  <a:ext cx="142875" cy="109538"/>
                </a:xfrm>
                <a:custGeom>
                  <a:avLst/>
                  <a:gdLst>
                    <a:gd name="T0" fmla="*/ 47 w 48"/>
                    <a:gd name="T1" fmla="*/ 17 h 37"/>
                    <a:gd name="T2" fmla="*/ 24 w 48"/>
                    <a:gd name="T3" fmla="*/ 7 h 37"/>
                    <a:gd name="T4" fmla="*/ 4 w 48"/>
                    <a:gd name="T5" fmla="*/ 34 h 37"/>
                    <a:gd name="T6" fmla="*/ 27 w 48"/>
                    <a:gd name="T7" fmla="*/ 32 h 37"/>
                    <a:gd name="T8" fmla="*/ 47 w 48"/>
                    <a:gd name="T9" fmla="*/ 1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37">
                      <a:moveTo>
                        <a:pt x="47" y="17"/>
                      </a:moveTo>
                      <a:cubicBezTo>
                        <a:pt x="44" y="16"/>
                        <a:pt x="20" y="0"/>
                        <a:pt x="24" y="7"/>
                      </a:cubicBezTo>
                      <a:cubicBezTo>
                        <a:pt x="36" y="26"/>
                        <a:pt x="6" y="33"/>
                        <a:pt x="4" y="34"/>
                      </a:cubicBezTo>
                      <a:cubicBezTo>
                        <a:pt x="0" y="37"/>
                        <a:pt x="28" y="26"/>
                        <a:pt x="27" y="32"/>
                      </a:cubicBezTo>
                      <a:cubicBezTo>
                        <a:pt x="41" y="27"/>
                        <a:pt x="48" y="28"/>
                        <a:pt x="47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" name="Freeform 22">
                  <a:extLst>
                    <a:ext uri="{FF2B5EF4-FFF2-40B4-BE49-F238E27FC236}">
                      <a16:creationId xmlns="" xmlns:a16="http://schemas.microsoft.com/office/drawing/2014/main" id="{AEDA2C18-033D-4A0D-BD5F-440C045FEA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96925" y="1562100"/>
                  <a:ext cx="1597025" cy="1598613"/>
                </a:xfrm>
                <a:custGeom>
                  <a:avLst/>
                  <a:gdLst>
                    <a:gd name="T0" fmla="*/ 527 w 533"/>
                    <a:gd name="T1" fmla="*/ 262 h 534"/>
                    <a:gd name="T2" fmla="*/ 521 w 533"/>
                    <a:gd name="T3" fmla="*/ 305 h 534"/>
                    <a:gd name="T4" fmla="*/ 505 w 533"/>
                    <a:gd name="T5" fmla="*/ 266 h 534"/>
                    <a:gd name="T6" fmla="*/ 470 w 533"/>
                    <a:gd name="T7" fmla="*/ 227 h 534"/>
                    <a:gd name="T8" fmla="*/ 416 w 533"/>
                    <a:gd name="T9" fmla="*/ 276 h 534"/>
                    <a:gd name="T10" fmla="*/ 383 w 533"/>
                    <a:gd name="T11" fmla="*/ 220 h 534"/>
                    <a:gd name="T12" fmla="*/ 413 w 533"/>
                    <a:gd name="T13" fmla="*/ 285 h 534"/>
                    <a:gd name="T14" fmla="*/ 442 w 533"/>
                    <a:gd name="T15" fmla="*/ 305 h 534"/>
                    <a:gd name="T16" fmla="*/ 401 w 533"/>
                    <a:gd name="T17" fmla="*/ 360 h 534"/>
                    <a:gd name="T18" fmla="*/ 424 w 533"/>
                    <a:gd name="T19" fmla="*/ 409 h 534"/>
                    <a:gd name="T20" fmla="*/ 401 w 533"/>
                    <a:gd name="T21" fmla="*/ 442 h 534"/>
                    <a:gd name="T22" fmla="*/ 361 w 533"/>
                    <a:gd name="T23" fmla="*/ 450 h 534"/>
                    <a:gd name="T24" fmla="*/ 305 w 533"/>
                    <a:gd name="T25" fmla="*/ 487 h 534"/>
                    <a:gd name="T26" fmla="*/ 273 w 533"/>
                    <a:gd name="T27" fmla="*/ 417 h 534"/>
                    <a:gd name="T28" fmla="*/ 250 w 533"/>
                    <a:gd name="T29" fmla="*/ 347 h 534"/>
                    <a:gd name="T30" fmla="*/ 185 w 533"/>
                    <a:gd name="T31" fmla="*/ 319 h 534"/>
                    <a:gd name="T32" fmla="*/ 139 w 533"/>
                    <a:gd name="T33" fmla="*/ 292 h 534"/>
                    <a:gd name="T34" fmla="*/ 146 w 533"/>
                    <a:gd name="T35" fmla="*/ 239 h 534"/>
                    <a:gd name="T36" fmla="*/ 172 w 533"/>
                    <a:gd name="T37" fmla="*/ 194 h 534"/>
                    <a:gd name="T38" fmla="*/ 176 w 533"/>
                    <a:gd name="T39" fmla="*/ 151 h 534"/>
                    <a:gd name="T40" fmla="*/ 196 w 533"/>
                    <a:gd name="T41" fmla="*/ 119 h 534"/>
                    <a:gd name="T42" fmla="*/ 213 w 533"/>
                    <a:gd name="T43" fmla="*/ 77 h 534"/>
                    <a:gd name="T44" fmla="*/ 253 w 533"/>
                    <a:gd name="T45" fmla="*/ 68 h 534"/>
                    <a:gd name="T46" fmla="*/ 296 w 533"/>
                    <a:gd name="T47" fmla="*/ 42 h 534"/>
                    <a:gd name="T48" fmla="*/ 356 w 533"/>
                    <a:gd name="T49" fmla="*/ 55 h 534"/>
                    <a:gd name="T50" fmla="*/ 399 w 533"/>
                    <a:gd name="T51" fmla="*/ 42 h 534"/>
                    <a:gd name="T52" fmla="*/ 266 w 533"/>
                    <a:gd name="T53" fmla="*/ 0 h 534"/>
                    <a:gd name="T54" fmla="*/ 129 w 533"/>
                    <a:gd name="T55" fmla="*/ 61 h 534"/>
                    <a:gd name="T56" fmla="*/ 130 w 533"/>
                    <a:gd name="T57" fmla="*/ 105 h 534"/>
                    <a:gd name="T58" fmla="*/ 81 w 533"/>
                    <a:gd name="T59" fmla="*/ 143 h 534"/>
                    <a:gd name="T60" fmla="*/ 43 w 533"/>
                    <a:gd name="T61" fmla="*/ 160 h 534"/>
                    <a:gd name="T62" fmla="*/ 15 w 533"/>
                    <a:gd name="T63" fmla="*/ 177 h 534"/>
                    <a:gd name="T64" fmla="*/ 0 w 533"/>
                    <a:gd name="T65" fmla="*/ 282 h 534"/>
                    <a:gd name="T66" fmla="*/ 32 w 533"/>
                    <a:gd name="T67" fmla="*/ 314 h 534"/>
                    <a:gd name="T68" fmla="*/ 70 w 533"/>
                    <a:gd name="T69" fmla="*/ 345 h 534"/>
                    <a:gd name="T70" fmla="*/ 92 w 533"/>
                    <a:gd name="T71" fmla="*/ 438 h 534"/>
                    <a:gd name="T72" fmla="*/ 96 w 533"/>
                    <a:gd name="T73" fmla="*/ 473 h 534"/>
                    <a:gd name="T74" fmla="*/ 447 w 533"/>
                    <a:gd name="T75" fmla="*/ 464 h 534"/>
                    <a:gd name="T76" fmla="*/ 456 w 533"/>
                    <a:gd name="T77" fmla="*/ 433 h 534"/>
                    <a:gd name="T78" fmla="*/ 493 w 533"/>
                    <a:gd name="T79" fmla="*/ 382 h 534"/>
                    <a:gd name="T80" fmla="*/ 514 w 533"/>
                    <a:gd name="T81" fmla="*/ 357 h 534"/>
                    <a:gd name="T82" fmla="*/ 521 w 533"/>
                    <a:gd name="T83" fmla="*/ 347 h 534"/>
                    <a:gd name="T84" fmla="*/ 533 w 533"/>
                    <a:gd name="T85" fmla="*/ 254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33" h="534">
                      <a:moveTo>
                        <a:pt x="533" y="254"/>
                      </a:moveTo>
                      <a:cubicBezTo>
                        <a:pt x="530" y="257"/>
                        <a:pt x="527" y="259"/>
                        <a:pt x="527" y="262"/>
                      </a:cubicBezTo>
                      <a:cubicBezTo>
                        <a:pt x="528" y="269"/>
                        <a:pt x="522" y="272"/>
                        <a:pt x="526" y="283"/>
                      </a:cubicBezTo>
                      <a:cubicBezTo>
                        <a:pt x="528" y="289"/>
                        <a:pt x="530" y="294"/>
                        <a:pt x="521" y="305"/>
                      </a:cubicBezTo>
                      <a:cubicBezTo>
                        <a:pt x="509" y="301"/>
                        <a:pt x="518" y="291"/>
                        <a:pt x="514" y="288"/>
                      </a:cubicBezTo>
                      <a:cubicBezTo>
                        <a:pt x="504" y="281"/>
                        <a:pt x="504" y="279"/>
                        <a:pt x="505" y="266"/>
                      </a:cubicBezTo>
                      <a:cubicBezTo>
                        <a:pt x="506" y="256"/>
                        <a:pt x="504" y="248"/>
                        <a:pt x="500" y="240"/>
                      </a:cubicBezTo>
                      <a:cubicBezTo>
                        <a:pt x="493" y="227"/>
                        <a:pt x="485" y="237"/>
                        <a:pt x="470" y="227"/>
                      </a:cubicBezTo>
                      <a:cubicBezTo>
                        <a:pt x="458" y="245"/>
                        <a:pt x="469" y="259"/>
                        <a:pt x="443" y="271"/>
                      </a:cubicBezTo>
                      <a:cubicBezTo>
                        <a:pt x="434" y="275"/>
                        <a:pt x="427" y="272"/>
                        <a:pt x="416" y="276"/>
                      </a:cubicBezTo>
                      <a:cubicBezTo>
                        <a:pt x="409" y="258"/>
                        <a:pt x="402" y="258"/>
                        <a:pt x="396" y="251"/>
                      </a:cubicBezTo>
                      <a:cubicBezTo>
                        <a:pt x="385" y="236"/>
                        <a:pt x="388" y="215"/>
                        <a:pt x="383" y="220"/>
                      </a:cubicBezTo>
                      <a:cubicBezTo>
                        <a:pt x="379" y="260"/>
                        <a:pt x="393" y="261"/>
                        <a:pt x="395" y="274"/>
                      </a:cubicBezTo>
                      <a:cubicBezTo>
                        <a:pt x="397" y="282"/>
                        <a:pt x="406" y="283"/>
                        <a:pt x="413" y="285"/>
                      </a:cubicBezTo>
                      <a:cubicBezTo>
                        <a:pt x="421" y="287"/>
                        <a:pt x="436" y="281"/>
                        <a:pt x="444" y="288"/>
                      </a:cubicBezTo>
                      <a:cubicBezTo>
                        <a:pt x="449" y="297"/>
                        <a:pt x="437" y="300"/>
                        <a:pt x="442" y="305"/>
                      </a:cubicBezTo>
                      <a:cubicBezTo>
                        <a:pt x="450" y="312"/>
                        <a:pt x="438" y="323"/>
                        <a:pt x="432" y="327"/>
                      </a:cubicBezTo>
                      <a:cubicBezTo>
                        <a:pt x="412" y="342"/>
                        <a:pt x="419" y="353"/>
                        <a:pt x="401" y="360"/>
                      </a:cubicBezTo>
                      <a:cubicBezTo>
                        <a:pt x="393" y="363"/>
                        <a:pt x="391" y="378"/>
                        <a:pt x="394" y="391"/>
                      </a:cubicBezTo>
                      <a:cubicBezTo>
                        <a:pt x="416" y="405"/>
                        <a:pt x="432" y="382"/>
                        <a:pt x="424" y="409"/>
                      </a:cubicBezTo>
                      <a:cubicBezTo>
                        <a:pt x="421" y="417"/>
                        <a:pt x="422" y="425"/>
                        <a:pt x="418" y="432"/>
                      </a:cubicBezTo>
                      <a:cubicBezTo>
                        <a:pt x="415" y="437"/>
                        <a:pt x="404" y="431"/>
                        <a:pt x="401" y="442"/>
                      </a:cubicBezTo>
                      <a:cubicBezTo>
                        <a:pt x="379" y="445"/>
                        <a:pt x="383" y="430"/>
                        <a:pt x="374" y="421"/>
                      </a:cubicBezTo>
                      <a:cubicBezTo>
                        <a:pt x="372" y="436"/>
                        <a:pt x="366" y="441"/>
                        <a:pt x="361" y="450"/>
                      </a:cubicBezTo>
                      <a:cubicBezTo>
                        <a:pt x="354" y="462"/>
                        <a:pt x="343" y="470"/>
                        <a:pt x="328" y="471"/>
                      </a:cubicBezTo>
                      <a:cubicBezTo>
                        <a:pt x="303" y="474"/>
                        <a:pt x="312" y="490"/>
                        <a:pt x="305" y="487"/>
                      </a:cubicBezTo>
                      <a:cubicBezTo>
                        <a:pt x="295" y="483"/>
                        <a:pt x="281" y="467"/>
                        <a:pt x="281" y="449"/>
                      </a:cubicBezTo>
                      <a:cubicBezTo>
                        <a:pt x="281" y="434"/>
                        <a:pt x="271" y="426"/>
                        <a:pt x="273" y="417"/>
                      </a:cubicBezTo>
                      <a:cubicBezTo>
                        <a:pt x="278" y="399"/>
                        <a:pt x="278" y="390"/>
                        <a:pt x="269" y="373"/>
                      </a:cubicBezTo>
                      <a:cubicBezTo>
                        <a:pt x="266" y="366"/>
                        <a:pt x="256" y="366"/>
                        <a:pt x="250" y="347"/>
                      </a:cubicBezTo>
                      <a:cubicBezTo>
                        <a:pt x="246" y="333"/>
                        <a:pt x="238" y="319"/>
                        <a:pt x="232" y="317"/>
                      </a:cubicBezTo>
                      <a:cubicBezTo>
                        <a:pt x="218" y="311"/>
                        <a:pt x="213" y="324"/>
                        <a:pt x="185" y="319"/>
                      </a:cubicBezTo>
                      <a:cubicBezTo>
                        <a:pt x="174" y="317"/>
                        <a:pt x="167" y="316"/>
                        <a:pt x="157" y="313"/>
                      </a:cubicBezTo>
                      <a:cubicBezTo>
                        <a:pt x="146" y="310"/>
                        <a:pt x="134" y="297"/>
                        <a:pt x="139" y="292"/>
                      </a:cubicBezTo>
                      <a:cubicBezTo>
                        <a:pt x="148" y="282"/>
                        <a:pt x="138" y="276"/>
                        <a:pt x="142" y="264"/>
                      </a:cubicBezTo>
                      <a:cubicBezTo>
                        <a:pt x="144" y="257"/>
                        <a:pt x="136" y="251"/>
                        <a:pt x="146" y="239"/>
                      </a:cubicBezTo>
                      <a:cubicBezTo>
                        <a:pt x="148" y="229"/>
                        <a:pt x="147" y="219"/>
                        <a:pt x="156" y="214"/>
                      </a:cubicBezTo>
                      <a:cubicBezTo>
                        <a:pt x="166" y="208"/>
                        <a:pt x="164" y="194"/>
                        <a:pt x="172" y="194"/>
                      </a:cubicBezTo>
                      <a:cubicBezTo>
                        <a:pt x="191" y="192"/>
                        <a:pt x="197" y="180"/>
                        <a:pt x="184" y="177"/>
                      </a:cubicBezTo>
                      <a:cubicBezTo>
                        <a:pt x="166" y="172"/>
                        <a:pt x="178" y="176"/>
                        <a:pt x="176" y="151"/>
                      </a:cubicBezTo>
                      <a:cubicBezTo>
                        <a:pt x="174" y="128"/>
                        <a:pt x="189" y="149"/>
                        <a:pt x="200" y="138"/>
                      </a:cubicBezTo>
                      <a:cubicBezTo>
                        <a:pt x="218" y="120"/>
                        <a:pt x="206" y="132"/>
                        <a:pt x="196" y="119"/>
                      </a:cubicBezTo>
                      <a:cubicBezTo>
                        <a:pt x="191" y="113"/>
                        <a:pt x="186" y="119"/>
                        <a:pt x="179" y="118"/>
                      </a:cubicBezTo>
                      <a:cubicBezTo>
                        <a:pt x="182" y="106"/>
                        <a:pt x="178" y="95"/>
                        <a:pt x="213" y="77"/>
                      </a:cubicBezTo>
                      <a:cubicBezTo>
                        <a:pt x="231" y="105"/>
                        <a:pt x="209" y="93"/>
                        <a:pt x="239" y="114"/>
                      </a:cubicBezTo>
                      <a:cubicBezTo>
                        <a:pt x="249" y="89"/>
                        <a:pt x="258" y="84"/>
                        <a:pt x="253" y="68"/>
                      </a:cubicBezTo>
                      <a:cubicBezTo>
                        <a:pt x="251" y="59"/>
                        <a:pt x="256" y="42"/>
                        <a:pt x="275" y="36"/>
                      </a:cubicBezTo>
                      <a:cubicBezTo>
                        <a:pt x="280" y="34"/>
                        <a:pt x="291" y="43"/>
                        <a:pt x="296" y="42"/>
                      </a:cubicBezTo>
                      <a:cubicBezTo>
                        <a:pt x="310" y="38"/>
                        <a:pt x="325" y="27"/>
                        <a:pt x="337" y="30"/>
                      </a:cubicBezTo>
                      <a:cubicBezTo>
                        <a:pt x="345" y="32"/>
                        <a:pt x="328" y="44"/>
                        <a:pt x="356" y="55"/>
                      </a:cubicBezTo>
                      <a:cubicBezTo>
                        <a:pt x="361" y="57"/>
                        <a:pt x="367" y="63"/>
                        <a:pt x="386" y="52"/>
                      </a:cubicBezTo>
                      <a:cubicBezTo>
                        <a:pt x="391" y="49"/>
                        <a:pt x="393" y="47"/>
                        <a:pt x="399" y="42"/>
                      </a:cubicBezTo>
                      <a:cubicBezTo>
                        <a:pt x="384" y="29"/>
                        <a:pt x="371" y="23"/>
                        <a:pt x="358" y="16"/>
                      </a:cubicBezTo>
                      <a:cubicBezTo>
                        <a:pt x="329" y="6"/>
                        <a:pt x="299" y="0"/>
                        <a:pt x="266" y="0"/>
                      </a:cubicBezTo>
                      <a:cubicBezTo>
                        <a:pt x="213" y="0"/>
                        <a:pt x="164" y="16"/>
                        <a:pt x="122" y="42"/>
                      </a:cubicBezTo>
                      <a:cubicBezTo>
                        <a:pt x="125" y="48"/>
                        <a:pt x="129" y="56"/>
                        <a:pt x="129" y="61"/>
                      </a:cubicBezTo>
                      <a:cubicBezTo>
                        <a:pt x="129" y="67"/>
                        <a:pt x="121" y="74"/>
                        <a:pt x="124" y="78"/>
                      </a:cubicBezTo>
                      <a:cubicBezTo>
                        <a:pt x="137" y="92"/>
                        <a:pt x="135" y="108"/>
                        <a:pt x="130" y="105"/>
                      </a:cubicBezTo>
                      <a:cubicBezTo>
                        <a:pt x="118" y="98"/>
                        <a:pt x="115" y="109"/>
                        <a:pt x="104" y="109"/>
                      </a:cubicBezTo>
                      <a:cubicBezTo>
                        <a:pt x="78" y="109"/>
                        <a:pt x="99" y="136"/>
                        <a:pt x="81" y="143"/>
                      </a:cubicBezTo>
                      <a:cubicBezTo>
                        <a:pt x="74" y="143"/>
                        <a:pt x="62" y="144"/>
                        <a:pt x="56" y="145"/>
                      </a:cubicBezTo>
                      <a:cubicBezTo>
                        <a:pt x="49" y="146"/>
                        <a:pt x="49" y="158"/>
                        <a:pt x="43" y="160"/>
                      </a:cubicBezTo>
                      <a:cubicBezTo>
                        <a:pt x="36" y="163"/>
                        <a:pt x="30" y="164"/>
                        <a:pt x="26" y="167"/>
                      </a:cubicBezTo>
                      <a:cubicBezTo>
                        <a:pt x="22" y="169"/>
                        <a:pt x="18" y="173"/>
                        <a:pt x="15" y="177"/>
                      </a:cubicBezTo>
                      <a:cubicBezTo>
                        <a:pt x="5" y="205"/>
                        <a:pt x="0" y="235"/>
                        <a:pt x="0" y="267"/>
                      </a:cubicBezTo>
                      <a:cubicBezTo>
                        <a:pt x="0" y="272"/>
                        <a:pt x="0" y="277"/>
                        <a:pt x="0" y="282"/>
                      </a:cubicBezTo>
                      <a:cubicBezTo>
                        <a:pt x="1" y="290"/>
                        <a:pt x="2" y="296"/>
                        <a:pt x="4" y="299"/>
                      </a:cubicBezTo>
                      <a:cubicBezTo>
                        <a:pt x="16" y="315"/>
                        <a:pt x="23" y="299"/>
                        <a:pt x="32" y="314"/>
                      </a:cubicBezTo>
                      <a:cubicBezTo>
                        <a:pt x="35" y="319"/>
                        <a:pt x="26" y="327"/>
                        <a:pt x="43" y="336"/>
                      </a:cubicBezTo>
                      <a:cubicBezTo>
                        <a:pt x="55" y="359"/>
                        <a:pt x="64" y="342"/>
                        <a:pt x="70" y="345"/>
                      </a:cubicBezTo>
                      <a:cubicBezTo>
                        <a:pt x="92" y="358"/>
                        <a:pt x="98" y="361"/>
                        <a:pt x="94" y="397"/>
                      </a:cubicBezTo>
                      <a:cubicBezTo>
                        <a:pt x="90" y="426"/>
                        <a:pt x="108" y="422"/>
                        <a:pt x="92" y="438"/>
                      </a:cubicBezTo>
                      <a:cubicBezTo>
                        <a:pt x="91" y="444"/>
                        <a:pt x="77" y="454"/>
                        <a:pt x="95" y="464"/>
                      </a:cubicBezTo>
                      <a:cubicBezTo>
                        <a:pt x="97" y="465"/>
                        <a:pt x="97" y="469"/>
                        <a:pt x="96" y="473"/>
                      </a:cubicBezTo>
                      <a:cubicBezTo>
                        <a:pt x="143" y="511"/>
                        <a:pt x="202" y="534"/>
                        <a:pt x="266" y="534"/>
                      </a:cubicBezTo>
                      <a:cubicBezTo>
                        <a:pt x="336" y="534"/>
                        <a:pt x="399" y="507"/>
                        <a:pt x="447" y="464"/>
                      </a:cubicBezTo>
                      <a:cubicBezTo>
                        <a:pt x="447" y="464"/>
                        <a:pt x="447" y="464"/>
                        <a:pt x="447" y="464"/>
                      </a:cubicBezTo>
                      <a:cubicBezTo>
                        <a:pt x="447" y="446"/>
                        <a:pt x="455" y="444"/>
                        <a:pt x="456" y="433"/>
                      </a:cubicBezTo>
                      <a:cubicBezTo>
                        <a:pt x="456" y="421"/>
                        <a:pt x="468" y="432"/>
                        <a:pt x="483" y="415"/>
                      </a:cubicBezTo>
                      <a:cubicBezTo>
                        <a:pt x="498" y="406"/>
                        <a:pt x="493" y="397"/>
                        <a:pt x="493" y="382"/>
                      </a:cubicBezTo>
                      <a:cubicBezTo>
                        <a:pt x="494" y="376"/>
                        <a:pt x="494" y="370"/>
                        <a:pt x="500" y="363"/>
                      </a:cubicBezTo>
                      <a:cubicBezTo>
                        <a:pt x="508" y="355"/>
                        <a:pt x="511" y="359"/>
                        <a:pt x="514" y="357"/>
                      </a:cubicBezTo>
                      <a:cubicBezTo>
                        <a:pt x="517" y="355"/>
                        <a:pt x="517" y="349"/>
                        <a:pt x="520" y="348"/>
                      </a:cubicBezTo>
                      <a:cubicBezTo>
                        <a:pt x="520" y="348"/>
                        <a:pt x="520" y="348"/>
                        <a:pt x="521" y="347"/>
                      </a:cubicBezTo>
                      <a:cubicBezTo>
                        <a:pt x="529" y="322"/>
                        <a:pt x="533" y="295"/>
                        <a:pt x="533" y="267"/>
                      </a:cubicBezTo>
                      <a:cubicBezTo>
                        <a:pt x="533" y="263"/>
                        <a:pt x="533" y="258"/>
                        <a:pt x="533" y="2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" name="Freeform 23">
                  <a:extLst>
                    <a:ext uri="{FF2B5EF4-FFF2-40B4-BE49-F238E27FC236}">
                      <a16:creationId xmlns="" xmlns:a16="http://schemas.microsoft.com/office/drawing/2014/main" id="{267BBB70-060B-4458-B4A1-B69B8445C1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7950" y="2001838"/>
                  <a:ext cx="407988" cy="215900"/>
                </a:xfrm>
                <a:custGeom>
                  <a:avLst/>
                  <a:gdLst>
                    <a:gd name="T0" fmla="*/ 83 w 136"/>
                    <a:gd name="T1" fmla="*/ 24 h 72"/>
                    <a:gd name="T2" fmla="*/ 61 w 136"/>
                    <a:gd name="T3" fmla="*/ 19 h 72"/>
                    <a:gd name="T4" fmla="*/ 45 w 136"/>
                    <a:gd name="T5" fmla="*/ 6 h 72"/>
                    <a:gd name="T6" fmla="*/ 35 w 136"/>
                    <a:gd name="T7" fmla="*/ 1 h 72"/>
                    <a:gd name="T8" fmla="*/ 24 w 136"/>
                    <a:gd name="T9" fmla="*/ 5 h 72"/>
                    <a:gd name="T10" fmla="*/ 0 w 136"/>
                    <a:gd name="T11" fmla="*/ 14 h 72"/>
                    <a:gd name="T12" fmla="*/ 35 w 136"/>
                    <a:gd name="T13" fmla="*/ 22 h 72"/>
                    <a:gd name="T14" fmla="*/ 59 w 136"/>
                    <a:gd name="T15" fmla="*/ 44 h 72"/>
                    <a:gd name="T16" fmla="*/ 102 w 136"/>
                    <a:gd name="T17" fmla="*/ 47 h 72"/>
                    <a:gd name="T18" fmla="*/ 136 w 136"/>
                    <a:gd name="T19" fmla="*/ 42 h 72"/>
                    <a:gd name="T20" fmla="*/ 83 w 136"/>
                    <a:gd name="T21" fmla="*/ 24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6" h="72">
                      <a:moveTo>
                        <a:pt x="83" y="24"/>
                      </a:moveTo>
                      <a:cubicBezTo>
                        <a:pt x="77" y="22"/>
                        <a:pt x="67" y="16"/>
                        <a:pt x="61" y="19"/>
                      </a:cubicBezTo>
                      <a:cubicBezTo>
                        <a:pt x="56" y="22"/>
                        <a:pt x="56" y="11"/>
                        <a:pt x="45" y="6"/>
                      </a:cubicBezTo>
                      <a:cubicBezTo>
                        <a:pt x="42" y="5"/>
                        <a:pt x="38" y="5"/>
                        <a:pt x="35" y="1"/>
                      </a:cubicBezTo>
                      <a:cubicBezTo>
                        <a:pt x="28" y="1"/>
                        <a:pt x="27" y="4"/>
                        <a:pt x="24" y="5"/>
                      </a:cubicBezTo>
                      <a:cubicBezTo>
                        <a:pt x="0" y="10"/>
                        <a:pt x="12" y="0"/>
                        <a:pt x="0" y="14"/>
                      </a:cubicBezTo>
                      <a:cubicBezTo>
                        <a:pt x="18" y="24"/>
                        <a:pt x="22" y="14"/>
                        <a:pt x="35" y="22"/>
                      </a:cubicBezTo>
                      <a:cubicBezTo>
                        <a:pt x="41" y="25"/>
                        <a:pt x="47" y="45"/>
                        <a:pt x="59" y="44"/>
                      </a:cubicBezTo>
                      <a:cubicBezTo>
                        <a:pt x="69" y="42"/>
                        <a:pt x="96" y="32"/>
                        <a:pt x="102" y="47"/>
                      </a:cubicBezTo>
                      <a:cubicBezTo>
                        <a:pt x="112" y="69"/>
                        <a:pt x="133" y="72"/>
                        <a:pt x="136" y="42"/>
                      </a:cubicBezTo>
                      <a:cubicBezTo>
                        <a:pt x="116" y="25"/>
                        <a:pt x="114" y="32"/>
                        <a:pt x="8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4" name="Freeform 24">
                  <a:extLst>
                    <a:ext uri="{FF2B5EF4-FFF2-40B4-BE49-F238E27FC236}">
                      <a16:creationId xmlns="" xmlns:a16="http://schemas.microsoft.com/office/drawing/2014/main" id="{2900A8C5-D677-4A81-B20F-4A78E29619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675" y="1724025"/>
                  <a:ext cx="173038" cy="92075"/>
                </a:xfrm>
                <a:custGeom>
                  <a:avLst/>
                  <a:gdLst>
                    <a:gd name="T0" fmla="*/ 31 w 58"/>
                    <a:gd name="T1" fmla="*/ 0 h 31"/>
                    <a:gd name="T2" fmla="*/ 12 w 58"/>
                    <a:gd name="T3" fmla="*/ 9 h 31"/>
                    <a:gd name="T4" fmla="*/ 4 w 58"/>
                    <a:gd name="T5" fmla="*/ 27 h 31"/>
                    <a:gd name="T6" fmla="*/ 58 w 58"/>
                    <a:gd name="T7" fmla="*/ 14 h 31"/>
                    <a:gd name="T8" fmla="*/ 31 w 58"/>
                    <a:gd name="T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31">
                      <a:moveTo>
                        <a:pt x="31" y="0"/>
                      </a:moveTo>
                      <a:cubicBezTo>
                        <a:pt x="27" y="0"/>
                        <a:pt x="24" y="6"/>
                        <a:pt x="12" y="9"/>
                      </a:cubicBezTo>
                      <a:cubicBezTo>
                        <a:pt x="18" y="13"/>
                        <a:pt x="0" y="31"/>
                        <a:pt x="4" y="27"/>
                      </a:cubicBezTo>
                      <a:cubicBezTo>
                        <a:pt x="26" y="8"/>
                        <a:pt x="49" y="13"/>
                        <a:pt x="58" y="14"/>
                      </a:cubicBezTo>
                      <a:cubicBezTo>
                        <a:pt x="44" y="6"/>
                        <a:pt x="39" y="0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sp>
            <p:nvSpPr>
              <p:cNvPr id="38" name="Freeform 28">
                <a:extLst>
                  <a:ext uri="{FF2B5EF4-FFF2-40B4-BE49-F238E27FC236}">
                    <a16:creationId xmlns="" xmlns:a16="http://schemas.microsoft.com/office/drawing/2014/main" id="{D806B3E9-31F5-4800-ABD5-501F69EDE3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60825" y="2747963"/>
                <a:ext cx="795338" cy="1057275"/>
              </a:xfrm>
              <a:custGeom>
                <a:avLst/>
                <a:gdLst>
                  <a:gd name="T0" fmla="*/ 132 w 264"/>
                  <a:gd name="T1" fmla="*/ 0 h 352"/>
                  <a:gd name="T2" fmla="*/ 0 w 264"/>
                  <a:gd name="T3" fmla="*/ 132 h 352"/>
                  <a:gd name="T4" fmla="*/ 100 w 264"/>
                  <a:gd name="T5" fmla="*/ 260 h 352"/>
                  <a:gd name="T6" fmla="*/ 125 w 264"/>
                  <a:gd name="T7" fmla="*/ 347 h 352"/>
                  <a:gd name="T8" fmla="*/ 132 w 264"/>
                  <a:gd name="T9" fmla="*/ 352 h 352"/>
                  <a:gd name="T10" fmla="*/ 139 w 264"/>
                  <a:gd name="T11" fmla="*/ 347 h 352"/>
                  <a:gd name="T12" fmla="*/ 164 w 264"/>
                  <a:gd name="T13" fmla="*/ 260 h 352"/>
                  <a:gd name="T14" fmla="*/ 264 w 264"/>
                  <a:gd name="T15" fmla="*/ 132 h 352"/>
                  <a:gd name="T16" fmla="*/ 132 w 264"/>
                  <a:gd name="T17" fmla="*/ 0 h 352"/>
                  <a:gd name="T18" fmla="*/ 132 w 264"/>
                  <a:gd name="T19" fmla="*/ 220 h 352"/>
                  <a:gd name="T20" fmla="*/ 44 w 264"/>
                  <a:gd name="T21" fmla="*/ 132 h 352"/>
                  <a:gd name="T22" fmla="*/ 132 w 264"/>
                  <a:gd name="T23" fmla="*/ 44 h 352"/>
                  <a:gd name="T24" fmla="*/ 220 w 264"/>
                  <a:gd name="T25" fmla="*/ 132 h 352"/>
                  <a:gd name="T26" fmla="*/ 132 w 264"/>
                  <a:gd name="T27" fmla="*/ 22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4" h="352">
                    <a:moveTo>
                      <a:pt x="132" y="0"/>
                    </a:moveTo>
                    <a:cubicBezTo>
                      <a:pt x="59" y="0"/>
                      <a:pt x="0" y="59"/>
                      <a:pt x="0" y="132"/>
                    </a:cubicBezTo>
                    <a:cubicBezTo>
                      <a:pt x="0" y="192"/>
                      <a:pt x="42" y="246"/>
                      <a:pt x="100" y="260"/>
                    </a:cubicBezTo>
                    <a:cubicBezTo>
                      <a:pt x="125" y="347"/>
                      <a:pt x="125" y="347"/>
                      <a:pt x="125" y="347"/>
                    </a:cubicBezTo>
                    <a:cubicBezTo>
                      <a:pt x="126" y="350"/>
                      <a:pt x="129" y="352"/>
                      <a:pt x="132" y="352"/>
                    </a:cubicBezTo>
                    <a:cubicBezTo>
                      <a:pt x="135" y="352"/>
                      <a:pt x="138" y="350"/>
                      <a:pt x="139" y="347"/>
                    </a:cubicBezTo>
                    <a:cubicBezTo>
                      <a:pt x="164" y="260"/>
                      <a:pt x="164" y="260"/>
                      <a:pt x="164" y="260"/>
                    </a:cubicBezTo>
                    <a:cubicBezTo>
                      <a:pt x="222" y="246"/>
                      <a:pt x="264" y="192"/>
                      <a:pt x="264" y="132"/>
                    </a:cubicBezTo>
                    <a:cubicBezTo>
                      <a:pt x="264" y="59"/>
                      <a:pt x="205" y="0"/>
                      <a:pt x="132" y="0"/>
                    </a:cubicBezTo>
                    <a:close/>
                    <a:moveTo>
                      <a:pt x="132" y="220"/>
                    </a:moveTo>
                    <a:cubicBezTo>
                      <a:pt x="83" y="220"/>
                      <a:pt x="44" y="181"/>
                      <a:pt x="44" y="132"/>
                    </a:cubicBezTo>
                    <a:cubicBezTo>
                      <a:pt x="44" y="83"/>
                      <a:pt x="83" y="44"/>
                      <a:pt x="132" y="44"/>
                    </a:cubicBezTo>
                    <a:cubicBezTo>
                      <a:pt x="181" y="44"/>
                      <a:pt x="220" y="83"/>
                      <a:pt x="220" y="132"/>
                    </a:cubicBezTo>
                    <a:cubicBezTo>
                      <a:pt x="220" y="181"/>
                      <a:pt x="181" y="220"/>
                      <a:pt x="132" y="220"/>
                    </a:cubicBezTo>
                    <a:close/>
                  </a:path>
                </a:pathLst>
              </a:custGeom>
              <a:solidFill>
                <a:srgbClr val="B3F82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="" xmlns:a16="http://schemas.microsoft.com/office/drawing/2014/main" id="{D261399D-DAC0-4EFB-8330-80945ECBE468}"/>
                </a:ext>
              </a:extLst>
            </p:cNvPr>
            <p:cNvGrpSpPr/>
            <p:nvPr/>
          </p:nvGrpSpPr>
          <p:grpSpPr>
            <a:xfrm>
              <a:off x="5566074" y="2671939"/>
              <a:ext cx="2277892" cy="1400603"/>
              <a:chOff x="5806808" y="2420658"/>
              <a:chExt cx="2277892" cy="1400603"/>
            </a:xfrm>
          </p:grpSpPr>
          <p:sp>
            <p:nvSpPr>
              <p:cNvPr id="46" name="TextBox 45">
                <a:extLst>
                  <a:ext uri="{FF2B5EF4-FFF2-40B4-BE49-F238E27FC236}">
                    <a16:creationId xmlns="" xmlns:a16="http://schemas.microsoft.com/office/drawing/2014/main" id="{661C0D87-5A8A-4A90-86D0-F36CB0B27C56}"/>
                  </a:ext>
                </a:extLst>
              </p:cNvPr>
              <p:cNvSpPr txBox="1"/>
              <p:nvPr/>
            </p:nvSpPr>
            <p:spPr>
              <a:xfrm>
                <a:off x="5806811" y="3328819"/>
                <a:ext cx="2277889" cy="49244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r>
                  <a:rPr lang="en-US" sz="3200" dirty="0">
                    <a:solidFill>
                      <a:schemeClr val="bg1"/>
                    </a:solidFill>
                  </a:rPr>
                  <a:t>of</a:t>
                </a:r>
                <a:r>
                  <a:rPr lang="id-ID" sz="3200" dirty="0">
                    <a:solidFill>
                      <a:schemeClr val="bg1"/>
                    </a:solidFill>
                  </a:rPr>
                  <a:t> </a:t>
                </a:r>
                <a:r>
                  <a:rPr lang="en-US" sz="3200" dirty="0">
                    <a:solidFill>
                      <a:schemeClr val="bg1"/>
                    </a:solidFill>
                  </a:rPr>
                  <a:t>the world</a:t>
                </a:r>
                <a:endParaRPr lang="en-US" sz="32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="" xmlns:a16="http://schemas.microsoft.com/office/drawing/2014/main" id="{B96A1A93-3D18-493C-B4D2-FEBFC1336313}"/>
                  </a:ext>
                </a:extLst>
              </p:cNvPr>
              <p:cNvSpPr txBox="1"/>
              <p:nvPr/>
            </p:nvSpPr>
            <p:spPr>
              <a:xfrm>
                <a:off x="5806808" y="2420658"/>
                <a:ext cx="2277892" cy="1107996"/>
              </a:xfrm>
              <a:prstGeom prst="rect">
                <a:avLst/>
              </a:prstGeom>
              <a:noFill/>
            </p:spPr>
            <p:txBody>
              <a:bodyPr wrap="square" lIns="0" tIns="0" rIns="182880" bIns="0" rtlCol="0">
                <a:spAutoFit/>
              </a:bodyPr>
              <a:lstStyle/>
              <a:p>
                <a:r>
                  <a:rPr lang="en-US" sz="7200" dirty="0">
                    <a:solidFill>
                      <a:srgbClr val="B3F82C"/>
                    </a:solidFill>
                    <a:latin typeface="+mj-lt"/>
                  </a:rPr>
                  <a:t>maps</a:t>
                </a:r>
                <a:endParaRPr lang="en-US" sz="72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sp>
        <p:nvSpPr>
          <p:cNvPr id="56" name="Title 1">
            <a:extLst>
              <a:ext uri="{FF2B5EF4-FFF2-40B4-BE49-F238E27FC236}">
                <a16:creationId xmlns="" xmlns:a16="http://schemas.microsoft.com/office/drawing/2014/main" id="{81946BB2-B722-4742-8CAA-5DE3DCA7AF49}"/>
              </a:ext>
            </a:extLst>
          </p:cNvPr>
          <p:cNvSpPr txBox="1">
            <a:spLocks/>
          </p:cNvSpPr>
          <p:nvPr/>
        </p:nvSpPr>
        <p:spPr>
          <a:xfrm>
            <a:off x="3825622" y="6386524"/>
            <a:ext cx="4540755" cy="21544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chemeClr val="bg1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making the world smaller,</a:t>
            </a:r>
            <a:r>
              <a:rPr lang="id-ID" sz="1400" dirty="0">
                <a:solidFill>
                  <a:schemeClr val="bg1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>
                <a:solidFill>
                  <a:schemeClr val="bg1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one slide</a:t>
            </a:r>
            <a:r>
              <a:rPr lang="id-ID" sz="1400" dirty="0">
                <a:solidFill>
                  <a:schemeClr val="bg1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>
                <a:solidFill>
                  <a:schemeClr val="bg1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at a time</a:t>
            </a:r>
          </a:p>
        </p:txBody>
      </p:sp>
    </p:spTree>
    <p:extLst>
      <p:ext uri="{BB962C8B-B14F-4D97-AF65-F5344CB8AC3E}">
        <p14:creationId xmlns:p14="http://schemas.microsoft.com/office/powerpoint/2010/main" val="2294131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48902A1-9295-4A1B-ABA8-DE8FB7FA6A1C}"/>
              </a:ext>
            </a:extLst>
          </p:cNvPr>
          <p:cNvSpPr txBox="1"/>
          <p:nvPr/>
        </p:nvSpPr>
        <p:spPr>
          <a:xfrm>
            <a:off x="3629026" y="510322"/>
            <a:ext cx="493395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id-ID" sz="2800" b="1" dirty="0"/>
              <a:t>World Map</a:t>
            </a:r>
            <a:endParaRPr lang="en-US" sz="2800" b="1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5713D5F-0156-4B18-88A5-74BB4F3BFC3D}"/>
              </a:ext>
            </a:extLst>
          </p:cNvPr>
          <p:cNvSpPr txBox="1"/>
          <p:nvPr/>
        </p:nvSpPr>
        <p:spPr>
          <a:xfrm>
            <a:off x="3971926" y="941209"/>
            <a:ext cx="424815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rgbClr val="23C067"/>
                </a:solidFill>
              </a:rPr>
              <a:t>Lorem Ipsum is simply dummy text of the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="" xmlns:a16="http://schemas.microsoft.com/office/drawing/2014/main" id="{5BA40FC5-A136-443C-AF2F-1747184E9E9C}"/>
              </a:ext>
            </a:extLst>
          </p:cNvPr>
          <p:cNvGrpSpPr/>
          <p:nvPr/>
        </p:nvGrpSpPr>
        <p:grpSpPr>
          <a:xfrm>
            <a:off x="770652" y="1449326"/>
            <a:ext cx="10625296" cy="5126223"/>
            <a:chOff x="778707" y="1449326"/>
            <a:chExt cx="10625296" cy="5126223"/>
          </a:xfrm>
        </p:grpSpPr>
        <p:sp>
          <p:nvSpPr>
            <p:cNvPr id="24" name="Freeform 5960">
              <a:extLst>
                <a:ext uri="{FF2B5EF4-FFF2-40B4-BE49-F238E27FC236}">
                  <a16:creationId xmlns="" xmlns:a16="http://schemas.microsoft.com/office/drawing/2014/main" id="{B295AE36-347E-43EA-BCB3-A8D7A7C0AD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061089" y="2463800"/>
              <a:ext cx="6121418" cy="3538354"/>
            </a:xfrm>
            <a:custGeom>
              <a:avLst/>
              <a:gdLst>
                <a:gd name="T0" fmla="*/ 2147483647 w 13744"/>
                <a:gd name="T1" fmla="*/ 2147483647 h 7946"/>
                <a:gd name="T2" fmla="*/ 2147483647 w 13744"/>
                <a:gd name="T3" fmla="*/ 2147483647 h 7946"/>
                <a:gd name="T4" fmla="*/ 2147483647 w 13744"/>
                <a:gd name="T5" fmla="*/ 2147483647 h 7946"/>
                <a:gd name="T6" fmla="*/ 2147483647 w 13744"/>
                <a:gd name="T7" fmla="*/ 2147483647 h 7946"/>
                <a:gd name="T8" fmla="*/ 2147483647 w 13744"/>
                <a:gd name="T9" fmla="*/ 2147483647 h 7946"/>
                <a:gd name="T10" fmla="*/ 2147483647 w 13744"/>
                <a:gd name="T11" fmla="*/ 2147483647 h 7946"/>
                <a:gd name="T12" fmla="*/ 2147483647 w 13744"/>
                <a:gd name="T13" fmla="*/ 2147483647 h 7946"/>
                <a:gd name="T14" fmla="*/ 2147483647 w 13744"/>
                <a:gd name="T15" fmla="*/ 2147483647 h 7946"/>
                <a:gd name="T16" fmla="*/ 2147483647 w 13744"/>
                <a:gd name="T17" fmla="*/ 2147483647 h 7946"/>
                <a:gd name="T18" fmla="*/ 2147483647 w 13744"/>
                <a:gd name="T19" fmla="*/ 2147483647 h 7946"/>
                <a:gd name="T20" fmla="*/ 2147483647 w 13744"/>
                <a:gd name="T21" fmla="*/ 2147483647 h 7946"/>
                <a:gd name="T22" fmla="*/ 2147483647 w 13744"/>
                <a:gd name="T23" fmla="*/ 2147483647 h 7946"/>
                <a:gd name="T24" fmla="*/ 2147483647 w 13744"/>
                <a:gd name="T25" fmla="*/ 2147483647 h 7946"/>
                <a:gd name="T26" fmla="*/ 2147483647 w 13744"/>
                <a:gd name="T27" fmla="*/ 2147483647 h 7946"/>
                <a:gd name="T28" fmla="*/ 2147483647 w 13744"/>
                <a:gd name="T29" fmla="*/ 2147483647 h 7946"/>
                <a:gd name="T30" fmla="*/ 2147483647 w 13744"/>
                <a:gd name="T31" fmla="*/ 2147483647 h 7946"/>
                <a:gd name="T32" fmla="*/ 2147483647 w 13744"/>
                <a:gd name="T33" fmla="*/ 2147483647 h 7946"/>
                <a:gd name="T34" fmla="*/ 2147483647 w 13744"/>
                <a:gd name="T35" fmla="*/ 2147483647 h 7946"/>
                <a:gd name="T36" fmla="*/ 2147483647 w 13744"/>
                <a:gd name="T37" fmla="*/ 2147483647 h 7946"/>
                <a:gd name="T38" fmla="*/ 2147483647 w 13744"/>
                <a:gd name="T39" fmla="*/ 2147483647 h 7946"/>
                <a:gd name="T40" fmla="*/ 2147483647 w 13744"/>
                <a:gd name="T41" fmla="*/ 2147483647 h 7946"/>
                <a:gd name="T42" fmla="*/ 2147483647 w 13744"/>
                <a:gd name="T43" fmla="*/ 2147483647 h 7946"/>
                <a:gd name="T44" fmla="*/ 2147483647 w 13744"/>
                <a:gd name="T45" fmla="*/ 2147483647 h 7946"/>
                <a:gd name="T46" fmla="*/ 2147483647 w 13744"/>
                <a:gd name="T47" fmla="*/ 2147483647 h 7946"/>
                <a:gd name="T48" fmla="*/ 2147483647 w 13744"/>
                <a:gd name="T49" fmla="*/ 2147483647 h 7946"/>
                <a:gd name="T50" fmla="*/ 2147483647 w 13744"/>
                <a:gd name="T51" fmla="*/ 2147483647 h 7946"/>
                <a:gd name="T52" fmla="*/ 2147483647 w 13744"/>
                <a:gd name="T53" fmla="*/ 2147483647 h 7946"/>
                <a:gd name="T54" fmla="*/ 2147483647 w 13744"/>
                <a:gd name="T55" fmla="*/ 2147483647 h 7946"/>
                <a:gd name="T56" fmla="*/ 2147483647 w 13744"/>
                <a:gd name="T57" fmla="*/ 2147483647 h 7946"/>
                <a:gd name="T58" fmla="*/ 2147483647 w 13744"/>
                <a:gd name="T59" fmla="*/ 2147483647 h 7946"/>
                <a:gd name="T60" fmla="*/ 2147483647 w 13744"/>
                <a:gd name="T61" fmla="*/ 2147483647 h 7946"/>
                <a:gd name="T62" fmla="*/ 2147483647 w 13744"/>
                <a:gd name="T63" fmla="*/ 2147483647 h 7946"/>
                <a:gd name="T64" fmla="*/ 2147483647 w 13744"/>
                <a:gd name="T65" fmla="*/ 2147483647 h 7946"/>
                <a:gd name="T66" fmla="*/ 2147483647 w 13744"/>
                <a:gd name="T67" fmla="*/ 2147483647 h 7946"/>
                <a:gd name="T68" fmla="*/ 2147483647 w 13744"/>
                <a:gd name="T69" fmla="*/ 2147483647 h 7946"/>
                <a:gd name="T70" fmla="*/ 2147483647 w 13744"/>
                <a:gd name="T71" fmla="*/ 2147483647 h 7946"/>
                <a:gd name="T72" fmla="*/ 2147483647 w 13744"/>
                <a:gd name="T73" fmla="*/ 2147483647 h 7946"/>
                <a:gd name="T74" fmla="*/ 2147483647 w 13744"/>
                <a:gd name="T75" fmla="*/ 2147483647 h 7946"/>
                <a:gd name="T76" fmla="*/ 2147483647 w 13744"/>
                <a:gd name="T77" fmla="*/ 2147483647 h 7946"/>
                <a:gd name="T78" fmla="*/ 2147483647 w 13744"/>
                <a:gd name="T79" fmla="*/ 2147483647 h 7946"/>
                <a:gd name="T80" fmla="*/ 2147483647 w 13744"/>
                <a:gd name="T81" fmla="*/ 2147483647 h 7946"/>
                <a:gd name="T82" fmla="*/ 2147483647 w 13744"/>
                <a:gd name="T83" fmla="*/ 2147483647 h 7946"/>
                <a:gd name="T84" fmla="*/ 2147483647 w 13744"/>
                <a:gd name="T85" fmla="*/ 2147483647 h 7946"/>
                <a:gd name="T86" fmla="*/ 2147483647 w 13744"/>
                <a:gd name="T87" fmla="*/ 2147483647 h 7946"/>
                <a:gd name="T88" fmla="*/ 2147483647 w 13744"/>
                <a:gd name="T89" fmla="*/ 2147483647 h 7946"/>
                <a:gd name="T90" fmla="*/ 2147483647 w 13744"/>
                <a:gd name="T91" fmla="*/ 2147483647 h 7946"/>
                <a:gd name="T92" fmla="*/ 2147483647 w 13744"/>
                <a:gd name="T93" fmla="*/ 2147483647 h 7946"/>
                <a:gd name="T94" fmla="*/ 2147483647 w 13744"/>
                <a:gd name="T95" fmla="*/ 2147483647 h 7946"/>
                <a:gd name="T96" fmla="*/ 2147483647 w 13744"/>
                <a:gd name="T97" fmla="*/ 2147483647 h 7946"/>
                <a:gd name="T98" fmla="*/ 2147483647 w 13744"/>
                <a:gd name="T99" fmla="*/ 2147483647 h 7946"/>
                <a:gd name="T100" fmla="*/ 2147483647 w 13744"/>
                <a:gd name="T101" fmla="*/ 2147483647 h 7946"/>
                <a:gd name="T102" fmla="*/ 2147483647 w 13744"/>
                <a:gd name="T103" fmla="*/ 2147483647 h 7946"/>
                <a:gd name="T104" fmla="*/ 2147483647 w 13744"/>
                <a:gd name="T105" fmla="*/ 2147483647 h 7946"/>
                <a:gd name="T106" fmla="*/ 2147483647 w 13744"/>
                <a:gd name="T107" fmla="*/ 2147483647 h 7946"/>
                <a:gd name="T108" fmla="*/ 2147483647 w 13744"/>
                <a:gd name="T109" fmla="*/ 2147483647 h 7946"/>
                <a:gd name="T110" fmla="*/ 2147483647 w 13744"/>
                <a:gd name="T111" fmla="*/ 2147483647 h 7946"/>
                <a:gd name="T112" fmla="*/ 2147483647 w 13744"/>
                <a:gd name="T113" fmla="*/ 2147483647 h 7946"/>
                <a:gd name="T114" fmla="*/ 2147483647 w 13744"/>
                <a:gd name="T115" fmla="*/ 2147483647 h 7946"/>
                <a:gd name="T116" fmla="*/ 2147483647 w 13744"/>
                <a:gd name="T117" fmla="*/ 2147483647 h 7946"/>
                <a:gd name="T118" fmla="*/ 2147483647 w 13744"/>
                <a:gd name="T119" fmla="*/ 2147483647 h 7946"/>
                <a:gd name="T120" fmla="*/ 2147483647 w 13744"/>
                <a:gd name="T121" fmla="*/ 2147483647 h 7946"/>
                <a:gd name="T122" fmla="*/ 2147483647 w 13744"/>
                <a:gd name="T123" fmla="*/ 2147483647 h 7946"/>
                <a:gd name="T124" fmla="*/ 2147483647 w 13744"/>
                <a:gd name="T125" fmla="*/ 2147483647 h 794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744"/>
                <a:gd name="T190" fmla="*/ 0 h 7946"/>
                <a:gd name="T191" fmla="*/ 13744 w 13744"/>
                <a:gd name="T192" fmla="*/ 7946 h 794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744" h="7946">
                  <a:moveTo>
                    <a:pt x="3858" y="2900"/>
                  </a:moveTo>
                  <a:lnTo>
                    <a:pt x="3858" y="2900"/>
                  </a:lnTo>
                  <a:lnTo>
                    <a:pt x="3862" y="2896"/>
                  </a:lnTo>
                  <a:lnTo>
                    <a:pt x="3862" y="2894"/>
                  </a:lnTo>
                  <a:lnTo>
                    <a:pt x="3856" y="2896"/>
                  </a:lnTo>
                  <a:lnTo>
                    <a:pt x="3850" y="2902"/>
                  </a:lnTo>
                  <a:lnTo>
                    <a:pt x="3842" y="2906"/>
                  </a:lnTo>
                  <a:lnTo>
                    <a:pt x="3834" y="2906"/>
                  </a:lnTo>
                  <a:lnTo>
                    <a:pt x="3828" y="2906"/>
                  </a:lnTo>
                  <a:lnTo>
                    <a:pt x="3824" y="2908"/>
                  </a:lnTo>
                  <a:lnTo>
                    <a:pt x="3820" y="2908"/>
                  </a:lnTo>
                  <a:lnTo>
                    <a:pt x="3818" y="2908"/>
                  </a:lnTo>
                  <a:lnTo>
                    <a:pt x="3814" y="2908"/>
                  </a:lnTo>
                  <a:lnTo>
                    <a:pt x="3808" y="2908"/>
                  </a:lnTo>
                  <a:lnTo>
                    <a:pt x="3804" y="2910"/>
                  </a:lnTo>
                  <a:lnTo>
                    <a:pt x="3802" y="2910"/>
                  </a:lnTo>
                  <a:lnTo>
                    <a:pt x="3802" y="2912"/>
                  </a:lnTo>
                  <a:lnTo>
                    <a:pt x="3796" y="2916"/>
                  </a:lnTo>
                  <a:lnTo>
                    <a:pt x="3790" y="2920"/>
                  </a:lnTo>
                  <a:lnTo>
                    <a:pt x="3788" y="2924"/>
                  </a:lnTo>
                  <a:lnTo>
                    <a:pt x="3790" y="2926"/>
                  </a:lnTo>
                  <a:lnTo>
                    <a:pt x="3794" y="2926"/>
                  </a:lnTo>
                  <a:lnTo>
                    <a:pt x="3796" y="2926"/>
                  </a:lnTo>
                  <a:lnTo>
                    <a:pt x="3794" y="2928"/>
                  </a:lnTo>
                  <a:lnTo>
                    <a:pt x="3794" y="2930"/>
                  </a:lnTo>
                  <a:lnTo>
                    <a:pt x="3796" y="2930"/>
                  </a:lnTo>
                  <a:lnTo>
                    <a:pt x="3800" y="2930"/>
                  </a:lnTo>
                  <a:lnTo>
                    <a:pt x="3804" y="2928"/>
                  </a:lnTo>
                  <a:lnTo>
                    <a:pt x="3806" y="2926"/>
                  </a:lnTo>
                  <a:lnTo>
                    <a:pt x="3808" y="2926"/>
                  </a:lnTo>
                  <a:lnTo>
                    <a:pt x="3810" y="2924"/>
                  </a:lnTo>
                  <a:lnTo>
                    <a:pt x="3816" y="2922"/>
                  </a:lnTo>
                  <a:lnTo>
                    <a:pt x="3822" y="2920"/>
                  </a:lnTo>
                  <a:lnTo>
                    <a:pt x="3832" y="2920"/>
                  </a:lnTo>
                  <a:lnTo>
                    <a:pt x="3840" y="2916"/>
                  </a:lnTo>
                  <a:lnTo>
                    <a:pt x="3856" y="2912"/>
                  </a:lnTo>
                  <a:lnTo>
                    <a:pt x="3870" y="2904"/>
                  </a:lnTo>
                  <a:lnTo>
                    <a:pt x="3874" y="2902"/>
                  </a:lnTo>
                  <a:lnTo>
                    <a:pt x="3876" y="2900"/>
                  </a:lnTo>
                  <a:lnTo>
                    <a:pt x="3872" y="2900"/>
                  </a:lnTo>
                  <a:lnTo>
                    <a:pt x="3870" y="2902"/>
                  </a:lnTo>
                  <a:lnTo>
                    <a:pt x="3866" y="2902"/>
                  </a:lnTo>
                  <a:lnTo>
                    <a:pt x="3862" y="2902"/>
                  </a:lnTo>
                  <a:lnTo>
                    <a:pt x="3860" y="2904"/>
                  </a:lnTo>
                  <a:lnTo>
                    <a:pt x="3854" y="2906"/>
                  </a:lnTo>
                  <a:lnTo>
                    <a:pt x="3850" y="2908"/>
                  </a:lnTo>
                  <a:lnTo>
                    <a:pt x="3852" y="2904"/>
                  </a:lnTo>
                  <a:lnTo>
                    <a:pt x="3858" y="2900"/>
                  </a:lnTo>
                  <a:close/>
                  <a:moveTo>
                    <a:pt x="6188" y="1470"/>
                  </a:moveTo>
                  <a:lnTo>
                    <a:pt x="6188" y="1470"/>
                  </a:lnTo>
                  <a:lnTo>
                    <a:pt x="6198" y="1458"/>
                  </a:lnTo>
                  <a:lnTo>
                    <a:pt x="6206" y="1454"/>
                  </a:lnTo>
                  <a:lnTo>
                    <a:pt x="6212" y="1450"/>
                  </a:lnTo>
                  <a:lnTo>
                    <a:pt x="6218" y="1444"/>
                  </a:lnTo>
                  <a:lnTo>
                    <a:pt x="6224" y="1430"/>
                  </a:lnTo>
                  <a:lnTo>
                    <a:pt x="6226" y="1422"/>
                  </a:lnTo>
                  <a:lnTo>
                    <a:pt x="6226" y="1414"/>
                  </a:lnTo>
                  <a:lnTo>
                    <a:pt x="6226" y="1408"/>
                  </a:lnTo>
                  <a:lnTo>
                    <a:pt x="6222" y="1402"/>
                  </a:lnTo>
                  <a:lnTo>
                    <a:pt x="6218" y="1398"/>
                  </a:lnTo>
                  <a:lnTo>
                    <a:pt x="6210" y="1396"/>
                  </a:lnTo>
                  <a:lnTo>
                    <a:pt x="6204" y="1396"/>
                  </a:lnTo>
                  <a:lnTo>
                    <a:pt x="6198" y="1394"/>
                  </a:lnTo>
                  <a:lnTo>
                    <a:pt x="6194" y="1388"/>
                  </a:lnTo>
                  <a:lnTo>
                    <a:pt x="6190" y="1384"/>
                  </a:lnTo>
                  <a:lnTo>
                    <a:pt x="6186" y="1384"/>
                  </a:lnTo>
                  <a:lnTo>
                    <a:pt x="6180" y="1384"/>
                  </a:lnTo>
                  <a:lnTo>
                    <a:pt x="6178" y="1384"/>
                  </a:lnTo>
                  <a:lnTo>
                    <a:pt x="6178" y="1382"/>
                  </a:lnTo>
                  <a:lnTo>
                    <a:pt x="6182" y="1376"/>
                  </a:lnTo>
                  <a:lnTo>
                    <a:pt x="6184" y="1370"/>
                  </a:lnTo>
                  <a:lnTo>
                    <a:pt x="6184" y="1366"/>
                  </a:lnTo>
                  <a:lnTo>
                    <a:pt x="6180" y="1364"/>
                  </a:lnTo>
                  <a:lnTo>
                    <a:pt x="6176" y="1364"/>
                  </a:lnTo>
                  <a:lnTo>
                    <a:pt x="6170" y="1362"/>
                  </a:lnTo>
                  <a:lnTo>
                    <a:pt x="6168" y="1360"/>
                  </a:lnTo>
                  <a:lnTo>
                    <a:pt x="6168" y="1358"/>
                  </a:lnTo>
                  <a:lnTo>
                    <a:pt x="6174" y="1354"/>
                  </a:lnTo>
                  <a:lnTo>
                    <a:pt x="6184" y="1344"/>
                  </a:lnTo>
                  <a:lnTo>
                    <a:pt x="6186" y="1342"/>
                  </a:lnTo>
                  <a:lnTo>
                    <a:pt x="6184" y="1340"/>
                  </a:lnTo>
                  <a:lnTo>
                    <a:pt x="6178" y="1340"/>
                  </a:lnTo>
                  <a:lnTo>
                    <a:pt x="6168" y="1342"/>
                  </a:lnTo>
                  <a:lnTo>
                    <a:pt x="6158" y="1348"/>
                  </a:lnTo>
                  <a:lnTo>
                    <a:pt x="6150" y="1352"/>
                  </a:lnTo>
                  <a:lnTo>
                    <a:pt x="6148" y="1354"/>
                  </a:lnTo>
                  <a:lnTo>
                    <a:pt x="6144" y="1350"/>
                  </a:lnTo>
                  <a:lnTo>
                    <a:pt x="6140" y="1346"/>
                  </a:lnTo>
                  <a:lnTo>
                    <a:pt x="6136" y="1338"/>
                  </a:lnTo>
                  <a:lnTo>
                    <a:pt x="6132" y="1332"/>
                  </a:lnTo>
                  <a:lnTo>
                    <a:pt x="6126" y="1330"/>
                  </a:lnTo>
                  <a:lnTo>
                    <a:pt x="6120" y="1328"/>
                  </a:lnTo>
                  <a:lnTo>
                    <a:pt x="6114" y="1330"/>
                  </a:lnTo>
                  <a:lnTo>
                    <a:pt x="6108" y="1332"/>
                  </a:lnTo>
                  <a:lnTo>
                    <a:pt x="6104" y="1334"/>
                  </a:lnTo>
                  <a:lnTo>
                    <a:pt x="6104" y="1338"/>
                  </a:lnTo>
                  <a:lnTo>
                    <a:pt x="6104" y="1342"/>
                  </a:lnTo>
                  <a:lnTo>
                    <a:pt x="6108" y="1352"/>
                  </a:lnTo>
                  <a:lnTo>
                    <a:pt x="6108" y="1354"/>
                  </a:lnTo>
                  <a:lnTo>
                    <a:pt x="6108" y="1358"/>
                  </a:lnTo>
                  <a:lnTo>
                    <a:pt x="6106" y="1358"/>
                  </a:lnTo>
                  <a:lnTo>
                    <a:pt x="6102" y="1358"/>
                  </a:lnTo>
                  <a:lnTo>
                    <a:pt x="6092" y="1356"/>
                  </a:lnTo>
                  <a:lnTo>
                    <a:pt x="6086" y="1354"/>
                  </a:lnTo>
                  <a:lnTo>
                    <a:pt x="6082" y="1356"/>
                  </a:lnTo>
                  <a:lnTo>
                    <a:pt x="6074" y="1362"/>
                  </a:lnTo>
                  <a:lnTo>
                    <a:pt x="6070" y="1366"/>
                  </a:lnTo>
                  <a:lnTo>
                    <a:pt x="6068" y="1368"/>
                  </a:lnTo>
                  <a:lnTo>
                    <a:pt x="6062" y="1368"/>
                  </a:lnTo>
                  <a:lnTo>
                    <a:pt x="6058" y="1364"/>
                  </a:lnTo>
                  <a:lnTo>
                    <a:pt x="6048" y="1356"/>
                  </a:lnTo>
                  <a:lnTo>
                    <a:pt x="6044" y="1354"/>
                  </a:lnTo>
                  <a:lnTo>
                    <a:pt x="6040" y="1354"/>
                  </a:lnTo>
                  <a:lnTo>
                    <a:pt x="6038" y="1356"/>
                  </a:lnTo>
                  <a:lnTo>
                    <a:pt x="6036" y="1358"/>
                  </a:lnTo>
                  <a:lnTo>
                    <a:pt x="6036" y="1368"/>
                  </a:lnTo>
                  <a:lnTo>
                    <a:pt x="6036" y="1374"/>
                  </a:lnTo>
                  <a:lnTo>
                    <a:pt x="6036" y="1376"/>
                  </a:lnTo>
                  <a:lnTo>
                    <a:pt x="6034" y="1378"/>
                  </a:lnTo>
                  <a:lnTo>
                    <a:pt x="6032" y="1376"/>
                  </a:lnTo>
                  <a:lnTo>
                    <a:pt x="6026" y="1370"/>
                  </a:lnTo>
                  <a:lnTo>
                    <a:pt x="6022" y="1360"/>
                  </a:lnTo>
                  <a:lnTo>
                    <a:pt x="6020" y="1354"/>
                  </a:lnTo>
                  <a:lnTo>
                    <a:pt x="6016" y="1352"/>
                  </a:lnTo>
                  <a:lnTo>
                    <a:pt x="6010" y="1354"/>
                  </a:lnTo>
                  <a:lnTo>
                    <a:pt x="6004" y="1356"/>
                  </a:lnTo>
                  <a:lnTo>
                    <a:pt x="5998" y="1360"/>
                  </a:lnTo>
                  <a:lnTo>
                    <a:pt x="5994" y="1366"/>
                  </a:lnTo>
                  <a:lnTo>
                    <a:pt x="5990" y="1372"/>
                  </a:lnTo>
                  <a:lnTo>
                    <a:pt x="5990" y="1378"/>
                  </a:lnTo>
                  <a:lnTo>
                    <a:pt x="5990" y="1388"/>
                  </a:lnTo>
                  <a:lnTo>
                    <a:pt x="5988" y="1388"/>
                  </a:lnTo>
                  <a:lnTo>
                    <a:pt x="5986" y="1388"/>
                  </a:lnTo>
                  <a:lnTo>
                    <a:pt x="5978" y="1382"/>
                  </a:lnTo>
                  <a:lnTo>
                    <a:pt x="5970" y="1370"/>
                  </a:lnTo>
                  <a:lnTo>
                    <a:pt x="5964" y="1362"/>
                  </a:lnTo>
                  <a:lnTo>
                    <a:pt x="5960" y="1358"/>
                  </a:lnTo>
                  <a:lnTo>
                    <a:pt x="5956" y="1358"/>
                  </a:lnTo>
                  <a:lnTo>
                    <a:pt x="5954" y="1360"/>
                  </a:lnTo>
                  <a:lnTo>
                    <a:pt x="5950" y="1364"/>
                  </a:lnTo>
                  <a:lnTo>
                    <a:pt x="5950" y="1368"/>
                  </a:lnTo>
                  <a:lnTo>
                    <a:pt x="5950" y="1374"/>
                  </a:lnTo>
                  <a:lnTo>
                    <a:pt x="5952" y="1380"/>
                  </a:lnTo>
                  <a:lnTo>
                    <a:pt x="5956" y="1390"/>
                  </a:lnTo>
                  <a:lnTo>
                    <a:pt x="5954" y="1394"/>
                  </a:lnTo>
                  <a:lnTo>
                    <a:pt x="5954" y="1398"/>
                  </a:lnTo>
                  <a:lnTo>
                    <a:pt x="5952" y="1400"/>
                  </a:lnTo>
                  <a:lnTo>
                    <a:pt x="5948" y="1400"/>
                  </a:lnTo>
                  <a:lnTo>
                    <a:pt x="5944" y="1396"/>
                  </a:lnTo>
                  <a:lnTo>
                    <a:pt x="5940" y="1392"/>
                  </a:lnTo>
                  <a:lnTo>
                    <a:pt x="5936" y="1388"/>
                  </a:lnTo>
                  <a:lnTo>
                    <a:pt x="5932" y="1390"/>
                  </a:lnTo>
                  <a:lnTo>
                    <a:pt x="5930" y="1394"/>
                  </a:lnTo>
                  <a:lnTo>
                    <a:pt x="5926" y="1400"/>
                  </a:lnTo>
                  <a:lnTo>
                    <a:pt x="5924" y="1404"/>
                  </a:lnTo>
                  <a:lnTo>
                    <a:pt x="5920" y="1408"/>
                  </a:lnTo>
                  <a:lnTo>
                    <a:pt x="5918" y="1408"/>
                  </a:lnTo>
                  <a:lnTo>
                    <a:pt x="5914" y="1402"/>
                  </a:lnTo>
                  <a:lnTo>
                    <a:pt x="5910" y="1394"/>
                  </a:lnTo>
                  <a:lnTo>
                    <a:pt x="5910" y="1388"/>
                  </a:lnTo>
                  <a:lnTo>
                    <a:pt x="5912" y="1378"/>
                  </a:lnTo>
                  <a:lnTo>
                    <a:pt x="5912" y="1374"/>
                  </a:lnTo>
                  <a:lnTo>
                    <a:pt x="5912" y="1372"/>
                  </a:lnTo>
                  <a:lnTo>
                    <a:pt x="5908" y="1368"/>
                  </a:lnTo>
                  <a:lnTo>
                    <a:pt x="5902" y="1362"/>
                  </a:lnTo>
                  <a:lnTo>
                    <a:pt x="5890" y="1354"/>
                  </a:lnTo>
                  <a:lnTo>
                    <a:pt x="5884" y="1348"/>
                  </a:lnTo>
                  <a:lnTo>
                    <a:pt x="5880" y="1344"/>
                  </a:lnTo>
                  <a:lnTo>
                    <a:pt x="5868" y="1338"/>
                  </a:lnTo>
                  <a:lnTo>
                    <a:pt x="5860" y="1336"/>
                  </a:lnTo>
                  <a:lnTo>
                    <a:pt x="5852" y="1336"/>
                  </a:lnTo>
                  <a:lnTo>
                    <a:pt x="5846" y="1336"/>
                  </a:lnTo>
                  <a:lnTo>
                    <a:pt x="5842" y="1338"/>
                  </a:lnTo>
                  <a:lnTo>
                    <a:pt x="5838" y="1340"/>
                  </a:lnTo>
                  <a:lnTo>
                    <a:pt x="5836" y="1344"/>
                  </a:lnTo>
                  <a:lnTo>
                    <a:pt x="5836" y="1346"/>
                  </a:lnTo>
                  <a:lnTo>
                    <a:pt x="5838" y="1350"/>
                  </a:lnTo>
                  <a:lnTo>
                    <a:pt x="5846" y="1354"/>
                  </a:lnTo>
                  <a:lnTo>
                    <a:pt x="5856" y="1360"/>
                  </a:lnTo>
                  <a:lnTo>
                    <a:pt x="5864" y="1364"/>
                  </a:lnTo>
                  <a:lnTo>
                    <a:pt x="5872" y="1372"/>
                  </a:lnTo>
                  <a:lnTo>
                    <a:pt x="5872" y="1374"/>
                  </a:lnTo>
                  <a:lnTo>
                    <a:pt x="5870" y="1376"/>
                  </a:lnTo>
                  <a:lnTo>
                    <a:pt x="5862" y="1372"/>
                  </a:lnTo>
                  <a:lnTo>
                    <a:pt x="5850" y="1366"/>
                  </a:lnTo>
                  <a:lnTo>
                    <a:pt x="5838" y="1358"/>
                  </a:lnTo>
                  <a:lnTo>
                    <a:pt x="5832" y="1354"/>
                  </a:lnTo>
                  <a:lnTo>
                    <a:pt x="5828" y="1354"/>
                  </a:lnTo>
                  <a:lnTo>
                    <a:pt x="5824" y="1354"/>
                  </a:lnTo>
                  <a:lnTo>
                    <a:pt x="5820" y="1356"/>
                  </a:lnTo>
                  <a:lnTo>
                    <a:pt x="5814" y="1364"/>
                  </a:lnTo>
                  <a:lnTo>
                    <a:pt x="5812" y="1376"/>
                  </a:lnTo>
                  <a:lnTo>
                    <a:pt x="5812" y="1380"/>
                  </a:lnTo>
                  <a:lnTo>
                    <a:pt x="5810" y="1384"/>
                  </a:lnTo>
                  <a:lnTo>
                    <a:pt x="5806" y="1384"/>
                  </a:lnTo>
                  <a:lnTo>
                    <a:pt x="5802" y="1386"/>
                  </a:lnTo>
                  <a:lnTo>
                    <a:pt x="5800" y="1388"/>
                  </a:lnTo>
                  <a:lnTo>
                    <a:pt x="5800" y="1392"/>
                  </a:lnTo>
                  <a:lnTo>
                    <a:pt x="5800" y="1396"/>
                  </a:lnTo>
                  <a:lnTo>
                    <a:pt x="5796" y="1396"/>
                  </a:lnTo>
                  <a:lnTo>
                    <a:pt x="5790" y="1396"/>
                  </a:lnTo>
                  <a:lnTo>
                    <a:pt x="5786" y="1396"/>
                  </a:lnTo>
                  <a:lnTo>
                    <a:pt x="5782" y="1396"/>
                  </a:lnTo>
                  <a:lnTo>
                    <a:pt x="5780" y="1398"/>
                  </a:lnTo>
                  <a:lnTo>
                    <a:pt x="5782" y="1402"/>
                  </a:lnTo>
                  <a:lnTo>
                    <a:pt x="5784" y="1404"/>
                  </a:lnTo>
                  <a:lnTo>
                    <a:pt x="5790" y="1406"/>
                  </a:lnTo>
                  <a:lnTo>
                    <a:pt x="5802" y="1410"/>
                  </a:lnTo>
                  <a:lnTo>
                    <a:pt x="5810" y="1410"/>
                  </a:lnTo>
                  <a:lnTo>
                    <a:pt x="5818" y="1408"/>
                  </a:lnTo>
                  <a:lnTo>
                    <a:pt x="5832" y="1404"/>
                  </a:lnTo>
                  <a:lnTo>
                    <a:pt x="5842" y="1402"/>
                  </a:lnTo>
                  <a:lnTo>
                    <a:pt x="5874" y="1404"/>
                  </a:lnTo>
                  <a:lnTo>
                    <a:pt x="5884" y="1406"/>
                  </a:lnTo>
                  <a:lnTo>
                    <a:pt x="5888" y="1408"/>
                  </a:lnTo>
                  <a:lnTo>
                    <a:pt x="5886" y="1410"/>
                  </a:lnTo>
                  <a:lnTo>
                    <a:pt x="5882" y="1412"/>
                  </a:lnTo>
                  <a:lnTo>
                    <a:pt x="5870" y="1418"/>
                  </a:lnTo>
                  <a:lnTo>
                    <a:pt x="5866" y="1422"/>
                  </a:lnTo>
                  <a:lnTo>
                    <a:pt x="5864" y="1424"/>
                  </a:lnTo>
                  <a:lnTo>
                    <a:pt x="5866" y="1428"/>
                  </a:lnTo>
                  <a:lnTo>
                    <a:pt x="5870" y="1430"/>
                  </a:lnTo>
                  <a:lnTo>
                    <a:pt x="5882" y="1430"/>
                  </a:lnTo>
                  <a:lnTo>
                    <a:pt x="5888" y="1430"/>
                  </a:lnTo>
                  <a:lnTo>
                    <a:pt x="5888" y="1432"/>
                  </a:lnTo>
                  <a:lnTo>
                    <a:pt x="5882" y="1436"/>
                  </a:lnTo>
                  <a:lnTo>
                    <a:pt x="5874" y="1438"/>
                  </a:lnTo>
                  <a:lnTo>
                    <a:pt x="5868" y="1438"/>
                  </a:lnTo>
                  <a:lnTo>
                    <a:pt x="5858" y="1436"/>
                  </a:lnTo>
                  <a:lnTo>
                    <a:pt x="5850" y="1434"/>
                  </a:lnTo>
                  <a:lnTo>
                    <a:pt x="5846" y="1434"/>
                  </a:lnTo>
                  <a:lnTo>
                    <a:pt x="5840" y="1436"/>
                  </a:lnTo>
                  <a:lnTo>
                    <a:pt x="5836" y="1440"/>
                  </a:lnTo>
                  <a:lnTo>
                    <a:pt x="5828" y="1440"/>
                  </a:lnTo>
                  <a:lnTo>
                    <a:pt x="5816" y="1442"/>
                  </a:lnTo>
                  <a:lnTo>
                    <a:pt x="5806" y="1444"/>
                  </a:lnTo>
                  <a:lnTo>
                    <a:pt x="5804" y="1446"/>
                  </a:lnTo>
                  <a:lnTo>
                    <a:pt x="5804" y="1450"/>
                  </a:lnTo>
                  <a:lnTo>
                    <a:pt x="5806" y="1454"/>
                  </a:lnTo>
                  <a:lnTo>
                    <a:pt x="5808" y="1454"/>
                  </a:lnTo>
                  <a:lnTo>
                    <a:pt x="5820" y="1454"/>
                  </a:lnTo>
                  <a:lnTo>
                    <a:pt x="5836" y="1452"/>
                  </a:lnTo>
                  <a:lnTo>
                    <a:pt x="5846" y="1452"/>
                  </a:lnTo>
                  <a:lnTo>
                    <a:pt x="5858" y="1454"/>
                  </a:lnTo>
                  <a:lnTo>
                    <a:pt x="5864" y="1454"/>
                  </a:lnTo>
                  <a:lnTo>
                    <a:pt x="5868" y="1456"/>
                  </a:lnTo>
                  <a:lnTo>
                    <a:pt x="5870" y="1460"/>
                  </a:lnTo>
                  <a:lnTo>
                    <a:pt x="5870" y="1462"/>
                  </a:lnTo>
                  <a:lnTo>
                    <a:pt x="5870" y="1468"/>
                  </a:lnTo>
                  <a:lnTo>
                    <a:pt x="5872" y="1470"/>
                  </a:lnTo>
                  <a:lnTo>
                    <a:pt x="5876" y="1472"/>
                  </a:lnTo>
                  <a:lnTo>
                    <a:pt x="5882" y="1476"/>
                  </a:lnTo>
                  <a:lnTo>
                    <a:pt x="5886" y="1484"/>
                  </a:lnTo>
                  <a:lnTo>
                    <a:pt x="5888" y="1492"/>
                  </a:lnTo>
                  <a:lnTo>
                    <a:pt x="5884" y="1500"/>
                  </a:lnTo>
                  <a:lnTo>
                    <a:pt x="5880" y="1504"/>
                  </a:lnTo>
                  <a:lnTo>
                    <a:pt x="5874" y="1504"/>
                  </a:lnTo>
                  <a:lnTo>
                    <a:pt x="5866" y="1502"/>
                  </a:lnTo>
                  <a:lnTo>
                    <a:pt x="5858" y="1500"/>
                  </a:lnTo>
                  <a:lnTo>
                    <a:pt x="5856" y="1502"/>
                  </a:lnTo>
                  <a:lnTo>
                    <a:pt x="5854" y="1508"/>
                  </a:lnTo>
                  <a:lnTo>
                    <a:pt x="5856" y="1512"/>
                  </a:lnTo>
                  <a:lnTo>
                    <a:pt x="5858" y="1516"/>
                  </a:lnTo>
                  <a:lnTo>
                    <a:pt x="5862" y="1518"/>
                  </a:lnTo>
                  <a:lnTo>
                    <a:pt x="5866" y="1518"/>
                  </a:lnTo>
                  <a:lnTo>
                    <a:pt x="5880" y="1518"/>
                  </a:lnTo>
                  <a:lnTo>
                    <a:pt x="5904" y="1516"/>
                  </a:lnTo>
                  <a:lnTo>
                    <a:pt x="5916" y="1518"/>
                  </a:lnTo>
                  <a:lnTo>
                    <a:pt x="5928" y="1520"/>
                  </a:lnTo>
                  <a:lnTo>
                    <a:pt x="5936" y="1522"/>
                  </a:lnTo>
                  <a:lnTo>
                    <a:pt x="5944" y="1526"/>
                  </a:lnTo>
                  <a:lnTo>
                    <a:pt x="5958" y="1534"/>
                  </a:lnTo>
                  <a:lnTo>
                    <a:pt x="5966" y="1536"/>
                  </a:lnTo>
                  <a:lnTo>
                    <a:pt x="5976" y="1538"/>
                  </a:lnTo>
                  <a:lnTo>
                    <a:pt x="5986" y="1538"/>
                  </a:lnTo>
                  <a:lnTo>
                    <a:pt x="5992" y="1540"/>
                  </a:lnTo>
                  <a:lnTo>
                    <a:pt x="6002" y="1546"/>
                  </a:lnTo>
                  <a:lnTo>
                    <a:pt x="6008" y="1548"/>
                  </a:lnTo>
                  <a:lnTo>
                    <a:pt x="6014" y="1550"/>
                  </a:lnTo>
                  <a:lnTo>
                    <a:pt x="6020" y="1550"/>
                  </a:lnTo>
                  <a:lnTo>
                    <a:pt x="6030" y="1546"/>
                  </a:lnTo>
                  <a:lnTo>
                    <a:pt x="6040" y="1544"/>
                  </a:lnTo>
                  <a:lnTo>
                    <a:pt x="6046" y="1538"/>
                  </a:lnTo>
                  <a:lnTo>
                    <a:pt x="6052" y="1530"/>
                  </a:lnTo>
                  <a:lnTo>
                    <a:pt x="6056" y="1528"/>
                  </a:lnTo>
                  <a:lnTo>
                    <a:pt x="6058" y="1524"/>
                  </a:lnTo>
                  <a:lnTo>
                    <a:pt x="6064" y="1522"/>
                  </a:lnTo>
                  <a:lnTo>
                    <a:pt x="6072" y="1522"/>
                  </a:lnTo>
                  <a:lnTo>
                    <a:pt x="6080" y="1522"/>
                  </a:lnTo>
                  <a:lnTo>
                    <a:pt x="6088" y="1520"/>
                  </a:lnTo>
                  <a:lnTo>
                    <a:pt x="6104" y="1514"/>
                  </a:lnTo>
                  <a:lnTo>
                    <a:pt x="6136" y="1494"/>
                  </a:lnTo>
                  <a:lnTo>
                    <a:pt x="6146" y="1490"/>
                  </a:lnTo>
                  <a:lnTo>
                    <a:pt x="6154" y="1486"/>
                  </a:lnTo>
                  <a:lnTo>
                    <a:pt x="6168" y="1484"/>
                  </a:lnTo>
                  <a:lnTo>
                    <a:pt x="6174" y="1484"/>
                  </a:lnTo>
                  <a:lnTo>
                    <a:pt x="6178" y="1482"/>
                  </a:lnTo>
                  <a:lnTo>
                    <a:pt x="6184" y="1478"/>
                  </a:lnTo>
                  <a:lnTo>
                    <a:pt x="6188" y="1470"/>
                  </a:lnTo>
                  <a:close/>
                  <a:moveTo>
                    <a:pt x="4306" y="176"/>
                  </a:moveTo>
                  <a:lnTo>
                    <a:pt x="4306" y="176"/>
                  </a:lnTo>
                  <a:lnTo>
                    <a:pt x="4312" y="186"/>
                  </a:lnTo>
                  <a:lnTo>
                    <a:pt x="4316" y="194"/>
                  </a:lnTo>
                  <a:lnTo>
                    <a:pt x="4316" y="202"/>
                  </a:lnTo>
                  <a:lnTo>
                    <a:pt x="4314" y="210"/>
                  </a:lnTo>
                  <a:lnTo>
                    <a:pt x="4310" y="214"/>
                  </a:lnTo>
                  <a:lnTo>
                    <a:pt x="4302" y="218"/>
                  </a:lnTo>
                  <a:lnTo>
                    <a:pt x="4294" y="220"/>
                  </a:lnTo>
                  <a:lnTo>
                    <a:pt x="4282" y="216"/>
                  </a:lnTo>
                  <a:lnTo>
                    <a:pt x="4262" y="212"/>
                  </a:lnTo>
                  <a:lnTo>
                    <a:pt x="4242" y="210"/>
                  </a:lnTo>
                  <a:lnTo>
                    <a:pt x="4222" y="210"/>
                  </a:lnTo>
                  <a:lnTo>
                    <a:pt x="4204" y="212"/>
                  </a:lnTo>
                  <a:lnTo>
                    <a:pt x="4186" y="216"/>
                  </a:lnTo>
                  <a:lnTo>
                    <a:pt x="4170" y="222"/>
                  </a:lnTo>
                  <a:lnTo>
                    <a:pt x="4156" y="230"/>
                  </a:lnTo>
                  <a:lnTo>
                    <a:pt x="4140" y="238"/>
                  </a:lnTo>
                  <a:lnTo>
                    <a:pt x="4110" y="254"/>
                  </a:lnTo>
                  <a:lnTo>
                    <a:pt x="4080" y="270"/>
                  </a:lnTo>
                  <a:lnTo>
                    <a:pt x="4068" y="276"/>
                  </a:lnTo>
                  <a:lnTo>
                    <a:pt x="4058" y="282"/>
                  </a:lnTo>
                  <a:lnTo>
                    <a:pt x="4054" y="290"/>
                  </a:lnTo>
                  <a:lnTo>
                    <a:pt x="4054" y="292"/>
                  </a:lnTo>
                  <a:lnTo>
                    <a:pt x="4056" y="296"/>
                  </a:lnTo>
                  <a:lnTo>
                    <a:pt x="4062" y="300"/>
                  </a:lnTo>
                  <a:lnTo>
                    <a:pt x="4070" y="304"/>
                  </a:lnTo>
                  <a:lnTo>
                    <a:pt x="4080" y="306"/>
                  </a:lnTo>
                  <a:lnTo>
                    <a:pt x="4092" y="308"/>
                  </a:lnTo>
                  <a:lnTo>
                    <a:pt x="4116" y="308"/>
                  </a:lnTo>
                  <a:lnTo>
                    <a:pt x="4138" y="306"/>
                  </a:lnTo>
                  <a:lnTo>
                    <a:pt x="4146" y="306"/>
                  </a:lnTo>
                  <a:lnTo>
                    <a:pt x="4152" y="310"/>
                  </a:lnTo>
                  <a:lnTo>
                    <a:pt x="4154" y="316"/>
                  </a:lnTo>
                  <a:lnTo>
                    <a:pt x="4156" y="326"/>
                  </a:lnTo>
                  <a:lnTo>
                    <a:pt x="4154" y="336"/>
                  </a:lnTo>
                  <a:lnTo>
                    <a:pt x="4152" y="348"/>
                  </a:lnTo>
                  <a:lnTo>
                    <a:pt x="4146" y="360"/>
                  </a:lnTo>
                  <a:lnTo>
                    <a:pt x="4136" y="370"/>
                  </a:lnTo>
                  <a:lnTo>
                    <a:pt x="4126" y="378"/>
                  </a:lnTo>
                  <a:lnTo>
                    <a:pt x="4116" y="384"/>
                  </a:lnTo>
                  <a:lnTo>
                    <a:pt x="4104" y="384"/>
                  </a:lnTo>
                  <a:lnTo>
                    <a:pt x="4090" y="384"/>
                  </a:lnTo>
                  <a:lnTo>
                    <a:pt x="4060" y="382"/>
                  </a:lnTo>
                  <a:lnTo>
                    <a:pt x="4042" y="382"/>
                  </a:lnTo>
                  <a:lnTo>
                    <a:pt x="4024" y="384"/>
                  </a:lnTo>
                  <a:lnTo>
                    <a:pt x="4008" y="386"/>
                  </a:lnTo>
                  <a:lnTo>
                    <a:pt x="3998" y="390"/>
                  </a:lnTo>
                  <a:lnTo>
                    <a:pt x="3992" y="394"/>
                  </a:lnTo>
                  <a:lnTo>
                    <a:pt x="3986" y="398"/>
                  </a:lnTo>
                  <a:lnTo>
                    <a:pt x="3978" y="402"/>
                  </a:lnTo>
                  <a:lnTo>
                    <a:pt x="3966" y="408"/>
                  </a:lnTo>
                  <a:lnTo>
                    <a:pt x="3948" y="412"/>
                  </a:lnTo>
                  <a:lnTo>
                    <a:pt x="3920" y="416"/>
                  </a:lnTo>
                  <a:lnTo>
                    <a:pt x="3892" y="422"/>
                  </a:lnTo>
                  <a:lnTo>
                    <a:pt x="3868" y="428"/>
                  </a:lnTo>
                  <a:lnTo>
                    <a:pt x="3852" y="434"/>
                  </a:lnTo>
                  <a:lnTo>
                    <a:pt x="3842" y="440"/>
                  </a:lnTo>
                  <a:lnTo>
                    <a:pt x="3836" y="448"/>
                  </a:lnTo>
                  <a:lnTo>
                    <a:pt x="3836" y="456"/>
                  </a:lnTo>
                  <a:lnTo>
                    <a:pt x="3840" y="462"/>
                  </a:lnTo>
                  <a:lnTo>
                    <a:pt x="3848" y="470"/>
                  </a:lnTo>
                  <a:lnTo>
                    <a:pt x="3856" y="478"/>
                  </a:lnTo>
                  <a:lnTo>
                    <a:pt x="3864" y="480"/>
                  </a:lnTo>
                  <a:lnTo>
                    <a:pt x="3874" y="482"/>
                  </a:lnTo>
                  <a:lnTo>
                    <a:pt x="3884" y="484"/>
                  </a:lnTo>
                  <a:lnTo>
                    <a:pt x="3888" y="486"/>
                  </a:lnTo>
                  <a:lnTo>
                    <a:pt x="3894" y="490"/>
                  </a:lnTo>
                  <a:lnTo>
                    <a:pt x="3898" y="494"/>
                  </a:lnTo>
                  <a:lnTo>
                    <a:pt x="3904" y="496"/>
                  </a:lnTo>
                  <a:lnTo>
                    <a:pt x="3914" y="494"/>
                  </a:lnTo>
                  <a:lnTo>
                    <a:pt x="3924" y="494"/>
                  </a:lnTo>
                  <a:lnTo>
                    <a:pt x="3928" y="496"/>
                  </a:lnTo>
                  <a:lnTo>
                    <a:pt x="3934" y="500"/>
                  </a:lnTo>
                  <a:lnTo>
                    <a:pt x="3938" y="506"/>
                  </a:lnTo>
                  <a:lnTo>
                    <a:pt x="3944" y="510"/>
                  </a:lnTo>
                  <a:lnTo>
                    <a:pt x="3952" y="512"/>
                  </a:lnTo>
                  <a:lnTo>
                    <a:pt x="3960" y="514"/>
                  </a:lnTo>
                  <a:lnTo>
                    <a:pt x="3982" y="516"/>
                  </a:lnTo>
                  <a:lnTo>
                    <a:pt x="4012" y="516"/>
                  </a:lnTo>
                  <a:lnTo>
                    <a:pt x="4028" y="516"/>
                  </a:lnTo>
                  <a:lnTo>
                    <a:pt x="4046" y="512"/>
                  </a:lnTo>
                  <a:lnTo>
                    <a:pt x="4074" y="508"/>
                  </a:lnTo>
                  <a:lnTo>
                    <a:pt x="4086" y="506"/>
                  </a:lnTo>
                  <a:lnTo>
                    <a:pt x="4096" y="504"/>
                  </a:lnTo>
                  <a:lnTo>
                    <a:pt x="4104" y="506"/>
                  </a:lnTo>
                  <a:lnTo>
                    <a:pt x="4108" y="510"/>
                  </a:lnTo>
                  <a:lnTo>
                    <a:pt x="4110" y="516"/>
                  </a:lnTo>
                  <a:lnTo>
                    <a:pt x="4106" y="520"/>
                  </a:lnTo>
                  <a:lnTo>
                    <a:pt x="4098" y="522"/>
                  </a:lnTo>
                  <a:lnTo>
                    <a:pt x="4086" y="524"/>
                  </a:lnTo>
                  <a:lnTo>
                    <a:pt x="4010" y="528"/>
                  </a:lnTo>
                  <a:lnTo>
                    <a:pt x="3964" y="532"/>
                  </a:lnTo>
                  <a:lnTo>
                    <a:pt x="3942" y="536"/>
                  </a:lnTo>
                  <a:lnTo>
                    <a:pt x="3922" y="542"/>
                  </a:lnTo>
                  <a:lnTo>
                    <a:pt x="3908" y="546"/>
                  </a:lnTo>
                  <a:lnTo>
                    <a:pt x="3898" y="552"/>
                  </a:lnTo>
                  <a:lnTo>
                    <a:pt x="3898" y="554"/>
                  </a:lnTo>
                  <a:lnTo>
                    <a:pt x="3898" y="558"/>
                  </a:lnTo>
                  <a:lnTo>
                    <a:pt x="3900" y="560"/>
                  </a:lnTo>
                  <a:lnTo>
                    <a:pt x="3906" y="564"/>
                  </a:lnTo>
                  <a:lnTo>
                    <a:pt x="3920" y="570"/>
                  </a:lnTo>
                  <a:lnTo>
                    <a:pt x="3938" y="574"/>
                  </a:lnTo>
                  <a:lnTo>
                    <a:pt x="3976" y="580"/>
                  </a:lnTo>
                  <a:lnTo>
                    <a:pt x="3990" y="582"/>
                  </a:lnTo>
                  <a:lnTo>
                    <a:pt x="3998" y="586"/>
                  </a:lnTo>
                  <a:lnTo>
                    <a:pt x="3996" y="588"/>
                  </a:lnTo>
                  <a:lnTo>
                    <a:pt x="3984" y="594"/>
                  </a:lnTo>
                  <a:lnTo>
                    <a:pt x="3972" y="598"/>
                  </a:lnTo>
                  <a:lnTo>
                    <a:pt x="3968" y="600"/>
                  </a:lnTo>
                  <a:lnTo>
                    <a:pt x="3968" y="604"/>
                  </a:lnTo>
                  <a:lnTo>
                    <a:pt x="3970" y="606"/>
                  </a:lnTo>
                  <a:lnTo>
                    <a:pt x="3972" y="608"/>
                  </a:lnTo>
                  <a:lnTo>
                    <a:pt x="3982" y="614"/>
                  </a:lnTo>
                  <a:lnTo>
                    <a:pt x="4018" y="624"/>
                  </a:lnTo>
                  <a:lnTo>
                    <a:pt x="4062" y="636"/>
                  </a:lnTo>
                  <a:lnTo>
                    <a:pt x="4078" y="640"/>
                  </a:lnTo>
                  <a:lnTo>
                    <a:pt x="4084" y="642"/>
                  </a:lnTo>
                  <a:lnTo>
                    <a:pt x="4084" y="640"/>
                  </a:lnTo>
                  <a:lnTo>
                    <a:pt x="4084" y="638"/>
                  </a:lnTo>
                  <a:lnTo>
                    <a:pt x="4078" y="634"/>
                  </a:lnTo>
                  <a:lnTo>
                    <a:pt x="4066" y="622"/>
                  </a:lnTo>
                  <a:lnTo>
                    <a:pt x="4064" y="616"/>
                  </a:lnTo>
                  <a:lnTo>
                    <a:pt x="4064" y="614"/>
                  </a:lnTo>
                  <a:lnTo>
                    <a:pt x="4068" y="614"/>
                  </a:lnTo>
                  <a:lnTo>
                    <a:pt x="4074" y="612"/>
                  </a:lnTo>
                  <a:lnTo>
                    <a:pt x="4078" y="614"/>
                  </a:lnTo>
                  <a:lnTo>
                    <a:pt x="4084" y="618"/>
                  </a:lnTo>
                  <a:lnTo>
                    <a:pt x="4086" y="620"/>
                  </a:lnTo>
                  <a:lnTo>
                    <a:pt x="4090" y="622"/>
                  </a:lnTo>
                  <a:lnTo>
                    <a:pt x="4098" y="622"/>
                  </a:lnTo>
                  <a:lnTo>
                    <a:pt x="4108" y="618"/>
                  </a:lnTo>
                  <a:lnTo>
                    <a:pt x="4118" y="614"/>
                  </a:lnTo>
                  <a:lnTo>
                    <a:pt x="4122" y="614"/>
                  </a:lnTo>
                  <a:lnTo>
                    <a:pt x="4124" y="614"/>
                  </a:lnTo>
                  <a:lnTo>
                    <a:pt x="4122" y="618"/>
                  </a:lnTo>
                  <a:lnTo>
                    <a:pt x="4120" y="622"/>
                  </a:lnTo>
                  <a:lnTo>
                    <a:pt x="4122" y="626"/>
                  </a:lnTo>
                  <a:lnTo>
                    <a:pt x="4126" y="628"/>
                  </a:lnTo>
                  <a:lnTo>
                    <a:pt x="4136" y="630"/>
                  </a:lnTo>
                  <a:lnTo>
                    <a:pt x="4148" y="630"/>
                  </a:lnTo>
                  <a:lnTo>
                    <a:pt x="4156" y="626"/>
                  </a:lnTo>
                  <a:lnTo>
                    <a:pt x="4162" y="622"/>
                  </a:lnTo>
                  <a:lnTo>
                    <a:pt x="4166" y="618"/>
                  </a:lnTo>
                  <a:lnTo>
                    <a:pt x="4170" y="614"/>
                  </a:lnTo>
                  <a:lnTo>
                    <a:pt x="4174" y="612"/>
                  </a:lnTo>
                  <a:lnTo>
                    <a:pt x="4180" y="614"/>
                  </a:lnTo>
                  <a:lnTo>
                    <a:pt x="4188" y="620"/>
                  </a:lnTo>
                  <a:lnTo>
                    <a:pt x="4194" y="624"/>
                  </a:lnTo>
                  <a:lnTo>
                    <a:pt x="4200" y="624"/>
                  </a:lnTo>
                  <a:lnTo>
                    <a:pt x="4204" y="622"/>
                  </a:lnTo>
                  <a:lnTo>
                    <a:pt x="4208" y="618"/>
                  </a:lnTo>
                  <a:lnTo>
                    <a:pt x="4210" y="614"/>
                  </a:lnTo>
                  <a:lnTo>
                    <a:pt x="4216" y="610"/>
                  </a:lnTo>
                  <a:lnTo>
                    <a:pt x="4224" y="608"/>
                  </a:lnTo>
                  <a:lnTo>
                    <a:pt x="4232" y="612"/>
                  </a:lnTo>
                  <a:lnTo>
                    <a:pt x="4244" y="614"/>
                  </a:lnTo>
                  <a:lnTo>
                    <a:pt x="4258" y="616"/>
                  </a:lnTo>
                  <a:lnTo>
                    <a:pt x="4282" y="618"/>
                  </a:lnTo>
                  <a:lnTo>
                    <a:pt x="4304" y="620"/>
                  </a:lnTo>
                  <a:lnTo>
                    <a:pt x="4312" y="622"/>
                  </a:lnTo>
                  <a:lnTo>
                    <a:pt x="4320" y="626"/>
                  </a:lnTo>
                  <a:lnTo>
                    <a:pt x="4326" y="632"/>
                  </a:lnTo>
                  <a:lnTo>
                    <a:pt x="4330" y="634"/>
                  </a:lnTo>
                  <a:lnTo>
                    <a:pt x="4336" y="634"/>
                  </a:lnTo>
                  <a:lnTo>
                    <a:pt x="4342" y="632"/>
                  </a:lnTo>
                  <a:lnTo>
                    <a:pt x="4348" y="634"/>
                  </a:lnTo>
                  <a:lnTo>
                    <a:pt x="4358" y="636"/>
                  </a:lnTo>
                  <a:lnTo>
                    <a:pt x="4370" y="642"/>
                  </a:lnTo>
                  <a:lnTo>
                    <a:pt x="4396" y="654"/>
                  </a:lnTo>
                  <a:lnTo>
                    <a:pt x="4414" y="662"/>
                  </a:lnTo>
                  <a:lnTo>
                    <a:pt x="4420" y="666"/>
                  </a:lnTo>
                  <a:lnTo>
                    <a:pt x="4422" y="670"/>
                  </a:lnTo>
                  <a:lnTo>
                    <a:pt x="4420" y="674"/>
                  </a:lnTo>
                  <a:lnTo>
                    <a:pt x="4414" y="680"/>
                  </a:lnTo>
                  <a:lnTo>
                    <a:pt x="4412" y="682"/>
                  </a:lnTo>
                  <a:lnTo>
                    <a:pt x="4412" y="686"/>
                  </a:lnTo>
                  <a:lnTo>
                    <a:pt x="4414" y="690"/>
                  </a:lnTo>
                  <a:lnTo>
                    <a:pt x="4418" y="694"/>
                  </a:lnTo>
                  <a:lnTo>
                    <a:pt x="4432" y="704"/>
                  </a:lnTo>
                  <a:lnTo>
                    <a:pt x="4448" y="714"/>
                  </a:lnTo>
                  <a:lnTo>
                    <a:pt x="4480" y="734"/>
                  </a:lnTo>
                  <a:lnTo>
                    <a:pt x="4488" y="742"/>
                  </a:lnTo>
                  <a:lnTo>
                    <a:pt x="4490" y="746"/>
                  </a:lnTo>
                  <a:lnTo>
                    <a:pt x="4490" y="750"/>
                  </a:lnTo>
                  <a:lnTo>
                    <a:pt x="4486" y="756"/>
                  </a:lnTo>
                  <a:lnTo>
                    <a:pt x="4480" y="762"/>
                  </a:lnTo>
                  <a:lnTo>
                    <a:pt x="4468" y="776"/>
                  </a:lnTo>
                  <a:lnTo>
                    <a:pt x="4464" y="780"/>
                  </a:lnTo>
                  <a:lnTo>
                    <a:pt x="4464" y="782"/>
                  </a:lnTo>
                  <a:lnTo>
                    <a:pt x="4468" y="782"/>
                  </a:lnTo>
                  <a:lnTo>
                    <a:pt x="4478" y="780"/>
                  </a:lnTo>
                  <a:lnTo>
                    <a:pt x="4498" y="774"/>
                  </a:lnTo>
                  <a:lnTo>
                    <a:pt x="4502" y="774"/>
                  </a:lnTo>
                  <a:lnTo>
                    <a:pt x="4504" y="776"/>
                  </a:lnTo>
                  <a:lnTo>
                    <a:pt x="4508" y="782"/>
                  </a:lnTo>
                  <a:lnTo>
                    <a:pt x="4510" y="786"/>
                  </a:lnTo>
                  <a:lnTo>
                    <a:pt x="4516" y="790"/>
                  </a:lnTo>
                  <a:lnTo>
                    <a:pt x="4522" y="794"/>
                  </a:lnTo>
                  <a:lnTo>
                    <a:pt x="4522" y="798"/>
                  </a:lnTo>
                  <a:lnTo>
                    <a:pt x="4520" y="802"/>
                  </a:lnTo>
                  <a:lnTo>
                    <a:pt x="4518" y="806"/>
                  </a:lnTo>
                  <a:lnTo>
                    <a:pt x="4516" y="808"/>
                  </a:lnTo>
                  <a:lnTo>
                    <a:pt x="4516" y="812"/>
                  </a:lnTo>
                  <a:lnTo>
                    <a:pt x="4522" y="818"/>
                  </a:lnTo>
                  <a:lnTo>
                    <a:pt x="4534" y="822"/>
                  </a:lnTo>
                  <a:lnTo>
                    <a:pt x="4542" y="828"/>
                  </a:lnTo>
                  <a:lnTo>
                    <a:pt x="4544" y="832"/>
                  </a:lnTo>
                  <a:lnTo>
                    <a:pt x="4542" y="838"/>
                  </a:lnTo>
                  <a:lnTo>
                    <a:pt x="4538" y="844"/>
                  </a:lnTo>
                  <a:lnTo>
                    <a:pt x="4536" y="848"/>
                  </a:lnTo>
                  <a:lnTo>
                    <a:pt x="4534" y="854"/>
                  </a:lnTo>
                  <a:lnTo>
                    <a:pt x="4538" y="858"/>
                  </a:lnTo>
                  <a:lnTo>
                    <a:pt x="4546" y="860"/>
                  </a:lnTo>
                  <a:lnTo>
                    <a:pt x="4556" y="864"/>
                  </a:lnTo>
                  <a:lnTo>
                    <a:pt x="4564" y="870"/>
                  </a:lnTo>
                  <a:lnTo>
                    <a:pt x="4566" y="876"/>
                  </a:lnTo>
                  <a:lnTo>
                    <a:pt x="4566" y="882"/>
                  </a:lnTo>
                  <a:lnTo>
                    <a:pt x="4564" y="888"/>
                  </a:lnTo>
                  <a:lnTo>
                    <a:pt x="4560" y="894"/>
                  </a:lnTo>
                  <a:lnTo>
                    <a:pt x="4552" y="898"/>
                  </a:lnTo>
                  <a:lnTo>
                    <a:pt x="4544" y="900"/>
                  </a:lnTo>
                  <a:lnTo>
                    <a:pt x="4536" y="902"/>
                  </a:lnTo>
                  <a:lnTo>
                    <a:pt x="4530" y="906"/>
                  </a:lnTo>
                  <a:lnTo>
                    <a:pt x="4526" y="910"/>
                  </a:lnTo>
                  <a:lnTo>
                    <a:pt x="4526" y="916"/>
                  </a:lnTo>
                  <a:lnTo>
                    <a:pt x="4528" y="922"/>
                  </a:lnTo>
                  <a:lnTo>
                    <a:pt x="4530" y="928"/>
                  </a:lnTo>
                  <a:lnTo>
                    <a:pt x="4542" y="942"/>
                  </a:lnTo>
                  <a:lnTo>
                    <a:pt x="4544" y="948"/>
                  </a:lnTo>
                  <a:lnTo>
                    <a:pt x="4544" y="952"/>
                  </a:lnTo>
                  <a:lnTo>
                    <a:pt x="4540" y="954"/>
                  </a:lnTo>
                  <a:lnTo>
                    <a:pt x="4534" y="956"/>
                  </a:lnTo>
                  <a:lnTo>
                    <a:pt x="4522" y="958"/>
                  </a:lnTo>
                  <a:lnTo>
                    <a:pt x="4518" y="960"/>
                  </a:lnTo>
                  <a:lnTo>
                    <a:pt x="4520" y="962"/>
                  </a:lnTo>
                  <a:lnTo>
                    <a:pt x="4526" y="970"/>
                  </a:lnTo>
                  <a:lnTo>
                    <a:pt x="4532" y="980"/>
                  </a:lnTo>
                  <a:lnTo>
                    <a:pt x="4534" y="982"/>
                  </a:lnTo>
                  <a:lnTo>
                    <a:pt x="4538" y="986"/>
                  </a:lnTo>
                  <a:lnTo>
                    <a:pt x="4542" y="986"/>
                  </a:lnTo>
                  <a:lnTo>
                    <a:pt x="4546" y="984"/>
                  </a:lnTo>
                  <a:lnTo>
                    <a:pt x="4552" y="982"/>
                  </a:lnTo>
                  <a:lnTo>
                    <a:pt x="4560" y="984"/>
                  </a:lnTo>
                  <a:lnTo>
                    <a:pt x="4574" y="988"/>
                  </a:lnTo>
                  <a:lnTo>
                    <a:pt x="4580" y="988"/>
                  </a:lnTo>
                  <a:lnTo>
                    <a:pt x="4588" y="988"/>
                  </a:lnTo>
                  <a:lnTo>
                    <a:pt x="4594" y="984"/>
                  </a:lnTo>
                  <a:lnTo>
                    <a:pt x="4600" y="974"/>
                  </a:lnTo>
                  <a:lnTo>
                    <a:pt x="4604" y="970"/>
                  </a:lnTo>
                  <a:lnTo>
                    <a:pt x="4608" y="966"/>
                  </a:lnTo>
                  <a:lnTo>
                    <a:pt x="4616" y="960"/>
                  </a:lnTo>
                  <a:lnTo>
                    <a:pt x="4626" y="958"/>
                  </a:lnTo>
                  <a:lnTo>
                    <a:pt x="4636" y="960"/>
                  </a:lnTo>
                  <a:lnTo>
                    <a:pt x="4646" y="962"/>
                  </a:lnTo>
                  <a:lnTo>
                    <a:pt x="4652" y="966"/>
                  </a:lnTo>
                  <a:lnTo>
                    <a:pt x="4654" y="968"/>
                  </a:lnTo>
                  <a:lnTo>
                    <a:pt x="4654" y="970"/>
                  </a:lnTo>
                  <a:lnTo>
                    <a:pt x="4654" y="972"/>
                  </a:lnTo>
                  <a:lnTo>
                    <a:pt x="4648" y="976"/>
                  </a:lnTo>
                  <a:lnTo>
                    <a:pt x="4646" y="980"/>
                  </a:lnTo>
                  <a:lnTo>
                    <a:pt x="4650" y="982"/>
                  </a:lnTo>
                  <a:lnTo>
                    <a:pt x="4654" y="982"/>
                  </a:lnTo>
                  <a:lnTo>
                    <a:pt x="4660" y="984"/>
                  </a:lnTo>
                  <a:lnTo>
                    <a:pt x="4664" y="986"/>
                  </a:lnTo>
                  <a:lnTo>
                    <a:pt x="4666" y="988"/>
                  </a:lnTo>
                  <a:lnTo>
                    <a:pt x="4662" y="994"/>
                  </a:lnTo>
                  <a:lnTo>
                    <a:pt x="4660" y="996"/>
                  </a:lnTo>
                  <a:lnTo>
                    <a:pt x="4660" y="1000"/>
                  </a:lnTo>
                  <a:lnTo>
                    <a:pt x="4666" y="1006"/>
                  </a:lnTo>
                  <a:lnTo>
                    <a:pt x="4674" y="1010"/>
                  </a:lnTo>
                  <a:lnTo>
                    <a:pt x="4684" y="1014"/>
                  </a:lnTo>
                  <a:lnTo>
                    <a:pt x="4702" y="1020"/>
                  </a:lnTo>
                  <a:lnTo>
                    <a:pt x="4710" y="1022"/>
                  </a:lnTo>
                  <a:lnTo>
                    <a:pt x="4710" y="1024"/>
                  </a:lnTo>
                  <a:lnTo>
                    <a:pt x="4704" y="1032"/>
                  </a:lnTo>
                  <a:lnTo>
                    <a:pt x="4702" y="1038"/>
                  </a:lnTo>
                  <a:lnTo>
                    <a:pt x="4706" y="1044"/>
                  </a:lnTo>
                  <a:lnTo>
                    <a:pt x="4710" y="1050"/>
                  </a:lnTo>
                  <a:lnTo>
                    <a:pt x="4712" y="1052"/>
                  </a:lnTo>
                  <a:lnTo>
                    <a:pt x="4710" y="1054"/>
                  </a:lnTo>
                  <a:lnTo>
                    <a:pt x="4700" y="1052"/>
                  </a:lnTo>
                  <a:lnTo>
                    <a:pt x="4684" y="1048"/>
                  </a:lnTo>
                  <a:lnTo>
                    <a:pt x="4668" y="1040"/>
                  </a:lnTo>
                  <a:lnTo>
                    <a:pt x="4658" y="1034"/>
                  </a:lnTo>
                  <a:lnTo>
                    <a:pt x="4646" y="1032"/>
                  </a:lnTo>
                  <a:lnTo>
                    <a:pt x="4620" y="1028"/>
                  </a:lnTo>
                  <a:lnTo>
                    <a:pt x="4594" y="1028"/>
                  </a:lnTo>
                  <a:lnTo>
                    <a:pt x="4584" y="1030"/>
                  </a:lnTo>
                  <a:lnTo>
                    <a:pt x="4578" y="1032"/>
                  </a:lnTo>
                  <a:lnTo>
                    <a:pt x="4576" y="1036"/>
                  </a:lnTo>
                  <a:lnTo>
                    <a:pt x="4576" y="1040"/>
                  </a:lnTo>
                  <a:lnTo>
                    <a:pt x="4580" y="1044"/>
                  </a:lnTo>
                  <a:lnTo>
                    <a:pt x="4586" y="1048"/>
                  </a:lnTo>
                  <a:lnTo>
                    <a:pt x="4602" y="1056"/>
                  </a:lnTo>
                  <a:lnTo>
                    <a:pt x="4618" y="1058"/>
                  </a:lnTo>
                  <a:lnTo>
                    <a:pt x="4632" y="1060"/>
                  </a:lnTo>
                  <a:lnTo>
                    <a:pt x="4640" y="1064"/>
                  </a:lnTo>
                  <a:lnTo>
                    <a:pt x="4648" y="1068"/>
                  </a:lnTo>
                  <a:lnTo>
                    <a:pt x="4652" y="1072"/>
                  </a:lnTo>
                  <a:lnTo>
                    <a:pt x="4656" y="1076"/>
                  </a:lnTo>
                  <a:lnTo>
                    <a:pt x="4660" y="1082"/>
                  </a:lnTo>
                  <a:lnTo>
                    <a:pt x="4668" y="1084"/>
                  </a:lnTo>
                  <a:lnTo>
                    <a:pt x="4680" y="1086"/>
                  </a:lnTo>
                  <a:lnTo>
                    <a:pt x="4694" y="1088"/>
                  </a:lnTo>
                  <a:lnTo>
                    <a:pt x="4702" y="1092"/>
                  </a:lnTo>
                  <a:lnTo>
                    <a:pt x="4704" y="1094"/>
                  </a:lnTo>
                  <a:lnTo>
                    <a:pt x="4706" y="1098"/>
                  </a:lnTo>
                  <a:lnTo>
                    <a:pt x="4704" y="1106"/>
                  </a:lnTo>
                  <a:lnTo>
                    <a:pt x="4702" y="1112"/>
                  </a:lnTo>
                  <a:lnTo>
                    <a:pt x="4706" y="1118"/>
                  </a:lnTo>
                  <a:lnTo>
                    <a:pt x="4710" y="1120"/>
                  </a:lnTo>
                  <a:lnTo>
                    <a:pt x="4712" y="1120"/>
                  </a:lnTo>
                  <a:lnTo>
                    <a:pt x="4716" y="1116"/>
                  </a:lnTo>
                  <a:lnTo>
                    <a:pt x="4718" y="1112"/>
                  </a:lnTo>
                  <a:lnTo>
                    <a:pt x="4724" y="1106"/>
                  </a:lnTo>
                  <a:lnTo>
                    <a:pt x="4726" y="1108"/>
                  </a:lnTo>
                  <a:lnTo>
                    <a:pt x="4726" y="1114"/>
                  </a:lnTo>
                  <a:lnTo>
                    <a:pt x="4724" y="1120"/>
                  </a:lnTo>
                  <a:lnTo>
                    <a:pt x="4718" y="1134"/>
                  </a:lnTo>
                  <a:lnTo>
                    <a:pt x="4712" y="1148"/>
                  </a:lnTo>
                  <a:lnTo>
                    <a:pt x="4708" y="1162"/>
                  </a:lnTo>
                  <a:lnTo>
                    <a:pt x="4708" y="1170"/>
                  </a:lnTo>
                  <a:lnTo>
                    <a:pt x="4708" y="1174"/>
                  </a:lnTo>
                  <a:lnTo>
                    <a:pt x="4712" y="1182"/>
                  </a:lnTo>
                  <a:lnTo>
                    <a:pt x="4712" y="1184"/>
                  </a:lnTo>
                  <a:lnTo>
                    <a:pt x="4712" y="1186"/>
                  </a:lnTo>
                  <a:lnTo>
                    <a:pt x="4702" y="1192"/>
                  </a:lnTo>
                  <a:lnTo>
                    <a:pt x="4694" y="1194"/>
                  </a:lnTo>
                  <a:lnTo>
                    <a:pt x="4686" y="1194"/>
                  </a:lnTo>
                  <a:lnTo>
                    <a:pt x="4674" y="1192"/>
                  </a:lnTo>
                  <a:lnTo>
                    <a:pt x="4664" y="1190"/>
                  </a:lnTo>
                  <a:lnTo>
                    <a:pt x="4658" y="1190"/>
                  </a:lnTo>
                  <a:lnTo>
                    <a:pt x="4654" y="1192"/>
                  </a:lnTo>
                  <a:lnTo>
                    <a:pt x="4650" y="1196"/>
                  </a:lnTo>
                  <a:lnTo>
                    <a:pt x="4644" y="1198"/>
                  </a:lnTo>
                  <a:lnTo>
                    <a:pt x="4632" y="1200"/>
                  </a:lnTo>
                  <a:lnTo>
                    <a:pt x="4624" y="1204"/>
                  </a:lnTo>
                  <a:lnTo>
                    <a:pt x="4622" y="1206"/>
                  </a:lnTo>
                  <a:lnTo>
                    <a:pt x="4624" y="1208"/>
                  </a:lnTo>
                  <a:lnTo>
                    <a:pt x="4624" y="1212"/>
                  </a:lnTo>
                  <a:lnTo>
                    <a:pt x="4622" y="1214"/>
                  </a:lnTo>
                  <a:lnTo>
                    <a:pt x="4620" y="1214"/>
                  </a:lnTo>
                  <a:lnTo>
                    <a:pt x="4620" y="1216"/>
                  </a:lnTo>
                  <a:lnTo>
                    <a:pt x="4628" y="1220"/>
                  </a:lnTo>
                  <a:lnTo>
                    <a:pt x="4632" y="1224"/>
                  </a:lnTo>
                  <a:lnTo>
                    <a:pt x="4632" y="1228"/>
                  </a:lnTo>
                  <a:lnTo>
                    <a:pt x="4628" y="1232"/>
                  </a:lnTo>
                  <a:lnTo>
                    <a:pt x="4624" y="1234"/>
                  </a:lnTo>
                  <a:lnTo>
                    <a:pt x="4614" y="1240"/>
                  </a:lnTo>
                  <a:lnTo>
                    <a:pt x="4610" y="1242"/>
                  </a:lnTo>
                  <a:lnTo>
                    <a:pt x="4610" y="1246"/>
                  </a:lnTo>
                  <a:lnTo>
                    <a:pt x="4610" y="1252"/>
                  </a:lnTo>
                  <a:lnTo>
                    <a:pt x="4608" y="1260"/>
                  </a:lnTo>
                  <a:lnTo>
                    <a:pt x="4600" y="1284"/>
                  </a:lnTo>
                  <a:lnTo>
                    <a:pt x="4598" y="1290"/>
                  </a:lnTo>
                  <a:lnTo>
                    <a:pt x="4598" y="1296"/>
                  </a:lnTo>
                  <a:lnTo>
                    <a:pt x="4602" y="1300"/>
                  </a:lnTo>
                  <a:lnTo>
                    <a:pt x="4608" y="1302"/>
                  </a:lnTo>
                  <a:lnTo>
                    <a:pt x="4624" y="1304"/>
                  </a:lnTo>
                  <a:lnTo>
                    <a:pt x="4648" y="1304"/>
                  </a:lnTo>
                  <a:lnTo>
                    <a:pt x="4636" y="1312"/>
                  </a:lnTo>
                  <a:lnTo>
                    <a:pt x="4626" y="1320"/>
                  </a:lnTo>
                  <a:lnTo>
                    <a:pt x="4618" y="1328"/>
                  </a:lnTo>
                  <a:lnTo>
                    <a:pt x="4612" y="1336"/>
                  </a:lnTo>
                  <a:lnTo>
                    <a:pt x="4608" y="1346"/>
                  </a:lnTo>
                  <a:lnTo>
                    <a:pt x="4608" y="1354"/>
                  </a:lnTo>
                  <a:lnTo>
                    <a:pt x="4610" y="1360"/>
                  </a:lnTo>
                  <a:lnTo>
                    <a:pt x="4616" y="1368"/>
                  </a:lnTo>
                  <a:lnTo>
                    <a:pt x="4622" y="1372"/>
                  </a:lnTo>
                  <a:lnTo>
                    <a:pt x="4626" y="1376"/>
                  </a:lnTo>
                  <a:lnTo>
                    <a:pt x="4628" y="1384"/>
                  </a:lnTo>
                  <a:lnTo>
                    <a:pt x="4628" y="1388"/>
                  </a:lnTo>
                  <a:lnTo>
                    <a:pt x="4630" y="1390"/>
                  </a:lnTo>
                  <a:lnTo>
                    <a:pt x="4632" y="1392"/>
                  </a:lnTo>
                  <a:lnTo>
                    <a:pt x="4642" y="1394"/>
                  </a:lnTo>
                  <a:lnTo>
                    <a:pt x="4650" y="1398"/>
                  </a:lnTo>
                  <a:lnTo>
                    <a:pt x="4654" y="1404"/>
                  </a:lnTo>
                  <a:lnTo>
                    <a:pt x="4656" y="1410"/>
                  </a:lnTo>
                  <a:lnTo>
                    <a:pt x="4654" y="1414"/>
                  </a:lnTo>
                  <a:lnTo>
                    <a:pt x="4654" y="1418"/>
                  </a:lnTo>
                  <a:lnTo>
                    <a:pt x="4656" y="1422"/>
                  </a:lnTo>
                  <a:lnTo>
                    <a:pt x="4660" y="1424"/>
                  </a:lnTo>
                  <a:lnTo>
                    <a:pt x="4664" y="1430"/>
                  </a:lnTo>
                  <a:lnTo>
                    <a:pt x="4666" y="1434"/>
                  </a:lnTo>
                  <a:lnTo>
                    <a:pt x="4666" y="1440"/>
                  </a:lnTo>
                  <a:lnTo>
                    <a:pt x="4668" y="1448"/>
                  </a:lnTo>
                  <a:lnTo>
                    <a:pt x="4670" y="1450"/>
                  </a:lnTo>
                  <a:lnTo>
                    <a:pt x="4672" y="1452"/>
                  </a:lnTo>
                  <a:lnTo>
                    <a:pt x="4672" y="1462"/>
                  </a:lnTo>
                  <a:lnTo>
                    <a:pt x="4672" y="1476"/>
                  </a:lnTo>
                  <a:lnTo>
                    <a:pt x="4674" y="1482"/>
                  </a:lnTo>
                  <a:lnTo>
                    <a:pt x="4676" y="1486"/>
                  </a:lnTo>
                  <a:lnTo>
                    <a:pt x="4678" y="1488"/>
                  </a:lnTo>
                  <a:lnTo>
                    <a:pt x="4684" y="1486"/>
                  </a:lnTo>
                  <a:lnTo>
                    <a:pt x="4690" y="1480"/>
                  </a:lnTo>
                  <a:lnTo>
                    <a:pt x="4696" y="1470"/>
                  </a:lnTo>
                  <a:lnTo>
                    <a:pt x="4706" y="1454"/>
                  </a:lnTo>
                  <a:lnTo>
                    <a:pt x="4708" y="1454"/>
                  </a:lnTo>
                  <a:lnTo>
                    <a:pt x="4710" y="1456"/>
                  </a:lnTo>
                  <a:lnTo>
                    <a:pt x="4712" y="1462"/>
                  </a:lnTo>
                  <a:lnTo>
                    <a:pt x="4714" y="1462"/>
                  </a:lnTo>
                  <a:lnTo>
                    <a:pt x="4720" y="1460"/>
                  </a:lnTo>
                  <a:lnTo>
                    <a:pt x="4726" y="1456"/>
                  </a:lnTo>
                  <a:lnTo>
                    <a:pt x="4732" y="1454"/>
                  </a:lnTo>
                  <a:lnTo>
                    <a:pt x="4738" y="1452"/>
                  </a:lnTo>
                  <a:lnTo>
                    <a:pt x="4742" y="1452"/>
                  </a:lnTo>
                  <a:lnTo>
                    <a:pt x="4748" y="1454"/>
                  </a:lnTo>
                  <a:lnTo>
                    <a:pt x="4752" y="1458"/>
                  </a:lnTo>
                  <a:lnTo>
                    <a:pt x="4756" y="1462"/>
                  </a:lnTo>
                  <a:lnTo>
                    <a:pt x="4758" y="1468"/>
                  </a:lnTo>
                  <a:lnTo>
                    <a:pt x="4758" y="1474"/>
                  </a:lnTo>
                  <a:lnTo>
                    <a:pt x="4756" y="1474"/>
                  </a:lnTo>
                  <a:lnTo>
                    <a:pt x="4748" y="1470"/>
                  </a:lnTo>
                  <a:lnTo>
                    <a:pt x="4738" y="1462"/>
                  </a:lnTo>
                  <a:lnTo>
                    <a:pt x="4732" y="1462"/>
                  </a:lnTo>
                  <a:lnTo>
                    <a:pt x="4728" y="1462"/>
                  </a:lnTo>
                  <a:lnTo>
                    <a:pt x="4724" y="1466"/>
                  </a:lnTo>
                  <a:lnTo>
                    <a:pt x="4724" y="1468"/>
                  </a:lnTo>
                  <a:lnTo>
                    <a:pt x="4732" y="1472"/>
                  </a:lnTo>
                  <a:lnTo>
                    <a:pt x="4734" y="1474"/>
                  </a:lnTo>
                  <a:lnTo>
                    <a:pt x="4736" y="1476"/>
                  </a:lnTo>
                  <a:lnTo>
                    <a:pt x="4734" y="1476"/>
                  </a:lnTo>
                  <a:lnTo>
                    <a:pt x="4726" y="1478"/>
                  </a:lnTo>
                  <a:lnTo>
                    <a:pt x="4720" y="1478"/>
                  </a:lnTo>
                  <a:lnTo>
                    <a:pt x="4716" y="1480"/>
                  </a:lnTo>
                  <a:lnTo>
                    <a:pt x="4716" y="1482"/>
                  </a:lnTo>
                  <a:lnTo>
                    <a:pt x="4716" y="1484"/>
                  </a:lnTo>
                  <a:lnTo>
                    <a:pt x="4718" y="1486"/>
                  </a:lnTo>
                  <a:lnTo>
                    <a:pt x="4716" y="1488"/>
                  </a:lnTo>
                  <a:lnTo>
                    <a:pt x="4712" y="1490"/>
                  </a:lnTo>
                  <a:lnTo>
                    <a:pt x="4704" y="1492"/>
                  </a:lnTo>
                  <a:lnTo>
                    <a:pt x="4692" y="1494"/>
                  </a:lnTo>
                  <a:lnTo>
                    <a:pt x="4694" y="1496"/>
                  </a:lnTo>
                  <a:lnTo>
                    <a:pt x="4696" y="1500"/>
                  </a:lnTo>
                  <a:lnTo>
                    <a:pt x="4696" y="1502"/>
                  </a:lnTo>
                  <a:lnTo>
                    <a:pt x="4694" y="1502"/>
                  </a:lnTo>
                  <a:lnTo>
                    <a:pt x="4692" y="1504"/>
                  </a:lnTo>
                  <a:lnTo>
                    <a:pt x="4690" y="1506"/>
                  </a:lnTo>
                  <a:lnTo>
                    <a:pt x="4694" y="1510"/>
                  </a:lnTo>
                  <a:lnTo>
                    <a:pt x="4696" y="1512"/>
                  </a:lnTo>
                  <a:lnTo>
                    <a:pt x="4698" y="1516"/>
                  </a:lnTo>
                  <a:lnTo>
                    <a:pt x="4696" y="1518"/>
                  </a:lnTo>
                  <a:lnTo>
                    <a:pt x="4696" y="1522"/>
                  </a:lnTo>
                  <a:lnTo>
                    <a:pt x="4696" y="1524"/>
                  </a:lnTo>
                  <a:lnTo>
                    <a:pt x="4698" y="1532"/>
                  </a:lnTo>
                  <a:lnTo>
                    <a:pt x="4710" y="1552"/>
                  </a:lnTo>
                  <a:lnTo>
                    <a:pt x="4714" y="1556"/>
                  </a:lnTo>
                  <a:lnTo>
                    <a:pt x="4718" y="1560"/>
                  </a:lnTo>
                  <a:lnTo>
                    <a:pt x="4728" y="1562"/>
                  </a:lnTo>
                  <a:lnTo>
                    <a:pt x="4734" y="1562"/>
                  </a:lnTo>
                  <a:lnTo>
                    <a:pt x="4734" y="1564"/>
                  </a:lnTo>
                  <a:lnTo>
                    <a:pt x="4734" y="1568"/>
                  </a:lnTo>
                  <a:lnTo>
                    <a:pt x="4734" y="1572"/>
                  </a:lnTo>
                  <a:lnTo>
                    <a:pt x="4734" y="1574"/>
                  </a:lnTo>
                  <a:lnTo>
                    <a:pt x="4738" y="1582"/>
                  </a:lnTo>
                  <a:lnTo>
                    <a:pt x="4742" y="1588"/>
                  </a:lnTo>
                  <a:lnTo>
                    <a:pt x="4744" y="1592"/>
                  </a:lnTo>
                  <a:lnTo>
                    <a:pt x="4744" y="1596"/>
                  </a:lnTo>
                  <a:lnTo>
                    <a:pt x="4744" y="1604"/>
                  </a:lnTo>
                  <a:lnTo>
                    <a:pt x="4746" y="1610"/>
                  </a:lnTo>
                  <a:lnTo>
                    <a:pt x="4752" y="1614"/>
                  </a:lnTo>
                  <a:lnTo>
                    <a:pt x="4762" y="1618"/>
                  </a:lnTo>
                  <a:lnTo>
                    <a:pt x="4768" y="1622"/>
                  </a:lnTo>
                  <a:lnTo>
                    <a:pt x="4770" y="1626"/>
                  </a:lnTo>
                  <a:lnTo>
                    <a:pt x="4772" y="1630"/>
                  </a:lnTo>
                  <a:lnTo>
                    <a:pt x="4770" y="1634"/>
                  </a:lnTo>
                  <a:lnTo>
                    <a:pt x="4770" y="1638"/>
                  </a:lnTo>
                  <a:lnTo>
                    <a:pt x="4770" y="1640"/>
                  </a:lnTo>
                  <a:lnTo>
                    <a:pt x="4774" y="1638"/>
                  </a:lnTo>
                  <a:lnTo>
                    <a:pt x="4778" y="1638"/>
                  </a:lnTo>
                  <a:lnTo>
                    <a:pt x="4780" y="1640"/>
                  </a:lnTo>
                  <a:lnTo>
                    <a:pt x="4782" y="1646"/>
                  </a:lnTo>
                  <a:lnTo>
                    <a:pt x="4782" y="1654"/>
                  </a:lnTo>
                  <a:lnTo>
                    <a:pt x="4784" y="1656"/>
                  </a:lnTo>
                  <a:lnTo>
                    <a:pt x="4786" y="1656"/>
                  </a:lnTo>
                  <a:lnTo>
                    <a:pt x="4792" y="1654"/>
                  </a:lnTo>
                  <a:lnTo>
                    <a:pt x="4794" y="1656"/>
                  </a:lnTo>
                  <a:lnTo>
                    <a:pt x="4794" y="1662"/>
                  </a:lnTo>
                  <a:lnTo>
                    <a:pt x="4790" y="1670"/>
                  </a:lnTo>
                  <a:lnTo>
                    <a:pt x="4790" y="1676"/>
                  </a:lnTo>
                  <a:lnTo>
                    <a:pt x="4792" y="1678"/>
                  </a:lnTo>
                  <a:lnTo>
                    <a:pt x="4802" y="1678"/>
                  </a:lnTo>
                  <a:lnTo>
                    <a:pt x="4814" y="1678"/>
                  </a:lnTo>
                  <a:lnTo>
                    <a:pt x="4816" y="1680"/>
                  </a:lnTo>
                  <a:lnTo>
                    <a:pt x="4816" y="1684"/>
                  </a:lnTo>
                  <a:lnTo>
                    <a:pt x="4814" y="1688"/>
                  </a:lnTo>
                  <a:lnTo>
                    <a:pt x="4814" y="1692"/>
                  </a:lnTo>
                  <a:lnTo>
                    <a:pt x="4816" y="1694"/>
                  </a:lnTo>
                  <a:lnTo>
                    <a:pt x="4820" y="1694"/>
                  </a:lnTo>
                  <a:lnTo>
                    <a:pt x="4826" y="1694"/>
                  </a:lnTo>
                  <a:lnTo>
                    <a:pt x="4830" y="1696"/>
                  </a:lnTo>
                  <a:lnTo>
                    <a:pt x="4832" y="1698"/>
                  </a:lnTo>
                  <a:lnTo>
                    <a:pt x="4834" y="1700"/>
                  </a:lnTo>
                  <a:lnTo>
                    <a:pt x="4832" y="1702"/>
                  </a:lnTo>
                  <a:lnTo>
                    <a:pt x="4830" y="1702"/>
                  </a:lnTo>
                  <a:lnTo>
                    <a:pt x="4826" y="1704"/>
                  </a:lnTo>
                  <a:lnTo>
                    <a:pt x="4826" y="1708"/>
                  </a:lnTo>
                  <a:lnTo>
                    <a:pt x="4826" y="1712"/>
                  </a:lnTo>
                  <a:lnTo>
                    <a:pt x="4830" y="1720"/>
                  </a:lnTo>
                  <a:lnTo>
                    <a:pt x="4832" y="1724"/>
                  </a:lnTo>
                  <a:lnTo>
                    <a:pt x="4836" y="1726"/>
                  </a:lnTo>
                  <a:lnTo>
                    <a:pt x="4840" y="1726"/>
                  </a:lnTo>
                  <a:lnTo>
                    <a:pt x="4846" y="1726"/>
                  </a:lnTo>
                  <a:lnTo>
                    <a:pt x="4852" y="1722"/>
                  </a:lnTo>
                  <a:lnTo>
                    <a:pt x="4860" y="1716"/>
                  </a:lnTo>
                  <a:lnTo>
                    <a:pt x="4868" y="1712"/>
                  </a:lnTo>
                  <a:lnTo>
                    <a:pt x="4874" y="1710"/>
                  </a:lnTo>
                  <a:lnTo>
                    <a:pt x="4878" y="1712"/>
                  </a:lnTo>
                  <a:lnTo>
                    <a:pt x="4880" y="1712"/>
                  </a:lnTo>
                  <a:lnTo>
                    <a:pt x="4884" y="1716"/>
                  </a:lnTo>
                  <a:lnTo>
                    <a:pt x="4886" y="1716"/>
                  </a:lnTo>
                  <a:lnTo>
                    <a:pt x="4890" y="1712"/>
                  </a:lnTo>
                  <a:lnTo>
                    <a:pt x="4900" y="1706"/>
                  </a:lnTo>
                  <a:lnTo>
                    <a:pt x="4910" y="1702"/>
                  </a:lnTo>
                  <a:lnTo>
                    <a:pt x="4916" y="1698"/>
                  </a:lnTo>
                  <a:lnTo>
                    <a:pt x="4918" y="1696"/>
                  </a:lnTo>
                  <a:lnTo>
                    <a:pt x="4918" y="1692"/>
                  </a:lnTo>
                  <a:lnTo>
                    <a:pt x="4918" y="1688"/>
                  </a:lnTo>
                  <a:lnTo>
                    <a:pt x="4918" y="1686"/>
                  </a:lnTo>
                  <a:lnTo>
                    <a:pt x="4920" y="1686"/>
                  </a:lnTo>
                  <a:lnTo>
                    <a:pt x="4924" y="1690"/>
                  </a:lnTo>
                  <a:lnTo>
                    <a:pt x="4926" y="1694"/>
                  </a:lnTo>
                  <a:lnTo>
                    <a:pt x="4926" y="1698"/>
                  </a:lnTo>
                  <a:lnTo>
                    <a:pt x="4926" y="1704"/>
                  </a:lnTo>
                  <a:lnTo>
                    <a:pt x="4922" y="1708"/>
                  </a:lnTo>
                  <a:lnTo>
                    <a:pt x="4914" y="1718"/>
                  </a:lnTo>
                  <a:lnTo>
                    <a:pt x="4912" y="1724"/>
                  </a:lnTo>
                  <a:lnTo>
                    <a:pt x="4912" y="1728"/>
                  </a:lnTo>
                  <a:lnTo>
                    <a:pt x="4916" y="1730"/>
                  </a:lnTo>
                  <a:lnTo>
                    <a:pt x="4926" y="1736"/>
                  </a:lnTo>
                  <a:lnTo>
                    <a:pt x="4936" y="1738"/>
                  </a:lnTo>
                  <a:lnTo>
                    <a:pt x="4944" y="1738"/>
                  </a:lnTo>
                  <a:lnTo>
                    <a:pt x="4956" y="1738"/>
                  </a:lnTo>
                  <a:lnTo>
                    <a:pt x="4962" y="1738"/>
                  </a:lnTo>
                  <a:lnTo>
                    <a:pt x="4962" y="1740"/>
                  </a:lnTo>
                  <a:lnTo>
                    <a:pt x="4962" y="1744"/>
                  </a:lnTo>
                  <a:lnTo>
                    <a:pt x="4956" y="1752"/>
                  </a:lnTo>
                  <a:lnTo>
                    <a:pt x="4954" y="1758"/>
                  </a:lnTo>
                  <a:lnTo>
                    <a:pt x="4952" y="1762"/>
                  </a:lnTo>
                  <a:lnTo>
                    <a:pt x="4954" y="1766"/>
                  </a:lnTo>
                  <a:lnTo>
                    <a:pt x="4958" y="1768"/>
                  </a:lnTo>
                  <a:lnTo>
                    <a:pt x="4964" y="1770"/>
                  </a:lnTo>
                  <a:lnTo>
                    <a:pt x="4968" y="1770"/>
                  </a:lnTo>
                  <a:lnTo>
                    <a:pt x="4974" y="1768"/>
                  </a:lnTo>
                  <a:lnTo>
                    <a:pt x="4978" y="1766"/>
                  </a:lnTo>
                  <a:lnTo>
                    <a:pt x="4988" y="1758"/>
                  </a:lnTo>
                  <a:lnTo>
                    <a:pt x="4990" y="1758"/>
                  </a:lnTo>
                  <a:lnTo>
                    <a:pt x="4992" y="1758"/>
                  </a:lnTo>
                  <a:lnTo>
                    <a:pt x="4998" y="1762"/>
                  </a:lnTo>
                  <a:lnTo>
                    <a:pt x="5006" y="1770"/>
                  </a:lnTo>
                  <a:lnTo>
                    <a:pt x="5018" y="1776"/>
                  </a:lnTo>
                  <a:lnTo>
                    <a:pt x="5022" y="1776"/>
                  </a:lnTo>
                  <a:lnTo>
                    <a:pt x="5026" y="1774"/>
                  </a:lnTo>
                  <a:lnTo>
                    <a:pt x="5030" y="1772"/>
                  </a:lnTo>
                  <a:lnTo>
                    <a:pt x="5034" y="1768"/>
                  </a:lnTo>
                  <a:lnTo>
                    <a:pt x="5036" y="1762"/>
                  </a:lnTo>
                  <a:lnTo>
                    <a:pt x="5036" y="1756"/>
                  </a:lnTo>
                  <a:lnTo>
                    <a:pt x="5036" y="1748"/>
                  </a:lnTo>
                  <a:lnTo>
                    <a:pt x="5034" y="1746"/>
                  </a:lnTo>
                  <a:lnTo>
                    <a:pt x="5030" y="1744"/>
                  </a:lnTo>
                  <a:lnTo>
                    <a:pt x="5028" y="1744"/>
                  </a:lnTo>
                  <a:lnTo>
                    <a:pt x="5022" y="1746"/>
                  </a:lnTo>
                  <a:lnTo>
                    <a:pt x="5024" y="1742"/>
                  </a:lnTo>
                  <a:lnTo>
                    <a:pt x="5026" y="1740"/>
                  </a:lnTo>
                  <a:lnTo>
                    <a:pt x="5030" y="1736"/>
                  </a:lnTo>
                  <a:lnTo>
                    <a:pt x="5040" y="1732"/>
                  </a:lnTo>
                  <a:lnTo>
                    <a:pt x="5044" y="1730"/>
                  </a:lnTo>
                  <a:lnTo>
                    <a:pt x="5048" y="1728"/>
                  </a:lnTo>
                  <a:lnTo>
                    <a:pt x="5048" y="1724"/>
                  </a:lnTo>
                  <a:lnTo>
                    <a:pt x="5048" y="1718"/>
                  </a:lnTo>
                  <a:lnTo>
                    <a:pt x="5048" y="1710"/>
                  </a:lnTo>
                  <a:lnTo>
                    <a:pt x="5050" y="1700"/>
                  </a:lnTo>
                  <a:lnTo>
                    <a:pt x="5060" y="1676"/>
                  </a:lnTo>
                  <a:lnTo>
                    <a:pt x="5070" y="1650"/>
                  </a:lnTo>
                  <a:lnTo>
                    <a:pt x="5072" y="1640"/>
                  </a:lnTo>
                  <a:lnTo>
                    <a:pt x="5072" y="1630"/>
                  </a:lnTo>
                  <a:lnTo>
                    <a:pt x="5070" y="1624"/>
                  </a:lnTo>
                  <a:lnTo>
                    <a:pt x="5068" y="1622"/>
                  </a:lnTo>
                  <a:lnTo>
                    <a:pt x="5066" y="1620"/>
                  </a:lnTo>
                  <a:lnTo>
                    <a:pt x="5064" y="1622"/>
                  </a:lnTo>
                  <a:lnTo>
                    <a:pt x="5062" y="1622"/>
                  </a:lnTo>
                  <a:lnTo>
                    <a:pt x="5060" y="1622"/>
                  </a:lnTo>
                  <a:lnTo>
                    <a:pt x="5056" y="1620"/>
                  </a:lnTo>
                  <a:lnTo>
                    <a:pt x="5050" y="1614"/>
                  </a:lnTo>
                  <a:lnTo>
                    <a:pt x="5048" y="1610"/>
                  </a:lnTo>
                  <a:lnTo>
                    <a:pt x="5048" y="1608"/>
                  </a:lnTo>
                  <a:lnTo>
                    <a:pt x="5058" y="1612"/>
                  </a:lnTo>
                  <a:lnTo>
                    <a:pt x="5068" y="1614"/>
                  </a:lnTo>
                  <a:lnTo>
                    <a:pt x="5072" y="1614"/>
                  </a:lnTo>
                  <a:lnTo>
                    <a:pt x="5072" y="1610"/>
                  </a:lnTo>
                  <a:lnTo>
                    <a:pt x="5070" y="1604"/>
                  </a:lnTo>
                  <a:lnTo>
                    <a:pt x="5068" y="1602"/>
                  </a:lnTo>
                  <a:lnTo>
                    <a:pt x="5062" y="1598"/>
                  </a:lnTo>
                  <a:lnTo>
                    <a:pt x="5056" y="1596"/>
                  </a:lnTo>
                  <a:lnTo>
                    <a:pt x="5056" y="1594"/>
                  </a:lnTo>
                  <a:lnTo>
                    <a:pt x="5058" y="1592"/>
                  </a:lnTo>
                  <a:lnTo>
                    <a:pt x="5062" y="1588"/>
                  </a:lnTo>
                  <a:lnTo>
                    <a:pt x="5066" y="1586"/>
                  </a:lnTo>
                  <a:lnTo>
                    <a:pt x="5080" y="1584"/>
                  </a:lnTo>
                  <a:lnTo>
                    <a:pt x="5086" y="1582"/>
                  </a:lnTo>
                  <a:lnTo>
                    <a:pt x="5092" y="1578"/>
                  </a:lnTo>
                  <a:lnTo>
                    <a:pt x="5096" y="1574"/>
                  </a:lnTo>
                  <a:lnTo>
                    <a:pt x="5098" y="1566"/>
                  </a:lnTo>
                  <a:lnTo>
                    <a:pt x="5100" y="1560"/>
                  </a:lnTo>
                  <a:lnTo>
                    <a:pt x="5102" y="1556"/>
                  </a:lnTo>
                  <a:lnTo>
                    <a:pt x="5106" y="1556"/>
                  </a:lnTo>
                  <a:lnTo>
                    <a:pt x="5108" y="1558"/>
                  </a:lnTo>
                  <a:lnTo>
                    <a:pt x="5114" y="1562"/>
                  </a:lnTo>
                  <a:lnTo>
                    <a:pt x="5116" y="1560"/>
                  </a:lnTo>
                  <a:lnTo>
                    <a:pt x="5116" y="1556"/>
                  </a:lnTo>
                  <a:lnTo>
                    <a:pt x="5118" y="1550"/>
                  </a:lnTo>
                  <a:lnTo>
                    <a:pt x="5122" y="1544"/>
                  </a:lnTo>
                  <a:lnTo>
                    <a:pt x="5130" y="1538"/>
                  </a:lnTo>
                  <a:lnTo>
                    <a:pt x="5136" y="1530"/>
                  </a:lnTo>
                  <a:lnTo>
                    <a:pt x="5138" y="1526"/>
                  </a:lnTo>
                  <a:lnTo>
                    <a:pt x="5138" y="1520"/>
                  </a:lnTo>
                  <a:lnTo>
                    <a:pt x="5136" y="1508"/>
                  </a:lnTo>
                  <a:lnTo>
                    <a:pt x="5138" y="1502"/>
                  </a:lnTo>
                  <a:lnTo>
                    <a:pt x="5136" y="1500"/>
                  </a:lnTo>
                  <a:lnTo>
                    <a:pt x="5134" y="1498"/>
                  </a:lnTo>
                  <a:lnTo>
                    <a:pt x="5122" y="1498"/>
                  </a:lnTo>
                  <a:lnTo>
                    <a:pt x="5114" y="1496"/>
                  </a:lnTo>
                  <a:lnTo>
                    <a:pt x="5106" y="1494"/>
                  </a:lnTo>
                  <a:lnTo>
                    <a:pt x="5102" y="1492"/>
                  </a:lnTo>
                  <a:lnTo>
                    <a:pt x="5098" y="1488"/>
                  </a:lnTo>
                  <a:lnTo>
                    <a:pt x="5098" y="1486"/>
                  </a:lnTo>
                  <a:lnTo>
                    <a:pt x="5098" y="1484"/>
                  </a:lnTo>
                  <a:lnTo>
                    <a:pt x="5100" y="1484"/>
                  </a:lnTo>
                  <a:lnTo>
                    <a:pt x="5106" y="1484"/>
                  </a:lnTo>
                  <a:lnTo>
                    <a:pt x="5112" y="1486"/>
                  </a:lnTo>
                  <a:lnTo>
                    <a:pt x="5116" y="1486"/>
                  </a:lnTo>
                  <a:lnTo>
                    <a:pt x="5124" y="1484"/>
                  </a:lnTo>
                  <a:lnTo>
                    <a:pt x="5130" y="1482"/>
                  </a:lnTo>
                  <a:lnTo>
                    <a:pt x="5136" y="1482"/>
                  </a:lnTo>
                  <a:lnTo>
                    <a:pt x="5144" y="1482"/>
                  </a:lnTo>
                  <a:lnTo>
                    <a:pt x="5144" y="1480"/>
                  </a:lnTo>
                  <a:lnTo>
                    <a:pt x="5144" y="1478"/>
                  </a:lnTo>
                  <a:lnTo>
                    <a:pt x="5140" y="1468"/>
                  </a:lnTo>
                  <a:lnTo>
                    <a:pt x="5126" y="1454"/>
                  </a:lnTo>
                  <a:lnTo>
                    <a:pt x="5120" y="1446"/>
                  </a:lnTo>
                  <a:lnTo>
                    <a:pt x="5116" y="1440"/>
                  </a:lnTo>
                  <a:lnTo>
                    <a:pt x="5118" y="1436"/>
                  </a:lnTo>
                  <a:lnTo>
                    <a:pt x="5120" y="1434"/>
                  </a:lnTo>
                  <a:lnTo>
                    <a:pt x="5126" y="1434"/>
                  </a:lnTo>
                  <a:lnTo>
                    <a:pt x="5132" y="1434"/>
                  </a:lnTo>
                  <a:lnTo>
                    <a:pt x="5146" y="1436"/>
                  </a:lnTo>
                  <a:lnTo>
                    <a:pt x="5152" y="1438"/>
                  </a:lnTo>
                  <a:lnTo>
                    <a:pt x="5158" y="1436"/>
                  </a:lnTo>
                  <a:lnTo>
                    <a:pt x="5160" y="1432"/>
                  </a:lnTo>
                  <a:lnTo>
                    <a:pt x="5164" y="1428"/>
                  </a:lnTo>
                  <a:lnTo>
                    <a:pt x="5168" y="1420"/>
                  </a:lnTo>
                  <a:lnTo>
                    <a:pt x="5170" y="1418"/>
                  </a:lnTo>
                  <a:lnTo>
                    <a:pt x="5174" y="1418"/>
                  </a:lnTo>
                  <a:lnTo>
                    <a:pt x="5180" y="1418"/>
                  </a:lnTo>
                  <a:lnTo>
                    <a:pt x="5184" y="1418"/>
                  </a:lnTo>
                  <a:lnTo>
                    <a:pt x="5180" y="1414"/>
                  </a:lnTo>
                  <a:lnTo>
                    <a:pt x="5170" y="1408"/>
                  </a:lnTo>
                  <a:lnTo>
                    <a:pt x="5162" y="1404"/>
                  </a:lnTo>
                  <a:lnTo>
                    <a:pt x="5162" y="1402"/>
                  </a:lnTo>
                  <a:lnTo>
                    <a:pt x="5168" y="1402"/>
                  </a:lnTo>
                  <a:lnTo>
                    <a:pt x="5174" y="1398"/>
                  </a:lnTo>
                  <a:lnTo>
                    <a:pt x="5180" y="1396"/>
                  </a:lnTo>
                  <a:lnTo>
                    <a:pt x="5188" y="1398"/>
                  </a:lnTo>
                  <a:lnTo>
                    <a:pt x="5196" y="1398"/>
                  </a:lnTo>
                  <a:lnTo>
                    <a:pt x="5208" y="1398"/>
                  </a:lnTo>
                  <a:lnTo>
                    <a:pt x="5218" y="1396"/>
                  </a:lnTo>
                  <a:lnTo>
                    <a:pt x="5224" y="1396"/>
                  </a:lnTo>
                  <a:lnTo>
                    <a:pt x="5230" y="1394"/>
                  </a:lnTo>
                  <a:lnTo>
                    <a:pt x="5234" y="1390"/>
                  </a:lnTo>
                  <a:lnTo>
                    <a:pt x="5236" y="1386"/>
                  </a:lnTo>
                  <a:lnTo>
                    <a:pt x="5234" y="1382"/>
                  </a:lnTo>
                  <a:lnTo>
                    <a:pt x="5234" y="1380"/>
                  </a:lnTo>
                  <a:lnTo>
                    <a:pt x="5238" y="1376"/>
                  </a:lnTo>
                  <a:lnTo>
                    <a:pt x="5242" y="1370"/>
                  </a:lnTo>
                  <a:lnTo>
                    <a:pt x="5240" y="1368"/>
                  </a:lnTo>
                  <a:lnTo>
                    <a:pt x="5240" y="1364"/>
                  </a:lnTo>
                  <a:lnTo>
                    <a:pt x="5248" y="1358"/>
                  </a:lnTo>
                  <a:lnTo>
                    <a:pt x="5250" y="1356"/>
                  </a:lnTo>
                  <a:lnTo>
                    <a:pt x="5252" y="1354"/>
                  </a:lnTo>
                  <a:lnTo>
                    <a:pt x="5250" y="1350"/>
                  </a:lnTo>
                  <a:lnTo>
                    <a:pt x="5248" y="1348"/>
                  </a:lnTo>
                  <a:lnTo>
                    <a:pt x="5242" y="1346"/>
                  </a:lnTo>
                  <a:lnTo>
                    <a:pt x="5242" y="1344"/>
                  </a:lnTo>
                  <a:lnTo>
                    <a:pt x="5242" y="1342"/>
                  </a:lnTo>
                  <a:lnTo>
                    <a:pt x="5246" y="1342"/>
                  </a:lnTo>
                  <a:lnTo>
                    <a:pt x="5250" y="1342"/>
                  </a:lnTo>
                  <a:lnTo>
                    <a:pt x="5256" y="1344"/>
                  </a:lnTo>
                  <a:lnTo>
                    <a:pt x="5266" y="1344"/>
                  </a:lnTo>
                  <a:lnTo>
                    <a:pt x="5272" y="1344"/>
                  </a:lnTo>
                  <a:lnTo>
                    <a:pt x="5270" y="1346"/>
                  </a:lnTo>
                  <a:lnTo>
                    <a:pt x="5264" y="1352"/>
                  </a:lnTo>
                  <a:lnTo>
                    <a:pt x="5260" y="1356"/>
                  </a:lnTo>
                  <a:lnTo>
                    <a:pt x="5258" y="1360"/>
                  </a:lnTo>
                  <a:lnTo>
                    <a:pt x="5254" y="1364"/>
                  </a:lnTo>
                  <a:lnTo>
                    <a:pt x="5250" y="1366"/>
                  </a:lnTo>
                  <a:lnTo>
                    <a:pt x="5248" y="1372"/>
                  </a:lnTo>
                  <a:lnTo>
                    <a:pt x="5248" y="1378"/>
                  </a:lnTo>
                  <a:lnTo>
                    <a:pt x="5244" y="1386"/>
                  </a:lnTo>
                  <a:lnTo>
                    <a:pt x="5242" y="1392"/>
                  </a:lnTo>
                  <a:lnTo>
                    <a:pt x="5242" y="1394"/>
                  </a:lnTo>
                  <a:lnTo>
                    <a:pt x="5244" y="1396"/>
                  </a:lnTo>
                  <a:lnTo>
                    <a:pt x="5250" y="1398"/>
                  </a:lnTo>
                  <a:lnTo>
                    <a:pt x="5256" y="1398"/>
                  </a:lnTo>
                  <a:lnTo>
                    <a:pt x="5262" y="1396"/>
                  </a:lnTo>
                  <a:lnTo>
                    <a:pt x="5268" y="1390"/>
                  </a:lnTo>
                  <a:lnTo>
                    <a:pt x="5276" y="1380"/>
                  </a:lnTo>
                  <a:lnTo>
                    <a:pt x="5280" y="1380"/>
                  </a:lnTo>
                  <a:lnTo>
                    <a:pt x="5284" y="1382"/>
                  </a:lnTo>
                  <a:lnTo>
                    <a:pt x="5290" y="1386"/>
                  </a:lnTo>
                  <a:lnTo>
                    <a:pt x="5292" y="1384"/>
                  </a:lnTo>
                  <a:lnTo>
                    <a:pt x="5292" y="1380"/>
                  </a:lnTo>
                  <a:lnTo>
                    <a:pt x="5290" y="1378"/>
                  </a:lnTo>
                  <a:lnTo>
                    <a:pt x="5288" y="1376"/>
                  </a:lnTo>
                  <a:lnTo>
                    <a:pt x="5290" y="1374"/>
                  </a:lnTo>
                  <a:lnTo>
                    <a:pt x="5294" y="1370"/>
                  </a:lnTo>
                  <a:lnTo>
                    <a:pt x="5300" y="1370"/>
                  </a:lnTo>
                  <a:lnTo>
                    <a:pt x="5302" y="1370"/>
                  </a:lnTo>
                  <a:lnTo>
                    <a:pt x="5306" y="1370"/>
                  </a:lnTo>
                  <a:lnTo>
                    <a:pt x="5308" y="1372"/>
                  </a:lnTo>
                  <a:lnTo>
                    <a:pt x="5312" y="1372"/>
                  </a:lnTo>
                  <a:lnTo>
                    <a:pt x="5320" y="1370"/>
                  </a:lnTo>
                  <a:lnTo>
                    <a:pt x="5336" y="1362"/>
                  </a:lnTo>
                  <a:lnTo>
                    <a:pt x="5338" y="1358"/>
                  </a:lnTo>
                  <a:lnTo>
                    <a:pt x="5338" y="1354"/>
                  </a:lnTo>
                  <a:lnTo>
                    <a:pt x="5338" y="1350"/>
                  </a:lnTo>
                  <a:lnTo>
                    <a:pt x="5340" y="1350"/>
                  </a:lnTo>
                  <a:lnTo>
                    <a:pt x="5340" y="1348"/>
                  </a:lnTo>
                  <a:lnTo>
                    <a:pt x="5344" y="1350"/>
                  </a:lnTo>
                  <a:lnTo>
                    <a:pt x="5346" y="1350"/>
                  </a:lnTo>
                  <a:lnTo>
                    <a:pt x="5346" y="1352"/>
                  </a:lnTo>
                  <a:lnTo>
                    <a:pt x="5348" y="1354"/>
                  </a:lnTo>
                  <a:lnTo>
                    <a:pt x="5358" y="1350"/>
                  </a:lnTo>
                  <a:lnTo>
                    <a:pt x="5368" y="1344"/>
                  </a:lnTo>
                  <a:lnTo>
                    <a:pt x="5394" y="1324"/>
                  </a:lnTo>
                  <a:lnTo>
                    <a:pt x="5406" y="1312"/>
                  </a:lnTo>
                  <a:lnTo>
                    <a:pt x="5416" y="1300"/>
                  </a:lnTo>
                  <a:lnTo>
                    <a:pt x="5424" y="1290"/>
                  </a:lnTo>
                  <a:lnTo>
                    <a:pt x="5428" y="1280"/>
                  </a:lnTo>
                  <a:lnTo>
                    <a:pt x="5436" y="1264"/>
                  </a:lnTo>
                  <a:lnTo>
                    <a:pt x="5446" y="1250"/>
                  </a:lnTo>
                  <a:lnTo>
                    <a:pt x="5458" y="1240"/>
                  </a:lnTo>
                  <a:lnTo>
                    <a:pt x="5464" y="1238"/>
                  </a:lnTo>
                  <a:lnTo>
                    <a:pt x="5470" y="1238"/>
                  </a:lnTo>
                  <a:lnTo>
                    <a:pt x="5480" y="1236"/>
                  </a:lnTo>
                  <a:lnTo>
                    <a:pt x="5482" y="1234"/>
                  </a:lnTo>
                  <a:lnTo>
                    <a:pt x="5484" y="1230"/>
                  </a:lnTo>
                  <a:lnTo>
                    <a:pt x="5484" y="1226"/>
                  </a:lnTo>
                  <a:lnTo>
                    <a:pt x="5482" y="1220"/>
                  </a:lnTo>
                  <a:lnTo>
                    <a:pt x="5476" y="1214"/>
                  </a:lnTo>
                  <a:lnTo>
                    <a:pt x="5468" y="1204"/>
                  </a:lnTo>
                  <a:lnTo>
                    <a:pt x="5462" y="1196"/>
                  </a:lnTo>
                  <a:lnTo>
                    <a:pt x="5462" y="1194"/>
                  </a:lnTo>
                  <a:lnTo>
                    <a:pt x="5472" y="1200"/>
                  </a:lnTo>
                  <a:lnTo>
                    <a:pt x="5506" y="1222"/>
                  </a:lnTo>
                  <a:lnTo>
                    <a:pt x="5522" y="1226"/>
                  </a:lnTo>
                  <a:lnTo>
                    <a:pt x="5530" y="1228"/>
                  </a:lnTo>
                  <a:lnTo>
                    <a:pt x="5538" y="1228"/>
                  </a:lnTo>
                  <a:lnTo>
                    <a:pt x="5546" y="1226"/>
                  </a:lnTo>
                  <a:lnTo>
                    <a:pt x="5554" y="1222"/>
                  </a:lnTo>
                  <a:lnTo>
                    <a:pt x="5560" y="1218"/>
                  </a:lnTo>
                  <a:lnTo>
                    <a:pt x="5566" y="1212"/>
                  </a:lnTo>
                  <a:lnTo>
                    <a:pt x="5568" y="1206"/>
                  </a:lnTo>
                  <a:lnTo>
                    <a:pt x="5572" y="1204"/>
                  </a:lnTo>
                  <a:lnTo>
                    <a:pt x="5574" y="1204"/>
                  </a:lnTo>
                  <a:lnTo>
                    <a:pt x="5578" y="1206"/>
                  </a:lnTo>
                  <a:lnTo>
                    <a:pt x="5584" y="1208"/>
                  </a:lnTo>
                  <a:lnTo>
                    <a:pt x="5592" y="1208"/>
                  </a:lnTo>
                  <a:lnTo>
                    <a:pt x="5602" y="1206"/>
                  </a:lnTo>
                  <a:lnTo>
                    <a:pt x="5618" y="1202"/>
                  </a:lnTo>
                  <a:lnTo>
                    <a:pt x="5636" y="1196"/>
                  </a:lnTo>
                  <a:lnTo>
                    <a:pt x="5656" y="1190"/>
                  </a:lnTo>
                  <a:lnTo>
                    <a:pt x="5692" y="1184"/>
                  </a:lnTo>
                  <a:lnTo>
                    <a:pt x="5722" y="1176"/>
                  </a:lnTo>
                  <a:lnTo>
                    <a:pt x="5734" y="1172"/>
                  </a:lnTo>
                  <a:lnTo>
                    <a:pt x="5742" y="1166"/>
                  </a:lnTo>
                  <a:lnTo>
                    <a:pt x="5756" y="1152"/>
                  </a:lnTo>
                  <a:lnTo>
                    <a:pt x="5770" y="1140"/>
                  </a:lnTo>
                  <a:lnTo>
                    <a:pt x="5786" y="1132"/>
                  </a:lnTo>
                  <a:lnTo>
                    <a:pt x="5796" y="1128"/>
                  </a:lnTo>
                  <a:lnTo>
                    <a:pt x="5806" y="1126"/>
                  </a:lnTo>
                  <a:lnTo>
                    <a:pt x="5814" y="1124"/>
                  </a:lnTo>
                  <a:lnTo>
                    <a:pt x="5818" y="1122"/>
                  </a:lnTo>
                  <a:lnTo>
                    <a:pt x="5818" y="1118"/>
                  </a:lnTo>
                  <a:lnTo>
                    <a:pt x="5818" y="1114"/>
                  </a:lnTo>
                  <a:lnTo>
                    <a:pt x="5818" y="1112"/>
                  </a:lnTo>
                  <a:lnTo>
                    <a:pt x="5818" y="1108"/>
                  </a:lnTo>
                  <a:lnTo>
                    <a:pt x="5822" y="1106"/>
                  </a:lnTo>
                  <a:lnTo>
                    <a:pt x="5832" y="1104"/>
                  </a:lnTo>
                  <a:lnTo>
                    <a:pt x="5846" y="1104"/>
                  </a:lnTo>
                  <a:lnTo>
                    <a:pt x="5848" y="1102"/>
                  </a:lnTo>
                  <a:lnTo>
                    <a:pt x="5850" y="1100"/>
                  </a:lnTo>
                  <a:lnTo>
                    <a:pt x="5854" y="1094"/>
                  </a:lnTo>
                  <a:lnTo>
                    <a:pt x="5858" y="1092"/>
                  </a:lnTo>
                  <a:lnTo>
                    <a:pt x="5868" y="1086"/>
                  </a:lnTo>
                  <a:lnTo>
                    <a:pt x="5882" y="1078"/>
                  </a:lnTo>
                  <a:lnTo>
                    <a:pt x="5882" y="1076"/>
                  </a:lnTo>
                  <a:lnTo>
                    <a:pt x="5880" y="1076"/>
                  </a:lnTo>
                  <a:lnTo>
                    <a:pt x="5864" y="1076"/>
                  </a:lnTo>
                  <a:lnTo>
                    <a:pt x="5836" y="1078"/>
                  </a:lnTo>
                  <a:lnTo>
                    <a:pt x="5820" y="1078"/>
                  </a:lnTo>
                  <a:lnTo>
                    <a:pt x="5806" y="1076"/>
                  </a:lnTo>
                  <a:lnTo>
                    <a:pt x="5794" y="1070"/>
                  </a:lnTo>
                  <a:lnTo>
                    <a:pt x="5780" y="1064"/>
                  </a:lnTo>
                  <a:lnTo>
                    <a:pt x="5768" y="1058"/>
                  </a:lnTo>
                  <a:lnTo>
                    <a:pt x="5756" y="1056"/>
                  </a:lnTo>
                  <a:lnTo>
                    <a:pt x="5750" y="1056"/>
                  </a:lnTo>
                  <a:lnTo>
                    <a:pt x="5742" y="1056"/>
                  </a:lnTo>
                  <a:lnTo>
                    <a:pt x="5736" y="1060"/>
                  </a:lnTo>
                  <a:lnTo>
                    <a:pt x="5728" y="1064"/>
                  </a:lnTo>
                  <a:lnTo>
                    <a:pt x="5722" y="1068"/>
                  </a:lnTo>
                  <a:lnTo>
                    <a:pt x="5714" y="1070"/>
                  </a:lnTo>
                  <a:lnTo>
                    <a:pt x="5702" y="1070"/>
                  </a:lnTo>
                  <a:lnTo>
                    <a:pt x="5696" y="1070"/>
                  </a:lnTo>
                  <a:lnTo>
                    <a:pt x="5690" y="1070"/>
                  </a:lnTo>
                  <a:lnTo>
                    <a:pt x="5684" y="1074"/>
                  </a:lnTo>
                  <a:lnTo>
                    <a:pt x="5676" y="1082"/>
                  </a:lnTo>
                  <a:lnTo>
                    <a:pt x="5670" y="1086"/>
                  </a:lnTo>
                  <a:lnTo>
                    <a:pt x="5664" y="1088"/>
                  </a:lnTo>
                  <a:lnTo>
                    <a:pt x="5660" y="1090"/>
                  </a:lnTo>
                  <a:lnTo>
                    <a:pt x="5656" y="1090"/>
                  </a:lnTo>
                  <a:lnTo>
                    <a:pt x="5656" y="1086"/>
                  </a:lnTo>
                  <a:lnTo>
                    <a:pt x="5656" y="1082"/>
                  </a:lnTo>
                  <a:lnTo>
                    <a:pt x="5660" y="1078"/>
                  </a:lnTo>
                  <a:lnTo>
                    <a:pt x="5668" y="1070"/>
                  </a:lnTo>
                  <a:lnTo>
                    <a:pt x="5678" y="1064"/>
                  </a:lnTo>
                  <a:lnTo>
                    <a:pt x="5684" y="1062"/>
                  </a:lnTo>
                  <a:lnTo>
                    <a:pt x="5690" y="1060"/>
                  </a:lnTo>
                  <a:lnTo>
                    <a:pt x="5694" y="1060"/>
                  </a:lnTo>
                  <a:lnTo>
                    <a:pt x="5700" y="1064"/>
                  </a:lnTo>
                  <a:lnTo>
                    <a:pt x="5702" y="1064"/>
                  </a:lnTo>
                  <a:lnTo>
                    <a:pt x="5706" y="1062"/>
                  </a:lnTo>
                  <a:lnTo>
                    <a:pt x="5714" y="1056"/>
                  </a:lnTo>
                  <a:lnTo>
                    <a:pt x="5714" y="1054"/>
                  </a:lnTo>
                  <a:lnTo>
                    <a:pt x="5714" y="1052"/>
                  </a:lnTo>
                  <a:lnTo>
                    <a:pt x="5710" y="1052"/>
                  </a:lnTo>
                  <a:lnTo>
                    <a:pt x="5704" y="1050"/>
                  </a:lnTo>
                  <a:lnTo>
                    <a:pt x="5680" y="1052"/>
                  </a:lnTo>
                  <a:lnTo>
                    <a:pt x="5652" y="1056"/>
                  </a:lnTo>
                  <a:lnTo>
                    <a:pt x="5638" y="1058"/>
                  </a:lnTo>
                  <a:lnTo>
                    <a:pt x="5634" y="1056"/>
                  </a:lnTo>
                  <a:lnTo>
                    <a:pt x="5632" y="1052"/>
                  </a:lnTo>
                  <a:lnTo>
                    <a:pt x="5636" y="1046"/>
                  </a:lnTo>
                  <a:lnTo>
                    <a:pt x="5640" y="1038"/>
                  </a:lnTo>
                  <a:lnTo>
                    <a:pt x="5650" y="1022"/>
                  </a:lnTo>
                  <a:lnTo>
                    <a:pt x="5656" y="1012"/>
                  </a:lnTo>
                  <a:lnTo>
                    <a:pt x="5658" y="1010"/>
                  </a:lnTo>
                  <a:lnTo>
                    <a:pt x="5664" y="1016"/>
                  </a:lnTo>
                  <a:lnTo>
                    <a:pt x="5672" y="1022"/>
                  </a:lnTo>
                  <a:lnTo>
                    <a:pt x="5676" y="1022"/>
                  </a:lnTo>
                  <a:lnTo>
                    <a:pt x="5680" y="1022"/>
                  </a:lnTo>
                  <a:lnTo>
                    <a:pt x="5718" y="1010"/>
                  </a:lnTo>
                  <a:lnTo>
                    <a:pt x="5732" y="1004"/>
                  </a:lnTo>
                  <a:lnTo>
                    <a:pt x="5742" y="1000"/>
                  </a:lnTo>
                  <a:lnTo>
                    <a:pt x="5746" y="996"/>
                  </a:lnTo>
                  <a:lnTo>
                    <a:pt x="5746" y="990"/>
                  </a:lnTo>
                  <a:lnTo>
                    <a:pt x="5742" y="986"/>
                  </a:lnTo>
                  <a:lnTo>
                    <a:pt x="5734" y="982"/>
                  </a:lnTo>
                  <a:lnTo>
                    <a:pt x="5724" y="980"/>
                  </a:lnTo>
                  <a:lnTo>
                    <a:pt x="5710" y="976"/>
                  </a:lnTo>
                  <a:lnTo>
                    <a:pt x="5688" y="972"/>
                  </a:lnTo>
                  <a:lnTo>
                    <a:pt x="5682" y="970"/>
                  </a:lnTo>
                  <a:lnTo>
                    <a:pt x="5680" y="968"/>
                  </a:lnTo>
                  <a:lnTo>
                    <a:pt x="5680" y="966"/>
                  </a:lnTo>
                  <a:lnTo>
                    <a:pt x="5686" y="966"/>
                  </a:lnTo>
                  <a:lnTo>
                    <a:pt x="5706" y="966"/>
                  </a:lnTo>
                  <a:lnTo>
                    <a:pt x="5728" y="970"/>
                  </a:lnTo>
                  <a:lnTo>
                    <a:pt x="5742" y="974"/>
                  </a:lnTo>
                  <a:lnTo>
                    <a:pt x="5754" y="980"/>
                  </a:lnTo>
                  <a:lnTo>
                    <a:pt x="5768" y="986"/>
                  </a:lnTo>
                  <a:lnTo>
                    <a:pt x="5782" y="990"/>
                  </a:lnTo>
                  <a:lnTo>
                    <a:pt x="5790" y="996"/>
                  </a:lnTo>
                  <a:lnTo>
                    <a:pt x="5794" y="1006"/>
                  </a:lnTo>
                  <a:lnTo>
                    <a:pt x="5796" y="1022"/>
                  </a:lnTo>
                  <a:lnTo>
                    <a:pt x="5800" y="1030"/>
                  </a:lnTo>
                  <a:lnTo>
                    <a:pt x="5806" y="1038"/>
                  </a:lnTo>
                  <a:lnTo>
                    <a:pt x="5814" y="1044"/>
                  </a:lnTo>
                  <a:lnTo>
                    <a:pt x="5824" y="1048"/>
                  </a:lnTo>
                  <a:lnTo>
                    <a:pt x="5834" y="1052"/>
                  </a:lnTo>
                  <a:lnTo>
                    <a:pt x="5844" y="1054"/>
                  </a:lnTo>
                  <a:lnTo>
                    <a:pt x="5852" y="1054"/>
                  </a:lnTo>
                  <a:lnTo>
                    <a:pt x="5858" y="1052"/>
                  </a:lnTo>
                  <a:lnTo>
                    <a:pt x="5866" y="1048"/>
                  </a:lnTo>
                  <a:lnTo>
                    <a:pt x="5872" y="1048"/>
                  </a:lnTo>
                  <a:lnTo>
                    <a:pt x="5882" y="1052"/>
                  </a:lnTo>
                  <a:lnTo>
                    <a:pt x="5896" y="1054"/>
                  </a:lnTo>
                  <a:lnTo>
                    <a:pt x="5904" y="1054"/>
                  </a:lnTo>
                  <a:lnTo>
                    <a:pt x="5908" y="1048"/>
                  </a:lnTo>
                  <a:lnTo>
                    <a:pt x="5908" y="1042"/>
                  </a:lnTo>
                  <a:lnTo>
                    <a:pt x="5906" y="1032"/>
                  </a:lnTo>
                  <a:lnTo>
                    <a:pt x="5902" y="1008"/>
                  </a:lnTo>
                  <a:lnTo>
                    <a:pt x="5900" y="996"/>
                  </a:lnTo>
                  <a:lnTo>
                    <a:pt x="5900" y="984"/>
                  </a:lnTo>
                  <a:lnTo>
                    <a:pt x="5900" y="976"/>
                  </a:lnTo>
                  <a:lnTo>
                    <a:pt x="5898" y="974"/>
                  </a:lnTo>
                  <a:lnTo>
                    <a:pt x="5896" y="974"/>
                  </a:lnTo>
                  <a:lnTo>
                    <a:pt x="5892" y="976"/>
                  </a:lnTo>
                  <a:lnTo>
                    <a:pt x="5886" y="980"/>
                  </a:lnTo>
                  <a:lnTo>
                    <a:pt x="5880" y="984"/>
                  </a:lnTo>
                  <a:lnTo>
                    <a:pt x="5874" y="988"/>
                  </a:lnTo>
                  <a:lnTo>
                    <a:pt x="5868" y="990"/>
                  </a:lnTo>
                  <a:lnTo>
                    <a:pt x="5868" y="988"/>
                  </a:lnTo>
                  <a:lnTo>
                    <a:pt x="5866" y="984"/>
                  </a:lnTo>
                  <a:lnTo>
                    <a:pt x="5864" y="976"/>
                  </a:lnTo>
                  <a:lnTo>
                    <a:pt x="5866" y="974"/>
                  </a:lnTo>
                  <a:lnTo>
                    <a:pt x="5868" y="972"/>
                  </a:lnTo>
                  <a:lnTo>
                    <a:pt x="5876" y="970"/>
                  </a:lnTo>
                  <a:lnTo>
                    <a:pt x="5880" y="968"/>
                  </a:lnTo>
                  <a:lnTo>
                    <a:pt x="5886" y="960"/>
                  </a:lnTo>
                  <a:lnTo>
                    <a:pt x="5890" y="956"/>
                  </a:lnTo>
                  <a:lnTo>
                    <a:pt x="5892" y="954"/>
                  </a:lnTo>
                  <a:lnTo>
                    <a:pt x="5890" y="954"/>
                  </a:lnTo>
                  <a:lnTo>
                    <a:pt x="5880" y="958"/>
                  </a:lnTo>
                  <a:lnTo>
                    <a:pt x="5870" y="960"/>
                  </a:lnTo>
                  <a:lnTo>
                    <a:pt x="5866" y="960"/>
                  </a:lnTo>
                  <a:lnTo>
                    <a:pt x="5866" y="954"/>
                  </a:lnTo>
                  <a:lnTo>
                    <a:pt x="5868" y="948"/>
                  </a:lnTo>
                  <a:lnTo>
                    <a:pt x="5866" y="944"/>
                  </a:lnTo>
                  <a:lnTo>
                    <a:pt x="5862" y="940"/>
                  </a:lnTo>
                  <a:lnTo>
                    <a:pt x="5856" y="936"/>
                  </a:lnTo>
                  <a:lnTo>
                    <a:pt x="5838" y="932"/>
                  </a:lnTo>
                  <a:lnTo>
                    <a:pt x="5816" y="924"/>
                  </a:lnTo>
                  <a:lnTo>
                    <a:pt x="5796" y="918"/>
                  </a:lnTo>
                  <a:lnTo>
                    <a:pt x="5786" y="912"/>
                  </a:lnTo>
                  <a:lnTo>
                    <a:pt x="5780" y="906"/>
                  </a:lnTo>
                  <a:lnTo>
                    <a:pt x="5780" y="902"/>
                  </a:lnTo>
                  <a:lnTo>
                    <a:pt x="5780" y="900"/>
                  </a:lnTo>
                  <a:lnTo>
                    <a:pt x="5780" y="896"/>
                  </a:lnTo>
                  <a:lnTo>
                    <a:pt x="5778" y="890"/>
                  </a:lnTo>
                  <a:lnTo>
                    <a:pt x="5770" y="884"/>
                  </a:lnTo>
                  <a:lnTo>
                    <a:pt x="5762" y="880"/>
                  </a:lnTo>
                  <a:lnTo>
                    <a:pt x="5758" y="874"/>
                  </a:lnTo>
                  <a:lnTo>
                    <a:pt x="5760" y="870"/>
                  </a:lnTo>
                  <a:lnTo>
                    <a:pt x="5760" y="866"/>
                  </a:lnTo>
                  <a:lnTo>
                    <a:pt x="5758" y="862"/>
                  </a:lnTo>
                  <a:lnTo>
                    <a:pt x="5752" y="856"/>
                  </a:lnTo>
                  <a:lnTo>
                    <a:pt x="5738" y="852"/>
                  </a:lnTo>
                  <a:lnTo>
                    <a:pt x="5714" y="844"/>
                  </a:lnTo>
                  <a:lnTo>
                    <a:pt x="5724" y="846"/>
                  </a:lnTo>
                  <a:lnTo>
                    <a:pt x="5732" y="844"/>
                  </a:lnTo>
                  <a:lnTo>
                    <a:pt x="5740" y="840"/>
                  </a:lnTo>
                  <a:lnTo>
                    <a:pt x="5748" y="836"/>
                  </a:lnTo>
                  <a:lnTo>
                    <a:pt x="5764" y="828"/>
                  </a:lnTo>
                  <a:lnTo>
                    <a:pt x="5784" y="816"/>
                  </a:lnTo>
                  <a:lnTo>
                    <a:pt x="5790" y="816"/>
                  </a:lnTo>
                  <a:lnTo>
                    <a:pt x="5796" y="814"/>
                  </a:lnTo>
                  <a:lnTo>
                    <a:pt x="5810" y="818"/>
                  </a:lnTo>
                  <a:lnTo>
                    <a:pt x="5824" y="824"/>
                  </a:lnTo>
                  <a:lnTo>
                    <a:pt x="5838" y="832"/>
                  </a:lnTo>
                  <a:lnTo>
                    <a:pt x="5852" y="838"/>
                  </a:lnTo>
                  <a:lnTo>
                    <a:pt x="5866" y="842"/>
                  </a:lnTo>
                  <a:lnTo>
                    <a:pt x="5874" y="842"/>
                  </a:lnTo>
                  <a:lnTo>
                    <a:pt x="5880" y="842"/>
                  </a:lnTo>
                  <a:lnTo>
                    <a:pt x="5888" y="840"/>
                  </a:lnTo>
                  <a:lnTo>
                    <a:pt x="5894" y="836"/>
                  </a:lnTo>
                  <a:lnTo>
                    <a:pt x="5906" y="828"/>
                  </a:lnTo>
                  <a:lnTo>
                    <a:pt x="5916" y="826"/>
                  </a:lnTo>
                  <a:lnTo>
                    <a:pt x="5922" y="826"/>
                  </a:lnTo>
                  <a:lnTo>
                    <a:pt x="5928" y="828"/>
                  </a:lnTo>
                  <a:lnTo>
                    <a:pt x="5932" y="828"/>
                  </a:lnTo>
                  <a:lnTo>
                    <a:pt x="5936" y="828"/>
                  </a:lnTo>
                  <a:lnTo>
                    <a:pt x="5942" y="826"/>
                  </a:lnTo>
                  <a:lnTo>
                    <a:pt x="5948" y="818"/>
                  </a:lnTo>
                  <a:lnTo>
                    <a:pt x="5954" y="808"/>
                  </a:lnTo>
                  <a:lnTo>
                    <a:pt x="5954" y="804"/>
                  </a:lnTo>
                  <a:lnTo>
                    <a:pt x="5952" y="802"/>
                  </a:lnTo>
                  <a:lnTo>
                    <a:pt x="5948" y="796"/>
                  </a:lnTo>
                  <a:lnTo>
                    <a:pt x="5940" y="792"/>
                  </a:lnTo>
                  <a:lnTo>
                    <a:pt x="5930" y="788"/>
                  </a:lnTo>
                  <a:lnTo>
                    <a:pt x="5916" y="788"/>
                  </a:lnTo>
                  <a:lnTo>
                    <a:pt x="5890" y="786"/>
                  </a:lnTo>
                  <a:lnTo>
                    <a:pt x="5880" y="784"/>
                  </a:lnTo>
                  <a:lnTo>
                    <a:pt x="5876" y="782"/>
                  </a:lnTo>
                  <a:lnTo>
                    <a:pt x="5876" y="780"/>
                  </a:lnTo>
                  <a:lnTo>
                    <a:pt x="5876" y="774"/>
                  </a:lnTo>
                  <a:lnTo>
                    <a:pt x="5882" y="768"/>
                  </a:lnTo>
                  <a:lnTo>
                    <a:pt x="5890" y="762"/>
                  </a:lnTo>
                  <a:lnTo>
                    <a:pt x="5902" y="756"/>
                  </a:lnTo>
                  <a:lnTo>
                    <a:pt x="5914" y="752"/>
                  </a:lnTo>
                  <a:lnTo>
                    <a:pt x="5928" y="752"/>
                  </a:lnTo>
                  <a:lnTo>
                    <a:pt x="5940" y="754"/>
                  </a:lnTo>
                  <a:lnTo>
                    <a:pt x="5948" y="756"/>
                  </a:lnTo>
                  <a:lnTo>
                    <a:pt x="5958" y="764"/>
                  </a:lnTo>
                  <a:lnTo>
                    <a:pt x="5964" y="768"/>
                  </a:lnTo>
                  <a:lnTo>
                    <a:pt x="5970" y="768"/>
                  </a:lnTo>
                  <a:lnTo>
                    <a:pt x="5978" y="768"/>
                  </a:lnTo>
                  <a:lnTo>
                    <a:pt x="5990" y="764"/>
                  </a:lnTo>
                  <a:lnTo>
                    <a:pt x="5998" y="760"/>
                  </a:lnTo>
                  <a:lnTo>
                    <a:pt x="6002" y="756"/>
                  </a:lnTo>
                  <a:lnTo>
                    <a:pt x="6002" y="752"/>
                  </a:lnTo>
                  <a:lnTo>
                    <a:pt x="5998" y="748"/>
                  </a:lnTo>
                  <a:lnTo>
                    <a:pt x="5992" y="744"/>
                  </a:lnTo>
                  <a:lnTo>
                    <a:pt x="5982" y="742"/>
                  </a:lnTo>
                  <a:lnTo>
                    <a:pt x="5970" y="740"/>
                  </a:lnTo>
                  <a:lnTo>
                    <a:pt x="5956" y="738"/>
                  </a:lnTo>
                  <a:lnTo>
                    <a:pt x="5948" y="736"/>
                  </a:lnTo>
                  <a:lnTo>
                    <a:pt x="5944" y="734"/>
                  </a:lnTo>
                  <a:lnTo>
                    <a:pt x="5940" y="732"/>
                  </a:lnTo>
                  <a:lnTo>
                    <a:pt x="5938" y="728"/>
                  </a:lnTo>
                  <a:lnTo>
                    <a:pt x="5936" y="718"/>
                  </a:lnTo>
                  <a:lnTo>
                    <a:pt x="5940" y="708"/>
                  </a:lnTo>
                  <a:lnTo>
                    <a:pt x="5944" y="700"/>
                  </a:lnTo>
                  <a:lnTo>
                    <a:pt x="5950" y="692"/>
                  </a:lnTo>
                  <a:lnTo>
                    <a:pt x="5954" y="692"/>
                  </a:lnTo>
                  <a:lnTo>
                    <a:pt x="5958" y="690"/>
                  </a:lnTo>
                  <a:lnTo>
                    <a:pt x="5960" y="692"/>
                  </a:lnTo>
                  <a:lnTo>
                    <a:pt x="5964" y="694"/>
                  </a:lnTo>
                  <a:lnTo>
                    <a:pt x="5970" y="700"/>
                  </a:lnTo>
                  <a:lnTo>
                    <a:pt x="5976" y="702"/>
                  </a:lnTo>
                  <a:lnTo>
                    <a:pt x="5984" y="702"/>
                  </a:lnTo>
                  <a:lnTo>
                    <a:pt x="5990" y="698"/>
                  </a:lnTo>
                  <a:lnTo>
                    <a:pt x="5996" y="692"/>
                  </a:lnTo>
                  <a:lnTo>
                    <a:pt x="5998" y="686"/>
                  </a:lnTo>
                  <a:lnTo>
                    <a:pt x="5996" y="678"/>
                  </a:lnTo>
                  <a:lnTo>
                    <a:pt x="5992" y="668"/>
                  </a:lnTo>
                  <a:lnTo>
                    <a:pt x="5988" y="662"/>
                  </a:lnTo>
                  <a:lnTo>
                    <a:pt x="5986" y="658"/>
                  </a:lnTo>
                  <a:lnTo>
                    <a:pt x="5990" y="656"/>
                  </a:lnTo>
                  <a:lnTo>
                    <a:pt x="5994" y="656"/>
                  </a:lnTo>
                  <a:lnTo>
                    <a:pt x="5996" y="654"/>
                  </a:lnTo>
                  <a:lnTo>
                    <a:pt x="5980" y="646"/>
                  </a:lnTo>
                  <a:lnTo>
                    <a:pt x="5968" y="640"/>
                  </a:lnTo>
                  <a:lnTo>
                    <a:pt x="5964" y="636"/>
                  </a:lnTo>
                  <a:lnTo>
                    <a:pt x="5964" y="632"/>
                  </a:lnTo>
                  <a:lnTo>
                    <a:pt x="5968" y="632"/>
                  </a:lnTo>
                  <a:lnTo>
                    <a:pt x="5976" y="628"/>
                  </a:lnTo>
                  <a:lnTo>
                    <a:pt x="5980" y="624"/>
                  </a:lnTo>
                  <a:lnTo>
                    <a:pt x="5978" y="618"/>
                  </a:lnTo>
                  <a:lnTo>
                    <a:pt x="5976" y="616"/>
                  </a:lnTo>
                  <a:lnTo>
                    <a:pt x="5972" y="614"/>
                  </a:lnTo>
                  <a:lnTo>
                    <a:pt x="5962" y="612"/>
                  </a:lnTo>
                  <a:lnTo>
                    <a:pt x="5934" y="612"/>
                  </a:lnTo>
                  <a:lnTo>
                    <a:pt x="5922" y="612"/>
                  </a:lnTo>
                  <a:lnTo>
                    <a:pt x="5910" y="610"/>
                  </a:lnTo>
                  <a:lnTo>
                    <a:pt x="5902" y="608"/>
                  </a:lnTo>
                  <a:lnTo>
                    <a:pt x="5900" y="604"/>
                  </a:lnTo>
                  <a:lnTo>
                    <a:pt x="5898" y="600"/>
                  </a:lnTo>
                  <a:lnTo>
                    <a:pt x="5898" y="596"/>
                  </a:lnTo>
                  <a:lnTo>
                    <a:pt x="5898" y="594"/>
                  </a:lnTo>
                  <a:lnTo>
                    <a:pt x="5892" y="588"/>
                  </a:lnTo>
                  <a:lnTo>
                    <a:pt x="5884" y="584"/>
                  </a:lnTo>
                  <a:lnTo>
                    <a:pt x="5876" y="582"/>
                  </a:lnTo>
                  <a:lnTo>
                    <a:pt x="5868" y="580"/>
                  </a:lnTo>
                  <a:lnTo>
                    <a:pt x="5864" y="576"/>
                  </a:lnTo>
                  <a:lnTo>
                    <a:pt x="5864" y="574"/>
                  </a:lnTo>
                  <a:lnTo>
                    <a:pt x="5864" y="572"/>
                  </a:lnTo>
                  <a:lnTo>
                    <a:pt x="5868" y="568"/>
                  </a:lnTo>
                  <a:lnTo>
                    <a:pt x="5876" y="564"/>
                  </a:lnTo>
                  <a:lnTo>
                    <a:pt x="5882" y="566"/>
                  </a:lnTo>
                  <a:lnTo>
                    <a:pt x="5886" y="570"/>
                  </a:lnTo>
                  <a:lnTo>
                    <a:pt x="5890" y="574"/>
                  </a:lnTo>
                  <a:lnTo>
                    <a:pt x="5894" y="578"/>
                  </a:lnTo>
                  <a:lnTo>
                    <a:pt x="5900" y="580"/>
                  </a:lnTo>
                  <a:lnTo>
                    <a:pt x="5908" y="580"/>
                  </a:lnTo>
                  <a:lnTo>
                    <a:pt x="5918" y="572"/>
                  </a:lnTo>
                  <a:lnTo>
                    <a:pt x="5930" y="566"/>
                  </a:lnTo>
                  <a:lnTo>
                    <a:pt x="5944" y="560"/>
                  </a:lnTo>
                  <a:lnTo>
                    <a:pt x="5956" y="558"/>
                  </a:lnTo>
                  <a:lnTo>
                    <a:pt x="5968" y="558"/>
                  </a:lnTo>
                  <a:lnTo>
                    <a:pt x="5980" y="560"/>
                  </a:lnTo>
                  <a:lnTo>
                    <a:pt x="5992" y="564"/>
                  </a:lnTo>
                  <a:lnTo>
                    <a:pt x="6014" y="572"/>
                  </a:lnTo>
                  <a:lnTo>
                    <a:pt x="6024" y="576"/>
                  </a:lnTo>
                  <a:lnTo>
                    <a:pt x="6032" y="574"/>
                  </a:lnTo>
                  <a:lnTo>
                    <a:pt x="6038" y="570"/>
                  </a:lnTo>
                  <a:lnTo>
                    <a:pt x="6042" y="562"/>
                  </a:lnTo>
                  <a:lnTo>
                    <a:pt x="6044" y="554"/>
                  </a:lnTo>
                  <a:lnTo>
                    <a:pt x="6044" y="546"/>
                  </a:lnTo>
                  <a:lnTo>
                    <a:pt x="6038" y="536"/>
                  </a:lnTo>
                  <a:lnTo>
                    <a:pt x="6032" y="528"/>
                  </a:lnTo>
                  <a:lnTo>
                    <a:pt x="6022" y="522"/>
                  </a:lnTo>
                  <a:lnTo>
                    <a:pt x="6018" y="522"/>
                  </a:lnTo>
                  <a:lnTo>
                    <a:pt x="6012" y="524"/>
                  </a:lnTo>
                  <a:lnTo>
                    <a:pt x="6008" y="528"/>
                  </a:lnTo>
                  <a:lnTo>
                    <a:pt x="6002" y="532"/>
                  </a:lnTo>
                  <a:lnTo>
                    <a:pt x="5994" y="532"/>
                  </a:lnTo>
                  <a:lnTo>
                    <a:pt x="5984" y="530"/>
                  </a:lnTo>
                  <a:lnTo>
                    <a:pt x="5968" y="522"/>
                  </a:lnTo>
                  <a:lnTo>
                    <a:pt x="5942" y="506"/>
                  </a:lnTo>
                  <a:lnTo>
                    <a:pt x="5938" y="500"/>
                  </a:lnTo>
                  <a:lnTo>
                    <a:pt x="5938" y="498"/>
                  </a:lnTo>
                  <a:lnTo>
                    <a:pt x="5944" y="496"/>
                  </a:lnTo>
                  <a:lnTo>
                    <a:pt x="5952" y="498"/>
                  </a:lnTo>
                  <a:lnTo>
                    <a:pt x="5982" y="504"/>
                  </a:lnTo>
                  <a:lnTo>
                    <a:pt x="6006" y="508"/>
                  </a:lnTo>
                  <a:lnTo>
                    <a:pt x="6010" y="506"/>
                  </a:lnTo>
                  <a:lnTo>
                    <a:pt x="6010" y="504"/>
                  </a:lnTo>
                  <a:lnTo>
                    <a:pt x="6004" y="500"/>
                  </a:lnTo>
                  <a:lnTo>
                    <a:pt x="5992" y="496"/>
                  </a:lnTo>
                  <a:lnTo>
                    <a:pt x="5956" y="480"/>
                  </a:lnTo>
                  <a:lnTo>
                    <a:pt x="5936" y="474"/>
                  </a:lnTo>
                  <a:lnTo>
                    <a:pt x="5922" y="472"/>
                  </a:lnTo>
                  <a:lnTo>
                    <a:pt x="5914" y="476"/>
                  </a:lnTo>
                  <a:lnTo>
                    <a:pt x="5910" y="480"/>
                  </a:lnTo>
                  <a:lnTo>
                    <a:pt x="5906" y="494"/>
                  </a:lnTo>
                  <a:lnTo>
                    <a:pt x="5902" y="500"/>
                  </a:lnTo>
                  <a:lnTo>
                    <a:pt x="5896" y="502"/>
                  </a:lnTo>
                  <a:lnTo>
                    <a:pt x="5892" y="502"/>
                  </a:lnTo>
                  <a:lnTo>
                    <a:pt x="5890" y="502"/>
                  </a:lnTo>
                  <a:lnTo>
                    <a:pt x="5888" y="500"/>
                  </a:lnTo>
                  <a:lnTo>
                    <a:pt x="5888" y="496"/>
                  </a:lnTo>
                  <a:lnTo>
                    <a:pt x="5890" y="488"/>
                  </a:lnTo>
                  <a:lnTo>
                    <a:pt x="5896" y="478"/>
                  </a:lnTo>
                  <a:lnTo>
                    <a:pt x="5910" y="452"/>
                  </a:lnTo>
                  <a:lnTo>
                    <a:pt x="5916" y="438"/>
                  </a:lnTo>
                  <a:lnTo>
                    <a:pt x="5922" y="424"/>
                  </a:lnTo>
                  <a:lnTo>
                    <a:pt x="5926" y="414"/>
                  </a:lnTo>
                  <a:lnTo>
                    <a:pt x="5934" y="406"/>
                  </a:lnTo>
                  <a:lnTo>
                    <a:pt x="5940" y="404"/>
                  </a:lnTo>
                  <a:lnTo>
                    <a:pt x="5948" y="402"/>
                  </a:lnTo>
                  <a:lnTo>
                    <a:pt x="5960" y="404"/>
                  </a:lnTo>
                  <a:lnTo>
                    <a:pt x="5966" y="402"/>
                  </a:lnTo>
                  <a:lnTo>
                    <a:pt x="5970" y="400"/>
                  </a:lnTo>
                  <a:lnTo>
                    <a:pt x="5982" y="392"/>
                  </a:lnTo>
                  <a:lnTo>
                    <a:pt x="5996" y="380"/>
                  </a:lnTo>
                  <a:lnTo>
                    <a:pt x="6002" y="376"/>
                  </a:lnTo>
                  <a:lnTo>
                    <a:pt x="6004" y="370"/>
                  </a:lnTo>
                  <a:lnTo>
                    <a:pt x="6004" y="368"/>
                  </a:lnTo>
                  <a:lnTo>
                    <a:pt x="5996" y="364"/>
                  </a:lnTo>
                  <a:lnTo>
                    <a:pt x="5988" y="362"/>
                  </a:lnTo>
                  <a:lnTo>
                    <a:pt x="5984" y="358"/>
                  </a:lnTo>
                  <a:lnTo>
                    <a:pt x="5980" y="354"/>
                  </a:lnTo>
                  <a:lnTo>
                    <a:pt x="5980" y="348"/>
                  </a:lnTo>
                  <a:lnTo>
                    <a:pt x="5982" y="342"/>
                  </a:lnTo>
                  <a:lnTo>
                    <a:pt x="5986" y="338"/>
                  </a:lnTo>
                  <a:lnTo>
                    <a:pt x="5994" y="336"/>
                  </a:lnTo>
                  <a:lnTo>
                    <a:pt x="6006" y="334"/>
                  </a:lnTo>
                  <a:lnTo>
                    <a:pt x="6026" y="332"/>
                  </a:lnTo>
                  <a:lnTo>
                    <a:pt x="6040" y="328"/>
                  </a:lnTo>
                  <a:lnTo>
                    <a:pt x="6052" y="322"/>
                  </a:lnTo>
                  <a:lnTo>
                    <a:pt x="6064" y="310"/>
                  </a:lnTo>
                  <a:lnTo>
                    <a:pt x="6066" y="306"/>
                  </a:lnTo>
                  <a:lnTo>
                    <a:pt x="6066" y="304"/>
                  </a:lnTo>
                  <a:lnTo>
                    <a:pt x="6066" y="302"/>
                  </a:lnTo>
                  <a:lnTo>
                    <a:pt x="6062" y="300"/>
                  </a:lnTo>
                  <a:lnTo>
                    <a:pt x="6052" y="298"/>
                  </a:lnTo>
                  <a:lnTo>
                    <a:pt x="6036" y="300"/>
                  </a:lnTo>
                  <a:lnTo>
                    <a:pt x="5998" y="306"/>
                  </a:lnTo>
                  <a:lnTo>
                    <a:pt x="5980" y="312"/>
                  </a:lnTo>
                  <a:lnTo>
                    <a:pt x="5962" y="318"/>
                  </a:lnTo>
                  <a:lnTo>
                    <a:pt x="5948" y="320"/>
                  </a:lnTo>
                  <a:lnTo>
                    <a:pt x="5946" y="320"/>
                  </a:lnTo>
                  <a:lnTo>
                    <a:pt x="5944" y="318"/>
                  </a:lnTo>
                  <a:lnTo>
                    <a:pt x="5944" y="316"/>
                  </a:lnTo>
                  <a:lnTo>
                    <a:pt x="5944" y="312"/>
                  </a:lnTo>
                  <a:lnTo>
                    <a:pt x="5950" y="306"/>
                  </a:lnTo>
                  <a:lnTo>
                    <a:pt x="5960" y="298"/>
                  </a:lnTo>
                  <a:lnTo>
                    <a:pt x="5974" y="290"/>
                  </a:lnTo>
                  <a:lnTo>
                    <a:pt x="5988" y="286"/>
                  </a:lnTo>
                  <a:lnTo>
                    <a:pt x="5996" y="286"/>
                  </a:lnTo>
                  <a:lnTo>
                    <a:pt x="6004" y="288"/>
                  </a:lnTo>
                  <a:lnTo>
                    <a:pt x="6018" y="290"/>
                  </a:lnTo>
                  <a:lnTo>
                    <a:pt x="6034" y="292"/>
                  </a:lnTo>
                  <a:lnTo>
                    <a:pt x="6050" y="292"/>
                  </a:lnTo>
                  <a:lnTo>
                    <a:pt x="6064" y="290"/>
                  </a:lnTo>
                  <a:lnTo>
                    <a:pt x="6092" y="284"/>
                  </a:lnTo>
                  <a:lnTo>
                    <a:pt x="6116" y="274"/>
                  </a:lnTo>
                  <a:lnTo>
                    <a:pt x="6122" y="270"/>
                  </a:lnTo>
                  <a:lnTo>
                    <a:pt x="6122" y="268"/>
                  </a:lnTo>
                  <a:lnTo>
                    <a:pt x="6122" y="266"/>
                  </a:lnTo>
                  <a:lnTo>
                    <a:pt x="6116" y="264"/>
                  </a:lnTo>
                  <a:lnTo>
                    <a:pt x="6106" y="262"/>
                  </a:lnTo>
                  <a:lnTo>
                    <a:pt x="6082" y="260"/>
                  </a:lnTo>
                  <a:lnTo>
                    <a:pt x="6068" y="260"/>
                  </a:lnTo>
                  <a:lnTo>
                    <a:pt x="6056" y="262"/>
                  </a:lnTo>
                  <a:lnTo>
                    <a:pt x="6042" y="262"/>
                  </a:lnTo>
                  <a:lnTo>
                    <a:pt x="6026" y="262"/>
                  </a:lnTo>
                  <a:lnTo>
                    <a:pt x="5990" y="260"/>
                  </a:lnTo>
                  <a:lnTo>
                    <a:pt x="5970" y="258"/>
                  </a:lnTo>
                  <a:lnTo>
                    <a:pt x="5988" y="258"/>
                  </a:lnTo>
                  <a:lnTo>
                    <a:pt x="6004" y="258"/>
                  </a:lnTo>
                  <a:lnTo>
                    <a:pt x="6018" y="258"/>
                  </a:lnTo>
                  <a:lnTo>
                    <a:pt x="6028" y="254"/>
                  </a:lnTo>
                  <a:lnTo>
                    <a:pt x="6036" y="252"/>
                  </a:lnTo>
                  <a:lnTo>
                    <a:pt x="6050" y="246"/>
                  </a:lnTo>
                  <a:lnTo>
                    <a:pt x="6058" y="246"/>
                  </a:lnTo>
                  <a:lnTo>
                    <a:pt x="6068" y="248"/>
                  </a:lnTo>
                  <a:lnTo>
                    <a:pt x="6080" y="248"/>
                  </a:lnTo>
                  <a:lnTo>
                    <a:pt x="6090" y="250"/>
                  </a:lnTo>
                  <a:lnTo>
                    <a:pt x="6112" y="248"/>
                  </a:lnTo>
                  <a:lnTo>
                    <a:pt x="6136" y="244"/>
                  </a:lnTo>
                  <a:lnTo>
                    <a:pt x="6166" y="242"/>
                  </a:lnTo>
                  <a:lnTo>
                    <a:pt x="6178" y="240"/>
                  </a:lnTo>
                  <a:lnTo>
                    <a:pt x="6180" y="238"/>
                  </a:lnTo>
                  <a:lnTo>
                    <a:pt x="6180" y="236"/>
                  </a:lnTo>
                  <a:lnTo>
                    <a:pt x="6178" y="232"/>
                  </a:lnTo>
                  <a:lnTo>
                    <a:pt x="6172" y="228"/>
                  </a:lnTo>
                  <a:lnTo>
                    <a:pt x="6166" y="224"/>
                  </a:lnTo>
                  <a:lnTo>
                    <a:pt x="6166" y="220"/>
                  </a:lnTo>
                  <a:lnTo>
                    <a:pt x="6166" y="218"/>
                  </a:lnTo>
                  <a:lnTo>
                    <a:pt x="6170" y="218"/>
                  </a:lnTo>
                  <a:lnTo>
                    <a:pt x="6184" y="216"/>
                  </a:lnTo>
                  <a:lnTo>
                    <a:pt x="6196" y="216"/>
                  </a:lnTo>
                  <a:lnTo>
                    <a:pt x="6208" y="214"/>
                  </a:lnTo>
                  <a:lnTo>
                    <a:pt x="6218" y="210"/>
                  </a:lnTo>
                  <a:lnTo>
                    <a:pt x="6228" y="206"/>
                  </a:lnTo>
                  <a:lnTo>
                    <a:pt x="6248" y="194"/>
                  </a:lnTo>
                  <a:lnTo>
                    <a:pt x="6272" y="182"/>
                  </a:lnTo>
                  <a:lnTo>
                    <a:pt x="6278" y="180"/>
                  </a:lnTo>
                  <a:lnTo>
                    <a:pt x="6278" y="176"/>
                  </a:lnTo>
                  <a:lnTo>
                    <a:pt x="6276" y="172"/>
                  </a:lnTo>
                  <a:lnTo>
                    <a:pt x="6270" y="170"/>
                  </a:lnTo>
                  <a:lnTo>
                    <a:pt x="6250" y="164"/>
                  </a:lnTo>
                  <a:lnTo>
                    <a:pt x="6224" y="158"/>
                  </a:lnTo>
                  <a:lnTo>
                    <a:pt x="6192" y="154"/>
                  </a:lnTo>
                  <a:lnTo>
                    <a:pt x="6160" y="150"/>
                  </a:lnTo>
                  <a:lnTo>
                    <a:pt x="6128" y="148"/>
                  </a:lnTo>
                  <a:lnTo>
                    <a:pt x="6100" y="148"/>
                  </a:lnTo>
                  <a:lnTo>
                    <a:pt x="6080" y="152"/>
                  </a:lnTo>
                  <a:lnTo>
                    <a:pt x="6066" y="156"/>
                  </a:lnTo>
                  <a:lnTo>
                    <a:pt x="6056" y="164"/>
                  </a:lnTo>
                  <a:lnTo>
                    <a:pt x="6050" y="172"/>
                  </a:lnTo>
                  <a:lnTo>
                    <a:pt x="6046" y="178"/>
                  </a:lnTo>
                  <a:lnTo>
                    <a:pt x="6040" y="184"/>
                  </a:lnTo>
                  <a:lnTo>
                    <a:pt x="6034" y="186"/>
                  </a:lnTo>
                  <a:lnTo>
                    <a:pt x="6024" y="186"/>
                  </a:lnTo>
                  <a:lnTo>
                    <a:pt x="6012" y="182"/>
                  </a:lnTo>
                  <a:lnTo>
                    <a:pt x="6000" y="182"/>
                  </a:lnTo>
                  <a:lnTo>
                    <a:pt x="5976" y="182"/>
                  </a:lnTo>
                  <a:lnTo>
                    <a:pt x="5964" y="182"/>
                  </a:lnTo>
                  <a:lnTo>
                    <a:pt x="5962" y="182"/>
                  </a:lnTo>
                  <a:lnTo>
                    <a:pt x="5962" y="180"/>
                  </a:lnTo>
                  <a:lnTo>
                    <a:pt x="5966" y="176"/>
                  </a:lnTo>
                  <a:lnTo>
                    <a:pt x="5970" y="172"/>
                  </a:lnTo>
                  <a:lnTo>
                    <a:pt x="5970" y="170"/>
                  </a:lnTo>
                  <a:lnTo>
                    <a:pt x="5966" y="170"/>
                  </a:lnTo>
                  <a:lnTo>
                    <a:pt x="5956" y="172"/>
                  </a:lnTo>
                  <a:lnTo>
                    <a:pt x="5944" y="176"/>
                  </a:lnTo>
                  <a:lnTo>
                    <a:pt x="5928" y="184"/>
                  </a:lnTo>
                  <a:lnTo>
                    <a:pt x="5910" y="194"/>
                  </a:lnTo>
                  <a:lnTo>
                    <a:pt x="5888" y="210"/>
                  </a:lnTo>
                  <a:lnTo>
                    <a:pt x="5866" y="224"/>
                  </a:lnTo>
                  <a:lnTo>
                    <a:pt x="5846" y="234"/>
                  </a:lnTo>
                  <a:lnTo>
                    <a:pt x="5832" y="240"/>
                  </a:lnTo>
                  <a:lnTo>
                    <a:pt x="5822" y="244"/>
                  </a:lnTo>
                  <a:lnTo>
                    <a:pt x="5820" y="244"/>
                  </a:lnTo>
                  <a:lnTo>
                    <a:pt x="5818" y="242"/>
                  </a:lnTo>
                  <a:lnTo>
                    <a:pt x="5820" y="238"/>
                  </a:lnTo>
                  <a:lnTo>
                    <a:pt x="5828" y="228"/>
                  </a:lnTo>
                  <a:lnTo>
                    <a:pt x="5844" y="216"/>
                  </a:lnTo>
                  <a:lnTo>
                    <a:pt x="5862" y="200"/>
                  </a:lnTo>
                  <a:lnTo>
                    <a:pt x="5876" y="186"/>
                  </a:lnTo>
                  <a:lnTo>
                    <a:pt x="5886" y="172"/>
                  </a:lnTo>
                  <a:lnTo>
                    <a:pt x="5888" y="166"/>
                  </a:lnTo>
                  <a:lnTo>
                    <a:pt x="5890" y="160"/>
                  </a:lnTo>
                  <a:lnTo>
                    <a:pt x="5890" y="154"/>
                  </a:lnTo>
                  <a:lnTo>
                    <a:pt x="5888" y="150"/>
                  </a:lnTo>
                  <a:lnTo>
                    <a:pt x="5884" y="146"/>
                  </a:lnTo>
                  <a:lnTo>
                    <a:pt x="5878" y="142"/>
                  </a:lnTo>
                  <a:lnTo>
                    <a:pt x="5872" y="140"/>
                  </a:lnTo>
                  <a:lnTo>
                    <a:pt x="5864" y="138"/>
                  </a:lnTo>
                  <a:lnTo>
                    <a:pt x="5842" y="136"/>
                  </a:lnTo>
                  <a:lnTo>
                    <a:pt x="5820" y="138"/>
                  </a:lnTo>
                  <a:lnTo>
                    <a:pt x="5808" y="142"/>
                  </a:lnTo>
                  <a:lnTo>
                    <a:pt x="5802" y="146"/>
                  </a:lnTo>
                  <a:lnTo>
                    <a:pt x="5798" y="150"/>
                  </a:lnTo>
                  <a:lnTo>
                    <a:pt x="5798" y="156"/>
                  </a:lnTo>
                  <a:lnTo>
                    <a:pt x="5794" y="162"/>
                  </a:lnTo>
                  <a:lnTo>
                    <a:pt x="5788" y="166"/>
                  </a:lnTo>
                  <a:lnTo>
                    <a:pt x="5776" y="172"/>
                  </a:lnTo>
                  <a:lnTo>
                    <a:pt x="5746" y="178"/>
                  </a:lnTo>
                  <a:lnTo>
                    <a:pt x="5722" y="182"/>
                  </a:lnTo>
                  <a:lnTo>
                    <a:pt x="5714" y="180"/>
                  </a:lnTo>
                  <a:lnTo>
                    <a:pt x="5712" y="180"/>
                  </a:lnTo>
                  <a:lnTo>
                    <a:pt x="5716" y="176"/>
                  </a:lnTo>
                  <a:lnTo>
                    <a:pt x="5728" y="170"/>
                  </a:lnTo>
                  <a:lnTo>
                    <a:pt x="5752" y="160"/>
                  </a:lnTo>
                  <a:lnTo>
                    <a:pt x="5760" y="154"/>
                  </a:lnTo>
                  <a:lnTo>
                    <a:pt x="5760" y="152"/>
                  </a:lnTo>
                  <a:lnTo>
                    <a:pt x="5762" y="150"/>
                  </a:lnTo>
                  <a:lnTo>
                    <a:pt x="5760" y="148"/>
                  </a:lnTo>
                  <a:lnTo>
                    <a:pt x="5756" y="146"/>
                  </a:lnTo>
                  <a:lnTo>
                    <a:pt x="5744" y="144"/>
                  </a:lnTo>
                  <a:lnTo>
                    <a:pt x="5722" y="142"/>
                  </a:lnTo>
                  <a:lnTo>
                    <a:pt x="5688" y="140"/>
                  </a:lnTo>
                  <a:lnTo>
                    <a:pt x="5648" y="140"/>
                  </a:lnTo>
                  <a:lnTo>
                    <a:pt x="5606" y="144"/>
                  </a:lnTo>
                  <a:lnTo>
                    <a:pt x="5566" y="152"/>
                  </a:lnTo>
                  <a:lnTo>
                    <a:pt x="5530" y="158"/>
                  </a:lnTo>
                  <a:lnTo>
                    <a:pt x="5472" y="170"/>
                  </a:lnTo>
                  <a:lnTo>
                    <a:pt x="5454" y="174"/>
                  </a:lnTo>
                  <a:lnTo>
                    <a:pt x="5448" y="174"/>
                  </a:lnTo>
                  <a:lnTo>
                    <a:pt x="5444" y="174"/>
                  </a:lnTo>
                  <a:lnTo>
                    <a:pt x="5440" y="170"/>
                  </a:lnTo>
                  <a:lnTo>
                    <a:pt x="5438" y="168"/>
                  </a:lnTo>
                  <a:lnTo>
                    <a:pt x="5440" y="164"/>
                  </a:lnTo>
                  <a:lnTo>
                    <a:pt x="5442" y="162"/>
                  </a:lnTo>
                  <a:lnTo>
                    <a:pt x="5454" y="156"/>
                  </a:lnTo>
                  <a:lnTo>
                    <a:pt x="5472" y="150"/>
                  </a:lnTo>
                  <a:lnTo>
                    <a:pt x="5522" y="142"/>
                  </a:lnTo>
                  <a:lnTo>
                    <a:pt x="5580" y="134"/>
                  </a:lnTo>
                  <a:lnTo>
                    <a:pt x="5608" y="130"/>
                  </a:lnTo>
                  <a:lnTo>
                    <a:pt x="5638" y="128"/>
                  </a:lnTo>
                  <a:lnTo>
                    <a:pt x="5700" y="130"/>
                  </a:lnTo>
                  <a:lnTo>
                    <a:pt x="5762" y="128"/>
                  </a:lnTo>
                  <a:lnTo>
                    <a:pt x="5792" y="126"/>
                  </a:lnTo>
                  <a:lnTo>
                    <a:pt x="5820" y="122"/>
                  </a:lnTo>
                  <a:lnTo>
                    <a:pt x="5856" y="114"/>
                  </a:lnTo>
                  <a:lnTo>
                    <a:pt x="5890" y="102"/>
                  </a:lnTo>
                  <a:lnTo>
                    <a:pt x="5902" y="96"/>
                  </a:lnTo>
                  <a:lnTo>
                    <a:pt x="5908" y="92"/>
                  </a:lnTo>
                  <a:lnTo>
                    <a:pt x="5908" y="90"/>
                  </a:lnTo>
                  <a:lnTo>
                    <a:pt x="5906" y="88"/>
                  </a:lnTo>
                  <a:lnTo>
                    <a:pt x="5898" y="84"/>
                  </a:lnTo>
                  <a:lnTo>
                    <a:pt x="5870" y="78"/>
                  </a:lnTo>
                  <a:lnTo>
                    <a:pt x="5840" y="70"/>
                  </a:lnTo>
                  <a:lnTo>
                    <a:pt x="5824" y="68"/>
                  </a:lnTo>
                  <a:lnTo>
                    <a:pt x="5806" y="68"/>
                  </a:lnTo>
                  <a:lnTo>
                    <a:pt x="5788" y="68"/>
                  </a:lnTo>
                  <a:lnTo>
                    <a:pt x="5770" y="72"/>
                  </a:lnTo>
                  <a:lnTo>
                    <a:pt x="5750" y="74"/>
                  </a:lnTo>
                  <a:lnTo>
                    <a:pt x="5752" y="72"/>
                  </a:lnTo>
                  <a:lnTo>
                    <a:pt x="5758" y="68"/>
                  </a:lnTo>
                  <a:lnTo>
                    <a:pt x="5766" y="64"/>
                  </a:lnTo>
                  <a:lnTo>
                    <a:pt x="5772" y="58"/>
                  </a:lnTo>
                  <a:lnTo>
                    <a:pt x="5774" y="54"/>
                  </a:lnTo>
                  <a:lnTo>
                    <a:pt x="5774" y="52"/>
                  </a:lnTo>
                  <a:lnTo>
                    <a:pt x="5772" y="48"/>
                  </a:lnTo>
                  <a:lnTo>
                    <a:pt x="5768" y="46"/>
                  </a:lnTo>
                  <a:lnTo>
                    <a:pt x="5758" y="42"/>
                  </a:lnTo>
                  <a:lnTo>
                    <a:pt x="5748" y="40"/>
                  </a:lnTo>
                  <a:lnTo>
                    <a:pt x="5736" y="42"/>
                  </a:lnTo>
                  <a:lnTo>
                    <a:pt x="5720" y="44"/>
                  </a:lnTo>
                  <a:lnTo>
                    <a:pt x="5704" y="48"/>
                  </a:lnTo>
                  <a:lnTo>
                    <a:pt x="5682" y="50"/>
                  </a:lnTo>
                  <a:lnTo>
                    <a:pt x="5658" y="50"/>
                  </a:lnTo>
                  <a:lnTo>
                    <a:pt x="5630" y="50"/>
                  </a:lnTo>
                  <a:lnTo>
                    <a:pt x="5602" y="48"/>
                  </a:lnTo>
                  <a:lnTo>
                    <a:pt x="5580" y="48"/>
                  </a:lnTo>
                  <a:lnTo>
                    <a:pt x="5560" y="50"/>
                  </a:lnTo>
                  <a:lnTo>
                    <a:pt x="5544" y="54"/>
                  </a:lnTo>
                  <a:lnTo>
                    <a:pt x="5514" y="60"/>
                  </a:lnTo>
                  <a:lnTo>
                    <a:pt x="5496" y="60"/>
                  </a:lnTo>
                  <a:lnTo>
                    <a:pt x="5476" y="60"/>
                  </a:lnTo>
                  <a:lnTo>
                    <a:pt x="5458" y="58"/>
                  </a:lnTo>
                  <a:lnTo>
                    <a:pt x="5452" y="56"/>
                  </a:lnTo>
                  <a:lnTo>
                    <a:pt x="5454" y="54"/>
                  </a:lnTo>
                  <a:lnTo>
                    <a:pt x="5464" y="52"/>
                  </a:lnTo>
                  <a:lnTo>
                    <a:pt x="5528" y="46"/>
                  </a:lnTo>
                  <a:lnTo>
                    <a:pt x="5572" y="44"/>
                  </a:lnTo>
                  <a:lnTo>
                    <a:pt x="5630" y="40"/>
                  </a:lnTo>
                  <a:lnTo>
                    <a:pt x="5690" y="38"/>
                  </a:lnTo>
                  <a:lnTo>
                    <a:pt x="5732" y="34"/>
                  </a:lnTo>
                  <a:lnTo>
                    <a:pt x="5736" y="32"/>
                  </a:lnTo>
                  <a:lnTo>
                    <a:pt x="5738" y="30"/>
                  </a:lnTo>
                  <a:lnTo>
                    <a:pt x="5738" y="28"/>
                  </a:lnTo>
                  <a:lnTo>
                    <a:pt x="5734" y="28"/>
                  </a:lnTo>
                  <a:lnTo>
                    <a:pt x="5718" y="24"/>
                  </a:lnTo>
                  <a:lnTo>
                    <a:pt x="5694" y="20"/>
                  </a:lnTo>
                  <a:lnTo>
                    <a:pt x="5634" y="12"/>
                  </a:lnTo>
                  <a:lnTo>
                    <a:pt x="5568" y="6"/>
                  </a:lnTo>
                  <a:lnTo>
                    <a:pt x="5522" y="2"/>
                  </a:lnTo>
                  <a:lnTo>
                    <a:pt x="5484" y="0"/>
                  </a:lnTo>
                  <a:lnTo>
                    <a:pt x="5454" y="0"/>
                  </a:lnTo>
                  <a:lnTo>
                    <a:pt x="5430" y="2"/>
                  </a:lnTo>
                  <a:lnTo>
                    <a:pt x="5388" y="6"/>
                  </a:lnTo>
                  <a:lnTo>
                    <a:pt x="5366" y="6"/>
                  </a:lnTo>
                  <a:lnTo>
                    <a:pt x="5340" y="6"/>
                  </a:lnTo>
                  <a:lnTo>
                    <a:pt x="5316" y="6"/>
                  </a:lnTo>
                  <a:lnTo>
                    <a:pt x="5304" y="8"/>
                  </a:lnTo>
                  <a:lnTo>
                    <a:pt x="5298" y="10"/>
                  </a:lnTo>
                  <a:lnTo>
                    <a:pt x="5294" y="14"/>
                  </a:lnTo>
                  <a:lnTo>
                    <a:pt x="5294" y="16"/>
                  </a:lnTo>
                  <a:lnTo>
                    <a:pt x="5294" y="18"/>
                  </a:lnTo>
                  <a:lnTo>
                    <a:pt x="5288" y="18"/>
                  </a:lnTo>
                  <a:lnTo>
                    <a:pt x="5278" y="16"/>
                  </a:lnTo>
                  <a:lnTo>
                    <a:pt x="5258" y="12"/>
                  </a:lnTo>
                  <a:lnTo>
                    <a:pt x="5246" y="12"/>
                  </a:lnTo>
                  <a:lnTo>
                    <a:pt x="5236" y="16"/>
                  </a:lnTo>
                  <a:lnTo>
                    <a:pt x="5220" y="16"/>
                  </a:lnTo>
                  <a:lnTo>
                    <a:pt x="5210" y="16"/>
                  </a:lnTo>
                  <a:lnTo>
                    <a:pt x="5204" y="20"/>
                  </a:lnTo>
                  <a:lnTo>
                    <a:pt x="5202" y="22"/>
                  </a:lnTo>
                  <a:lnTo>
                    <a:pt x="5202" y="26"/>
                  </a:lnTo>
                  <a:lnTo>
                    <a:pt x="5206" y="32"/>
                  </a:lnTo>
                  <a:lnTo>
                    <a:pt x="5214" y="36"/>
                  </a:lnTo>
                  <a:lnTo>
                    <a:pt x="5224" y="40"/>
                  </a:lnTo>
                  <a:lnTo>
                    <a:pt x="5238" y="42"/>
                  </a:lnTo>
                  <a:lnTo>
                    <a:pt x="5248" y="44"/>
                  </a:lnTo>
                  <a:lnTo>
                    <a:pt x="5252" y="46"/>
                  </a:lnTo>
                  <a:lnTo>
                    <a:pt x="5248" y="48"/>
                  </a:lnTo>
                  <a:lnTo>
                    <a:pt x="5242" y="48"/>
                  </a:lnTo>
                  <a:lnTo>
                    <a:pt x="5224" y="52"/>
                  </a:lnTo>
                  <a:lnTo>
                    <a:pt x="5214" y="54"/>
                  </a:lnTo>
                  <a:lnTo>
                    <a:pt x="5208" y="56"/>
                  </a:lnTo>
                  <a:lnTo>
                    <a:pt x="5192" y="60"/>
                  </a:lnTo>
                  <a:lnTo>
                    <a:pt x="5168" y="64"/>
                  </a:lnTo>
                  <a:lnTo>
                    <a:pt x="5154" y="64"/>
                  </a:lnTo>
                  <a:lnTo>
                    <a:pt x="5140" y="64"/>
                  </a:lnTo>
                  <a:lnTo>
                    <a:pt x="5126" y="60"/>
                  </a:lnTo>
                  <a:lnTo>
                    <a:pt x="5114" y="56"/>
                  </a:lnTo>
                  <a:lnTo>
                    <a:pt x="5092" y="46"/>
                  </a:lnTo>
                  <a:lnTo>
                    <a:pt x="5078" y="40"/>
                  </a:lnTo>
                  <a:lnTo>
                    <a:pt x="5064" y="38"/>
                  </a:lnTo>
                  <a:lnTo>
                    <a:pt x="5048" y="34"/>
                  </a:lnTo>
                  <a:lnTo>
                    <a:pt x="5030" y="34"/>
                  </a:lnTo>
                  <a:lnTo>
                    <a:pt x="5012" y="36"/>
                  </a:lnTo>
                  <a:lnTo>
                    <a:pt x="4992" y="38"/>
                  </a:lnTo>
                  <a:lnTo>
                    <a:pt x="4950" y="44"/>
                  </a:lnTo>
                  <a:lnTo>
                    <a:pt x="4914" y="48"/>
                  </a:lnTo>
                  <a:lnTo>
                    <a:pt x="4900" y="50"/>
                  </a:lnTo>
                  <a:lnTo>
                    <a:pt x="4890" y="52"/>
                  </a:lnTo>
                  <a:lnTo>
                    <a:pt x="4886" y="56"/>
                  </a:lnTo>
                  <a:lnTo>
                    <a:pt x="4884" y="58"/>
                  </a:lnTo>
                  <a:lnTo>
                    <a:pt x="4884" y="60"/>
                  </a:lnTo>
                  <a:lnTo>
                    <a:pt x="4890" y="64"/>
                  </a:lnTo>
                  <a:lnTo>
                    <a:pt x="4900" y="66"/>
                  </a:lnTo>
                  <a:lnTo>
                    <a:pt x="4928" y="66"/>
                  </a:lnTo>
                  <a:lnTo>
                    <a:pt x="4966" y="66"/>
                  </a:lnTo>
                  <a:lnTo>
                    <a:pt x="5006" y="66"/>
                  </a:lnTo>
                  <a:lnTo>
                    <a:pt x="5046" y="68"/>
                  </a:lnTo>
                  <a:lnTo>
                    <a:pt x="5082" y="72"/>
                  </a:lnTo>
                  <a:lnTo>
                    <a:pt x="5116" y="76"/>
                  </a:lnTo>
                  <a:lnTo>
                    <a:pt x="5150" y="82"/>
                  </a:lnTo>
                  <a:lnTo>
                    <a:pt x="5162" y="84"/>
                  </a:lnTo>
                  <a:lnTo>
                    <a:pt x="5168" y="88"/>
                  </a:lnTo>
                  <a:lnTo>
                    <a:pt x="5168" y="90"/>
                  </a:lnTo>
                  <a:lnTo>
                    <a:pt x="5162" y="92"/>
                  </a:lnTo>
                  <a:lnTo>
                    <a:pt x="5144" y="92"/>
                  </a:lnTo>
                  <a:lnTo>
                    <a:pt x="5132" y="90"/>
                  </a:lnTo>
                  <a:lnTo>
                    <a:pt x="5118" y="88"/>
                  </a:lnTo>
                  <a:lnTo>
                    <a:pt x="5104" y="84"/>
                  </a:lnTo>
                  <a:lnTo>
                    <a:pt x="5088" y="82"/>
                  </a:lnTo>
                  <a:lnTo>
                    <a:pt x="5050" y="78"/>
                  </a:lnTo>
                  <a:lnTo>
                    <a:pt x="4946" y="74"/>
                  </a:lnTo>
                  <a:lnTo>
                    <a:pt x="4928" y="74"/>
                  </a:lnTo>
                  <a:lnTo>
                    <a:pt x="4926" y="76"/>
                  </a:lnTo>
                  <a:lnTo>
                    <a:pt x="4928" y="78"/>
                  </a:lnTo>
                  <a:lnTo>
                    <a:pt x="4942" y="84"/>
                  </a:lnTo>
                  <a:lnTo>
                    <a:pt x="4964" y="92"/>
                  </a:lnTo>
                  <a:lnTo>
                    <a:pt x="4984" y="100"/>
                  </a:lnTo>
                  <a:lnTo>
                    <a:pt x="5000" y="106"/>
                  </a:lnTo>
                  <a:lnTo>
                    <a:pt x="5004" y="110"/>
                  </a:lnTo>
                  <a:lnTo>
                    <a:pt x="5004" y="112"/>
                  </a:lnTo>
                  <a:lnTo>
                    <a:pt x="5000" y="114"/>
                  </a:lnTo>
                  <a:lnTo>
                    <a:pt x="4990" y="116"/>
                  </a:lnTo>
                  <a:lnTo>
                    <a:pt x="4984" y="118"/>
                  </a:lnTo>
                  <a:lnTo>
                    <a:pt x="4978" y="118"/>
                  </a:lnTo>
                  <a:lnTo>
                    <a:pt x="4976" y="122"/>
                  </a:lnTo>
                  <a:lnTo>
                    <a:pt x="4974" y="124"/>
                  </a:lnTo>
                  <a:lnTo>
                    <a:pt x="4972" y="132"/>
                  </a:lnTo>
                  <a:lnTo>
                    <a:pt x="4976" y="140"/>
                  </a:lnTo>
                  <a:lnTo>
                    <a:pt x="4978" y="148"/>
                  </a:lnTo>
                  <a:lnTo>
                    <a:pt x="4978" y="154"/>
                  </a:lnTo>
                  <a:lnTo>
                    <a:pt x="4978" y="158"/>
                  </a:lnTo>
                  <a:lnTo>
                    <a:pt x="4976" y="160"/>
                  </a:lnTo>
                  <a:lnTo>
                    <a:pt x="4974" y="162"/>
                  </a:lnTo>
                  <a:lnTo>
                    <a:pt x="4968" y="162"/>
                  </a:lnTo>
                  <a:lnTo>
                    <a:pt x="4958" y="162"/>
                  </a:lnTo>
                  <a:lnTo>
                    <a:pt x="4950" y="160"/>
                  </a:lnTo>
                  <a:lnTo>
                    <a:pt x="4944" y="156"/>
                  </a:lnTo>
                  <a:lnTo>
                    <a:pt x="4938" y="152"/>
                  </a:lnTo>
                  <a:lnTo>
                    <a:pt x="4930" y="146"/>
                  </a:lnTo>
                  <a:lnTo>
                    <a:pt x="4920" y="140"/>
                  </a:lnTo>
                  <a:lnTo>
                    <a:pt x="4906" y="136"/>
                  </a:lnTo>
                  <a:lnTo>
                    <a:pt x="4888" y="132"/>
                  </a:lnTo>
                  <a:lnTo>
                    <a:pt x="4870" y="128"/>
                  </a:lnTo>
                  <a:lnTo>
                    <a:pt x="4852" y="124"/>
                  </a:lnTo>
                  <a:lnTo>
                    <a:pt x="4822" y="112"/>
                  </a:lnTo>
                  <a:lnTo>
                    <a:pt x="4790" y="104"/>
                  </a:lnTo>
                  <a:lnTo>
                    <a:pt x="4772" y="100"/>
                  </a:lnTo>
                  <a:lnTo>
                    <a:pt x="4752" y="98"/>
                  </a:lnTo>
                  <a:lnTo>
                    <a:pt x="4732" y="98"/>
                  </a:lnTo>
                  <a:lnTo>
                    <a:pt x="4720" y="98"/>
                  </a:lnTo>
                  <a:lnTo>
                    <a:pt x="4712" y="102"/>
                  </a:lnTo>
                  <a:lnTo>
                    <a:pt x="4710" y="104"/>
                  </a:lnTo>
                  <a:lnTo>
                    <a:pt x="4710" y="106"/>
                  </a:lnTo>
                  <a:lnTo>
                    <a:pt x="4714" y="110"/>
                  </a:lnTo>
                  <a:lnTo>
                    <a:pt x="4722" y="118"/>
                  </a:lnTo>
                  <a:lnTo>
                    <a:pt x="4750" y="138"/>
                  </a:lnTo>
                  <a:lnTo>
                    <a:pt x="4764" y="146"/>
                  </a:lnTo>
                  <a:lnTo>
                    <a:pt x="4766" y="148"/>
                  </a:lnTo>
                  <a:lnTo>
                    <a:pt x="4764" y="150"/>
                  </a:lnTo>
                  <a:lnTo>
                    <a:pt x="4758" y="150"/>
                  </a:lnTo>
                  <a:lnTo>
                    <a:pt x="4748" y="148"/>
                  </a:lnTo>
                  <a:lnTo>
                    <a:pt x="4736" y="146"/>
                  </a:lnTo>
                  <a:lnTo>
                    <a:pt x="4724" y="146"/>
                  </a:lnTo>
                  <a:lnTo>
                    <a:pt x="4722" y="148"/>
                  </a:lnTo>
                  <a:lnTo>
                    <a:pt x="4720" y="150"/>
                  </a:lnTo>
                  <a:lnTo>
                    <a:pt x="4718" y="154"/>
                  </a:lnTo>
                  <a:lnTo>
                    <a:pt x="4722" y="158"/>
                  </a:lnTo>
                  <a:lnTo>
                    <a:pt x="4722" y="160"/>
                  </a:lnTo>
                  <a:lnTo>
                    <a:pt x="4714" y="158"/>
                  </a:lnTo>
                  <a:lnTo>
                    <a:pt x="4704" y="154"/>
                  </a:lnTo>
                  <a:lnTo>
                    <a:pt x="4688" y="150"/>
                  </a:lnTo>
                  <a:lnTo>
                    <a:pt x="4670" y="146"/>
                  </a:lnTo>
                  <a:lnTo>
                    <a:pt x="4660" y="146"/>
                  </a:lnTo>
                  <a:lnTo>
                    <a:pt x="4650" y="148"/>
                  </a:lnTo>
                  <a:lnTo>
                    <a:pt x="4642" y="150"/>
                  </a:lnTo>
                  <a:lnTo>
                    <a:pt x="4634" y="156"/>
                  </a:lnTo>
                  <a:lnTo>
                    <a:pt x="4626" y="162"/>
                  </a:lnTo>
                  <a:lnTo>
                    <a:pt x="4618" y="172"/>
                  </a:lnTo>
                  <a:lnTo>
                    <a:pt x="4606" y="190"/>
                  </a:lnTo>
                  <a:lnTo>
                    <a:pt x="4610" y="180"/>
                  </a:lnTo>
                  <a:lnTo>
                    <a:pt x="4612" y="168"/>
                  </a:lnTo>
                  <a:lnTo>
                    <a:pt x="4614" y="154"/>
                  </a:lnTo>
                  <a:lnTo>
                    <a:pt x="4610" y="138"/>
                  </a:lnTo>
                  <a:lnTo>
                    <a:pt x="4608" y="130"/>
                  </a:lnTo>
                  <a:lnTo>
                    <a:pt x="4604" y="124"/>
                  </a:lnTo>
                  <a:lnTo>
                    <a:pt x="4592" y="114"/>
                  </a:lnTo>
                  <a:lnTo>
                    <a:pt x="4582" y="108"/>
                  </a:lnTo>
                  <a:lnTo>
                    <a:pt x="4568" y="106"/>
                  </a:lnTo>
                  <a:lnTo>
                    <a:pt x="4554" y="108"/>
                  </a:lnTo>
                  <a:lnTo>
                    <a:pt x="4508" y="118"/>
                  </a:lnTo>
                  <a:lnTo>
                    <a:pt x="4476" y="124"/>
                  </a:lnTo>
                  <a:lnTo>
                    <a:pt x="4436" y="130"/>
                  </a:lnTo>
                  <a:lnTo>
                    <a:pt x="4394" y="134"/>
                  </a:lnTo>
                  <a:lnTo>
                    <a:pt x="4362" y="140"/>
                  </a:lnTo>
                  <a:lnTo>
                    <a:pt x="4338" y="144"/>
                  </a:lnTo>
                  <a:lnTo>
                    <a:pt x="4320" y="150"/>
                  </a:lnTo>
                  <a:lnTo>
                    <a:pt x="4308" y="156"/>
                  </a:lnTo>
                  <a:lnTo>
                    <a:pt x="4302" y="162"/>
                  </a:lnTo>
                  <a:lnTo>
                    <a:pt x="4302" y="166"/>
                  </a:lnTo>
                  <a:lnTo>
                    <a:pt x="4302" y="170"/>
                  </a:lnTo>
                  <a:lnTo>
                    <a:pt x="4306" y="176"/>
                  </a:lnTo>
                  <a:close/>
                  <a:moveTo>
                    <a:pt x="5340" y="5242"/>
                  </a:moveTo>
                  <a:lnTo>
                    <a:pt x="5340" y="5242"/>
                  </a:lnTo>
                  <a:lnTo>
                    <a:pt x="5332" y="5236"/>
                  </a:lnTo>
                  <a:lnTo>
                    <a:pt x="5326" y="5232"/>
                  </a:lnTo>
                  <a:lnTo>
                    <a:pt x="5320" y="5232"/>
                  </a:lnTo>
                  <a:lnTo>
                    <a:pt x="5314" y="5234"/>
                  </a:lnTo>
                  <a:lnTo>
                    <a:pt x="5306" y="5234"/>
                  </a:lnTo>
                  <a:lnTo>
                    <a:pt x="5298" y="5234"/>
                  </a:lnTo>
                  <a:lnTo>
                    <a:pt x="5286" y="5230"/>
                  </a:lnTo>
                  <a:lnTo>
                    <a:pt x="5270" y="5222"/>
                  </a:lnTo>
                  <a:lnTo>
                    <a:pt x="5256" y="5212"/>
                  </a:lnTo>
                  <a:lnTo>
                    <a:pt x="5246" y="5204"/>
                  </a:lnTo>
                  <a:lnTo>
                    <a:pt x="5240" y="5198"/>
                  </a:lnTo>
                  <a:lnTo>
                    <a:pt x="5236" y="5192"/>
                  </a:lnTo>
                  <a:lnTo>
                    <a:pt x="5230" y="5178"/>
                  </a:lnTo>
                  <a:lnTo>
                    <a:pt x="5224" y="5172"/>
                  </a:lnTo>
                  <a:lnTo>
                    <a:pt x="5214" y="5162"/>
                  </a:lnTo>
                  <a:lnTo>
                    <a:pt x="5194" y="5144"/>
                  </a:lnTo>
                  <a:lnTo>
                    <a:pt x="5186" y="5136"/>
                  </a:lnTo>
                  <a:lnTo>
                    <a:pt x="5176" y="5130"/>
                  </a:lnTo>
                  <a:lnTo>
                    <a:pt x="5166" y="5126"/>
                  </a:lnTo>
                  <a:lnTo>
                    <a:pt x="5156" y="5124"/>
                  </a:lnTo>
                  <a:lnTo>
                    <a:pt x="5144" y="5122"/>
                  </a:lnTo>
                  <a:lnTo>
                    <a:pt x="5128" y="5124"/>
                  </a:lnTo>
                  <a:lnTo>
                    <a:pt x="5114" y="5126"/>
                  </a:lnTo>
                  <a:lnTo>
                    <a:pt x="5100" y="5126"/>
                  </a:lnTo>
                  <a:lnTo>
                    <a:pt x="5086" y="5124"/>
                  </a:lnTo>
                  <a:lnTo>
                    <a:pt x="5074" y="5122"/>
                  </a:lnTo>
                  <a:lnTo>
                    <a:pt x="5052" y="5114"/>
                  </a:lnTo>
                  <a:lnTo>
                    <a:pt x="5032" y="5106"/>
                  </a:lnTo>
                  <a:lnTo>
                    <a:pt x="5026" y="5104"/>
                  </a:lnTo>
                  <a:lnTo>
                    <a:pt x="5022" y="5104"/>
                  </a:lnTo>
                  <a:lnTo>
                    <a:pt x="5014" y="5108"/>
                  </a:lnTo>
                  <a:lnTo>
                    <a:pt x="5004" y="5114"/>
                  </a:lnTo>
                  <a:lnTo>
                    <a:pt x="4996" y="5120"/>
                  </a:lnTo>
                  <a:lnTo>
                    <a:pt x="4984" y="5134"/>
                  </a:lnTo>
                  <a:lnTo>
                    <a:pt x="4980" y="5136"/>
                  </a:lnTo>
                  <a:lnTo>
                    <a:pt x="4978" y="5136"/>
                  </a:lnTo>
                  <a:lnTo>
                    <a:pt x="4976" y="5136"/>
                  </a:lnTo>
                  <a:lnTo>
                    <a:pt x="4974" y="5130"/>
                  </a:lnTo>
                  <a:lnTo>
                    <a:pt x="4976" y="5126"/>
                  </a:lnTo>
                  <a:lnTo>
                    <a:pt x="4980" y="5112"/>
                  </a:lnTo>
                  <a:lnTo>
                    <a:pt x="4984" y="5100"/>
                  </a:lnTo>
                  <a:lnTo>
                    <a:pt x="4984" y="5094"/>
                  </a:lnTo>
                  <a:lnTo>
                    <a:pt x="4982" y="5092"/>
                  </a:lnTo>
                  <a:lnTo>
                    <a:pt x="4980" y="5086"/>
                  </a:lnTo>
                  <a:lnTo>
                    <a:pt x="4978" y="5082"/>
                  </a:lnTo>
                  <a:lnTo>
                    <a:pt x="4974" y="5072"/>
                  </a:lnTo>
                  <a:lnTo>
                    <a:pt x="4972" y="5068"/>
                  </a:lnTo>
                  <a:lnTo>
                    <a:pt x="4968" y="5064"/>
                  </a:lnTo>
                  <a:lnTo>
                    <a:pt x="4960" y="5060"/>
                  </a:lnTo>
                  <a:lnTo>
                    <a:pt x="4952" y="5058"/>
                  </a:lnTo>
                  <a:lnTo>
                    <a:pt x="4942" y="5054"/>
                  </a:lnTo>
                  <a:lnTo>
                    <a:pt x="4934" y="5050"/>
                  </a:lnTo>
                  <a:lnTo>
                    <a:pt x="4924" y="5042"/>
                  </a:lnTo>
                  <a:lnTo>
                    <a:pt x="4916" y="5036"/>
                  </a:lnTo>
                  <a:lnTo>
                    <a:pt x="4912" y="5034"/>
                  </a:lnTo>
                  <a:lnTo>
                    <a:pt x="4906" y="5032"/>
                  </a:lnTo>
                  <a:lnTo>
                    <a:pt x="4896" y="5032"/>
                  </a:lnTo>
                  <a:lnTo>
                    <a:pt x="4888" y="5028"/>
                  </a:lnTo>
                  <a:lnTo>
                    <a:pt x="4878" y="5024"/>
                  </a:lnTo>
                  <a:lnTo>
                    <a:pt x="4858" y="5020"/>
                  </a:lnTo>
                  <a:lnTo>
                    <a:pt x="4852" y="5022"/>
                  </a:lnTo>
                  <a:lnTo>
                    <a:pt x="4846" y="5022"/>
                  </a:lnTo>
                  <a:lnTo>
                    <a:pt x="4836" y="5028"/>
                  </a:lnTo>
                  <a:lnTo>
                    <a:pt x="4828" y="5036"/>
                  </a:lnTo>
                  <a:lnTo>
                    <a:pt x="4822" y="5046"/>
                  </a:lnTo>
                  <a:lnTo>
                    <a:pt x="4814" y="5060"/>
                  </a:lnTo>
                  <a:lnTo>
                    <a:pt x="4810" y="5060"/>
                  </a:lnTo>
                  <a:lnTo>
                    <a:pt x="4808" y="5056"/>
                  </a:lnTo>
                  <a:lnTo>
                    <a:pt x="4806" y="5048"/>
                  </a:lnTo>
                  <a:lnTo>
                    <a:pt x="4810" y="5040"/>
                  </a:lnTo>
                  <a:lnTo>
                    <a:pt x="4818" y="5026"/>
                  </a:lnTo>
                  <a:lnTo>
                    <a:pt x="4822" y="5018"/>
                  </a:lnTo>
                  <a:lnTo>
                    <a:pt x="4822" y="5012"/>
                  </a:lnTo>
                  <a:lnTo>
                    <a:pt x="4822" y="5008"/>
                  </a:lnTo>
                  <a:lnTo>
                    <a:pt x="4820" y="5006"/>
                  </a:lnTo>
                  <a:lnTo>
                    <a:pt x="4810" y="5000"/>
                  </a:lnTo>
                  <a:lnTo>
                    <a:pt x="4792" y="4996"/>
                  </a:lnTo>
                  <a:lnTo>
                    <a:pt x="4784" y="4998"/>
                  </a:lnTo>
                  <a:lnTo>
                    <a:pt x="4774" y="4998"/>
                  </a:lnTo>
                  <a:lnTo>
                    <a:pt x="4752" y="4996"/>
                  </a:lnTo>
                  <a:lnTo>
                    <a:pt x="4742" y="4994"/>
                  </a:lnTo>
                  <a:lnTo>
                    <a:pt x="4736" y="4998"/>
                  </a:lnTo>
                  <a:lnTo>
                    <a:pt x="4730" y="5002"/>
                  </a:lnTo>
                  <a:lnTo>
                    <a:pt x="4728" y="5010"/>
                  </a:lnTo>
                  <a:lnTo>
                    <a:pt x="4726" y="5018"/>
                  </a:lnTo>
                  <a:lnTo>
                    <a:pt x="4724" y="5026"/>
                  </a:lnTo>
                  <a:lnTo>
                    <a:pt x="4726" y="5040"/>
                  </a:lnTo>
                  <a:lnTo>
                    <a:pt x="4722" y="5036"/>
                  </a:lnTo>
                  <a:lnTo>
                    <a:pt x="4720" y="5036"/>
                  </a:lnTo>
                  <a:lnTo>
                    <a:pt x="4712" y="5042"/>
                  </a:lnTo>
                  <a:lnTo>
                    <a:pt x="4710" y="5044"/>
                  </a:lnTo>
                  <a:lnTo>
                    <a:pt x="4708" y="5044"/>
                  </a:lnTo>
                  <a:lnTo>
                    <a:pt x="4708" y="5042"/>
                  </a:lnTo>
                  <a:lnTo>
                    <a:pt x="4710" y="5034"/>
                  </a:lnTo>
                  <a:lnTo>
                    <a:pt x="4712" y="5026"/>
                  </a:lnTo>
                  <a:lnTo>
                    <a:pt x="4710" y="5020"/>
                  </a:lnTo>
                  <a:lnTo>
                    <a:pt x="4706" y="5020"/>
                  </a:lnTo>
                  <a:lnTo>
                    <a:pt x="4702" y="5020"/>
                  </a:lnTo>
                  <a:lnTo>
                    <a:pt x="4694" y="5024"/>
                  </a:lnTo>
                  <a:lnTo>
                    <a:pt x="4696" y="5020"/>
                  </a:lnTo>
                  <a:lnTo>
                    <a:pt x="4698" y="5014"/>
                  </a:lnTo>
                  <a:lnTo>
                    <a:pt x="4698" y="5010"/>
                  </a:lnTo>
                  <a:lnTo>
                    <a:pt x="4700" y="5004"/>
                  </a:lnTo>
                  <a:lnTo>
                    <a:pt x="4700" y="5000"/>
                  </a:lnTo>
                  <a:lnTo>
                    <a:pt x="4702" y="4996"/>
                  </a:lnTo>
                  <a:lnTo>
                    <a:pt x="4706" y="4994"/>
                  </a:lnTo>
                  <a:lnTo>
                    <a:pt x="4714" y="4990"/>
                  </a:lnTo>
                  <a:lnTo>
                    <a:pt x="4720" y="4986"/>
                  </a:lnTo>
                  <a:lnTo>
                    <a:pt x="4726" y="4980"/>
                  </a:lnTo>
                  <a:lnTo>
                    <a:pt x="4736" y="4964"/>
                  </a:lnTo>
                  <a:lnTo>
                    <a:pt x="4746" y="4950"/>
                  </a:lnTo>
                  <a:lnTo>
                    <a:pt x="4750" y="4944"/>
                  </a:lnTo>
                  <a:lnTo>
                    <a:pt x="4756" y="4940"/>
                  </a:lnTo>
                  <a:lnTo>
                    <a:pt x="4760" y="4938"/>
                  </a:lnTo>
                  <a:lnTo>
                    <a:pt x="4762" y="4932"/>
                  </a:lnTo>
                  <a:lnTo>
                    <a:pt x="4762" y="4926"/>
                  </a:lnTo>
                  <a:lnTo>
                    <a:pt x="4762" y="4918"/>
                  </a:lnTo>
                  <a:lnTo>
                    <a:pt x="4760" y="4912"/>
                  </a:lnTo>
                  <a:lnTo>
                    <a:pt x="4756" y="4906"/>
                  </a:lnTo>
                  <a:lnTo>
                    <a:pt x="4752" y="4902"/>
                  </a:lnTo>
                  <a:lnTo>
                    <a:pt x="4748" y="4902"/>
                  </a:lnTo>
                  <a:lnTo>
                    <a:pt x="4740" y="4902"/>
                  </a:lnTo>
                  <a:lnTo>
                    <a:pt x="4736" y="4900"/>
                  </a:lnTo>
                  <a:lnTo>
                    <a:pt x="4736" y="4896"/>
                  </a:lnTo>
                  <a:lnTo>
                    <a:pt x="4734" y="4892"/>
                  </a:lnTo>
                  <a:lnTo>
                    <a:pt x="4732" y="4886"/>
                  </a:lnTo>
                  <a:lnTo>
                    <a:pt x="4730" y="4884"/>
                  </a:lnTo>
                  <a:lnTo>
                    <a:pt x="4730" y="4882"/>
                  </a:lnTo>
                  <a:lnTo>
                    <a:pt x="4730" y="4878"/>
                  </a:lnTo>
                  <a:lnTo>
                    <a:pt x="4728" y="4874"/>
                  </a:lnTo>
                  <a:lnTo>
                    <a:pt x="4726" y="4870"/>
                  </a:lnTo>
                  <a:lnTo>
                    <a:pt x="4724" y="4868"/>
                  </a:lnTo>
                  <a:lnTo>
                    <a:pt x="4722" y="4864"/>
                  </a:lnTo>
                  <a:lnTo>
                    <a:pt x="4722" y="4860"/>
                  </a:lnTo>
                  <a:lnTo>
                    <a:pt x="4722" y="4854"/>
                  </a:lnTo>
                  <a:lnTo>
                    <a:pt x="4718" y="4848"/>
                  </a:lnTo>
                  <a:lnTo>
                    <a:pt x="4716" y="4828"/>
                  </a:lnTo>
                  <a:lnTo>
                    <a:pt x="4714" y="4806"/>
                  </a:lnTo>
                  <a:lnTo>
                    <a:pt x="4714" y="4800"/>
                  </a:lnTo>
                  <a:lnTo>
                    <a:pt x="4712" y="4800"/>
                  </a:lnTo>
                  <a:lnTo>
                    <a:pt x="4710" y="4798"/>
                  </a:lnTo>
                  <a:lnTo>
                    <a:pt x="4708" y="4794"/>
                  </a:lnTo>
                  <a:lnTo>
                    <a:pt x="4702" y="4780"/>
                  </a:lnTo>
                  <a:lnTo>
                    <a:pt x="4698" y="4776"/>
                  </a:lnTo>
                  <a:lnTo>
                    <a:pt x="4696" y="4776"/>
                  </a:lnTo>
                  <a:lnTo>
                    <a:pt x="4694" y="4778"/>
                  </a:lnTo>
                  <a:lnTo>
                    <a:pt x="4694" y="4780"/>
                  </a:lnTo>
                  <a:lnTo>
                    <a:pt x="4694" y="4784"/>
                  </a:lnTo>
                  <a:lnTo>
                    <a:pt x="4690" y="4792"/>
                  </a:lnTo>
                  <a:lnTo>
                    <a:pt x="4688" y="4790"/>
                  </a:lnTo>
                  <a:lnTo>
                    <a:pt x="4688" y="4786"/>
                  </a:lnTo>
                  <a:lnTo>
                    <a:pt x="4688" y="4782"/>
                  </a:lnTo>
                  <a:lnTo>
                    <a:pt x="4688" y="4778"/>
                  </a:lnTo>
                  <a:lnTo>
                    <a:pt x="4684" y="4764"/>
                  </a:lnTo>
                  <a:lnTo>
                    <a:pt x="4684" y="4762"/>
                  </a:lnTo>
                  <a:lnTo>
                    <a:pt x="4682" y="4764"/>
                  </a:lnTo>
                  <a:lnTo>
                    <a:pt x="4680" y="4766"/>
                  </a:lnTo>
                  <a:lnTo>
                    <a:pt x="4676" y="4764"/>
                  </a:lnTo>
                  <a:lnTo>
                    <a:pt x="4674" y="4758"/>
                  </a:lnTo>
                  <a:lnTo>
                    <a:pt x="4672" y="4754"/>
                  </a:lnTo>
                  <a:lnTo>
                    <a:pt x="4668" y="4752"/>
                  </a:lnTo>
                  <a:lnTo>
                    <a:pt x="4662" y="4748"/>
                  </a:lnTo>
                  <a:lnTo>
                    <a:pt x="4654" y="4744"/>
                  </a:lnTo>
                  <a:lnTo>
                    <a:pt x="4650" y="4740"/>
                  </a:lnTo>
                  <a:lnTo>
                    <a:pt x="4648" y="4734"/>
                  </a:lnTo>
                  <a:lnTo>
                    <a:pt x="4644" y="4730"/>
                  </a:lnTo>
                  <a:lnTo>
                    <a:pt x="4640" y="4726"/>
                  </a:lnTo>
                  <a:lnTo>
                    <a:pt x="4632" y="4722"/>
                  </a:lnTo>
                  <a:lnTo>
                    <a:pt x="4622" y="4718"/>
                  </a:lnTo>
                  <a:lnTo>
                    <a:pt x="4610" y="4712"/>
                  </a:lnTo>
                  <a:lnTo>
                    <a:pt x="4598" y="4708"/>
                  </a:lnTo>
                  <a:lnTo>
                    <a:pt x="4568" y="4698"/>
                  </a:lnTo>
                  <a:lnTo>
                    <a:pt x="4558" y="4696"/>
                  </a:lnTo>
                  <a:lnTo>
                    <a:pt x="4552" y="4696"/>
                  </a:lnTo>
                  <a:lnTo>
                    <a:pt x="4550" y="4700"/>
                  </a:lnTo>
                  <a:lnTo>
                    <a:pt x="4546" y="4700"/>
                  </a:lnTo>
                  <a:lnTo>
                    <a:pt x="4536" y="4698"/>
                  </a:lnTo>
                  <a:lnTo>
                    <a:pt x="4524" y="4698"/>
                  </a:lnTo>
                  <a:lnTo>
                    <a:pt x="4520" y="4700"/>
                  </a:lnTo>
                  <a:lnTo>
                    <a:pt x="4518" y="4702"/>
                  </a:lnTo>
                  <a:lnTo>
                    <a:pt x="4518" y="4704"/>
                  </a:lnTo>
                  <a:lnTo>
                    <a:pt x="4514" y="4706"/>
                  </a:lnTo>
                  <a:lnTo>
                    <a:pt x="4502" y="4702"/>
                  </a:lnTo>
                  <a:lnTo>
                    <a:pt x="4494" y="4700"/>
                  </a:lnTo>
                  <a:lnTo>
                    <a:pt x="4486" y="4698"/>
                  </a:lnTo>
                  <a:lnTo>
                    <a:pt x="4478" y="4698"/>
                  </a:lnTo>
                  <a:lnTo>
                    <a:pt x="4472" y="4702"/>
                  </a:lnTo>
                  <a:lnTo>
                    <a:pt x="4470" y="4700"/>
                  </a:lnTo>
                  <a:lnTo>
                    <a:pt x="4468" y="4698"/>
                  </a:lnTo>
                  <a:lnTo>
                    <a:pt x="4466" y="4692"/>
                  </a:lnTo>
                  <a:lnTo>
                    <a:pt x="4462" y="4684"/>
                  </a:lnTo>
                  <a:lnTo>
                    <a:pt x="4460" y="4682"/>
                  </a:lnTo>
                  <a:lnTo>
                    <a:pt x="4458" y="4682"/>
                  </a:lnTo>
                  <a:lnTo>
                    <a:pt x="4454" y="4680"/>
                  </a:lnTo>
                  <a:lnTo>
                    <a:pt x="4452" y="4678"/>
                  </a:lnTo>
                  <a:lnTo>
                    <a:pt x="4450" y="4670"/>
                  </a:lnTo>
                  <a:lnTo>
                    <a:pt x="4448" y="4666"/>
                  </a:lnTo>
                  <a:lnTo>
                    <a:pt x="4444" y="4664"/>
                  </a:lnTo>
                  <a:lnTo>
                    <a:pt x="4440" y="4660"/>
                  </a:lnTo>
                  <a:lnTo>
                    <a:pt x="4430" y="4656"/>
                  </a:lnTo>
                  <a:lnTo>
                    <a:pt x="4418" y="4654"/>
                  </a:lnTo>
                  <a:lnTo>
                    <a:pt x="4412" y="4650"/>
                  </a:lnTo>
                  <a:lnTo>
                    <a:pt x="4412" y="4646"/>
                  </a:lnTo>
                  <a:lnTo>
                    <a:pt x="4416" y="4638"/>
                  </a:lnTo>
                  <a:lnTo>
                    <a:pt x="4416" y="4630"/>
                  </a:lnTo>
                  <a:lnTo>
                    <a:pt x="4414" y="4624"/>
                  </a:lnTo>
                  <a:lnTo>
                    <a:pt x="4410" y="4618"/>
                  </a:lnTo>
                  <a:lnTo>
                    <a:pt x="4404" y="4612"/>
                  </a:lnTo>
                  <a:lnTo>
                    <a:pt x="4388" y="4598"/>
                  </a:lnTo>
                  <a:lnTo>
                    <a:pt x="4364" y="4582"/>
                  </a:lnTo>
                  <a:lnTo>
                    <a:pt x="4358" y="4576"/>
                  </a:lnTo>
                  <a:lnTo>
                    <a:pt x="4348" y="4572"/>
                  </a:lnTo>
                  <a:lnTo>
                    <a:pt x="4338" y="4570"/>
                  </a:lnTo>
                  <a:lnTo>
                    <a:pt x="4326" y="4572"/>
                  </a:lnTo>
                  <a:lnTo>
                    <a:pt x="4316" y="4574"/>
                  </a:lnTo>
                  <a:lnTo>
                    <a:pt x="4300" y="4576"/>
                  </a:lnTo>
                  <a:lnTo>
                    <a:pt x="4298" y="4576"/>
                  </a:lnTo>
                  <a:lnTo>
                    <a:pt x="4300" y="4572"/>
                  </a:lnTo>
                  <a:lnTo>
                    <a:pt x="4304" y="4568"/>
                  </a:lnTo>
                  <a:lnTo>
                    <a:pt x="4306" y="4564"/>
                  </a:lnTo>
                  <a:lnTo>
                    <a:pt x="4308" y="4554"/>
                  </a:lnTo>
                  <a:lnTo>
                    <a:pt x="4310" y="4546"/>
                  </a:lnTo>
                  <a:lnTo>
                    <a:pt x="4314" y="4544"/>
                  </a:lnTo>
                  <a:lnTo>
                    <a:pt x="4318" y="4540"/>
                  </a:lnTo>
                  <a:lnTo>
                    <a:pt x="4322" y="4536"/>
                  </a:lnTo>
                  <a:lnTo>
                    <a:pt x="4322" y="4534"/>
                  </a:lnTo>
                  <a:lnTo>
                    <a:pt x="4322" y="4532"/>
                  </a:lnTo>
                  <a:lnTo>
                    <a:pt x="4320" y="4530"/>
                  </a:lnTo>
                  <a:lnTo>
                    <a:pt x="4312" y="4526"/>
                  </a:lnTo>
                  <a:lnTo>
                    <a:pt x="4308" y="4522"/>
                  </a:lnTo>
                  <a:lnTo>
                    <a:pt x="4304" y="4518"/>
                  </a:lnTo>
                  <a:lnTo>
                    <a:pt x="4300" y="4514"/>
                  </a:lnTo>
                  <a:lnTo>
                    <a:pt x="4296" y="4512"/>
                  </a:lnTo>
                  <a:lnTo>
                    <a:pt x="4288" y="4510"/>
                  </a:lnTo>
                  <a:lnTo>
                    <a:pt x="4280" y="4510"/>
                  </a:lnTo>
                  <a:lnTo>
                    <a:pt x="4278" y="4508"/>
                  </a:lnTo>
                  <a:lnTo>
                    <a:pt x="4274" y="4504"/>
                  </a:lnTo>
                  <a:lnTo>
                    <a:pt x="4270" y="4500"/>
                  </a:lnTo>
                  <a:lnTo>
                    <a:pt x="4262" y="4496"/>
                  </a:lnTo>
                  <a:lnTo>
                    <a:pt x="4248" y="4488"/>
                  </a:lnTo>
                  <a:lnTo>
                    <a:pt x="4244" y="4484"/>
                  </a:lnTo>
                  <a:lnTo>
                    <a:pt x="4242" y="4480"/>
                  </a:lnTo>
                  <a:lnTo>
                    <a:pt x="4244" y="4478"/>
                  </a:lnTo>
                  <a:lnTo>
                    <a:pt x="4252" y="4476"/>
                  </a:lnTo>
                  <a:lnTo>
                    <a:pt x="4270" y="4472"/>
                  </a:lnTo>
                  <a:lnTo>
                    <a:pt x="4278" y="4468"/>
                  </a:lnTo>
                  <a:lnTo>
                    <a:pt x="4278" y="4466"/>
                  </a:lnTo>
                  <a:lnTo>
                    <a:pt x="4274" y="4464"/>
                  </a:lnTo>
                  <a:lnTo>
                    <a:pt x="4258" y="4460"/>
                  </a:lnTo>
                  <a:lnTo>
                    <a:pt x="4242" y="4460"/>
                  </a:lnTo>
                  <a:lnTo>
                    <a:pt x="4232" y="4464"/>
                  </a:lnTo>
                  <a:lnTo>
                    <a:pt x="4222" y="4466"/>
                  </a:lnTo>
                  <a:lnTo>
                    <a:pt x="4202" y="4468"/>
                  </a:lnTo>
                  <a:lnTo>
                    <a:pt x="4192" y="4468"/>
                  </a:lnTo>
                  <a:lnTo>
                    <a:pt x="4184" y="4470"/>
                  </a:lnTo>
                  <a:lnTo>
                    <a:pt x="4180" y="4472"/>
                  </a:lnTo>
                  <a:lnTo>
                    <a:pt x="4178" y="4474"/>
                  </a:lnTo>
                  <a:lnTo>
                    <a:pt x="4176" y="4480"/>
                  </a:lnTo>
                  <a:lnTo>
                    <a:pt x="4176" y="4484"/>
                  </a:lnTo>
                  <a:lnTo>
                    <a:pt x="4172" y="4486"/>
                  </a:lnTo>
                  <a:lnTo>
                    <a:pt x="4158" y="4492"/>
                  </a:lnTo>
                  <a:lnTo>
                    <a:pt x="4152" y="4494"/>
                  </a:lnTo>
                  <a:lnTo>
                    <a:pt x="4144" y="4496"/>
                  </a:lnTo>
                  <a:lnTo>
                    <a:pt x="4136" y="4494"/>
                  </a:lnTo>
                  <a:lnTo>
                    <a:pt x="4126" y="4492"/>
                  </a:lnTo>
                  <a:lnTo>
                    <a:pt x="4120" y="4486"/>
                  </a:lnTo>
                  <a:lnTo>
                    <a:pt x="4112" y="4476"/>
                  </a:lnTo>
                  <a:lnTo>
                    <a:pt x="4108" y="4472"/>
                  </a:lnTo>
                  <a:lnTo>
                    <a:pt x="4104" y="4470"/>
                  </a:lnTo>
                  <a:lnTo>
                    <a:pt x="4098" y="4468"/>
                  </a:lnTo>
                  <a:lnTo>
                    <a:pt x="4090" y="4468"/>
                  </a:lnTo>
                  <a:lnTo>
                    <a:pt x="4076" y="4470"/>
                  </a:lnTo>
                  <a:lnTo>
                    <a:pt x="4060" y="4474"/>
                  </a:lnTo>
                  <a:lnTo>
                    <a:pt x="4044" y="4476"/>
                  </a:lnTo>
                  <a:lnTo>
                    <a:pt x="4032" y="4478"/>
                  </a:lnTo>
                  <a:lnTo>
                    <a:pt x="4026" y="4476"/>
                  </a:lnTo>
                  <a:lnTo>
                    <a:pt x="4022" y="4472"/>
                  </a:lnTo>
                  <a:lnTo>
                    <a:pt x="4020" y="4468"/>
                  </a:lnTo>
                  <a:lnTo>
                    <a:pt x="4020" y="4460"/>
                  </a:lnTo>
                  <a:lnTo>
                    <a:pt x="4018" y="4448"/>
                  </a:lnTo>
                  <a:lnTo>
                    <a:pt x="4012" y="4438"/>
                  </a:lnTo>
                  <a:lnTo>
                    <a:pt x="4004" y="4434"/>
                  </a:lnTo>
                  <a:lnTo>
                    <a:pt x="3996" y="4430"/>
                  </a:lnTo>
                  <a:lnTo>
                    <a:pt x="3986" y="4426"/>
                  </a:lnTo>
                  <a:lnTo>
                    <a:pt x="3978" y="4422"/>
                  </a:lnTo>
                  <a:lnTo>
                    <a:pt x="3970" y="4416"/>
                  </a:lnTo>
                  <a:lnTo>
                    <a:pt x="3964" y="4406"/>
                  </a:lnTo>
                  <a:lnTo>
                    <a:pt x="3960" y="4396"/>
                  </a:lnTo>
                  <a:lnTo>
                    <a:pt x="3956" y="4390"/>
                  </a:lnTo>
                  <a:lnTo>
                    <a:pt x="3950" y="4390"/>
                  </a:lnTo>
                  <a:lnTo>
                    <a:pt x="3946" y="4394"/>
                  </a:lnTo>
                  <a:lnTo>
                    <a:pt x="3944" y="4398"/>
                  </a:lnTo>
                  <a:lnTo>
                    <a:pt x="3940" y="4406"/>
                  </a:lnTo>
                  <a:lnTo>
                    <a:pt x="3940" y="4412"/>
                  </a:lnTo>
                  <a:lnTo>
                    <a:pt x="3940" y="4416"/>
                  </a:lnTo>
                  <a:lnTo>
                    <a:pt x="3946" y="4424"/>
                  </a:lnTo>
                  <a:lnTo>
                    <a:pt x="3948" y="4430"/>
                  </a:lnTo>
                  <a:lnTo>
                    <a:pt x="3948" y="4434"/>
                  </a:lnTo>
                  <a:lnTo>
                    <a:pt x="3944" y="4436"/>
                  </a:lnTo>
                  <a:lnTo>
                    <a:pt x="3928" y="4440"/>
                  </a:lnTo>
                  <a:lnTo>
                    <a:pt x="3916" y="4444"/>
                  </a:lnTo>
                  <a:lnTo>
                    <a:pt x="3906" y="4448"/>
                  </a:lnTo>
                  <a:lnTo>
                    <a:pt x="3900" y="4452"/>
                  </a:lnTo>
                  <a:lnTo>
                    <a:pt x="3894" y="4458"/>
                  </a:lnTo>
                  <a:lnTo>
                    <a:pt x="3888" y="4464"/>
                  </a:lnTo>
                  <a:lnTo>
                    <a:pt x="3886" y="4462"/>
                  </a:lnTo>
                  <a:lnTo>
                    <a:pt x="3886" y="4456"/>
                  </a:lnTo>
                  <a:lnTo>
                    <a:pt x="3882" y="4448"/>
                  </a:lnTo>
                  <a:lnTo>
                    <a:pt x="3878" y="4440"/>
                  </a:lnTo>
                  <a:lnTo>
                    <a:pt x="3874" y="4434"/>
                  </a:lnTo>
                  <a:lnTo>
                    <a:pt x="3872" y="4430"/>
                  </a:lnTo>
                  <a:lnTo>
                    <a:pt x="3874" y="4426"/>
                  </a:lnTo>
                  <a:lnTo>
                    <a:pt x="3878" y="4422"/>
                  </a:lnTo>
                  <a:lnTo>
                    <a:pt x="3888" y="4416"/>
                  </a:lnTo>
                  <a:lnTo>
                    <a:pt x="3898" y="4410"/>
                  </a:lnTo>
                  <a:lnTo>
                    <a:pt x="3900" y="4410"/>
                  </a:lnTo>
                  <a:lnTo>
                    <a:pt x="3902" y="4406"/>
                  </a:lnTo>
                  <a:lnTo>
                    <a:pt x="3906" y="4402"/>
                  </a:lnTo>
                  <a:lnTo>
                    <a:pt x="3908" y="4398"/>
                  </a:lnTo>
                  <a:lnTo>
                    <a:pt x="3906" y="4394"/>
                  </a:lnTo>
                  <a:lnTo>
                    <a:pt x="3904" y="4390"/>
                  </a:lnTo>
                  <a:lnTo>
                    <a:pt x="3902" y="4386"/>
                  </a:lnTo>
                  <a:lnTo>
                    <a:pt x="3894" y="4384"/>
                  </a:lnTo>
                  <a:lnTo>
                    <a:pt x="3886" y="4384"/>
                  </a:lnTo>
                  <a:lnTo>
                    <a:pt x="3874" y="4386"/>
                  </a:lnTo>
                  <a:lnTo>
                    <a:pt x="3870" y="4390"/>
                  </a:lnTo>
                  <a:lnTo>
                    <a:pt x="3866" y="4392"/>
                  </a:lnTo>
                  <a:lnTo>
                    <a:pt x="3858" y="4402"/>
                  </a:lnTo>
                  <a:lnTo>
                    <a:pt x="3852" y="4410"/>
                  </a:lnTo>
                  <a:lnTo>
                    <a:pt x="3840" y="4418"/>
                  </a:lnTo>
                  <a:lnTo>
                    <a:pt x="3824" y="4428"/>
                  </a:lnTo>
                  <a:lnTo>
                    <a:pt x="3812" y="4434"/>
                  </a:lnTo>
                  <a:lnTo>
                    <a:pt x="3802" y="4436"/>
                  </a:lnTo>
                  <a:lnTo>
                    <a:pt x="3794" y="4434"/>
                  </a:lnTo>
                  <a:lnTo>
                    <a:pt x="3790" y="4432"/>
                  </a:lnTo>
                  <a:lnTo>
                    <a:pt x="3786" y="4432"/>
                  </a:lnTo>
                  <a:lnTo>
                    <a:pt x="3782" y="4434"/>
                  </a:lnTo>
                  <a:lnTo>
                    <a:pt x="3780" y="4442"/>
                  </a:lnTo>
                  <a:lnTo>
                    <a:pt x="3776" y="4448"/>
                  </a:lnTo>
                  <a:lnTo>
                    <a:pt x="3772" y="4452"/>
                  </a:lnTo>
                  <a:lnTo>
                    <a:pt x="3768" y="4450"/>
                  </a:lnTo>
                  <a:lnTo>
                    <a:pt x="3762" y="4450"/>
                  </a:lnTo>
                  <a:lnTo>
                    <a:pt x="3752" y="4446"/>
                  </a:lnTo>
                  <a:lnTo>
                    <a:pt x="3748" y="4446"/>
                  </a:lnTo>
                  <a:lnTo>
                    <a:pt x="3746" y="4450"/>
                  </a:lnTo>
                  <a:lnTo>
                    <a:pt x="3744" y="4456"/>
                  </a:lnTo>
                  <a:lnTo>
                    <a:pt x="3742" y="4460"/>
                  </a:lnTo>
                  <a:lnTo>
                    <a:pt x="3734" y="4470"/>
                  </a:lnTo>
                  <a:lnTo>
                    <a:pt x="3730" y="4476"/>
                  </a:lnTo>
                  <a:lnTo>
                    <a:pt x="3728" y="4484"/>
                  </a:lnTo>
                  <a:lnTo>
                    <a:pt x="3726" y="4492"/>
                  </a:lnTo>
                  <a:lnTo>
                    <a:pt x="3726" y="4506"/>
                  </a:lnTo>
                  <a:lnTo>
                    <a:pt x="3726" y="4518"/>
                  </a:lnTo>
                  <a:lnTo>
                    <a:pt x="3724" y="4524"/>
                  </a:lnTo>
                  <a:lnTo>
                    <a:pt x="3720" y="4528"/>
                  </a:lnTo>
                  <a:lnTo>
                    <a:pt x="3716" y="4530"/>
                  </a:lnTo>
                  <a:lnTo>
                    <a:pt x="3712" y="4530"/>
                  </a:lnTo>
                  <a:lnTo>
                    <a:pt x="3708" y="4530"/>
                  </a:lnTo>
                  <a:lnTo>
                    <a:pt x="3704" y="4534"/>
                  </a:lnTo>
                  <a:lnTo>
                    <a:pt x="3702" y="4540"/>
                  </a:lnTo>
                  <a:lnTo>
                    <a:pt x="3700" y="4548"/>
                  </a:lnTo>
                  <a:lnTo>
                    <a:pt x="3696" y="4554"/>
                  </a:lnTo>
                  <a:lnTo>
                    <a:pt x="3684" y="4560"/>
                  </a:lnTo>
                  <a:lnTo>
                    <a:pt x="3680" y="4562"/>
                  </a:lnTo>
                  <a:lnTo>
                    <a:pt x="3676" y="4566"/>
                  </a:lnTo>
                  <a:lnTo>
                    <a:pt x="3674" y="4572"/>
                  </a:lnTo>
                  <a:lnTo>
                    <a:pt x="3676" y="4580"/>
                  </a:lnTo>
                  <a:lnTo>
                    <a:pt x="3678" y="4592"/>
                  </a:lnTo>
                  <a:lnTo>
                    <a:pt x="3678" y="4598"/>
                  </a:lnTo>
                  <a:lnTo>
                    <a:pt x="3674" y="4596"/>
                  </a:lnTo>
                  <a:lnTo>
                    <a:pt x="3654" y="4566"/>
                  </a:lnTo>
                  <a:lnTo>
                    <a:pt x="3642" y="4552"/>
                  </a:lnTo>
                  <a:lnTo>
                    <a:pt x="3630" y="4540"/>
                  </a:lnTo>
                  <a:lnTo>
                    <a:pt x="3622" y="4534"/>
                  </a:lnTo>
                  <a:lnTo>
                    <a:pt x="3614" y="4530"/>
                  </a:lnTo>
                  <a:lnTo>
                    <a:pt x="3606" y="4528"/>
                  </a:lnTo>
                  <a:lnTo>
                    <a:pt x="3598" y="4528"/>
                  </a:lnTo>
                  <a:lnTo>
                    <a:pt x="3588" y="4528"/>
                  </a:lnTo>
                  <a:lnTo>
                    <a:pt x="3588" y="4526"/>
                  </a:lnTo>
                  <a:lnTo>
                    <a:pt x="3586" y="4524"/>
                  </a:lnTo>
                  <a:lnTo>
                    <a:pt x="3576" y="4520"/>
                  </a:lnTo>
                  <a:lnTo>
                    <a:pt x="3562" y="4520"/>
                  </a:lnTo>
                  <a:lnTo>
                    <a:pt x="3560" y="4522"/>
                  </a:lnTo>
                  <a:lnTo>
                    <a:pt x="3560" y="4524"/>
                  </a:lnTo>
                  <a:lnTo>
                    <a:pt x="3556" y="4530"/>
                  </a:lnTo>
                  <a:lnTo>
                    <a:pt x="3554" y="4534"/>
                  </a:lnTo>
                  <a:lnTo>
                    <a:pt x="3546" y="4536"/>
                  </a:lnTo>
                  <a:lnTo>
                    <a:pt x="3524" y="4546"/>
                  </a:lnTo>
                  <a:lnTo>
                    <a:pt x="3518" y="4552"/>
                  </a:lnTo>
                  <a:lnTo>
                    <a:pt x="3514" y="4556"/>
                  </a:lnTo>
                  <a:lnTo>
                    <a:pt x="3498" y="4562"/>
                  </a:lnTo>
                  <a:lnTo>
                    <a:pt x="3492" y="4562"/>
                  </a:lnTo>
                  <a:lnTo>
                    <a:pt x="3488" y="4560"/>
                  </a:lnTo>
                  <a:lnTo>
                    <a:pt x="3480" y="4552"/>
                  </a:lnTo>
                  <a:lnTo>
                    <a:pt x="3476" y="4546"/>
                  </a:lnTo>
                  <a:lnTo>
                    <a:pt x="3474" y="4544"/>
                  </a:lnTo>
                  <a:lnTo>
                    <a:pt x="3472" y="4542"/>
                  </a:lnTo>
                  <a:lnTo>
                    <a:pt x="3470" y="4542"/>
                  </a:lnTo>
                  <a:lnTo>
                    <a:pt x="3470" y="4544"/>
                  </a:lnTo>
                  <a:lnTo>
                    <a:pt x="3470" y="4548"/>
                  </a:lnTo>
                  <a:lnTo>
                    <a:pt x="3470" y="4550"/>
                  </a:lnTo>
                  <a:lnTo>
                    <a:pt x="3468" y="4552"/>
                  </a:lnTo>
                  <a:lnTo>
                    <a:pt x="3464" y="4552"/>
                  </a:lnTo>
                  <a:lnTo>
                    <a:pt x="3460" y="4550"/>
                  </a:lnTo>
                  <a:lnTo>
                    <a:pt x="3456" y="4546"/>
                  </a:lnTo>
                  <a:lnTo>
                    <a:pt x="3458" y="4544"/>
                  </a:lnTo>
                  <a:lnTo>
                    <a:pt x="3460" y="4542"/>
                  </a:lnTo>
                  <a:lnTo>
                    <a:pt x="3460" y="4540"/>
                  </a:lnTo>
                  <a:lnTo>
                    <a:pt x="3458" y="4538"/>
                  </a:lnTo>
                  <a:lnTo>
                    <a:pt x="3456" y="4540"/>
                  </a:lnTo>
                  <a:lnTo>
                    <a:pt x="3454" y="4538"/>
                  </a:lnTo>
                  <a:lnTo>
                    <a:pt x="3452" y="4534"/>
                  </a:lnTo>
                  <a:lnTo>
                    <a:pt x="3452" y="4530"/>
                  </a:lnTo>
                  <a:lnTo>
                    <a:pt x="3450" y="4528"/>
                  </a:lnTo>
                  <a:lnTo>
                    <a:pt x="3444" y="4524"/>
                  </a:lnTo>
                  <a:lnTo>
                    <a:pt x="3440" y="4516"/>
                  </a:lnTo>
                  <a:lnTo>
                    <a:pt x="3432" y="4508"/>
                  </a:lnTo>
                  <a:lnTo>
                    <a:pt x="3422" y="4498"/>
                  </a:lnTo>
                  <a:lnTo>
                    <a:pt x="3412" y="4484"/>
                  </a:lnTo>
                  <a:lnTo>
                    <a:pt x="3408" y="4474"/>
                  </a:lnTo>
                  <a:lnTo>
                    <a:pt x="3406" y="4466"/>
                  </a:lnTo>
                  <a:lnTo>
                    <a:pt x="3404" y="4460"/>
                  </a:lnTo>
                  <a:lnTo>
                    <a:pt x="3400" y="4456"/>
                  </a:lnTo>
                  <a:lnTo>
                    <a:pt x="3398" y="4452"/>
                  </a:lnTo>
                  <a:lnTo>
                    <a:pt x="3394" y="4444"/>
                  </a:lnTo>
                  <a:lnTo>
                    <a:pt x="3392" y="4436"/>
                  </a:lnTo>
                  <a:lnTo>
                    <a:pt x="3394" y="4430"/>
                  </a:lnTo>
                  <a:lnTo>
                    <a:pt x="3396" y="4426"/>
                  </a:lnTo>
                  <a:lnTo>
                    <a:pt x="3398" y="4424"/>
                  </a:lnTo>
                  <a:lnTo>
                    <a:pt x="3400" y="4422"/>
                  </a:lnTo>
                  <a:lnTo>
                    <a:pt x="3400" y="4416"/>
                  </a:lnTo>
                  <a:lnTo>
                    <a:pt x="3400" y="4412"/>
                  </a:lnTo>
                  <a:lnTo>
                    <a:pt x="3398" y="4410"/>
                  </a:lnTo>
                  <a:lnTo>
                    <a:pt x="3396" y="4410"/>
                  </a:lnTo>
                  <a:lnTo>
                    <a:pt x="3396" y="4408"/>
                  </a:lnTo>
                  <a:lnTo>
                    <a:pt x="3396" y="4404"/>
                  </a:lnTo>
                  <a:lnTo>
                    <a:pt x="3400" y="4390"/>
                  </a:lnTo>
                  <a:lnTo>
                    <a:pt x="3402" y="4384"/>
                  </a:lnTo>
                  <a:lnTo>
                    <a:pt x="3404" y="4384"/>
                  </a:lnTo>
                  <a:lnTo>
                    <a:pt x="3408" y="4384"/>
                  </a:lnTo>
                  <a:lnTo>
                    <a:pt x="3408" y="4378"/>
                  </a:lnTo>
                  <a:lnTo>
                    <a:pt x="3406" y="4364"/>
                  </a:lnTo>
                  <a:lnTo>
                    <a:pt x="3404" y="4344"/>
                  </a:lnTo>
                  <a:lnTo>
                    <a:pt x="3404" y="4334"/>
                  </a:lnTo>
                  <a:lnTo>
                    <a:pt x="3404" y="4330"/>
                  </a:lnTo>
                  <a:lnTo>
                    <a:pt x="3406" y="4326"/>
                  </a:lnTo>
                  <a:lnTo>
                    <a:pt x="3408" y="4318"/>
                  </a:lnTo>
                  <a:lnTo>
                    <a:pt x="3410" y="4306"/>
                  </a:lnTo>
                  <a:lnTo>
                    <a:pt x="3414" y="4296"/>
                  </a:lnTo>
                  <a:lnTo>
                    <a:pt x="3418" y="4288"/>
                  </a:lnTo>
                  <a:lnTo>
                    <a:pt x="3420" y="4284"/>
                  </a:lnTo>
                  <a:lnTo>
                    <a:pt x="3418" y="4280"/>
                  </a:lnTo>
                  <a:lnTo>
                    <a:pt x="3416" y="4274"/>
                  </a:lnTo>
                  <a:lnTo>
                    <a:pt x="3416" y="4268"/>
                  </a:lnTo>
                  <a:lnTo>
                    <a:pt x="3418" y="4262"/>
                  </a:lnTo>
                  <a:lnTo>
                    <a:pt x="3422" y="4256"/>
                  </a:lnTo>
                  <a:lnTo>
                    <a:pt x="3420" y="4254"/>
                  </a:lnTo>
                  <a:lnTo>
                    <a:pt x="3418" y="4250"/>
                  </a:lnTo>
                  <a:lnTo>
                    <a:pt x="3414" y="4244"/>
                  </a:lnTo>
                  <a:lnTo>
                    <a:pt x="3406" y="4238"/>
                  </a:lnTo>
                  <a:lnTo>
                    <a:pt x="3390" y="4230"/>
                  </a:lnTo>
                  <a:lnTo>
                    <a:pt x="3380" y="4220"/>
                  </a:lnTo>
                  <a:lnTo>
                    <a:pt x="3372" y="4214"/>
                  </a:lnTo>
                  <a:lnTo>
                    <a:pt x="3360" y="4210"/>
                  </a:lnTo>
                  <a:lnTo>
                    <a:pt x="3350" y="4206"/>
                  </a:lnTo>
                  <a:lnTo>
                    <a:pt x="3344" y="4208"/>
                  </a:lnTo>
                  <a:lnTo>
                    <a:pt x="3340" y="4210"/>
                  </a:lnTo>
                  <a:lnTo>
                    <a:pt x="3334" y="4210"/>
                  </a:lnTo>
                  <a:lnTo>
                    <a:pt x="3328" y="4210"/>
                  </a:lnTo>
                  <a:lnTo>
                    <a:pt x="3320" y="4206"/>
                  </a:lnTo>
                  <a:lnTo>
                    <a:pt x="3308" y="4204"/>
                  </a:lnTo>
                  <a:lnTo>
                    <a:pt x="3306" y="4204"/>
                  </a:lnTo>
                  <a:lnTo>
                    <a:pt x="3308" y="4206"/>
                  </a:lnTo>
                  <a:lnTo>
                    <a:pt x="3308" y="4208"/>
                  </a:lnTo>
                  <a:lnTo>
                    <a:pt x="3304" y="4212"/>
                  </a:lnTo>
                  <a:lnTo>
                    <a:pt x="3294" y="4216"/>
                  </a:lnTo>
                  <a:lnTo>
                    <a:pt x="3278" y="4216"/>
                  </a:lnTo>
                  <a:lnTo>
                    <a:pt x="3268" y="4214"/>
                  </a:lnTo>
                  <a:lnTo>
                    <a:pt x="3258" y="4214"/>
                  </a:lnTo>
                  <a:lnTo>
                    <a:pt x="3248" y="4214"/>
                  </a:lnTo>
                  <a:lnTo>
                    <a:pt x="3244" y="4214"/>
                  </a:lnTo>
                  <a:lnTo>
                    <a:pt x="3242" y="4214"/>
                  </a:lnTo>
                  <a:lnTo>
                    <a:pt x="3242" y="4210"/>
                  </a:lnTo>
                  <a:lnTo>
                    <a:pt x="3240" y="4208"/>
                  </a:lnTo>
                  <a:lnTo>
                    <a:pt x="3236" y="4208"/>
                  </a:lnTo>
                  <a:lnTo>
                    <a:pt x="3232" y="4210"/>
                  </a:lnTo>
                  <a:lnTo>
                    <a:pt x="3228" y="4216"/>
                  </a:lnTo>
                  <a:lnTo>
                    <a:pt x="3222" y="4220"/>
                  </a:lnTo>
                  <a:lnTo>
                    <a:pt x="3220" y="4222"/>
                  </a:lnTo>
                  <a:lnTo>
                    <a:pt x="3216" y="4220"/>
                  </a:lnTo>
                  <a:lnTo>
                    <a:pt x="3206" y="4210"/>
                  </a:lnTo>
                  <a:lnTo>
                    <a:pt x="3202" y="4208"/>
                  </a:lnTo>
                  <a:lnTo>
                    <a:pt x="3200" y="4208"/>
                  </a:lnTo>
                  <a:lnTo>
                    <a:pt x="3202" y="4210"/>
                  </a:lnTo>
                  <a:lnTo>
                    <a:pt x="3204" y="4214"/>
                  </a:lnTo>
                  <a:lnTo>
                    <a:pt x="3202" y="4218"/>
                  </a:lnTo>
                  <a:lnTo>
                    <a:pt x="3200" y="4220"/>
                  </a:lnTo>
                  <a:lnTo>
                    <a:pt x="3198" y="4218"/>
                  </a:lnTo>
                  <a:lnTo>
                    <a:pt x="3194" y="4214"/>
                  </a:lnTo>
                  <a:lnTo>
                    <a:pt x="3188" y="4210"/>
                  </a:lnTo>
                  <a:lnTo>
                    <a:pt x="3188" y="4206"/>
                  </a:lnTo>
                  <a:lnTo>
                    <a:pt x="3190" y="4202"/>
                  </a:lnTo>
                  <a:lnTo>
                    <a:pt x="3196" y="4196"/>
                  </a:lnTo>
                  <a:lnTo>
                    <a:pt x="3202" y="4188"/>
                  </a:lnTo>
                  <a:lnTo>
                    <a:pt x="3210" y="4182"/>
                  </a:lnTo>
                  <a:lnTo>
                    <a:pt x="3212" y="4176"/>
                  </a:lnTo>
                  <a:lnTo>
                    <a:pt x="3214" y="4166"/>
                  </a:lnTo>
                  <a:lnTo>
                    <a:pt x="3216" y="4144"/>
                  </a:lnTo>
                  <a:lnTo>
                    <a:pt x="3218" y="4120"/>
                  </a:lnTo>
                  <a:lnTo>
                    <a:pt x="3222" y="4098"/>
                  </a:lnTo>
                  <a:lnTo>
                    <a:pt x="3222" y="4092"/>
                  </a:lnTo>
                  <a:lnTo>
                    <a:pt x="3222" y="4090"/>
                  </a:lnTo>
                  <a:lnTo>
                    <a:pt x="3220" y="4088"/>
                  </a:lnTo>
                  <a:lnTo>
                    <a:pt x="3218" y="4088"/>
                  </a:lnTo>
                  <a:lnTo>
                    <a:pt x="3214" y="4090"/>
                  </a:lnTo>
                  <a:lnTo>
                    <a:pt x="3212" y="4090"/>
                  </a:lnTo>
                  <a:lnTo>
                    <a:pt x="3212" y="4084"/>
                  </a:lnTo>
                  <a:lnTo>
                    <a:pt x="3220" y="4066"/>
                  </a:lnTo>
                  <a:lnTo>
                    <a:pt x="3224" y="4064"/>
                  </a:lnTo>
                  <a:lnTo>
                    <a:pt x="3226" y="4068"/>
                  </a:lnTo>
                  <a:lnTo>
                    <a:pt x="3224" y="4074"/>
                  </a:lnTo>
                  <a:lnTo>
                    <a:pt x="3222" y="4078"/>
                  </a:lnTo>
                  <a:lnTo>
                    <a:pt x="3224" y="4082"/>
                  </a:lnTo>
                  <a:lnTo>
                    <a:pt x="3228" y="4086"/>
                  </a:lnTo>
                  <a:lnTo>
                    <a:pt x="3230" y="4094"/>
                  </a:lnTo>
                  <a:lnTo>
                    <a:pt x="3232" y="4094"/>
                  </a:lnTo>
                  <a:lnTo>
                    <a:pt x="3234" y="4092"/>
                  </a:lnTo>
                  <a:lnTo>
                    <a:pt x="3238" y="4076"/>
                  </a:lnTo>
                  <a:lnTo>
                    <a:pt x="3242" y="4058"/>
                  </a:lnTo>
                  <a:lnTo>
                    <a:pt x="3246" y="4044"/>
                  </a:lnTo>
                  <a:lnTo>
                    <a:pt x="3246" y="4042"/>
                  </a:lnTo>
                  <a:lnTo>
                    <a:pt x="3244" y="4040"/>
                  </a:lnTo>
                  <a:lnTo>
                    <a:pt x="3240" y="4042"/>
                  </a:lnTo>
                  <a:lnTo>
                    <a:pt x="3238" y="4042"/>
                  </a:lnTo>
                  <a:lnTo>
                    <a:pt x="3242" y="4036"/>
                  </a:lnTo>
                  <a:lnTo>
                    <a:pt x="3250" y="4028"/>
                  </a:lnTo>
                  <a:lnTo>
                    <a:pt x="3250" y="4026"/>
                  </a:lnTo>
                  <a:lnTo>
                    <a:pt x="3244" y="4028"/>
                  </a:lnTo>
                  <a:lnTo>
                    <a:pt x="3238" y="4028"/>
                  </a:lnTo>
                  <a:lnTo>
                    <a:pt x="3236" y="4026"/>
                  </a:lnTo>
                  <a:lnTo>
                    <a:pt x="3238" y="4022"/>
                  </a:lnTo>
                  <a:lnTo>
                    <a:pt x="3242" y="4018"/>
                  </a:lnTo>
                  <a:lnTo>
                    <a:pt x="3246" y="4016"/>
                  </a:lnTo>
                  <a:lnTo>
                    <a:pt x="3248" y="4012"/>
                  </a:lnTo>
                  <a:lnTo>
                    <a:pt x="3248" y="4002"/>
                  </a:lnTo>
                  <a:lnTo>
                    <a:pt x="3252" y="3988"/>
                  </a:lnTo>
                  <a:lnTo>
                    <a:pt x="3256" y="3980"/>
                  </a:lnTo>
                  <a:lnTo>
                    <a:pt x="3264" y="3970"/>
                  </a:lnTo>
                  <a:lnTo>
                    <a:pt x="3274" y="3956"/>
                  </a:lnTo>
                  <a:lnTo>
                    <a:pt x="3276" y="3950"/>
                  </a:lnTo>
                  <a:lnTo>
                    <a:pt x="3274" y="3946"/>
                  </a:lnTo>
                  <a:lnTo>
                    <a:pt x="3274" y="3940"/>
                  </a:lnTo>
                  <a:lnTo>
                    <a:pt x="3274" y="3936"/>
                  </a:lnTo>
                  <a:lnTo>
                    <a:pt x="3272" y="3934"/>
                  </a:lnTo>
                  <a:lnTo>
                    <a:pt x="3270" y="3932"/>
                  </a:lnTo>
                  <a:lnTo>
                    <a:pt x="3266" y="3928"/>
                  </a:lnTo>
                  <a:lnTo>
                    <a:pt x="3264" y="3926"/>
                  </a:lnTo>
                  <a:lnTo>
                    <a:pt x="3262" y="3924"/>
                  </a:lnTo>
                  <a:lnTo>
                    <a:pt x="3256" y="3926"/>
                  </a:lnTo>
                  <a:lnTo>
                    <a:pt x="3252" y="3928"/>
                  </a:lnTo>
                  <a:lnTo>
                    <a:pt x="3254" y="3928"/>
                  </a:lnTo>
                  <a:lnTo>
                    <a:pt x="3260" y="3930"/>
                  </a:lnTo>
                  <a:lnTo>
                    <a:pt x="3260" y="3932"/>
                  </a:lnTo>
                  <a:lnTo>
                    <a:pt x="3256" y="3934"/>
                  </a:lnTo>
                  <a:lnTo>
                    <a:pt x="3254" y="3934"/>
                  </a:lnTo>
                  <a:lnTo>
                    <a:pt x="3250" y="3934"/>
                  </a:lnTo>
                  <a:lnTo>
                    <a:pt x="3242" y="3930"/>
                  </a:lnTo>
                  <a:lnTo>
                    <a:pt x="3230" y="3926"/>
                  </a:lnTo>
                  <a:lnTo>
                    <a:pt x="3222" y="3926"/>
                  </a:lnTo>
                  <a:lnTo>
                    <a:pt x="3214" y="3926"/>
                  </a:lnTo>
                  <a:lnTo>
                    <a:pt x="3202" y="3928"/>
                  </a:lnTo>
                  <a:lnTo>
                    <a:pt x="3196" y="3932"/>
                  </a:lnTo>
                  <a:lnTo>
                    <a:pt x="3192" y="3934"/>
                  </a:lnTo>
                  <a:lnTo>
                    <a:pt x="3180" y="3936"/>
                  </a:lnTo>
                  <a:lnTo>
                    <a:pt x="3162" y="3940"/>
                  </a:lnTo>
                  <a:lnTo>
                    <a:pt x="3146" y="3944"/>
                  </a:lnTo>
                  <a:lnTo>
                    <a:pt x="3140" y="3948"/>
                  </a:lnTo>
                  <a:lnTo>
                    <a:pt x="3134" y="3950"/>
                  </a:lnTo>
                  <a:lnTo>
                    <a:pt x="3132" y="3954"/>
                  </a:lnTo>
                  <a:lnTo>
                    <a:pt x="3130" y="3960"/>
                  </a:lnTo>
                  <a:lnTo>
                    <a:pt x="3130" y="3966"/>
                  </a:lnTo>
                  <a:lnTo>
                    <a:pt x="3126" y="3972"/>
                  </a:lnTo>
                  <a:lnTo>
                    <a:pt x="3124" y="3980"/>
                  </a:lnTo>
                  <a:lnTo>
                    <a:pt x="3126" y="3994"/>
                  </a:lnTo>
                  <a:lnTo>
                    <a:pt x="3126" y="4006"/>
                  </a:lnTo>
                  <a:lnTo>
                    <a:pt x="3124" y="4010"/>
                  </a:lnTo>
                  <a:lnTo>
                    <a:pt x="3122" y="4010"/>
                  </a:lnTo>
                  <a:lnTo>
                    <a:pt x="3118" y="4016"/>
                  </a:lnTo>
                  <a:lnTo>
                    <a:pt x="3118" y="4020"/>
                  </a:lnTo>
                  <a:lnTo>
                    <a:pt x="3116" y="4026"/>
                  </a:lnTo>
                  <a:lnTo>
                    <a:pt x="3114" y="4034"/>
                  </a:lnTo>
                  <a:lnTo>
                    <a:pt x="3112" y="4042"/>
                  </a:lnTo>
                  <a:lnTo>
                    <a:pt x="3108" y="4046"/>
                  </a:lnTo>
                  <a:lnTo>
                    <a:pt x="3104" y="4050"/>
                  </a:lnTo>
                  <a:lnTo>
                    <a:pt x="3094" y="4058"/>
                  </a:lnTo>
                  <a:lnTo>
                    <a:pt x="3086" y="4062"/>
                  </a:lnTo>
                  <a:lnTo>
                    <a:pt x="3084" y="4064"/>
                  </a:lnTo>
                  <a:lnTo>
                    <a:pt x="3084" y="4066"/>
                  </a:lnTo>
                  <a:lnTo>
                    <a:pt x="3088" y="4068"/>
                  </a:lnTo>
                  <a:lnTo>
                    <a:pt x="3092" y="4070"/>
                  </a:lnTo>
                  <a:lnTo>
                    <a:pt x="3092" y="4074"/>
                  </a:lnTo>
                  <a:lnTo>
                    <a:pt x="3092" y="4076"/>
                  </a:lnTo>
                  <a:lnTo>
                    <a:pt x="3086" y="4082"/>
                  </a:lnTo>
                  <a:lnTo>
                    <a:pt x="3080" y="4084"/>
                  </a:lnTo>
                  <a:lnTo>
                    <a:pt x="3072" y="4084"/>
                  </a:lnTo>
                  <a:lnTo>
                    <a:pt x="3070" y="4082"/>
                  </a:lnTo>
                  <a:lnTo>
                    <a:pt x="3070" y="4080"/>
                  </a:lnTo>
                  <a:lnTo>
                    <a:pt x="3068" y="4074"/>
                  </a:lnTo>
                  <a:lnTo>
                    <a:pt x="3066" y="4072"/>
                  </a:lnTo>
                  <a:lnTo>
                    <a:pt x="3058" y="4070"/>
                  </a:lnTo>
                  <a:lnTo>
                    <a:pt x="3046" y="4072"/>
                  </a:lnTo>
                  <a:lnTo>
                    <a:pt x="3038" y="4074"/>
                  </a:lnTo>
                  <a:lnTo>
                    <a:pt x="3034" y="4076"/>
                  </a:lnTo>
                  <a:lnTo>
                    <a:pt x="3028" y="4080"/>
                  </a:lnTo>
                  <a:lnTo>
                    <a:pt x="3012" y="4084"/>
                  </a:lnTo>
                  <a:lnTo>
                    <a:pt x="2996" y="4086"/>
                  </a:lnTo>
                  <a:lnTo>
                    <a:pt x="2986" y="4090"/>
                  </a:lnTo>
                  <a:lnTo>
                    <a:pt x="2978" y="4096"/>
                  </a:lnTo>
                  <a:lnTo>
                    <a:pt x="2968" y="4098"/>
                  </a:lnTo>
                  <a:lnTo>
                    <a:pt x="2964" y="4098"/>
                  </a:lnTo>
                  <a:lnTo>
                    <a:pt x="2962" y="4096"/>
                  </a:lnTo>
                  <a:lnTo>
                    <a:pt x="2956" y="4088"/>
                  </a:lnTo>
                  <a:lnTo>
                    <a:pt x="2954" y="4082"/>
                  </a:lnTo>
                  <a:lnTo>
                    <a:pt x="2948" y="4078"/>
                  </a:lnTo>
                  <a:lnTo>
                    <a:pt x="2938" y="4072"/>
                  </a:lnTo>
                  <a:lnTo>
                    <a:pt x="2924" y="4070"/>
                  </a:lnTo>
                  <a:lnTo>
                    <a:pt x="2912" y="4066"/>
                  </a:lnTo>
                  <a:lnTo>
                    <a:pt x="2904" y="4060"/>
                  </a:lnTo>
                  <a:lnTo>
                    <a:pt x="2900" y="4052"/>
                  </a:lnTo>
                  <a:lnTo>
                    <a:pt x="2894" y="4042"/>
                  </a:lnTo>
                  <a:lnTo>
                    <a:pt x="2884" y="4016"/>
                  </a:lnTo>
                  <a:lnTo>
                    <a:pt x="2876" y="4000"/>
                  </a:lnTo>
                  <a:lnTo>
                    <a:pt x="2866" y="3986"/>
                  </a:lnTo>
                  <a:lnTo>
                    <a:pt x="2858" y="3976"/>
                  </a:lnTo>
                  <a:lnTo>
                    <a:pt x="2854" y="3966"/>
                  </a:lnTo>
                  <a:lnTo>
                    <a:pt x="2848" y="3950"/>
                  </a:lnTo>
                  <a:lnTo>
                    <a:pt x="2846" y="3936"/>
                  </a:lnTo>
                  <a:lnTo>
                    <a:pt x="2844" y="3932"/>
                  </a:lnTo>
                  <a:lnTo>
                    <a:pt x="2842" y="3932"/>
                  </a:lnTo>
                  <a:lnTo>
                    <a:pt x="2840" y="3930"/>
                  </a:lnTo>
                  <a:lnTo>
                    <a:pt x="2838" y="3926"/>
                  </a:lnTo>
                  <a:lnTo>
                    <a:pt x="2834" y="3916"/>
                  </a:lnTo>
                  <a:lnTo>
                    <a:pt x="2832" y="3886"/>
                  </a:lnTo>
                  <a:lnTo>
                    <a:pt x="2830" y="3876"/>
                  </a:lnTo>
                  <a:lnTo>
                    <a:pt x="2828" y="3874"/>
                  </a:lnTo>
                  <a:lnTo>
                    <a:pt x="2828" y="3872"/>
                  </a:lnTo>
                  <a:lnTo>
                    <a:pt x="2830" y="3866"/>
                  </a:lnTo>
                  <a:lnTo>
                    <a:pt x="2832" y="3856"/>
                  </a:lnTo>
                  <a:lnTo>
                    <a:pt x="2832" y="3846"/>
                  </a:lnTo>
                  <a:lnTo>
                    <a:pt x="2832" y="3826"/>
                  </a:lnTo>
                  <a:lnTo>
                    <a:pt x="2834" y="3792"/>
                  </a:lnTo>
                  <a:lnTo>
                    <a:pt x="2840" y="3760"/>
                  </a:lnTo>
                  <a:lnTo>
                    <a:pt x="2846" y="3738"/>
                  </a:lnTo>
                  <a:lnTo>
                    <a:pt x="2852" y="3724"/>
                  </a:lnTo>
                  <a:lnTo>
                    <a:pt x="2856" y="3706"/>
                  </a:lnTo>
                  <a:lnTo>
                    <a:pt x="2854" y="3688"/>
                  </a:lnTo>
                  <a:lnTo>
                    <a:pt x="2850" y="3668"/>
                  </a:lnTo>
                  <a:lnTo>
                    <a:pt x="2848" y="3650"/>
                  </a:lnTo>
                  <a:lnTo>
                    <a:pt x="2846" y="3636"/>
                  </a:lnTo>
                  <a:lnTo>
                    <a:pt x="2850" y="3626"/>
                  </a:lnTo>
                  <a:lnTo>
                    <a:pt x="2854" y="3618"/>
                  </a:lnTo>
                  <a:lnTo>
                    <a:pt x="2860" y="3610"/>
                  </a:lnTo>
                  <a:lnTo>
                    <a:pt x="2864" y="3602"/>
                  </a:lnTo>
                  <a:lnTo>
                    <a:pt x="2866" y="3596"/>
                  </a:lnTo>
                  <a:lnTo>
                    <a:pt x="2870" y="3592"/>
                  </a:lnTo>
                  <a:lnTo>
                    <a:pt x="2880" y="3586"/>
                  </a:lnTo>
                  <a:lnTo>
                    <a:pt x="2886" y="3582"/>
                  </a:lnTo>
                  <a:lnTo>
                    <a:pt x="2888" y="3578"/>
                  </a:lnTo>
                  <a:lnTo>
                    <a:pt x="2888" y="3576"/>
                  </a:lnTo>
                  <a:lnTo>
                    <a:pt x="2880" y="3568"/>
                  </a:lnTo>
                  <a:lnTo>
                    <a:pt x="2878" y="3566"/>
                  </a:lnTo>
                  <a:lnTo>
                    <a:pt x="2882" y="3566"/>
                  </a:lnTo>
                  <a:lnTo>
                    <a:pt x="2888" y="3568"/>
                  </a:lnTo>
                  <a:lnTo>
                    <a:pt x="2890" y="3566"/>
                  </a:lnTo>
                  <a:lnTo>
                    <a:pt x="2892" y="3566"/>
                  </a:lnTo>
                  <a:lnTo>
                    <a:pt x="2894" y="3566"/>
                  </a:lnTo>
                  <a:lnTo>
                    <a:pt x="2898" y="3568"/>
                  </a:lnTo>
                  <a:lnTo>
                    <a:pt x="2902" y="3568"/>
                  </a:lnTo>
                  <a:lnTo>
                    <a:pt x="2914" y="3564"/>
                  </a:lnTo>
                  <a:lnTo>
                    <a:pt x="2926" y="3556"/>
                  </a:lnTo>
                  <a:lnTo>
                    <a:pt x="2936" y="3546"/>
                  </a:lnTo>
                  <a:lnTo>
                    <a:pt x="2942" y="3538"/>
                  </a:lnTo>
                  <a:lnTo>
                    <a:pt x="2948" y="3534"/>
                  </a:lnTo>
                  <a:lnTo>
                    <a:pt x="2966" y="3522"/>
                  </a:lnTo>
                  <a:lnTo>
                    <a:pt x="2982" y="3512"/>
                  </a:lnTo>
                  <a:lnTo>
                    <a:pt x="2990" y="3508"/>
                  </a:lnTo>
                  <a:lnTo>
                    <a:pt x="3006" y="3508"/>
                  </a:lnTo>
                  <a:lnTo>
                    <a:pt x="3014" y="3508"/>
                  </a:lnTo>
                  <a:lnTo>
                    <a:pt x="3022" y="3510"/>
                  </a:lnTo>
                  <a:lnTo>
                    <a:pt x="3032" y="3514"/>
                  </a:lnTo>
                  <a:lnTo>
                    <a:pt x="3042" y="3518"/>
                  </a:lnTo>
                  <a:lnTo>
                    <a:pt x="3046" y="3520"/>
                  </a:lnTo>
                  <a:lnTo>
                    <a:pt x="3052" y="3520"/>
                  </a:lnTo>
                  <a:lnTo>
                    <a:pt x="3060" y="3518"/>
                  </a:lnTo>
                  <a:lnTo>
                    <a:pt x="3066" y="3520"/>
                  </a:lnTo>
                  <a:lnTo>
                    <a:pt x="3068" y="3522"/>
                  </a:lnTo>
                  <a:lnTo>
                    <a:pt x="3074" y="3520"/>
                  </a:lnTo>
                  <a:lnTo>
                    <a:pt x="3074" y="3518"/>
                  </a:lnTo>
                  <a:lnTo>
                    <a:pt x="3072" y="3516"/>
                  </a:lnTo>
                  <a:lnTo>
                    <a:pt x="3066" y="3514"/>
                  </a:lnTo>
                  <a:lnTo>
                    <a:pt x="3060" y="3512"/>
                  </a:lnTo>
                  <a:lnTo>
                    <a:pt x="3058" y="3510"/>
                  </a:lnTo>
                  <a:lnTo>
                    <a:pt x="3062" y="3508"/>
                  </a:lnTo>
                  <a:lnTo>
                    <a:pt x="3070" y="3506"/>
                  </a:lnTo>
                  <a:lnTo>
                    <a:pt x="3076" y="3506"/>
                  </a:lnTo>
                  <a:lnTo>
                    <a:pt x="3080" y="3512"/>
                  </a:lnTo>
                  <a:lnTo>
                    <a:pt x="3082" y="3516"/>
                  </a:lnTo>
                  <a:lnTo>
                    <a:pt x="3084" y="3520"/>
                  </a:lnTo>
                  <a:lnTo>
                    <a:pt x="3086" y="3520"/>
                  </a:lnTo>
                  <a:lnTo>
                    <a:pt x="3092" y="3522"/>
                  </a:lnTo>
                  <a:lnTo>
                    <a:pt x="3096" y="3526"/>
                  </a:lnTo>
                  <a:lnTo>
                    <a:pt x="3096" y="3528"/>
                  </a:lnTo>
                  <a:lnTo>
                    <a:pt x="3094" y="3530"/>
                  </a:lnTo>
                  <a:lnTo>
                    <a:pt x="3092" y="3532"/>
                  </a:lnTo>
                  <a:lnTo>
                    <a:pt x="3094" y="3534"/>
                  </a:lnTo>
                  <a:lnTo>
                    <a:pt x="3102" y="3538"/>
                  </a:lnTo>
                  <a:lnTo>
                    <a:pt x="3112" y="3540"/>
                  </a:lnTo>
                  <a:lnTo>
                    <a:pt x="3118" y="3540"/>
                  </a:lnTo>
                  <a:lnTo>
                    <a:pt x="3122" y="3536"/>
                  </a:lnTo>
                  <a:lnTo>
                    <a:pt x="3126" y="3534"/>
                  </a:lnTo>
                  <a:lnTo>
                    <a:pt x="3130" y="3534"/>
                  </a:lnTo>
                  <a:lnTo>
                    <a:pt x="3134" y="3540"/>
                  </a:lnTo>
                  <a:lnTo>
                    <a:pt x="3136" y="3542"/>
                  </a:lnTo>
                  <a:lnTo>
                    <a:pt x="3138" y="3542"/>
                  </a:lnTo>
                  <a:lnTo>
                    <a:pt x="3142" y="3540"/>
                  </a:lnTo>
                  <a:lnTo>
                    <a:pt x="3144" y="3534"/>
                  </a:lnTo>
                  <a:lnTo>
                    <a:pt x="3144" y="3532"/>
                  </a:lnTo>
                  <a:lnTo>
                    <a:pt x="3144" y="3528"/>
                  </a:lnTo>
                  <a:lnTo>
                    <a:pt x="3142" y="3522"/>
                  </a:lnTo>
                  <a:lnTo>
                    <a:pt x="3146" y="3522"/>
                  </a:lnTo>
                  <a:lnTo>
                    <a:pt x="3152" y="3526"/>
                  </a:lnTo>
                  <a:lnTo>
                    <a:pt x="3160" y="3532"/>
                  </a:lnTo>
                  <a:lnTo>
                    <a:pt x="3166" y="3542"/>
                  </a:lnTo>
                  <a:lnTo>
                    <a:pt x="3168" y="3548"/>
                  </a:lnTo>
                  <a:lnTo>
                    <a:pt x="3168" y="3550"/>
                  </a:lnTo>
                  <a:lnTo>
                    <a:pt x="3170" y="3550"/>
                  </a:lnTo>
                  <a:lnTo>
                    <a:pt x="3178" y="3546"/>
                  </a:lnTo>
                  <a:lnTo>
                    <a:pt x="3182" y="3542"/>
                  </a:lnTo>
                  <a:lnTo>
                    <a:pt x="3182" y="3538"/>
                  </a:lnTo>
                  <a:lnTo>
                    <a:pt x="3182" y="3536"/>
                  </a:lnTo>
                  <a:lnTo>
                    <a:pt x="3182" y="3534"/>
                  </a:lnTo>
                  <a:lnTo>
                    <a:pt x="3174" y="3528"/>
                  </a:lnTo>
                  <a:lnTo>
                    <a:pt x="3164" y="3522"/>
                  </a:lnTo>
                  <a:lnTo>
                    <a:pt x="3160" y="3520"/>
                  </a:lnTo>
                  <a:lnTo>
                    <a:pt x="3158" y="3516"/>
                  </a:lnTo>
                  <a:lnTo>
                    <a:pt x="3160" y="3514"/>
                  </a:lnTo>
                  <a:lnTo>
                    <a:pt x="3164" y="3512"/>
                  </a:lnTo>
                  <a:lnTo>
                    <a:pt x="3170" y="3508"/>
                  </a:lnTo>
                  <a:lnTo>
                    <a:pt x="3172" y="3504"/>
                  </a:lnTo>
                  <a:lnTo>
                    <a:pt x="3172" y="3500"/>
                  </a:lnTo>
                  <a:lnTo>
                    <a:pt x="3170" y="3496"/>
                  </a:lnTo>
                  <a:lnTo>
                    <a:pt x="3168" y="3494"/>
                  </a:lnTo>
                  <a:lnTo>
                    <a:pt x="3166" y="3496"/>
                  </a:lnTo>
                  <a:lnTo>
                    <a:pt x="3162" y="3500"/>
                  </a:lnTo>
                  <a:lnTo>
                    <a:pt x="3160" y="3502"/>
                  </a:lnTo>
                  <a:lnTo>
                    <a:pt x="3156" y="3500"/>
                  </a:lnTo>
                  <a:lnTo>
                    <a:pt x="3154" y="3498"/>
                  </a:lnTo>
                  <a:lnTo>
                    <a:pt x="3158" y="3494"/>
                  </a:lnTo>
                  <a:lnTo>
                    <a:pt x="3158" y="3492"/>
                  </a:lnTo>
                  <a:lnTo>
                    <a:pt x="3154" y="3490"/>
                  </a:lnTo>
                  <a:lnTo>
                    <a:pt x="3148" y="3490"/>
                  </a:lnTo>
                  <a:lnTo>
                    <a:pt x="3146" y="3492"/>
                  </a:lnTo>
                  <a:lnTo>
                    <a:pt x="3142" y="3494"/>
                  </a:lnTo>
                  <a:lnTo>
                    <a:pt x="3134" y="3492"/>
                  </a:lnTo>
                  <a:lnTo>
                    <a:pt x="3130" y="3490"/>
                  </a:lnTo>
                  <a:lnTo>
                    <a:pt x="3128" y="3486"/>
                  </a:lnTo>
                  <a:lnTo>
                    <a:pt x="3128" y="3484"/>
                  </a:lnTo>
                  <a:lnTo>
                    <a:pt x="3130" y="3480"/>
                  </a:lnTo>
                  <a:lnTo>
                    <a:pt x="3132" y="3478"/>
                  </a:lnTo>
                  <a:lnTo>
                    <a:pt x="3138" y="3476"/>
                  </a:lnTo>
                  <a:lnTo>
                    <a:pt x="3142" y="3476"/>
                  </a:lnTo>
                  <a:lnTo>
                    <a:pt x="3148" y="3478"/>
                  </a:lnTo>
                  <a:lnTo>
                    <a:pt x="3158" y="3482"/>
                  </a:lnTo>
                  <a:lnTo>
                    <a:pt x="3164" y="3484"/>
                  </a:lnTo>
                  <a:lnTo>
                    <a:pt x="3170" y="3482"/>
                  </a:lnTo>
                  <a:lnTo>
                    <a:pt x="3178" y="3478"/>
                  </a:lnTo>
                  <a:lnTo>
                    <a:pt x="3184" y="3476"/>
                  </a:lnTo>
                  <a:lnTo>
                    <a:pt x="3190" y="3474"/>
                  </a:lnTo>
                  <a:lnTo>
                    <a:pt x="3204" y="3476"/>
                  </a:lnTo>
                  <a:lnTo>
                    <a:pt x="3216" y="3478"/>
                  </a:lnTo>
                  <a:lnTo>
                    <a:pt x="3220" y="3476"/>
                  </a:lnTo>
                  <a:lnTo>
                    <a:pt x="3222" y="3474"/>
                  </a:lnTo>
                  <a:lnTo>
                    <a:pt x="3224" y="3460"/>
                  </a:lnTo>
                  <a:lnTo>
                    <a:pt x="3226" y="3462"/>
                  </a:lnTo>
                  <a:lnTo>
                    <a:pt x="3232" y="3472"/>
                  </a:lnTo>
                  <a:lnTo>
                    <a:pt x="3232" y="3476"/>
                  </a:lnTo>
                  <a:lnTo>
                    <a:pt x="3232" y="3480"/>
                  </a:lnTo>
                  <a:lnTo>
                    <a:pt x="3226" y="3484"/>
                  </a:lnTo>
                  <a:lnTo>
                    <a:pt x="3226" y="3486"/>
                  </a:lnTo>
                  <a:lnTo>
                    <a:pt x="3234" y="3482"/>
                  </a:lnTo>
                  <a:lnTo>
                    <a:pt x="3268" y="3476"/>
                  </a:lnTo>
                  <a:lnTo>
                    <a:pt x="3284" y="3476"/>
                  </a:lnTo>
                  <a:lnTo>
                    <a:pt x="3296" y="3478"/>
                  </a:lnTo>
                  <a:lnTo>
                    <a:pt x="3314" y="3484"/>
                  </a:lnTo>
                  <a:lnTo>
                    <a:pt x="3318" y="3486"/>
                  </a:lnTo>
                  <a:lnTo>
                    <a:pt x="3320" y="3490"/>
                  </a:lnTo>
                  <a:lnTo>
                    <a:pt x="3324" y="3494"/>
                  </a:lnTo>
                  <a:lnTo>
                    <a:pt x="3326" y="3496"/>
                  </a:lnTo>
                  <a:lnTo>
                    <a:pt x="3330" y="3498"/>
                  </a:lnTo>
                  <a:lnTo>
                    <a:pt x="3332" y="3506"/>
                  </a:lnTo>
                  <a:lnTo>
                    <a:pt x="3332" y="3510"/>
                  </a:lnTo>
                  <a:lnTo>
                    <a:pt x="3336" y="3510"/>
                  </a:lnTo>
                  <a:lnTo>
                    <a:pt x="3342" y="3510"/>
                  </a:lnTo>
                  <a:lnTo>
                    <a:pt x="3348" y="3508"/>
                  </a:lnTo>
                  <a:lnTo>
                    <a:pt x="3360" y="3504"/>
                  </a:lnTo>
                  <a:lnTo>
                    <a:pt x="3368" y="3500"/>
                  </a:lnTo>
                  <a:lnTo>
                    <a:pt x="3372" y="3500"/>
                  </a:lnTo>
                  <a:lnTo>
                    <a:pt x="3372" y="3498"/>
                  </a:lnTo>
                  <a:lnTo>
                    <a:pt x="3374" y="3496"/>
                  </a:lnTo>
                  <a:lnTo>
                    <a:pt x="3376" y="3492"/>
                  </a:lnTo>
                  <a:lnTo>
                    <a:pt x="3382" y="3490"/>
                  </a:lnTo>
                  <a:lnTo>
                    <a:pt x="3388" y="3492"/>
                  </a:lnTo>
                  <a:lnTo>
                    <a:pt x="3394" y="3498"/>
                  </a:lnTo>
                  <a:lnTo>
                    <a:pt x="3408" y="3514"/>
                  </a:lnTo>
                  <a:lnTo>
                    <a:pt x="3420" y="3530"/>
                  </a:lnTo>
                  <a:lnTo>
                    <a:pt x="3424" y="3536"/>
                  </a:lnTo>
                  <a:lnTo>
                    <a:pt x="3428" y="3538"/>
                  </a:lnTo>
                  <a:lnTo>
                    <a:pt x="3432" y="3540"/>
                  </a:lnTo>
                  <a:lnTo>
                    <a:pt x="3436" y="3542"/>
                  </a:lnTo>
                  <a:lnTo>
                    <a:pt x="3440" y="3554"/>
                  </a:lnTo>
                  <a:lnTo>
                    <a:pt x="3440" y="3570"/>
                  </a:lnTo>
                  <a:lnTo>
                    <a:pt x="3438" y="3584"/>
                  </a:lnTo>
                  <a:lnTo>
                    <a:pt x="3434" y="3598"/>
                  </a:lnTo>
                  <a:lnTo>
                    <a:pt x="3434" y="3610"/>
                  </a:lnTo>
                  <a:lnTo>
                    <a:pt x="3438" y="3616"/>
                  </a:lnTo>
                  <a:lnTo>
                    <a:pt x="3440" y="3616"/>
                  </a:lnTo>
                  <a:lnTo>
                    <a:pt x="3442" y="3616"/>
                  </a:lnTo>
                  <a:lnTo>
                    <a:pt x="3446" y="3610"/>
                  </a:lnTo>
                  <a:lnTo>
                    <a:pt x="3450" y="3610"/>
                  </a:lnTo>
                  <a:lnTo>
                    <a:pt x="3452" y="3610"/>
                  </a:lnTo>
                  <a:lnTo>
                    <a:pt x="3452" y="3612"/>
                  </a:lnTo>
                  <a:lnTo>
                    <a:pt x="3448" y="3618"/>
                  </a:lnTo>
                  <a:lnTo>
                    <a:pt x="3446" y="3622"/>
                  </a:lnTo>
                  <a:lnTo>
                    <a:pt x="3444" y="3626"/>
                  </a:lnTo>
                  <a:lnTo>
                    <a:pt x="3446" y="3638"/>
                  </a:lnTo>
                  <a:lnTo>
                    <a:pt x="3450" y="3648"/>
                  </a:lnTo>
                  <a:lnTo>
                    <a:pt x="3456" y="3658"/>
                  </a:lnTo>
                  <a:lnTo>
                    <a:pt x="3458" y="3660"/>
                  </a:lnTo>
                  <a:lnTo>
                    <a:pt x="3460" y="3660"/>
                  </a:lnTo>
                  <a:lnTo>
                    <a:pt x="3462" y="3658"/>
                  </a:lnTo>
                  <a:lnTo>
                    <a:pt x="3464" y="3666"/>
                  </a:lnTo>
                  <a:lnTo>
                    <a:pt x="3466" y="3674"/>
                  </a:lnTo>
                  <a:lnTo>
                    <a:pt x="3470" y="3678"/>
                  </a:lnTo>
                  <a:lnTo>
                    <a:pt x="3474" y="3682"/>
                  </a:lnTo>
                  <a:lnTo>
                    <a:pt x="3476" y="3694"/>
                  </a:lnTo>
                  <a:lnTo>
                    <a:pt x="3478" y="3700"/>
                  </a:lnTo>
                  <a:lnTo>
                    <a:pt x="3480" y="3704"/>
                  </a:lnTo>
                  <a:lnTo>
                    <a:pt x="3484" y="3706"/>
                  </a:lnTo>
                  <a:lnTo>
                    <a:pt x="3486" y="3708"/>
                  </a:lnTo>
                  <a:lnTo>
                    <a:pt x="3494" y="3712"/>
                  </a:lnTo>
                  <a:lnTo>
                    <a:pt x="3496" y="3714"/>
                  </a:lnTo>
                  <a:lnTo>
                    <a:pt x="3498" y="3720"/>
                  </a:lnTo>
                  <a:lnTo>
                    <a:pt x="3502" y="3732"/>
                  </a:lnTo>
                  <a:lnTo>
                    <a:pt x="3504" y="3734"/>
                  </a:lnTo>
                  <a:lnTo>
                    <a:pt x="3506" y="3736"/>
                  </a:lnTo>
                  <a:lnTo>
                    <a:pt x="3504" y="3738"/>
                  </a:lnTo>
                  <a:lnTo>
                    <a:pt x="3502" y="3744"/>
                  </a:lnTo>
                  <a:lnTo>
                    <a:pt x="3504" y="3748"/>
                  </a:lnTo>
                  <a:lnTo>
                    <a:pt x="3508" y="3748"/>
                  </a:lnTo>
                  <a:lnTo>
                    <a:pt x="3518" y="3746"/>
                  </a:lnTo>
                  <a:lnTo>
                    <a:pt x="3522" y="3744"/>
                  </a:lnTo>
                  <a:lnTo>
                    <a:pt x="3524" y="3746"/>
                  </a:lnTo>
                  <a:lnTo>
                    <a:pt x="3526" y="3748"/>
                  </a:lnTo>
                  <a:lnTo>
                    <a:pt x="3526" y="3750"/>
                  </a:lnTo>
                  <a:lnTo>
                    <a:pt x="3530" y="3744"/>
                  </a:lnTo>
                  <a:lnTo>
                    <a:pt x="3536" y="3734"/>
                  </a:lnTo>
                  <a:lnTo>
                    <a:pt x="3536" y="3730"/>
                  </a:lnTo>
                  <a:lnTo>
                    <a:pt x="3536" y="3726"/>
                  </a:lnTo>
                  <a:lnTo>
                    <a:pt x="3540" y="3718"/>
                  </a:lnTo>
                  <a:lnTo>
                    <a:pt x="3544" y="3708"/>
                  </a:lnTo>
                  <a:lnTo>
                    <a:pt x="3544" y="3698"/>
                  </a:lnTo>
                  <a:lnTo>
                    <a:pt x="3546" y="3686"/>
                  </a:lnTo>
                  <a:lnTo>
                    <a:pt x="3546" y="3670"/>
                  </a:lnTo>
                  <a:lnTo>
                    <a:pt x="3546" y="3662"/>
                  </a:lnTo>
                  <a:lnTo>
                    <a:pt x="3544" y="3650"/>
                  </a:lnTo>
                  <a:lnTo>
                    <a:pt x="3536" y="3626"/>
                  </a:lnTo>
                  <a:lnTo>
                    <a:pt x="3528" y="3602"/>
                  </a:lnTo>
                  <a:lnTo>
                    <a:pt x="3526" y="3590"/>
                  </a:lnTo>
                  <a:lnTo>
                    <a:pt x="3526" y="3580"/>
                  </a:lnTo>
                  <a:lnTo>
                    <a:pt x="3526" y="3576"/>
                  </a:lnTo>
                  <a:lnTo>
                    <a:pt x="3524" y="3568"/>
                  </a:lnTo>
                  <a:lnTo>
                    <a:pt x="3514" y="3550"/>
                  </a:lnTo>
                  <a:lnTo>
                    <a:pt x="3508" y="3536"/>
                  </a:lnTo>
                  <a:lnTo>
                    <a:pt x="3502" y="3522"/>
                  </a:lnTo>
                  <a:lnTo>
                    <a:pt x="3496" y="3504"/>
                  </a:lnTo>
                  <a:lnTo>
                    <a:pt x="3492" y="3482"/>
                  </a:lnTo>
                  <a:lnTo>
                    <a:pt x="3490" y="3460"/>
                  </a:lnTo>
                  <a:lnTo>
                    <a:pt x="3492" y="3440"/>
                  </a:lnTo>
                  <a:lnTo>
                    <a:pt x="3496" y="3422"/>
                  </a:lnTo>
                  <a:lnTo>
                    <a:pt x="3502" y="3408"/>
                  </a:lnTo>
                  <a:lnTo>
                    <a:pt x="3508" y="3396"/>
                  </a:lnTo>
                  <a:lnTo>
                    <a:pt x="3514" y="3388"/>
                  </a:lnTo>
                  <a:lnTo>
                    <a:pt x="3526" y="3376"/>
                  </a:lnTo>
                  <a:lnTo>
                    <a:pt x="3528" y="3374"/>
                  </a:lnTo>
                  <a:lnTo>
                    <a:pt x="3530" y="3370"/>
                  </a:lnTo>
                  <a:lnTo>
                    <a:pt x="3528" y="3368"/>
                  </a:lnTo>
                  <a:lnTo>
                    <a:pt x="3528" y="3366"/>
                  </a:lnTo>
                  <a:lnTo>
                    <a:pt x="3536" y="3364"/>
                  </a:lnTo>
                  <a:lnTo>
                    <a:pt x="3542" y="3362"/>
                  </a:lnTo>
                  <a:lnTo>
                    <a:pt x="3548" y="3360"/>
                  </a:lnTo>
                  <a:lnTo>
                    <a:pt x="3556" y="3352"/>
                  </a:lnTo>
                  <a:lnTo>
                    <a:pt x="3564" y="3342"/>
                  </a:lnTo>
                  <a:lnTo>
                    <a:pt x="3568" y="3340"/>
                  </a:lnTo>
                  <a:lnTo>
                    <a:pt x="3572" y="3338"/>
                  </a:lnTo>
                  <a:lnTo>
                    <a:pt x="3574" y="3336"/>
                  </a:lnTo>
                  <a:lnTo>
                    <a:pt x="3576" y="3334"/>
                  </a:lnTo>
                  <a:lnTo>
                    <a:pt x="3582" y="3322"/>
                  </a:lnTo>
                  <a:lnTo>
                    <a:pt x="3588" y="3308"/>
                  </a:lnTo>
                  <a:lnTo>
                    <a:pt x="3592" y="3302"/>
                  </a:lnTo>
                  <a:lnTo>
                    <a:pt x="3600" y="3296"/>
                  </a:lnTo>
                  <a:lnTo>
                    <a:pt x="3606" y="3292"/>
                  </a:lnTo>
                  <a:lnTo>
                    <a:pt x="3614" y="3290"/>
                  </a:lnTo>
                  <a:lnTo>
                    <a:pt x="3624" y="3290"/>
                  </a:lnTo>
                  <a:lnTo>
                    <a:pt x="3628" y="3290"/>
                  </a:lnTo>
                  <a:lnTo>
                    <a:pt x="3632" y="3288"/>
                  </a:lnTo>
                  <a:lnTo>
                    <a:pt x="3634" y="3286"/>
                  </a:lnTo>
                  <a:lnTo>
                    <a:pt x="3636" y="3280"/>
                  </a:lnTo>
                  <a:lnTo>
                    <a:pt x="3638" y="3274"/>
                  </a:lnTo>
                  <a:lnTo>
                    <a:pt x="3642" y="3268"/>
                  </a:lnTo>
                  <a:lnTo>
                    <a:pt x="3654" y="3256"/>
                  </a:lnTo>
                  <a:lnTo>
                    <a:pt x="3666" y="3250"/>
                  </a:lnTo>
                  <a:lnTo>
                    <a:pt x="3680" y="3246"/>
                  </a:lnTo>
                  <a:lnTo>
                    <a:pt x="3690" y="3244"/>
                  </a:lnTo>
                  <a:lnTo>
                    <a:pt x="3698" y="3238"/>
                  </a:lnTo>
                  <a:lnTo>
                    <a:pt x="3700" y="3234"/>
                  </a:lnTo>
                  <a:lnTo>
                    <a:pt x="3698" y="3232"/>
                  </a:lnTo>
                  <a:lnTo>
                    <a:pt x="3696" y="3230"/>
                  </a:lnTo>
                  <a:lnTo>
                    <a:pt x="3694" y="3228"/>
                  </a:lnTo>
                  <a:lnTo>
                    <a:pt x="3692" y="3230"/>
                  </a:lnTo>
                  <a:lnTo>
                    <a:pt x="3686" y="3232"/>
                  </a:lnTo>
                  <a:lnTo>
                    <a:pt x="3680" y="3236"/>
                  </a:lnTo>
                  <a:lnTo>
                    <a:pt x="3678" y="3236"/>
                  </a:lnTo>
                  <a:lnTo>
                    <a:pt x="3674" y="3234"/>
                  </a:lnTo>
                  <a:lnTo>
                    <a:pt x="3672" y="3232"/>
                  </a:lnTo>
                  <a:lnTo>
                    <a:pt x="3674" y="3232"/>
                  </a:lnTo>
                  <a:lnTo>
                    <a:pt x="3680" y="3230"/>
                  </a:lnTo>
                  <a:lnTo>
                    <a:pt x="3682" y="3228"/>
                  </a:lnTo>
                  <a:lnTo>
                    <a:pt x="3686" y="3224"/>
                  </a:lnTo>
                  <a:lnTo>
                    <a:pt x="3686" y="3220"/>
                  </a:lnTo>
                  <a:lnTo>
                    <a:pt x="3684" y="3216"/>
                  </a:lnTo>
                  <a:lnTo>
                    <a:pt x="3680" y="3210"/>
                  </a:lnTo>
                  <a:lnTo>
                    <a:pt x="3676" y="3208"/>
                  </a:lnTo>
                  <a:lnTo>
                    <a:pt x="3682" y="3208"/>
                  </a:lnTo>
                  <a:lnTo>
                    <a:pt x="3692" y="3210"/>
                  </a:lnTo>
                  <a:lnTo>
                    <a:pt x="3698" y="3214"/>
                  </a:lnTo>
                  <a:lnTo>
                    <a:pt x="3700" y="3214"/>
                  </a:lnTo>
                  <a:lnTo>
                    <a:pt x="3702" y="3214"/>
                  </a:lnTo>
                  <a:lnTo>
                    <a:pt x="3706" y="3208"/>
                  </a:lnTo>
                  <a:lnTo>
                    <a:pt x="3712" y="3202"/>
                  </a:lnTo>
                  <a:lnTo>
                    <a:pt x="3714" y="3202"/>
                  </a:lnTo>
                  <a:lnTo>
                    <a:pt x="3716" y="3200"/>
                  </a:lnTo>
                  <a:lnTo>
                    <a:pt x="3718" y="3194"/>
                  </a:lnTo>
                  <a:lnTo>
                    <a:pt x="3720" y="3186"/>
                  </a:lnTo>
                  <a:lnTo>
                    <a:pt x="3718" y="3182"/>
                  </a:lnTo>
                  <a:lnTo>
                    <a:pt x="3716" y="3180"/>
                  </a:lnTo>
                  <a:lnTo>
                    <a:pt x="3712" y="3182"/>
                  </a:lnTo>
                  <a:lnTo>
                    <a:pt x="3710" y="3184"/>
                  </a:lnTo>
                  <a:lnTo>
                    <a:pt x="3708" y="3182"/>
                  </a:lnTo>
                  <a:lnTo>
                    <a:pt x="3704" y="3180"/>
                  </a:lnTo>
                  <a:lnTo>
                    <a:pt x="3696" y="3180"/>
                  </a:lnTo>
                  <a:lnTo>
                    <a:pt x="3684" y="3182"/>
                  </a:lnTo>
                  <a:lnTo>
                    <a:pt x="3680" y="3180"/>
                  </a:lnTo>
                  <a:lnTo>
                    <a:pt x="3678" y="3176"/>
                  </a:lnTo>
                  <a:lnTo>
                    <a:pt x="3678" y="3170"/>
                  </a:lnTo>
                  <a:lnTo>
                    <a:pt x="3678" y="3168"/>
                  </a:lnTo>
                  <a:lnTo>
                    <a:pt x="3682" y="3172"/>
                  </a:lnTo>
                  <a:lnTo>
                    <a:pt x="3684" y="3174"/>
                  </a:lnTo>
                  <a:lnTo>
                    <a:pt x="3686" y="3176"/>
                  </a:lnTo>
                  <a:lnTo>
                    <a:pt x="3692" y="3176"/>
                  </a:lnTo>
                  <a:lnTo>
                    <a:pt x="3696" y="3172"/>
                  </a:lnTo>
                  <a:lnTo>
                    <a:pt x="3704" y="3170"/>
                  </a:lnTo>
                  <a:lnTo>
                    <a:pt x="3710" y="3170"/>
                  </a:lnTo>
                  <a:lnTo>
                    <a:pt x="3714" y="3172"/>
                  </a:lnTo>
                  <a:lnTo>
                    <a:pt x="3718" y="3176"/>
                  </a:lnTo>
                  <a:lnTo>
                    <a:pt x="3724" y="3184"/>
                  </a:lnTo>
                  <a:lnTo>
                    <a:pt x="3726" y="3186"/>
                  </a:lnTo>
                  <a:lnTo>
                    <a:pt x="3728" y="3188"/>
                  </a:lnTo>
                  <a:lnTo>
                    <a:pt x="3728" y="3186"/>
                  </a:lnTo>
                  <a:lnTo>
                    <a:pt x="3728" y="3184"/>
                  </a:lnTo>
                  <a:lnTo>
                    <a:pt x="3724" y="3176"/>
                  </a:lnTo>
                  <a:lnTo>
                    <a:pt x="3718" y="3160"/>
                  </a:lnTo>
                  <a:lnTo>
                    <a:pt x="3712" y="3136"/>
                  </a:lnTo>
                  <a:lnTo>
                    <a:pt x="3708" y="3128"/>
                  </a:lnTo>
                  <a:lnTo>
                    <a:pt x="3706" y="3126"/>
                  </a:lnTo>
                  <a:lnTo>
                    <a:pt x="3704" y="3126"/>
                  </a:lnTo>
                  <a:lnTo>
                    <a:pt x="3700" y="3126"/>
                  </a:lnTo>
                  <a:lnTo>
                    <a:pt x="3694" y="3130"/>
                  </a:lnTo>
                  <a:lnTo>
                    <a:pt x="3692" y="3130"/>
                  </a:lnTo>
                  <a:lnTo>
                    <a:pt x="3696" y="3126"/>
                  </a:lnTo>
                  <a:lnTo>
                    <a:pt x="3698" y="3120"/>
                  </a:lnTo>
                  <a:lnTo>
                    <a:pt x="3698" y="3116"/>
                  </a:lnTo>
                  <a:lnTo>
                    <a:pt x="3694" y="3112"/>
                  </a:lnTo>
                  <a:lnTo>
                    <a:pt x="3690" y="3110"/>
                  </a:lnTo>
                  <a:lnTo>
                    <a:pt x="3694" y="3108"/>
                  </a:lnTo>
                  <a:lnTo>
                    <a:pt x="3696" y="3108"/>
                  </a:lnTo>
                  <a:lnTo>
                    <a:pt x="3698" y="3106"/>
                  </a:lnTo>
                  <a:lnTo>
                    <a:pt x="3698" y="3102"/>
                  </a:lnTo>
                  <a:lnTo>
                    <a:pt x="3698" y="3096"/>
                  </a:lnTo>
                  <a:lnTo>
                    <a:pt x="3696" y="3084"/>
                  </a:lnTo>
                  <a:lnTo>
                    <a:pt x="3698" y="3078"/>
                  </a:lnTo>
                  <a:lnTo>
                    <a:pt x="3696" y="3076"/>
                  </a:lnTo>
                  <a:lnTo>
                    <a:pt x="3692" y="3070"/>
                  </a:lnTo>
                  <a:lnTo>
                    <a:pt x="3678" y="3058"/>
                  </a:lnTo>
                  <a:lnTo>
                    <a:pt x="3678" y="3056"/>
                  </a:lnTo>
                  <a:lnTo>
                    <a:pt x="3680" y="3056"/>
                  </a:lnTo>
                  <a:lnTo>
                    <a:pt x="3686" y="3060"/>
                  </a:lnTo>
                  <a:lnTo>
                    <a:pt x="3694" y="3064"/>
                  </a:lnTo>
                  <a:lnTo>
                    <a:pt x="3696" y="3064"/>
                  </a:lnTo>
                  <a:lnTo>
                    <a:pt x="3696" y="3062"/>
                  </a:lnTo>
                  <a:lnTo>
                    <a:pt x="3692" y="3048"/>
                  </a:lnTo>
                  <a:lnTo>
                    <a:pt x="3688" y="3032"/>
                  </a:lnTo>
                  <a:lnTo>
                    <a:pt x="3690" y="3016"/>
                  </a:lnTo>
                  <a:lnTo>
                    <a:pt x="3694" y="3002"/>
                  </a:lnTo>
                  <a:lnTo>
                    <a:pt x="3696" y="2998"/>
                  </a:lnTo>
                  <a:lnTo>
                    <a:pt x="3702" y="2992"/>
                  </a:lnTo>
                  <a:lnTo>
                    <a:pt x="3706" y="2990"/>
                  </a:lnTo>
                  <a:lnTo>
                    <a:pt x="3704" y="2992"/>
                  </a:lnTo>
                  <a:lnTo>
                    <a:pt x="3700" y="2998"/>
                  </a:lnTo>
                  <a:lnTo>
                    <a:pt x="3698" y="3004"/>
                  </a:lnTo>
                  <a:lnTo>
                    <a:pt x="3694" y="3016"/>
                  </a:lnTo>
                  <a:lnTo>
                    <a:pt x="3694" y="3020"/>
                  </a:lnTo>
                  <a:lnTo>
                    <a:pt x="3696" y="3024"/>
                  </a:lnTo>
                  <a:lnTo>
                    <a:pt x="3696" y="3028"/>
                  </a:lnTo>
                  <a:lnTo>
                    <a:pt x="3696" y="3030"/>
                  </a:lnTo>
                  <a:lnTo>
                    <a:pt x="3694" y="3034"/>
                  </a:lnTo>
                  <a:lnTo>
                    <a:pt x="3696" y="3038"/>
                  </a:lnTo>
                  <a:lnTo>
                    <a:pt x="3698" y="3042"/>
                  </a:lnTo>
                  <a:lnTo>
                    <a:pt x="3696" y="3046"/>
                  </a:lnTo>
                  <a:lnTo>
                    <a:pt x="3696" y="3048"/>
                  </a:lnTo>
                  <a:lnTo>
                    <a:pt x="3700" y="3052"/>
                  </a:lnTo>
                  <a:lnTo>
                    <a:pt x="3706" y="3056"/>
                  </a:lnTo>
                  <a:lnTo>
                    <a:pt x="3708" y="3054"/>
                  </a:lnTo>
                  <a:lnTo>
                    <a:pt x="3710" y="3054"/>
                  </a:lnTo>
                  <a:lnTo>
                    <a:pt x="3712" y="3058"/>
                  </a:lnTo>
                  <a:lnTo>
                    <a:pt x="3714" y="3066"/>
                  </a:lnTo>
                  <a:lnTo>
                    <a:pt x="3712" y="3070"/>
                  </a:lnTo>
                  <a:lnTo>
                    <a:pt x="3712" y="3072"/>
                  </a:lnTo>
                  <a:lnTo>
                    <a:pt x="3716" y="3074"/>
                  </a:lnTo>
                  <a:lnTo>
                    <a:pt x="3718" y="3076"/>
                  </a:lnTo>
                  <a:lnTo>
                    <a:pt x="3716" y="3080"/>
                  </a:lnTo>
                  <a:lnTo>
                    <a:pt x="3712" y="3092"/>
                  </a:lnTo>
                  <a:lnTo>
                    <a:pt x="3706" y="3106"/>
                  </a:lnTo>
                  <a:lnTo>
                    <a:pt x="3706" y="3112"/>
                  </a:lnTo>
                  <a:lnTo>
                    <a:pt x="3710" y="3116"/>
                  </a:lnTo>
                  <a:lnTo>
                    <a:pt x="3712" y="3114"/>
                  </a:lnTo>
                  <a:lnTo>
                    <a:pt x="3714" y="3110"/>
                  </a:lnTo>
                  <a:lnTo>
                    <a:pt x="3720" y="3096"/>
                  </a:lnTo>
                  <a:lnTo>
                    <a:pt x="3728" y="3078"/>
                  </a:lnTo>
                  <a:lnTo>
                    <a:pt x="3738" y="3060"/>
                  </a:lnTo>
                  <a:lnTo>
                    <a:pt x="3744" y="3054"/>
                  </a:lnTo>
                  <a:lnTo>
                    <a:pt x="3746" y="3046"/>
                  </a:lnTo>
                  <a:lnTo>
                    <a:pt x="3748" y="3040"/>
                  </a:lnTo>
                  <a:lnTo>
                    <a:pt x="3748" y="3036"/>
                  </a:lnTo>
                  <a:lnTo>
                    <a:pt x="3748" y="3030"/>
                  </a:lnTo>
                  <a:lnTo>
                    <a:pt x="3746" y="3028"/>
                  </a:lnTo>
                  <a:lnTo>
                    <a:pt x="3744" y="3026"/>
                  </a:lnTo>
                  <a:lnTo>
                    <a:pt x="3740" y="3024"/>
                  </a:lnTo>
                  <a:lnTo>
                    <a:pt x="3738" y="3024"/>
                  </a:lnTo>
                  <a:lnTo>
                    <a:pt x="3736" y="3022"/>
                  </a:lnTo>
                  <a:lnTo>
                    <a:pt x="3732" y="3014"/>
                  </a:lnTo>
                  <a:lnTo>
                    <a:pt x="3726" y="2992"/>
                  </a:lnTo>
                  <a:lnTo>
                    <a:pt x="3724" y="2984"/>
                  </a:lnTo>
                  <a:lnTo>
                    <a:pt x="3726" y="2976"/>
                  </a:lnTo>
                  <a:lnTo>
                    <a:pt x="3730" y="2970"/>
                  </a:lnTo>
                  <a:lnTo>
                    <a:pt x="3738" y="2964"/>
                  </a:lnTo>
                  <a:lnTo>
                    <a:pt x="3742" y="2964"/>
                  </a:lnTo>
                  <a:lnTo>
                    <a:pt x="3736" y="2968"/>
                  </a:lnTo>
                  <a:lnTo>
                    <a:pt x="3732" y="2972"/>
                  </a:lnTo>
                  <a:lnTo>
                    <a:pt x="3730" y="2978"/>
                  </a:lnTo>
                  <a:lnTo>
                    <a:pt x="3730" y="2986"/>
                  </a:lnTo>
                  <a:lnTo>
                    <a:pt x="3732" y="2992"/>
                  </a:lnTo>
                  <a:lnTo>
                    <a:pt x="3738" y="2998"/>
                  </a:lnTo>
                  <a:lnTo>
                    <a:pt x="3742" y="3002"/>
                  </a:lnTo>
                  <a:lnTo>
                    <a:pt x="3748" y="3004"/>
                  </a:lnTo>
                  <a:lnTo>
                    <a:pt x="3752" y="3004"/>
                  </a:lnTo>
                  <a:lnTo>
                    <a:pt x="3752" y="3012"/>
                  </a:lnTo>
                  <a:lnTo>
                    <a:pt x="3752" y="3016"/>
                  </a:lnTo>
                  <a:lnTo>
                    <a:pt x="3752" y="3018"/>
                  </a:lnTo>
                  <a:lnTo>
                    <a:pt x="3754" y="3016"/>
                  </a:lnTo>
                  <a:lnTo>
                    <a:pt x="3758" y="3014"/>
                  </a:lnTo>
                  <a:lnTo>
                    <a:pt x="3766" y="3002"/>
                  </a:lnTo>
                  <a:lnTo>
                    <a:pt x="3776" y="2986"/>
                  </a:lnTo>
                  <a:lnTo>
                    <a:pt x="3784" y="2970"/>
                  </a:lnTo>
                  <a:lnTo>
                    <a:pt x="3790" y="2954"/>
                  </a:lnTo>
                  <a:lnTo>
                    <a:pt x="3792" y="2948"/>
                  </a:lnTo>
                  <a:lnTo>
                    <a:pt x="3792" y="2942"/>
                  </a:lnTo>
                  <a:lnTo>
                    <a:pt x="3790" y="2938"/>
                  </a:lnTo>
                  <a:lnTo>
                    <a:pt x="3786" y="2938"/>
                  </a:lnTo>
                  <a:lnTo>
                    <a:pt x="3778" y="2936"/>
                  </a:lnTo>
                  <a:lnTo>
                    <a:pt x="3778" y="2934"/>
                  </a:lnTo>
                  <a:lnTo>
                    <a:pt x="3776" y="2932"/>
                  </a:lnTo>
                  <a:lnTo>
                    <a:pt x="3778" y="2926"/>
                  </a:lnTo>
                  <a:lnTo>
                    <a:pt x="3786" y="2918"/>
                  </a:lnTo>
                  <a:lnTo>
                    <a:pt x="3796" y="2910"/>
                  </a:lnTo>
                  <a:lnTo>
                    <a:pt x="3810" y="2902"/>
                  </a:lnTo>
                  <a:lnTo>
                    <a:pt x="3824" y="2894"/>
                  </a:lnTo>
                  <a:lnTo>
                    <a:pt x="3838" y="2890"/>
                  </a:lnTo>
                  <a:lnTo>
                    <a:pt x="3854" y="2888"/>
                  </a:lnTo>
                  <a:lnTo>
                    <a:pt x="3872" y="2886"/>
                  </a:lnTo>
                  <a:lnTo>
                    <a:pt x="3886" y="2884"/>
                  </a:lnTo>
                  <a:lnTo>
                    <a:pt x="3890" y="2882"/>
                  </a:lnTo>
                  <a:lnTo>
                    <a:pt x="3892" y="2880"/>
                  </a:lnTo>
                  <a:lnTo>
                    <a:pt x="3894" y="2866"/>
                  </a:lnTo>
                  <a:lnTo>
                    <a:pt x="3896" y="2862"/>
                  </a:lnTo>
                  <a:lnTo>
                    <a:pt x="3898" y="2868"/>
                  </a:lnTo>
                  <a:lnTo>
                    <a:pt x="3902" y="2876"/>
                  </a:lnTo>
                  <a:lnTo>
                    <a:pt x="3904" y="2880"/>
                  </a:lnTo>
                  <a:lnTo>
                    <a:pt x="3906" y="2880"/>
                  </a:lnTo>
                  <a:lnTo>
                    <a:pt x="3908" y="2878"/>
                  </a:lnTo>
                  <a:lnTo>
                    <a:pt x="3916" y="2872"/>
                  </a:lnTo>
                  <a:lnTo>
                    <a:pt x="3920" y="2868"/>
                  </a:lnTo>
                  <a:lnTo>
                    <a:pt x="3922" y="2866"/>
                  </a:lnTo>
                  <a:lnTo>
                    <a:pt x="3924" y="2868"/>
                  </a:lnTo>
                  <a:lnTo>
                    <a:pt x="3924" y="2870"/>
                  </a:lnTo>
                  <a:lnTo>
                    <a:pt x="3924" y="2876"/>
                  </a:lnTo>
                  <a:lnTo>
                    <a:pt x="3926" y="2876"/>
                  </a:lnTo>
                  <a:lnTo>
                    <a:pt x="3928" y="2874"/>
                  </a:lnTo>
                  <a:lnTo>
                    <a:pt x="3932" y="2872"/>
                  </a:lnTo>
                  <a:lnTo>
                    <a:pt x="3938" y="2870"/>
                  </a:lnTo>
                  <a:lnTo>
                    <a:pt x="3946" y="2868"/>
                  </a:lnTo>
                  <a:lnTo>
                    <a:pt x="3952" y="2866"/>
                  </a:lnTo>
                  <a:lnTo>
                    <a:pt x="3952" y="2864"/>
                  </a:lnTo>
                  <a:lnTo>
                    <a:pt x="3952" y="2860"/>
                  </a:lnTo>
                  <a:lnTo>
                    <a:pt x="3948" y="2846"/>
                  </a:lnTo>
                  <a:lnTo>
                    <a:pt x="3946" y="2844"/>
                  </a:lnTo>
                  <a:lnTo>
                    <a:pt x="3942" y="2842"/>
                  </a:lnTo>
                  <a:lnTo>
                    <a:pt x="3940" y="2844"/>
                  </a:lnTo>
                  <a:lnTo>
                    <a:pt x="3942" y="2846"/>
                  </a:lnTo>
                  <a:lnTo>
                    <a:pt x="3946" y="2848"/>
                  </a:lnTo>
                  <a:lnTo>
                    <a:pt x="3948" y="2854"/>
                  </a:lnTo>
                  <a:lnTo>
                    <a:pt x="3946" y="2860"/>
                  </a:lnTo>
                  <a:lnTo>
                    <a:pt x="3940" y="2864"/>
                  </a:lnTo>
                  <a:lnTo>
                    <a:pt x="3936" y="2866"/>
                  </a:lnTo>
                  <a:lnTo>
                    <a:pt x="3934" y="2864"/>
                  </a:lnTo>
                  <a:lnTo>
                    <a:pt x="3930" y="2862"/>
                  </a:lnTo>
                  <a:lnTo>
                    <a:pt x="3928" y="2858"/>
                  </a:lnTo>
                  <a:lnTo>
                    <a:pt x="3926" y="2848"/>
                  </a:lnTo>
                  <a:lnTo>
                    <a:pt x="3924" y="2840"/>
                  </a:lnTo>
                  <a:lnTo>
                    <a:pt x="3920" y="2836"/>
                  </a:lnTo>
                  <a:lnTo>
                    <a:pt x="3914" y="2834"/>
                  </a:lnTo>
                  <a:lnTo>
                    <a:pt x="3910" y="2832"/>
                  </a:lnTo>
                  <a:lnTo>
                    <a:pt x="3910" y="2830"/>
                  </a:lnTo>
                  <a:lnTo>
                    <a:pt x="3918" y="2824"/>
                  </a:lnTo>
                  <a:lnTo>
                    <a:pt x="3926" y="2816"/>
                  </a:lnTo>
                  <a:lnTo>
                    <a:pt x="3926" y="2812"/>
                  </a:lnTo>
                  <a:lnTo>
                    <a:pt x="3924" y="2810"/>
                  </a:lnTo>
                  <a:lnTo>
                    <a:pt x="3922" y="2808"/>
                  </a:lnTo>
                  <a:lnTo>
                    <a:pt x="3920" y="2804"/>
                  </a:lnTo>
                  <a:lnTo>
                    <a:pt x="3922" y="2790"/>
                  </a:lnTo>
                  <a:lnTo>
                    <a:pt x="3928" y="2776"/>
                  </a:lnTo>
                  <a:lnTo>
                    <a:pt x="3936" y="2766"/>
                  </a:lnTo>
                  <a:lnTo>
                    <a:pt x="3940" y="2760"/>
                  </a:lnTo>
                  <a:lnTo>
                    <a:pt x="3940" y="2756"/>
                  </a:lnTo>
                  <a:lnTo>
                    <a:pt x="3940" y="2752"/>
                  </a:lnTo>
                  <a:lnTo>
                    <a:pt x="3942" y="2748"/>
                  </a:lnTo>
                  <a:lnTo>
                    <a:pt x="3944" y="2748"/>
                  </a:lnTo>
                  <a:lnTo>
                    <a:pt x="3946" y="2748"/>
                  </a:lnTo>
                  <a:lnTo>
                    <a:pt x="3948" y="2750"/>
                  </a:lnTo>
                  <a:lnTo>
                    <a:pt x="3952" y="2752"/>
                  </a:lnTo>
                  <a:lnTo>
                    <a:pt x="3954" y="2752"/>
                  </a:lnTo>
                  <a:lnTo>
                    <a:pt x="3960" y="2750"/>
                  </a:lnTo>
                  <a:lnTo>
                    <a:pt x="3966" y="2746"/>
                  </a:lnTo>
                  <a:lnTo>
                    <a:pt x="3970" y="2742"/>
                  </a:lnTo>
                  <a:lnTo>
                    <a:pt x="3974" y="2740"/>
                  </a:lnTo>
                  <a:lnTo>
                    <a:pt x="3978" y="2738"/>
                  </a:lnTo>
                  <a:lnTo>
                    <a:pt x="3982" y="2738"/>
                  </a:lnTo>
                  <a:lnTo>
                    <a:pt x="3986" y="2734"/>
                  </a:lnTo>
                  <a:lnTo>
                    <a:pt x="3988" y="2726"/>
                  </a:lnTo>
                  <a:lnTo>
                    <a:pt x="3992" y="2718"/>
                  </a:lnTo>
                  <a:lnTo>
                    <a:pt x="3996" y="2716"/>
                  </a:lnTo>
                  <a:lnTo>
                    <a:pt x="4000" y="2718"/>
                  </a:lnTo>
                  <a:lnTo>
                    <a:pt x="4008" y="2720"/>
                  </a:lnTo>
                  <a:lnTo>
                    <a:pt x="4010" y="2720"/>
                  </a:lnTo>
                  <a:lnTo>
                    <a:pt x="4012" y="2716"/>
                  </a:lnTo>
                  <a:lnTo>
                    <a:pt x="4016" y="2712"/>
                  </a:lnTo>
                  <a:lnTo>
                    <a:pt x="4022" y="2712"/>
                  </a:lnTo>
                  <a:lnTo>
                    <a:pt x="4026" y="2714"/>
                  </a:lnTo>
                  <a:lnTo>
                    <a:pt x="4028" y="2714"/>
                  </a:lnTo>
                  <a:lnTo>
                    <a:pt x="4036" y="2712"/>
                  </a:lnTo>
                  <a:lnTo>
                    <a:pt x="4044" y="2706"/>
                  </a:lnTo>
                  <a:lnTo>
                    <a:pt x="4054" y="2704"/>
                  </a:lnTo>
                  <a:lnTo>
                    <a:pt x="4060" y="2702"/>
                  </a:lnTo>
                  <a:lnTo>
                    <a:pt x="4066" y="2696"/>
                  </a:lnTo>
                  <a:lnTo>
                    <a:pt x="4070" y="2690"/>
                  </a:lnTo>
                  <a:lnTo>
                    <a:pt x="4070" y="2688"/>
                  </a:lnTo>
                  <a:lnTo>
                    <a:pt x="4068" y="2686"/>
                  </a:lnTo>
                  <a:lnTo>
                    <a:pt x="4066" y="2682"/>
                  </a:lnTo>
                  <a:lnTo>
                    <a:pt x="4064" y="2676"/>
                  </a:lnTo>
                  <a:lnTo>
                    <a:pt x="4062" y="2674"/>
                  </a:lnTo>
                  <a:lnTo>
                    <a:pt x="4054" y="2670"/>
                  </a:lnTo>
                  <a:lnTo>
                    <a:pt x="4052" y="2666"/>
                  </a:lnTo>
                  <a:lnTo>
                    <a:pt x="4050" y="2658"/>
                  </a:lnTo>
                  <a:lnTo>
                    <a:pt x="4052" y="2642"/>
                  </a:lnTo>
                  <a:lnTo>
                    <a:pt x="4054" y="2644"/>
                  </a:lnTo>
                  <a:lnTo>
                    <a:pt x="4054" y="2648"/>
                  </a:lnTo>
                  <a:lnTo>
                    <a:pt x="4054" y="2656"/>
                  </a:lnTo>
                  <a:lnTo>
                    <a:pt x="4054" y="2660"/>
                  </a:lnTo>
                  <a:lnTo>
                    <a:pt x="4056" y="2664"/>
                  </a:lnTo>
                  <a:lnTo>
                    <a:pt x="4060" y="2666"/>
                  </a:lnTo>
                  <a:lnTo>
                    <a:pt x="4066" y="2670"/>
                  </a:lnTo>
                  <a:lnTo>
                    <a:pt x="4078" y="2672"/>
                  </a:lnTo>
                  <a:lnTo>
                    <a:pt x="4088" y="2674"/>
                  </a:lnTo>
                  <a:lnTo>
                    <a:pt x="4096" y="2674"/>
                  </a:lnTo>
                  <a:lnTo>
                    <a:pt x="4106" y="2672"/>
                  </a:lnTo>
                  <a:lnTo>
                    <a:pt x="4124" y="2664"/>
                  </a:lnTo>
                  <a:lnTo>
                    <a:pt x="4144" y="2652"/>
                  </a:lnTo>
                  <a:lnTo>
                    <a:pt x="4152" y="2648"/>
                  </a:lnTo>
                  <a:lnTo>
                    <a:pt x="4156" y="2648"/>
                  </a:lnTo>
                  <a:lnTo>
                    <a:pt x="4158" y="2648"/>
                  </a:lnTo>
                  <a:lnTo>
                    <a:pt x="4158" y="2650"/>
                  </a:lnTo>
                  <a:lnTo>
                    <a:pt x="4160" y="2654"/>
                  </a:lnTo>
                  <a:lnTo>
                    <a:pt x="4164" y="2656"/>
                  </a:lnTo>
                  <a:lnTo>
                    <a:pt x="4174" y="2658"/>
                  </a:lnTo>
                  <a:lnTo>
                    <a:pt x="4190" y="2656"/>
                  </a:lnTo>
                  <a:lnTo>
                    <a:pt x="4204" y="2654"/>
                  </a:lnTo>
                  <a:lnTo>
                    <a:pt x="4194" y="2660"/>
                  </a:lnTo>
                  <a:lnTo>
                    <a:pt x="4172" y="2668"/>
                  </a:lnTo>
                  <a:lnTo>
                    <a:pt x="4148" y="2678"/>
                  </a:lnTo>
                  <a:lnTo>
                    <a:pt x="4136" y="2686"/>
                  </a:lnTo>
                  <a:lnTo>
                    <a:pt x="4126" y="2692"/>
                  </a:lnTo>
                  <a:lnTo>
                    <a:pt x="4118" y="2700"/>
                  </a:lnTo>
                  <a:lnTo>
                    <a:pt x="4110" y="2710"/>
                  </a:lnTo>
                  <a:lnTo>
                    <a:pt x="4106" y="2720"/>
                  </a:lnTo>
                  <a:lnTo>
                    <a:pt x="4104" y="2730"/>
                  </a:lnTo>
                  <a:lnTo>
                    <a:pt x="4106" y="2740"/>
                  </a:lnTo>
                  <a:lnTo>
                    <a:pt x="4110" y="2752"/>
                  </a:lnTo>
                  <a:lnTo>
                    <a:pt x="4118" y="2762"/>
                  </a:lnTo>
                  <a:lnTo>
                    <a:pt x="4124" y="2766"/>
                  </a:lnTo>
                  <a:lnTo>
                    <a:pt x="4132" y="2766"/>
                  </a:lnTo>
                  <a:lnTo>
                    <a:pt x="4138" y="2764"/>
                  </a:lnTo>
                  <a:lnTo>
                    <a:pt x="4146" y="2758"/>
                  </a:lnTo>
                  <a:lnTo>
                    <a:pt x="4156" y="2748"/>
                  </a:lnTo>
                  <a:lnTo>
                    <a:pt x="4174" y="2726"/>
                  </a:lnTo>
                  <a:lnTo>
                    <a:pt x="4182" y="2714"/>
                  </a:lnTo>
                  <a:lnTo>
                    <a:pt x="4190" y="2708"/>
                  </a:lnTo>
                  <a:lnTo>
                    <a:pt x="4196" y="2706"/>
                  </a:lnTo>
                  <a:lnTo>
                    <a:pt x="4202" y="2706"/>
                  </a:lnTo>
                  <a:lnTo>
                    <a:pt x="4208" y="2706"/>
                  </a:lnTo>
                  <a:lnTo>
                    <a:pt x="4216" y="2706"/>
                  </a:lnTo>
                  <a:lnTo>
                    <a:pt x="4226" y="2702"/>
                  </a:lnTo>
                  <a:lnTo>
                    <a:pt x="4238" y="2696"/>
                  </a:lnTo>
                  <a:lnTo>
                    <a:pt x="4252" y="2688"/>
                  </a:lnTo>
                  <a:lnTo>
                    <a:pt x="4266" y="2680"/>
                  </a:lnTo>
                  <a:lnTo>
                    <a:pt x="4292" y="2672"/>
                  </a:lnTo>
                  <a:lnTo>
                    <a:pt x="4300" y="2670"/>
                  </a:lnTo>
                  <a:lnTo>
                    <a:pt x="4306" y="2668"/>
                  </a:lnTo>
                  <a:lnTo>
                    <a:pt x="4308" y="2664"/>
                  </a:lnTo>
                  <a:lnTo>
                    <a:pt x="4306" y="2660"/>
                  </a:lnTo>
                  <a:lnTo>
                    <a:pt x="4286" y="2640"/>
                  </a:lnTo>
                  <a:lnTo>
                    <a:pt x="4280" y="2636"/>
                  </a:lnTo>
                  <a:lnTo>
                    <a:pt x="4276" y="2634"/>
                  </a:lnTo>
                  <a:lnTo>
                    <a:pt x="4270" y="2634"/>
                  </a:lnTo>
                  <a:lnTo>
                    <a:pt x="4264" y="2638"/>
                  </a:lnTo>
                  <a:lnTo>
                    <a:pt x="4258" y="2640"/>
                  </a:lnTo>
                  <a:lnTo>
                    <a:pt x="4248" y="2640"/>
                  </a:lnTo>
                  <a:lnTo>
                    <a:pt x="4236" y="2638"/>
                  </a:lnTo>
                  <a:lnTo>
                    <a:pt x="4224" y="2636"/>
                  </a:lnTo>
                  <a:lnTo>
                    <a:pt x="4212" y="2632"/>
                  </a:lnTo>
                  <a:lnTo>
                    <a:pt x="4204" y="2628"/>
                  </a:lnTo>
                  <a:lnTo>
                    <a:pt x="4198" y="2624"/>
                  </a:lnTo>
                  <a:lnTo>
                    <a:pt x="4196" y="2622"/>
                  </a:lnTo>
                  <a:lnTo>
                    <a:pt x="4198" y="2620"/>
                  </a:lnTo>
                  <a:lnTo>
                    <a:pt x="4198" y="2616"/>
                  </a:lnTo>
                  <a:lnTo>
                    <a:pt x="4196" y="2614"/>
                  </a:lnTo>
                  <a:lnTo>
                    <a:pt x="4186" y="2612"/>
                  </a:lnTo>
                  <a:lnTo>
                    <a:pt x="4180" y="2608"/>
                  </a:lnTo>
                  <a:lnTo>
                    <a:pt x="4172" y="2602"/>
                  </a:lnTo>
                  <a:lnTo>
                    <a:pt x="4166" y="2594"/>
                  </a:lnTo>
                  <a:lnTo>
                    <a:pt x="4160" y="2580"/>
                  </a:lnTo>
                  <a:lnTo>
                    <a:pt x="4156" y="2564"/>
                  </a:lnTo>
                  <a:lnTo>
                    <a:pt x="4156" y="2550"/>
                  </a:lnTo>
                  <a:lnTo>
                    <a:pt x="4158" y="2538"/>
                  </a:lnTo>
                  <a:lnTo>
                    <a:pt x="4162" y="2528"/>
                  </a:lnTo>
                  <a:lnTo>
                    <a:pt x="4162" y="2520"/>
                  </a:lnTo>
                  <a:lnTo>
                    <a:pt x="4162" y="2516"/>
                  </a:lnTo>
                  <a:lnTo>
                    <a:pt x="4158" y="2514"/>
                  </a:lnTo>
                  <a:lnTo>
                    <a:pt x="4148" y="2514"/>
                  </a:lnTo>
                  <a:lnTo>
                    <a:pt x="4134" y="2518"/>
                  </a:lnTo>
                  <a:lnTo>
                    <a:pt x="4126" y="2518"/>
                  </a:lnTo>
                  <a:lnTo>
                    <a:pt x="4124" y="2518"/>
                  </a:lnTo>
                  <a:lnTo>
                    <a:pt x="4126" y="2514"/>
                  </a:lnTo>
                  <a:lnTo>
                    <a:pt x="4142" y="2504"/>
                  </a:lnTo>
                  <a:lnTo>
                    <a:pt x="4164" y="2488"/>
                  </a:lnTo>
                  <a:lnTo>
                    <a:pt x="4180" y="2478"/>
                  </a:lnTo>
                  <a:lnTo>
                    <a:pt x="4184" y="2472"/>
                  </a:lnTo>
                  <a:lnTo>
                    <a:pt x="4184" y="2466"/>
                  </a:lnTo>
                  <a:lnTo>
                    <a:pt x="4184" y="2460"/>
                  </a:lnTo>
                  <a:lnTo>
                    <a:pt x="4180" y="2454"/>
                  </a:lnTo>
                  <a:lnTo>
                    <a:pt x="4174" y="2448"/>
                  </a:lnTo>
                  <a:lnTo>
                    <a:pt x="4166" y="2440"/>
                  </a:lnTo>
                  <a:lnTo>
                    <a:pt x="4160" y="2438"/>
                  </a:lnTo>
                  <a:lnTo>
                    <a:pt x="4152" y="2436"/>
                  </a:lnTo>
                  <a:lnTo>
                    <a:pt x="4142" y="2434"/>
                  </a:lnTo>
                  <a:lnTo>
                    <a:pt x="4130" y="2436"/>
                  </a:lnTo>
                  <a:lnTo>
                    <a:pt x="4104" y="2440"/>
                  </a:lnTo>
                  <a:lnTo>
                    <a:pt x="4074" y="2448"/>
                  </a:lnTo>
                  <a:lnTo>
                    <a:pt x="4046" y="2458"/>
                  </a:lnTo>
                  <a:lnTo>
                    <a:pt x="4018" y="2470"/>
                  </a:lnTo>
                  <a:lnTo>
                    <a:pt x="3996" y="2486"/>
                  </a:lnTo>
                  <a:lnTo>
                    <a:pt x="3988" y="2492"/>
                  </a:lnTo>
                  <a:lnTo>
                    <a:pt x="3982" y="2500"/>
                  </a:lnTo>
                  <a:lnTo>
                    <a:pt x="3964" y="2522"/>
                  </a:lnTo>
                  <a:lnTo>
                    <a:pt x="3948" y="2542"/>
                  </a:lnTo>
                  <a:lnTo>
                    <a:pt x="3934" y="2556"/>
                  </a:lnTo>
                  <a:lnTo>
                    <a:pt x="3922" y="2566"/>
                  </a:lnTo>
                  <a:lnTo>
                    <a:pt x="3914" y="2572"/>
                  </a:lnTo>
                  <a:lnTo>
                    <a:pt x="3908" y="2576"/>
                  </a:lnTo>
                  <a:lnTo>
                    <a:pt x="3908" y="2574"/>
                  </a:lnTo>
                  <a:lnTo>
                    <a:pt x="3914" y="2568"/>
                  </a:lnTo>
                  <a:lnTo>
                    <a:pt x="3926" y="2554"/>
                  </a:lnTo>
                  <a:lnTo>
                    <a:pt x="3936" y="2538"/>
                  </a:lnTo>
                  <a:lnTo>
                    <a:pt x="3964" y="2500"/>
                  </a:lnTo>
                  <a:lnTo>
                    <a:pt x="3978" y="2480"/>
                  </a:lnTo>
                  <a:lnTo>
                    <a:pt x="3994" y="2462"/>
                  </a:lnTo>
                  <a:lnTo>
                    <a:pt x="4012" y="2448"/>
                  </a:lnTo>
                  <a:lnTo>
                    <a:pt x="4020" y="2444"/>
                  </a:lnTo>
                  <a:lnTo>
                    <a:pt x="4030" y="2440"/>
                  </a:lnTo>
                  <a:lnTo>
                    <a:pt x="4042" y="2434"/>
                  </a:lnTo>
                  <a:lnTo>
                    <a:pt x="4050" y="2430"/>
                  </a:lnTo>
                  <a:lnTo>
                    <a:pt x="4056" y="2426"/>
                  </a:lnTo>
                  <a:lnTo>
                    <a:pt x="4060" y="2422"/>
                  </a:lnTo>
                  <a:lnTo>
                    <a:pt x="4066" y="2412"/>
                  </a:lnTo>
                  <a:lnTo>
                    <a:pt x="4068" y="2404"/>
                  </a:lnTo>
                  <a:lnTo>
                    <a:pt x="4072" y="2394"/>
                  </a:lnTo>
                  <a:lnTo>
                    <a:pt x="4076" y="2390"/>
                  </a:lnTo>
                  <a:lnTo>
                    <a:pt x="4082" y="2386"/>
                  </a:lnTo>
                  <a:lnTo>
                    <a:pt x="4092" y="2382"/>
                  </a:lnTo>
                  <a:lnTo>
                    <a:pt x="4102" y="2378"/>
                  </a:lnTo>
                  <a:lnTo>
                    <a:pt x="4136" y="2372"/>
                  </a:lnTo>
                  <a:lnTo>
                    <a:pt x="4160" y="2370"/>
                  </a:lnTo>
                  <a:lnTo>
                    <a:pt x="4182" y="2368"/>
                  </a:lnTo>
                  <a:lnTo>
                    <a:pt x="4202" y="2368"/>
                  </a:lnTo>
                  <a:lnTo>
                    <a:pt x="4220" y="2370"/>
                  </a:lnTo>
                  <a:lnTo>
                    <a:pt x="4252" y="2376"/>
                  </a:lnTo>
                  <a:lnTo>
                    <a:pt x="4280" y="2382"/>
                  </a:lnTo>
                  <a:lnTo>
                    <a:pt x="4304" y="2384"/>
                  </a:lnTo>
                  <a:lnTo>
                    <a:pt x="4316" y="2384"/>
                  </a:lnTo>
                  <a:lnTo>
                    <a:pt x="4330" y="2382"/>
                  </a:lnTo>
                  <a:lnTo>
                    <a:pt x="4342" y="2376"/>
                  </a:lnTo>
                  <a:lnTo>
                    <a:pt x="4356" y="2370"/>
                  </a:lnTo>
                  <a:lnTo>
                    <a:pt x="4370" y="2358"/>
                  </a:lnTo>
                  <a:lnTo>
                    <a:pt x="4386" y="2346"/>
                  </a:lnTo>
                  <a:lnTo>
                    <a:pt x="4414" y="2320"/>
                  </a:lnTo>
                  <a:lnTo>
                    <a:pt x="4434" y="2308"/>
                  </a:lnTo>
                  <a:lnTo>
                    <a:pt x="4448" y="2302"/>
                  </a:lnTo>
                  <a:lnTo>
                    <a:pt x="4458" y="2302"/>
                  </a:lnTo>
                  <a:lnTo>
                    <a:pt x="4470" y="2306"/>
                  </a:lnTo>
                  <a:lnTo>
                    <a:pt x="4476" y="2306"/>
                  </a:lnTo>
                  <a:lnTo>
                    <a:pt x="4484" y="2298"/>
                  </a:lnTo>
                  <a:lnTo>
                    <a:pt x="4492" y="2288"/>
                  </a:lnTo>
                  <a:lnTo>
                    <a:pt x="4502" y="2280"/>
                  </a:lnTo>
                  <a:lnTo>
                    <a:pt x="4518" y="2268"/>
                  </a:lnTo>
                  <a:lnTo>
                    <a:pt x="4524" y="2262"/>
                  </a:lnTo>
                  <a:lnTo>
                    <a:pt x="4528" y="2256"/>
                  </a:lnTo>
                  <a:lnTo>
                    <a:pt x="4528" y="2246"/>
                  </a:lnTo>
                  <a:lnTo>
                    <a:pt x="4522" y="2234"/>
                  </a:lnTo>
                  <a:lnTo>
                    <a:pt x="4518" y="2224"/>
                  </a:lnTo>
                  <a:lnTo>
                    <a:pt x="4518" y="2216"/>
                  </a:lnTo>
                  <a:lnTo>
                    <a:pt x="4520" y="2212"/>
                  </a:lnTo>
                  <a:lnTo>
                    <a:pt x="4522" y="2210"/>
                  </a:lnTo>
                  <a:lnTo>
                    <a:pt x="4524" y="2208"/>
                  </a:lnTo>
                  <a:lnTo>
                    <a:pt x="4526" y="2204"/>
                  </a:lnTo>
                  <a:lnTo>
                    <a:pt x="4526" y="2198"/>
                  </a:lnTo>
                  <a:lnTo>
                    <a:pt x="4522" y="2188"/>
                  </a:lnTo>
                  <a:lnTo>
                    <a:pt x="4516" y="2178"/>
                  </a:lnTo>
                  <a:lnTo>
                    <a:pt x="4510" y="2172"/>
                  </a:lnTo>
                  <a:lnTo>
                    <a:pt x="4502" y="2170"/>
                  </a:lnTo>
                  <a:lnTo>
                    <a:pt x="4496" y="2170"/>
                  </a:lnTo>
                  <a:lnTo>
                    <a:pt x="4488" y="2170"/>
                  </a:lnTo>
                  <a:lnTo>
                    <a:pt x="4480" y="2168"/>
                  </a:lnTo>
                  <a:lnTo>
                    <a:pt x="4472" y="2162"/>
                  </a:lnTo>
                  <a:lnTo>
                    <a:pt x="4464" y="2154"/>
                  </a:lnTo>
                  <a:lnTo>
                    <a:pt x="4454" y="2144"/>
                  </a:lnTo>
                  <a:lnTo>
                    <a:pt x="4446" y="2138"/>
                  </a:lnTo>
                  <a:lnTo>
                    <a:pt x="4436" y="2136"/>
                  </a:lnTo>
                  <a:lnTo>
                    <a:pt x="4428" y="2140"/>
                  </a:lnTo>
                  <a:lnTo>
                    <a:pt x="4418" y="2144"/>
                  </a:lnTo>
                  <a:lnTo>
                    <a:pt x="4406" y="2152"/>
                  </a:lnTo>
                  <a:lnTo>
                    <a:pt x="4378" y="2172"/>
                  </a:lnTo>
                  <a:lnTo>
                    <a:pt x="4364" y="2182"/>
                  </a:lnTo>
                  <a:lnTo>
                    <a:pt x="4352" y="2186"/>
                  </a:lnTo>
                  <a:lnTo>
                    <a:pt x="4346" y="2184"/>
                  </a:lnTo>
                  <a:lnTo>
                    <a:pt x="4342" y="2182"/>
                  </a:lnTo>
                  <a:lnTo>
                    <a:pt x="4342" y="2176"/>
                  </a:lnTo>
                  <a:lnTo>
                    <a:pt x="4346" y="2170"/>
                  </a:lnTo>
                  <a:lnTo>
                    <a:pt x="4354" y="2164"/>
                  </a:lnTo>
                  <a:lnTo>
                    <a:pt x="4366" y="2160"/>
                  </a:lnTo>
                  <a:lnTo>
                    <a:pt x="4378" y="2156"/>
                  </a:lnTo>
                  <a:lnTo>
                    <a:pt x="4386" y="2152"/>
                  </a:lnTo>
                  <a:lnTo>
                    <a:pt x="4400" y="2144"/>
                  </a:lnTo>
                  <a:lnTo>
                    <a:pt x="4416" y="2136"/>
                  </a:lnTo>
                  <a:lnTo>
                    <a:pt x="4424" y="2132"/>
                  </a:lnTo>
                  <a:lnTo>
                    <a:pt x="4438" y="2128"/>
                  </a:lnTo>
                  <a:lnTo>
                    <a:pt x="4450" y="2126"/>
                  </a:lnTo>
                  <a:lnTo>
                    <a:pt x="4456" y="2122"/>
                  </a:lnTo>
                  <a:lnTo>
                    <a:pt x="4458" y="2118"/>
                  </a:lnTo>
                  <a:lnTo>
                    <a:pt x="4456" y="2114"/>
                  </a:lnTo>
                  <a:lnTo>
                    <a:pt x="4452" y="2108"/>
                  </a:lnTo>
                  <a:lnTo>
                    <a:pt x="4442" y="2104"/>
                  </a:lnTo>
                  <a:lnTo>
                    <a:pt x="4432" y="2102"/>
                  </a:lnTo>
                  <a:lnTo>
                    <a:pt x="4418" y="2098"/>
                  </a:lnTo>
                  <a:lnTo>
                    <a:pt x="4408" y="2096"/>
                  </a:lnTo>
                  <a:lnTo>
                    <a:pt x="4400" y="2094"/>
                  </a:lnTo>
                  <a:lnTo>
                    <a:pt x="4398" y="2090"/>
                  </a:lnTo>
                  <a:lnTo>
                    <a:pt x="4396" y="2086"/>
                  </a:lnTo>
                  <a:lnTo>
                    <a:pt x="4392" y="2082"/>
                  </a:lnTo>
                  <a:lnTo>
                    <a:pt x="4388" y="2078"/>
                  </a:lnTo>
                  <a:lnTo>
                    <a:pt x="4380" y="2074"/>
                  </a:lnTo>
                  <a:lnTo>
                    <a:pt x="4364" y="2072"/>
                  </a:lnTo>
                  <a:lnTo>
                    <a:pt x="4350" y="2068"/>
                  </a:lnTo>
                  <a:lnTo>
                    <a:pt x="4342" y="2066"/>
                  </a:lnTo>
                  <a:lnTo>
                    <a:pt x="4340" y="2062"/>
                  </a:lnTo>
                  <a:lnTo>
                    <a:pt x="4340" y="2056"/>
                  </a:lnTo>
                  <a:lnTo>
                    <a:pt x="4340" y="2052"/>
                  </a:lnTo>
                  <a:lnTo>
                    <a:pt x="4338" y="2046"/>
                  </a:lnTo>
                  <a:lnTo>
                    <a:pt x="4334" y="2040"/>
                  </a:lnTo>
                  <a:lnTo>
                    <a:pt x="4326" y="2036"/>
                  </a:lnTo>
                  <a:lnTo>
                    <a:pt x="4314" y="2030"/>
                  </a:lnTo>
                  <a:lnTo>
                    <a:pt x="4304" y="2024"/>
                  </a:lnTo>
                  <a:lnTo>
                    <a:pt x="4296" y="2018"/>
                  </a:lnTo>
                  <a:lnTo>
                    <a:pt x="4290" y="2010"/>
                  </a:lnTo>
                  <a:lnTo>
                    <a:pt x="4288" y="2002"/>
                  </a:lnTo>
                  <a:lnTo>
                    <a:pt x="4286" y="1992"/>
                  </a:lnTo>
                  <a:lnTo>
                    <a:pt x="4290" y="1982"/>
                  </a:lnTo>
                  <a:lnTo>
                    <a:pt x="4294" y="1970"/>
                  </a:lnTo>
                  <a:lnTo>
                    <a:pt x="4298" y="1964"/>
                  </a:lnTo>
                  <a:lnTo>
                    <a:pt x="4298" y="1958"/>
                  </a:lnTo>
                  <a:lnTo>
                    <a:pt x="4298" y="1954"/>
                  </a:lnTo>
                  <a:lnTo>
                    <a:pt x="4296" y="1952"/>
                  </a:lnTo>
                  <a:lnTo>
                    <a:pt x="4290" y="1946"/>
                  </a:lnTo>
                  <a:lnTo>
                    <a:pt x="4282" y="1944"/>
                  </a:lnTo>
                  <a:lnTo>
                    <a:pt x="4274" y="1942"/>
                  </a:lnTo>
                  <a:lnTo>
                    <a:pt x="4268" y="1938"/>
                  </a:lnTo>
                  <a:lnTo>
                    <a:pt x="4266" y="1936"/>
                  </a:lnTo>
                  <a:lnTo>
                    <a:pt x="4266" y="1932"/>
                  </a:lnTo>
                  <a:lnTo>
                    <a:pt x="4268" y="1930"/>
                  </a:lnTo>
                  <a:lnTo>
                    <a:pt x="4270" y="1924"/>
                  </a:lnTo>
                  <a:lnTo>
                    <a:pt x="4274" y="1916"/>
                  </a:lnTo>
                  <a:lnTo>
                    <a:pt x="4274" y="1910"/>
                  </a:lnTo>
                  <a:lnTo>
                    <a:pt x="4270" y="1904"/>
                  </a:lnTo>
                  <a:lnTo>
                    <a:pt x="4266" y="1900"/>
                  </a:lnTo>
                  <a:lnTo>
                    <a:pt x="4258" y="1894"/>
                  </a:lnTo>
                  <a:lnTo>
                    <a:pt x="4252" y="1888"/>
                  </a:lnTo>
                  <a:lnTo>
                    <a:pt x="4248" y="1878"/>
                  </a:lnTo>
                  <a:lnTo>
                    <a:pt x="4244" y="1868"/>
                  </a:lnTo>
                  <a:lnTo>
                    <a:pt x="4240" y="1850"/>
                  </a:lnTo>
                  <a:lnTo>
                    <a:pt x="4238" y="1846"/>
                  </a:lnTo>
                  <a:lnTo>
                    <a:pt x="4236" y="1846"/>
                  </a:lnTo>
                  <a:lnTo>
                    <a:pt x="4230" y="1842"/>
                  </a:lnTo>
                  <a:lnTo>
                    <a:pt x="4228" y="1838"/>
                  </a:lnTo>
                  <a:lnTo>
                    <a:pt x="4226" y="1830"/>
                  </a:lnTo>
                  <a:lnTo>
                    <a:pt x="4222" y="1822"/>
                  </a:lnTo>
                  <a:lnTo>
                    <a:pt x="4220" y="1818"/>
                  </a:lnTo>
                  <a:lnTo>
                    <a:pt x="4212" y="1810"/>
                  </a:lnTo>
                  <a:lnTo>
                    <a:pt x="4206" y="1806"/>
                  </a:lnTo>
                  <a:lnTo>
                    <a:pt x="4200" y="1800"/>
                  </a:lnTo>
                  <a:lnTo>
                    <a:pt x="4194" y="1792"/>
                  </a:lnTo>
                  <a:lnTo>
                    <a:pt x="4188" y="1778"/>
                  </a:lnTo>
                  <a:lnTo>
                    <a:pt x="4180" y="1764"/>
                  </a:lnTo>
                  <a:lnTo>
                    <a:pt x="4174" y="1756"/>
                  </a:lnTo>
                  <a:lnTo>
                    <a:pt x="4168" y="1752"/>
                  </a:lnTo>
                  <a:lnTo>
                    <a:pt x="4164" y="1752"/>
                  </a:lnTo>
                  <a:lnTo>
                    <a:pt x="4158" y="1754"/>
                  </a:lnTo>
                  <a:lnTo>
                    <a:pt x="4154" y="1760"/>
                  </a:lnTo>
                  <a:lnTo>
                    <a:pt x="4140" y="1776"/>
                  </a:lnTo>
                  <a:lnTo>
                    <a:pt x="4132" y="1786"/>
                  </a:lnTo>
                  <a:lnTo>
                    <a:pt x="4128" y="1800"/>
                  </a:lnTo>
                  <a:lnTo>
                    <a:pt x="4124" y="1824"/>
                  </a:lnTo>
                  <a:lnTo>
                    <a:pt x="4122" y="1834"/>
                  </a:lnTo>
                  <a:lnTo>
                    <a:pt x="4116" y="1842"/>
                  </a:lnTo>
                  <a:lnTo>
                    <a:pt x="4114" y="1844"/>
                  </a:lnTo>
                  <a:lnTo>
                    <a:pt x="4110" y="1846"/>
                  </a:lnTo>
                  <a:lnTo>
                    <a:pt x="4106" y="1846"/>
                  </a:lnTo>
                  <a:lnTo>
                    <a:pt x="4100" y="1846"/>
                  </a:lnTo>
                  <a:lnTo>
                    <a:pt x="4090" y="1844"/>
                  </a:lnTo>
                  <a:lnTo>
                    <a:pt x="4086" y="1844"/>
                  </a:lnTo>
                  <a:lnTo>
                    <a:pt x="4084" y="1846"/>
                  </a:lnTo>
                  <a:lnTo>
                    <a:pt x="4084" y="1852"/>
                  </a:lnTo>
                  <a:lnTo>
                    <a:pt x="4084" y="1856"/>
                  </a:lnTo>
                  <a:lnTo>
                    <a:pt x="4080" y="1862"/>
                  </a:lnTo>
                  <a:lnTo>
                    <a:pt x="4074" y="1868"/>
                  </a:lnTo>
                  <a:lnTo>
                    <a:pt x="4062" y="1874"/>
                  </a:lnTo>
                  <a:lnTo>
                    <a:pt x="4048" y="1876"/>
                  </a:lnTo>
                  <a:lnTo>
                    <a:pt x="4038" y="1874"/>
                  </a:lnTo>
                  <a:lnTo>
                    <a:pt x="4030" y="1868"/>
                  </a:lnTo>
                  <a:lnTo>
                    <a:pt x="4024" y="1862"/>
                  </a:lnTo>
                  <a:lnTo>
                    <a:pt x="4018" y="1854"/>
                  </a:lnTo>
                  <a:lnTo>
                    <a:pt x="4012" y="1846"/>
                  </a:lnTo>
                  <a:lnTo>
                    <a:pt x="4002" y="1842"/>
                  </a:lnTo>
                  <a:lnTo>
                    <a:pt x="3988" y="1840"/>
                  </a:lnTo>
                  <a:lnTo>
                    <a:pt x="3978" y="1840"/>
                  </a:lnTo>
                  <a:lnTo>
                    <a:pt x="3972" y="1838"/>
                  </a:lnTo>
                  <a:lnTo>
                    <a:pt x="3970" y="1836"/>
                  </a:lnTo>
                  <a:lnTo>
                    <a:pt x="3972" y="1832"/>
                  </a:lnTo>
                  <a:lnTo>
                    <a:pt x="3974" y="1828"/>
                  </a:lnTo>
                  <a:lnTo>
                    <a:pt x="3976" y="1824"/>
                  </a:lnTo>
                  <a:lnTo>
                    <a:pt x="3974" y="1818"/>
                  </a:lnTo>
                  <a:lnTo>
                    <a:pt x="3970" y="1814"/>
                  </a:lnTo>
                  <a:lnTo>
                    <a:pt x="3964" y="1810"/>
                  </a:lnTo>
                  <a:lnTo>
                    <a:pt x="3960" y="1806"/>
                  </a:lnTo>
                  <a:lnTo>
                    <a:pt x="3962" y="1802"/>
                  </a:lnTo>
                  <a:lnTo>
                    <a:pt x="3964" y="1798"/>
                  </a:lnTo>
                  <a:lnTo>
                    <a:pt x="3966" y="1794"/>
                  </a:lnTo>
                  <a:lnTo>
                    <a:pt x="3968" y="1790"/>
                  </a:lnTo>
                  <a:lnTo>
                    <a:pt x="3968" y="1782"/>
                  </a:lnTo>
                  <a:lnTo>
                    <a:pt x="3964" y="1774"/>
                  </a:lnTo>
                  <a:lnTo>
                    <a:pt x="3960" y="1764"/>
                  </a:lnTo>
                  <a:lnTo>
                    <a:pt x="3960" y="1752"/>
                  </a:lnTo>
                  <a:lnTo>
                    <a:pt x="3962" y="1742"/>
                  </a:lnTo>
                  <a:lnTo>
                    <a:pt x="3966" y="1732"/>
                  </a:lnTo>
                  <a:lnTo>
                    <a:pt x="3974" y="1716"/>
                  </a:lnTo>
                  <a:lnTo>
                    <a:pt x="3976" y="1708"/>
                  </a:lnTo>
                  <a:lnTo>
                    <a:pt x="3974" y="1702"/>
                  </a:lnTo>
                  <a:lnTo>
                    <a:pt x="3968" y="1698"/>
                  </a:lnTo>
                  <a:lnTo>
                    <a:pt x="3964" y="1698"/>
                  </a:lnTo>
                  <a:lnTo>
                    <a:pt x="3962" y="1700"/>
                  </a:lnTo>
                  <a:lnTo>
                    <a:pt x="3958" y="1702"/>
                  </a:lnTo>
                  <a:lnTo>
                    <a:pt x="3954" y="1710"/>
                  </a:lnTo>
                  <a:lnTo>
                    <a:pt x="3952" y="1712"/>
                  </a:lnTo>
                  <a:lnTo>
                    <a:pt x="3950" y="1708"/>
                  </a:lnTo>
                  <a:lnTo>
                    <a:pt x="3946" y="1704"/>
                  </a:lnTo>
                  <a:lnTo>
                    <a:pt x="3936" y="1702"/>
                  </a:lnTo>
                  <a:lnTo>
                    <a:pt x="3914" y="1696"/>
                  </a:lnTo>
                  <a:lnTo>
                    <a:pt x="3904" y="1692"/>
                  </a:lnTo>
                  <a:lnTo>
                    <a:pt x="3894" y="1688"/>
                  </a:lnTo>
                  <a:lnTo>
                    <a:pt x="3888" y="1682"/>
                  </a:lnTo>
                  <a:lnTo>
                    <a:pt x="3886" y="1680"/>
                  </a:lnTo>
                  <a:lnTo>
                    <a:pt x="3886" y="1676"/>
                  </a:lnTo>
                  <a:lnTo>
                    <a:pt x="3886" y="1668"/>
                  </a:lnTo>
                  <a:lnTo>
                    <a:pt x="3884" y="1662"/>
                  </a:lnTo>
                  <a:lnTo>
                    <a:pt x="3878" y="1656"/>
                  </a:lnTo>
                  <a:lnTo>
                    <a:pt x="3870" y="1650"/>
                  </a:lnTo>
                  <a:lnTo>
                    <a:pt x="3826" y="1620"/>
                  </a:lnTo>
                  <a:lnTo>
                    <a:pt x="3808" y="1608"/>
                  </a:lnTo>
                  <a:lnTo>
                    <a:pt x="3800" y="1606"/>
                  </a:lnTo>
                  <a:lnTo>
                    <a:pt x="3796" y="1606"/>
                  </a:lnTo>
                  <a:lnTo>
                    <a:pt x="3792" y="1608"/>
                  </a:lnTo>
                  <a:lnTo>
                    <a:pt x="3788" y="1610"/>
                  </a:lnTo>
                  <a:lnTo>
                    <a:pt x="3780" y="1616"/>
                  </a:lnTo>
                  <a:lnTo>
                    <a:pt x="3776" y="1620"/>
                  </a:lnTo>
                  <a:lnTo>
                    <a:pt x="3768" y="1622"/>
                  </a:lnTo>
                  <a:lnTo>
                    <a:pt x="3760" y="1624"/>
                  </a:lnTo>
                  <a:lnTo>
                    <a:pt x="3750" y="1624"/>
                  </a:lnTo>
                  <a:lnTo>
                    <a:pt x="3736" y="1624"/>
                  </a:lnTo>
                  <a:lnTo>
                    <a:pt x="3720" y="1620"/>
                  </a:lnTo>
                  <a:lnTo>
                    <a:pt x="3700" y="1614"/>
                  </a:lnTo>
                  <a:lnTo>
                    <a:pt x="3676" y="1604"/>
                  </a:lnTo>
                  <a:lnTo>
                    <a:pt x="3666" y="1600"/>
                  </a:lnTo>
                  <a:lnTo>
                    <a:pt x="3656" y="1600"/>
                  </a:lnTo>
                  <a:lnTo>
                    <a:pt x="3648" y="1600"/>
                  </a:lnTo>
                  <a:lnTo>
                    <a:pt x="3642" y="1600"/>
                  </a:lnTo>
                  <a:lnTo>
                    <a:pt x="3636" y="1604"/>
                  </a:lnTo>
                  <a:lnTo>
                    <a:pt x="3632" y="1606"/>
                  </a:lnTo>
                  <a:lnTo>
                    <a:pt x="3626" y="1616"/>
                  </a:lnTo>
                  <a:lnTo>
                    <a:pt x="3622" y="1628"/>
                  </a:lnTo>
                  <a:lnTo>
                    <a:pt x="3624" y="1640"/>
                  </a:lnTo>
                  <a:lnTo>
                    <a:pt x="3626" y="1652"/>
                  </a:lnTo>
                  <a:lnTo>
                    <a:pt x="3630" y="1658"/>
                  </a:lnTo>
                  <a:lnTo>
                    <a:pt x="3634" y="1664"/>
                  </a:lnTo>
                  <a:lnTo>
                    <a:pt x="3636" y="1672"/>
                  </a:lnTo>
                  <a:lnTo>
                    <a:pt x="3638" y="1678"/>
                  </a:lnTo>
                  <a:lnTo>
                    <a:pt x="3638" y="1686"/>
                  </a:lnTo>
                  <a:lnTo>
                    <a:pt x="3634" y="1700"/>
                  </a:lnTo>
                  <a:lnTo>
                    <a:pt x="3626" y="1712"/>
                  </a:lnTo>
                  <a:lnTo>
                    <a:pt x="3624" y="1716"/>
                  </a:lnTo>
                  <a:lnTo>
                    <a:pt x="3622" y="1718"/>
                  </a:lnTo>
                  <a:lnTo>
                    <a:pt x="3624" y="1722"/>
                  </a:lnTo>
                  <a:lnTo>
                    <a:pt x="3626" y="1724"/>
                  </a:lnTo>
                  <a:lnTo>
                    <a:pt x="3634" y="1734"/>
                  </a:lnTo>
                  <a:lnTo>
                    <a:pt x="3640" y="1742"/>
                  </a:lnTo>
                  <a:lnTo>
                    <a:pt x="3644" y="1752"/>
                  </a:lnTo>
                  <a:lnTo>
                    <a:pt x="3648" y="1764"/>
                  </a:lnTo>
                  <a:lnTo>
                    <a:pt x="3650" y="1772"/>
                  </a:lnTo>
                  <a:lnTo>
                    <a:pt x="3650" y="1778"/>
                  </a:lnTo>
                  <a:lnTo>
                    <a:pt x="3648" y="1784"/>
                  </a:lnTo>
                  <a:lnTo>
                    <a:pt x="3642" y="1794"/>
                  </a:lnTo>
                  <a:lnTo>
                    <a:pt x="3636" y="1808"/>
                  </a:lnTo>
                  <a:lnTo>
                    <a:pt x="3634" y="1816"/>
                  </a:lnTo>
                  <a:lnTo>
                    <a:pt x="3630" y="1822"/>
                  </a:lnTo>
                  <a:lnTo>
                    <a:pt x="3620" y="1828"/>
                  </a:lnTo>
                  <a:lnTo>
                    <a:pt x="3616" y="1830"/>
                  </a:lnTo>
                  <a:lnTo>
                    <a:pt x="3612" y="1834"/>
                  </a:lnTo>
                  <a:lnTo>
                    <a:pt x="3610" y="1840"/>
                  </a:lnTo>
                  <a:lnTo>
                    <a:pt x="3608" y="1850"/>
                  </a:lnTo>
                  <a:lnTo>
                    <a:pt x="3608" y="1854"/>
                  </a:lnTo>
                  <a:lnTo>
                    <a:pt x="3608" y="1858"/>
                  </a:lnTo>
                  <a:lnTo>
                    <a:pt x="3614" y="1866"/>
                  </a:lnTo>
                  <a:lnTo>
                    <a:pt x="3624" y="1872"/>
                  </a:lnTo>
                  <a:lnTo>
                    <a:pt x="3634" y="1880"/>
                  </a:lnTo>
                  <a:lnTo>
                    <a:pt x="3648" y="1890"/>
                  </a:lnTo>
                  <a:lnTo>
                    <a:pt x="3660" y="1902"/>
                  </a:lnTo>
                  <a:lnTo>
                    <a:pt x="3668" y="1912"/>
                  </a:lnTo>
                  <a:lnTo>
                    <a:pt x="3674" y="1922"/>
                  </a:lnTo>
                  <a:lnTo>
                    <a:pt x="3678" y="1934"/>
                  </a:lnTo>
                  <a:lnTo>
                    <a:pt x="3684" y="1950"/>
                  </a:lnTo>
                  <a:lnTo>
                    <a:pt x="3686" y="1964"/>
                  </a:lnTo>
                  <a:lnTo>
                    <a:pt x="3688" y="1978"/>
                  </a:lnTo>
                  <a:lnTo>
                    <a:pt x="3688" y="1992"/>
                  </a:lnTo>
                  <a:lnTo>
                    <a:pt x="3684" y="2004"/>
                  </a:lnTo>
                  <a:lnTo>
                    <a:pt x="3680" y="2016"/>
                  </a:lnTo>
                  <a:lnTo>
                    <a:pt x="3676" y="2028"/>
                  </a:lnTo>
                  <a:lnTo>
                    <a:pt x="3668" y="2038"/>
                  </a:lnTo>
                  <a:lnTo>
                    <a:pt x="3660" y="2048"/>
                  </a:lnTo>
                  <a:lnTo>
                    <a:pt x="3644" y="2064"/>
                  </a:lnTo>
                  <a:lnTo>
                    <a:pt x="3624" y="2078"/>
                  </a:lnTo>
                  <a:lnTo>
                    <a:pt x="3604" y="2090"/>
                  </a:lnTo>
                  <a:lnTo>
                    <a:pt x="3584" y="2098"/>
                  </a:lnTo>
                  <a:lnTo>
                    <a:pt x="3570" y="2104"/>
                  </a:lnTo>
                  <a:lnTo>
                    <a:pt x="3564" y="2110"/>
                  </a:lnTo>
                  <a:lnTo>
                    <a:pt x="3562" y="2114"/>
                  </a:lnTo>
                  <a:lnTo>
                    <a:pt x="3562" y="2116"/>
                  </a:lnTo>
                  <a:lnTo>
                    <a:pt x="3566" y="2122"/>
                  </a:lnTo>
                  <a:lnTo>
                    <a:pt x="3572" y="2130"/>
                  </a:lnTo>
                  <a:lnTo>
                    <a:pt x="3578" y="2140"/>
                  </a:lnTo>
                  <a:lnTo>
                    <a:pt x="3584" y="2152"/>
                  </a:lnTo>
                  <a:lnTo>
                    <a:pt x="3584" y="2160"/>
                  </a:lnTo>
                  <a:lnTo>
                    <a:pt x="3584" y="2168"/>
                  </a:lnTo>
                  <a:lnTo>
                    <a:pt x="3586" y="2184"/>
                  </a:lnTo>
                  <a:lnTo>
                    <a:pt x="3590" y="2198"/>
                  </a:lnTo>
                  <a:lnTo>
                    <a:pt x="3600" y="2228"/>
                  </a:lnTo>
                  <a:lnTo>
                    <a:pt x="3604" y="2242"/>
                  </a:lnTo>
                  <a:lnTo>
                    <a:pt x="3604" y="2254"/>
                  </a:lnTo>
                  <a:lnTo>
                    <a:pt x="3604" y="2264"/>
                  </a:lnTo>
                  <a:lnTo>
                    <a:pt x="3602" y="2266"/>
                  </a:lnTo>
                  <a:lnTo>
                    <a:pt x="3598" y="2270"/>
                  </a:lnTo>
                  <a:lnTo>
                    <a:pt x="3594" y="2272"/>
                  </a:lnTo>
                  <a:lnTo>
                    <a:pt x="3592" y="2276"/>
                  </a:lnTo>
                  <a:lnTo>
                    <a:pt x="3590" y="2282"/>
                  </a:lnTo>
                  <a:lnTo>
                    <a:pt x="3592" y="2290"/>
                  </a:lnTo>
                  <a:lnTo>
                    <a:pt x="3594" y="2298"/>
                  </a:lnTo>
                  <a:lnTo>
                    <a:pt x="3596" y="2302"/>
                  </a:lnTo>
                  <a:lnTo>
                    <a:pt x="3596" y="2304"/>
                  </a:lnTo>
                  <a:lnTo>
                    <a:pt x="3590" y="2304"/>
                  </a:lnTo>
                  <a:lnTo>
                    <a:pt x="3582" y="2298"/>
                  </a:lnTo>
                  <a:lnTo>
                    <a:pt x="3570" y="2294"/>
                  </a:lnTo>
                  <a:lnTo>
                    <a:pt x="3568" y="2294"/>
                  </a:lnTo>
                  <a:lnTo>
                    <a:pt x="3566" y="2296"/>
                  </a:lnTo>
                  <a:lnTo>
                    <a:pt x="3564" y="2302"/>
                  </a:lnTo>
                  <a:lnTo>
                    <a:pt x="3562" y="2308"/>
                  </a:lnTo>
                  <a:lnTo>
                    <a:pt x="3562" y="2316"/>
                  </a:lnTo>
                  <a:lnTo>
                    <a:pt x="3560" y="2322"/>
                  </a:lnTo>
                  <a:lnTo>
                    <a:pt x="3558" y="2322"/>
                  </a:lnTo>
                  <a:lnTo>
                    <a:pt x="3554" y="2324"/>
                  </a:lnTo>
                  <a:lnTo>
                    <a:pt x="3546" y="2318"/>
                  </a:lnTo>
                  <a:lnTo>
                    <a:pt x="3536" y="2312"/>
                  </a:lnTo>
                  <a:lnTo>
                    <a:pt x="3530" y="2306"/>
                  </a:lnTo>
                  <a:lnTo>
                    <a:pt x="3522" y="2292"/>
                  </a:lnTo>
                  <a:lnTo>
                    <a:pt x="3516" y="2282"/>
                  </a:lnTo>
                  <a:lnTo>
                    <a:pt x="3508" y="2270"/>
                  </a:lnTo>
                  <a:lnTo>
                    <a:pt x="3494" y="2256"/>
                  </a:lnTo>
                  <a:lnTo>
                    <a:pt x="3474" y="2238"/>
                  </a:lnTo>
                  <a:lnTo>
                    <a:pt x="3464" y="2226"/>
                  </a:lnTo>
                  <a:lnTo>
                    <a:pt x="3458" y="2216"/>
                  </a:lnTo>
                  <a:lnTo>
                    <a:pt x="3456" y="2204"/>
                  </a:lnTo>
                  <a:lnTo>
                    <a:pt x="3456" y="2194"/>
                  </a:lnTo>
                  <a:lnTo>
                    <a:pt x="3458" y="2172"/>
                  </a:lnTo>
                  <a:lnTo>
                    <a:pt x="3456" y="2160"/>
                  </a:lnTo>
                  <a:lnTo>
                    <a:pt x="3454" y="2148"/>
                  </a:lnTo>
                  <a:lnTo>
                    <a:pt x="3450" y="2134"/>
                  </a:lnTo>
                  <a:lnTo>
                    <a:pt x="3452" y="2122"/>
                  </a:lnTo>
                  <a:lnTo>
                    <a:pt x="3454" y="2110"/>
                  </a:lnTo>
                  <a:lnTo>
                    <a:pt x="3456" y="2102"/>
                  </a:lnTo>
                  <a:lnTo>
                    <a:pt x="3458" y="2094"/>
                  </a:lnTo>
                  <a:lnTo>
                    <a:pt x="3456" y="2088"/>
                  </a:lnTo>
                  <a:lnTo>
                    <a:pt x="3452" y="2082"/>
                  </a:lnTo>
                  <a:lnTo>
                    <a:pt x="3440" y="2078"/>
                  </a:lnTo>
                  <a:lnTo>
                    <a:pt x="3414" y="2072"/>
                  </a:lnTo>
                  <a:lnTo>
                    <a:pt x="3394" y="2070"/>
                  </a:lnTo>
                  <a:lnTo>
                    <a:pt x="3378" y="2070"/>
                  </a:lnTo>
                  <a:lnTo>
                    <a:pt x="3368" y="2070"/>
                  </a:lnTo>
                  <a:lnTo>
                    <a:pt x="3354" y="2072"/>
                  </a:lnTo>
                  <a:lnTo>
                    <a:pt x="3348" y="2072"/>
                  </a:lnTo>
                  <a:lnTo>
                    <a:pt x="3340" y="2070"/>
                  </a:lnTo>
                  <a:lnTo>
                    <a:pt x="3334" y="2068"/>
                  </a:lnTo>
                  <a:lnTo>
                    <a:pt x="3330" y="2064"/>
                  </a:lnTo>
                  <a:lnTo>
                    <a:pt x="3322" y="2054"/>
                  </a:lnTo>
                  <a:lnTo>
                    <a:pt x="3316" y="2050"/>
                  </a:lnTo>
                  <a:lnTo>
                    <a:pt x="3306" y="2044"/>
                  </a:lnTo>
                  <a:lnTo>
                    <a:pt x="3290" y="2038"/>
                  </a:lnTo>
                  <a:lnTo>
                    <a:pt x="3268" y="2030"/>
                  </a:lnTo>
                  <a:lnTo>
                    <a:pt x="3248" y="2024"/>
                  </a:lnTo>
                  <a:lnTo>
                    <a:pt x="3236" y="2018"/>
                  </a:lnTo>
                  <a:lnTo>
                    <a:pt x="3232" y="2012"/>
                  </a:lnTo>
                  <a:lnTo>
                    <a:pt x="3230" y="2004"/>
                  </a:lnTo>
                  <a:lnTo>
                    <a:pt x="3226" y="1996"/>
                  </a:lnTo>
                  <a:lnTo>
                    <a:pt x="3216" y="1988"/>
                  </a:lnTo>
                  <a:lnTo>
                    <a:pt x="3198" y="1976"/>
                  </a:lnTo>
                  <a:lnTo>
                    <a:pt x="3166" y="1962"/>
                  </a:lnTo>
                  <a:lnTo>
                    <a:pt x="3146" y="1956"/>
                  </a:lnTo>
                  <a:lnTo>
                    <a:pt x="3130" y="1952"/>
                  </a:lnTo>
                  <a:lnTo>
                    <a:pt x="3114" y="1950"/>
                  </a:lnTo>
                  <a:lnTo>
                    <a:pt x="3102" y="1950"/>
                  </a:lnTo>
                  <a:lnTo>
                    <a:pt x="3090" y="1950"/>
                  </a:lnTo>
                  <a:lnTo>
                    <a:pt x="3080" y="1952"/>
                  </a:lnTo>
                  <a:lnTo>
                    <a:pt x="3064" y="1958"/>
                  </a:lnTo>
                  <a:lnTo>
                    <a:pt x="3052" y="1964"/>
                  </a:lnTo>
                  <a:lnTo>
                    <a:pt x="3046" y="1966"/>
                  </a:lnTo>
                  <a:lnTo>
                    <a:pt x="3044" y="1966"/>
                  </a:lnTo>
                  <a:lnTo>
                    <a:pt x="3042" y="1962"/>
                  </a:lnTo>
                  <a:lnTo>
                    <a:pt x="3040" y="1948"/>
                  </a:lnTo>
                  <a:lnTo>
                    <a:pt x="3040" y="1930"/>
                  </a:lnTo>
                  <a:lnTo>
                    <a:pt x="3038" y="1918"/>
                  </a:lnTo>
                  <a:lnTo>
                    <a:pt x="3032" y="1902"/>
                  </a:lnTo>
                  <a:lnTo>
                    <a:pt x="3026" y="1888"/>
                  </a:lnTo>
                  <a:lnTo>
                    <a:pt x="3024" y="1878"/>
                  </a:lnTo>
                  <a:lnTo>
                    <a:pt x="3020" y="1866"/>
                  </a:lnTo>
                  <a:lnTo>
                    <a:pt x="3020" y="1860"/>
                  </a:lnTo>
                  <a:lnTo>
                    <a:pt x="3016" y="1856"/>
                  </a:lnTo>
                  <a:lnTo>
                    <a:pt x="3012" y="1854"/>
                  </a:lnTo>
                  <a:lnTo>
                    <a:pt x="3008" y="1852"/>
                  </a:lnTo>
                  <a:lnTo>
                    <a:pt x="2998" y="1852"/>
                  </a:lnTo>
                  <a:lnTo>
                    <a:pt x="2986" y="1852"/>
                  </a:lnTo>
                  <a:lnTo>
                    <a:pt x="2974" y="1850"/>
                  </a:lnTo>
                  <a:lnTo>
                    <a:pt x="2968" y="1846"/>
                  </a:lnTo>
                  <a:lnTo>
                    <a:pt x="2964" y="1844"/>
                  </a:lnTo>
                  <a:lnTo>
                    <a:pt x="2958" y="1838"/>
                  </a:lnTo>
                  <a:lnTo>
                    <a:pt x="2954" y="1830"/>
                  </a:lnTo>
                  <a:lnTo>
                    <a:pt x="2952" y="1820"/>
                  </a:lnTo>
                  <a:lnTo>
                    <a:pt x="2948" y="1808"/>
                  </a:lnTo>
                  <a:lnTo>
                    <a:pt x="2948" y="1794"/>
                  </a:lnTo>
                  <a:lnTo>
                    <a:pt x="2950" y="1778"/>
                  </a:lnTo>
                  <a:lnTo>
                    <a:pt x="2952" y="1764"/>
                  </a:lnTo>
                  <a:lnTo>
                    <a:pt x="2956" y="1748"/>
                  </a:lnTo>
                  <a:lnTo>
                    <a:pt x="2968" y="1718"/>
                  </a:lnTo>
                  <a:lnTo>
                    <a:pt x="2982" y="1688"/>
                  </a:lnTo>
                  <a:lnTo>
                    <a:pt x="2998" y="1664"/>
                  </a:lnTo>
                  <a:lnTo>
                    <a:pt x="3014" y="1644"/>
                  </a:lnTo>
                  <a:lnTo>
                    <a:pt x="3026" y="1632"/>
                  </a:lnTo>
                  <a:lnTo>
                    <a:pt x="3032" y="1630"/>
                  </a:lnTo>
                  <a:lnTo>
                    <a:pt x="3034" y="1628"/>
                  </a:lnTo>
                  <a:lnTo>
                    <a:pt x="3040" y="1628"/>
                  </a:lnTo>
                  <a:lnTo>
                    <a:pt x="3042" y="1624"/>
                  </a:lnTo>
                  <a:lnTo>
                    <a:pt x="3046" y="1610"/>
                  </a:lnTo>
                  <a:lnTo>
                    <a:pt x="3048" y="1602"/>
                  </a:lnTo>
                  <a:lnTo>
                    <a:pt x="3052" y="1594"/>
                  </a:lnTo>
                  <a:lnTo>
                    <a:pt x="3060" y="1588"/>
                  </a:lnTo>
                  <a:lnTo>
                    <a:pt x="3072" y="1586"/>
                  </a:lnTo>
                  <a:lnTo>
                    <a:pt x="3096" y="1582"/>
                  </a:lnTo>
                  <a:lnTo>
                    <a:pt x="3108" y="1580"/>
                  </a:lnTo>
                  <a:lnTo>
                    <a:pt x="3116" y="1576"/>
                  </a:lnTo>
                  <a:lnTo>
                    <a:pt x="3120" y="1570"/>
                  </a:lnTo>
                  <a:lnTo>
                    <a:pt x="3122" y="1562"/>
                  </a:lnTo>
                  <a:lnTo>
                    <a:pt x="3116" y="1554"/>
                  </a:lnTo>
                  <a:lnTo>
                    <a:pt x="3106" y="1544"/>
                  </a:lnTo>
                  <a:lnTo>
                    <a:pt x="3098" y="1536"/>
                  </a:lnTo>
                  <a:lnTo>
                    <a:pt x="3098" y="1532"/>
                  </a:lnTo>
                  <a:lnTo>
                    <a:pt x="3104" y="1530"/>
                  </a:lnTo>
                  <a:lnTo>
                    <a:pt x="3114" y="1530"/>
                  </a:lnTo>
                  <a:lnTo>
                    <a:pt x="3124" y="1528"/>
                  </a:lnTo>
                  <a:lnTo>
                    <a:pt x="3136" y="1526"/>
                  </a:lnTo>
                  <a:lnTo>
                    <a:pt x="3142" y="1524"/>
                  </a:lnTo>
                  <a:lnTo>
                    <a:pt x="3146" y="1520"/>
                  </a:lnTo>
                  <a:lnTo>
                    <a:pt x="3148" y="1514"/>
                  </a:lnTo>
                  <a:lnTo>
                    <a:pt x="3150" y="1508"/>
                  </a:lnTo>
                  <a:lnTo>
                    <a:pt x="3152" y="1502"/>
                  </a:lnTo>
                  <a:lnTo>
                    <a:pt x="3154" y="1498"/>
                  </a:lnTo>
                  <a:lnTo>
                    <a:pt x="3156" y="1496"/>
                  </a:lnTo>
                  <a:lnTo>
                    <a:pt x="3160" y="1496"/>
                  </a:lnTo>
                  <a:lnTo>
                    <a:pt x="3168" y="1500"/>
                  </a:lnTo>
                  <a:lnTo>
                    <a:pt x="3176" y="1506"/>
                  </a:lnTo>
                  <a:lnTo>
                    <a:pt x="3188" y="1510"/>
                  </a:lnTo>
                  <a:lnTo>
                    <a:pt x="3194" y="1510"/>
                  </a:lnTo>
                  <a:lnTo>
                    <a:pt x="3200" y="1510"/>
                  </a:lnTo>
                  <a:lnTo>
                    <a:pt x="3206" y="1506"/>
                  </a:lnTo>
                  <a:lnTo>
                    <a:pt x="3214" y="1502"/>
                  </a:lnTo>
                  <a:lnTo>
                    <a:pt x="3222" y="1494"/>
                  </a:lnTo>
                  <a:lnTo>
                    <a:pt x="3228" y="1482"/>
                  </a:lnTo>
                  <a:lnTo>
                    <a:pt x="3242" y="1460"/>
                  </a:lnTo>
                  <a:lnTo>
                    <a:pt x="3252" y="1446"/>
                  </a:lnTo>
                  <a:lnTo>
                    <a:pt x="3258" y="1436"/>
                  </a:lnTo>
                  <a:lnTo>
                    <a:pt x="3260" y="1430"/>
                  </a:lnTo>
                  <a:lnTo>
                    <a:pt x="3258" y="1428"/>
                  </a:lnTo>
                  <a:lnTo>
                    <a:pt x="3256" y="1428"/>
                  </a:lnTo>
                  <a:lnTo>
                    <a:pt x="3246" y="1426"/>
                  </a:lnTo>
                  <a:lnTo>
                    <a:pt x="3228" y="1422"/>
                  </a:lnTo>
                  <a:lnTo>
                    <a:pt x="3204" y="1418"/>
                  </a:lnTo>
                  <a:lnTo>
                    <a:pt x="3188" y="1414"/>
                  </a:lnTo>
                  <a:lnTo>
                    <a:pt x="3176" y="1408"/>
                  </a:lnTo>
                  <a:lnTo>
                    <a:pt x="3170" y="1404"/>
                  </a:lnTo>
                  <a:lnTo>
                    <a:pt x="3164" y="1400"/>
                  </a:lnTo>
                  <a:lnTo>
                    <a:pt x="3154" y="1390"/>
                  </a:lnTo>
                  <a:lnTo>
                    <a:pt x="3146" y="1384"/>
                  </a:lnTo>
                  <a:lnTo>
                    <a:pt x="3132" y="1378"/>
                  </a:lnTo>
                  <a:lnTo>
                    <a:pt x="3140" y="1376"/>
                  </a:lnTo>
                  <a:lnTo>
                    <a:pt x="3150" y="1376"/>
                  </a:lnTo>
                  <a:lnTo>
                    <a:pt x="3158" y="1378"/>
                  </a:lnTo>
                  <a:lnTo>
                    <a:pt x="3168" y="1382"/>
                  </a:lnTo>
                  <a:lnTo>
                    <a:pt x="3186" y="1392"/>
                  </a:lnTo>
                  <a:lnTo>
                    <a:pt x="3204" y="1400"/>
                  </a:lnTo>
                  <a:lnTo>
                    <a:pt x="3220" y="1410"/>
                  </a:lnTo>
                  <a:lnTo>
                    <a:pt x="3230" y="1412"/>
                  </a:lnTo>
                  <a:lnTo>
                    <a:pt x="3238" y="1414"/>
                  </a:lnTo>
                  <a:lnTo>
                    <a:pt x="3246" y="1412"/>
                  </a:lnTo>
                  <a:lnTo>
                    <a:pt x="3256" y="1410"/>
                  </a:lnTo>
                  <a:lnTo>
                    <a:pt x="3264" y="1406"/>
                  </a:lnTo>
                  <a:lnTo>
                    <a:pt x="3272" y="1398"/>
                  </a:lnTo>
                  <a:lnTo>
                    <a:pt x="3296" y="1372"/>
                  </a:lnTo>
                  <a:lnTo>
                    <a:pt x="3302" y="1366"/>
                  </a:lnTo>
                  <a:lnTo>
                    <a:pt x="3304" y="1360"/>
                  </a:lnTo>
                  <a:lnTo>
                    <a:pt x="3304" y="1356"/>
                  </a:lnTo>
                  <a:lnTo>
                    <a:pt x="3300" y="1352"/>
                  </a:lnTo>
                  <a:lnTo>
                    <a:pt x="3280" y="1340"/>
                  </a:lnTo>
                  <a:lnTo>
                    <a:pt x="3270" y="1334"/>
                  </a:lnTo>
                  <a:lnTo>
                    <a:pt x="3270" y="1332"/>
                  </a:lnTo>
                  <a:lnTo>
                    <a:pt x="3270" y="1330"/>
                  </a:lnTo>
                  <a:lnTo>
                    <a:pt x="3278" y="1326"/>
                  </a:lnTo>
                  <a:lnTo>
                    <a:pt x="3290" y="1326"/>
                  </a:lnTo>
                  <a:lnTo>
                    <a:pt x="3302" y="1328"/>
                  </a:lnTo>
                  <a:lnTo>
                    <a:pt x="3316" y="1330"/>
                  </a:lnTo>
                  <a:lnTo>
                    <a:pt x="3328" y="1334"/>
                  </a:lnTo>
                  <a:lnTo>
                    <a:pt x="3336" y="1340"/>
                  </a:lnTo>
                  <a:lnTo>
                    <a:pt x="3346" y="1348"/>
                  </a:lnTo>
                  <a:lnTo>
                    <a:pt x="3356" y="1358"/>
                  </a:lnTo>
                  <a:lnTo>
                    <a:pt x="3366" y="1366"/>
                  </a:lnTo>
                  <a:lnTo>
                    <a:pt x="3374" y="1376"/>
                  </a:lnTo>
                  <a:lnTo>
                    <a:pt x="3382" y="1386"/>
                  </a:lnTo>
                  <a:lnTo>
                    <a:pt x="3388" y="1392"/>
                  </a:lnTo>
                  <a:lnTo>
                    <a:pt x="3398" y="1394"/>
                  </a:lnTo>
                  <a:lnTo>
                    <a:pt x="3410" y="1390"/>
                  </a:lnTo>
                  <a:lnTo>
                    <a:pt x="3412" y="1390"/>
                  </a:lnTo>
                  <a:lnTo>
                    <a:pt x="3414" y="1388"/>
                  </a:lnTo>
                  <a:lnTo>
                    <a:pt x="3412" y="1384"/>
                  </a:lnTo>
                  <a:lnTo>
                    <a:pt x="3400" y="1376"/>
                  </a:lnTo>
                  <a:lnTo>
                    <a:pt x="3392" y="1370"/>
                  </a:lnTo>
                  <a:lnTo>
                    <a:pt x="3386" y="1366"/>
                  </a:lnTo>
                  <a:lnTo>
                    <a:pt x="3386" y="1362"/>
                  </a:lnTo>
                  <a:lnTo>
                    <a:pt x="3386" y="1360"/>
                  </a:lnTo>
                  <a:lnTo>
                    <a:pt x="3386" y="1358"/>
                  </a:lnTo>
                  <a:lnTo>
                    <a:pt x="3390" y="1356"/>
                  </a:lnTo>
                  <a:lnTo>
                    <a:pt x="3398" y="1352"/>
                  </a:lnTo>
                  <a:lnTo>
                    <a:pt x="3404" y="1346"/>
                  </a:lnTo>
                  <a:lnTo>
                    <a:pt x="3416" y="1336"/>
                  </a:lnTo>
                  <a:lnTo>
                    <a:pt x="3426" y="1328"/>
                  </a:lnTo>
                  <a:lnTo>
                    <a:pt x="3432" y="1326"/>
                  </a:lnTo>
                  <a:lnTo>
                    <a:pt x="3438" y="1326"/>
                  </a:lnTo>
                  <a:lnTo>
                    <a:pt x="3446" y="1326"/>
                  </a:lnTo>
                  <a:lnTo>
                    <a:pt x="3450" y="1322"/>
                  </a:lnTo>
                  <a:lnTo>
                    <a:pt x="3456" y="1318"/>
                  </a:lnTo>
                  <a:lnTo>
                    <a:pt x="3460" y="1314"/>
                  </a:lnTo>
                  <a:lnTo>
                    <a:pt x="3468" y="1304"/>
                  </a:lnTo>
                  <a:lnTo>
                    <a:pt x="3474" y="1300"/>
                  </a:lnTo>
                  <a:lnTo>
                    <a:pt x="3480" y="1298"/>
                  </a:lnTo>
                  <a:lnTo>
                    <a:pt x="3486" y="1296"/>
                  </a:lnTo>
                  <a:lnTo>
                    <a:pt x="3490" y="1294"/>
                  </a:lnTo>
                  <a:lnTo>
                    <a:pt x="3492" y="1288"/>
                  </a:lnTo>
                  <a:lnTo>
                    <a:pt x="3494" y="1280"/>
                  </a:lnTo>
                  <a:lnTo>
                    <a:pt x="3494" y="1274"/>
                  </a:lnTo>
                  <a:lnTo>
                    <a:pt x="3490" y="1264"/>
                  </a:lnTo>
                  <a:lnTo>
                    <a:pt x="3482" y="1254"/>
                  </a:lnTo>
                  <a:lnTo>
                    <a:pt x="3472" y="1246"/>
                  </a:lnTo>
                  <a:lnTo>
                    <a:pt x="3464" y="1238"/>
                  </a:lnTo>
                  <a:lnTo>
                    <a:pt x="3460" y="1232"/>
                  </a:lnTo>
                  <a:lnTo>
                    <a:pt x="3460" y="1226"/>
                  </a:lnTo>
                  <a:lnTo>
                    <a:pt x="3462" y="1224"/>
                  </a:lnTo>
                  <a:lnTo>
                    <a:pt x="3466" y="1220"/>
                  </a:lnTo>
                  <a:lnTo>
                    <a:pt x="3466" y="1216"/>
                  </a:lnTo>
                  <a:lnTo>
                    <a:pt x="3464" y="1212"/>
                  </a:lnTo>
                  <a:lnTo>
                    <a:pt x="3458" y="1206"/>
                  </a:lnTo>
                  <a:lnTo>
                    <a:pt x="3452" y="1200"/>
                  </a:lnTo>
                  <a:lnTo>
                    <a:pt x="3452" y="1198"/>
                  </a:lnTo>
                  <a:lnTo>
                    <a:pt x="3454" y="1196"/>
                  </a:lnTo>
                  <a:lnTo>
                    <a:pt x="3458" y="1196"/>
                  </a:lnTo>
                  <a:lnTo>
                    <a:pt x="3466" y="1196"/>
                  </a:lnTo>
                  <a:lnTo>
                    <a:pt x="3476" y="1196"/>
                  </a:lnTo>
                  <a:lnTo>
                    <a:pt x="3484" y="1194"/>
                  </a:lnTo>
                  <a:lnTo>
                    <a:pt x="3492" y="1190"/>
                  </a:lnTo>
                  <a:lnTo>
                    <a:pt x="3496" y="1186"/>
                  </a:lnTo>
                  <a:lnTo>
                    <a:pt x="3496" y="1182"/>
                  </a:lnTo>
                  <a:lnTo>
                    <a:pt x="3498" y="1174"/>
                  </a:lnTo>
                  <a:lnTo>
                    <a:pt x="3496" y="1170"/>
                  </a:lnTo>
                  <a:lnTo>
                    <a:pt x="3492" y="1166"/>
                  </a:lnTo>
                  <a:lnTo>
                    <a:pt x="3490" y="1164"/>
                  </a:lnTo>
                  <a:lnTo>
                    <a:pt x="3486" y="1164"/>
                  </a:lnTo>
                  <a:lnTo>
                    <a:pt x="3484" y="1162"/>
                  </a:lnTo>
                  <a:lnTo>
                    <a:pt x="3486" y="1158"/>
                  </a:lnTo>
                  <a:lnTo>
                    <a:pt x="3490" y="1152"/>
                  </a:lnTo>
                  <a:lnTo>
                    <a:pt x="3494" y="1146"/>
                  </a:lnTo>
                  <a:lnTo>
                    <a:pt x="3492" y="1142"/>
                  </a:lnTo>
                  <a:lnTo>
                    <a:pt x="3488" y="1140"/>
                  </a:lnTo>
                  <a:lnTo>
                    <a:pt x="3480" y="1140"/>
                  </a:lnTo>
                  <a:lnTo>
                    <a:pt x="3472" y="1138"/>
                  </a:lnTo>
                  <a:lnTo>
                    <a:pt x="3466" y="1136"/>
                  </a:lnTo>
                  <a:lnTo>
                    <a:pt x="3458" y="1130"/>
                  </a:lnTo>
                  <a:lnTo>
                    <a:pt x="3456" y="1122"/>
                  </a:lnTo>
                  <a:lnTo>
                    <a:pt x="3452" y="1114"/>
                  </a:lnTo>
                  <a:lnTo>
                    <a:pt x="3446" y="1110"/>
                  </a:lnTo>
                  <a:lnTo>
                    <a:pt x="3438" y="1108"/>
                  </a:lnTo>
                  <a:lnTo>
                    <a:pt x="3428" y="1106"/>
                  </a:lnTo>
                  <a:lnTo>
                    <a:pt x="3406" y="1106"/>
                  </a:lnTo>
                  <a:lnTo>
                    <a:pt x="3392" y="1104"/>
                  </a:lnTo>
                  <a:lnTo>
                    <a:pt x="3378" y="1098"/>
                  </a:lnTo>
                  <a:lnTo>
                    <a:pt x="3362" y="1090"/>
                  </a:lnTo>
                  <a:lnTo>
                    <a:pt x="3358" y="1090"/>
                  </a:lnTo>
                  <a:lnTo>
                    <a:pt x="3354" y="1092"/>
                  </a:lnTo>
                  <a:lnTo>
                    <a:pt x="3348" y="1096"/>
                  </a:lnTo>
                  <a:lnTo>
                    <a:pt x="3344" y="1096"/>
                  </a:lnTo>
                  <a:lnTo>
                    <a:pt x="3334" y="1098"/>
                  </a:lnTo>
                  <a:lnTo>
                    <a:pt x="3326" y="1098"/>
                  </a:lnTo>
                  <a:lnTo>
                    <a:pt x="3320" y="1104"/>
                  </a:lnTo>
                  <a:lnTo>
                    <a:pt x="3318" y="1112"/>
                  </a:lnTo>
                  <a:lnTo>
                    <a:pt x="3318" y="1120"/>
                  </a:lnTo>
                  <a:lnTo>
                    <a:pt x="3322" y="1130"/>
                  </a:lnTo>
                  <a:lnTo>
                    <a:pt x="3326" y="1138"/>
                  </a:lnTo>
                  <a:lnTo>
                    <a:pt x="3332" y="1144"/>
                  </a:lnTo>
                  <a:lnTo>
                    <a:pt x="3338" y="1150"/>
                  </a:lnTo>
                  <a:lnTo>
                    <a:pt x="3344" y="1152"/>
                  </a:lnTo>
                  <a:lnTo>
                    <a:pt x="3346" y="1156"/>
                  </a:lnTo>
                  <a:lnTo>
                    <a:pt x="3346" y="1160"/>
                  </a:lnTo>
                  <a:lnTo>
                    <a:pt x="3346" y="1166"/>
                  </a:lnTo>
                  <a:lnTo>
                    <a:pt x="3342" y="1170"/>
                  </a:lnTo>
                  <a:lnTo>
                    <a:pt x="3338" y="1172"/>
                  </a:lnTo>
                  <a:lnTo>
                    <a:pt x="3334" y="1174"/>
                  </a:lnTo>
                  <a:lnTo>
                    <a:pt x="3328" y="1174"/>
                  </a:lnTo>
                  <a:lnTo>
                    <a:pt x="3322" y="1174"/>
                  </a:lnTo>
                  <a:lnTo>
                    <a:pt x="3320" y="1180"/>
                  </a:lnTo>
                  <a:lnTo>
                    <a:pt x="3320" y="1196"/>
                  </a:lnTo>
                  <a:lnTo>
                    <a:pt x="3318" y="1206"/>
                  </a:lnTo>
                  <a:lnTo>
                    <a:pt x="3316" y="1216"/>
                  </a:lnTo>
                  <a:lnTo>
                    <a:pt x="3310" y="1226"/>
                  </a:lnTo>
                  <a:lnTo>
                    <a:pt x="3302" y="1234"/>
                  </a:lnTo>
                  <a:lnTo>
                    <a:pt x="3292" y="1242"/>
                  </a:lnTo>
                  <a:lnTo>
                    <a:pt x="3286" y="1248"/>
                  </a:lnTo>
                  <a:lnTo>
                    <a:pt x="3284" y="1256"/>
                  </a:lnTo>
                  <a:lnTo>
                    <a:pt x="3282" y="1262"/>
                  </a:lnTo>
                  <a:lnTo>
                    <a:pt x="3282" y="1268"/>
                  </a:lnTo>
                  <a:lnTo>
                    <a:pt x="3278" y="1272"/>
                  </a:lnTo>
                  <a:lnTo>
                    <a:pt x="3274" y="1276"/>
                  </a:lnTo>
                  <a:lnTo>
                    <a:pt x="3264" y="1280"/>
                  </a:lnTo>
                  <a:lnTo>
                    <a:pt x="3250" y="1284"/>
                  </a:lnTo>
                  <a:lnTo>
                    <a:pt x="3246" y="1282"/>
                  </a:lnTo>
                  <a:lnTo>
                    <a:pt x="3244" y="1280"/>
                  </a:lnTo>
                  <a:lnTo>
                    <a:pt x="3238" y="1268"/>
                  </a:lnTo>
                  <a:lnTo>
                    <a:pt x="3232" y="1262"/>
                  </a:lnTo>
                  <a:lnTo>
                    <a:pt x="3222" y="1252"/>
                  </a:lnTo>
                  <a:lnTo>
                    <a:pt x="3214" y="1242"/>
                  </a:lnTo>
                  <a:lnTo>
                    <a:pt x="3212" y="1236"/>
                  </a:lnTo>
                  <a:lnTo>
                    <a:pt x="3212" y="1232"/>
                  </a:lnTo>
                  <a:lnTo>
                    <a:pt x="3216" y="1228"/>
                  </a:lnTo>
                  <a:lnTo>
                    <a:pt x="3228" y="1220"/>
                  </a:lnTo>
                  <a:lnTo>
                    <a:pt x="3232" y="1216"/>
                  </a:lnTo>
                  <a:lnTo>
                    <a:pt x="3234" y="1210"/>
                  </a:lnTo>
                  <a:lnTo>
                    <a:pt x="3232" y="1200"/>
                  </a:lnTo>
                  <a:lnTo>
                    <a:pt x="3228" y="1188"/>
                  </a:lnTo>
                  <a:lnTo>
                    <a:pt x="3220" y="1174"/>
                  </a:lnTo>
                  <a:lnTo>
                    <a:pt x="3212" y="1160"/>
                  </a:lnTo>
                  <a:lnTo>
                    <a:pt x="3200" y="1148"/>
                  </a:lnTo>
                  <a:lnTo>
                    <a:pt x="3190" y="1142"/>
                  </a:lnTo>
                  <a:lnTo>
                    <a:pt x="3184" y="1140"/>
                  </a:lnTo>
                  <a:lnTo>
                    <a:pt x="3178" y="1140"/>
                  </a:lnTo>
                  <a:lnTo>
                    <a:pt x="3172" y="1142"/>
                  </a:lnTo>
                  <a:lnTo>
                    <a:pt x="3168" y="1144"/>
                  </a:lnTo>
                  <a:lnTo>
                    <a:pt x="3160" y="1156"/>
                  </a:lnTo>
                  <a:lnTo>
                    <a:pt x="3154" y="1168"/>
                  </a:lnTo>
                  <a:lnTo>
                    <a:pt x="3148" y="1192"/>
                  </a:lnTo>
                  <a:lnTo>
                    <a:pt x="3146" y="1202"/>
                  </a:lnTo>
                  <a:lnTo>
                    <a:pt x="3142" y="1208"/>
                  </a:lnTo>
                  <a:lnTo>
                    <a:pt x="3140" y="1208"/>
                  </a:lnTo>
                  <a:lnTo>
                    <a:pt x="3138" y="1208"/>
                  </a:lnTo>
                  <a:lnTo>
                    <a:pt x="3130" y="1200"/>
                  </a:lnTo>
                  <a:lnTo>
                    <a:pt x="3124" y="1192"/>
                  </a:lnTo>
                  <a:lnTo>
                    <a:pt x="3122" y="1186"/>
                  </a:lnTo>
                  <a:lnTo>
                    <a:pt x="3122" y="1182"/>
                  </a:lnTo>
                  <a:lnTo>
                    <a:pt x="3126" y="1178"/>
                  </a:lnTo>
                  <a:lnTo>
                    <a:pt x="3128" y="1174"/>
                  </a:lnTo>
                  <a:lnTo>
                    <a:pt x="3128" y="1170"/>
                  </a:lnTo>
                  <a:lnTo>
                    <a:pt x="3126" y="1164"/>
                  </a:lnTo>
                  <a:lnTo>
                    <a:pt x="3118" y="1156"/>
                  </a:lnTo>
                  <a:lnTo>
                    <a:pt x="3112" y="1146"/>
                  </a:lnTo>
                  <a:lnTo>
                    <a:pt x="3110" y="1144"/>
                  </a:lnTo>
                  <a:lnTo>
                    <a:pt x="3112" y="1140"/>
                  </a:lnTo>
                  <a:lnTo>
                    <a:pt x="3116" y="1136"/>
                  </a:lnTo>
                  <a:lnTo>
                    <a:pt x="3120" y="1134"/>
                  </a:lnTo>
                  <a:lnTo>
                    <a:pt x="3126" y="1132"/>
                  </a:lnTo>
                  <a:lnTo>
                    <a:pt x="3128" y="1130"/>
                  </a:lnTo>
                  <a:lnTo>
                    <a:pt x="3126" y="1126"/>
                  </a:lnTo>
                  <a:lnTo>
                    <a:pt x="3116" y="1120"/>
                  </a:lnTo>
                  <a:lnTo>
                    <a:pt x="3104" y="1114"/>
                  </a:lnTo>
                  <a:lnTo>
                    <a:pt x="3094" y="1112"/>
                  </a:lnTo>
                  <a:lnTo>
                    <a:pt x="3088" y="1112"/>
                  </a:lnTo>
                  <a:lnTo>
                    <a:pt x="3082" y="1114"/>
                  </a:lnTo>
                  <a:lnTo>
                    <a:pt x="3076" y="1116"/>
                  </a:lnTo>
                  <a:lnTo>
                    <a:pt x="3072" y="1116"/>
                  </a:lnTo>
                  <a:lnTo>
                    <a:pt x="3064" y="1116"/>
                  </a:lnTo>
                  <a:lnTo>
                    <a:pt x="3054" y="1112"/>
                  </a:lnTo>
                  <a:lnTo>
                    <a:pt x="3050" y="1110"/>
                  </a:lnTo>
                  <a:lnTo>
                    <a:pt x="3048" y="1106"/>
                  </a:lnTo>
                  <a:lnTo>
                    <a:pt x="3048" y="1104"/>
                  </a:lnTo>
                  <a:lnTo>
                    <a:pt x="3048" y="1100"/>
                  </a:lnTo>
                  <a:lnTo>
                    <a:pt x="3054" y="1094"/>
                  </a:lnTo>
                  <a:lnTo>
                    <a:pt x="3062" y="1088"/>
                  </a:lnTo>
                  <a:lnTo>
                    <a:pt x="3078" y="1074"/>
                  </a:lnTo>
                  <a:lnTo>
                    <a:pt x="3080" y="1068"/>
                  </a:lnTo>
                  <a:lnTo>
                    <a:pt x="3080" y="1066"/>
                  </a:lnTo>
                  <a:lnTo>
                    <a:pt x="3078" y="1064"/>
                  </a:lnTo>
                  <a:lnTo>
                    <a:pt x="3064" y="1054"/>
                  </a:lnTo>
                  <a:lnTo>
                    <a:pt x="3046" y="1042"/>
                  </a:lnTo>
                  <a:lnTo>
                    <a:pt x="3038" y="1034"/>
                  </a:lnTo>
                  <a:lnTo>
                    <a:pt x="3032" y="1026"/>
                  </a:lnTo>
                  <a:lnTo>
                    <a:pt x="3028" y="1016"/>
                  </a:lnTo>
                  <a:lnTo>
                    <a:pt x="3028" y="1006"/>
                  </a:lnTo>
                  <a:lnTo>
                    <a:pt x="3028" y="1000"/>
                  </a:lnTo>
                  <a:lnTo>
                    <a:pt x="3026" y="994"/>
                  </a:lnTo>
                  <a:lnTo>
                    <a:pt x="3020" y="984"/>
                  </a:lnTo>
                  <a:lnTo>
                    <a:pt x="3010" y="972"/>
                  </a:lnTo>
                  <a:lnTo>
                    <a:pt x="3000" y="962"/>
                  </a:lnTo>
                  <a:lnTo>
                    <a:pt x="2986" y="954"/>
                  </a:lnTo>
                  <a:lnTo>
                    <a:pt x="2972" y="948"/>
                  </a:lnTo>
                  <a:lnTo>
                    <a:pt x="2960" y="942"/>
                  </a:lnTo>
                  <a:lnTo>
                    <a:pt x="2948" y="940"/>
                  </a:lnTo>
                  <a:lnTo>
                    <a:pt x="2940" y="940"/>
                  </a:lnTo>
                  <a:lnTo>
                    <a:pt x="2936" y="942"/>
                  </a:lnTo>
                  <a:lnTo>
                    <a:pt x="2934" y="944"/>
                  </a:lnTo>
                  <a:lnTo>
                    <a:pt x="2932" y="948"/>
                  </a:lnTo>
                  <a:lnTo>
                    <a:pt x="2932" y="952"/>
                  </a:lnTo>
                  <a:lnTo>
                    <a:pt x="2930" y="956"/>
                  </a:lnTo>
                  <a:lnTo>
                    <a:pt x="2924" y="960"/>
                  </a:lnTo>
                  <a:lnTo>
                    <a:pt x="2916" y="962"/>
                  </a:lnTo>
                  <a:lnTo>
                    <a:pt x="2908" y="964"/>
                  </a:lnTo>
                  <a:lnTo>
                    <a:pt x="2904" y="968"/>
                  </a:lnTo>
                  <a:lnTo>
                    <a:pt x="2902" y="970"/>
                  </a:lnTo>
                  <a:lnTo>
                    <a:pt x="2902" y="974"/>
                  </a:lnTo>
                  <a:lnTo>
                    <a:pt x="2902" y="978"/>
                  </a:lnTo>
                  <a:lnTo>
                    <a:pt x="2900" y="980"/>
                  </a:lnTo>
                  <a:lnTo>
                    <a:pt x="2896" y="986"/>
                  </a:lnTo>
                  <a:lnTo>
                    <a:pt x="2886" y="990"/>
                  </a:lnTo>
                  <a:lnTo>
                    <a:pt x="2878" y="994"/>
                  </a:lnTo>
                  <a:lnTo>
                    <a:pt x="2876" y="1002"/>
                  </a:lnTo>
                  <a:lnTo>
                    <a:pt x="2876" y="1010"/>
                  </a:lnTo>
                  <a:lnTo>
                    <a:pt x="2878" y="1018"/>
                  </a:lnTo>
                  <a:lnTo>
                    <a:pt x="2886" y="1036"/>
                  </a:lnTo>
                  <a:lnTo>
                    <a:pt x="2888" y="1046"/>
                  </a:lnTo>
                  <a:lnTo>
                    <a:pt x="2888" y="1052"/>
                  </a:lnTo>
                  <a:lnTo>
                    <a:pt x="2884" y="1068"/>
                  </a:lnTo>
                  <a:lnTo>
                    <a:pt x="2884" y="1074"/>
                  </a:lnTo>
                  <a:lnTo>
                    <a:pt x="2886" y="1082"/>
                  </a:lnTo>
                  <a:lnTo>
                    <a:pt x="2890" y="1088"/>
                  </a:lnTo>
                  <a:lnTo>
                    <a:pt x="2898" y="1096"/>
                  </a:lnTo>
                  <a:lnTo>
                    <a:pt x="2910" y="1102"/>
                  </a:lnTo>
                  <a:lnTo>
                    <a:pt x="2926" y="1106"/>
                  </a:lnTo>
                  <a:lnTo>
                    <a:pt x="2942" y="1112"/>
                  </a:lnTo>
                  <a:lnTo>
                    <a:pt x="2954" y="1118"/>
                  </a:lnTo>
                  <a:lnTo>
                    <a:pt x="2964" y="1126"/>
                  </a:lnTo>
                  <a:lnTo>
                    <a:pt x="2972" y="1134"/>
                  </a:lnTo>
                  <a:lnTo>
                    <a:pt x="2974" y="1140"/>
                  </a:lnTo>
                  <a:lnTo>
                    <a:pt x="2976" y="1148"/>
                  </a:lnTo>
                  <a:lnTo>
                    <a:pt x="2972" y="1152"/>
                  </a:lnTo>
                  <a:lnTo>
                    <a:pt x="2966" y="1158"/>
                  </a:lnTo>
                  <a:lnTo>
                    <a:pt x="2958" y="1162"/>
                  </a:lnTo>
                  <a:lnTo>
                    <a:pt x="2956" y="1166"/>
                  </a:lnTo>
                  <a:lnTo>
                    <a:pt x="2954" y="1170"/>
                  </a:lnTo>
                  <a:lnTo>
                    <a:pt x="2956" y="1174"/>
                  </a:lnTo>
                  <a:lnTo>
                    <a:pt x="2960" y="1176"/>
                  </a:lnTo>
                  <a:lnTo>
                    <a:pt x="2966" y="1178"/>
                  </a:lnTo>
                  <a:lnTo>
                    <a:pt x="2972" y="1176"/>
                  </a:lnTo>
                  <a:lnTo>
                    <a:pt x="2980" y="1172"/>
                  </a:lnTo>
                  <a:lnTo>
                    <a:pt x="2988" y="1170"/>
                  </a:lnTo>
                  <a:lnTo>
                    <a:pt x="2992" y="1170"/>
                  </a:lnTo>
                  <a:lnTo>
                    <a:pt x="2996" y="1172"/>
                  </a:lnTo>
                  <a:lnTo>
                    <a:pt x="2996" y="1178"/>
                  </a:lnTo>
                  <a:lnTo>
                    <a:pt x="2994" y="1184"/>
                  </a:lnTo>
                  <a:lnTo>
                    <a:pt x="2990" y="1192"/>
                  </a:lnTo>
                  <a:lnTo>
                    <a:pt x="2980" y="1202"/>
                  </a:lnTo>
                  <a:lnTo>
                    <a:pt x="2968" y="1212"/>
                  </a:lnTo>
                  <a:lnTo>
                    <a:pt x="2956" y="1218"/>
                  </a:lnTo>
                  <a:lnTo>
                    <a:pt x="2946" y="1222"/>
                  </a:lnTo>
                  <a:lnTo>
                    <a:pt x="2940" y="1222"/>
                  </a:lnTo>
                  <a:lnTo>
                    <a:pt x="2934" y="1222"/>
                  </a:lnTo>
                  <a:lnTo>
                    <a:pt x="2932" y="1220"/>
                  </a:lnTo>
                  <a:lnTo>
                    <a:pt x="2928" y="1220"/>
                  </a:lnTo>
                  <a:lnTo>
                    <a:pt x="2926" y="1224"/>
                  </a:lnTo>
                  <a:lnTo>
                    <a:pt x="2922" y="1230"/>
                  </a:lnTo>
                  <a:lnTo>
                    <a:pt x="2922" y="1240"/>
                  </a:lnTo>
                  <a:lnTo>
                    <a:pt x="2924" y="1252"/>
                  </a:lnTo>
                  <a:lnTo>
                    <a:pt x="2932" y="1274"/>
                  </a:lnTo>
                  <a:lnTo>
                    <a:pt x="2934" y="1282"/>
                  </a:lnTo>
                  <a:lnTo>
                    <a:pt x="2934" y="1288"/>
                  </a:lnTo>
                  <a:lnTo>
                    <a:pt x="2932" y="1288"/>
                  </a:lnTo>
                  <a:lnTo>
                    <a:pt x="2922" y="1284"/>
                  </a:lnTo>
                  <a:lnTo>
                    <a:pt x="2902" y="1270"/>
                  </a:lnTo>
                  <a:lnTo>
                    <a:pt x="2896" y="1264"/>
                  </a:lnTo>
                  <a:lnTo>
                    <a:pt x="2892" y="1260"/>
                  </a:lnTo>
                  <a:lnTo>
                    <a:pt x="2892" y="1256"/>
                  </a:lnTo>
                  <a:lnTo>
                    <a:pt x="2892" y="1250"/>
                  </a:lnTo>
                  <a:lnTo>
                    <a:pt x="2896" y="1238"/>
                  </a:lnTo>
                  <a:lnTo>
                    <a:pt x="2902" y="1226"/>
                  </a:lnTo>
                  <a:lnTo>
                    <a:pt x="2902" y="1220"/>
                  </a:lnTo>
                  <a:lnTo>
                    <a:pt x="2900" y="1216"/>
                  </a:lnTo>
                  <a:lnTo>
                    <a:pt x="2898" y="1212"/>
                  </a:lnTo>
                  <a:lnTo>
                    <a:pt x="2894" y="1210"/>
                  </a:lnTo>
                  <a:lnTo>
                    <a:pt x="2886" y="1208"/>
                  </a:lnTo>
                  <a:lnTo>
                    <a:pt x="2876" y="1210"/>
                  </a:lnTo>
                  <a:lnTo>
                    <a:pt x="2866" y="1208"/>
                  </a:lnTo>
                  <a:lnTo>
                    <a:pt x="2858" y="1206"/>
                  </a:lnTo>
                  <a:lnTo>
                    <a:pt x="2844" y="1198"/>
                  </a:lnTo>
                  <a:lnTo>
                    <a:pt x="2838" y="1196"/>
                  </a:lnTo>
                  <a:lnTo>
                    <a:pt x="2830" y="1194"/>
                  </a:lnTo>
                  <a:lnTo>
                    <a:pt x="2822" y="1194"/>
                  </a:lnTo>
                  <a:lnTo>
                    <a:pt x="2810" y="1198"/>
                  </a:lnTo>
                  <a:lnTo>
                    <a:pt x="2800" y="1204"/>
                  </a:lnTo>
                  <a:lnTo>
                    <a:pt x="2796" y="1210"/>
                  </a:lnTo>
                  <a:lnTo>
                    <a:pt x="2796" y="1218"/>
                  </a:lnTo>
                  <a:lnTo>
                    <a:pt x="2796" y="1226"/>
                  </a:lnTo>
                  <a:lnTo>
                    <a:pt x="2798" y="1232"/>
                  </a:lnTo>
                  <a:lnTo>
                    <a:pt x="2798" y="1238"/>
                  </a:lnTo>
                  <a:lnTo>
                    <a:pt x="2794" y="1244"/>
                  </a:lnTo>
                  <a:lnTo>
                    <a:pt x="2788" y="1246"/>
                  </a:lnTo>
                  <a:lnTo>
                    <a:pt x="2778" y="1248"/>
                  </a:lnTo>
                  <a:lnTo>
                    <a:pt x="2772" y="1248"/>
                  </a:lnTo>
                  <a:lnTo>
                    <a:pt x="2760" y="1242"/>
                  </a:lnTo>
                  <a:lnTo>
                    <a:pt x="2752" y="1240"/>
                  </a:lnTo>
                  <a:lnTo>
                    <a:pt x="2742" y="1238"/>
                  </a:lnTo>
                  <a:lnTo>
                    <a:pt x="2728" y="1238"/>
                  </a:lnTo>
                  <a:lnTo>
                    <a:pt x="2708" y="1242"/>
                  </a:lnTo>
                  <a:lnTo>
                    <a:pt x="2680" y="1246"/>
                  </a:lnTo>
                  <a:lnTo>
                    <a:pt x="2658" y="1246"/>
                  </a:lnTo>
                  <a:lnTo>
                    <a:pt x="2640" y="1242"/>
                  </a:lnTo>
                  <a:lnTo>
                    <a:pt x="2628" y="1236"/>
                  </a:lnTo>
                  <a:lnTo>
                    <a:pt x="2606" y="1226"/>
                  </a:lnTo>
                  <a:lnTo>
                    <a:pt x="2598" y="1224"/>
                  </a:lnTo>
                  <a:lnTo>
                    <a:pt x="2590" y="1224"/>
                  </a:lnTo>
                  <a:lnTo>
                    <a:pt x="2582" y="1226"/>
                  </a:lnTo>
                  <a:lnTo>
                    <a:pt x="2572" y="1226"/>
                  </a:lnTo>
                  <a:lnTo>
                    <a:pt x="2564" y="1226"/>
                  </a:lnTo>
                  <a:lnTo>
                    <a:pt x="2556" y="1222"/>
                  </a:lnTo>
                  <a:lnTo>
                    <a:pt x="2544" y="1212"/>
                  </a:lnTo>
                  <a:lnTo>
                    <a:pt x="2532" y="1198"/>
                  </a:lnTo>
                  <a:lnTo>
                    <a:pt x="2520" y="1186"/>
                  </a:lnTo>
                  <a:lnTo>
                    <a:pt x="2510" y="1174"/>
                  </a:lnTo>
                  <a:lnTo>
                    <a:pt x="2504" y="1168"/>
                  </a:lnTo>
                  <a:lnTo>
                    <a:pt x="2498" y="1166"/>
                  </a:lnTo>
                  <a:lnTo>
                    <a:pt x="2494" y="1164"/>
                  </a:lnTo>
                  <a:lnTo>
                    <a:pt x="2486" y="1164"/>
                  </a:lnTo>
                  <a:lnTo>
                    <a:pt x="2456" y="1170"/>
                  </a:lnTo>
                  <a:lnTo>
                    <a:pt x="2438" y="1174"/>
                  </a:lnTo>
                  <a:lnTo>
                    <a:pt x="2422" y="1178"/>
                  </a:lnTo>
                  <a:lnTo>
                    <a:pt x="2408" y="1186"/>
                  </a:lnTo>
                  <a:lnTo>
                    <a:pt x="2398" y="1192"/>
                  </a:lnTo>
                  <a:lnTo>
                    <a:pt x="2394" y="1196"/>
                  </a:lnTo>
                  <a:lnTo>
                    <a:pt x="2392" y="1200"/>
                  </a:lnTo>
                  <a:lnTo>
                    <a:pt x="2392" y="1206"/>
                  </a:lnTo>
                  <a:lnTo>
                    <a:pt x="2394" y="1210"/>
                  </a:lnTo>
                  <a:lnTo>
                    <a:pt x="2398" y="1214"/>
                  </a:lnTo>
                  <a:lnTo>
                    <a:pt x="2402" y="1216"/>
                  </a:lnTo>
                  <a:lnTo>
                    <a:pt x="2406" y="1218"/>
                  </a:lnTo>
                  <a:lnTo>
                    <a:pt x="2410" y="1218"/>
                  </a:lnTo>
                  <a:lnTo>
                    <a:pt x="2422" y="1216"/>
                  </a:lnTo>
                  <a:lnTo>
                    <a:pt x="2432" y="1212"/>
                  </a:lnTo>
                  <a:lnTo>
                    <a:pt x="2456" y="1204"/>
                  </a:lnTo>
                  <a:lnTo>
                    <a:pt x="2466" y="1202"/>
                  </a:lnTo>
                  <a:lnTo>
                    <a:pt x="2470" y="1202"/>
                  </a:lnTo>
                  <a:lnTo>
                    <a:pt x="2472" y="1204"/>
                  </a:lnTo>
                  <a:lnTo>
                    <a:pt x="2474" y="1206"/>
                  </a:lnTo>
                  <a:lnTo>
                    <a:pt x="2476" y="1208"/>
                  </a:lnTo>
                  <a:lnTo>
                    <a:pt x="2472" y="1212"/>
                  </a:lnTo>
                  <a:lnTo>
                    <a:pt x="2456" y="1218"/>
                  </a:lnTo>
                  <a:lnTo>
                    <a:pt x="2436" y="1226"/>
                  </a:lnTo>
                  <a:lnTo>
                    <a:pt x="2428" y="1232"/>
                  </a:lnTo>
                  <a:lnTo>
                    <a:pt x="2422" y="1238"/>
                  </a:lnTo>
                  <a:lnTo>
                    <a:pt x="2422" y="1242"/>
                  </a:lnTo>
                  <a:lnTo>
                    <a:pt x="2424" y="1248"/>
                  </a:lnTo>
                  <a:lnTo>
                    <a:pt x="2428" y="1260"/>
                  </a:lnTo>
                  <a:lnTo>
                    <a:pt x="2442" y="1282"/>
                  </a:lnTo>
                  <a:lnTo>
                    <a:pt x="2446" y="1290"/>
                  </a:lnTo>
                  <a:lnTo>
                    <a:pt x="2446" y="1292"/>
                  </a:lnTo>
                  <a:lnTo>
                    <a:pt x="2444" y="1292"/>
                  </a:lnTo>
                  <a:lnTo>
                    <a:pt x="2436" y="1290"/>
                  </a:lnTo>
                  <a:lnTo>
                    <a:pt x="2418" y="1278"/>
                  </a:lnTo>
                  <a:lnTo>
                    <a:pt x="2398" y="1266"/>
                  </a:lnTo>
                  <a:lnTo>
                    <a:pt x="2382" y="1258"/>
                  </a:lnTo>
                  <a:lnTo>
                    <a:pt x="2364" y="1250"/>
                  </a:lnTo>
                  <a:lnTo>
                    <a:pt x="2354" y="1246"/>
                  </a:lnTo>
                  <a:lnTo>
                    <a:pt x="2348" y="1242"/>
                  </a:lnTo>
                  <a:lnTo>
                    <a:pt x="2340" y="1234"/>
                  </a:lnTo>
                  <a:lnTo>
                    <a:pt x="2334" y="1228"/>
                  </a:lnTo>
                  <a:lnTo>
                    <a:pt x="2330" y="1226"/>
                  </a:lnTo>
                  <a:lnTo>
                    <a:pt x="2326" y="1226"/>
                  </a:lnTo>
                  <a:lnTo>
                    <a:pt x="2322" y="1230"/>
                  </a:lnTo>
                  <a:lnTo>
                    <a:pt x="2314" y="1234"/>
                  </a:lnTo>
                  <a:lnTo>
                    <a:pt x="2304" y="1240"/>
                  </a:lnTo>
                  <a:lnTo>
                    <a:pt x="2286" y="1244"/>
                  </a:lnTo>
                  <a:lnTo>
                    <a:pt x="2264" y="1246"/>
                  </a:lnTo>
                  <a:lnTo>
                    <a:pt x="2206" y="1248"/>
                  </a:lnTo>
                  <a:lnTo>
                    <a:pt x="2180" y="1246"/>
                  </a:lnTo>
                  <a:lnTo>
                    <a:pt x="2158" y="1244"/>
                  </a:lnTo>
                  <a:lnTo>
                    <a:pt x="2140" y="1242"/>
                  </a:lnTo>
                  <a:lnTo>
                    <a:pt x="2128" y="1238"/>
                  </a:lnTo>
                  <a:lnTo>
                    <a:pt x="2126" y="1234"/>
                  </a:lnTo>
                  <a:lnTo>
                    <a:pt x="2124" y="1232"/>
                  </a:lnTo>
                  <a:lnTo>
                    <a:pt x="2126" y="1228"/>
                  </a:lnTo>
                  <a:lnTo>
                    <a:pt x="2132" y="1224"/>
                  </a:lnTo>
                  <a:lnTo>
                    <a:pt x="2144" y="1216"/>
                  </a:lnTo>
                  <a:lnTo>
                    <a:pt x="2154" y="1214"/>
                  </a:lnTo>
                  <a:lnTo>
                    <a:pt x="2172" y="1210"/>
                  </a:lnTo>
                  <a:lnTo>
                    <a:pt x="2178" y="1210"/>
                  </a:lnTo>
                  <a:lnTo>
                    <a:pt x="2180" y="1208"/>
                  </a:lnTo>
                  <a:lnTo>
                    <a:pt x="2178" y="1204"/>
                  </a:lnTo>
                  <a:lnTo>
                    <a:pt x="2172" y="1196"/>
                  </a:lnTo>
                  <a:lnTo>
                    <a:pt x="2154" y="1180"/>
                  </a:lnTo>
                  <a:lnTo>
                    <a:pt x="2144" y="1172"/>
                  </a:lnTo>
                  <a:lnTo>
                    <a:pt x="2134" y="1166"/>
                  </a:lnTo>
                  <a:lnTo>
                    <a:pt x="2124" y="1162"/>
                  </a:lnTo>
                  <a:lnTo>
                    <a:pt x="2112" y="1160"/>
                  </a:lnTo>
                  <a:lnTo>
                    <a:pt x="2098" y="1158"/>
                  </a:lnTo>
                  <a:lnTo>
                    <a:pt x="2080" y="1160"/>
                  </a:lnTo>
                  <a:lnTo>
                    <a:pt x="2064" y="1160"/>
                  </a:lnTo>
                  <a:lnTo>
                    <a:pt x="2046" y="1160"/>
                  </a:lnTo>
                  <a:lnTo>
                    <a:pt x="2030" y="1156"/>
                  </a:lnTo>
                  <a:lnTo>
                    <a:pt x="2014" y="1152"/>
                  </a:lnTo>
                  <a:lnTo>
                    <a:pt x="1982" y="1142"/>
                  </a:lnTo>
                  <a:lnTo>
                    <a:pt x="1950" y="1134"/>
                  </a:lnTo>
                  <a:lnTo>
                    <a:pt x="1934" y="1130"/>
                  </a:lnTo>
                  <a:lnTo>
                    <a:pt x="1918" y="1124"/>
                  </a:lnTo>
                  <a:lnTo>
                    <a:pt x="1890" y="1110"/>
                  </a:lnTo>
                  <a:lnTo>
                    <a:pt x="1876" y="1104"/>
                  </a:lnTo>
                  <a:lnTo>
                    <a:pt x="1862" y="1100"/>
                  </a:lnTo>
                  <a:lnTo>
                    <a:pt x="1848" y="1098"/>
                  </a:lnTo>
                  <a:lnTo>
                    <a:pt x="1832" y="1096"/>
                  </a:lnTo>
                  <a:lnTo>
                    <a:pt x="1820" y="1100"/>
                  </a:lnTo>
                  <a:lnTo>
                    <a:pt x="1812" y="1104"/>
                  </a:lnTo>
                  <a:lnTo>
                    <a:pt x="1808" y="1110"/>
                  </a:lnTo>
                  <a:lnTo>
                    <a:pt x="1806" y="1116"/>
                  </a:lnTo>
                  <a:lnTo>
                    <a:pt x="1804" y="1122"/>
                  </a:lnTo>
                  <a:lnTo>
                    <a:pt x="1800" y="1126"/>
                  </a:lnTo>
                  <a:lnTo>
                    <a:pt x="1794" y="1128"/>
                  </a:lnTo>
                  <a:lnTo>
                    <a:pt x="1780" y="1128"/>
                  </a:lnTo>
                  <a:lnTo>
                    <a:pt x="1774" y="1126"/>
                  </a:lnTo>
                  <a:lnTo>
                    <a:pt x="1768" y="1122"/>
                  </a:lnTo>
                  <a:lnTo>
                    <a:pt x="1764" y="1120"/>
                  </a:lnTo>
                  <a:lnTo>
                    <a:pt x="1762" y="1114"/>
                  </a:lnTo>
                  <a:lnTo>
                    <a:pt x="1760" y="1104"/>
                  </a:lnTo>
                  <a:lnTo>
                    <a:pt x="1762" y="1094"/>
                  </a:lnTo>
                  <a:lnTo>
                    <a:pt x="1762" y="1084"/>
                  </a:lnTo>
                  <a:lnTo>
                    <a:pt x="1758" y="1076"/>
                  </a:lnTo>
                  <a:lnTo>
                    <a:pt x="1756" y="1074"/>
                  </a:lnTo>
                  <a:lnTo>
                    <a:pt x="1752" y="1072"/>
                  </a:lnTo>
                  <a:lnTo>
                    <a:pt x="1746" y="1072"/>
                  </a:lnTo>
                  <a:lnTo>
                    <a:pt x="1738" y="1074"/>
                  </a:lnTo>
                  <a:lnTo>
                    <a:pt x="1732" y="1076"/>
                  </a:lnTo>
                  <a:lnTo>
                    <a:pt x="1730" y="1078"/>
                  </a:lnTo>
                  <a:lnTo>
                    <a:pt x="1726" y="1088"/>
                  </a:lnTo>
                  <a:lnTo>
                    <a:pt x="1724" y="1112"/>
                  </a:lnTo>
                  <a:lnTo>
                    <a:pt x="1722" y="1122"/>
                  </a:lnTo>
                  <a:lnTo>
                    <a:pt x="1720" y="1126"/>
                  </a:lnTo>
                  <a:lnTo>
                    <a:pt x="1716" y="1128"/>
                  </a:lnTo>
                  <a:lnTo>
                    <a:pt x="1712" y="1130"/>
                  </a:lnTo>
                  <a:lnTo>
                    <a:pt x="1706" y="1130"/>
                  </a:lnTo>
                  <a:lnTo>
                    <a:pt x="1698" y="1128"/>
                  </a:lnTo>
                  <a:lnTo>
                    <a:pt x="1690" y="1124"/>
                  </a:lnTo>
                  <a:lnTo>
                    <a:pt x="1684" y="1120"/>
                  </a:lnTo>
                  <a:lnTo>
                    <a:pt x="1678" y="1116"/>
                  </a:lnTo>
                  <a:lnTo>
                    <a:pt x="1668" y="1102"/>
                  </a:lnTo>
                  <a:lnTo>
                    <a:pt x="1650" y="1070"/>
                  </a:lnTo>
                  <a:lnTo>
                    <a:pt x="1640" y="1056"/>
                  </a:lnTo>
                  <a:lnTo>
                    <a:pt x="1630" y="1046"/>
                  </a:lnTo>
                  <a:lnTo>
                    <a:pt x="1626" y="1042"/>
                  </a:lnTo>
                  <a:lnTo>
                    <a:pt x="1620" y="1042"/>
                  </a:lnTo>
                  <a:lnTo>
                    <a:pt x="1614" y="1042"/>
                  </a:lnTo>
                  <a:lnTo>
                    <a:pt x="1610" y="1044"/>
                  </a:lnTo>
                  <a:lnTo>
                    <a:pt x="1600" y="1052"/>
                  </a:lnTo>
                  <a:lnTo>
                    <a:pt x="1600" y="1054"/>
                  </a:lnTo>
                  <a:lnTo>
                    <a:pt x="1600" y="1056"/>
                  </a:lnTo>
                  <a:lnTo>
                    <a:pt x="1604" y="1060"/>
                  </a:lnTo>
                  <a:lnTo>
                    <a:pt x="1610" y="1062"/>
                  </a:lnTo>
                  <a:lnTo>
                    <a:pt x="1616" y="1064"/>
                  </a:lnTo>
                  <a:lnTo>
                    <a:pt x="1618" y="1066"/>
                  </a:lnTo>
                  <a:lnTo>
                    <a:pt x="1618" y="1068"/>
                  </a:lnTo>
                  <a:lnTo>
                    <a:pt x="1610" y="1076"/>
                  </a:lnTo>
                  <a:lnTo>
                    <a:pt x="1592" y="1090"/>
                  </a:lnTo>
                  <a:lnTo>
                    <a:pt x="1574" y="1100"/>
                  </a:lnTo>
                  <a:lnTo>
                    <a:pt x="1572" y="1098"/>
                  </a:lnTo>
                  <a:lnTo>
                    <a:pt x="1568" y="1096"/>
                  </a:lnTo>
                  <a:lnTo>
                    <a:pt x="1560" y="1096"/>
                  </a:lnTo>
                  <a:lnTo>
                    <a:pt x="1546" y="1098"/>
                  </a:lnTo>
                  <a:lnTo>
                    <a:pt x="1522" y="1106"/>
                  </a:lnTo>
                  <a:lnTo>
                    <a:pt x="1482" y="1120"/>
                  </a:lnTo>
                  <a:lnTo>
                    <a:pt x="1476" y="1120"/>
                  </a:lnTo>
                  <a:lnTo>
                    <a:pt x="1476" y="1118"/>
                  </a:lnTo>
                  <a:lnTo>
                    <a:pt x="1494" y="1108"/>
                  </a:lnTo>
                  <a:lnTo>
                    <a:pt x="1526" y="1092"/>
                  </a:lnTo>
                  <a:lnTo>
                    <a:pt x="1552" y="1078"/>
                  </a:lnTo>
                  <a:lnTo>
                    <a:pt x="1558" y="1074"/>
                  </a:lnTo>
                  <a:lnTo>
                    <a:pt x="1560" y="1072"/>
                  </a:lnTo>
                  <a:lnTo>
                    <a:pt x="1560" y="1070"/>
                  </a:lnTo>
                  <a:lnTo>
                    <a:pt x="1556" y="1070"/>
                  </a:lnTo>
                  <a:lnTo>
                    <a:pt x="1538" y="1074"/>
                  </a:lnTo>
                  <a:lnTo>
                    <a:pt x="1530" y="1074"/>
                  </a:lnTo>
                  <a:lnTo>
                    <a:pt x="1522" y="1074"/>
                  </a:lnTo>
                  <a:lnTo>
                    <a:pt x="1512" y="1072"/>
                  </a:lnTo>
                  <a:lnTo>
                    <a:pt x="1506" y="1072"/>
                  </a:lnTo>
                  <a:lnTo>
                    <a:pt x="1498" y="1074"/>
                  </a:lnTo>
                  <a:lnTo>
                    <a:pt x="1488" y="1080"/>
                  </a:lnTo>
                  <a:lnTo>
                    <a:pt x="1476" y="1088"/>
                  </a:lnTo>
                  <a:lnTo>
                    <a:pt x="1462" y="1096"/>
                  </a:lnTo>
                  <a:lnTo>
                    <a:pt x="1454" y="1100"/>
                  </a:lnTo>
                  <a:lnTo>
                    <a:pt x="1448" y="1100"/>
                  </a:lnTo>
                  <a:lnTo>
                    <a:pt x="1444" y="1100"/>
                  </a:lnTo>
                  <a:lnTo>
                    <a:pt x="1438" y="1100"/>
                  </a:lnTo>
                  <a:lnTo>
                    <a:pt x="1432" y="1102"/>
                  </a:lnTo>
                  <a:lnTo>
                    <a:pt x="1422" y="1108"/>
                  </a:lnTo>
                  <a:lnTo>
                    <a:pt x="1408" y="1118"/>
                  </a:lnTo>
                  <a:lnTo>
                    <a:pt x="1378" y="1138"/>
                  </a:lnTo>
                  <a:lnTo>
                    <a:pt x="1358" y="1148"/>
                  </a:lnTo>
                  <a:lnTo>
                    <a:pt x="1352" y="1154"/>
                  </a:lnTo>
                  <a:lnTo>
                    <a:pt x="1350" y="1158"/>
                  </a:lnTo>
                  <a:lnTo>
                    <a:pt x="1350" y="1162"/>
                  </a:lnTo>
                  <a:lnTo>
                    <a:pt x="1352" y="1168"/>
                  </a:lnTo>
                  <a:lnTo>
                    <a:pt x="1354" y="1174"/>
                  </a:lnTo>
                  <a:lnTo>
                    <a:pt x="1352" y="1174"/>
                  </a:lnTo>
                  <a:lnTo>
                    <a:pt x="1342" y="1172"/>
                  </a:lnTo>
                  <a:lnTo>
                    <a:pt x="1334" y="1170"/>
                  </a:lnTo>
                  <a:lnTo>
                    <a:pt x="1324" y="1168"/>
                  </a:lnTo>
                  <a:lnTo>
                    <a:pt x="1316" y="1168"/>
                  </a:lnTo>
                  <a:lnTo>
                    <a:pt x="1308" y="1172"/>
                  </a:lnTo>
                  <a:lnTo>
                    <a:pt x="1302" y="1176"/>
                  </a:lnTo>
                  <a:lnTo>
                    <a:pt x="1298" y="1176"/>
                  </a:lnTo>
                  <a:lnTo>
                    <a:pt x="1294" y="1174"/>
                  </a:lnTo>
                  <a:lnTo>
                    <a:pt x="1290" y="1172"/>
                  </a:lnTo>
                  <a:lnTo>
                    <a:pt x="1286" y="1168"/>
                  </a:lnTo>
                  <a:lnTo>
                    <a:pt x="1280" y="1164"/>
                  </a:lnTo>
                  <a:lnTo>
                    <a:pt x="1272" y="1162"/>
                  </a:lnTo>
                  <a:lnTo>
                    <a:pt x="1258" y="1162"/>
                  </a:lnTo>
                  <a:lnTo>
                    <a:pt x="1236" y="1160"/>
                  </a:lnTo>
                  <a:lnTo>
                    <a:pt x="1218" y="1154"/>
                  </a:lnTo>
                  <a:lnTo>
                    <a:pt x="1198" y="1144"/>
                  </a:lnTo>
                  <a:lnTo>
                    <a:pt x="1180" y="1134"/>
                  </a:lnTo>
                  <a:lnTo>
                    <a:pt x="1160" y="1126"/>
                  </a:lnTo>
                  <a:lnTo>
                    <a:pt x="1138" y="1118"/>
                  </a:lnTo>
                  <a:lnTo>
                    <a:pt x="1116" y="1112"/>
                  </a:lnTo>
                  <a:lnTo>
                    <a:pt x="1102" y="1110"/>
                  </a:lnTo>
                  <a:lnTo>
                    <a:pt x="1090" y="1110"/>
                  </a:lnTo>
                  <a:lnTo>
                    <a:pt x="1074" y="1110"/>
                  </a:lnTo>
                  <a:lnTo>
                    <a:pt x="1062" y="1106"/>
                  </a:lnTo>
                  <a:lnTo>
                    <a:pt x="1054" y="1102"/>
                  </a:lnTo>
                  <a:lnTo>
                    <a:pt x="1044" y="1096"/>
                  </a:lnTo>
                  <a:lnTo>
                    <a:pt x="1036" y="1092"/>
                  </a:lnTo>
                  <a:lnTo>
                    <a:pt x="1026" y="1086"/>
                  </a:lnTo>
                  <a:lnTo>
                    <a:pt x="1014" y="1082"/>
                  </a:lnTo>
                  <a:lnTo>
                    <a:pt x="998" y="1078"/>
                  </a:lnTo>
                  <a:lnTo>
                    <a:pt x="982" y="1078"/>
                  </a:lnTo>
                  <a:lnTo>
                    <a:pt x="970" y="1078"/>
                  </a:lnTo>
                  <a:lnTo>
                    <a:pt x="950" y="1084"/>
                  </a:lnTo>
                  <a:lnTo>
                    <a:pt x="940" y="1084"/>
                  </a:lnTo>
                  <a:lnTo>
                    <a:pt x="932" y="1086"/>
                  </a:lnTo>
                  <a:lnTo>
                    <a:pt x="922" y="1084"/>
                  </a:lnTo>
                  <a:lnTo>
                    <a:pt x="912" y="1080"/>
                  </a:lnTo>
                  <a:lnTo>
                    <a:pt x="898" y="1076"/>
                  </a:lnTo>
                  <a:lnTo>
                    <a:pt x="884" y="1074"/>
                  </a:lnTo>
                  <a:lnTo>
                    <a:pt x="854" y="1072"/>
                  </a:lnTo>
                  <a:lnTo>
                    <a:pt x="816" y="1066"/>
                  </a:lnTo>
                  <a:lnTo>
                    <a:pt x="798" y="1062"/>
                  </a:lnTo>
                  <a:lnTo>
                    <a:pt x="778" y="1054"/>
                  </a:lnTo>
                  <a:lnTo>
                    <a:pt x="760" y="1048"/>
                  </a:lnTo>
                  <a:lnTo>
                    <a:pt x="744" y="1046"/>
                  </a:lnTo>
                  <a:lnTo>
                    <a:pt x="732" y="1048"/>
                  </a:lnTo>
                  <a:lnTo>
                    <a:pt x="722" y="1050"/>
                  </a:lnTo>
                  <a:lnTo>
                    <a:pt x="710" y="1052"/>
                  </a:lnTo>
                  <a:lnTo>
                    <a:pt x="698" y="1054"/>
                  </a:lnTo>
                  <a:lnTo>
                    <a:pt x="682" y="1054"/>
                  </a:lnTo>
                  <a:lnTo>
                    <a:pt x="664" y="1050"/>
                  </a:lnTo>
                  <a:lnTo>
                    <a:pt x="648" y="1044"/>
                  </a:lnTo>
                  <a:lnTo>
                    <a:pt x="640" y="1038"/>
                  </a:lnTo>
                  <a:lnTo>
                    <a:pt x="636" y="1034"/>
                  </a:lnTo>
                  <a:lnTo>
                    <a:pt x="636" y="1028"/>
                  </a:lnTo>
                  <a:lnTo>
                    <a:pt x="634" y="1024"/>
                  </a:lnTo>
                  <a:lnTo>
                    <a:pt x="632" y="1022"/>
                  </a:lnTo>
                  <a:lnTo>
                    <a:pt x="622" y="1020"/>
                  </a:lnTo>
                  <a:lnTo>
                    <a:pt x="606" y="1020"/>
                  </a:lnTo>
                  <a:lnTo>
                    <a:pt x="572" y="1020"/>
                  </a:lnTo>
                  <a:lnTo>
                    <a:pt x="558" y="1022"/>
                  </a:lnTo>
                  <a:lnTo>
                    <a:pt x="552" y="1020"/>
                  </a:lnTo>
                  <a:lnTo>
                    <a:pt x="550" y="1018"/>
                  </a:lnTo>
                  <a:lnTo>
                    <a:pt x="540" y="1010"/>
                  </a:lnTo>
                  <a:lnTo>
                    <a:pt x="534" y="1006"/>
                  </a:lnTo>
                  <a:lnTo>
                    <a:pt x="528" y="1004"/>
                  </a:lnTo>
                  <a:lnTo>
                    <a:pt x="524" y="1006"/>
                  </a:lnTo>
                  <a:lnTo>
                    <a:pt x="520" y="1006"/>
                  </a:lnTo>
                  <a:lnTo>
                    <a:pt x="510" y="1010"/>
                  </a:lnTo>
                  <a:lnTo>
                    <a:pt x="506" y="1010"/>
                  </a:lnTo>
                  <a:lnTo>
                    <a:pt x="500" y="1006"/>
                  </a:lnTo>
                  <a:lnTo>
                    <a:pt x="488" y="996"/>
                  </a:lnTo>
                  <a:lnTo>
                    <a:pt x="482" y="992"/>
                  </a:lnTo>
                  <a:lnTo>
                    <a:pt x="474" y="990"/>
                  </a:lnTo>
                  <a:lnTo>
                    <a:pt x="466" y="988"/>
                  </a:lnTo>
                  <a:lnTo>
                    <a:pt x="456" y="990"/>
                  </a:lnTo>
                  <a:lnTo>
                    <a:pt x="446" y="996"/>
                  </a:lnTo>
                  <a:lnTo>
                    <a:pt x="432" y="1008"/>
                  </a:lnTo>
                  <a:lnTo>
                    <a:pt x="418" y="1018"/>
                  </a:lnTo>
                  <a:lnTo>
                    <a:pt x="404" y="1022"/>
                  </a:lnTo>
                  <a:lnTo>
                    <a:pt x="392" y="1022"/>
                  </a:lnTo>
                  <a:lnTo>
                    <a:pt x="378" y="1022"/>
                  </a:lnTo>
                  <a:lnTo>
                    <a:pt x="364" y="1024"/>
                  </a:lnTo>
                  <a:lnTo>
                    <a:pt x="348" y="1026"/>
                  </a:lnTo>
                  <a:lnTo>
                    <a:pt x="332" y="1032"/>
                  </a:lnTo>
                  <a:lnTo>
                    <a:pt x="310" y="1046"/>
                  </a:lnTo>
                  <a:lnTo>
                    <a:pt x="300" y="1054"/>
                  </a:lnTo>
                  <a:lnTo>
                    <a:pt x="290" y="1058"/>
                  </a:lnTo>
                  <a:lnTo>
                    <a:pt x="282" y="1062"/>
                  </a:lnTo>
                  <a:lnTo>
                    <a:pt x="274" y="1064"/>
                  </a:lnTo>
                  <a:lnTo>
                    <a:pt x="262" y="1064"/>
                  </a:lnTo>
                  <a:lnTo>
                    <a:pt x="250" y="1064"/>
                  </a:lnTo>
                  <a:lnTo>
                    <a:pt x="240" y="1062"/>
                  </a:lnTo>
                  <a:lnTo>
                    <a:pt x="236" y="1064"/>
                  </a:lnTo>
                  <a:lnTo>
                    <a:pt x="232" y="1066"/>
                  </a:lnTo>
                  <a:lnTo>
                    <a:pt x="226" y="1068"/>
                  </a:lnTo>
                  <a:lnTo>
                    <a:pt x="222" y="1074"/>
                  </a:lnTo>
                  <a:lnTo>
                    <a:pt x="212" y="1090"/>
                  </a:lnTo>
                  <a:lnTo>
                    <a:pt x="202" y="1110"/>
                  </a:lnTo>
                  <a:lnTo>
                    <a:pt x="192" y="1128"/>
                  </a:lnTo>
                  <a:lnTo>
                    <a:pt x="182" y="1140"/>
                  </a:lnTo>
                  <a:lnTo>
                    <a:pt x="172" y="1152"/>
                  </a:lnTo>
                  <a:lnTo>
                    <a:pt x="158" y="1158"/>
                  </a:lnTo>
                  <a:lnTo>
                    <a:pt x="142" y="1164"/>
                  </a:lnTo>
                  <a:lnTo>
                    <a:pt x="122" y="1166"/>
                  </a:lnTo>
                  <a:lnTo>
                    <a:pt x="96" y="1168"/>
                  </a:lnTo>
                  <a:lnTo>
                    <a:pt x="84" y="1168"/>
                  </a:lnTo>
                  <a:lnTo>
                    <a:pt x="78" y="1170"/>
                  </a:lnTo>
                  <a:lnTo>
                    <a:pt x="76" y="1174"/>
                  </a:lnTo>
                  <a:lnTo>
                    <a:pt x="74" y="1178"/>
                  </a:lnTo>
                  <a:lnTo>
                    <a:pt x="74" y="1184"/>
                  </a:lnTo>
                  <a:lnTo>
                    <a:pt x="72" y="1188"/>
                  </a:lnTo>
                  <a:lnTo>
                    <a:pt x="68" y="1194"/>
                  </a:lnTo>
                  <a:lnTo>
                    <a:pt x="58" y="1198"/>
                  </a:lnTo>
                  <a:lnTo>
                    <a:pt x="54" y="1200"/>
                  </a:lnTo>
                  <a:lnTo>
                    <a:pt x="54" y="1202"/>
                  </a:lnTo>
                  <a:lnTo>
                    <a:pt x="54" y="1204"/>
                  </a:lnTo>
                  <a:lnTo>
                    <a:pt x="58" y="1208"/>
                  </a:lnTo>
                  <a:lnTo>
                    <a:pt x="74" y="1214"/>
                  </a:lnTo>
                  <a:lnTo>
                    <a:pt x="94" y="1222"/>
                  </a:lnTo>
                  <a:lnTo>
                    <a:pt x="116" y="1232"/>
                  </a:lnTo>
                  <a:lnTo>
                    <a:pt x="138" y="1244"/>
                  </a:lnTo>
                  <a:lnTo>
                    <a:pt x="156" y="1258"/>
                  </a:lnTo>
                  <a:lnTo>
                    <a:pt x="164" y="1264"/>
                  </a:lnTo>
                  <a:lnTo>
                    <a:pt x="168" y="1272"/>
                  </a:lnTo>
                  <a:lnTo>
                    <a:pt x="172" y="1280"/>
                  </a:lnTo>
                  <a:lnTo>
                    <a:pt x="178" y="1286"/>
                  </a:lnTo>
                  <a:lnTo>
                    <a:pt x="186" y="1294"/>
                  </a:lnTo>
                  <a:lnTo>
                    <a:pt x="196" y="1296"/>
                  </a:lnTo>
                  <a:lnTo>
                    <a:pt x="206" y="1296"/>
                  </a:lnTo>
                  <a:lnTo>
                    <a:pt x="214" y="1294"/>
                  </a:lnTo>
                  <a:lnTo>
                    <a:pt x="218" y="1294"/>
                  </a:lnTo>
                  <a:lnTo>
                    <a:pt x="220" y="1296"/>
                  </a:lnTo>
                  <a:lnTo>
                    <a:pt x="222" y="1296"/>
                  </a:lnTo>
                  <a:lnTo>
                    <a:pt x="222" y="1304"/>
                  </a:lnTo>
                  <a:lnTo>
                    <a:pt x="220" y="1312"/>
                  </a:lnTo>
                  <a:lnTo>
                    <a:pt x="222" y="1316"/>
                  </a:lnTo>
                  <a:lnTo>
                    <a:pt x="224" y="1318"/>
                  </a:lnTo>
                  <a:lnTo>
                    <a:pt x="228" y="1318"/>
                  </a:lnTo>
                  <a:lnTo>
                    <a:pt x="232" y="1320"/>
                  </a:lnTo>
                  <a:lnTo>
                    <a:pt x="236" y="1322"/>
                  </a:lnTo>
                  <a:lnTo>
                    <a:pt x="240" y="1326"/>
                  </a:lnTo>
                  <a:lnTo>
                    <a:pt x="242" y="1332"/>
                  </a:lnTo>
                  <a:lnTo>
                    <a:pt x="244" y="1338"/>
                  </a:lnTo>
                  <a:lnTo>
                    <a:pt x="248" y="1342"/>
                  </a:lnTo>
                  <a:lnTo>
                    <a:pt x="254" y="1342"/>
                  </a:lnTo>
                  <a:lnTo>
                    <a:pt x="260" y="1342"/>
                  </a:lnTo>
                  <a:lnTo>
                    <a:pt x="266" y="1342"/>
                  </a:lnTo>
                  <a:lnTo>
                    <a:pt x="272" y="1342"/>
                  </a:lnTo>
                  <a:lnTo>
                    <a:pt x="274" y="1344"/>
                  </a:lnTo>
                  <a:lnTo>
                    <a:pt x="276" y="1350"/>
                  </a:lnTo>
                  <a:lnTo>
                    <a:pt x="274" y="1358"/>
                  </a:lnTo>
                  <a:lnTo>
                    <a:pt x="272" y="1358"/>
                  </a:lnTo>
                  <a:lnTo>
                    <a:pt x="270" y="1356"/>
                  </a:lnTo>
                  <a:lnTo>
                    <a:pt x="268" y="1356"/>
                  </a:lnTo>
                  <a:lnTo>
                    <a:pt x="264" y="1356"/>
                  </a:lnTo>
                  <a:lnTo>
                    <a:pt x="258" y="1358"/>
                  </a:lnTo>
                  <a:lnTo>
                    <a:pt x="252" y="1362"/>
                  </a:lnTo>
                  <a:lnTo>
                    <a:pt x="250" y="1364"/>
                  </a:lnTo>
                  <a:lnTo>
                    <a:pt x="248" y="1364"/>
                  </a:lnTo>
                  <a:lnTo>
                    <a:pt x="240" y="1362"/>
                  </a:lnTo>
                  <a:lnTo>
                    <a:pt x="234" y="1360"/>
                  </a:lnTo>
                  <a:lnTo>
                    <a:pt x="224" y="1358"/>
                  </a:lnTo>
                  <a:lnTo>
                    <a:pt x="212" y="1358"/>
                  </a:lnTo>
                  <a:lnTo>
                    <a:pt x="194" y="1360"/>
                  </a:lnTo>
                  <a:lnTo>
                    <a:pt x="186" y="1362"/>
                  </a:lnTo>
                  <a:lnTo>
                    <a:pt x="180" y="1360"/>
                  </a:lnTo>
                  <a:lnTo>
                    <a:pt x="176" y="1358"/>
                  </a:lnTo>
                  <a:lnTo>
                    <a:pt x="174" y="1356"/>
                  </a:lnTo>
                  <a:lnTo>
                    <a:pt x="174" y="1348"/>
                  </a:lnTo>
                  <a:lnTo>
                    <a:pt x="176" y="1338"/>
                  </a:lnTo>
                  <a:lnTo>
                    <a:pt x="176" y="1330"/>
                  </a:lnTo>
                  <a:lnTo>
                    <a:pt x="176" y="1326"/>
                  </a:lnTo>
                  <a:lnTo>
                    <a:pt x="172" y="1324"/>
                  </a:lnTo>
                  <a:lnTo>
                    <a:pt x="168" y="1322"/>
                  </a:lnTo>
                  <a:lnTo>
                    <a:pt x="162" y="1322"/>
                  </a:lnTo>
                  <a:lnTo>
                    <a:pt x="142" y="1328"/>
                  </a:lnTo>
                  <a:lnTo>
                    <a:pt x="116" y="1336"/>
                  </a:lnTo>
                  <a:lnTo>
                    <a:pt x="94" y="1346"/>
                  </a:lnTo>
                  <a:lnTo>
                    <a:pt x="56" y="1364"/>
                  </a:lnTo>
                  <a:lnTo>
                    <a:pt x="30" y="1378"/>
                  </a:lnTo>
                  <a:lnTo>
                    <a:pt x="18" y="1384"/>
                  </a:lnTo>
                  <a:lnTo>
                    <a:pt x="10" y="1386"/>
                  </a:lnTo>
                  <a:lnTo>
                    <a:pt x="4" y="1388"/>
                  </a:lnTo>
                  <a:lnTo>
                    <a:pt x="0" y="1392"/>
                  </a:lnTo>
                  <a:lnTo>
                    <a:pt x="0" y="1396"/>
                  </a:lnTo>
                  <a:lnTo>
                    <a:pt x="2" y="1400"/>
                  </a:lnTo>
                  <a:lnTo>
                    <a:pt x="8" y="1404"/>
                  </a:lnTo>
                  <a:lnTo>
                    <a:pt x="18" y="1408"/>
                  </a:lnTo>
                  <a:lnTo>
                    <a:pt x="28" y="1412"/>
                  </a:lnTo>
                  <a:lnTo>
                    <a:pt x="44" y="1414"/>
                  </a:lnTo>
                  <a:lnTo>
                    <a:pt x="54" y="1414"/>
                  </a:lnTo>
                  <a:lnTo>
                    <a:pt x="60" y="1416"/>
                  </a:lnTo>
                  <a:lnTo>
                    <a:pt x="60" y="1420"/>
                  </a:lnTo>
                  <a:lnTo>
                    <a:pt x="56" y="1424"/>
                  </a:lnTo>
                  <a:lnTo>
                    <a:pt x="52" y="1428"/>
                  </a:lnTo>
                  <a:lnTo>
                    <a:pt x="50" y="1432"/>
                  </a:lnTo>
                  <a:lnTo>
                    <a:pt x="50" y="1436"/>
                  </a:lnTo>
                  <a:lnTo>
                    <a:pt x="56" y="1442"/>
                  </a:lnTo>
                  <a:lnTo>
                    <a:pt x="64" y="1446"/>
                  </a:lnTo>
                  <a:lnTo>
                    <a:pt x="68" y="1450"/>
                  </a:lnTo>
                  <a:lnTo>
                    <a:pt x="68" y="1460"/>
                  </a:lnTo>
                  <a:lnTo>
                    <a:pt x="70" y="1464"/>
                  </a:lnTo>
                  <a:lnTo>
                    <a:pt x="74" y="1468"/>
                  </a:lnTo>
                  <a:lnTo>
                    <a:pt x="82" y="1470"/>
                  </a:lnTo>
                  <a:lnTo>
                    <a:pt x="94" y="1474"/>
                  </a:lnTo>
                  <a:lnTo>
                    <a:pt x="110" y="1474"/>
                  </a:lnTo>
                  <a:lnTo>
                    <a:pt x="122" y="1472"/>
                  </a:lnTo>
                  <a:lnTo>
                    <a:pt x="144" y="1466"/>
                  </a:lnTo>
                  <a:lnTo>
                    <a:pt x="156" y="1464"/>
                  </a:lnTo>
                  <a:lnTo>
                    <a:pt x="166" y="1464"/>
                  </a:lnTo>
                  <a:lnTo>
                    <a:pt x="178" y="1466"/>
                  </a:lnTo>
                  <a:lnTo>
                    <a:pt x="190" y="1474"/>
                  </a:lnTo>
                  <a:lnTo>
                    <a:pt x="198" y="1476"/>
                  </a:lnTo>
                  <a:lnTo>
                    <a:pt x="204" y="1478"/>
                  </a:lnTo>
                  <a:lnTo>
                    <a:pt x="212" y="1478"/>
                  </a:lnTo>
                  <a:lnTo>
                    <a:pt x="218" y="1476"/>
                  </a:lnTo>
                  <a:lnTo>
                    <a:pt x="230" y="1470"/>
                  </a:lnTo>
                  <a:lnTo>
                    <a:pt x="242" y="1460"/>
                  </a:lnTo>
                  <a:lnTo>
                    <a:pt x="254" y="1452"/>
                  </a:lnTo>
                  <a:lnTo>
                    <a:pt x="266" y="1446"/>
                  </a:lnTo>
                  <a:lnTo>
                    <a:pt x="272" y="1444"/>
                  </a:lnTo>
                  <a:lnTo>
                    <a:pt x="276" y="1444"/>
                  </a:lnTo>
                  <a:lnTo>
                    <a:pt x="282" y="1446"/>
                  </a:lnTo>
                  <a:lnTo>
                    <a:pt x="286" y="1450"/>
                  </a:lnTo>
                  <a:lnTo>
                    <a:pt x="290" y="1454"/>
                  </a:lnTo>
                  <a:lnTo>
                    <a:pt x="292" y="1458"/>
                  </a:lnTo>
                  <a:lnTo>
                    <a:pt x="290" y="1460"/>
                  </a:lnTo>
                  <a:lnTo>
                    <a:pt x="288" y="1464"/>
                  </a:lnTo>
                  <a:lnTo>
                    <a:pt x="282" y="1466"/>
                  </a:lnTo>
                  <a:lnTo>
                    <a:pt x="274" y="1468"/>
                  </a:lnTo>
                  <a:lnTo>
                    <a:pt x="266" y="1470"/>
                  </a:lnTo>
                  <a:lnTo>
                    <a:pt x="262" y="1472"/>
                  </a:lnTo>
                  <a:lnTo>
                    <a:pt x="262" y="1474"/>
                  </a:lnTo>
                  <a:lnTo>
                    <a:pt x="262" y="1478"/>
                  </a:lnTo>
                  <a:lnTo>
                    <a:pt x="274" y="1484"/>
                  </a:lnTo>
                  <a:lnTo>
                    <a:pt x="282" y="1488"/>
                  </a:lnTo>
                  <a:lnTo>
                    <a:pt x="286" y="1494"/>
                  </a:lnTo>
                  <a:lnTo>
                    <a:pt x="290" y="1498"/>
                  </a:lnTo>
                  <a:lnTo>
                    <a:pt x="292" y="1504"/>
                  </a:lnTo>
                  <a:lnTo>
                    <a:pt x="294" y="1508"/>
                  </a:lnTo>
                  <a:lnTo>
                    <a:pt x="292" y="1514"/>
                  </a:lnTo>
                  <a:lnTo>
                    <a:pt x="288" y="1522"/>
                  </a:lnTo>
                  <a:lnTo>
                    <a:pt x="280" y="1530"/>
                  </a:lnTo>
                  <a:lnTo>
                    <a:pt x="270" y="1536"/>
                  </a:lnTo>
                  <a:lnTo>
                    <a:pt x="258" y="1540"/>
                  </a:lnTo>
                  <a:lnTo>
                    <a:pt x="246" y="1538"/>
                  </a:lnTo>
                  <a:lnTo>
                    <a:pt x="240" y="1538"/>
                  </a:lnTo>
                  <a:lnTo>
                    <a:pt x="234" y="1538"/>
                  </a:lnTo>
                  <a:lnTo>
                    <a:pt x="226" y="1542"/>
                  </a:lnTo>
                  <a:lnTo>
                    <a:pt x="220" y="1548"/>
                  </a:lnTo>
                  <a:lnTo>
                    <a:pt x="216" y="1556"/>
                  </a:lnTo>
                  <a:lnTo>
                    <a:pt x="210" y="1564"/>
                  </a:lnTo>
                  <a:lnTo>
                    <a:pt x="202" y="1568"/>
                  </a:lnTo>
                  <a:lnTo>
                    <a:pt x="198" y="1570"/>
                  </a:lnTo>
                  <a:lnTo>
                    <a:pt x="192" y="1568"/>
                  </a:lnTo>
                  <a:lnTo>
                    <a:pt x="186" y="1566"/>
                  </a:lnTo>
                  <a:lnTo>
                    <a:pt x="180" y="1562"/>
                  </a:lnTo>
                  <a:lnTo>
                    <a:pt x="172" y="1558"/>
                  </a:lnTo>
                  <a:lnTo>
                    <a:pt x="166" y="1558"/>
                  </a:lnTo>
                  <a:lnTo>
                    <a:pt x="160" y="1558"/>
                  </a:lnTo>
                  <a:lnTo>
                    <a:pt x="154" y="1558"/>
                  </a:lnTo>
                  <a:lnTo>
                    <a:pt x="144" y="1564"/>
                  </a:lnTo>
                  <a:lnTo>
                    <a:pt x="138" y="1574"/>
                  </a:lnTo>
                  <a:lnTo>
                    <a:pt x="124" y="1596"/>
                  </a:lnTo>
                  <a:lnTo>
                    <a:pt x="118" y="1606"/>
                  </a:lnTo>
                  <a:lnTo>
                    <a:pt x="112" y="1610"/>
                  </a:lnTo>
                  <a:lnTo>
                    <a:pt x="106" y="1614"/>
                  </a:lnTo>
                  <a:lnTo>
                    <a:pt x="102" y="1618"/>
                  </a:lnTo>
                  <a:lnTo>
                    <a:pt x="96" y="1628"/>
                  </a:lnTo>
                  <a:lnTo>
                    <a:pt x="92" y="1640"/>
                  </a:lnTo>
                  <a:lnTo>
                    <a:pt x="88" y="1646"/>
                  </a:lnTo>
                  <a:lnTo>
                    <a:pt x="82" y="1652"/>
                  </a:lnTo>
                  <a:lnTo>
                    <a:pt x="76" y="1656"/>
                  </a:lnTo>
                  <a:lnTo>
                    <a:pt x="74" y="1660"/>
                  </a:lnTo>
                  <a:lnTo>
                    <a:pt x="74" y="1664"/>
                  </a:lnTo>
                  <a:lnTo>
                    <a:pt x="76" y="1670"/>
                  </a:lnTo>
                  <a:lnTo>
                    <a:pt x="88" y="1680"/>
                  </a:lnTo>
                  <a:lnTo>
                    <a:pt x="108" y="1696"/>
                  </a:lnTo>
                  <a:lnTo>
                    <a:pt x="116" y="1704"/>
                  </a:lnTo>
                  <a:lnTo>
                    <a:pt x="120" y="1712"/>
                  </a:lnTo>
                  <a:lnTo>
                    <a:pt x="118" y="1718"/>
                  </a:lnTo>
                  <a:lnTo>
                    <a:pt x="116" y="1724"/>
                  </a:lnTo>
                  <a:lnTo>
                    <a:pt x="114" y="1728"/>
                  </a:lnTo>
                  <a:lnTo>
                    <a:pt x="112" y="1734"/>
                  </a:lnTo>
                  <a:lnTo>
                    <a:pt x="112" y="1738"/>
                  </a:lnTo>
                  <a:lnTo>
                    <a:pt x="118" y="1744"/>
                  </a:lnTo>
                  <a:lnTo>
                    <a:pt x="132" y="1758"/>
                  </a:lnTo>
                  <a:lnTo>
                    <a:pt x="148" y="1772"/>
                  </a:lnTo>
                  <a:lnTo>
                    <a:pt x="158" y="1778"/>
                  </a:lnTo>
                  <a:lnTo>
                    <a:pt x="168" y="1782"/>
                  </a:lnTo>
                  <a:lnTo>
                    <a:pt x="180" y="1784"/>
                  </a:lnTo>
                  <a:lnTo>
                    <a:pt x="194" y="1780"/>
                  </a:lnTo>
                  <a:lnTo>
                    <a:pt x="208" y="1776"/>
                  </a:lnTo>
                  <a:lnTo>
                    <a:pt x="220" y="1774"/>
                  </a:lnTo>
                  <a:lnTo>
                    <a:pt x="228" y="1774"/>
                  </a:lnTo>
                  <a:lnTo>
                    <a:pt x="236" y="1776"/>
                  </a:lnTo>
                  <a:lnTo>
                    <a:pt x="240" y="1782"/>
                  </a:lnTo>
                  <a:lnTo>
                    <a:pt x="242" y="1788"/>
                  </a:lnTo>
                  <a:lnTo>
                    <a:pt x="242" y="1798"/>
                  </a:lnTo>
                  <a:lnTo>
                    <a:pt x="240" y="1808"/>
                  </a:lnTo>
                  <a:lnTo>
                    <a:pt x="236" y="1818"/>
                  </a:lnTo>
                  <a:lnTo>
                    <a:pt x="236" y="1824"/>
                  </a:lnTo>
                  <a:lnTo>
                    <a:pt x="238" y="1828"/>
                  </a:lnTo>
                  <a:lnTo>
                    <a:pt x="242" y="1830"/>
                  </a:lnTo>
                  <a:lnTo>
                    <a:pt x="244" y="1832"/>
                  </a:lnTo>
                  <a:lnTo>
                    <a:pt x="246" y="1834"/>
                  </a:lnTo>
                  <a:lnTo>
                    <a:pt x="246" y="1840"/>
                  </a:lnTo>
                  <a:lnTo>
                    <a:pt x="244" y="1848"/>
                  </a:lnTo>
                  <a:lnTo>
                    <a:pt x="242" y="1856"/>
                  </a:lnTo>
                  <a:lnTo>
                    <a:pt x="244" y="1862"/>
                  </a:lnTo>
                  <a:lnTo>
                    <a:pt x="248" y="1864"/>
                  </a:lnTo>
                  <a:lnTo>
                    <a:pt x="254" y="1862"/>
                  </a:lnTo>
                  <a:lnTo>
                    <a:pt x="262" y="1860"/>
                  </a:lnTo>
                  <a:lnTo>
                    <a:pt x="270" y="1856"/>
                  </a:lnTo>
                  <a:lnTo>
                    <a:pt x="284" y="1844"/>
                  </a:lnTo>
                  <a:lnTo>
                    <a:pt x="292" y="1840"/>
                  </a:lnTo>
                  <a:lnTo>
                    <a:pt x="300" y="1838"/>
                  </a:lnTo>
                  <a:lnTo>
                    <a:pt x="308" y="1838"/>
                  </a:lnTo>
                  <a:lnTo>
                    <a:pt x="318" y="1842"/>
                  </a:lnTo>
                  <a:lnTo>
                    <a:pt x="326" y="1846"/>
                  </a:lnTo>
                  <a:lnTo>
                    <a:pt x="336" y="1852"/>
                  </a:lnTo>
                  <a:lnTo>
                    <a:pt x="352" y="1866"/>
                  </a:lnTo>
                  <a:lnTo>
                    <a:pt x="358" y="1870"/>
                  </a:lnTo>
                  <a:lnTo>
                    <a:pt x="364" y="1870"/>
                  </a:lnTo>
                  <a:lnTo>
                    <a:pt x="368" y="1868"/>
                  </a:lnTo>
                  <a:lnTo>
                    <a:pt x="370" y="1864"/>
                  </a:lnTo>
                  <a:lnTo>
                    <a:pt x="376" y="1858"/>
                  </a:lnTo>
                  <a:lnTo>
                    <a:pt x="380" y="1856"/>
                  </a:lnTo>
                  <a:lnTo>
                    <a:pt x="386" y="1858"/>
                  </a:lnTo>
                  <a:lnTo>
                    <a:pt x="392" y="1860"/>
                  </a:lnTo>
                  <a:lnTo>
                    <a:pt x="402" y="1858"/>
                  </a:lnTo>
                  <a:lnTo>
                    <a:pt x="420" y="1852"/>
                  </a:lnTo>
                  <a:lnTo>
                    <a:pt x="432" y="1846"/>
                  </a:lnTo>
                  <a:lnTo>
                    <a:pt x="434" y="1848"/>
                  </a:lnTo>
                  <a:lnTo>
                    <a:pt x="430" y="1854"/>
                  </a:lnTo>
                  <a:lnTo>
                    <a:pt x="420" y="1872"/>
                  </a:lnTo>
                  <a:lnTo>
                    <a:pt x="414" y="1886"/>
                  </a:lnTo>
                  <a:lnTo>
                    <a:pt x="410" y="1900"/>
                  </a:lnTo>
                  <a:lnTo>
                    <a:pt x="410" y="1918"/>
                  </a:lnTo>
                  <a:lnTo>
                    <a:pt x="410" y="1924"/>
                  </a:lnTo>
                  <a:lnTo>
                    <a:pt x="406" y="1930"/>
                  </a:lnTo>
                  <a:lnTo>
                    <a:pt x="402" y="1932"/>
                  </a:lnTo>
                  <a:lnTo>
                    <a:pt x="398" y="1934"/>
                  </a:lnTo>
                  <a:lnTo>
                    <a:pt x="392" y="1936"/>
                  </a:lnTo>
                  <a:lnTo>
                    <a:pt x="386" y="1940"/>
                  </a:lnTo>
                  <a:lnTo>
                    <a:pt x="380" y="1946"/>
                  </a:lnTo>
                  <a:lnTo>
                    <a:pt x="374" y="1958"/>
                  </a:lnTo>
                  <a:lnTo>
                    <a:pt x="368" y="1968"/>
                  </a:lnTo>
                  <a:lnTo>
                    <a:pt x="360" y="1974"/>
                  </a:lnTo>
                  <a:lnTo>
                    <a:pt x="352" y="1980"/>
                  </a:lnTo>
                  <a:lnTo>
                    <a:pt x="342" y="1984"/>
                  </a:lnTo>
                  <a:lnTo>
                    <a:pt x="334" y="1988"/>
                  </a:lnTo>
                  <a:lnTo>
                    <a:pt x="324" y="1992"/>
                  </a:lnTo>
                  <a:lnTo>
                    <a:pt x="314" y="2000"/>
                  </a:lnTo>
                  <a:lnTo>
                    <a:pt x="306" y="2012"/>
                  </a:lnTo>
                  <a:lnTo>
                    <a:pt x="300" y="2022"/>
                  </a:lnTo>
                  <a:lnTo>
                    <a:pt x="296" y="2026"/>
                  </a:lnTo>
                  <a:lnTo>
                    <a:pt x="292" y="2028"/>
                  </a:lnTo>
                  <a:lnTo>
                    <a:pt x="288" y="2028"/>
                  </a:lnTo>
                  <a:lnTo>
                    <a:pt x="276" y="2026"/>
                  </a:lnTo>
                  <a:lnTo>
                    <a:pt x="268" y="2026"/>
                  </a:lnTo>
                  <a:lnTo>
                    <a:pt x="256" y="2030"/>
                  </a:lnTo>
                  <a:lnTo>
                    <a:pt x="244" y="2034"/>
                  </a:lnTo>
                  <a:lnTo>
                    <a:pt x="236" y="2040"/>
                  </a:lnTo>
                  <a:lnTo>
                    <a:pt x="232" y="2044"/>
                  </a:lnTo>
                  <a:lnTo>
                    <a:pt x="228" y="2048"/>
                  </a:lnTo>
                  <a:lnTo>
                    <a:pt x="224" y="2058"/>
                  </a:lnTo>
                  <a:lnTo>
                    <a:pt x="218" y="2062"/>
                  </a:lnTo>
                  <a:lnTo>
                    <a:pt x="210" y="2066"/>
                  </a:lnTo>
                  <a:lnTo>
                    <a:pt x="200" y="2072"/>
                  </a:lnTo>
                  <a:lnTo>
                    <a:pt x="194" y="2078"/>
                  </a:lnTo>
                  <a:lnTo>
                    <a:pt x="190" y="2082"/>
                  </a:lnTo>
                  <a:lnTo>
                    <a:pt x="188" y="2088"/>
                  </a:lnTo>
                  <a:lnTo>
                    <a:pt x="188" y="2092"/>
                  </a:lnTo>
                  <a:lnTo>
                    <a:pt x="192" y="2092"/>
                  </a:lnTo>
                  <a:lnTo>
                    <a:pt x="200" y="2092"/>
                  </a:lnTo>
                  <a:lnTo>
                    <a:pt x="212" y="2088"/>
                  </a:lnTo>
                  <a:lnTo>
                    <a:pt x="226" y="2084"/>
                  </a:lnTo>
                  <a:lnTo>
                    <a:pt x="236" y="2076"/>
                  </a:lnTo>
                  <a:lnTo>
                    <a:pt x="248" y="2064"/>
                  </a:lnTo>
                  <a:lnTo>
                    <a:pt x="256" y="2056"/>
                  </a:lnTo>
                  <a:lnTo>
                    <a:pt x="258" y="2056"/>
                  </a:lnTo>
                  <a:lnTo>
                    <a:pt x="262" y="2060"/>
                  </a:lnTo>
                  <a:lnTo>
                    <a:pt x="266" y="2064"/>
                  </a:lnTo>
                  <a:lnTo>
                    <a:pt x="270" y="2064"/>
                  </a:lnTo>
                  <a:lnTo>
                    <a:pt x="278" y="2062"/>
                  </a:lnTo>
                  <a:lnTo>
                    <a:pt x="282" y="2060"/>
                  </a:lnTo>
                  <a:lnTo>
                    <a:pt x="286" y="2060"/>
                  </a:lnTo>
                  <a:lnTo>
                    <a:pt x="288" y="2062"/>
                  </a:lnTo>
                  <a:lnTo>
                    <a:pt x="290" y="2068"/>
                  </a:lnTo>
                  <a:lnTo>
                    <a:pt x="292" y="2074"/>
                  </a:lnTo>
                  <a:lnTo>
                    <a:pt x="296" y="2078"/>
                  </a:lnTo>
                  <a:lnTo>
                    <a:pt x="300" y="2078"/>
                  </a:lnTo>
                  <a:lnTo>
                    <a:pt x="302" y="2078"/>
                  </a:lnTo>
                  <a:lnTo>
                    <a:pt x="306" y="2074"/>
                  </a:lnTo>
                  <a:lnTo>
                    <a:pt x="308" y="2070"/>
                  </a:lnTo>
                  <a:lnTo>
                    <a:pt x="308" y="2066"/>
                  </a:lnTo>
                  <a:lnTo>
                    <a:pt x="308" y="2060"/>
                  </a:lnTo>
                  <a:lnTo>
                    <a:pt x="306" y="2054"/>
                  </a:lnTo>
                  <a:lnTo>
                    <a:pt x="308" y="2050"/>
                  </a:lnTo>
                  <a:lnTo>
                    <a:pt x="312" y="2044"/>
                  </a:lnTo>
                  <a:lnTo>
                    <a:pt x="318" y="2042"/>
                  </a:lnTo>
                  <a:lnTo>
                    <a:pt x="322" y="2040"/>
                  </a:lnTo>
                  <a:lnTo>
                    <a:pt x="328" y="2040"/>
                  </a:lnTo>
                  <a:lnTo>
                    <a:pt x="332" y="2042"/>
                  </a:lnTo>
                  <a:lnTo>
                    <a:pt x="334" y="2046"/>
                  </a:lnTo>
                  <a:lnTo>
                    <a:pt x="334" y="2048"/>
                  </a:lnTo>
                  <a:lnTo>
                    <a:pt x="336" y="2050"/>
                  </a:lnTo>
                  <a:lnTo>
                    <a:pt x="340" y="2048"/>
                  </a:lnTo>
                  <a:lnTo>
                    <a:pt x="354" y="2040"/>
                  </a:lnTo>
                  <a:lnTo>
                    <a:pt x="372" y="2028"/>
                  </a:lnTo>
                  <a:lnTo>
                    <a:pt x="380" y="2022"/>
                  </a:lnTo>
                  <a:lnTo>
                    <a:pt x="390" y="2022"/>
                  </a:lnTo>
                  <a:lnTo>
                    <a:pt x="394" y="2020"/>
                  </a:lnTo>
                  <a:lnTo>
                    <a:pt x="396" y="2020"/>
                  </a:lnTo>
                  <a:lnTo>
                    <a:pt x="394" y="2012"/>
                  </a:lnTo>
                  <a:lnTo>
                    <a:pt x="396" y="2008"/>
                  </a:lnTo>
                  <a:lnTo>
                    <a:pt x="400" y="2000"/>
                  </a:lnTo>
                  <a:lnTo>
                    <a:pt x="408" y="1992"/>
                  </a:lnTo>
                  <a:lnTo>
                    <a:pt x="424" y="1982"/>
                  </a:lnTo>
                  <a:lnTo>
                    <a:pt x="440" y="1972"/>
                  </a:lnTo>
                  <a:lnTo>
                    <a:pt x="454" y="1964"/>
                  </a:lnTo>
                  <a:lnTo>
                    <a:pt x="462" y="1956"/>
                  </a:lnTo>
                  <a:lnTo>
                    <a:pt x="468" y="1950"/>
                  </a:lnTo>
                  <a:lnTo>
                    <a:pt x="478" y="1938"/>
                  </a:lnTo>
                  <a:lnTo>
                    <a:pt x="484" y="1932"/>
                  </a:lnTo>
                  <a:lnTo>
                    <a:pt x="494" y="1926"/>
                  </a:lnTo>
                  <a:lnTo>
                    <a:pt x="516" y="1916"/>
                  </a:lnTo>
                  <a:lnTo>
                    <a:pt x="538" y="1902"/>
                  </a:lnTo>
                  <a:lnTo>
                    <a:pt x="548" y="1896"/>
                  </a:lnTo>
                  <a:lnTo>
                    <a:pt x="556" y="1888"/>
                  </a:lnTo>
                  <a:lnTo>
                    <a:pt x="562" y="1882"/>
                  </a:lnTo>
                  <a:lnTo>
                    <a:pt x="566" y="1874"/>
                  </a:lnTo>
                  <a:lnTo>
                    <a:pt x="568" y="1866"/>
                  </a:lnTo>
                  <a:lnTo>
                    <a:pt x="572" y="1862"/>
                  </a:lnTo>
                  <a:lnTo>
                    <a:pt x="580" y="1856"/>
                  </a:lnTo>
                  <a:lnTo>
                    <a:pt x="588" y="1850"/>
                  </a:lnTo>
                  <a:lnTo>
                    <a:pt x="592" y="1846"/>
                  </a:lnTo>
                  <a:lnTo>
                    <a:pt x="592" y="1840"/>
                  </a:lnTo>
                  <a:lnTo>
                    <a:pt x="592" y="1836"/>
                  </a:lnTo>
                  <a:lnTo>
                    <a:pt x="590" y="1834"/>
                  </a:lnTo>
                  <a:lnTo>
                    <a:pt x="584" y="1832"/>
                  </a:lnTo>
                  <a:lnTo>
                    <a:pt x="564" y="1832"/>
                  </a:lnTo>
                  <a:lnTo>
                    <a:pt x="556" y="1830"/>
                  </a:lnTo>
                  <a:lnTo>
                    <a:pt x="554" y="1828"/>
                  </a:lnTo>
                  <a:lnTo>
                    <a:pt x="554" y="1824"/>
                  </a:lnTo>
                  <a:lnTo>
                    <a:pt x="558" y="1820"/>
                  </a:lnTo>
                  <a:lnTo>
                    <a:pt x="570" y="1810"/>
                  </a:lnTo>
                  <a:lnTo>
                    <a:pt x="598" y="1786"/>
                  </a:lnTo>
                  <a:lnTo>
                    <a:pt x="618" y="1766"/>
                  </a:lnTo>
                  <a:lnTo>
                    <a:pt x="632" y="1748"/>
                  </a:lnTo>
                  <a:lnTo>
                    <a:pt x="646" y="1726"/>
                  </a:lnTo>
                  <a:lnTo>
                    <a:pt x="654" y="1714"/>
                  </a:lnTo>
                  <a:lnTo>
                    <a:pt x="666" y="1704"/>
                  </a:lnTo>
                  <a:lnTo>
                    <a:pt x="680" y="1696"/>
                  </a:lnTo>
                  <a:lnTo>
                    <a:pt x="694" y="1690"/>
                  </a:lnTo>
                  <a:lnTo>
                    <a:pt x="710" y="1688"/>
                  </a:lnTo>
                  <a:lnTo>
                    <a:pt x="726" y="1692"/>
                  </a:lnTo>
                  <a:lnTo>
                    <a:pt x="744" y="1698"/>
                  </a:lnTo>
                  <a:lnTo>
                    <a:pt x="752" y="1704"/>
                  </a:lnTo>
                  <a:lnTo>
                    <a:pt x="758" y="1710"/>
                  </a:lnTo>
                  <a:lnTo>
                    <a:pt x="770" y="1720"/>
                  </a:lnTo>
                  <a:lnTo>
                    <a:pt x="770" y="1722"/>
                  </a:lnTo>
                  <a:lnTo>
                    <a:pt x="770" y="1724"/>
                  </a:lnTo>
                  <a:lnTo>
                    <a:pt x="752" y="1714"/>
                  </a:lnTo>
                  <a:lnTo>
                    <a:pt x="738" y="1708"/>
                  </a:lnTo>
                  <a:lnTo>
                    <a:pt x="722" y="1702"/>
                  </a:lnTo>
                  <a:lnTo>
                    <a:pt x="712" y="1702"/>
                  </a:lnTo>
                  <a:lnTo>
                    <a:pt x="704" y="1702"/>
                  </a:lnTo>
                  <a:lnTo>
                    <a:pt x="696" y="1704"/>
                  </a:lnTo>
                  <a:lnTo>
                    <a:pt x="690" y="1706"/>
                  </a:lnTo>
                  <a:lnTo>
                    <a:pt x="680" y="1716"/>
                  </a:lnTo>
                  <a:lnTo>
                    <a:pt x="674" y="1722"/>
                  </a:lnTo>
                  <a:lnTo>
                    <a:pt x="672" y="1728"/>
                  </a:lnTo>
                  <a:lnTo>
                    <a:pt x="672" y="1734"/>
                  </a:lnTo>
                  <a:lnTo>
                    <a:pt x="672" y="1742"/>
                  </a:lnTo>
                  <a:lnTo>
                    <a:pt x="670" y="1748"/>
                  </a:lnTo>
                  <a:lnTo>
                    <a:pt x="668" y="1756"/>
                  </a:lnTo>
                  <a:lnTo>
                    <a:pt x="658" y="1766"/>
                  </a:lnTo>
                  <a:lnTo>
                    <a:pt x="652" y="1776"/>
                  </a:lnTo>
                  <a:lnTo>
                    <a:pt x="650" y="1782"/>
                  </a:lnTo>
                  <a:lnTo>
                    <a:pt x="652" y="1788"/>
                  </a:lnTo>
                  <a:lnTo>
                    <a:pt x="656" y="1792"/>
                  </a:lnTo>
                  <a:lnTo>
                    <a:pt x="660" y="1794"/>
                  </a:lnTo>
                  <a:lnTo>
                    <a:pt x="662" y="1798"/>
                  </a:lnTo>
                  <a:lnTo>
                    <a:pt x="662" y="1800"/>
                  </a:lnTo>
                  <a:lnTo>
                    <a:pt x="656" y="1806"/>
                  </a:lnTo>
                  <a:lnTo>
                    <a:pt x="646" y="1812"/>
                  </a:lnTo>
                  <a:lnTo>
                    <a:pt x="644" y="1816"/>
                  </a:lnTo>
                  <a:lnTo>
                    <a:pt x="644" y="1818"/>
                  </a:lnTo>
                  <a:lnTo>
                    <a:pt x="646" y="1820"/>
                  </a:lnTo>
                  <a:lnTo>
                    <a:pt x="650" y="1822"/>
                  </a:lnTo>
                  <a:lnTo>
                    <a:pt x="658" y="1824"/>
                  </a:lnTo>
                  <a:lnTo>
                    <a:pt x="670" y="1824"/>
                  </a:lnTo>
                  <a:lnTo>
                    <a:pt x="684" y="1820"/>
                  </a:lnTo>
                  <a:lnTo>
                    <a:pt x="700" y="1814"/>
                  </a:lnTo>
                  <a:lnTo>
                    <a:pt x="712" y="1806"/>
                  </a:lnTo>
                  <a:lnTo>
                    <a:pt x="732" y="1788"/>
                  </a:lnTo>
                  <a:lnTo>
                    <a:pt x="748" y="1778"/>
                  </a:lnTo>
                  <a:lnTo>
                    <a:pt x="762" y="1774"/>
                  </a:lnTo>
                  <a:lnTo>
                    <a:pt x="778" y="1772"/>
                  </a:lnTo>
                  <a:lnTo>
                    <a:pt x="786" y="1772"/>
                  </a:lnTo>
                  <a:lnTo>
                    <a:pt x="790" y="1770"/>
                  </a:lnTo>
                  <a:lnTo>
                    <a:pt x="790" y="1768"/>
                  </a:lnTo>
                  <a:lnTo>
                    <a:pt x="790" y="1764"/>
                  </a:lnTo>
                  <a:lnTo>
                    <a:pt x="790" y="1760"/>
                  </a:lnTo>
                  <a:lnTo>
                    <a:pt x="790" y="1756"/>
                  </a:lnTo>
                  <a:lnTo>
                    <a:pt x="794" y="1754"/>
                  </a:lnTo>
                  <a:lnTo>
                    <a:pt x="800" y="1750"/>
                  </a:lnTo>
                  <a:lnTo>
                    <a:pt x="806" y="1746"/>
                  </a:lnTo>
                  <a:lnTo>
                    <a:pt x="806" y="1742"/>
                  </a:lnTo>
                  <a:lnTo>
                    <a:pt x="804" y="1736"/>
                  </a:lnTo>
                  <a:lnTo>
                    <a:pt x="802" y="1730"/>
                  </a:lnTo>
                  <a:lnTo>
                    <a:pt x="800" y="1724"/>
                  </a:lnTo>
                  <a:lnTo>
                    <a:pt x="800" y="1720"/>
                  </a:lnTo>
                  <a:lnTo>
                    <a:pt x="804" y="1716"/>
                  </a:lnTo>
                  <a:lnTo>
                    <a:pt x="812" y="1714"/>
                  </a:lnTo>
                  <a:lnTo>
                    <a:pt x="824" y="1712"/>
                  </a:lnTo>
                  <a:lnTo>
                    <a:pt x="834" y="1710"/>
                  </a:lnTo>
                  <a:lnTo>
                    <a:pt x="850" y="1704"/>
                  </a:lnTo>
                  <a:lnTo>
                    <a:pt x="856" y="1702"/>
                  </a:lnTo>
                  <a:lnTo>
                    <a:pt x="860" y="1704"/>
                  </a:lnTo>
                  <a:lnTo>
                    <a:pt x="862" y="1706"/>
                  </a:lnTo>
                  <a:lnTo>
                    <a:pt x="862" y="1712"/>
                  </a:lnTo>
                  <a:lnTo>
                    <a:pt x="864" y="1720"/>
                  </a:lnTo>
                  <a:lnTo>
                    <a:pt x="866" y="1724"/>
                  </a:lnTo>
                  <a:lnTo>
                    <a:pt x="870" y="1728"/>
                  </a:lnTo>
                  <a:lnTo>
                    <a:pt x="874" y="1730"/>
                  </a:lnTo>
                  <a:lnTo>
                    <a:pt x="888" y="1734"/>
                  </a:lnTo>
                  <a:lnTo>
                    <a:pt x="896" y="1738"/>
                  </a:lnTo>
                  <a:lnTo>
                    <a:pt x="906" y="1742"/>
                  </a:lnTo>
                  <a:lnTo>
                    <a:pt x="914" y="1746"/>
                  </a:lnTo>
                  <a:lnTo>
                    <a:pt x="918" y="1746"/>
                  </a:lnTo>
                  <a:lnTo>
                    <a:pt x="922" y="1744"/>
                  </a:lnTo>
                  <a:lnTo>
                    <a:pt x="924" y="1742"/>
                  </a:lnTo>
                  <a:lnTo>
                    <a:pt x="928" y="1740"/>
                  </a:lnTo>
                  <a:lnTo>
                    <a:pt x="930" y="1740"/>
                  </a:lnTo>
                  <a:lnTo>
                    <a:pt x="934" y="1742"/>
                  </a:lnTo>
                  <a:lnTo>
                    <a:pt x="940" y="1750"/>
                  </a:lnTo>
                  <a:lnTo>
                    <a:pt x="948" y="1758"/>
                  </a:lnTo>
                  <a:lnTo>
                    <a:pt x="958" y="1764"/>
                  </a:lnTo>
                  <a:lnTo>
                    <a:pt x="968" y="1766"/>
                  </a:lnTo>
                  <a:lnTo>
                    <a:pt x="978" y="1768"/>
                  </a:lnTo>
                  <a:lnTo>
                    <a:pt x="1002" y="1766"/>
                  </a:lnTo>
                  <a:lnTo>
                    <a:pt x="1026" y="1764"/>
                  </a:lnTo>
                  <a:lnTo>
                    <a:pt x="1036" y="1764"/>
                  </a:lnTo>
                  <a:lnTo>
                    <a:pt x="1050" y="1768"/>
                  </a:lnTo>
                  <a:lnTo>
                    <a:pt x="1078" y="1780"/>
                  </a:lnTo>
                  <a:lnTo>
                    <a:pt x="1090" y="1786"/>
                  </a:lnTo>
                  <a:lnTo>
                    <a:pt x="1104" y="1788"/>
                  </a:lnTo>
                  <a:lnTo>
                    <a:pt x="1116" y="1788"/>
                  </a:lnTo>
                  <a:lnTo>
                    <a:pt x="1122" y="1788"/>
                  </a:lnTo>
                  <a:lnTo>
                    <a:pt x="1126" y="1786"/>
                  </a:lnTo>
                  <a:lnTo>
                    <a:pt x="1136" y="1780"/>
                  </a:lnTo>
                  <a:lnTo>
                    <a:pt x="1142" y="1778"/>
                  </a:lnTo>
                  <a:lnTo>
                    <a:pt x="1148" y="1780"/>
                  </a:lnTo>
                  <a:lnTo>
                    <a:pt x="1150" y="1782"/>
                  </a:lnTo>
                  <a:lnTo>
                    <a:pt x="1150" y="1786"/>
                  </a:lnTo>
                  <a:lnTo>
                    <a:pt x="1150" y="1790"/>
                  </a:lnTo>
                  <a:lnTo>
                    <a:pt x="1146" y="1794"/>
                  </a:lnTo>
                  <a:lnTo>
                    <a:pt x="1142" y="1796"/>
                  </a:lnTo>
                  <a:lnTo>
                    <a:pt x="1138" y="1800"/>
                  </a:lnTo>
                  <a:lnTo>
                    <a:pt x="1140" y="1804"/>
                  </a:lnTo>
                  <a:lnTo>
                    <a:pt x="1146" y="1808"/>
                  </a:lnTo>
                  <a:lnTo>
                    <a:pt x="1154" y="1812"/>
                  </a:lnTo>
                  <a:lnTo>
                    <a:pt x="1174" y="1822"/>
                  </a:lnTo>
                  <a:lnTo>
                    <a:pt x="1192" y="1830"/>
                  </a:lnTo>
                  <a:lnTo>
                    <a:pt x="1206" y="1840"/>
                  </a:lnTo>
                  <a:lnTo>
                    <a:pt x="1216" y="1852"/>
                  </a:lnTo>
                  <a:lnTo>
                    <a:pt x="1228" y="1862"/>
                  </a:lnTo>
                  <a:lnTo>
                    <a:pt x="1246" y="1874"/>
                  </a:lnTo>
                  <a:lnTo>
                    <a:pt x="1254" y="1878"/>
                  </a:lnTo>
                  <a:lnTo>
                    <a:pt x="1264" y="1880"/>
                  </a:lnTo>
                  <a:lnTo>
                    <a:pt x="1272" y="1880"/>
                  </a:lnTo>
                  <a:lnTo>
                    <a:pt x="1278" y="1880"/>
                  </a:lnTo>
                  <a:lnTo>
                    <a:pt x="1282" y="1878"/>
                  </a:lnTo>
                  <a:lnTo>
                    <a:pt x="1284" y="1874"/>
                  </a:lnTo>
                  <a:lnTo>
                    <a:pt x="1284" y="1868"/>
                  </a:lnTo>
                  <a:lnTo>
                    <a:pt x="1280" y="1864"/>
                  </a:lnTo>
                  <a:lnTo>
                    <a:pt x="1272" y="1852"/>
                  </a:lnTo>
                  <a:lnTo>
                    <a:pt x="1268" y="1844"/>
                  </a:lnTo>
                  <a:lnTo>
                    <a:pt x="1268" y="1842"/>
                  </a:lnTo>
                  <a:lnTo>
                    <a:pt x="1270" y="1842"/>
                  </a:lnTo>
                  <a:lnTo>
                    <a:pt x="1282" y="1852"/>
                  </a:lnTo>
                  <a:lnTo>
                    <a:pt x="1298" y="1866"/>
                  </a:lnTo>
                  <a:lnTo>
                    <a:pt x="1314" y="1878"/>
                  </a:lnTo>
                  <a:lnTo>
                    <a:pt x="1320" y="1880"/>
                  </a:lnTo>
                  <a:lnTo>
                    <a:pt x="1324" y="1880"/>
                  </a:lnTo>
                  <a:lnTo>
                    <a:pt x="1326" y="1876"/>
                  </a:lnTo>
                  <a:lnTo>
                    <a:pt x="1326" y="1870"/>
                  </a:lnTo>
                  <a:lnTo>
                    <a:pt x="1322" y="1854"/>
                  </a:lnTo>
                  <a:lnTo>
                    <a:pt x="1322" y="1846"/>
                  </a:lnTo>
                  <a:lnTo>
                    <a:pt x="1324" y="1848"/>
                  </a:lnTo>
                  <a:lnTo>
                    <a:pt x="1334" y="1862"/>
                  </a:lnTo>
                  <a:lnTo>
                    <a:pt x="1338" y="1870"/>
                  </a:lnTo>
                  <a:lnTo>
                    <a:pt x="1344" y="1874"/>
                  </a:lnTo>
                  <a:lnTo>
                    <a:pt x="1350" y="1876"/>
                  </a:lnTo>
                  <a:lnTo>
                    <a:pt x="1354" y="1876"/>
                  </a:lnTo>
                  <a:lnTo>
                    <a:pt x="1358" y="1878"/>
                  </a:lnTo>
                  <a:lnTo>
                    <a:pt x="1364" y="1878"/>
                  </a:lnTo>
                  <a:lnTo>
                    <a:pt x="1368" y="1882"/>
                  </a:lnTo>
                  <a:lnTo>
                    <a:pt x="1372" y="1890"/>
                  </a:lnTo>
                  <a:lnTo>
                    <a:pt x="1378" y="1904"/>
                  </a:lnTo>
                  <a:lnTo>
                    <a:pt x="1382" y="1914"/>
                  </a:lnTo>
                  <a:lnTo>
                    <a:pt x="1386" y="1922"/>
                  </a:lnTo>
                  <a:lnTo>
                    <a:pt x="1392" y="1928"/>
                  </a:lnTo>
                  <a:lnTo>
                    <a:pt x="1394" y="1932"/>
                  </a:lnTo>
                  <a:lnTo>
                    <a:pt x="1394" y="1934"/>
                  </a:lnTo>
                  <a:lnTo>
                    <a:pt x="1390" y="1942"/>
                  </a:lnTo>
                  <a:lnTo>
                    <a:pt x="1388" y="1944"/>
                  </a:lnTo>
                  <a:lnTo>
                    <a:pt x="1390" y="1948"/>
                  </a:lnTo>
                  <a:lnTo>
                    <a:pt x="1392" y="1950"/>
                  </a:lnTo>
                  <a:lnTo>
                    <a:pt x="1400" y="1954"/>
                  </a:lnTo>
                  <a:lnTo>
                    <a:pt x="1412" y="1960"/>
                  </a:lnTo>
                  <a:lnTo>
                    <a:pt x="1414" y="1962"/>
                  </a:lnTo>
                  <a:lnTo>
                    <a:pt x="1416" y="1966"/>
                  </a:lnTo>
                  <a:lnTo>
                    <a:pt x="1422" y="1976"/>
                  </a:lnTo>
                  <a:lnTo>
                    <a:pt x="1426" y="1982"/>
                  </a:lnTo>
                  <a:lnTo>
                    <a:pt x="1434" y="1990"/>
                  </a:lnTo>
                  <a:lnTo>
                    <a:pt x="1452" y="2004"/>
                  </a:lnTo>
                  <a:lnTo>
                    <a:pt x="1464" y="2010"/>
                  </a:lnTo>
                  <a:lnTo>
                    <a:pt x="1468" y="2012"/>
                  </a:lnTo>
                  <a:lnTo>
                    <a:pt x="1460" y="2016"/>
                  </a:lnTo>
                  <a:lnTo>
                    <a:pt x="1452" y="2020"/>
                  </a:lnTo>
                  <a:lnTo>
                    <a:pt x="1450" y="2026"/>
                  </a:lnTo>
                  <a:lnTo>
                    <a:pt x="1448" y="2032"/>
                  </a:lnTo>
                  <a:lnTo>
                    <a:pt x="1442" y="2038"/>
                  </a:lnTo>
                  <a:lnTo>
                    <a:pt x="1440" y="2042"/>
                  </a:lnTo>
                  <a:lnTo>
                    <a:pt x="1440" y="2046"/>
                  </a:lnTo>
                  <a:lnTo>
                    <a:pt x="1440" y="2050"/>
                  </a:lnTo>
                  <a:lnTo>
                    <a:pt x="1444" y="2054"/>
                  </a:lnTo>
                  <a:lnTo>
                    <a:pt x="1446" y="2054"/>
                  </a:lnTo>
                  <a:lnTo>
                    <a:pt x="1450" y="2054"/>
                  </a:lnTo>
                  <a:lnTo>
                    <a:pt x="1452" y="2050"/>
                  </a:lnTo>
                  <a:lnTo>
                    <a:pt x="1456" y="2044"/>
                  </a:lnTo>
                  <a:lnTo>
                    <a:pt x="1462" y="2032"/>
                  </a:lnTo>
                  <a:lnTo>
                    <a:pt x="1466" y="2026"/>
                  </a:lnTo>
                  <a:lnTo>
                    <a:pt x="1470" y="2024"/>
                  </a:lnTo>
                  <a:lnTo>
                    <a:pt x="1474" y="2022"/>
                  </a:lnTo>
                  <a:lnTo>
                    <a:pt x="1480" y="2024"/>
                  </a:lnTo>
                  <a:lnTo>
                    <a:pt x="1484" y="2028"/>
                  </a:lnTo>
                  <a:lnTo>
                    <a:pt x="1488" y="2034"/>
                  </a:lnTo>
                  <a:lnTo>
                    <a:pt x="1492" y="2044"/>
                  </a:lnTo>
                  <a:lnTo>
                    <a:pt x="1494" y="2052"/>
                  </a:lnTo>
                  <a:lnTo>
                    <a:pt x="1494" y="2058"/>
                  </a:lnTo>
                  <a:lnTo>
                    <a:pt x="1492" y="2064"/>
                  </a:lnTo>
                  <a:lnTo>
                    <a:pt x="1488" y="2074"/>
                  </a:lnTo>
                  <a:lnTo>
                    <a:pt x="1488" y="2078"/>
                  </a:lnTo>
                  <a:lnTo>
                    <a:pt x="1488" y="2082"/>
                  </a:lnTo>
                  <a:lnTo>
                    <a:pt x="1492" y="2092"/>
                  </a:lnTo>
                  <a:lnTo>
                    <a:pt x="1494" y="2100"/>
                  </a:lnTo>
                  <a:lnTo>
                    <a:pt x="1496" y="2102"/>
                  </a:lnTo>
                  <a:lnTo>
                    <a:pt x="1500" y="2104"/>
                  </a:lnTo>
                  <a:lnTo>
                    <a:pt x="1504" y="2102"/>
                  </a:lnTo>
                  <a:lnTo>
                    <a:pt x="1508" y="2098"/>
                  </a:lnTo>
                  <a:lnTo>
                    <a:pt x="1518" y="2088"/>
                  </a:lnTo>
                  <a:lnTo>
                    <a:pt x="1524" y="2080"/>
                  </a:lnTo>
                  <a:lnTo>
                    <a:pt x="1526" y="2076"/>
                  </a:lnTo>
                  <a:lnTo>
                    <a:pt x="1526" y="2072"/>
                  </a:lnTo>
                  <a:lnTo>
                    <a:pt x="1524" y="2058"/>
                  </a:lnTo>
                  <a:lnTo>
                    <a:pt x="1522" y="2044"/>
                  </a:lnTo>
                  <a:lnTo>
                    <a:pt x="1524" y="2038"/>
                  </a:lnTo>
                  <a:lnTo>
                    <a:pt x="1528" y="2034"/>
                  </a:lnTo>
                  <a:lnTo>
                    <a:pt x="1530" y="2030"/>
                  </a:lnTo>
                  <a:lnTo>
                    <a:pt x="1530" y="2038"/>
                  </a:lnTo>
                  <a:lnTo>
                    <a:pt x="1530" y="2044"/>
                  </a:lnTo>
                  <a:lnTo>
                    <a:pt x="1532" y="2058"/>
                  </a:lnTo>
                  <a:lnTo>
                    <a:pt x="1534" y="2070"/>
                  </a:lnTo>
                  <a:lnTo>
                    <a:pt x="1534" y="2074"/>
                  </a:lnTo>
                  <a:lnTo>
                    <a:pt x="1530" y="2078"/>
                  </a:lnTo>
                  <a:lnTo>
                    <a:pt x="1526" y="2082"/>
                  </a:lnTo>
                  <a:lnTo>
                    <a:pt x="1526" y="2084"/>
                  </a:lnTo>
                  <a:lnTo>
                    <a:pt x="1526" y="2092"/>
                  </a:lnTo>
                  <a:lnTo>
                    <a:pt x="1526" y="2098"/>
                  </a:lnTo>
                  <a:lnTo>
                    <a:pt x="1524" y="2102"/>
                  </a:lnTo>
                  <a:lnTo>
                    <a:pt x="1522" y="2106"/>
                  </a:lnTo>
                  <a:lnTo>
                    <a:pt x="1516" y="2112"/>
                  </a:lnTo>
                  <a:lnTo>
                    <a:pt x="1512" y="2118"/>
                  </a:lnTo>
                  <a:lnTo>
                    <a:pt x="1512" y="2122"/>
                  </a:lnTo>
                  <a:lnTo>
                    <a:pt x="1514" y="2124"/>
                  </a:lnTo>
                  <a:lnTo>
                    <a:pt x="1518" y="2130"/>
                  </a:lnTo>
                  <a:lnTo>
                    <a:pt x="1522" y="2134"/>
                  </a:lnTo>
                  <a:lnTo>
                    <a:pt x="1524" y="2138"/>
                  </a:lnTo>
                  <a:lnTo>
                    <a:pt x="1528" y="2148"/>
                  </a:lnTo>
                  <a:lnTo>
                    <a:pt x="1534" y="2160"/>
                  </a:lnTo>
                  <a:lnTo>
                    <a:pt x="1544" y="2172"/>
                  </a:lnTo>
                  <a:lnTo>
                    <a:pt x="1554" y="2182"/>
                  </a:lnTo>
                  <a:lnTo>
                    <a:pt x="1558" y="2186"/>
                  </a:lnTo>
                  <a:lnTo>
                    <a:pt x="1560" y="2184"/>
                  </a:lnTo>
                  <a:lnTo>
                    <a:pt x="1562" y="2176"/>
                  </a:lnTo>
                  <a:lnTo>
                    <a:pt x="1564" y="2168"/>
                  </a:lnTo>
                  <a:lnTo>
                    <a:pt x="1568" y="2162"/>
                  </a:lnTo>
                  <a:lnTo>
                    <a:pt x="1574" y="2158"/>
                  </a:lnTo>
                  <a:lnTo>
                    <a:pt x="1584" y="2156"/>
                  </a:lnTo>
                  <a:lnTo>
                    <a:pt x="1592" y="2154"/>
                  </a:lnTo>
                  <a:lnTo>
                    <a:pt x="1594" y="2156"/>
                  </a:lnTo>
                  <a:lnTo>
                    <a:pt x="1588" y="2162"/>
                  </a:lnTo>
                  <a:lnTo>
                    <a:pt x="1582" y="2166"/>
                  </a:lnTo>
                  <a:lnTo>
                    <a:pt x="1578" y="2172"/>
                  </a:lnTo>
                  <a:lnTo>
                    <a:pt x="1576" y="2180"/>
                  </a:lnTo>
                  <a:lnTo>
                    <a:pt x="1576" y="2188"/>
                  </a:lnTo>
                  <a:lnTo>
                    <a:pt x="1582" y="2196"/>
                  </a:lnTo>
                  <a:lnTo>
                    <a:pt x="1586" y="2200"/>
                  </a:lnTo>
                  <a:lnTo>
                    <a:pt x="1588" y="2202"/>
                  </a:lnTo>
                  <a:lnTo>
                    <a:pt x="1590" y="2212"/>
                  </a:lnTo>
                  <a:lnTo>
                    <a:pt x="1592" y="2218"/>
                  </a:lnTo>
                  <a:lnTo>
                    <a:pt x="1596" y="2220"/>
                  </a:lnTo>
                  <a:lnTo>
                    <a:pt x="1600" y="2220"/>
                  </a:lnTo>
                  <a:lnTo>
                    <a:pt x="1604" y="2218"/>
                  </a:lnTo>
                  <a:lnTo>
                    <a:pt x="1608" y="2216"/>
                  </a:lnTo>
                  <a:lnTo>
                    <a:pt x="1610" y="2216"/>
                  </a:lnTo>
                  <a:lnTo>
                    <a:pt x="1610" y="2220"/>
                  </a:lnTo>
                  <a:lnTo>
                    <a:pt x="1606" y="2228"/>
                  </a:lnTo>
                  <a:lnTo>
                    <a:pt x="1600" y="2246"/>
                  </a:lnTo>
                  <a:lnTo>
                    <a:pt x="1596" y="2256"/>
                  </a:lnTo>
                  <a:lnTo>
                    <a:pt x="1598" y="2262"/>
                  </a:lnTo>
                  <a:lnTo>
                    <a:pt x="1600" y="2262"/>
                  </a:lnTo>
                  <a:lnTo>
                    <a:pt x="1602" y="2262"/>
                  </a:lnTo>
                  <a:lnTo>
                    <a:pt x="1602" y="2268"/>
                  </a:lnTo>
                  <a:lnTo>
                    <a:pt x="1604" y="2276"/>
                  </a:lnTo>
                  <a:lnTo>
                    <a:pt x="1606" y="2278"/>
                  </a:lnTo>
                  <a:lnTo>
                    <a:pt x="1608" y="2280"/>
                  </a:lnTo>
                  <a:lnTo>
                    <a:pt x="1612" y="2280"/>
                  </a:lnTo>
                  <a:lnTo>
                    <a:pt x="1614" y="2278"/>
                  </a:lnTo>
                  <a:lnTo>
                    <a:pt x="1614" y="2270"/>
                  </a:lnTo>
                  <a:lnTo>
                    <a:pt x="1616" y="2260"/>
                  </a:lnTo>
                  <a:lnTo>
                    <a:pt x="1618" y="2256"/>
                  </a:lnTo>
                  <a:lnTo>
                    <a:pt x="1622" y="2254"/>
                  </a:lnTo>
                  <a:lnTo>
                    <a:pt x="1632" y="2248"/>
                  </a:lnTo>
                  <a:lnTo>
                    <a:pt x="1638" y="2242"/>
                  </a:lnTo>
                  <a:lnTo>
                    <a:pt x="1642" y="2240"/>
                  </a:lnTo>
                  <a:lnTo>
                    <a:pt x="1644" y="2240"/>
                  </a:lnTo>
                  <a:lnTo>
                    <a:pt x="1644" y="2242"/>
                  </a:lnTo>
                  <a:lnTo>
                    <a:pt x="1646" y="2246"/>
                  </a:lnTo>
                  <a:lnTo>
                    <a:pt x="1648" y="2246"/>
                  </a:lnTo>
                  <a:lnTo>
                    <a:pt x="1654" y="2246"/>
                  </a:lnTo>
                  <a:lnTo>
                    <a:pt x="1660" y="2248"/>
                  </a:lnTo>
                  <a:lnTo>
                    <a:pt x="1660" y="2250"/>
                  </a:lnTo>
                  <a:lnTo>
                    <a:pt x="1660" y="2254"/>
                  </a:lnTo>
                  <a:lnTo>
                    <a:pt x="1660" y="2258"/>
                  </a:lnTo>
                  <a:lnTo>
                    <a:pt x="1656" y="2254"/>
                  </a:lnTo>
                  <a:lnTo>
                    <a:pt x="1652" y="2252"/>
                  </a:lnTo>
                  <a:lnTo>
                    <a:pt x="1648" y="2252"/>
                  </a:lnTo>
                  <a:lnTo>
                    <a:pt x="1642" y="2254"/>
                  </a:lnTo>
                  <a:lnTo>
                    <a:pt x="1636" y="2258"/>
                  </a:lnTo>
                  <a:lnTo>
                    <a:pt x="1624" y="2268"/>
                  </a:lnTo>
                  <a:lnTo>
                    <a:pt x="1618" y="2276"/>
                  </a:lnTo>
                  <a:lnTo>
                    <a:pt x="1618" y="2282"/>
                  </a:lnTo>
                  <a:lnTo>
                    <a:pt x="1618" y="2290"/>
                  </a:lnTo>
                  <a:lnTo>
                    <a:pt x="1620" y="2294"/>
                  </a:lnTo>
                  <a:lnTo>
                    <a:pt x="1622" y="2298"/>
                  </a:lnTo>
                  <a:lnTo>
                    <a:pt x="1626" y="2300"/>
                  </a:lnTo>
                  <a:lnTo>
                    <a:pt x="1628" y="2302"/>
                  </a:lnTo>
                  <a:lnTo>
                    <a:pt x="1626" y="2306"/>
                  </a:lnTo>
                  <a:lnTo>
                    <a:pt x="1622" y="2308"/>
                  </a:lnTo>
                  <a:lnTo>
                    <a:pt x="1622" y="2310"/>
                  </a:lnTo>
                  <a:lnTo>
                    <a:pt x="1624" y="2312"/>
                  </a:lnTo>
                  <a:lnTo>
                    <a:pt x="1626" y="2312"/>
                  </a:lnTo>
                  <a:lnTo>
                    <a:pt x="1624" y="2316"/>
                  </a:lnTo>
                  <a:lnTo>
                    <a:pt x="1620" y="2318"/>
                  </a:lnTo>
                  <a:lnTo>
                    <a:pt x="1620" y="2320"/>
                  </a:lnTo>
                  <a:lnTo>
                    <a:pt x="1622" y="2324"/>
                  </a:lnTo>
                  <a:lnTo>
                    <a:pt x="1624" y="2326"/>
                  </a:lnTo>
                  <a:lnTo>
                    <a:pt x="1632" y="2332"/>
                  </a:lnTo>
                  <a:lnTo>
                    <a:pt x="1642" y="2336"/>
                  </a:lnTo>
                  <a:lnTo>
                    <a:pt x="1650" y="2338"/>
                  </a:lnTo>
                  <a:lnTo>
                    <a:pt x="1656" y="2336"/>
                  </a:lnTo>
                  <a:lnTo>
                    <a:pt x="1662" y="2334"/>
                  </a:lnTo>
                  <a:lnTo>
                    <a:pt x="1670" y="2332"/>
                  </a:lnTo>
                  <a:lnTo>
                    <a:pt x="1676" y="2334"/>
                  </a:lnTo>
                  <a:lnTo>
                    <a:pt x="1676" y="2338"/>
                  </a:lnTo>
                  <a:lnTo>
                    <a:pt x="1676" y="2340"/>
                  </a:lnTo>
                  <a:lnTo>
                    <a:pt x="1682" y="2340"/>
                  </a:lnTo>
                  <a:lnTo>
                    <a:pt x="1688" y="2340"/>
                  </a:lnTo>
                  <a:lnTo>
                    <a:pt x="1688" y="2344"/>
                  </a:lnTo>
                  <a:lnTo>
                    <a:pt x="1686" y="2352"/>
                  </a:lnTo>
                  <a:lnTo>
                    <a:pt x="1686" y="2356"/>
                  </a:lnTo>
                  <a:lnTo>
                    <a:pt x="1686" y="2358"/>
                  </a:lnTo>
                  <a:lnTo>
                    <a:pt x="1688" y="2360"/>
                  </a:lnTo>
                  <a:lnTo>
                    <a:pt x="1694" y="2360"/>
                  </a:lnTo>
                  <a:lnTo>
                    <a:pt x="1700" y="2360"/>
                  </a:lnTo>
                  <a:lnTo>
                    <a:pt x="1704" y="2362"/>
                  </a:lnTo>
                  <a:lnTo>
                    <a:pt x="1706" y="2364"/>
                  </a:lnTo>
                  <a:lnTo>
                    <a:pt x="1714" y="2362"/>
                  </a:lnTo>
                  <a:lnTo>
                    <a:pt x="1718" y="2360"/>
                  </a:lnTo>
                  <a:lnTo>
                    <a:pt x="1724" y="2362"/>
                  </a:lnTo>
                  <a:lnTo>
                    <a:pt x="1730" y="2364"/>
                  </a:lnTo>
                  <a:lnTo>
                    <a:pt x="1736" y="2368"/>
                  </a:lnTo>
                  <a:lnTo>
                    <a:pt x="1738" y="2370"/>
                  </a:lnTo>
                  <a:lnTo>
                    <a:pt x="1742" y="2368"/>
                  </a:lnTo>
                  <a:lnTo>
                    <a:pt x="1746" y="2368"/>
                  </a:lnTo>
                  <a:lnTo>
                    <a:pt x="1748" y="2368"/>
                  </a:lnTo>
                  <a:lnTo>
                    <a:pt x="1750" y="2374"/>
                  </a:lnTo>
                  <a:lnTo>
                    <a:pt x="1750" y="2382"/>
                  </a:lnTo>
                  <a:lnTo>
                    <a:pt x="1748" y="2384"/>
                  </a:lnTo>
                  <a:lnTo>
                    <a:pt x="1744" y="2386"/>
                  </a:lnTo>
                  <a:lnTo>
                    <a:pt x="1742" y="2388"/>
                  </a:lnTo>
                  <a:lnTo>
                    <a:pt x="1742" y="2390"/>
                  </a:lnTo>
                  <a:lnTo>
                    <a:pt x="1748" y="2398"/>
                  </a:lnTo>
                  <a:lnTo>
                    <a:pt x="1758" y="2402"/>
                  </a:lnTo>
                  <a:lnTo>
                    <a:pt x="1764" y="2404"/>
                  </a:lnTo>
                  <a:lnTo>
                    <a:pt x="1768" y="2402"/>
                  </a:lnTo>
                  <a:lnTo>
                    <a:pt x="1776" y="2398"/>
                  </a:lnTo>
                  <a:lnTo>
                    <a:pt x="1778" y="2392"/>
                  </a:lnTo>
                  <a:lnTo>
                    <a:pt x="1780" y="2392"/>
                  </a:lnTo>
                  <a:lnTo>
                    <a:pt x="1780" y="2398"/>
                  </a:lnTo>
                  <a:lnTo>
                    <a:pt x="1780" y="2406"/>
                  </a:lnTo>
                  <a:lnTo>
                    <a:pt x="1784" y="2408"/>
                  </a:lnTo>
                  <a:lnTo>
                    <a:pt x="1786" y="2410"/>
                  </a:lnTo>
                  <a:lnTo>
                    <a:pt x="1786" y="2414"/>
                  </a:lnTo>
                  <a:lnTo>
                    <a:pt x="1784" y="2416"/>
                  </a:lnTo>
                  <a:lnTo>
                    <a:pt x="1780" y="2412"/>
                  </a:lnTo>
                  <a:lnTo>
                    <a:pt x="1776" y="2408"/>
                  </a:lnTo>
                  <a:lnTo>
                    <a:pt x="1774" y="2408"/>
                  </a:lnTo>
                  <a:lnTo>
                    <a:pt x="1772" y="2408"/>
                  </a:lnTo>
                  <a:lnTo>
                    <a:pt x="1772" y="2412"/>
                  </a:lnTo>
                  <a:lnTo>
                    <a:pt x="1774" y="2416"/>
                  </a:lnTo>
                  <a:lnTo>
                    <a:pt x="1782" y="2422"/>
                  </a:lnTo>
                  <a:lnTo>
                    <a:pt x="1790" y="2426"/>
                  </a:lnTo>
                  <a:lnTo>
                    <a:pt x="1794" y="2426"/>
                  </a:lnTo>
                  <a:lnTo>
                    <a:pt x="1796" y="2424"/>
                  </a:lnTo>
                  <a:lnTo>
                    <a:pt x="1798" y="2418"/>
                  </a:lnTo>
                  <a:lnTo>
                    <a:pt x="1800" y="2414"/>
                  </a:lnTo>
                  <a:lnTo>
                    <a:pt x="1804" y="2414"/>
                  </a:lnTo>
                  <a:lnTo>
                    <a:pt x="1804" y="2418"/>
                  </a:lnTo>
                  <a:lnTo>
                    <a:pt x="1804" y="2424"/>
                  </a:lnTo>
                  <a:lnTo>
                    <a:pt x="1806" y="2432"/>
                  </a:lnTo>
                  <a:lnTo>
                    <a:pt x="1810" y="2438"/>
                  </a:lnTo>
                  <a:lnTo>
                    <a:pt x="1810" y="2444"/>
                  </a:lnTo>
                  <a:lnTo>
                    <a:pt x="1808" y="2450"/>
                  </a:lnTo>
                  <a:lnTo>
                    <a:pt x="1810" y="2450"/>
                  </a:lnTo>
                  <a:lnTo>
                    <a:pt x="1814" y="2450"/>
                  </a:lnTo>
                  <a:lnTo>
                    <a:pt x="1816" y="2446"/>
                  </a:lnTo>
                  <a:lnTo>
                    <a:pt x="1818" y="2444"/>
                  </a:lnTo>
                  <a:lnTo>
                    <a:pt x="1820" y="2444"/>
                  </a:lnTo>
                  <a:lnTo>
                    <a:pt x="1824" y="2448"/>
                  </a:lnTo>
                  <a:lnTo>
                    <a:pt x="1824" y="2454"/>
                  </a:lnTo>
                  <a:lnTo>
                    <a:pt x="1824" y="2460"/>
                  </a:lnTo>
                  <a:lnTo>
                    <a:pt x="1828" y="2464"/>
                  </a:lnTo>
                  <a:lnTo>
                    <a:pt x="1832" y="2468"/>
                  </a:lnTo>
                  <a:lnTo>
                    <a:pt x="1832" y="2470"/>
                  </a:lnTo>
                  <a:lnTo>
                    <a:pt x="1834" y="2474"/>
                  </a:lnTo>
                  <a:lnTo>
                    <a:pt x="1832" y="2476"/>
                  </a:lnTo>
                  <a:lnTo>
                    <a:pt x="1830" y="2478"/>
                  </a:lnTo>
                  <a:lnTo>
                    <a:pt x="1826" y="2478"/>
                  </a:lnTo>
                  <a:lnTo>
                    <a:pt x="1826" y="2480"/>
                  </a:lnTo>
                  <a:lnTo>
                    <a:pt x="1830" y="2490"/>
                  </a:lnTo>
                  <a:lnTo>
                    <a:pt x="1838" y="2500"/>
                  </a:lnTo>
                  <a:lnTo>
                    <a:pt x="1840" y="2510"/>
                  </a:lnTo>
                  <a:lnTo>
                    <a:pt x="1842" y="2520"/>
                  </a:lnTo>
                  <a:lnTo>
                    <a:pt x="1840" y="2538"/>
                  </a:lnTo>
                  <a:lnTo>
                    <a:pt x="1838" y="2546"/>
                  </a:lnTo>
                  <a:lnTo>
                    <a:pt x="1836" y="2550"/>
                  </a:lnTo>
                  <a:lnTo>
                    <a:pt x="1836" y="2548"/>
                  </a:lnTo>
                  <a:lnTo>
                    <a:pt x="1834" y="2544"/>
                  </a:lnTo>
                  <a:lnTo>
                    <a:pt x="1828" y="2510"/>
                  </a:lnTo>
                  <a:lnTo>
                    <a:pt x="1824" y="2504"/>
                  </a:lnTo>
                  <a:lnTo>
                    <a:pt x="1818" y="2500"/>
                  </a:lnTo>
                  <a:lnTo>
                    <a:pt x="1808" y="2496"/>
                  </a:lnTo>
                  <a:lnTo>
                    <a:pt x="1798" y="2496"/>
                  </a:lnTo>
                  <a:lnTo>
                    <a:pt x="1776" y="2494"/>
                  </a:lnTo>
                  <a:lnTo>
                    <a:pt x="1766" y="2492"/>
                  </a:lnTo>
                  <a:lnTo>
                    <a:pt x="1758" y="2488"/>
                  </a:lnTo>
                  <a:lnTo>
                    <a:pt x="1752" y="2484"/>
                  </a:lnTo>
                  <a:lnTo>
                    <a:pt x="1748" y="2484"/>
                  </a:lnTo>
                  <a:lnTo>
                    <a:pt x="1744" y="2486"/>
                  </a:lnTo>
                  <a:lnTo>
                    <a:pt x="1744" y="2490"/>
                  </a:lnTo>
                  <a:lnTo>
                    <a:pt x="1744" y="2496"/>
                  </a:lnTo>
                  <a:lnTo>
                    <a:pt x="1746" y="2502"/>
                  </a:lnTo>
                  <a:lnTo>
                    <a:pt x="1754" y="2516"/>
                  </a:lnTo>
                  <a:lnTo>
                    <a:pt x="1760" y="2526"/>
                  </a:lnTo>
                  <a:lnTo>
                    <a:pt x="1764" y="2536"/>
                  </a:lnTo>
                  <a:lnTo>
                    <a:pt x="1770" y="2564"/>
                  </a:lnTo>
                  <a:lnTo>
                    <a:pt x="1774" y="2596"/>
                  </a:lnTo>
                  <a:lnTo>
                    <a:pt x="1774" y="2628"/>
                  </a:lnTo>
                  <a:lnTo>
                    <a:pt x="1774" y="2666"/>
                  </a:lnTo>
                  <a:lnTo>
                    <a:pt x="1770" y="2708"/>
                  </a:lnTo>
                  <a:lnTo>
                    <a:pt x="1766" y="2750"/>
                  </a:lnTo>
                  <a:lnTo>
                    <a:pt x="1762" y="2766"/>
                  </a:lnTo>
                  <a:lnTo>
                    <a:pt x="1758" y="2780"/>
                  </a:lnTo>
                  <a:lnTo>
                    <a:pt x="1754" y="2794"/>
                  </a:lnTo>
                  <a:lnTo>
                    <a:pt x="1754" y="2810"/>
                  </a:lnTo>
                  <a:lnTo>
                    <a:pt x="1756" y="2826"/>
                  </a:lnTo>
                  <a:lnTo>
                    <a:pt x="1760" y="2842"/>
                  </a:lnTo>
                  <a:lnTo>
                    <a:pt x="1764" y="2860"/>
                  </a:lnTo>
                  <a:lnTo>
                    <a:pt x="1766" y="2878"/>
                  </a:lnTo>
                  <a:lnTo>
                    <a:pt x="1766" y="2894"/>
                  </a:lnTo>
                  <a:lnTo>
                    <a:pt x="1764" y="2912"/>
                  </a:lnTo>
                  <a:lnTo>
                    <a:pt x="1760" y="2924"/>
                  </a:lnTo>
                  <a:lnTo>
                    <a:pt x="1760" y="2936"/>
                  </a:lnTo>
                  <a:lnTo>
                    <a:pt x="1762" y="2944"/>
                  </a:lnTo>
                  <a:lnTo>
                    <a:pt x="1766" y="2952"/>
                  </a:lnTo>
                  <a:lnTo>
                    <a:pt x="1774" y="2970"/>
                  </a:lnTo>
                  <a:lnTo>
                    <a:pt x="1778" y="2980"/>
                  </a:lnTo>
                  <a:lnTo>
                    <a:pt x="1782" y="2996"/>
                  </a:lnTo>
                  <a:lnTo>
                    <a:pt x="1784" y="3010"/>
                  </a:lnTo>
                  <a:lnTo>
                    <a:pt x="1788" y="3022"/>
                  </a:lnTo>
                  <a:lnTo>
                    <a:pt x="1792" y="3028"/>
                  </a:lnTo>
                  <a:lnTo>
                    <a:pt x="1798" y="3034"/>
                  </a:lnTo>
                  <a:lnTo>
                    <a:pt x="1808" y="3044"/>
                  </a:lnTo>
                  <a:lnTo>
                    <a:pt x="1812" y="3050"/>
                  </a:lnTo>
                  <a:lnTo>
                    <a:pt x="1814" y="3056"/>
                  </a:lnTo>
                  <a:lnTo>
                    <a:pt x="1816" y="3064"/>
                  </a:lnTo>
                  <a:lnTo>
                    <a:pt x="1818" y="3068"/>
                  </a:lnTo>
                  <a:lnTo>
                    <a:pt x="1826" y="3072"/>
                  </a:lnTo>
                  <a:lnTo>
                    <a:pt x="1828" y="3074"/>
                  </a:lnTo>
                  <a:lnTo>
                    <a:pt x="1832" y="3078"/>
                  </a:lnTo>
                  <a:lnTo>
                    <a:pt x="1834" y="3086"/>
                  </a:lnTo>
                  <a:lnTo>
                    <a:pt x="1836" y="3098"/>
                  </a:lnTo>
                  <a:lnTo>
                    <a:pt x="1838" y="3110"/>
                  </a:lnTo>
                  <a:lnTo>
                    <a:pt x="1842" y="3118"/>
                  </a:lnTo>
                  <a:lnTo>
                    <a:pt x="1848" y="3122"/>
                  </a:lnTo>
                  <a:lnTo>
                    <a:pt x="1852" y="3124"/>
                  </a:lnTo>
                  <a:lnTo>
                    <a:pt x="1856" y="3128"/>
                  </a:lnTo>
                  <a:lnTo>
                    <a:pt x="1860" y="3130"/>
                  </a:lnTo>
                  <a:lnTo>
                    <a:pt x="1862" y="3134"/>
                  </a:lnTo>
                  <a:lnTo>
                    <a:pt x="1860" y="3140"/>
                  </a:lnTo>
                  <a:lnTo>
                    <a:pt x="1858" y="3146"/>
                  </a:lnTo>
                  <a:lnTo>
                    <a:pt x="1858" y="3152"/>
                  </a:lnTo>
                  <a:lnTo>
                    <a:pt x="1860" y="3158"/>
                  </a:lnTo>
                  <a:lnTo>
                    <a:pt x="1862" y="3164"/>
                  </a:lnTo>
                  <a:lnTo>
                    <a:pt x="1874" y="3178"/>
                  </a:lnTo>
                  <a:lnTo>
                    <a:pt x="1890" y="3200"/>
                  </a:lnTo>
                  <a:lnTo>
                    <a:pt x="1900" y="3212"/>
                  </a:lnTo>
                  <a:lnTo>
                    <a:pt x="1904" y="3222"/>
                  </a:lnTo>
                  <a:lnTo>
                    <a:pt x="1908" y="3230"/>
                  </a:lnTo>
                  <a:lnTo>
                    <a:pt x="1910" y="3238"/>
                  </a:lnTo>
                  <a:lnTo>
                    <a:pt x="1910" y="3250"/>
                  </a:lnTo>
                  <a:lnTo>
                    <a:pt x="1912" y="3254"/>
                  </a:lnTo>
                  <a:lnTo>
                    <a:pt x="1916" y="3258"/>
                  </a:lnTo>
                  <a:lnTo>
                    <a:pt x="1920" y="3260"/>
                  </a:lnTo>
                  <a:lnTo>
                    <a:pt x="1926" y="3262"/>
                  </a:lnTo>
                  <a:lnTo>
                    <a:pt x="1940" y="3264"/>
                  </a:lnTo>
                  <a:lnTo>
                    <a:pt x="1950" y="3266"/>
                  </a:lnTo>
                  <a:lnTo>
                    <a:pt x="1958" y="3270"/>
                  </a:lnTo>
                  <a:lnTo>
                    <a:pt x="1968" y="3276"/>
                  </a:lnTo>
                  <a:lnTo>
                    <a:pt x="1978" y="3284"/>
                  </a:lnTo>
                  <a:lnTo>
                    <a:pt x="1988" y="3292"/>
                  </a:lnTo>
                  <a:lnTo>
                    <a:pt x="1994" y="3296"/>
                  </a:lnTo>
                  <a:lnTo>
                    <a:pt x="2006" y="3300"/>
                  </a:lnTo>
                  <a:lnTo>
                    <a:pt x="2016" y="3302"/>
                  </a:lnTo>
                  <a:lnTo>
                    <a:pt x="2022" y="3306"/>
                  </a:lnTo>
                  <a:lnTo>
                    <a:pt x="2030" y="3312"/>
                  </a:lnTo>
                  <a:lnTo>
                    <a:pt x="2036" y="3320"/>
                  </a:lnTo>
                  <a:lnTo>
                    <a:pt x="2042" y="3326"/>
                  </a:lnTo>
                  <a:lnTo>
                    <a:pt x="2046" y="3338"/>
                  </a:lnTo>
                  <a:lnTo>
                    <a:pt x="2048" y="3350"/>
                  </a:lnTo>
                  <a:lnTo>
                    <a:pt x="2052" y="3362"/>
                  </a:lnTo>
                  <a:lnTo>
                    <a:pt x="2068" y="3394"/>
                  </a:lnTo>
                  <a:lnTo>
                    <a:pt x="2078" y="3420"/>
                  </a:lnTo>
                  <a:lnTo>
                    <a:pt x="2092" y="3460"/>
                  </a:lnTo>
                  <a:lnTo>
                    <a:pt x="2100" y="3488"/>
                  </a:lnTo>
                  <a:lnTo>
                    <a:pt x="2106" y="3498"/>
                  </a:lnTo>
                  <a:lnTo>
                    <a:pt x="2112" y="3508"/>
                  </a:lnTo>
                  <a:lnTo>
                    <a:pt x="2120" y="3518"/>
                  </a:lnTo>
                  <a:lnTo>
                    <a:pt x="2130" y="3526"/>
                  </a:lnTo>
                  <a:lnTo>
                    <a:pt x="2150" y="3544"/>
                  </a:lnTo>
                  <a:lnTo>
                    <a:pt x="2160" y="3552"/>
                  </a:lnTo>
                  <a:lnTo>
                    <a:pt x="2166" y="3564"/>
                  </a:lnTo>
                  <a:lnTo>
                    <a:pt x="2170" y="3576"/>
                  </a:lnTo>
                  <a:lnTo>
                    <a:pt x="2170" y="3590"/>
                  </a:lnTo>
                  <a:lnTo>
                    <a:pt x="2170" y="3596"/>
                  </a:lnTo>
                  <a:lnTo>
                    <a:pt x="2168" y="3600"/>
                  </a:lnTo>
                  <a:lnTo>
                    <a:pt x="2164" y="3604"/>
                  </a:lnTo>
                  <a:lnTo>
                    <a:pt x="2162" y="3606"/>
                  </a:lnTo>
                  <a:lnTo>
                    <a:pt x="2154" y="3608"/>
                  </a:lnTo>
                  <a:lnTo>
                    <a:pt x="2148" y="3608"/>
                  </a:lnTo>
                  <a:lnTo>
                    <a:pt x="2142" y="3608"/>
                  </a:lnTo>
                  <a:lnTo>
                    <a:pt x="2140" y="3608"/>
                  </a:lnTo>
                  <a:lnTo>
                    <a:pt x="2140" y="3612"/>
                  </a:lnTo>
                  <a:lnTo>
                    <a:pt x="2146" y="3620"/>
                  </a:lnTo>
                  <a:lnTo>
                    <a:pt x="2156" y="3632"/>
                  </a:lnTo>
                  <a:lnTo>
                    <a:pt x="2166" y="3640"/>
                  </a:lnTo>
                  <a:lnTo>
                    <a:pt x="2188" y="3654"/>
                  </a:lnTo>
                  <a:lnTo>
                    <a:pt x="2214" y="3668"/>
                  </a:lnTo>
                  <a:lnTo>
                    <a:pt x="2226" y="3676"/>
                  </a:lnTo>
                  <a:lnTo>
                    <a:pt x="2240" y="3686"/>
                  </a:lnTo>
                  <a:lnTo>
                    <a:pt x="2244" y="3692"/>
                  </a:lnTo>
                  <a:lnTo>
                    <a:pt x="2248" y="3698"/>
                  </a:lnTo>
                  <a:lnTo>
                    <a:pt x="2250" y="3704"/>
                  </a:lnTo>
                  <a:lnTo>
                    <a:pt x="2252" y="3710"/>
                  </a:lnTo>
                  <a:lnTo>
                    <a:pt x="2252" y="3722"/>
                  </a:lnTo>
                  <a:lnTo>
                    <a:pt x="2250" y="3734"/>
                  </a:lnTo>
                  <a:lnTo>
                    <a:pt x="2248" y="3746"/>
                  </a:lnTo>
                  <a:lnTo>
                    <a:pt x="2250" y="3754"/>
                  </a:lnTo>
                  <a:lnTo>
                    <a:pt x="2252" y="3760"/>
                  </a:lnTo>
                  <a:lnTo>
                    <a:pt x="2256" y="3768"/>
                  </a:lnTo>
                  <a:lnTo>
                    <a:pt x="2262" y="3774"/>
                  </a:lnTo>
                  <a:lnTo>
                    <a:pt x="2270" y="3782"/>
                  </a:lnTo>
                  <a:lnTo>
                    <a:pt x="2280" y="3790"/>
                  </a:lnTo>
                  <a:lnTo>
                    <a:pt x="2302" y="3806"/>
                  </a:lnTo>
                  <a:lnTo>
                    <a:pt x="2316" y="3820"/>
                  </a:lnTo>
                  <a:lnTo>
                    <a:pt x="2326" y="3834"/>
                  </a:lnTo>
                  <a:lnTo>
                    <a:pt x="2332" y="3844"/>
                  </a:lnTo>
                  <a:lnTo>
                    <a:pt x="2336" y="3852"/>
                  </a:lnTo>
                  <a:lnTo>
                    <a:pt x="2340" y="3858"/>
                  </a:lnTo>
                  <a:lnTo>
                    <a:pt x="2344" y="3858"/>
                  </a:lnTo>
                  <a:lnTo>
                    <a:pt x="2352" y="3856"/>
                  </a:lnTo>
                  <a:lnTo>
                    <a:pt x="2358" y="3850"/>
                  </a:lnTo>
                  <a:lnTo>
                    <a:pt x="2362" y="3844"/>
                  </a:lnTo>
                  <a:lnTo>
                    <a:pt x="2364" y="3840"/>
                  </a:lnTo>
                  <a:lnTo>
                    <a:pt x="2364" y="3836"/>
                  </a:lnTo>
                  <a:lnTo>
                    <a:pt x="2358" y="3822"/>
                  </a:lnTo>
                  <a:lnTo>
                    <a:pt x="2346" y="3804"/>
                  </a:lnTo>
                  <a:lnTo>
                    <a:pt x="2342" y="3794"/>
                  </a:lnTo>
                  <a:lnTo>
                    <a:pt x="2336" y="3790"/>
                  </a:lnTo>
                  <a:lnTo>
                    <a:pt x="2332" y="3788"/>
                  </a:lnTo>
                  <a:lnTo>
                    <a:pt x="2330" y="3790"/>
                  </a:lnTo>
                  <a:lnTo>
                    <a:pt x="2324" y="3792"/>
                  </a:lnTo>
                  <a:lnTo>
                    <a:pt x="2320" y="3792"/>
                  </a:lnTo>
                  <a:lnTo>
                    <a:pt x="2316" y="3790"/>
                  </a:lnTo>
                  <a:lnTo>
                    <a:pt x="2312" y="3784"/>
                  </a:lnTo>
                  <a:lnTo>
                    <a:pt x="2312" y="3780"/>
                  </a:lnTo>
                  <a:lnTo>
                    <a:pt x="2312" y="3772"/>
                  </a:lnTo>
                  <a:lnTo>
                    <a:pt x="2310" y="3766"/>
                  </a:lnTo>
                  <a:lnTo>
                    <a:pt x="2310" y="3758"/>
                  </a:lnTo>
                  <a:lnTo>
                    <a:pt x="2306" y="3750"/>
                  </a:lnTo>
                  <a:lnTo>
                    <a:pt x="2300" y="3736"/>
                  </a:lnTo>
                  <a:lnTo>
                    <a:pt x="2290" y="3716"/>
                  </a:lnTo>
                  <a:lnTo>
                    <a:pt x="2286" y="3702"/>
                  </a:lnTo>
                  <a:lnTo>
                    <a:pt x="2282" y="3688"/>
                  </a:lnTo>
                  <a:lnTo>
                    <a:pt x="2276" y="3668"/>
                  </a:lnTo>
                  <a:lnTo>
                    <a:pt x="2270" y="3656"/>
                  </a:lnTo>
                  <a:lnTo>
                    <a:pt x="2264" y="3646"/>
                  </a:lnTo>
                  <a:lnTo>
                    <a:pt x="2250" y="3630"/>
                  </a:lnTo>
                  <a:lnTo>
                    <a:pt x="2236" y="3612"/>
                  </a:lnTo>
                  <a:lnTo>
                    <a:pt x="2230" y="3600"/>
                  </a:lnTo>
                  <a:lnTo>
                    <a:pt x="2226" y="3588"/>
                  </a:lnTo>
                  <a:lnTo>
                    <a:pt x="2220" y="3576"/>
                  </a:lnTo>
                  <a:lnTo>
                    <a:pt x="2214" y="3564"/>
                  </a:lnTo>
                  <a:lnTo>
                    <a:pt x="2200" y="3544"/>
                  </a:lnTo>
                  <a:lnTo>
                    <a:pt x="2182" y="3524"/>
                  </a:lnTo>
                  <a:lnTo>
                    <a:pt x="2168" y="3504"/>
                  </a:lnTo>
                  <a:lnTo>
                    <a:pt x="2160" y="3490"/>
                  </a:lnTo>
                  <a:lnTo>
                    <a:pt x="2154" y="3474"/>
                  </a:lnTo>
                  <a:lnTo>
                    <a:pt x="2148" y="3456"/>
                  </a:lnTo>
                  <a:lnTo>
                    <a:pt x="2144" y="3438"/>
                  </a:lnTo>
                  <a:lnTo>
                    <a:pt x="2142" y="3422"/>
                  </a:lnTo>
                  <a:lnTo>
                    <a:pt x="2142" y="3410"/>
                  </a:lnTo>
                  <a:lnTo>
                    <a:pt x="2144" y="3406"/>
                  </a:lnTo>
                  <a:lnTo>
                    <a:pt x="2146" y="3404"/>
                  </a:lnTo>
                  <a:lnTo>
                    <a:pt x="2150" y="3404"/>
                  </a:lnTo>
                  <a:lnTo>
                    <a:pt x="2154" y="3406"/>
                  </a:lnTo>
                  <a:lnTo>
                    <a:pt x="2168" y="3414"/>
                  </a:lnTo>
                  <a:lnTo>
                    <a:pt x="2174" y="3414"/>
                  </a:lnTo>
                  <a:lnTo>
                    <a:pt x="2178" y="3414"/>
                  </a:lnTo>
                  <a:lnTo>
                    <a:pt x="2188" y="3418"/>
                  </a:lnTo>
                  <a:lnTo>
                    <a:pt x="2198" y="3424"/>
                  </a:lnTo>
                  <a:lnTo>
                    <a:pt x="2204" y="3426"/>
                  </a:lnTo>
                  <a:lnTo>
                    <a:pt x="2208" y="3432"/>
                  </a:lnTo>
                  <a:lnTo>
                    <a:pt x="2214" y="3448"/>
                  </a:lnTo>
                  <a:lnTo>
                    <a:pt x="2224" y="3476"/>
                  </a:lnTo>
                  <a:lnTo>
                    <a:pt x="2230" y="3494"/>
                  </a:lnTo>
                  <a:lnTo>
                    <a:pt x="2236" y="3514"/>
                  </a:lnTo>
                  <a:lnTo>
                    <a:pt x="2246" y="3532"/>
                  </a:lnTo>
                  <a:lnTo>
                    <a:pt x="2254" y="3550"/>
                  </a:lnTo>
                  <a:lnTo>
                    <a:pt x="2266" y="3568"/>
                  </a:lnTo>
                  <a:lnTo>
                    <a:pt x="2276" y="3582"/>
                  </a:lnTo>
                  <a:lnTo>
                    <a:pt x="2288" y="3594"/>
                  </a:lnTo>
                  <a:lnTo>
                    <a:pt x="2300" y="3604"/>
                  </a:lnTo>
                  <a:lnTo>
                    <a:pt x="2310" y="3612"/>
                  </a:lnTo>
                  <a:lnTo>
                    <a:pt x="2314" y="3618"/>
                  </a:lnTo>
                  <a:lnTo>
                    <a:pt x="2320" y="3632"/>
                  </a:lnTo>
                  <a:lnTo>
                    <a:pt x="2324" y="3640"/>
                  </a:lnTo>
                  <a:lnTo>
                    <a:pt x="2328" y="3646"/>
                  </a:lnTo>
                  <a:lnTo>
                    <a:pt x="2338" y="3654"/>
                  </a:lnTo>
                  <a:lnTo>
                    <a:pt x="2352" y="3660"/>
                  </a:lnTo>
                  <a:lnTo>
                    <a:pt x="2360" y="3664"/>
                  </a:lnTo>
                  <a:lnTo>
                    <a:pt x="2364" y="3668"/>
                  </a:lnTo>
                  <a:lnTo>
                    <a:pt x="2368" y="3672"/>
                  </a:lnTo>
                  <a:lnTo>
                    <a:pt x="2370" y="3676"/>
                  </a:lnTo>
                  <a:lnTo>
                    <a:pt x="2370" y="3684"/>
                  </a:lnTo>
                  <a:lnTo>
                    <a:pt x="2366" y="3694"/>
                  </a:lnTo>
                  <a:lnTo>
                    <a:pt x="2364" y="3702"/>
                  </a:lnTo>
                  <a:lnTo>
                    <a:pt x="2364" y="3712"/>
                  </a:lnTo>
                  <a:lnTo>
                    <a:pt x="2364" y="3716"/>
                  </a:lnTo>
                  <a:lnTo>
                    <a:pt x="2368" y="3720"/>
                  </a:lnTo>
                  <a:lnTo>
                    <a:pt x="2372" y="3726"/>
                  </a:lnTo>
                  <a:lnTo>
                    <a:pt x="2380" y="3730"/>
                  </a:lnTo>
                  <a:lnTo>
                    <a:pt x="2394" y="3738"/>
                  </a:lnTo>
                  <a:lnTo>
                    <a:pt x="2402" y="3744"/>
                  </a:lnTo>
                  <a:lnTo>
                    <a:pt x="2408" y="3750"/>
                  </a:lnTo>
                  <a:lnTo>
                    <a:pt x="2412" y="3756"/>
                  </a:lnTo>
                  <a:lnTo>
                    <a:pt x="2422" y="3774"/>
                  </a:lnTo>
                  <a:lnTo>
                    <a:pt x="2434" y="3786"/>
                  </a:lnTo>
                  <a:lnTo>
                    <a:pt x="2450" y="3804"/>
                  </a:lnTo>
                  <a:lnTo>
                    <a:pt x="2476" y="3830"/>
                  </a:lnTo>
                  <a:lnTo>
                    <a:pt x="2494" y="3850"/>
                  </a:lnTo>
                  <a:lnTo>
                    <a:pt x="2506" y="3868"/>
                  </a:lnTo>
                  <a:lnTo>
                    <a:pt x="2512" y="3882"/>
                  </a:lnTo>
                  <a:lnTo>
                    <a:pt x="2516" y="3894"/>
                  </a:lnTo>
                  <a:lnTo>
                    <a:pt x="2518" y="3904"/>
                  </a:lnTo>
                  <a:lnTo>
                    <a:pt x="2522" y="3914"/>
                  </a:lnTo>
                  <a:lnTo>
                    <a:pt x="2526" y="3926"/>
                  </a:lnTo>
                  <a:lnTo>
                    <a:pt x="2532" y="3938"/>
                  </a:lnTo>
                  <a:lnTo>
                    <a:pt x="2532" y="3948"/>
                  </a:lnTo>
                  <a:lnTo>
                    <a:pt x="2528" y="3958"/>
                  </a:lnTo>
                  <a:lnTo>
                    <a:pt x="2524" y="3968"/>
                  </a:lnTo>
                  <a:lnTo>
                    <a:pt x="2520" y="3978"/>
                  </a:lnTo>
                  <a:lnTo>
                    <a:pt x="2516" y="3988"/>
                  </a:lnTo>
                  <a:lnTo>
                    <a:pt x="2516" y="4000"/>
                  </a:lnTo>
                  <a:lnTo>
                    <a:pt x="2520" y="4012"/>
                  </a:lnTo>
                  <a:lnTo>
                    <a:pt x="2528" y="4024"/>
                  </a:lnTo>
                  <a:lnTo>
                    <a:pt x="2536" y="4032"/>
                  </a:lnTo>
                  <a:lnTo>
                    <a:pt x="2552" y="4046"/>
                  </a:lnTo>
                  <a:lnTo>
                    <a:pt x="2570" y="4060"/>
                  </a:lnTo>
                  <a:lnTo>
                    <a:pt x="2582" y="4068"/>
                  </a:lnTo>
                  <a:lnTo>
                    <a:pt x="2594" y="4080"/>
                  </a:lnTo>
                  <a:lnTo>
                    <a:pt x="2606" y="4090"/>
                  </a:lnTo>
                  <a:lnTo>
                    <a:pt x="2618" y="4098"/>
                  </a:lnTo>
                  <a:lnTo>
                    <a:pt x="2628" y="4102"/>
                  </a:lnTo>
                  <a:lnTo>
                    <a:pt x="2638" y="4104"/>
                  </a:lnTo>
                  <a:lnTo>
                    <a:pt x="2648" y="4106"/>
                  </a:lnTo>
                  <a:lnTo>
                    <a:pt x="2658" y="4110"/>
                  </a:lnTo>
                  <a:lnTo>
                    <a:pt x="2668" y="4116"/>
                  </a:lnTo>
                  <a:lnTo>
                    <a:pt x="2680" y="4126"/>
                  </a:lnTo>
                  <a:lnTo>
                    <a:pt x="2694" y="4138"/>
                  </a:lnTo>
                  <a:lnTo>
                    <a:pt x="2714" y="4150"/>
                  </a:lnTo>
                  <a:lnTo>
                    <a:pt x="2736" y="4162"/>
                  </a:lnTo>
                  <a:lnTo>
                    <a:pt x="2762" y="4176"/>
                  </a:lnTo>
                  <a:lnTo>
                    <a:pt x="2814" y="4198"/>
                  </a:lnTo>
                  <a:lnTo>
                    <a:pt x="2862" y="4218"/>
                  </a:lnTo>
                  <a:lnTo>
                    <a:pt x="2880" y="4222"/>
                  </a:lnTo>
                  <a:lnTo>
                    <a:pt x="2894" y="4222"/>
                  </a:lnTo>
                  <a:lnTo>
                    <a:pt x="2906" y="4218"/>
                  </a:lnTo>
                  <a:lnTo>
                    <a:pt x="2916" y="4212"/>
                  </a:lnTo>
                  <a:lnTo>
                    <a:pt x="2926" y="4206"/>
                  </a:lnTo>
                  <a:lnTo>
                    <a:pt x="2938" y="4200"/>
                  </a:lnTo>
                  <a:lnTo>
                    <a:pt x="2952" y="4198"/>
                  </a:lnTo>
                  <a:lnTo>
                    <a:pt x="2968" y="4198"/>
                  </a:lnTo>
                  <a:lnTo>
                    <a:pt x="2984" y="4204"/>
                  </a:lnTo>
                  <a:lnTo>
                    <a:pt x="2996" y="4210"/>
                  </a:lnTo>
                  <a:lnTo>
                    <a:pt x="3006" y="4220"/>
                  </a:lnTo>
                  <a:lnTo>
                    <a:pt x="3016" y="4230"/>
                  </a:lnTo>
                  <a:lnTo>
                    <a:pt x="3032" y="4252"/>
                  </a:lnTo>
                  <a:lnTo>
                    <a:pt x="3042" y="4264"/>
                  </a:lnTo>
                  <a:lnTo>
                    <a:pt x="3054" y="4278"/>
                  </a:lnTo>
                  <a:lnTo>
                    <a:pt x="3074" y="4294"/>
                  </a:lnTo>
                  <a:lnTo>
                    <a:pt x="3086" y="4304"/>
                  </a:lnTo>
                  <a:lnTo>
                    <a:pt x="3096" y="4306"/>
                  </a:lnTo>
                  <a:lnTo>
                    <a:pt x="3104" y="4306"/>
                  </a:lnTo>
                  <a:lnTo>
                    <a:pt x="3116" y="4306"/>
                  </a:lnTo>
                  <a:lnTo>
                    <a:pt x="3124" y="4310"/>
                  </a:lnTo>
                  <a:lnTo>
                    <a:pt x="3140" y="4316"/>
                  </a:lnTo>
                  <a:lnTo>
                    <a:pt x="3146" y="4322"/>
                  </a:lnTo>
                  <a:lnTo>
                    <a:pt x="3150" y="4326"/>
                  </a:lnTo>
                  <a:lnTo>
                    <a:pt x="3154" y="4328"/>
                  </a:lnTo>
                  <a:lnTo>
                    <a:pt x="3162" y="4328"/>
                  </a:lnTo>
                  <a:lnTo>
                    <a:pt x="3174" y="4332"/>
                  </a:lnTo>
                  <a:lnTo>
                    <a:pt x="3186" y="4338"/>
                  </a:lnTo>
                  <a:lnTo>
                    <a:pt x="3196" y="4342"/>
                  </a:lnTo>
                  <a:lnTo>
                    <a:pt x="3204" y="4346"/>
                  </a:lnTo>
                  <a:lnTo>
                    <a:pt x="3206" y="4346"/>
                  </a:lnTo>
                  <a:lnTo>
                    <a:pt x="3206" y="4344"/>
                  </a:lnTo>
                  <a:lnTo>
                    <a:pt x="3204" y="4342"/>
                  </a:lnTo>
                  <a:lnTo>
                    <a:pt x="3202" y="4340"/>
                  </a:lnTo>
                  <a:lnTo>
                    <a:pt x="3210" y="4344"/>
                  </a:lnTo>
                  <a:lnTo>
                    <a:pt x="3214" y="4346"/>
                  </a:lnTo>
                  <a:lnTo>
                    <a:pt x="3218" y="4346"/>
                  </a:lnTo>
                  <a:lnTo>
                    <a:pt x="3228" y="4344"/>
                  </a:lnTo>
                  <a:lnTo>
                    <a:pt x="3234" y="4342"/>
                  </a:lnTo>
                  <a:lnTo>
                    <a:pt x="3236" y="4340"/>
                  </a:lnTo>
                  <a:lnTo>
                    <a:pt x="3234" y="4340"/>
                  </a:lnTo>
                  <a:lnTo>
                    <a:pt x="3232" y="4338"/>
                  </a:lnTo>
                  <a:lnTo>
                    <a:pt x="3230" y="4336"/>
                  </a:lnTo>
                  <a:lnTo>
                    <a:pt x="3230" y="4334"/>
                  </a:lnTo>
                  <a:lnTo>
                    <a:pt x="3234" y="4334"/>
                  </a:lnTo>
                  <a:lnTo>
                    <a:pt x="3236" y="4334"/>
                  </a:lnTo>
                  <a:lnTo>
                    <a:pt x="3238" y="4334"/>
                  </a:lnTo>
                  <a:lnTo>
                    <a:pt x="3240" y="4332"/>
                  </a:lnTo>
                  <a:lnTo>
                    <a:pt x="3240" y="4330"/>
                  </a:lnTo>
                  <a:lnTo>
                    <a:pt x="3244" y="4336"/>
                  </a:lnTo>
                  <a:lnTo>
                    <a:pt x="3248" y="4344"/>
                  </a:lnTo>
                  <a:lnTo>
                    <a:pt x="3252" y="4348"/>
                  </a:lnTo>
                  <a:lnTo>
                    <a:pt x="3254" y="4352"/>
                  </a:lnTo>
                  <a:lnTo>
                    <a:pt x="3252" y="4354"/>
                  </a:lnTo>
                  <a:lnTo>
                    <a:pt x="3252" y="4358"/>
                  </a:lnTo>
                  <a:lnTo>
                    <a:pt x="3250" y="4358"/>
                  </a:lnTo>
                  <a:lnTo>
                    <a:pt x="3246" y="4354"/>
                  </a:lnTo>
                  <a:lnTo>
                    <a:pt x="3244" y="4352"/>
                  </a:lnTo>
                  <a:lnTo>
                    <a:pt x="3242" y="4352"/>
                  </a:lnTo>
                  <a:lnTo>
                    <a:pt x="3240" y="4354"/>
                  </a:lnTo>
                  <a:lnTo>
                    <a:pt x="3238" y="4358"/>
                  </a:lnTo>
                  <a:lnTo>
                    <a:pt x="3242" y="4362"/>
                  </a:lnTo>
                  <a:lnTo>
                    <a:pt x="3248" y="4366"/>
                  </a:lnTo>
                  <a:lnTo>
                    <a:pt x="3252" y="4374"/>
                  </a:lnTo>
                  <a:lnTo>
                    <a:pt x="3260" y="4382"/>
                  </a:lnTo>
                  <a:lnTo>
                    <a:pt x="3266" y="4388"/>
                  </a:lnTo>
                  <a:lnTo>
                    <a:pt x="3274" y="4394"/>
                  </a:lnTo>
                  <a:lnTo>
                    <a:pt x="3278" y="4398"/>
                  </a:lnTo>
                  <a:lnTo>
                    <a:pt x="3282" y="4406"/>
                  </a:lnTo>
                  <a:lnTo>
                    <a:pt x="3288" y="4418"/>
                  </a:lnTo>
                  <a:lnTo>
                    <a:pt x="3296" y="4426"/>
                  </a:lnTo>
                  <a:lnTo>
                    <a:pt x="3304" y="4434"/>
                  </a:lnTo>
                  <a:lnTo>
                    <a:pt x="3316" y="4446"/>
                  </a:lnTo>
                  <a:lnTo>
                    <a:pt x="3318" y="4450"/>
                  </a:lnTo>
                  <a:lnTo>
                    <a:pt x="3318" y="4452"/>
                  </a:lnTo>
                  <a:lnTo>
                    <a:pt x="3314" y="4454"/>
                  </a:lnTo>
                  <a:lnTo>
                    <a:pt x="3310" y="4456"/>
                  </a:lnTo>
                  <a:lnTo>
                    <a:pt x="3310" y="4458"/>
                  </a:lnTo>
                  <a:lnTo>
                    <a:pt x="3316" y="4460"/>
                  </a:lnTo>
                  <a:lnTo>
                    <a:pt x="3318" y="4460"/>
                  </a:lnTo>
                  <a:lnTo>
                    <a:pt x="3320" y="4462"/>
                  </a:lnTo>
                  <a:lnTo>
                    <a:pt x="3320" y="4468"/>
                  </a:lnTo>
                  <a:lnTo>
                    <a:pt x="3318" y="4474"/>
                  </a:lnTo>
                  <a:lnTo>
                    <a:pt x="3316" y="4474"/>
                  </a:lnTo>
                  <a:lnTo>
                    <a:pt x="3314" y="4474"/>
                  </a:lnTo>
                  <a:lnTo>
                    <a:pt x="3312" y="4480"/>
                  </a:lnTo>
                  <a:lnTo>
                    <a:pt x="3312" y="4490"/>
                  </a:lnTo>
                  <a:lnTo>
                    <a:pt x="3314" y="4498"/>
                  </a:lnTo>
                  <a:lnTo>
                    <a:pt x="3318" y="4504"/>
                  </a:lnTo>
                  <a:lnTo>
                    <a:pt x="3322" y="4506"/>
                  </a:lnTo>
                  <a:lnTo>
                    <a:pt x="3330" y="4510"/>
                  </a:lnTo>
                  <a:lnTo>
                    <a:pt x="3336" y="4514"/>
                  </a:lnTo>
                  <a:lnTo>
                    <a:pt x="3338" y="4518"/>
                  </a:lnTo>
                  <a:lnTo>
                    <a:pt x="3340" y="4520"/>
                  </a:lnTo>
                  <a:lnTo>
                    <a:pt x="3342" y="4520"/>
                  </a:lnTo>
                  <a:lnTo>
                    <a:pt x="3348" y="4512"/>
                  </a:lnTo>
                  <a:lnTo>
                    <a:pt x="3350" y="4510"/>
                  </a:lnTo>
                  <a:lnTo>
                    <a:pt x="3352" y="4508"/>
                  </a:lnTo>
                  <a:lnTo>
                    <a:pt x="3348" y="4506"/>
                  </a:lnTo>
                  <a:lnTo>
                    <a:pt x="3338" y="4498"/>
                  </a:lnTo>
                  <a:lnTo>
                    <a:pt x="3336" y="4494"/>
                  </a:lnTo>
                  <a:lnTo>
                    <a:pt x="3336" y="4492"/>
                  </a:lnTo>
                  <a:lnTo>
                    <a:pt x="3336" y="4490"/>
                  </a:lnTo>
                  <a:lnTo>
                    <a:pt x="3338" y="4492"/>
                  </a:lnTo>
                  <a:lnTo>
                    <a:pt x="3342" y="4494"/>
                  </a:lnTo>
                  <a:lnTo>
                    <a:pt x="3348" y="4496"/>
                  </a:lnTo>
                  <a:lnTo>
                    <a:pt x="3354" y="4500"/>
                  </a:lnTo>
                  <a:lnTo>
                    <a:pt x="3358" y="4506"/>
                  </a:lnTo>
                  <a:lnTo>
                    <a:pt x="3360" y="4514"/>
                  </a:lnTo>
                  <a:lnTo>
                    <a:pt x="3360" y="4518"/>
                  </a:lnTo>
                  <a:lnTo>
                    <a:pt x="3362" y="4522"/>
                  </a:lnTo>
                  <a:lnTo>
                    <a:pt x="3366" y="4524"/>
                  </a:lnTo>
                  <a:lnTo>
                    <a:pt x="3370" y="4524"/>
                  </a:lnTo>
                  <a:lnTo>
                    <a:pt x="3374" y="4526"/>
                  </a:lnTo>
                  <a:lnTo>
                    <a:pt x="3384" y="4532"/>
                  </a:lnTo>
                  <a:lnTo>
                    <a:pt x="3400" y="4544"/>
                  </a:lnTo>
                  <a:lnTo>
                    <a:pt x="3402" y="4548"/>
                  </a:lnTo>
                  <a:lnTo>
                    <a:pt x="3402" y="4552"/>
                  </a:lnTo>
                  <a:lnTo>
                    <a:pt x="3402" y="4558"/>
                  </a:lnTo>
                  <a:lnTo>
                    <a:pt x="3402" y="4562"/>
                  </a:lnTo>
                  <a:lnTo>
                    <a:pt x="3398" y="4566"/>
                  </a:lnTo>
                  <a:lnTo>
                    <a:pt x="3398" y="4568"/>
                  </a:lnTo>
                  <a:lnTo>
                    <a:pt x="3400" y="4572"/>
                  </a:lnTo>
                  <a:lnTo>
                    <a:pt x="3404" y="4576"/>
                  </a:lnTo>
                  <a:lnTo>
                    <a:pt x="3408" y="4578"/>
                  </a:lnTo>
                  <a:lnTo>
                    <a:pt x="3412" y="4578"/>
                  </a:lnTo>
                  <a:lnTo>
                    <a:pt x="3414" y="4580"/>
                  </a:lnTo>
                  <a:lnTo>
                    <a:pt x="3416" y="4580"/>
                  </a:lnTo>
                  <a:lnTo>
                    <a:pt x="3416" y="4576"/>
                  </a:lnTo>
                  <a:lnTo>
                    <a:pt x="3414" y="4574"/>
                  </a:lnTo>
                  <a:lnTo>
                    <a:pt x="3410" y="4570"/>
                  </a:lnTo>
                  <a:lnTo>
                    <a:pt x="3408" y="4566"/>
                  </a:lnTo>
                  <a:lnTo>
                    <a:pt x="3408" y="4564"/>
                  </a:lnTo>
                  <a:lnTo>
                    <a:pt x="3410" y="4562"/>
                  </a:lnTo>
                  <a:lnTo>
                    <a:pt x="3414" y="4562"/>
                  </a:lnTo>
                  <a:lnTo>
                    <a:pt x="3414" y="4564"/>
                  </a:lnTo>
                  <a:lnTo>
                    <a:pt x="3416" y="4566"/>
                  </a:lnTo>
                  <a:lnTo>
                    <a:pt x="3418" y="4568"/>
                  </a:lnTo>
                  <a:lnTo>
                    <a:pt x="3420" y="4570"/>
                  </a:lnTo>
                  <a:lnTo>
                    <a:pt x="3422" y="4572"/>
                  </a:lnTo>
                  <a:lnTo>
                    <a:pt x="3422" y="4576"/>
                  </a:lnTo>
                  <a:lnTo>
                    <a:pt x="3422" y="4582"/>
                  </a:lnTo>
                  <a:lnTo>
                    <a:pt x="3422" y="4586"/>
                  </a:lnTo>
                  <a:lnTo>
                    <a:pt x="3428" y="4592"/>
                  </a:lnTo>
                  <a:lnTo>
                    <a:pt x="3430" y="4596"/>
                  </a:lnTo>
                  <a:lnTo>
                    <a:pt x="3432" y="4594"/>
                  </a:lnTo>
                  <a:lnTo>
                    <a:pt x="3434" y="4588"/>
                  </a:lnTo>
                  <a:lnTo>
                    <a:pt x="3436" y="4584"/>
                  </a:lnTo>
                  <a:lnTo>
                    <a:pt x="3440" y="4584"/>
                  </a:lnTo>
                  <a:lnTo>
                    <a:pt x="3454" y="4586"/>
                  </a:lnTo>
                  <a:lnTo>
                    <a:pt x="3464" y="4590"/>
                  </a:lnTo>
                  <a:lnTo>
                    <a:pt x="3472" y="4592"/>
                  </a:lnTo>
                  <a:lnTo>
                    <a:pt x="3478" y="4592"/>
                  </a:lnTo>
                  <a:lnTo>
                    <a:pt x="3480" y="4594"/>
                  </a:lnTo>
                  <a:lnTo>
                    <a:pt x="3482" y="4602"/>
                  </a:lnTo>
                  <a:lnTo>
                    <a:pt x="3484" y="4606"/>
                  </a:lnTo>
                  <a:lnTo>
                    <a:pt x="3484" y="4608"/>
                  </a:lnTo>
                  <a:lnTo>
                    <a:pt x="3486" y="4612"/>
                  </a:lnTo>
                  <a:lnTo>
                    <a:pt x="3490" y="4614"/>
                  </a:lnTo>
                  <a:lnTo>
                    <a:pt x="3498" y="4618"/>
                  </a:lnTo>
                  <a:lnTo>
                    <a:pt x="3498" y="4616"/>
                  </a:lnTo>
                  <a:lnTo>
                    <a:pt x="3498" y="4612"/>
                  </a:lnTo>
                  <a:lnTo>
                    <a:pt x="3500" y="4608"/>
                  </a:lnTo>
                  <a:lnTo>
                    <a:pt x="3502" y="4606"/>
                  </a:lnTo>
                  <a:lnTo>
                    <a:pt x="3504" y="4606"/>
                  </a:lnTo>
                  <a:lnTo>
                    <a:pt x="3506" y="4608"/>
                  </a:lnTo>
                  <a:lnTo>
                    <a:pt x="3506" y="4612"/>
                  </a:lnTo>
                  <a:lnTo>
                    <a:pt x="3508" y="4618"/>
                  </a:lnTo>
                  <a:lnTo>
                    <a:pt x="3510" y="4626"/>
                  </a:lnTo>
                  <a:lnTo>
                    <a:pt x="3510" y="4634"/>
                  </a:lnTo>
                  <a:lnTo>
                    <a:pt x="3510" y="4636"/>
                  </a:lnTo>
                  <a:lnTo>
                    <a:pt x="3512" y="4638"/>
                  </a:lnTo>
                  <a:lnTo>
                    <a:pt x="3516" y="4638"/>
                  </a:lnTo>
                  <a:lnTo>
                    <a:pt x="3528" y="4636"/>
                  </a:lnTo>
                  <a:lnTo>
                    <a:pt x="3530" y="4636"/>
                  </a:lnTo>
                  <a:lnTo>
                    <a:pt x="3532" y="4634"/>
                  </a:lnTo>
                  <a:lnTo>
                    <a:pt x="3532" y="4632"/>
                  </a:lnTo>
                  <a:lnTo>
                    <a:pt x="3534" y="4628"/>
                  </a:lnTo>
                  <a:lnTo>
                    <a:pt x="3538" y="4628"/>
                  </a:lnTo>
                  <a:lnTo>
                    <a:pt x="3544" y="4626"/>
                  </a:lnTo>
                  <a:lnTo>
                    <a:pt x="3548" y="4624"/>
                  </a:lnTo>
                  <a:lnTo>
                    <a:pt x="3548" y="4622"/>
                  </a:lnTo>
                  <a:lnTo>
                    <a:pt x="3548" y="4620"/>
                  </a:lnTo>
                  <a:lnTo>
                    <a:pt x="3542" y="4612"/>
                  </a:lnTo>
                  <a:lnTo>
                    <a:pt x="3536" y="4604"/>
                  </a:lnTo>
                  <a:lnTo>
                    <a:pt x="3534" y="4600"/>
                  </a:lnTo>
                  <a:lnTo>
                    <a:pt x="3534" y="4598"/>
                  </a:lnTo>
                  <a:lnTo>
                    <a:pt x="3532" y="4598"/>
                  </a:lnTo>
                  <a:lnTo>
                    <a:pt x="3530" y="4598"/>
                  </a:lnTo>
                  <a:lnTo>
                    <a:pt x="3528" y="4596"/>
                  </a:lnTo>
                  <a:lnTo>
                    <a:pt x="3526" y="4592"/>
                  </a:lnTo>
                  <a:lnTo>
                    <a:pt x="3528" y="4586"/>
                  </a:lnTo>
                  <a:lnTo>
                    <a:pt x="3530" y="4586"/>
                  </a:lnTo>
                  <a:lnTo>
                    <a:pt x="3534" y="4584"/>
                  </a:lnTo>
                  <a:lnTo>
                    <a:pt x="3538" y="4584"/>
                  </a:lnTo>
                  <a:lnTo>
                    <a:pt x="3544" y="4582"/>
                  </a:lnTo>
                  <a:lnTo>
                    <a:pt x="3550" y="4576"/>
                  </a:lnTo>
                  <a:lnTo>
                    <a:pt x="3558" y="4566"/>
                  </a:lnTo>
                  <a:lnTo>
                    <a:pt x="3558" y="4564"/>
                  </a:lnTo>
                  <a:lnTo>
                    <a:pt x="3558" y="4562"/>
                  </a:lnTo>
                  <a:lnTo>
                    <a:pt x="3558" y="4558"/>
                  </a:lnTo>
                  <a:lnTo>
                    <a:pt x="3562" y="4556"/>
                  </a:lnTo>
                  <a:lnTo>
                    <a:pt x="3568" y="4554"/>
                  </a:lnTo>
                  <a:lnTo>
                    <a:pt x="3568" y="4552"/>
                  </a:lnTo>
                  <a:lnTo>
                    <a:pt x="3572" y="4550"/>
                  </a:lnTo>
                  <a:lnTo>
                    <a:pt x="3578" y="4548"/>
                  </a:lnTo>
                  <a:lnTo>
                    <a:pt x="3588" y="4552"/>
                  </a:lnTo>
                  <a:lnTo>
                    <a:pt x="3598" y="4558"/>
                  </a:lnTo>
                  <a:lnTo>
                    <a:pt x="3606" y="4566"/>
                  </a:lnTo>
                  <a:lnTo>
                    <a:pt x="3608" y="4568"/>
                  </a:lnTo>
                  <a:lnTo>
                    <a:pt x="3608" y="4570"/>
                  </a:lnTo>
                  <a:lnTo>
                    <a:pt x="3608" y="4574"/>
                  </a:lnTo>
                  <a:lnTo>
                    <a:pt x="3608" y="4578"/>
                  </a:lnTo>
                  <a:lnTo>
                    <a:pt x="3610" y="4580"/>
                  </a:lnTo>
                  <a:lnTo>
                    <a:pt x="3612" y="4580"/>
                  </a:lnTo>
                  <a:lnTo>
                    <a:pt x="3616" y="4576"/>
                  </a:lnTo>
                  <a:lnTo>
                    <a:pt x="3616" y="4578"/>
                  </a:lnTo>
                  <a:lnTo>
                    <a:pt x="3618" y="4578"/>
                  </a:lnTo>
                  <a:lnTo>
                    <a:pt x="3620" y="4578"/>
                  </a:lnTo>
                  <a:lnTo>
                    <a:pt x="3622" y="4576"/>
                  </a:lnTo>
                  <a:lnTo>
                    <a:pt x="3620" y="4578"/>
                  </a:lnTo>
                  <a:lnTo>
                    <a:pt x="3618" y="4586"/>
                  </a:lnTo>
                  <a:lnTo>
                    <a:pt x="3614" y="4596"/>
                  </a:lnTo>
                  <a:lnTo>
                    <a:pt x="3614" y="4600"/>
                  </a:lnTo>
                  <a:lnTo>
                    <a:pt x="3614" y="4604"/>
                  </a:lnTo>
                  <a:lnTo>
                    <a:pt x="3622" y="4620"/>
                  </a:lnTo>
                  <a:lnTo>
                    <a:pt x="3628" y="4628"/>
                  </a:lnTo>
                  <a:lnTo>
                    <a:pt x="3634" y="4636"/>
                  </a:lnTo>
                  <a:lnTo>
                    <a:pt x="3636" y="4640"/>
                  </a:lnTo>
                  <a:lnTo>
                    <a:pt x="3638" y="4642"/>
                  </a:lnTo>
                  <a:lnTo>
                    <a:pt x="3640" y="4644"/>
                  </a:lnTo>
                  <a:lnTo>
                    <a:pt x="3642" y="4648"/>
                  </a:lnTo>
                  <a:lnTo>
                    <a:pt x="3642" y="4658"/>
                  </a:lnTo>
                  <a:lnTo>
                    <a:pt x="3644" y="4660"/>
                  </a:lnTo>
                  <a:lnTo>
                    <a:pt x="3648" y="4664"/>
                  </a:lnTo>
                  <a:lnTo>
                    <a:pt x="3652" y="4666"/>
                  </a:lnTo>
                  <a:lnTo>
                    <a:pt x="3654" y="4670"/>
                  </a:lnTo>
                  <a:lnTo>
                    <a:pt x="3654" y="4674"/>
                  </a:lnTo>
                  <a:lnTo>
                    <a:pt x="3652" y="4678"/>
                  </a:lnTo>
                  <a:lnTo>
                    <a:pt x="3650" y="4688"/>
                  </a:lnTo>
                  <a:lnTo>
                    <a:pt x="3650" y="4692"/>
                  </a:lnTo>
                  <a:lnTo>
                    <a:pt x="3652" y="4698"/>
                  </a:lnTo>
                  <a:lnTo>
                    <a:pt x="3658" y="4704"/>
                  </a:lnTo>
                  <a:lnTo>
                    <a:pt x="3658" y="4708"/>
                  </a:lnTo>
                  <a:lnTo>
                    <a:pt x="3656" y="4710"/>
                  </a:lnTo>
                  <a:lnTo>
                    <a:pt x="3654" y="4714"/>
                  </a:lnTo>
                  <a:lnTo>
                    <a:pt x="3650" y="4716"/>
                  </a:lnTo>
                  <a:lnTo>
                    <a:pt x="3648" y="4722"/>
                  </a:lnTo>
                  <a:lnTo>
                    <a:pt x="3646" y="4730"/>
                  </a:lnTo>
                  <a:lnTo>
                    <a:pt x="3648" y="4744"/>
                  </a:lnTo>
                  <a:lnTo>
                    <a:pt x="3650" y="4758"/>
                  </a:lnTo>
                  <a:lnTo>
                    <a:pt x="3650" y="4770"/>
                  </a:lnTo>
                  <a:lnTo>
                    <a:pt x="3648" y="4790"/>
                  </a:lnTo>
                  <a:lnTo>
                    <a:pt x="3648" y="4802"/>
                  </a:lnTo>
                  <a:lnTo>
                    <a:pt x="3650" y="4806"/>
                  </a:lnTo>
                  <a:lnTo>
                    <a:pt x="3652" y="4808"/>
                  </a:lnTo>
                  <a:lnTo>
                    <a:pt x="3654" y="4812"/>
                  </a:lnTo>
                  <a:lnTo>
                    <a:pt x="3656" y="4818"/>
                  </a:lnTo>
                  <a:lnTo>
                    <a:pt x="3654" y="4826"/>
                  </a:lnTo>
                  <a:lnTo>
                    <a:pt x="3650" y="4836"/>
                  </a:lnTo>
                  <a:lnTo>
                    <a:pt x="3646" y="4846"/>
                  </a:lnTo>
                  <a:lnTo>
                    <a:pt x="3640" y="4856"/>
                  </a:lnTo>
                  <a:lnTo>
                    <a:pt x="3634" y="4862"/>
                  </a:lnTo>
                  <a:lnTo>
                    <a:pt x="3628" y="4864"/>
                  </a:lnTo>
                  <a:lnTo>
                    <a:pt x="3616" y="4866"/>
                  </a:lnTo>
                  <a:lnTo>
                    <a:pt x="3606" y="4870"/>
                  </a:lnTo>
                  <a:lnTo>
                    <a:pt x="3602" y="4872"/>
                  </a:lnTo>
                  <a:lnTo>
                    <a:pt x="3600" y="4876"/>
                  </a:lnTo>
                  <a:lnTo>
                    <a:pt x="3600" y="4882"/>
                  </a:lnTo>
                  <a:lnTo>
                    <a:pt x="3600" y="4888"/>
                  </a:lnTo>
                  <a:lnTo>
                    <a:pt x="3602" y="4892"/>
                  </a:lnTo>
                  <a:lnTo>
                    <a:pt x="3600" y="4896"/>
                  </a:lnTo>
                  <a:lnTo>
                    <a:pt x="3592" y="4898"/>
                  </a:lnTo>
                  <a:lnTo>
                    <a:pt x="3590" y="4900"/>
                  </a:lnTo>
                  <a:lnTo>
                    <a:pt x="3588" y="4904"/>
                  </a:lnTo>
                  <a:lnTo>
                    <a:pt x="3590" y="4910"/>
                  </a:lnTo>
                  <a:lnTo>
                    <a:pt x="3594" y="4918"/>
                  </a:lnTo>
                  <a:lnTo>
                    <a:pt x="3594" y="4922"/>
                  </a:lnTo>
                  <a:lnTo>
                    <a:pt x="3594" y="4926"/>
                  </a:lnTo>
                  <a:lnTo>
                    <a:pt x="3588" y="4932"/>
                  </a:lnTo>
                  <a:lnTo>
                    <a:pt x="3580" y="4934"/>
                  </a:lnTo>
                  <a:lnTo>
                    <a:pt x="3570" y="4938"/>
                  </a:lnTo>
                  <a:lnTo>
                    <a:pt x="3560" y="4942"/>
                  </a:lnTo>
                  <a:lnTo>
                    <a:pt x="3552" y="4946"/>
                  </a:lnTo>
                  <a:lnTo>
                    <a:pt x="3546" y="4952"/>
                  </a:lnTo>
                  <a:lnTo>
                    <a:pt x="3546" y="4956"/>
                  </a:lnTo>
                  <a:lnTo>
                    <a:pt x="3546" y="4962"/>
                  </a:lnTo>
                  <a:lnTo>
                    <a:pt x="3546" y="4974"/>
                  </a:lnTo>
                  <a:lnTo>
                    <a:pt x="3546" y="4984"/>
                  </a:lnTo>
                  <a:lnTo>
                    <a:pt x="3542" y="4990"/>
                  </a:lnTo>
                  <a:lnTo>
                    <a:pt x="3540" y="4994"/>
                  </a:lnTo>
                  <a:lnTo>
                    <a:pt x="3532" y="5002"/>
                  </a:lnTo>
                  <a:lnTo>
                    <a:pt x="3530" y="5008"/>
                  </a:lnTo>
                  <a:lnTo>
                    <a:pt x="3530" y="5016"/>
                  </a:lnTo>
                  <a:lnTo>
                    <a:pt x="3530" y="5024"/>
                  </a:lnTo>
                  <a:lnTo>
                    <a:pt x="3528" y="5030"/>
                  </a:lnTo>
                  <a:lnTo>
                    <a:pt x="3524" y="5032"/>
                  </a:lnTo>
                  <a:lnTo>
                    <a:pt x="3520" y="5032"/>
                  </a:lnTo>
                  <a:lnTo>
                    <a:pt x="3516" y="5034"/>
                  </a:lnTo>
                  <a:lnTo>
                    <a:pt x="3512" y="5038"/>
                  </a:lnTo>
                  <a:lnTo>
                    <a:pt x="3510" y="5044"/>
                  </a:lnTo>
                  <a:lnTo>
                    <a:pt x="3512" y="5054"/>
                  </a:lnTo>
                  <a:lnTo>
                    <a:pt x="3516" y="5070"/>
                  </a:lnTo>
                  <a:lnTo>
                    <a:pt x="3516" y="5082"/>
                  </a:lnTo>
                  <a:lnTo>
                    <a:pt x="3516" y="5090"/>
                  </a:lnTo>
                  <a:lnTo>
                    <a:pt x="3514" y="5094"/>
                  </a:lnTo>
                  <a:lnTo>
                    <a:pt x="3514" y="5098"/>
                  </a:lnTo>
                  <a:lnTo>
                    <a:pt x="3514" y="5100"/>
                  </a:lnTo>
                  <a:lnTo>
                    <a:pt x="3524" y="5112"/>
                  </a:lnTo>
                  <a:lnTo>
                    <a:pt x="3532" y="5118"/>
                  </a:lnTo>
                  <a:lnTo>
                    <a:pt x="3538" y="5120"/>
                  </a:lnTo>
                  <a:lnTo>
                    <a:pt x="3542" y="5118"/>
                  </a:lnTo>
                  <a:lnTo>
                    <a:pt x="3546" y="5116"/>
                  </a:lnTo>
                  <a:lnTo>
                    <a:pt x="3550" y="5110"/>
                  </a:lnTo>
                  <a:lnTo>
                    <a:pt x="3552" y="5110"/>
                  </a:lnTo>
                  <a:lnTo>
                    <a:pt x="3552" y="5114"/>
                  </a:lnTo>
                  <a:lnTo>
                    <a:pt x="3552" y="5128"/>
                  </a:lnTo>
                  <a:lnTo>
                    <a:pt x="3550" y="5140"/>
                  </a:lnTo>
                  <a:lnTo>
                    <a:pt x="3548" y="5144"/>
                  </a:lnTo>
                  <a:lnTo>
                    <a:pt x="3544" y="5148"/>
                  </a:lnTo>
                  <a:lnTo>
                    <a:pt x="3540" y="5152"/>
                  </a:lnTo>
                  <a:lnTo>
                    <a:pt x="3534" y="5154"/>
                  </a:lnTo>
                  <a:lnTo>
                    <a:pt x="3520" y="5170"/>
                  </a:lnTo>
                  <a:lnTo>
                    <a:pt x="3508" y="5184"/>
                  </a:lnTo>
                  <a:lnTo>
                    <a:pt x="3502" y="5196"/>
                  </a:lnTo>
                  <a:lnTo>
                    <a:pt x="3498" y="5208"/>
                  </a:lnTo>
                  <a:lnTo>
                    <a:pt x="3496" y="5218"/>
                  </a:lnTo>
                  <a:lnTo>
                    <a:pt x="3496" y="5228"/>
                  </a:lnTo>
                  <a:lnTo>
                    <a:pt x="3498" y="5244"/>
                  </a:lnTo>
                  <a:lnTo>
                    <a:pt x="3502" y="5250"/>
                  </a:lnTo>
                  <a:lnTo>
                    <a:pt x="3504" y="5254"/>
                  </a:lnTo>
                  <a:lnTo>
                    <a:pt x="3512" y="5260"/>
                  </a:lnTo>
                  <a:lnTo>
                    <a:pt x="3514" y="5262"/>
                  </a:lnTo>
                  <a:lnTo>
                    <a:pt x="3516" y="5264"/>
                  </a:lnTo>
                  <a:lnTo>
                    <a:pt x="3514" y="5268"/>
                  </a:lnTo>
                  <a:lnTo>
                    <a:pt x="3508" y="5272"/>
                  </a:lnTo>
                  <a:lnTo>
                    <a:pt x="3504" y="5276"/>
                  </a:lnTo>
                  <a:lnTo>
                    <a:pt x="3502" y="5280"/>
                  </a:lnTo>
                  <a:lnTo>
                    <a:pt x="3502" y="5282"/>
                  </a:lnTo>
                  <a:lnTo>
                    <a:pt x="3504" y="5286"/>
                  </a:lnTo>
                  <a:lnTo>
                    <a:pt x="3510" y="5292"/>
                  </a:lnTo>
                  <a:lnTo>
                    <a:pt x="3518" y="5298"/>
                  </a:lnTo>
                  <a:lnTo>
                    <a:pt x="3540" y="5310"/>
                  </a:lnTo>
                  <a:lnTo>
                    <a:pt x="3550" y="5318"/>
                  </a:lnTo>
                  <a:lnTo>
                    <a:pt x="3552" y="5322"/>
                  </a:lnTo>
                  <a:lnTo>
                    <a:pt x="3554" y="5328"/>
                  </a:lnTo>
                  <a:lnTo>
                    <a:pt x="3558" y="5342"/>
                  </a:lnTo>
                  <a:lnTo>
                    <a:pt x="3564" y="5354"/>
                  </a:lnTo>
                  <a:lnTo>
                    <a:pt x="3570" y="5364"/>
                  </a:lnTo>
                  <a:lnTo>
                    <a:pt x="3576" y="5372"/>
                  </a:lnTo>
                  <a:lnTo>
                    <a:pt x="3588" y="5388"/>
                  </a:lnTo>
                  <a:lnTo>
                    <a:pt x="3592" y="5398"/>
                  </a:lnTo>
                  <a:lnTo>
                    <a:pt x="3596" y="5410"/>
                  </a:lnTo>
                  <a:lnTo>
                    <a:pt x="3600" y="5424"/>
                  </a:lnTo>
                  <a:lnTo>
                    <a:pt x="3606" y="5438"/>
                  </a:lnTo>
                  <a:lnTo>
                    <a:pt x="3618" y="5468"/>
                  </a:lnTo>
                  <a:lnTo>
                    <a:pt x="3632" y="5498"/>
                  </a:lnTo>
                  <a:lnTo>
                    <a:pt x="3638" y="5512"/>
                  </a:lnTo>
                  <a:lnTo>
                    <a:pt x="3642" y="5526"/>
                  </a:lnTo>
                  <a:lnTo>
                    <a:pt x="3644" y="5536"/>
                  </a:lnTo>
                  <a:lnTo>
                    <a:pt x="3648" y="5544"/>
                  </a:lnTo>
                  <a:lnTo>
                    <a:pt x="3654" y="5554"/>
                  </a:lnTo>
                  <a:lnTo>
                    <a:pt x="3660" y="5564"/>
                  </a:lnTo>
                  <a:lnTo>
                    <a:pt x="3660" y="5570"/>
                  </a:lnTo>
                  <a:lnTo>
                    <a:pt x="3662" y="5576"/>
                  </a:lnTo>
                  <a:lnTo>
                    <a:pt x="3664" y="5584"/>
                  </a:lnTo>
                  <a:lnTo>
                    <a:pt x="3668" y="5594"/>
                  </a:lnTo>
                  <a:lnTo>
                    <a:pt x="3682" y="5612"/>
                  </a:lnTo>
                  <a:lnTo>
                    <a:pt x="3688" y="5622"/>
                  </a:lnTo>
                  <a:lnTo>
                    <a:pt x="3694" y="5632"/>
                  </a:lnTo>
                  <a:lnTo>
                    <a:pt x="3698" y="5644"/>
                  </a:lnTo>
                  <a:lnTo>
                    <a:pt x="3698" y="5656"/>
                  </a:lnTo>
                  <a:lnTo>
                    <a:pt x="3698" y="5670"/>
                  </a:lnTo>
                  <a:lnTo>
                    <a:pt x="3700" y="5680"/>
                  </a:lnTo>
                  <a:lnTo>
                    <a:pt x="3704" y="5690"/>
                  </a:lnTo>
                  <a:lnTo>
                    <a:pt x="3712" y="5700"/>
                  </a:lnTo>
                  <a:lnTo>
                    <a:pt x="3724" y="5714"/>
                  </a:lnTo>
                  <a:lnTo>
                    <a:pt x="3730" y="5720"/>
                  </a:lnTo>
                  <a:lnTo>
                    <a:pt x="3734" y="5728"/>
                  </a:lnTo>
                  <a:lnTo>
                    <a:pt x="3742" y="5738"/>
                  </a:lnTo>
                  <a:lnTo>
                    <a:pt x="3752" y="5750"/>
                  </a:lnTo>
                  <a:lnTo>
                    <a:pt x="3776" y="5766"/>
                  </a:lnTo>
                  <a:lnTo>
                    <a:pt x="3814" y="5790"/>
                  </a:lnTo>
                  <a:lnTo>
                    <a:pt x="3854" y="5812"/>
                  </a:lnTo>
                  <a:lnTo>
                    <a:pt x="3878" y="5826"/>
                  </a:lnTo>
                  <a:lnTo>
                    <a:pt x="3884" y="5832"/>
                  </a:lnTo>
                  <a:lnTo>
                    <a:pt x="3888" y="5836"/>
                  </a:lnTo>
                  <a:lnTo>
                    <a:pt x="3892" y="5844"/>
                  </a:lnTo>
                  <a:lnTo>
                    <a:pt x="3894" y="5850"/>
                  </a:lnTo>
                  <a:lnTo>
                    <a:pt x="3896" y="5858"/>
                  </a:lnTo>
                  <a:lnTo>
                    <a:pt x="3900" y="5864"/>
                  </a:lnTo>
                  <a:lnTo>
                    <a:pt x="3906" y="5868"/>
                  </a:lnTo>
                  <a:lnTo>
                    <a:pt x="3910" y="5872"/>
                  </a:lnTo>
                  <a:lnTo>
                    <a:pt x="3924" y="5880"/>
                  </a:lnTo>
                  <a:lnTo>
                    <a:pt x="3930" y="5884"/>
                  </a:lnTo>
                  <a:lnTo>
                    <a:pt x="3936" y="5890"/>
                  </a:lnTo>
                  <a:lnTo>
                    <a:pt x="3936" y="5916"/>
                  </a:lnTo>
                  <a:lnTo>
                    <a:pt x="3938" y="5926"/>
                  </a:lnTo>
                  <a:lnTo>
                    <a:pt x="3940" y="5928"/>
                  </a:lnTo>
                  <a:lnTo>
                    <a:pt x="3940" y="5936"/>
                  </a:lnTo>
                  <a:lnTo>
                    <a:pt x="3940" y="5948"/>
                  </a:lnTo>
                  <a:lnTo>
                    <a:pt x="3942" y="5956"/>
                  </a:lnTo>
                  <a:lnTo>
                    <a:pt x="3944" y="5968"/>
                  </a:lnTo>
                  <a:lnTo>
                    <a:pt x="3944" y="5976"/>
                  </a:lnTo>
                  <a:lnTo>
                    <a:pt x="3944" y="5988"/>
                  </a:lnTo>
                  <a:lnTo>
                    <a:pt x="3942" y="5998"/>
                  </a:lnTo>
                  <a:lnTo>
                    <a:pt x="3942" y="6006"/>
                  </a:lnTo>
                  <a:lnTo>
                    <a:pt x="3946" y="6022"/>
                  </a:lnTo>
                  <a:lnTo>
                    <a:pt x="3948" y="6042"/>
                  </a:lnTo>
                  <a:lnTo>
                    <a:pt x="3948" y="6054"/>
                  </a:lnTo>
                  <a:lnTo>
                    <a:pt x="3946" y="6070"/>
                  </a:lnTo>
                  <a:lnTo>
                    <a:pt x="3940" y="6098"/>
                  </a:lnTo>
                  <a:lnTo>
                    <a:pt x="3938" y="6116"/>
                  </a:lnTo>
                  <a:lnTo>
                    <a:pt x="3936" y="6126"/>
                  </a:lnTo>
                  <a:lnTo>
                    <a:pt x="3934" y="6126"/>
                  </a:lnTo>
                  <a:lnTo>
                    <a:pt x="3932" y="6126"/>
                  </a:lnTo>
                  <a:lnTo>
                    <a:pt x="3930" y="6128"/>
                  </a:lnTo>
                  <a:lnTo>
                    <a:pt x="3926" y="6136"/>
                  </a:lnTo>
                  <a:lnTo>
                    <a:pt x="3926" y="6142"/>
                  </a:lnTo>
                  <a:lnTo>
                    <a:pt x="3926" y="6146"/>
                  </a:lnTo>
                  <a:lnTo>
                    <a:pt x="3930" y="6148"/>
                  </a:lnTo>
                  <a:lnTo>
                    <a:pt x="3932" y="6150"/>
                  </a:lnTo>
                  <a:lnTo>
                    <a:pt x="3932" y="6156"/>
                  </a:lnTo>
                  <a:lnTo>
                    <a:pt x="3930" y="6170"/>
                  </a:lnTo>
                  <a:lnTo>
                    <a:pt x="3928" y="6192"/>
                  </a:lnTo>
                  <a:lnTo>
                    <a:pt x="3928" y="6204"/>
                  </a:lnTo>
                  <a:lnTo>
                    <a:pt x="3930" y="6216"/>
                  </a:lnTo>
                  <a:lnTo>
                    <a:pt x="3932" y="6228"/>
                  </a:lnTo>
                  <a:lnTo>
                    <a:pt x="3932" y="6238"/>
                  </a:lnTo>
                  <a:lnTo>
                    <a:pt x="3932" y="6246"/>
                  </a:lnTo>
                  <a:lnTo>
                    <a:pt x="3928" y="6254"/>
                  </a:lnTo>
                  <a:lnTo>
                    <a:pt x="3924" y="6266"/>
                  </a:lnTo>
                  <a:lnTo>
                    <a:pt x="3924" y="6270"/>
                  </a:lnTo>
                  <a:lnTo>
                    <a:pt x="3926" y="6276"/>
                  </a:lnTo>
                  <a:lnTo>
                    <a:pt x="3928" y="6284"/>
                  </a:lnTo>
                  <a:lnTo>
                    <a:pt x="3926" y="6292"/>
                  </a:lnTo>
                  <a:lnTo>
                    <a:pt x="3922" y="6310"/>
                  </a:lnTo>
                  <a:lnTo>
                    <a:pt x="3914" y="6330"/>
                  </a:lnTo>
                  <a:lnTo>
                    <a:pt x="3912" y="6340"/>
                  </a:lnTo>
                  <a:lnTo>
                    <a:pt x="3912" y="6348"/>
                  </a:lnTo>
                  <a:lnTo>
                    <a:pt x="3914" y="6358"/>
                  </a:lnTo>
                  <a:lnTo>
                    <a:pt x="3910" y="6362"/>
                  </a:lnTo>
                  <a:lnTo>
                    <a:pt x="3908" y="6368"/>
                  </a:lnTo>
                  <a:lnTo>
                    <a:pt x="3904" y="6388"/>
                  </a:lnTo>
                  <a:lnTo>
                    <a:pt x="3904" y="6400"/>
                  </a:lnTo>
                  <a:lnTo>
                    <a:pt x="3900" y="6408"/>
                  </a:lnTo>
                  <a:lnTo>
                    <a:pt x="3898" y="6414"/>
                  </a:lnTo>
                  <a:lnTo>
                    <a:pt x="3894" y="6418"/>
                  </a:lnTo>
                  <a:lnTo>
                    <a:pt x="3890" y="6422"/>
                  </a:lnTo>
                  <a:lnTo>
                    <a:pt x="3888" y="6426"/>
                  </a:lnTo>
                  <a:lnTo>
                    <a:pt x="3888" y="6432"/>
                  </a:lnTo>
                  <a:lnTo>
                    <a:pt x="3890" y="6438"/>
                  </a:lnTo>
                  <a:lnTo>
                    <a:pt x="3896" y="6454"/>
                  </a:lnTo>
                  <a:lnTo>
                    <a:pt x="3900" y="6470"/>
                  </a:lnTo>
                  <a:lnTo>
                    <a:pt x="3898" y="6482"/>
                  </a:lnTo>
                  <a:lnTo>
                    <a:pt x="3896" y="6486"/>
                  </a:lnTo>
                  <a:lnTo>
                    <a:pt x="3894" y="6492"/>
                  </a:lnTo>
                  <a:lnTo>
                    <a:pt x="3888" y="6498"/>
                  </a:lnTo>
                  <a:lnTo>
                    <a:pt x="3882" y="6508"/>
                  </a:lnTo>
                  <a:lnTo>
                    <a:pt x="3882" y="6514"/>
                  </a:lnTo>
                  <a:lnTo>
                    <a:pt x="3880" y="6522"/>
                  </a:lnTo>
                  <a:lnTo>
                    <a:pt x="3884" y="6546"/>
                  </a:lnTo>
                  <a:lnTo>
                    <a:pt x="3888" y="6568"/>
                  </a:lnTo>
                  <a:lnTo>
                    <a:pt x="3888" y="6584"/>
                  </a:lnTo>
                  <a:lnTo>
                    <a:pt x="3890" y="6596"/>
                  </a:lnTo>
                  <a:lnTo>
                    <a:pt x="3894" y="6608"/>
                  </a:lnTo>
                  <a:lnTo>
                    <a:pt x="3896" y="6614"/>
                  </a:lnTo>
                  <a:lnTo>
                    <a:pt x="3894" y="6620"/>
                  </a:lnTo>
                  <a:lnTo>
                    <a:pt x="3890" y="6632"/>
                  </a:lnTo>
                  <a:lnTo>
                    <a:pt x="3884" y="6646"/>
                  </a:lnTo>
                  <a:lnTo>
                    <a:pt x="3882" y="6654"/>
                  </a:lnTo>
                  <a:lnTo>
                    <a:pt x="3882" y="6662"/>
                  </a:lnTo>
                  <a:lnTo>
                    <a:pt x="3884" y="6670"/>
                  </a:lnTo>
                  <a:lnTo>
                    <a:pt x="3884" y="6676"/>
                  </a:lnTo>
                  <a:lnTo>
                    <a:pt x="3882" y="6678"/>
                  </a:lnTo>
                  <a:lnTo>
                    <a:pt x="3880" y="6680"/>
                  </a:lnTo>
                  <a:lnTo>
                    <a:pt x="3878" y="6684"/>
                  </a:lnTo>
                  <a:lnTo>
                    <a:pt x="3874" y="6690"/>
                  </a:lnTo>
                  <a:lnTo>
                    <a:pt x="3872" y="6698"/>
                  </a:lnTo>
                  <a:lnTo>
                    <a:pt x="3870" y="6710"/>
                  </a:lnTo>
                  <a:lnTo>
                    <a:pt x="3868" y="6726"/>
                  </a:lnTo>
                  <a:lnTo>
                    <a:pt x="3866" y="6738"/>
                  </a:lnTo>
                  <a:lnTo>
                    <a:pt x="3858" y="6758"/>
                  </a:lnTo>
                  <a:lnTo>
                    <a:pt x="3850" y="6774"/>
                  </a:lnTo>
                  <a:lnTo>
                    <a:pt x="3846" y="6786"/>
                  </a:lnTo>
                  <a:lnTo>
                    <a:pt x="3844" y="6794"/>
                  </a:lnTo>
                  <a:lnTo>
                    <a:pt x="3840" y="6798"/>
                  </a:lnTo>
                  <a:lnTo>
                    <a:pt x="3838" y="6802"/>
                  </a:lnTo>
                  <a:lnTo>
                    <a:pt x="3834" y="6818"/>
                  </a:lnTo>
                  <a:lnTo>
                    <a:pt x="3834" y="6830"/>
                  </a:lnTo>
                  <a:lnTo>
                    <a:pt x="3832" y="6836"/>
                  </a:lnTo>
                  <a:lnTo>
                    <a:pt x="3830" y="6838"/>
                  </a:lnTo>
                  <a:lnTo>
                    <a:pt x="3828" y="6836"/>
                  </a:lnTo>
                  <a:lnTo>
                    <a:pt x="3826" y="6836"/>
                  </a:lnTo>
                  <a:lnTo>
                    <a:pt x="3826" y="6834"/>
                  </a:lnTo>
                  <a:lnTo>
                    <a:pt x="3824" y="6846"/>
                  </a:lnTo>
                  <a:lnTo>
                    <a:pt x="3822" y="6858"/>
                  </a:lnTo>
                  <a:lnTo>
                    <a:pt x="3820" y="6864"/>
                  </a:lnTo>
                  <a:lnTo>
                    <a:pt x="3818" y="6866"/>
                  </a:lnTo>
                  <a:lnTo>
                    <a:pt x="3814" y="6866"/>
                  </a:lnTo>
                  <a:lnTo>
                    <a:pt x="3806" y="6864"/>
                  </a:lnTo>
                  <a:lnTo>
                    <a:pt x="3804" y="6864"/>
                  </a:lnTo>
                  <a:lnTo>
                    <a:pt x="3804" y="6870"/>
                  </a:lnTo>
                  <a:lnTo>
                    <a:pt x="3802" y="6882"/>
                  </a:lnTo>
                  <a:lnTo>
                    <a:pt x="3804" y="6890"/>
                  </a:lnTo>
                  <a:lnTo>
                    <a:pt x="3806" y="6898"/>
                  </a:lnTo>
                  <a:lnTo>
                    <a:pt x="3810" y="6906"/>
                  </a:lnTo>
                  <a:lnTo>
                    <a:pt x="3810" y="6914"/>
                  </a:lnTo>
                  <a:lnTo>
                    <a:pt x="3810" y="6924"/>
                  </a:lnTo>
                  <a:lnTo>
                    <a:pt x="3808" y="6936"/>
                  </a:lnTo>
                  <a:lnTo>
                    <a:pt x="3810" y="6944"/>
                  </a:lnTo>
                  <a:lnTo>
                    <a:pt x="3814" y="6954"/>
                  </a:lnTo>
                  <a:lnTo>
                    <a:pt x="3818" y="6960"/>
                  </a:lnTo>
                  <a:lnTo>
                    <a:pt x="3820" y="6968"/>
                  </a:lnTo>
                  <a:lnTo>
                    <a:pt x="3820" y="6976"/>
                  </a:lnTo>
                  <a:lnTo>
                    <a:pt x="3818" y="6990"/>
                  </a:lnTo>
                  <a:lnTo>
                    <a:pt x="3816" y="7002"/>
                  </a:lnTo>
                  <a:lnTo>
                    <a:pt x="3812" y="7008"/>
                  </a:lnTo>
                  <a:lnTo>
                    <a:pt x="3810" y="7010"/>
                  </a:lnTo>
                  <a:lnTo>
                    <a:pt x="3808" y="7010"/>
                  </a:lnTo>
                  <a:lnTo>
                    <a:pt x="3804" y="7010"/>
                  </a:lnTo>
                  <a:lnTo>
                    <a:pt x="3802" y="7012"/>
                  </a:lnTo>
                  <a:lnTo>
                    <a:pt x="3800" y="7016"/>
                  </a:lnTo>
                  <a:lnTo>
                    <a:pt x="3800" y="7026"/>
                  </a:lnTo>
                  <a:lnTo>
                    <a:pt x="3798" y="7042"/>
                  </a:lnTo>
                  <a:lnTo>
                    <a:pt x="3796" y="7054"/>
                  </a:lnTo>
                  <a:lnTo>
                    <a:pt x="3790" y="7068"/>
                  </a:lnTo>
                  <a:lnTo>
                    <a:pt x="3790" y="7074"/>
                  </a:lnTo>
                  <a:lnTo>
                    <a:pt x="3790" y="7080"/>
                  </a:lnTo>
                  <a:lnTo>
                    <a:pt x="3790" y="7086"/>
                  </a:lnTo>
                  <a:lnTo>
                    <a:pt x="3794" y="7096"/>
                  </a:lnTo>
                  <a:lnTo>
                    <a:pt x="3798" y="7104"/>
                  </a:lnTo>
                  <a:lnTo>
                    <a:pt x="3804" y="7112"/>
                  </a:lnTo>
                  <a:lnTo>
                    <a:pt x="3808" y="7116"/>
                  </a:lnTo>
                  <a:lnTo>
                    <a:pt x="3814" y="7118"/>
                  </a:lnTo>
                  <a:lnTo>
                    <a:pt x="3818" y="7116"/>
                  </a:lnTo>
                  <a:lnTo>
                    <a:pt x="3820" y="7116"/>
                  </a:lnTo>
                  <a:lnTo>
                    <a:pt x="3824" y="7112"/>
                  </a:lnTo>
                  <a:lnTo>
                    <a:pt x="3826" y="7108"/>
                  </a:lnTo>
                  <a:lnTo>
                    <a:pt x="3830" y="7100"/>
                  </a:lnTo>
                  <a:lnTo>
                    <a:pt x="3832" y="7100"/>
                  </a:lnTo>
                  <a:lnTo>
                    <a:pt x="3834" y="7100"/>
                  </a:lnTo>
                  <a:lnTo>
                    <a:pt x="3838" y="7106"/>
                  </a:lnTo>
                  <a:lnTo>
                    <a:pt x="3842" y="7110"/>
                  </a:lnTo>
                  <a:lnTo>
                    <a:pt x="3846" y="7112"/>
                  </a:lnTo>
                  <a:lnTo>
                    <a:pt x="3848" y="7112"/>
                  </a:lnTo>
                  <a:lnTo>
                    <a:pt x="3846" y="7116"/>
                  </a:lnTo>
                  <a:lnTo>
                    <a:pt x="3840" y="7122"/>
                  </a:lnTo>
                  <a:lnTo>
                    <a:pt x="3836" y="7126"/>
                  </a:lnTo>
                  <a:lnTo>
                    <a:pt x="3836" y="7128"/>
                  </a:lnTo>
                  <a:lnTo>
                    <a:pt x="3842" y="7130"/>
                  </a:lnTo>
                  <a:lnTo>
                    <a:pt x="3846" y="7132"/>
                  </a:lnTo>
                  <a:lnTo>
                    <a:pt x="3850" y="7134"/>
                  </a:lnTo>
                  <a:lnTo>
                    <a:pt x="3852" y="7138"/>
                  </a:lnTo>
                  <a:lnTo>
                    <a:pt x="3854" y="7142"/>
                  </a:lnTo>
                  <a:lnTo>
                    <a:pt x="3852" y="7148"/>
                  </a:lnTo>
                  <a:lnTo>
                    <a:pt x="3850" y="7150"/>
                  </a:lnTo>
                  <a:lnTo>
                    <a:pt x="3848" y="7148"/>
                  </a:lnTo>
                  <a:lnTo>
                    <a:pt x="3844" y="7142"/>
                  </a:lnTo>
                  <a:lnTo>
                    <a:pt x="3840" y="7140"/>
                  </a:lnTo>
                  <a:lnTo>
                    <a:pt x="3838" y="7144"/>
                  </a:lnTo>
                  <a:lnTo>
                    <a:pt x="3838" y="7150"/>
                  </a:lnTo>
                  <a:lnTo>
                    <a:pt x="3840" y="7156"/>
                  </a:lnTo>
                  <a:lnTo>
                    <a:pt x="3838" y="7160"/>
                  </a:lnTo>
                  <a:lnTo>
                    <a:pt x="3836" y="7166"/>
                  </a:lnTo>
                  <a:lnTo>
                    <a:pt x="3838" y="7176"/>
                  </a:lnTo>
                  <a:lnTo>
                    <a:pt x="3840" y="7182"/>
                  </a:lnTo>
                  <a:lnTo>
                    <a:pt x="3838" y="7188"/>
                  </a:lnTo>
                  <a:lnTo>
                    <a:pt x="3832" y="7196"/>
                  </a:lnTo>
                  <a:lnTo>
                    <a:pt x="3826" y="7202"/>
                  </a:lnTo>
                  <a:lnTo>
                    <a:pt x="3826" y="7208"/>
                  </a:lnTo>
                  <a:lnTo>
                    <a:pt x="3826" y="7212"/>
                  </a:lnTo>
                  <a:lnTo>
                    <a:pt x="3830" y="7224"/>
                  </a:lnTo>
                  <a:lnTo>
                    <a:pt x="3830" y="7234"/>
                  </a:lnTo>
                  <a:lnTo>
                    <a:pt x="3826" y="7242"/>
                  </a:lnTo>
                  <a:lnTo>
                    <a:pt x="3822" y="7248"/>
                  </a:lnTo>
                  <a:lnTo>
                    <a:pt x="3820" y="7250"/>
                  </a:lnTo>
                  <a:lnTo>
                    <a:pt x="3822" y="7254"/>
                  </a:lnTo>
                  <a:lnTo>
                    <a:pt x="3826" y="7256"/>
                  </a:lnTo>
                  <a:lnTo>
                    <a:pt x="3832" y="7258"/>
                  </a:lnTo>
                  <a:lnTo>
                    <a:pt x="3840" y="7262"/>
                  </a:lnTo>
                  <a:lnTo>
                    <a:pt x="3844" y="7266"/>
                  </a:lnTo>
                  <a:lnTo>
                    <a:pt x="3844" y="7272"/>
                  </a:lnTo>
                  <a:lnTo>
                    <a:pt x="3842" y="7280"/>
                  </a:lnTo>
                  <a:lnTo>
                    <a:pt x="3838" y="7286"/>
                  </a:lnTo>
                  <a:lnTo>
                    <a:pt x="3834" y="7292"/>
                  </a:lnTo>
                  <a:lnTo>
                    <a:pt x="3828" y="7296"/>
                  </a:lnTo>
                  <a:lnTo>
                    <a:pt x="3822" y="7298"/>
                  </a:lnTo>
                  <a:lnTo>
                    <a:pt x="3816" y="7302"/>
                  </a:lnTo>
                  <a:lnTo>
                    <a:pt x="3814" y="7304"/>
                  </a:lnTo>
                  <a:lnTo>
                    <a:pt x="3816" y="7308"/>
                  </a:lnTo>
                  <a:lnTo>
                    <a:pt x="3818" y="7312"/>
                  </a:lnTo>
                  <a:lnTo>
                    <a:pt x="3820" y="7314"/>
                  </a:lnTo>
                  <a:lnTo>
                    <a:pt x="3820" y="7316"/>
                  </a:lnTo>
                  <a:lnTo>
                    <a:pt x="3816" y="7318"/>
                  </a:lnTo>
                  <a:lnTo>
                    <a:pt x="3812" y="7322"/>
                  </a:lnTo>
                  <a:lnTo>
                    <a:pt x="3808" y="7330"/>
                  </a:lnTo>
                  <a:lnTo>
                    <a:pt x="3808" y="7336"/>
                  </a:lnTo>
                  <a:lnTo>
                    <a:pt x="3808" y="7340"/>
                  </a:lnTo>
                  <a:lnTo>
                    <a:pt x="3808" y="7346"/>
                  </a:lnTo>
                  <a:lnTo>
                    <a:pt x="3806" y="7356"/>
                  </a:lnTo>
                  <a:lnTo>
                    <a:pt x="3804" y="7370"/>
                  </a:lnTo>
                  <a:lnTo>
                    <a:pt x="3804" y="7378"/>
                  </a:lnTo>
                  <a:lnTo>
                    <a:pt x="3802" y="7384"/>
                  </a:lnTo>
                  <a:lnTo>
                    <a:pt x="3798" y="7388"/>
                  </a:lnTo>
                  <a:lnTo>
                    <a:pt x="3794" y="7390"/>
                  </a:lnTo>
                  <a:lnTo>
                    <a:pt x="3796" y="7382"/>
                  </a:lnTo>
                  <a:lnTo>
                    <a:pt x="3796" y="7372"/>
                  </a:lnTo>
                  <a:lnTo>
                    <a:pt x="3796" y="7366"/>
                  </a:lnTo>
                  <a:lnTo>
                    <a:pt x="3792" y="7364"/>
                  </a:lnTo>
                  <a:lnTo>
                    <a:pt x="3788" y="7360"/>
                  </a:lnTo>
                  <a:lnTo>
                    <a:pt x="3786" y="7358"/>
                  </a:lnTo>
                  <a:lnTo>
                    <a:pt x="3786" y="7352"/>
                  </a:lnTo>
                  <a:lnTo>
                    <a:pt x="3786" y="7346"/>
                  </a:lnTo>
                  <a:lnTo>
                    <a:pt x="3784" y="7346"/>
                  </a:lnTo>
                  <a:lnTo>
                    <a:pt x="3780" y="7346"/>
                  </a:lnTo>
                  <a:lnTo>
                    <a:pt x="3772" y="7346"/>
                  </a:lnTo>
                  <a:lnTo>
                    <a:pt x="3772" y="7348"/>
                  </a:lnTo>
                  <a:lnTo>
                    <a:pt x="3770" y="7350"/>
                  </a:lnTo>
                  <a:lnTo>
                    <a:pt x="3766" y="7348"/>
                  </a:lnTo>
                  <a:lnTo>
                    <a:pt x="3764" y="7346"/>
                  </a:lnTo>
                  <a:lnTo>
                    <a:pt x="3762" y="7346"/>
                  </a:lnTo>
                  <a:lnTo>
                    <a:pt x="3762" y="7352"/>
                  </a:lnTo>
                  <a:lnTo>
                    <a:pt x="3762" y="7354"/>
                  </a:lnTo>
                  <a:lnTo>
                    <a:pt x="3760" y="7360"/>
                  </a:lnTo>
                  <a:lnTo>
                    <a:pt x="3756" y="7364"/>
                  </a:lnTo>
                  <a:lnTo>
                    <a:pt x="3750" y="7368"/>
                  </a:lnTo>
                  <a:lnTo>
                    <a:pt x="3736" y="7378"/>
                  </a:lnTo>
                  <a:lnTo>
                    <a:pt x="3724" y="7386"/>
                  </a:lnTo>
                  <a:lnTo>
                    <a:pt x="3722" y="7390"/>
                  </a:lnTo>
                  <a:lnTo>
                    <a:pt x="3720" y="7394"/>
                  </a:lnTo>
                  <a:lnTo>
                    <a:pt x="3720" y="7398"/>
                  </a:lnTo>
                  <a:lnTo>
                    <a:pt x="3722" y="7402"/>
                  </a:lnTo>
                  <a:lnTo>
                    <a:pt x="3728" y="7408"/>
                  </a:lnTo>
                  <a:lnTo>
                    <a:pt x="3732" y="7410"/>
                  </a:lnTo>
                  <a:lnTo>
                    <a:pt x="3734" y="7406"/>
                  </a:lnTo>
                  <a:lnTo>
                    <a:pt x="3734" y="7400"/>
                  </a:lnTo>
                  <a:lnTo>
                    <a:pt x="3736" y="7392"/>
                  </a:lnTo>
                  <a:lnTo>
                    <a:pt x="3738" y="7390"/>
                  </a:lnTo>
                  <a:lnTo>
                    <a:pt x="3742" y="7388"/>
                  </a:lnTo>
                  <a:lnTo>
                    <a:pt x="3744" y="7390"/>
                  </a:lnTo>
                  <a:lnTo>
                    <a:pt x="3748" y="7396"/>
                  </a:lnTo>
                  <a:lnTo>
                    <a:pt x="3752" y="7402"/>
                  </a:lnTo>
                  <a:lnTo>
                    <a:pt x="3760" y="7406"/>
                  </a:lnTo>
                  <a:lnTo>
                    <a:pt x="3768" y="7408"/>
                  </a:lnTo>
                  <a:lnTo>
                    <a:pt x="3770" y="7406"/>
                  </a:lnTo>
                  <a:lnTo>
                    <a:pt x="3772" y="7404"/>
                  </a:lnTo>
                  <a:lnTo>
                    <a:pt x="3772" y="7400"/>
                  </a:lnTo>
                  <a:lnTo>
                    <a:pt x="3776" y="7400"/>
                  </a:lnTo>
                  <a:lnTo>
                    <a:pt x="3778" y="7402"/>
                  </a:lnTo>
                  <a:lnTo>
                    <a:pt x="3782" y="7406"/>
                  </a:lnTo>
                  <a:lnTo>
                    <a:pt x="3786" y="7410"/>
                  </a:lnTo>
                  <a:lnTo>
                    <a:pt x="3790" y="7412"/>
                  </a:lnTo>
                  <a:lnTo>
                    <a:pt x="3792" y="7414"/>
                  </a:lnTo>
                  <a:lnTo>
                    <a:pt x="3792" y="7420"/>
                  </a:lnTo>
                  <a:lnTo>
                    <a:pt x="3790" y="7422"/>
                  </a:lnTo>
                  <a:lnTo>
                    <a:pt x="3788" y="7424"/>
                  </a:lnTo>
                  <a:lnTo>
                    <a:pt x="3784" y="7426"/>
                  </a:lnTo>
                  <a:lnTo>
                    <a:pt x="3778" y="7426"/>
                  </a:lnTo>
                  <a:lnTo>
                    <a:pt x="3774" y="7428"/>
                  </a:lnTo>
                  <a:lnTo>
                    <a:pt x="3772" y="7432"/>
                  </a:lnTo>
                  <a:lnTo>
                    <a:pt x="3770" y="7436"/>
                  </a:lnTo>
                  <a:lnTo>
                    <a:pt x="3772" y="7440"/>
                  </a:lnTo>
                  <a:lnTo>
                    <a:pt x="3776" y="7444"/>
                  </a:lnTo>
                  <a:lnTo>
                    <a:pt x="3780" y="7446"/>
                  </a:lnTo>
                  <a:lnTo>
                    <a:pt x="3778" y="7446"/>
                  </a:lnTo>
                  <a:lnTo>
                    <a:pt x="3770" y="7446"/>
                  </a:lnTo>
                  <a:lnTo>
                    <a:pt x="3766" y="7446"/>
                  </a:lnTo>
                  <a:lnTo>
                    <a:pt x="3764" y="7450"/>
                  </a:lnTo>
                  <a:lnTo>
                    <a:pt x="3762" y="7454"/>
                  </a:lnTo>
                  <a:lnTo>
                    <a:pt x="3764" y="7458"/>
                  </a:lnTo>
                  <a:lnTo>
                    <a:pt x="3770" y="7458"/>
                  </a:lnTo>
                  <a:lnTo>
                    <a:pt x="3778" y="7458"/>
                  </a:lnTo>
                  <a:lnTo>
                    <a:pt x="3786" y="7458"/>
                  </a:lnTo>
                  <a:lnTo>
                    <a:pt x="3794" y="7460"/>
                  </a:lnTo>
                  <a:lnTo>
                    <a:pt x="3796" y="7460"/>
                  </a:lnTo>
                  <a:lnTo>
                    <a:pt x="3798" y="7460"/>
                  </a:lnTo>
                  <a:lnTo>
                    <a:pt x="3800" y="7458"/>
                  </a:lnTo>
                  <a:lnTo>
                    <a:pt x="3800" y="7456"/>
                  </a:lnTo>
                  <a:lnTo>
                    <a:pt x="3802" y="7456"/>
                  </a:lnTo>
                  <a:lnTo>
                    <a:pt x="3806" y="7458"/>
                  </a:lnTo>
                  <a:lnTo>
                    <a:pt x="3808" y="7464"/>
                  </a:lnTo>
                  <a:lnTo>
                    <a:pt x="3808" y="7466"/>
                  </a:lnTo>
                  <a:lnTo>
                    <a:pt x="3806" y="7466"/>
                  </a:lnTo>
                  <a:lnTo>
                    <a:pt x="3806" y="7468"/>
                  </a:lnTo>
                  <a:lnTo>
                    <a:pt x="3806" y="7472"/>
                  </a:lnTo>
                  <a:lnTo>
                    <a:pt x="3810" y="7478"/>
                  </a:lnTo>
                  <a:lnTo>
                    <a:pt x="3814" y="7484"/>
                  </a:lnTo>
                  <a:lnTo>
                    <a:pt x="3810" y="7484"/>
                  </a:lnTo>
                  <a:lnTo>
                    <a:pt x="3796" y="7474"/>
                  </a:lnTo>
                  <a:lnTo>
                    <a:pt x="3790" y="7472"/>
                  </a:lnTo>
                  <a:lnTo>
                    <a:pt x="3784" y="7470"/>
                  </a:lnTo>
                  <a:lnTo>
                    <a:pt x="3768" y="7470"/>
                  </a:lnTo>
                  <a:lnTo>
                    <a:pt x="3764" y="7472"/>
                  </a:lnTo>
                  <a:lnTo>
                    <a:pt x="3762" y="7472"/>
                  </a:lnTo>
                  <a:lnTo>
                    <a:pt x="3764" y="7474"/>
                  </a:lnTo>
                  <a:lnTo>
                    <a:pt x="3766" y="7476"/>
                  </a:lnTo>
                  <a:lnTo>
                    <a:pt x="3768" y="7476"/>
                  </a:lnTo>
                  <a:lnTo>
                    <a:pt x="3770" y="7476"/>
                  </a:lnTo>
                  <a:lnTo>
                    <a:pt x="3772" y="7478"/>
                  </a:lnTo>
                  <a:lnTo>
                    <a:pt x="3774" y="7484"/>
                  </a:lnTo>
                  <a:lnTo>
                    <a:pt x="3778" y="7488"/>
                  </a:lnTo>
                  <a:lnTo>
                    <a:pt x="3788" y="7494"/>
                  </a:lnTo>
                  <a:lnTo>
                    <a:pt x="3792" y="7496"/>
                  </a:lnTo>
                  <a:lnTo>
                    <a:pt x="3790" y="7500"/>
                  </a:lnTo>
                  <a:lnTo>
                    <a:pt x="3790" y="7502"/>
                  </a:lnTo>
                  <a:lnTo>
                    <a:pt x="3790" y="7504"/>
                  </a:lnTo>
                  <a:lnTo>
                    <a:pt x="3784" y="7500"/>
                  </a:lnTo>
                  <a:lnTo>
                    <a:pt x="3780" y="7500"/>
                  </a:lnTo>
                  <a:lnTo>
                    <a:pt x="3778" y="7500"/>
                  </a:lnTo>
                  <a:lnTo>
                    <a:pt x="3776" y="7504"/>
                  </a:lnTo>
                  <a:lnTo>
                    <a:pt x="3772" y="7516"/>
                  </a:lnTo>
                  <a:lnTo>
                    <a:pt x="3772" y="7522"/>
                  </a:lnTo>
                  <a:lnTo>
                    <a:pt x="3772" y="7530"/>
                  </a:lnTo>
                  <a:lnTo>
                    <a:pt x="3774" y="7550"/>
                  </a:lnTo>
                  <a:lnTo>
                    <a:pt x="3776" y="7558"/>
                  </a:lnTo>
                  <a:lnTo>
                    <a:pt x="3778" y="7560"/>
                  </a:lnTo>
                  <a:lnTo>
                    <a:pt x="3780" y="7560"/>
                  </a:lnTo>
                  <a:lnTo>
                    <a:pt x="3780" y="7558"/>
                  </a:lnTo>
                  <a:lnTo>
                    <a:pt x="3782" y="7552"/>
                  </a:lnTo>
                  <a:lnTo>
                    <a:pt x="3784" y="7544"/>
                  </a:lnTo>
                  <a:lnTo>
                    <a:pt x="3786" y="7538"/>
                  </a:lnTo>
                  <a:lnTo>
                    <a:pt x="3788" y="7538"/>
                  </a:lnTo>
                  <a:lnTo>
                    <a:pt x="3788" y="7542"/>
                  </a:lnTo>
                  <a:lnTo>
                    <a:pt x="3788" y="7546"/>
                  </a:lnTo>
                  <a:lnTo>
                    <a:pt x="3788" y="7554"/>
                  </a:lnTo>
                  <a:lnTo>
                    <a:pt x="3790" y="7560"/>
                  </a:lnTo>
                  <a:lnTo>
                    <a:pt x="3794" y="7566"/>
                  </a:lnTo>
                  <a:lnTo>
                    <a:pt x="3796" y="7568"/>
                  </a:lnTo>
                  <a:lnTo>
                    <a:pt x="3792" y="7566"/>
                  </a:lnTo>
                  <a:lnTo>
                    <a:pt x="3786" y="7564"/>
                  </a:lnTo>
                  <a:lnTo>
                    <a:pt x="3780" y="7564"/>
                  </a:lnTo>
                  <a:lnTo>
                    <a:pt x="3778" y="7568"/>
                  </a:lnTo>
                  <a:lnTo>
                    <a:pt x="3778" y="7570"/>
                  </a:lnTo>
                  <a:lnTo>
                    <a:pt x="3780" y="7574"/>
                  </a:lnTo>
                  <a:lnTo>
                    <a:pt x="3778" y="7576"/>
                  </a:lnTo>
                  <a:lnTo>
                    <a:pt x="3776" y="7578"/>
                  </a:lnTo>
                  <a:lnTo>
                    <a:pt x="3780" y="7582"/>
                  </a:lnTo>
                  <a:lnTo>
                    <a:pt x="3792" y="7588"/>
                  </a:lnTo>
                  <a:lnTo>
                    <a:pt x="3792" y="7590"/>
                  </a:lnTo>
                  <a:lnTo>
                    <a:pt x="3784" y="7588"/>
                  </a:lnTo>
                  <a:lnTo>
                    <a:pt x="3776" y="7588"/>
                  </a:lnTo>
                  <a:lnTo>
                    <a:pt x="3776" y="7590"/>
                  </a:lnTo>
                  <a:lnTo>
                    <a:pt x="3784" y="7600"/>
                  </a:lnTo>
                  <a:lnTo>
                    <a:pt x="3788" y="7604"/>
                  </a:lnTo>
                  <a:lnTo>
                    <a:pt x="3786" y="7604"/>
                  </a:lnTo>
                  <a:lnTo>
                    <a:pt x="3776" y="7598"/>
                  </a:lnTo>
                  <a:lnTo>
                    <a:pt x="3770" y="7596"/>
                  </a:lnTo>
                  <a:lnTo>
                    <a:pt x="3764" y="7596"/>
                  </a:lnTo>
                  <a:lnTo>
                    <a:pt x="3760" y="7598"/>
                  </a:lnTo>
                  <a:lnTo>
                    <a:pt x="3762" y="7600"/>
                  </a:lnTo>
                  <a:lnTo>
                    <a:pt x="3764" y="7600"/>
                  </a:lnTo>
                  <a:lnTo>
                    <a:pt x="3768" y="7604"/>
                  </a:lnTo>
                  <a:lnTo>
                    <a:pt x="3770" y="7606"/>
                  </a:lnTo>
                  <a:lnTo>
                    <a:pt x="3772" y="7610"/>
                  </a:lnTo>
                  <a:lnTo>
                    <a:pt x="3774" y="7612"/>
                  </a:lnTo>
                  <a:lnTo>
                    <a:pt x="3778" y="7614"/>
                  </a:lnTo>
                  <a:lnTo>
                    <a:pt x="3782" y="7612"/>
                  </a:lnTo>
                  <a:lnTo>
                    <a:pt x="3784" y="7614"/>
                  </a:lnTo>
                  <a:lnTo>
                    <a:pt x="3788" y="7616"/>
                  </a:lnTo>
                  <a:lnTo>
                    <a:pt x="3792" y="7620"/>
                  </a:lnTo>
                  <a:lnTo>
                    <a:pt x="3792" y="7622"/>
                  </a:lnTo>
                  <a:lnTo>
                    <a:pt x="3784" y="7620"/>
                  </a:lnTo>
                  <a:lnTo>
                    <a:pt x="3782" y="7620"/>
                  </a:lnTo>
                  <a:lnTo>
                    <a:pt x="3780" y="7620"/>
                  </a:lnTo>
                  <a:lnTo>
                    <a:pt x="3784" y="7630"/>
                  </a:lnTo>
                  <a:lnTo>
                    <a:pt x="3788" y="7636"/>
                  </a:lnTo>
                  <a:lnTo>
                    <a:pt x="3790" y="7636"/>
                  </a:lnTo>
                  <a:lnTo>
                    <a:pt x="3794" y="7632"/>
                  </a:lnTo>
                  <a:lnTo>
                    <a:pt x="3798" y="7624"/>
                  </a:lnTo>
                  <a:lnTo>
                    <a:pt x="3802" y="7616"/>
                  </a:lnTo>
                  <a:lnTo>
                    <a:pt x="3804" y="7614"/>
                  </a:lnTo>
                  <a:lnTo>
                    <a:pt x="3804" y="7618"/>
                  </a:lnTo>
                  <a:lnTo>
                    <a:pt x="3802" y="7626"/>
                  </a:lnTo>
                  <a:lnTo>
                    <a:pt x="3796" y="7638"/>
                  </a:lnTo>
                  <a:lnTo>
                    <a:pt x="3794" y="7640"/>
                  </a:lnTo>
                  <a:lnTo>
                    <a:pt x="3790" y="7642"/>
                  </a:lnTo>
                  <a:lnTo>
                    <a:pt x="3784" y="7640"/>
                  </a:lnTo>
                  <a:lnTo>
                    <a:pt x="3782" y="7642"/>
                  </a:lnTo>
                  <a:lnTo>
                    <a:pt x="3782" y="7644"/>
                  </a:lnTo>
                  <a:lnTo>
                    <a:pt x="3782" y="7648"/>
                  </a:lnTo>
                  <a:lnTo>
                    <a:pt x="3782" y="7650"/>
                  </a:lnTo>
                  <a:lnTo>
                    <a:pt x="3784" y="7650"/>
                  </a:lnTo>
                  <a:lnTo>
                    <a:pt x="3784" y="7654"/>
                  </a:lnTo>
                  <a:lnTo>
                    <a:pt x="3784" y="7660"/>
                  </a:lnTo>
                  <a:lnTo>
                    <a:pt x="3786" y="7660"/>
                  </a:lnTo>
                  <a:lnTo>
                    <a:pt x="3788" y="7658"/>
                  </a:lnTo>
                  <a:lnTo>
                    <a:pt x="3792" y="7660"/>
                  </a:lnTo>
                  <a:lnTo>
                    <a:pt x="3798" y="7662"/>
                  </a:lnTo>
                  <a:lnTo>
                    <a:pt x="3802" y="7670"/>
                  </a:lnTo>
                  <a:lnTo>
                    <a:pt x="3804" y="7676"/>
                  </a:lnTo>
                  <a:lnTo>
                    <a:pt x="3804" y="7680"/>
                  </a:lnTo>
                  <a:lnTo>
                    <a:pt x="3802" y="7680"/>
                  </a:lnTo>
                  <a:lnTo>
                    <a:pt x="3798" y="7676"/>
                  </a:lnTo>
                  <a:lnTo>
                    <a:pt x="3796" y="7672"/>
                  </a:lnTo>
                  <a:lnTo>
                    <a:pt x="3792" y="7672"/>
                  </a:lnTo>
                  <a:lnTo>
                    <a:pt x="3792" y="7674"/>
                  </a:lnTo>
                  <a:lnTo>
                    <a:pt x="3794" y="7678"/>
                  </a:lnTo>
                  <a:lnTo>
                    <a:pt x="3794" y="7682"/>
                  </a:lnTo>
                  <a:lnTo>
                    <a:pt x="3794" y="7684"/>
                  </a:lnTo>
                  <a:lnTo>
                    <a:pt x="3794" y="7688"/>
                  </a:lnTo>
                  <a:lnTo>
                    <a:pt x="3796" y="7692"/>
                  </a:lnTo>
                  <a:lnTo>
                    <a:pt x="3798" y="7694"/>
                  </a:lnTo>
                  <a:lnTo>
                    <a:pt x="3800" y="7694"/>
                  </a:lnTo>
                  <a:lnTo>
                    <a:pt x="3802" y="7692"/>
                  </a:lnTo>
                  <a:lnTo>
                    <a:pt x="3806" y="7690"/>
                  </a:lnTo>
                  <a:lnTo>
                    <a:pt x="3808" y="7692"/>
                  </a:lnTo>
                  <a:lnTo>
                    <a:pt x="3810" y="7700"/>
                  </a:lnTo>
                  <a:lnTo>
                    <a:pt x="3806" y="7700"/>
                  </a:lnTo>
                  <a:lnTo>
                    <a:pt x="3804" y="7700"/>
                  </a:lnTo>
                  <a:lnTo>
                    <a:pt x="3806" y="7702"/>
                  </a:lnTo>
                  <a:lnTo>
                    <a:pt x="3810" y="7708"/>
                  </a:lnTo>
                  <a:lnTo>
                    <a:pt x="3816" y="7714"/>
                  </a:lnTo>
                  <a:lnTo>
                    <a:pt x="3818" y="7716"/>
                  </a:lnTo>
                  <a:lnTo>
                    <a:pt x="3820" y="7714"/>
                  </a:lnTo>
                  <a:lnTo>
                    <a:pt x="3824" y="7706"/>
                  </a:lnTo>
                  <a:lnTo>
                    <a:pt x="3826" y="7702"/>
                  </a:lnTo>
                  <a:lnTo>
                    <a:pt x="3828" y="7700"/>
                  </a:lnTo>
                  <a:lnTo>
                    <a:pt x="3830" y="7698"/>
                  </a:lnTo>
                  <a:lnTo>
                    <a:pt x="3830" y="7696"/>
                  </a:lnTo>
                  <a:lnTo>
                    <a:pt x="3832" y="7694"/>
                  </a:lnTo>
                  <a:lnTo>
                    <a:pt x="3838" y="7696"/>
                  </a:lnTo>
                  <a:lnTo>
                    <a:pt x="3846" y="7696"/>
                  </a:lnTo>
                  <a:lnTo>
                    <a:pt x="3846" y="7694"/>
                  </a:lnTo>
                  <a:lnTo>
                    <a:pt x="3846" y="7692"/>
                  </a:lnTo>
                  <a:lnTo>
                    <a:pt x="3840" y="7688"/>
                  </a:lnTo>
                  <a:lnTo>
                    <a:pt x="3832" y="7682"/>
                  </a:lnTo>
                  <a:lnTo>
                    <a:pt x="3822" y="7678"/>
                  </a:lnTo>
                  <a:lnTo>
                    <a:pt x="3820" y="7674"/>
                  </a:lnTo>
                  <a:lnTo>
                    <a:pt x="3824" y="7674"/>
                  </a:lnTo>
                  <a:lnTo>
                    <a:pt x="3832" y="7678"/>
                  </a:lnTo>
                  <a:lnTo>
                    <a:pt x="3846" y="7686"/>
                  </a:lnTo>
                  <a:lnTo>
                    <a:pt x="3850" y="7690"/>
                  </a:lnTo>
                  <a:lnTo>
                    <a:pt x="3852" y="7698"/>
                  </a:lnTo>
                  <a:lnTo>
                    <a:pt x="3850" y="7704"/>
                  </a:lnTo>
                  <a:lnTo>
                    <a:pt x="3846" y="7706"/>
                  </a:lnTo>
                  <a:lnTo>
                    <a:pt x="3844" y="7708"/>
                  </a:lnTo>
                  <a:lnTo>
                    <a:pt x="3846" y="7714"/>
                  </a:lnTo>
                  <a:lnTo>
                    <a:pt x="3848" y="7716"/>
                  </a:lnTo>
                  <a:lnTo>
                    <a:pt x="3844" y="7710"/>
                  </a:lnTo>
                  <a:lnTo>
                    <a:pt x="3838" y="7706"/>
                  </a:lnTo>
                  <a:lnTo>
                    <a:pt x="3836" y="7706"/>
                  </a:lnTo>
                  <a:lnTo>
                    <a:pt x="3834" y="7708"/>
                  </a:lnTo>
                  <a:lnTo>
                    <a:pt x="3832" y="7720"/>
                  </a:lnTo>
                  <a:lnTo>
                    <a:pt x="3830" y="7720"/>
                  </a:lnTo>
                  <a:lnTo>
                    <a:pt x="3830" y="7718"/>
                  </a:lnTo>
                  <a:lnTo>
                    <a:pt x="3828" y="7714"/>
                  </a:lnTo>
                  <a:lnTo>
                    <a:pt x="3826" y="7714"/>
                  </a:lnTo>
                  <a:lnTo>
                    <a:pt x="3820" y="7722"/>
                  </a:lnTo>
                  <a:lnTo>
                    <a:pt x="3818" y="7724"/>
                  </a:lnTo>
                  <a:lnTo>
                    <a:pt x="3816" y="7722"/>
                  </a:lnTo>
                  <a:lnTo>
                    <a:pt x="3812" y="7718"/>
                  </a:lnTo>
                  <a:lnTo>
                    <a:pt x="3808" y="7714"/>
                  </a:lnTo>
                  <a:lnTo>
                    <a:pt x="3802" y="7710"/>
                  </a:lnTo>
                  <a:lnTo>
                    <a:pt x="3800" y="7710"/>
                  </a:lnTo>
                  <a:lnTo>
                    <a:pt x="3800" y="7712"/>
                  </a:lnTo>
                  <a:lnTo>
                    <a:pt x="3802" y="7714"/>
                  </a:lnTo>
                  <a:lnTo>
                    <a:pt x="3806" y="7720"/>
                  </a:lnTo>
                  <a:lnTo>
                    <a:pt x="3806" y="7724"/>
                  </a:lnTo>
                  <a:lnTo>
                    <a:pt x="3806" y="7726"/>
                  </a:lnTo>
                  <a:lnTo>
                    <a:pt x="3802" y="7732"/>
                  </a:lnTo>
                  <a:lnTo>
                    <a:pt x="3806" y="7734"/>
                  </a:lnTo>
                  <a:lnTo>
                    <a:pt x="3808" y="7736"/>
                  </a:lnTo>
                  <a:lnTo>
                    <a:pt x="3806" y="7740"/>
                  </a:lnTo>
                  <a:lnTo>
                    <a:pt x="3802" y="7746"/>
                  </a:lnTo>
                  <a:lnTo>
                    <a:pt x="3802" y="7752"/>
                  </a:lnTo>
                  <a:lnTo>
                    <a:pt x="3804" y="7752"/>
                  </a:lnTo>
                  <a:lnTo>
                    <a:pt x="3810" y="7748"/>
                  </a:lnTo>
                  <a:lnTo>
                    <a:pt x="3812" y="7746"/>
                  </a:lnTo>
                  <a:lnTo>
                    <a:pt x="3816" y="7746"/>
                  </a:lnTo>
                  <a:lnTo>
                    <a:pt x="3820" y="7750"/>
                  </a:lnTo>
                  <a:lnTo>
                    <a:pt x="3820" y="7754"/>
                  </a:lnTo>
                  <a:lnTo>
                    <a:pt x="3818" y="7756"/>
                  </a:lnTo>
                  <a:lnTo>
                    <a:pt x="3816" y="7756"/>
                  </a:lnTo>
                  <a:lnTo>
                    <a:pt x="3812" y="7756"/>
                  </a:lnTo>
                  <a:lnTo>
                    <a:pt x="3812" y="7758"/>
                  </a:lnTo>
                  <a:lnTo>
                    <a:pt x="3818" y="7762"/>
                  </a:lnTo>
                  <a:lnTo>
                    <a:pt x="3818" y="7764"/>
                  </a:lnTo>
                  <a:lnTo>
                    <a:pt x="3818" y="7766"/>
                  </a:lnTo>
                  <a:lnTo>
                    <a:pt x="3814" y="7768"/>
                  </a:lnTo>
                  <a:lnTo>
                    <a:pt x="3812" y="7770"/>
                  </a:lnTo>
                  <a:lnTo>
                    <a:pt x="3816" y="7772"/>
                  </a:lnTo>
                  <a:lnTo>
                    <a:pt x="3824" y="7774"/>
                  </a:lnTo>
                  <a:lnTo>
                    <a:pt x="3828" y="7772"/>
                  </a:lnTo>
                  <a:lnTo>
                    <a:pt x="3830" y="7768"/>
                  </a:lnTo>
                  <a:lnTo>
                    <a:pt x="3830" y="7762"/>
                  </a:lnTo>
                  <a:lnTo>
                    <a:pt x="3830" y="7760"/>
                  </a:lnTo>
                  <a:lnTo>
                    <a:pt x="3832" y="7756"/>
                  </a:lnTo>
                  <a:lnTo>
                    <a:pt x="3836" y="7754"/>
                  </a:lnTo>
                  <a:lnTo>
                    <a:pt x="3840" y="7752"/>
                  </a:lnTo>
                  <a:lnTo>
                    <a:pt x="3842" y="7750"/>
                  </a:lnTo>
                  <a:lnTo>
                    <a:pt x="3842" y="7748"/>
                  </a:lnTo>
                  <a:lnTo>
                    <a:pt x="3840" y="7744"/>
                  </a:lnTo>
                  <a:lnTo>
                    <a:pt x="3836" y="7742"/>
                  </a:lnTo>
                  <a:lnTo>
                    <a:pt x="3840" y="7740"/>
                  </a:lnTo>
                  <a:lnTo>
                    <a:pt x="3848" y="7742"/>
                  </a:lnTo>
                  <a:lnTo>
                    <a:pt x="3850" y="7744"/>
                  </a:lnTo>
                  <a:lnTo>
                    <a:pt x="3852" y="7746"/>
                  </a:lnTo>
                  <a:lnTo>
                    <a:pt x="3856" y="7744"/>
                  </a:lnTo>
                  <a:lnTo>
                    <a:pt x="3860" y="7740"/>
                  </a:lnTo>
                  <a:lnTo>
                    <a:pt x="3864" y="7740"/>
                  </a:lnTo>
                  <a:lnTo>
                    <a:pt x="3878" y="7740"/>
                  </a:lnTo>
                  <a:lnTo>
                    <a:pt x="3888" y="7742"/>
                  </a:lnTo>
                  <a:lnTo>
                    <a:pt x="3892" y="7744"/>
                  </a:lnTo>
                  <a:lnTo>
                    <a:pt x="3892" y="7746"/>
                  </a:lnTo>
                  <a:lnTo>
                    <a:pt x="3888" y="7750"/>
                  </a:lnTo>
                  <a:lnTo>
                    <a:pt x="3884" y="7750"/>
                  </a:lnTo>
                  <a:lnTo>
                    <a:pt x="3876" y="7750"/>
                  </a:lnTo>
                  <a:lnTo>
                    <a:pt x="3868" y="7748"/>
                  </a:lnTo>
                  <a:lnTo>
                    <a:pt x="3864" y="7748"/>
                  </a:lnTo>
                  <a:lnTo>
                    <a:pt x="3862" y="7748"/>
                  </a:lnTo>
                  <a:lnTo>
                    <a:pt x="3858" y="7754"/>
                  </a:lnTo>
                  <a:lnTo>
                    <a:pt x="3854" y="7760"/>
                  </a:lnTo>
                  <a:lnTo>
                    <a:pt x="3852" y="7760"/>
                  </a:lnTo>
                  <a:lnTo>
                    <a:pt x="3850" y="7758"/>
                  </a:lnTo>
                  <a:lnTo>
                    <a:pt x="3844" y="7756"/>
                  </a:lnTo>
                  <a:lnTo>
                    <a:pt x="3838" y="7756"/>
                  </a:lnTo>
                  <a:lnTo>
                    <a:pt x="3834" y="7762"/>
                  </a:lnTo>
                  <a:lnTo>
                    <a:pt x="3834" y="7766"/>
                  </a:lnTo>
                  <a:lnTo>
                    <a:pt x="3836" y="7772"/>
                  </a:lnTo>
                  <a:lnTo>
                    <a:pt x="3834" y="7774"/>
                  </a:lnTo>
                  <a:lnTo>
                    <a:pt x="3834" y="7776"/>
                  </a:lnTo>
                  <a:lnTo>
                    <a:pt x="3836" y="7778"/>
                  </a:lnTo>
                  <a:lnTo>
                    <a:pt x="3838" y="7782"/>
                  </a:lnTo>
                  <a:lnTo>
                    <a:pt x="3836" y="7782"/>
                  </a:lnTo>
                  <a:lnTo>
                    <a:pt x="3830" y="7780"/>
                  </a:lnTo>
                  <a:lnTo>
                    <a:pt x="3824" y="7780"/>
                  </a:lnTo>
                  <a:lnTo>
                    <a:pt x="3820" y="7780"/>
                  </a:lnTo>
                  <a:lnTo>
                    <a:pt x="3824" y="7784"/>
                  </a:lnTo>
                  <a:lnTo>
                    <a:pt x="3838" y="7794"/>
                  </a:lnTo>
                  <a:lnTo>
                    <a:pt x="3850" y="7802"/>
                  </a:lnTo>
                  <a:lnTo>
                    <a:pt x="3852" y="7800"/>
                  </a:lnTo>
                  <a:lnTo>
                    <a:pt x="3850" y="7796"/>
                  </a:lnTo>
                  <a:lnTo>
                    <a:pt x="3848" y="7790"/>
                  </a:lnTo>
                  <a:lnTo>
                    <a:pt x="3850" y="7786"/>
                  </a:lnTo>
                  <a:lnTo>
                    <a:pt x="3854" y="7782"/>
                  </a:lnTo>
                  <a:lnTo>
                    <a:pt x="3860" y="7780"/>
                  </a:lnTo>
                  <a:lnTo>
                    <a:pt x="3860" y="7778"/>
                  </a:lnTo>
                  <a:lnTo>
                    <a:pt x="3856" y="7774"/>
                  </a:lnTo>
                  <a:lnTo>
                    <a:pt x="3852" y="7772"/>
                  </a:lnTo>
                  <a:lnTo>
                    <a:pt x="3858" y="7772"/>
                  </a:lnTo>
                  <a:lnTo>
                    <a:pt x="3868" y="7774"/>
                  </a:lnTo>
                  <a:lnTo>
                    <a:pt x="3872" y="7774"/>
                  </a:lnTo>
                  <a:lnTo>
                    <a:pt x="3874" y="7770"/>
                  </a:lnTo>
                  <a:lnTo>
                    <a:pt x="3880" y="7766"/>
                  </a:lnTo>
                  <a:lnTo>
                    <a:pt x="3888" y="7762"/>
                  </a:lnTo>
                  <a:lnTo>
                    <a:pt x="3894" y="7758"/>
                  </a:lnTo>
                  <a:lnTo>
                    <a:pt x="3898" y="7756"/>
                  </a:lnTo>
                  <a:lnTo>
                    <a:pt x="3902" y="7756"/>
                  </a:lnTo>
                  <a:lnTo>
                    <a:pt x="3904" y="7758"/>
                  </a:lnTo>
                  <a:lnTo>
                    <a:pt x="3904" y="7762"/>
                  </a:lnTo>
                  <a:lnTo>
                    <a:pt x="3902" y="7768"/>
                  </a:lnTo>
                  <a:lnTo>
                    <a:pt x="3896" y="7774"/>
                  </a:lnTo>
                  <a:lnTo>
                    <a:pt x="3888" y="7780"/>
                  </a:lnTo>
                  <a:lnTo>
                    <a:pt x="3882" y="7782"/>
                  </a:lnTo>
                  <a:lnTo>
                    <a:pt x="3880" y="7786"/>
                  </a:lnTo>
                  <a:lnTo>
                    <a:pt x="3878" y="7788"/>
                  </a:lnTo>
                  <a:lnTo>
                    <a:pt x="3876" y="7786"/>
                  </a:lnTo>
                  <a:lnTo>
                    <a:pt x="3872" y="7784"/>
                  </a:lnTo>
                  <a:lnTo>
                    <a:pt x="3872" y="7786"/>
                  </a:lnTo>
                  <a:lnTo>
                    <a:pt x="3870" y="7788"/>
                  </a:lnTo>
                  <a:lnTo>
                    <a:pt x="3866" y="7786"/>
                  </a:lnTo>
                  <a:lnTo>
                    <a:pt x="3860" y="7786"/>
                  </a:lnTo>
                  <a:lnTo>
                    <a:pt x="3854" y="7788"/>
                  </a:lnTo>
                  <a:lnTo>
                    <a:pt x="3854" y="7792"/>
                  </a:lnTo>
                  <a:lnTo>
                    <a:pt x="3856" y="7796"/>
                  </a:lnTo>
                  <a:lnTo>
                    <a:pt x="3862" y="7804"/>
                  </a:lnTo>
                  <a:lnTo>
                    <a:pt x="3868" y="7810"/>
                  </a:lnTo>
                  <a:lnTo>
                    <a:pt x="3874" y="7814"/>
                  </a:lnTo>
                  <a:lnTo>
                    <a:pt x="3878" y="7814"/>
                  </a:lnTo>
                  <a:lnTo>
                    <a:pt x="3882" y="7818"/>
                  </a:lnTo>
                  <a:lnTo>
                    <a:pt x="3888" y="7820"/>
                  </a:lnTo>
                  <a:lnTo>
                    <a:pt x="3898" y="7822"/>
                  </a:lnTo>
                  <a:lnTo>
                    <a:pt x="3906" y="7820"/>
                  </a:lnTo>
                  <a:lnTo>
                    <a:pt x="3910" y="7818"/>
                  </a:lnTo>
                  <a:lnTo>
                    <a:pt x="3912" y="7810"/>
                  </a:lnTo>
                  <a:lnTo>
                    <a:pt x="3912" y="7796"/>
                  </a:lnTo>
                  <a:lnTo>
                    <a:pt x="3914" y="7782"/>
                  </a:lnTo>
                  <a:lnTo>
                    <a:pt x="3916" y="7776"/>
                  </a:lnTo>
                  <a:lnTo>
                    <a:pt x="3918" y="7772"/>
                  </a:lnTo>
                  <a:lnTo>
                    <a:pt x="3920" y="7762"/>
                  </a:lnTo>
                  <a:lnTo>
                    <a:pt x="3920" y="7756"/>
                  </a:lnTo>
                  <a:lnTo>
                    <a:pt x="3922" y="7752"/>
                  </a:lnTo>
                  <a:lnTo>
                    <a:pt x="3924" y="7750"/>
                  </a:lnTo>
                  <a:lnTo>
                    <a:pt x="3928" y="7748"/>
                  </a:lnTo>
                  <a:lnTo>
                    <a:pt x="3936" y="7746"/>
                  </a:lnTo>
                  <a:lnTo>
                    <a:pt x="3942" y="7746"/>
                  </a:lnTo>
                  <a:lnTo>
                    <a:pt x="3946" y="7742"/>
                  </a:lnTo>
                  <a:lnTo>
                    <a:pt x="3950" y="7738"/>
                  </a:lnTo>
                  <a:lnTo>
                    <a:pt x="3954" y="7738"/>
                  </a:lnTo>
                  <a:lnTo>
                    <a:pt x="3958" y="7738"/>
                  </a:lnTo>
                  <a:lnTo>
                    <a:pt x="3962" y="7738"/>
                  </a:lnTo>
                  <a:lnTo>
                    <a:pt x="3968" y="7734"/>
                  </a:lnTo>
                  <a:lnTo>
                    <a:pt x="3972" y="7726"/>
                  </a:lnTo>
                  <a:lnTo>
                    <a:pt x="3978" y="7724"/>
                  </a:lnTo>
                  <a:lnTo>
                    <a:pt x="3984" y="7724"/>
                  </a:lnTo>
                  <a:lnTo>
                    <a:pt x="3992" y="7724"/>
                  </a:lnTo>
                  <a:lnTo>
                    <a:pt x="4006" y="7728"/>
                  </a:lnTo>
                  <a:lnTo>
                    <a:pt x="4014" y="7732"/>
                  </a:lnTo>
                  <a:lnTo>
                    <a:pt x="4016" y="7730"/>
                  </a:lnTo>
                  <a:lnTo>
                    <a:pt x="4014" y="7724"/>
                  </a:lnTo>
                  <a:lnTo>
                    <a:pt x="4008" y="7712"/>
                  </a:lnTo>
                  <a:lnTo>
                    <a:pt x="3996" y="7692"/>
                  </a:lnTo>
                  <a:lnTo>
                    <a:pt x="3992" y="7680"/>
                  </a:lnTo>
                  <a:lnTo>
                    <a:pt x="3988" y="7666"/>
                  </a:lnTo>
                  <a:lnTo>
                    <a:pt x="3986" y="7648"/>
                  </a:lnTo>
                  <a:lnTo>
                    <a:pt x="3986" y="7640"/>
                  </a:lnTo>
                  <a:lnTo>
                    <a:pt x="3986" y="7630"/>
                  </a:lnTo>
                  <a:lnTo>
                    <a:pt x="3990" y="7620"/>
                  </a:lnTo>
                  <a:lnTo>
                    <a:pt x="3996" y="7612"/>
                  </a:lnTo>
                  <a:lnTo>
                    <a:pt x="4002" y="7606"/>
                  </a:lnTo>
                  <a:lnTo>
                    <a:pt x="4014" y="7600"/>
                  </a:lnTo>
                  <a:lnTo>
                    <a:pt x="4024" y="7596"/>
                  </a:lnTo>
                  <a:lnTo>
                    <a:pt x="4032" y="7592"/>
                  </a:lnTo>
                  <a:lnTo>
                    <a:pt x="4038" y="7586"/>
                  </a:lnTo>
                  <a:lnTo>
                    <a:pt x="4042" y="7580"/>
                  </a:lnTo>
                  <a:lnTo>
                    <a:pt x="4046" y="7564"/>
                  </a:lnTo>
                  <a:lnTo>
                    <a:pt x="4050" y="7540"/>
                  </a:lnTo>
                  <a:lnTo>
                    <a:pt x="4054" y="7528"/>
                  </a:lnTo>
                  <a:lnTo>
                    <a:pt x="4060" y="7518"/>
                  </a:lnTo>
                  <a:lnTo>
                    <a:pt x="4068" y="7510"/>
                  </a:lnTo>
                  <a:lnTo>
                    <a:pt x="4076" y="7504"/>
                  </a:lnTo>
                  <a:lnTo>
                    <a:pt x="4092" y="7496"/>
                  </a:lnTo>
                  <a:lnTo>
                    <a:pt x="4098" y="7492"/>
                  </a:lnTo>
                  <a:lnTo>
                    <a:pt x="4102" y="7488"/>
                  </a:lnTo>
                  <a:lnTo>
                    <a:pt x="4104" y="7484"/>
                  </a:lnTo>
                  <a:lnTo>
                    <a:pt x="4106" y="7480"/>
                  </a:lnTo>
                  <a:lnTo>
                    <a:pt x="4114" y="7474"/>
                  </a:lnTo>
                  <a:lnTo>
                    <a:pt x="4118" y="7470"/>
                  </a:lnTo>
                  <a:lnTo>
                    <a:pt x="4120" y="7466"/>
                  </a:lnTo>
                  <a:lnTo>
                    <a:pt x="4118" y="7462"/>
                  </a:lnTo>
                  <a:lnTo>
                    <a:pt x="4118" y="7458"/>
                  </a:lnTo>
                  <a:lnTo>
                    <a:pt x="4118" y="7454"/>
                  </a:lnTo>
                  <a:lnTo>
                    <a:pt x="4120" y="7450"/>
                  </a:lnTo>
                  <a:lnTo>
                    <a:pt x="4122" y="7442"/>
                  </a:lnTo>
                  <a:lnTo>
                    <a:pt x="4124" y="7436"/>
                  </a:lnTo>
                  <a:lnTo>
                    <a:pt x="4122" y="7428"/>
                  </a:lnTo>
                  <a:lnTo>
                    <a:pt x="4120" y="7422"/>
                  </a:lnTo>
                  <a:lnTo>
                    <a:pt x="4116" y="7420"/>
                  </a:lnTo>
                  <a:lnTo>
                    <a:pt x="4104" y="7418"/>
                  </a:lnTo>
                  <a:lnTo>
                    <a:pt x="4096" y="7418"/>
                  </a:lnTo>
                  <a:lnTo>
                    <a:pt x="4086" y="7414"/>
                  </a:lnTo>
                  <a:lnTo>
                    <a:pt x="4076" y="7408"/>
                  </a:lnTo>
                  <a:lnTo>
                    <a:pt x="4066" y="7398"/>
                  </a:lnTo>
                  <a:lnTo>
                    <a:pt x="4050" y="7378"/>
                  </a:lnTo>
                  <a:lnTo>
                    <a:pt x="4046" y="7372"/>
                  </a:lnTo>
                  <a:lnTo>
                    <a:pt x="4046" y="7366"/>
                  </a:lnTo>
                  <a:lnTo>
                    <a:pt x="4046" y="7360"/>
                  </a:lnTo>
                  <a:lnTo>
                    <a:pt x="4050" y="7352"/>
                  </a:lnTo>
                  <a:lnTo>
                    <a:pt x="4060" y="7332"/>
                  </a:lnTo>
                  <a:lnTo>
                    <a:pt x="4068" y="7320"/>
                  </a:lnTo>
                  <a:lnTo>
                    <a:pt x="4072" y="7314"/>
                  </a:lnTo>
                  <a:lnTo>
                    <a:pt x="4078" y="7310"/>
                  </a:lnTo>
                  <a:lnTo>
                    <a:pt x="4082" y="7310"/>
                  </a:lnTo>
                  <a:lnTo>
                    <a:pt x="4088" y="7310"/>
                  </a:lnTo>
                  <a:lnTo>
                    <a:pt x="4092" y="7308"/>
                  </a:lnTo>
                  <a:lnTo>
                    <a:pt x="4094" y="7306"/>
                  </a:lnTo>
                  <a:lnTo>
                    <a:pt x="4098" y="7302"/>
                  </a:lnTo>
                  <a:lnTo>
                    <a:pt x="4104" y="7300"/>
                  </a:lnTo>
                  <a:lnTo>
                    <a:pt x="4118" y="7300"/>
                  </a:lnTo>
                  <a:lnTo>
                    <a:pt x="4124" y="7298"/>
                  </a:lnTo>
                  <a:lnTo>
                    <a:pt x="4128" y="7298"/>
                  </a:lnTo>
                  <a:lnTo>
                    <a:pt x="4130" y="7296"/>
                  </a:lnTo>
                  <a:lnTo>
                    <a:pt x="4128" y="7290"/>
                  </a:lnTo>
                  <a:lnTo>
                    <a:pt x="4124" y="7286"/>
                  </a:lnTo>
                  <a:lnTo>
                    <a:pt x="4126" y="7282"/>
                  </a:lnTo>
                  <a:lnTo>
                    <a:pt x="4134" y="7274"/>
                  </a:lnTo>
                  <a:lnTo>
                    <a:pt x="4140" y="7268"/>
                  </a:lnTo>
                  <a:lnTo>
                    <a:pt x="4142" y="7262"/>
                  </a:lnTo>
                  <a:lnTo>
                    <a:pt x="4144" y="7252"/>
                  </a:lnTo>
                  <a:lnTo>
                    <a:pt x="4140" y="7240"/>
                  </a:lnTo>
                  <a:lnTo>
                    <a:pt x="4140" y="7234"/>
                  </a:lnTo>
                  <a:lnTo>
                    <a:pt x="4140" y="7228"/>
                  </a:lnTo>
                  <a:lnTo>
                    <a:pt x="4142" y="7220"/>
                  </a:lnTo>
                  <a:lnTo>
                    <a:pt x="4144" y="7212"/>
                  </a:lnTo>
                  <a:lnTo>
                    <a:pt x="4150" y="7206"/>
                  </a:lnTo>
                  <a:lnTo>
                    <a:pt x="4156" y="7200"/>
                  </a:lnTo>
                  <a:lnTo>
                    <a:pt x="4164" y="7194"/>
                  </a:lnTo>
                  <a:lnTo>
                    <a:pt x="4174" y="7188"/>
                  </a:lnTo>
                  <a:lnTo>
                    <a:pt x="4180" y="7186"/>
                  </a:lnTo>
                  <a:lnTo>
                    <a:pt x="4178" y="7184"/>
                  </a:lnTo>
                  <a:lnTo>
                    <a:pt x="4170" y="7182"/>
                  </a:lnTo>
                  <a:lnTo>
                    <a:pt x="4160" y="7178"/>
                  </a:lnTo>
                  <a:lnTo>
                    <a:pt x="4154" y="7172"/>
                  </a:lnTo>
                  <a:lnTo>
                    <a:pt x="4154" y="7168"/>
                  </a:lnTo>
                  <a:lnTo>
                    <a:pt x="4156" y="7166"/>
                  </a:lnTo>
                  <a:lnTo>
                    <a:pt x="4160" y="7164"/>
                  </a:lnTo>
                  <a:lnTo>
                    <a:pt x="4166" y="7162"/>
                  </a:lnTo>
                  <a:lnTo>
                    <a:pt x="4172" y="7164"/>
                  </a:lnTo>
                  <a:lnTo>
                    <a:pt x="4178" y="7166"/>
                  </a:lnTo>
                  <a:lnTo>
                    <a:pt x="4182" y="7170"/>
                  </a:lnTo>
                  <a:lnTo>
                    <a:pt x="4186" y="7176"/>
                  </a:lnTo>
                  <a:lnTo>
                    <a:pt x="4188" y="7180"/>
                  </a:lnTo>
                  <a:lnTo>
                    <a:pt x="4192" y="7180"/>
                  </a:lnTo>
                  <a:lnTo>
                    <a:pt x="4196" y="7182"/>
                  </a:lnTo>
                  <a:lnTo>
                    <a:pt x="4200" y="7180"/>
                  </a:lnTo>
                  <a:lnTo>
                    <a:pt x="4204" y="7176"/>
                  </a:lnTo>
                  <a:lnTo>
                    <a:pt x="4208" y="7170"/>
                  </a:lnTo>
                  <a:lnTo>
                    <a:pt x="4212" y="7162"/>
                  </a:lnTo>
                  <a:lnTo>
                    <a:pt x="4212" y="7154"/>
                  </a:lnTo>
                  <a:lnTo>
                    <a:pt x="4210" y="7144"/>
                  </a:lnTo>
                  <a:lnTo>
                    <a:pt x="4206" y="7136"/>
                  </a:lnTo>
                  <a:lnTo>
                    <a:pt x="4202" y="7134"/>
                  </a:lnTo>
                  <a:lnTo>
                    <a:pt x="4198" y="7134"/>
                  </a:lnTo>
                  <a:lnTo>
                    <a:pt x="4174" y="7142"/>
                  </a:lnTo>
                  <a:lnTo>
                    <a:pt x="4166" y="7142"/>
                  </a:lnTo>
                  <a:lnTo>
                    <a:pt x="4160" y="7142"/>
                  </a:lnTo>
                  <a:lnTo>
                    <a:pt x="4154" y="7140"/>
                  </a:lnTo>
                  <a:lnTo>
                    <a:pt x="4152" y="7134"/>
                  </a:lnTo>
                  <a:lnTo>
                    <a:pt x="4150" y="7128"/>
                  </a:lnTo>
                  <a:lnTo>
                    <a:pt x="4152" y="7118"/>
                  </a:lnTo>
                  <a:lnTo>
                    <a:pt x="4152" y="7108"/>
                  </a:lnTo>
                  <a:lnTo>
                    <a:pt x="4152" y="7100"/>
                  </a:lnTo>
                  <a:lnTo>
                    <a:pt x="4146" y="7084"/>
                  </a:lnTo>
                  <a:lnTo>
                    <a:pt x="4144" y="7078"/>
                  </a:lnTo>
                  <a:lnTo>
                    <a:pt x="4142" y="7072"/>
                  </a:lnTo>
                  <a:lnTo>
                    <a:pt x="4144" y="7068"/>
                  </a:lnTo>
                  <a:lnTo>
                    <a:pt x="4150" y="7064"/>
                  </a:lnTo>
                  <a:lnTo>
                    <a:pt x="4158" y="7064"/>
                  </a:lnTo>
                  <a:lnTo>
                    <a:pt x="4166" y="7064"/>
                  </a:lnTo>
                  <a:lnTo>
                    <a:pt x="4180" y="7072"/>
                  </a:lnTo>
                  <a:lnTo>
                    <a:pt x="4196" y="7080"/>
                  </a:lnTo>
                  <a:lnTo>
                    <a:pt x="4204" y="7082"/>
                  </a:lnTo>
                  <a:lnTo>
                    <a:pt x="4212" y="7082"/>
                  </a:lnTo>
                  <a:lnTo>
                    <a:pt x="4222" y="7084"/>
                  </a:lnTo>
                  <a:lnTo>
                    <a:pt x="4226" y="7084"/>
                  </a:lnTo>
                  <a:lnTo>
                    <a:pt x="4230" y="7082"/>
                  </a:lnTo>
                  <a:lnTo>
                    <a:pt x="4244" y="7076"/>
                  </a:lnTo>
                  <a:lnTo>
                    <a:pt x="4258" y="7068"/>
                  </a:lnTo>
                  <a:lnTo>
                    <a:pt x="4264" y="7064"/>
                  </a:lnTo>
                  <a:lnTo>
                    <a:pt x="4266" y="7060"/>
                  </a:lnTo>
                  <a:lnTo>
                    <a:pt x="4268" y="7056"/>
                  </a:lnTo>
                  <a:lnTo>
                    <a:pt x="4266" y="7052"/>
                  </a:lnTo>
                  <a:lnTo>
                    <a:pt x="4262" y="7046"/>
                  </a:lnTo>
                  <a:lnTo>
                    <a:pt x="4258" y="7044"/>
                  </a:lnTo>
                  <a:lnTo>
                    <a:pt x="4256" y="7040"/>
                  </a:lnTo>
                  <a:lnTo>
                    <a:pt x="4256" y="7034"/>
                  </a:lnTo>
                  <a:lnTo>
                    <a:pt x="4258" y="7024"/>
                  </a:lnTo>
                  <a:lnTo>
                    <a:pt x="4266" y="7016"/>
                  </a:lnTo>
                  <a:lnTo>
                    <a:pt x="4272" y="7006"/>
                  </a:lnTo>
                  <a:lnTo>
                    <a:pt x="4274" y="6996"/>
                  </a:lnTo>
                  <a:lnTo>
                    <a:pt x="4272" y="6986"/>
                  </a:lnTo>
                  <a:lnTo>
                    <a:pt x="4270" y="6982"/>
                  </a:lnTo>
                  <a:lnTo>
                    <a:pt x="4266" y="6978"/>
                  </a:lnTo>
                  <a:lnTo>
                    <a:pt x="4262" y="6976"/>
                  </a:lnTo>
                  <a:lnTo>
                    <a:pt x="4260" y="6972"/>
                  </a:lnTo>
                  <a:lnTo>
                    <a:pt x="4256" y="6962"/>
                  </a:lnTo>
                  <a:lnTo>
                    <a:pt x="4256" y="6958"/>
                  </a:lnTo>
                  <a:lnTo>
                    <a:pt x="4260" y="6956"/>
                  </a:lnTo>
                  <a:lnTo>
                    <a:pt x="4264" y="6956"/>
                  </a:lnTo>
                  <a:lnTo>
                    <a:pt x="4270" y="6958"/>
                  </a:lnTo>
                  <a:lnTo>
                    <a:pt x="4280" y="6964"/>
                  </a:lnTo>
                  <a:lnTo>
                    <a:pt x="4288" y="6966"/>
                  </a:lnTo>
                  <a:lnTo>
                    <a:pt x="4320" y="6962"/>
                  </a:lnTo>
                  <a:lnTo>
                    <a:pt x="4352" y="6958"/>
                  </a:lnTo>
                  <a:lnTo>
                    <a:pt x="4386" y="6950"/>
                  </a:lnTo>
                  <a:lnTo>
                    <a:pt x="4416" y="6940"/>
                  </a:lnTo>
                  <a:lnTo>
                    <a:pt x="4430" y="6934"/>
                  </a:lnTo>
                  <a:lnTo>
                    <a:pt x="4440" y="6928"/>
                  </a:lnTo>
                  <a:lnTo>
                    <a:pt x="4448" y="6922"/>
                  </a:lnTo>
                  <a:lnTo>
                    <a:pt x="4452" y="6916"/>
                  </a:lnTo>
                  <a:lnTo>
                    <a:pt x="4456" y="6912"/>
                  </a:lnTo>
                  <a:lnTo>
                    <a:pt x="4456" y="6908"/>
                  </a:lnTo>
                  <a:lnTo>
                    <a:pt x="4458" y="6898"/>
                  </a:lnTo>
                  <a:lnTo>
                    <a:pt x="4462" y="6894"/>
                  </a:lnTo>
                  <a:lnTo>
                    <a:pt x="4466" y="6888"/>
                  </a:lnTo>
                  <a:lnTo>
                    <a:pt x="4478" y="6876"/>
                  </a:lnTo>
                  <a:lnTo>
                    <a:pt x="4484" y="6862"/>
                  </a:lnTo>
                  <a:lnTo>
                    <a:pt x="4486" y="6846"/>
                  </a:lnTo>
                  <a:lnTo>
                    <a:pt x="4488" y="6828"/>
                  </a:lnTo>
                  <a:lnTo>
                    <a:pt x="4486" y="6820"/>
                  </a:lnTo>
                  <a:lnTo>
                    <a:pt x="4486" y="6816"/>
                  </a:lnTo>
                  <a:lnTo>
                    <a:pt x="4484" y="6816"/>
                  </a:lnTo>
                  <a:lnTo>
                    <a:pt x="4480" y="6816"/>
                  </a:lnTo>
                  <a:lnTo>
                    <a:pt x="4476" y="6816"/>
                  </a:lnTo>
                  <a:lnTo>
                    <a:pt x="4472" y="6814"/>
                  </a:lnTo>
                  <a:lnTo>
                    <a:pt x="4466" y="6810"/>
                  </a:lnTo>
                  <a:lnTo>
                    <a:pt x="4462" y="6802"/>
                  </a:lnTo>
                  <a:lnTo>
                    <a:pt x="4458" y="6794"/>
                  </a:lnTo>
                  <a:lnTo>
                    <a:pt x="4458" y="6788"/>
                  </a:lnTo>
                  <a:lnTo>
                    <a:pt x="4460" y="6784"/>
                  </a:lnTo>
                  <a:lnTo>
                    <a:pt x="4464" y="6780"/>
                  </a:lnTo>
                  <a:lnTo>
                    <a:pt x="4466" y="6776"/>
                  </a:lnTo>
                  <a:lnTo>
                    <a:pt x="4468" y="6770"/>
                  </a:lnTo>
                  <a:lnTo>
                    <a:pt x="4464" y="6762"/>
                  </a:lnTo>
                  <a:lnTo>
                    <a:pt x="4458" y="6750"/>
                  </a:lnTo>
                  <a:lnTo>
                    <a:pt x="4450" y="6744"/>
                  </a:lnTo>
                  <a:lnTo>
                    <a:pt x="4442" y="6738"/>
                  </a:lnTo>
                  <a:lnTo>
                    <a:pt x="4424" y="6728"/>
                  </a:lnTo>
                  <a:lnTo>
                    <a:pt x="4418" y="6722"/>
                  </a:lnTo>
                  <a:lnTo>
                    <a:pt x="4416" y="6716"/>
                  </a:lnTo>
                  <a:lnTo>
                    <a:pt x="4416" y="6712"/>
                  </a:lnTo>
                  <a:lnTo>
                    <a:pt x="4416" y="6708"/>
                  </a:lnTo>
                  <a:lnTo>
                    <a:pt x="4424" y="6700"/>
                  </a:lnTo>
                  <a:lnTo>
                    <a:pt x="4426" y="6702"/>
                  </a:lnTo>
                  <a:lnTo>
                    <a:pt x="4432" y="6710"/>
                  </a:lnTo>
                  <a:lnTo>
                    <a:pt x="4442" y="6716"/>
                  </a:lnTo>
                  <a:lnTo>
                    <a:pt x="4448" y="6718"/>
                  </a:lnTo>
                  <a:lnTo>
                    <a:pt x="4456" y="6718"/>
                  </a:lnTo>
                  <a:lnTo>
                    <a:pt x="4464" y="6718"/>
                  </a:lnTo>
                  <a:lnTo>
                    <a:pt x="4472" y="6722"/>
                  </a:lnTo>
                  <a:lnTo>
                    <a:pt x="4490" y="6732"/>
                  </a:lnTo>
                  <a:lnTo>
                    <a:pt x="4498" y="6736"/>
                  </a:lnTo>
                  <a:lnTo>
                    <a:pt x="4506" y="6740"/>
                  </a:lnTo>
                  <a:lnTo>
                    <a:pt x="4514" y="6740"/>
                  </a:lnTo>
                  <a:lnTo>
                    <a:pt x="4522" y="6738"/>
                  </a:lnTo>
                  <a:lnTo>
                    <a:pt x="4528" y="6736"/>
                  </a:lnTo>
                  <a:lnTo>
                    <a:pt x="4534" y="6736"/>
                  </a:lnTo>
                  <a:lnTo>
                    <a:pt x="4546" y="6740"/>
                  </a:lnTo>
                  <a:lnTo>
                    <a:pt x="4552" y="6742"/>
                  </a:lnTo>
                  <a:lnTo>
                    <a:pt x="4558" y="6742"/>
                  </a:lnTo>
                  <a:lnTo>
                    <a:pt x="4564" y="6740"/>
                  </a:lnTo>
                  <a:lnTo>
                    <a:pt x="4572" y="6738"/>
                  </a:lnTo>
                  <a:lnTo>
                    <a:pt x="4586" y="6728"/>
                  </a:lnTo>
                  <a:lnTo>
                    <a:pt x="4596" y="6718"/>
                  </a:lnTo>
                  <a:lnTo>
                    <a:pt x="4608" y="6704"/>
                  </a:lnTo>
                  <a:lnTo>
                    <a:pt x="4618" y="6682"/>
                  </a:lnTo>
                  <a:lnTo>
                    <a:pt x="4616" y="6676"/>
                  </a:lnTo>
                  <a:lnTo>
                    <a:pt x="4620" y="6670"/>
                  </a:lnTo>
                  <a:lnTo>
                    <a:pt x="4626" y="6666"/>
                  </a:lnTo>
                  <a:lnTo>
                    <a:pt x="4638" y="6660"/>
                  </a:lnTo>
                  <a:lnTo>
                    <a:pt x="4648" y="6652"/>
                  </a:lnTo>
                  <a:lnTo>
                    <a:pt x="4652" y="6648"/>
                  </a:lnTo>
                  <a:lnTo>
                    <a:pt x="4654" y="6640"/>
                  </a:lnTo>
                  <a:lnTo>
                    <a:pt x="4662" y="6616"/>
                  </a:lnTo>
                  <a:lnTo>
                    <a:pt x="4666" y="6608"/>
                  </a:lnTo>
                  <a:lnTo>
                    <a:pt x="4670" y="6600"/>
                  </a:lnTo>
                  <a:lnTo>
                    <a:pt x="4684" y="6586"/>
                  </a:lnTo>
                  <a:lnTo>
                    <a:pt x="4708" y="6568"/>
                  </a:lnTo>
                  <a:lnTo>
                    <a:pt x="4716" y="6558"/>
                  </a:lnTo>
                  <a:lnTo>
                    <a:pt x="4724" y="6548"/>
                  </a:lnTo>
                  <a:lnTo>
                    <a:pt x="4738" y="6522"/>
                  </a:lnTo>
                  <a:lnTo>
                    <a:pt x="4750" y="6494"/>
                  </a:lnTo>
                  <a:lnTo>
                    <a:pt x="4766" y="6458"/>
                  </a:lnTo>
                  <a:lnTo>
                    <a:pt x="4774" y="6442"/>
                  </a:lnTo>
                  <a:lnTo>
                    <a:pt x="4780" y="6432"/>
                  </a:lnTo>
                  <a:lnTo>
                    <a:pt x="4786" y="6426"/>
                  </a:lnTo>
                  <a:lnTo>
                    <a:pt x="4792" y="6420"/>
                  </a:lnTo>
                  <a:lnTo>
                    <a:pt x="4800" y="6412"/>
                  </a:lnTo>
                  <a:lnTo>
                    <a:pt x="4804" y="6406"/>
                  </a:lnTo>
                  <a:lnTo>
                    <a:pt x="4810" y="6396"/>
                  </a:lnTo>
                  <a:lnTo>
                    <a:pt x="4816" y="6382"/>
                  </a:lnTo>
                  <a:lnTo>
                    <a:pt x="4818" y="6368"/>
                  </a:lnTo>
                  <a:lnTo>
                    <a:pt x="4820" y="6354"/>
                  </a:lnTo>
                  <a:lnTo>
                    <a:pt x="4820" y="6340"/>
                  </a:lnTo>
                  <a:lnTo>
                    <a:pt x="4818" y="6310"/>
                  </a:lnTo>
                  <a:lnTo>
                    <a:pt x="4818" y="6294"/>
                  </a:lnTo>
                  <a:lnTo>
                    <a:pt x="4818" y="6278"/>
                  </a:lnTo>
                  <a:lnTo>
                    <a:pt x="4822" y="6260"/>
                  </a:lnTo>
                  <a:lnTo>
                    <a:pt x="4828" y="6246"/>
                  </a:lnTo>
                  <a:lnTo>
                    <a:pt x="4836" y="6232"/>
                  </a:lnTo>
                  <a:lnTo>
                    <a:pt x="4848" y="6220"/>
                  </a:lnTo>
                  <a:lnTo>
                    <a:pt x="4860" y="6208"/>
                  </a:lnTo>
                  <a:lnTo>
                    <a:pt x="4872" y="6198"/>
                  </a:lnTo>
                  <a:lnTo>
                    <a:pt x="4884" y="6190"/>
                  </a:lnTo>
                  <a:lnTo>
                    <a:pt x="4894" y="6186"/>
                  </a:lnTo>
                  <a:lnTo>
                    <a:pt x="4918" y="6174"/>
                  </a:lnTo>
                  <a:lnTo>
                    <a:pt x="4936" y="6164"/>
                  </a:lnTo>
                  <a:lnTo>
                    <a:pt x="4948" y="6156"/>
                  </a:lnTo>
                  <a:lnTo>
                    <a:pt x="4958" y="6146"/>
                  </a:lnTo>
                  <a:lnTo>
                    <a:pt x="4972" y="6132"/>
                  </a:lnTo>
                  <a:lnTo>
                    <a:pt x="4978" y="6128"/>
                  </a:lnTo>
                  <a:lnTo>
                    <a:pt x="4986" y="6124"/>
                  </a:lnTo>
                  <a:lnTo>
                    <a:pt x="4994" y="6122"/>
                  </a:lnTo>
                  <a:lnTo>
                    <a:pt x="4998" y="6122"/>
                  </a:lnTo>
                  <a:lnTo>
                    <a:pt x="5002" y="6124"/>
                  </a:lnTo>
                  <a:lnTo>
                    <a:pt x="5006" y="6126"/>
                  </a:lnTo>
                  <a:lnTo>
                    <a:pt x="5010" y="6126"/>
                  </a:lnTo>
                  <a:lnTo>
                    <a:pt x="5016" y="6126"/>
                  </a:lnTo>
                  <a:lnTo>
                    <a:pt x="5028" y="6124"/>
                  </a:lnTo>
                  <a:lnTo>
                    <a:pt x="5040" y="6122"/>
                  </a:lnTo>
                  <a:lnTo>
                    <a:pt x="5052" y="6122"/>
                  </a:lnTo>
                  <a:lnTo>
                    <a:pt x="5072" y="6122"/>
                  </a:lnTo>
                  <a:lnTo>
                    <a:pt x="5080" y="6120"/>
                  </a:lnTo>
                  <a:lnTo>
                    <a:pt x="5086" y="6120"/>
                  </a:lnTo>
                  <a:lnTo>
                    <a:pt x="5088" y="6116"/>
                  </a:lnTo>
                  <a:lnTo>
                    <a:pt x="5086" y="6110"/>
                  </a:lnTo>
                  <a:lnTo>
                    <a:pt x="5086" y="6108"/>
                  </a:lnTo>
                  <a:lnTo>
                    <a:pt x="5086" y="6104"/>
                  </a:lnTo>
                  <a:lnTo>
                    <a:pt x="5090" y="6098"/>
                  </a:lnTo>
                  <a:lnTo>
                    <a:pt x="5104" y="6086"/>
                  </a:lnTo>
                  <a:lnTo>
                    <a:pt x="5112" y="6080"/>
                  </a:lnTo>
                  <a:lnTo>
                    <a:pt x="5118" y="6072"/>
                  </a:lnTo>
                  <a:lnTo>
                    <a:pt x="5122" y="6064"/>
                  </a:lnTo>
                  <a:lnTo>
                    <a:pt x="5122" y="6060"/>
                  </a:lnTo>
                  <a:lnTo>
                    <a:pt x="5120" y="6056"/>
                  </a:lnTo>
                  <a:lnTo>
                    <a:pt x="5120" y="6046"/>
                  </a:lnTo>
                  <a:lnTo>
                    <a:pt x="5120" y="6036"/>
                  </a:lnTo>
                  <a:lnTo>
                    <a:pt x="5124" y="6028"/>
                  </a:lnTo>
                  <a:lnTo>
                    <a:pt x="5130" y="6018"/>
                  </a:lnTo>
                  <a:lnTo>
                    <a:pt x="5146" y="5994"/>
                  </a:lnTo>
                  <a:lnTo>
                    <a:pt x="5164" y="5964"/>
                  </a:lnTo>
                  <a:lnTo>
                    <a:pt x="5170" y="5948"/>
                  </a:lnTo>
                  <a:lnTo>
                    <a:pt x="5174" y="5932"/>
                  </a:lnTo>
                  <a:lnTo>
                    <a:pt x="5176" y="5920"/>
                  </a:lnTo>
                  <a:lnTo>
                    <a:pt x="5176" y="5908"/>
                  </a:lnTo>
                  <a:lnTo>
                    <a:pt x="5176" y="5898"/>
                  </a:lnTo>
                  <a:lnTo>
                    <a:pt x="5176" y="5888"/>
                  </a:lnTo>
                  <a:lnTo>
                    <a:pt x="5178" y="5882"/>
                  </a:lnTo>
                  <a:lnTo>
                    <a:pt x="5184" y="5878"/>
                  </a:lnTo>
                  <a:lnTo>
                    <a:pt x="5190" y="5872"/>
                  </a:lnTo>
                  <a:lnTo>
                    <a:pt x="5194" y="5864"/>
                  </a:lnTo>
                  <a:lnTo>
                    <a:pt x="5196" y="5854"/>
                  </a:lnTo>
                  <a:lnTo>
                    <a:pt x="5196" y="5842"/>
                  </a:lnTo>
                  <a:lnTo>
                    <a:pt x="5196" y="5816"/>
                  </a:lnTo>
                  <a:lnTo>
                    <a:pt x="5198" y="5802"/>
                  </a:lnTo>
                  <a:lnTo>
                    <a:pt x="5202" y="5786"/>
                  </a:lnTo>
                  <a:lnTo>
                    <a:pt x="5204" y="5772"/>
                  </a:lnTo>
                  <a:lnTo>
                    <a:pt x="5206" y="5762"/>
                  </a:lnTo>
                  <a:lnTo>
                    <a:pt x="5204" y="5752"/>
                  </a:lnTo>
                  <a:lnTo>
                    <a:pt x="5202" y="5742"/>
                  </a:lnTo>
                  <a:lnTo>
                    <a:pt x="5198" y="5726"/>
                  </a:lnTo>
                  <a:lnTo>
                    <a:pt x="5198" y="5716"/>
                  </a:lnTo>
                  <a:lnTo>
                    <a:pt x="5198" y="5706"/>
                  </a:lnTo>
                  <a:lnTo>
                    <a:pt x="5202" y="5634"/>
                  </a:lnTo>
                  <a:lnTo>
                    <a:pt x="5204" y="5618"/>
                  </a:lnTo>
                  <a:lnTo>
                    <a:pt x="5208" y="5606"/>
                  </a:lnTo>
                  <a:lnTo>
                    <a:pt x="5208" y="5604"/>
                  </a:lnTo>
                  <a:lnTo>
                    <a:pt x="5212" y="5602"/>
                  </a:lnTo>
                  <a:lnTo>
                    <a:pt x="5214" y="5604"/>
                  </a:lnTo>
                  <a:lnTo>
                    <a:pt x="5216" y="5608"/>
                  </a:lnTo>
                  <a:lnTo>
                    <a:pt x="5222" y="5618"/>
                  </a:lnTo>
                  <a:lnTo>
                    <a:pt x="5228" y="5622"/>
                  </a:lnTo>
                  <a:lnTo>
                    <a:pt x="5232" y="5622"/>
                  </a:lnTo>
                  <a:lnTo>
                    <a:pt x="5238" y="5616"/>
                  </a:lnTo>
                  <a:lnTo>
                    <a:pt x="5242" y="5608"/>
                  </a:lnTo>
                  <a:lnTo>
                    <a:pt x="5248" y="5594"/>
                  </a:lnTo>
                  <a:lnTo>
                    <a:pt x="5262" y="5558"/>
                  </a:lnTo>
                  <a:lnTo>
                    <a:pt x="5270" y="5540"/>
                  </a:lnTo>
                  <a:lnTo>
                    <a:pt x="5278" y="5528"/>
                  </a:lnTo>
                  <a:lnTo>
                    <a:pt x="5284" y="5520"/>
                  </a:lnTo>
                  <a:lnTo>
                    <a:pt x="5290" y="5512"/>
                  </a:lnTo>
                  <a:lnTo>
                    <a:pt x="5306" y="5496"/>
                  </a:lnTo>
                  <a:lnTo>
                    <a:pt x="5316" y="5484"/>
                  </a:lnTo>
                  <a:lnTo>
                    <a:pt x="5328" y="5466"/>
                  </a:lnTo>
                  <a:lnTo>
                    <a:pt x="5348" y="5428"/>
                  </a:lnTo>
                  <a:lnTo>
                    <a:pt x="5356" y="5412"/>
                  </a:lnTo>
                  <a:lnTo>
                    <a:pt x="5364" y="5398"/>
                  </a:lnTo>
                  <a:lnTo>
                    <a:pt x="5368" y="5384"/>
                  </a:lnTo>
                  <a:lnTo>
                    <a:pt x="5370" y="5370"/>
                  </a:lnTo>
                  <a:lnTo>
                    <a:pt x="5370" y="5356"/>
                  </a:lnTo>
                  <a:lnTo>
                    <a:pt x="5370" y="5340"/>
                  </a:lnTo>
                  <a:lnTo>
                    <a:pt x="5366" y="5308"/>
                  </a:lnTo>
                  <a:lnTo>
                    <a:pt x="5362" y="5282"/>
                  </a:lnTo>
                  <a:lnTo>
                    <a:pt x="5358" y="5270"/>
                  </a:lnTo>
                  <a:lnTo>
                    <a:pt x="5354" y="5260"/>
                  </a:lnTo>
                  <a:lnTo>
                    <a:pt x="5348" y="5250"/>
                  </a:lnTo>
                  <a:lnTo>
                    <a:pt x="5340" y="5242"/>
                  </a:lnTo>
                  <a:close/>
                  <a:moveTo>
                    <a:pt x="3590" y="2808"/>
                  </a:moveTo>
                  <a:lnTo>
                    <a:pt x="3590" y="2808"/>
                  </a:lnTo>
                  <a:lnTo>
                    <a:pt x="3570" y="2824"/>
                  </a:lnTo>
                  <a:lnTo>
                    <a:pt x="3558" y="2834"/>
                  </a:lnTo>
                  <a:lnTo>
                    <a:pt x="3548" y="2840"/>
                  </a:lnTo>
                  <a:lnTo>
                    <a:pt x="3538" y="2844"/>
                  </a:lnTo>
                  <a:lnTo>
                    <a:pt x="3526" y="2850"/>
                  </a:lnTo>
                  <a:lnTo>
                    <a:pt x="3510" y="2860"/>
                  </a:lnTo>
                  <a:lnTo>
                    <a:pt x="3488" y="2870"/>
                  </a:lnTo>
                  <a:lnTo>
                    <a:pt x="3468" y="2878"/>
                  </a:lnTo>
                  <a:lnTo>
                    <a:pt x="3448" y="2882"/>
                  </a:lnTo>
                  <a:lnTo>
                    <a:pt x="3434" y="2882"/>
                  </a:lnTo>
                  <a:lnTo>
                    <a:pt x="3426" y="2880"/>
                  </a:lnTo>
                  <a:lnTo>
                    <a:pt x="3424" y="2878"/>
                  </a:lnTo>
                  <a:lnTo>
                    <a:pt x="3426" y="2878"/>
                  </a:lnTo>
                  <a:lnTo>
                    <a:pt x="3430" y="2876"/>
                  </a:lnTo>
                  <a:lnTo>
                    <a:pt x="3434" y="2874"/>
                  </a:lnTo>
                  <a:lnTo>
                    <a:pt x="3436" y="2874"/>
                  </a:lnTo>
                  <a:lnTo>
                    <a:pt x="3434" y="2872"/>
                  </a:lnTo>
                  <a:lnTo>
                    <a:pt x="3428" y="2870"/>
                  </a:lnTo>
                  <a:lnTo>
                    <a:pt x="3418" y="2870"/>
                  </a:lnTo>
                  <a:lnTo>
                    <a:pt x="3410" y="2868"/>
                  </a:lnTo>
                  <a:lnTo>
                    <a:pt x="3408" y="2868"/>
                  </a:lnTo>
                  <a:lnTo>
                    <a:pt x="3406" y="2866"/>
                  </a:lnTo>
                  <a:lnTo>
                    <a:pt x="3408" y="2860"/>
                  </a:lnTo>
                  <a:lnTo>
                    <a:pt x="3410" y="2856"/>
                  </a:lnTo>
                  <a:lnTo>
                    <a:pt x="3414" y="2850"/>
                  </a:lnTo>
                  <a:lnTo>
                    <a:pt x="3416" y="2840"/>
                  </a:lnTo>
                  <a:lnTo>
                    <a:pt x="3420" y="2832"/>
                  </a:lnTo>
                  <a:lnTo>
                    <a:pt x="3424" y="2828"/>
                  </a:lnTo>
                  <a:lnTo>
                    <a:pt x="3426" y="2826"/>
                  </a:lnTo>
                  <a:lnTo>
                    <a:pt x="3430" y="2818"/>
                  </a:lnTo>
                  <a:lnTo>
                    <a:pt x="3434" y="2812"/>
                  </a:lnTo>
                  <a:lnTo>
                    <a:pt x="3436" y="2810"/>
                  </a:lnTo>
                  <a:lnTo>
                    <a:pt x="3440" y="2812"/>
                  </a:lnTo>
                  <a:lnTo>
                    <a:pt x="3440" y="2818"/>
                  </a:lnTo>
                  <a:lnTo>
                    <a:pt x="3446" y="2820"/>
                  </a:lnTo>
                  <a:lnTo>
                    <a:pt x="3448" y="2822"/>
                  </a:lnTo>
                  <a:lnTo>
                    <a:pt x="3450" y="2826"/>
                  </a:lnTo>
                  <a:lnTo>
                    <a:pt x="3448" y="2828"/>
                  </a:lnTo>
                  <a:lnTo>
                    <a:pt x="3442" y="2832"/>
                  </a:lnTo>
                  <a:lnTo>
                    <a:pt x="3432" y="2832"/>
                  </a:lnTo>
                  <a:lnTo>
                    <a:pt x="3426" y="2834"/>
                  </a:lnTo>
                  <a:lnTo>
                    <a:pt x="3424" y="2834"/>
                  </a:lnTo>
                  <a:lnTo>
                    <a:pt x="3422" y="2838"/>
                  </a:lnTo>
                  <a:lnTo>
                    <a:pt x="3422" y="2840"/>
                  </a:lnTo>
                  <a:lnTo>
                    <a:pt x="3422" y="2844"/>
                  </a:lnTo>
                  <a:lnTo>
                    <a:pt x="3426" y="2846"/>
                  </a:lnTo>
                  <a:lnTo>
                    <a:pt x="3428" y="2848"/>
                  </a:lnTo>
                  <a:lnTo>
                    <a:pt x="3432" y="2848"/>
                  </a:lnTo>
                  <a:lnTo>
                    <a:pt x="3440" y="2848"/>
                  </a:lnTo>
                  <a:lnTo>
                    <a:pt x="3442" y="2850"/>
                  </a:lnTo>
                  <a:lnTo>
                    <a:pt x="3444" y="2850"/>
                  </a:lnTo>
                  <a:lnTo>
                    <a:pt x="3446" y="2848"/>
                  </a:lnTo>
                  <a:lnTo>
                    <a:pt x="3450" y="2844"/>
                  </a:lnTo>
                  <a:lnTo>
                    <a:pt x="3456" y="2840"/>
                  </a:lnTo>
                  <a:lnTo>
                    <a:pt x="3468" y="2836"/>
                  </a:lnTo>
                  <a:lnTo>
                    <a:pt x="3472" y="2832"/>
                  </a:lnTo>
                  <a:lnTo>
                    <a:pt x="3474" y="2828"/>
                  </a:lnTo>
                  <a:lnTo>
                    <a:pt x="3482" y="2820"/>
                  </a:lnTo>
                  <a:lnTo>
                    <a:pt x="3488" y="2816"/>
                  </a:lnTo>
                  <a:lnTo>
                    <a:pt x="3496" y="2814"/>
                  </a:lnTo>
                  <a:lnTo>
                    <a:pt x="3506" y="2812"/>
                  </a:lnTo>
                  <a:lnTo>
                    <a:pt x="3518" y="2814"/>
                  </a:lnTo>
                  <a:lnTo>
                    <a:pt x="3536" y="2818"/>
                  </a:lnTo>
                  <a:lnTo>
                    <a:pt x="3538" y="2818"/>
                  </a:lnTo>
                  <a:lnTo>
                    <a:pt x="3534" y="2814"/>
                  </a:lnTo>
                  <a:lnTo>
                    <a:pt x="3532" y="2812"/>
                  </a:lnTo>
                  <a:lnTo>
                    <a:pt x="3532" y="2810"/>
                  </a:lnTo>
                  <a:lnTo>
                    <a:pt x="3536" y="2806"/>
                  </a:lnTo>
                  <a:lnTo>
                    <a:pt x="3542" y="2804"/>
                  </a:lnTo>
                  <a:lnTo>
                    <a:pt x="3560" y="2800"/>
                  </a:lnTo>
                  <a:lnTo>
                    <a:pt x="3580" y="2800"/>
                  </a:lnTo>
                  <a:lnTo>
                    <a:pt x="3584" y="2800"/>
                  </a:lnTo>
                  <a:lnTo>
                    <a:pt x="3586" y="2796"/>
                  </a:lnTo>
                  <a:lnTo>
                    <a:pt x="3586" y="2794"/>
                  </a:lnTo>
                  <a:lnTo>
                    <a:pt x="3586" y="2790"/>
                  </a:lnTo>
                  <a:lnTo>
                    <a:pt x="3588" y="2790"/>
                  </a:lnTo>
                  <a:lnTo>
                    <a:pt x="3590" y="2790"/>
                  </a:lnTo>
                  <a:lnTo>
                    <a:pt x="3592" y="2792"/>
                  </a:lnTo>
                  <a:lnTo>
                    <a:pt x="3594" y="2798"/>
                  </a:lnTo>
                  <a:lnTo>
                    <a:pt x="3592" y="2804"/>
                  </a:lnTo>
                  <a:lnTo>
                    <a:pt x="3590" y="2808"/>
                  </a:lnTo>
                  <a:close/>
                  <a:moveTo>
                    <a:pt x="3578" y="2752"/>
                  </a:moveTo>
                  <a:lnTo>
                    <a:pt x="3578" y="2752"/>
                  </a:lnTo>
                  <a:lnTo>
                    <a:pt x="3586" y="2746"/>
                  </a:lnTo>
                  <a:lnTo>
                    <a:pt x="3596" y="2742"/>
                  </a:lnTo>
                  <a:lnTo>
                    <a:pt x="3626" y="2738"/>
                  </a:lnTo>
                  <a:lnTo>
                    <a:pt x="3638" y="2734"/>
                  </a:lnTo>
                  <a:lnTo>
                    <a:pt x="3642" y="2734"/>
                  </a:lnTo>
                  <a:lnTo>
                    <a:pt x="3656" y="2742"/>
                  </a:lnTo>
                  <a:lnTo>
                    <a:pt x="3662" y="2744"/>
                  </a:lnTo>
                  <a:lnTo>
                    <a:pt x="3666" y="2744"/>
                  </a:lnTo>
                  <a:lnTo>
                    <a:pt x="3668" y="2742"/>
                  </a:lnTo>
                  <a:lnTo>
                    <a:pt x="3670" y="2740"/>
                  </a:lnTo>
                  <a:lnTo>
                    <a:pt x="3672" y="2734"/>
                  </a:lnTo>
                  <a:lnTo>
                    <a:pt x="3674" y="2730"/>
                  </a:lnTo>
                  <a:lnTo>
                    <a:pt x="3678" y="2726"/>
                  </a:lnTo>
                  <a:lnTo>
                    <a:pt x="3686" y="2722"/>
                  </a:lnTo>
                  <a:lnTo>
                    <a:pt x="3696" y="2718"/>
                  </a:lnTo>
                  <a:lnTo>
                    <a:pt x="3706" y="2714"/>
                  </a:lnTo>
                  <a:lnTo>
                    <a:pt x="3716" y="2710"/>
                  </a:lnTo>
                  <a:lnTo>
                    <a:pt x="3716" y="2714"/>
                  </a:lnTo>
                  <a:lnTo>
                    <a:pt x="3712" y="2718"/>
                  </a:lnTo>
                  <a:lnTo>
                    <a:pt x="3708" y="2720"/>
                  </a:lnTo>
                  <a:lnTo>
                    <a:pt x="3702" y="2724"/>
                  </a:lnTo>
                  <a:lnTo>
                    <a:pt x="3698" y="2726"/>
                  </a:lnTo>
                  <a:lnTo>
                    <a:pt x="3696" y="2730"/>
                  </a:lnTo>
                  <a:lnTo>
                    <a:pt x="3696" y="2732"/>
                  </a:lnTo>
                  <a:lnTo>
                    <a:pt x="3700" y="2736"/>
                  </a:lnTo>
                  <a:lnTo>
                    <a:pt x="3702" y="2740"/>
                  </a:lnTo>
                  <a:lnTo>
                    <a:pt x="3702" y="2742"/>
                  </a:lnTo>
                  <a:lnTo>
                    <a:pt x="3700" y="2746"/>
                  </a:lnTo>
                  <a:lnTo>
                    <a:pt x="3700" y="2752"/>
                  </a:lnTo>
                  <a:lnTo>
                    <a:pt x="3700" y="2758"/>
                  </a:lnTo>
                  <a:lnTo>
                    <a:pt x="3696" y="2762"/>
                  </a:lnTo>
                  <a:lnTo>
                    <a:pt x="3690" y="2764"/>
                  </a:lnTo>
                  <a:lnTo>
                    <a:pt x="3684" y="2770"/>
                  </a:lnTo>
                  <a:lnTo>
                    <a:pt x="3680" y="2774"/>
                  </a:lnTo>
                  <a:lnTo>
                    <a:pt x="3676" y="2776"/>
                  </a:lnTo>
                  <a:lnTo>
                    <a:pt x="3662" y="2778"/>
                  </a:lnTo>
                  <a:lnTo>
                    <a:pt x="3650" y="2776"/>
                  </a:lnTo>
                  <a:lnTo>
                    <a:pt x="3638" y="2774"/>
                  </a:lnTo>
                  <a:lnTo>
                    <a:pt x="3628" y="2772"/>
                  </a:lnTo>
                  <a:lnTo>
                    <a:pt x="3616" y="2770"/>
                  </a:lnTo>
                  <a:lnTo>
                    <a:pt x="3604" y="2770"/>
                  </a:lnTo>
                  <a:lnTo>
                    <a:pt x="3596" y="2774"/>
                  </a:lnTo>
                  <a:lnTo>
                    <a:pt x="3588" y="2778"/>
                  </a:lnTo>
                  <a:lnTo>
                    <a:pt x="3582" y="2780"/>
                  </a:lnTo>
                  <a:lnTo>
                    <a:pt x="3574" y="2782"/>
                  </a:lnTo>
                  <a:lnTo>
                    <a:pt x="3568" y="2782"/>
                  </a:lnTo>
                  <a:lnTo>
                    <a:pt x="3562" y="2780"/>
                  </a:lnTo>
                  <a:lnTo>
                    <a:pt x="3560" y="2780"/>
                  </a:lnTo>
                  <a:lnTo>
                    <a:pt x="3558" y="2776"/>
                  </a:lnTo>
                  <a:lnTo>
                    <a:pt x="3558" y="2772"/>
                  </a:lnTo>
                  <a:lnTo>
                    <a:pt x="3560" y="2768"/>
                  </a:lnTo>
                  <a:lnTo>
                    <a:pt x="3566" y="2760"/>
                  </a:lnTo>
                  <a:lnTo>
                    <a:pt x="3570" y="2756"/>
                  </a:lnTo>
                  <a:lnTo>
                    <a:pt x="3574" y="2756"/>
                  </a:lnTo>
                  <a:lnTo>
                    <a:pt x="3578" y="2752"/>
                  </a:lnTo>
                  <a:close/>
                  <a:moveTo>
                    <a:pt x="3092" y="2546"/>
                  </a:moveTo>
                  <a:lnTo>
                    <a:pt x="3092" y="2546"/>
                  </a:lnTo>
                  <a:lnTo>
                    <a:pt x="3106" y="2534"/>
                  </a:lnTo>
                  <a:lnTo>
                    <a:pt x="3118" y="2526"/>
                  </a:lnTo>
                  <a:lnTo>
                    <a:pt x="3160" y="2506"/>
                  </a:lnTo>
                  <a:lnTo>
                    <a:pt x="3164" y="2504"/>
                  </a:lnTo>
                  <a:lnTo>
                    <a:pt x="3168" y="2500"/>
                  </a:lnTo>
                  <a:lnTo>
                    <a:pt x="3172" y="2496"/>
                  </a:lnTo>
                  <a:lnTo>
                    <a:pt x="3176" y="2484"/>
                  </a:lnTo>
                  <a:lnTo>
                    <a:pt x="3180" y="2478"/>
                  </a:lnTo>
                  <a:lnTo>
                    <a:pt x="3186" y="2474"/>
                  </a:lnTo>
                  <a:lnTo>
                    <a:pt x="3188" y="2474"/>
                  </a:lnTo>
                  <a:lnTo>
                    <a:pt x="3190" y="2474"/>
                  </a:lnTo>
                  <a:lnTo>
                    <a:pt x="3190" y="2478"/>
                  </a:lnTo>
                  <a:lnTo>
                    <a:pt x="3190" y="2482"/>
                  </a:lnTo>
                  <a:lnTo>
                    <a:pt x="3188" y="2486"/>
                  </a:lnTo>
                  <a:lnTo>
                    <a:pt x="3192" y="2484"/>
                  </a:lnTo>
                  <a:lnTo>
                    <a:pt x="3196" y="2476"/>
                  </a:lnTo>
                  <a:lnTo>
                    <a:pt x="3202" y="2464"/>
                  </a:lnTo>
                  <a:lnTo>
                    <a:pt x="3206" y="2456"/>
                  </a:lnTo>
                  <a:lnTo>
                    <a:pt x="3208" y="2456"/>
                  </a:lnTo>
                  <a:lnTo>
                    <a:pt x="3210" y="2462"/>
                  </a:lnTo>
                  <a:lnTo>
                    <a:pt x="3206" y="2470"/>
                  </a:lnTo>
                  <a:lnTo>
                    <a:pt x="3204" y="2478"/>
                  </a:lnTo>
                  <a:lnTo>
                    <a:pt x="3216" y="2472"/>
                  </a:lnTo>
                  <a:lnTo>
                    <a:pt x="3220" y="2468"/>
                  </a:lnTo>
                  <a:lnTo>
                    <a:pt x="3220" y="2466"/>
                  </a:lnTo>
                  <a:lnTo>
                    <a:pt x="3218" y="2458"/>
                  </a:lnTo>
                  <a:lnTo>
                    <a:pt x="3216" y="2452"/>
                  </a:lnTo>
                  <a:lnTo>
                    <a:pt x="3216" y="2450"/>
                  </a:lnTo>
                  <a:lnTo>
                    <a:pt x="3218" y="2448"/>
                  </a:lnTo>
                  <a:lnTo>
                    <a:pt x="3220" y="2448"/>
                  </a:lnTo>
                  <a:lnTo>
                    <a:pt x="3224" y="2448"/>
                  </a:lnTo>
                  <a:lnTo>
                    <a:pt x="3236" y="2454"/>
                  </a:lnTo>
                  <a:lnTo>
                    <a:pt x="3248" y="2458"/>
                  </a:lnTo>
                  <a:lnTo>
                    <a:pt x="3254" y="2460"/>
                  </a:lnTo>
                  <a:lnTo>
                    <a:pt x="3260" y="2460"/>
                  </a:lnTo>
                  <a:lnTo>
                    <a:pt x="3268" y="2460"/>
                  </a:lnTo>
                  <a:lnTo>
                    <a:pt x="3272" y="2462"/>
                  </a:lnTo>
                  <a:lnTo>
                    <a:pt x="3276" y="2462"/>
                  </a:lnTo>
                  <a:lnTo>
                    <a:pt x="3284" y="2462"/>
                  </a:lnTo>
                  <a:lnTo>
                    <a:pt x="3288" y="2462"/>
                  </a:lnTo>
                  <a:lnTo>
                    <a:pt x="3292" y="2466"/>
                  </a:lnTo>
                  <a:lnTo>
                    <a:pt x="3296" y="2482"/>
                  </a:lnTo>
                  <a:lnTo>
                    <a:pt x="3300" y="2490"/>
                  </a:lnTo>
                  <a:lnTo>
                    <a:pt x="3302" y="2498"/>
                  </a:lnTo>
                  <a:lnTo>
                    <a:pt x="3308" y="2504"/>
                  </a:lnTo>
                  <a:lnTo>
                    <a:pt x="3316" y="2510"/>
                  </a:lnTo>
                  <a:lnTo>
                    <a:pt x="3322" y="2510"/>
                  </a:lnTo>
                  <a:lnTo>
                    <a:pt x="3328" y="2510"/>
                  </a:lnTo>
                  <a:lnTo>
                    <a:pt x="3340" y="2508"/>
                  </a:lnTo>
                  <a:lnTo>
                    <a:pt x="3344" y="2508"/>
                  </a:lnTo>
                  <a:lnTo>
                    <a:pt x="3348" y="2510"/>
                  </a:lnTo>
                  <a:lnTo>
                    <a:pt x="3350" y="2514"/>
                  </a:lnTo>
                  <a:lnTo>
                    <a:pt x="3348" y="2520"/>
                  </a:lnTo>
                  <a:lnTo>
                    <a:pt x="3344" y="2528"/>
                  </a:lnTo>
                  <a:lnTo>
                    <a:pt x="3346" y="2532"/>
                  </a:lnTo>
                  <a:lnTo>
                    <a:pt x="3358" y="2542"/>
                  </a:lnTo>
                  <a:lnTo>
                    <a:pt x="3360" y="2546"/>
                  </a:lnTo>
                  <a:lnTo>
                    <a:pt x="3360" y="2550"/>
                  </a:lnTo>
                  <a:lnTo>
                    <a:pt x="3358" y="2556"/>
                  </a:lnTo>
                  <a:lnTo>
                    <a:pt x="3356" y="2564"/>
                  </a:lnTo>
                  <a:lnTo>
                    <a:pt x="3356" y="2566"/>
                  </a:lnTo>
                  <a:lnTo>
                    <a:pt x="3358" y="2568"/>
                  </a:lnTo>
                  <a:lnTo>
                    <a:pt x="3362" y="2570"/>
                  </a:lnTo>
                  <a:lnTo>
                    <a:pt x="3364" y="2570"/>
                  </a:lnTo>
                  <a:lnTo>
                    <a:pt x="3366" y="2570"/>
                  </a:lnTo>
                  <a:lnTo>
                    <a:pt x="3368" y="2572"/>
                  </a:lnTo>
                  <a:lnTo>
                    <a:pt x="3370" y="2574"/>
                  </a:lnTo>
                  <a:lnTo>
                    <a:pt x="3368" y="2576"/>
                  </a:lnTo>
                  <a:lnTo>
                    <a:pt x="3364" y="2578"/>
                  </a:lnTo>
                  <a:lnTo>
                    <a:pt x="3364" y="2582"/>
                  </a:lnTo>
                  <a:lnTo>
                    <a:pt x="3362" y="2586"/>
                  </a:lnTo>
                  <a:lnTo>
                    <a:pt x="3362" y="2590"/>
                  </a:lnTo>
                  <a:lnTo>
                    <a:pt x="3366" y="2592"/>
                  </a:lnTo>
                  <a:lnTo>
                    <a:pt x="3372" y="2592"/>
                  </a:lnTo>
                  <a:lnTo>
                    <a:pt x="3380" y="2590"/>
                  </a:lnTo>
                  <a:lnTo>
                    <a:pt x="3382" y="2592"/>
                  </a:lnTo>
                  <a:lnTo>
                    <a:pt x="3382" y="2596"/>
                  </a:lnTo>
                  <a:lnTo>
                    <a:pt x="3382" y="2602"/>
                  </a:lnTo>
                  <a:lnTo>
                    <a:pt x="3386" y="2604"/>
                  </a:lnTo>
                  <a:lnTo>
                    <a:pt x="3392" y="2604"/>
                  </a:lnTo>
                  <a:lnTo>
                    <a:pt x="3402" y="2608"/>
                  </a:lnTo>
                  <a:lnTo>
                    <a:pt x="3416" y="2612"/>
                  </a:lnTo>
                  <a:lnTo>
                    <a:pt x="3432" y="2612"/>
                  </a:lnTo>
                  <a:lnTo>
                    <a:pt x="3446" y="2614"/>
                  </a:lnTo>
                  <a:lnTo>
                    <a:pt x="3460" y="2616"/>
                  </a:lnTo>
                  <a:lnTo>
                    <a:pt x="3470" y="2616"/>
                  </a:lnTo>
                  <a:lnTo>
                    <a:pt x="3478" y="2616"/>
                  </a:lnTo>
                  <a:lnTo>
                    <a:pt x="3484" y="2616"/>
                  </a:lnTo>
                  <a:lnTo>
                    <a:pt x="3484" y="2618"/>
                  </a:lnTo>
                  <a:lnTo>
                    <a:pt x="3484" y="2620"/>
                  </a:lnTo>
                  <a:lnTo>
                    <a:pt x="3484" y="2622"/>
                  </a:lnTo>
                  <a:lnTo>
                    <a:pt x="3484" y="2624"/>
                  </a:lnTo>
                  <a:lnTo>
                    <a:pt x="3490" y="2626"/>
                  </a:lnTo>
                  <a:lnTo>
                    <a:pt x="3508" y="2626"/>
                  </a:lnTo>
                  <a:lnTo>
                    <a:pt x="3514" y="2626"/>
                  </a:lnTo>
                  <a:lnTo>
                    <a:pt x="3518" y="2630"/>
                  </a:lnTo>
                  <a:lnTo>
                    <a:pt x="3526" y="2644"/>
                  </a:lnTo>
                  <a:lnTo>
                    <a:pt x="3532" y="2654"/>
                  </a:lnTo>
                  <a:lnTo>
                    <a:pt x="3536" y="2658"/>
                  </a:lnTo>
                  <a:lnTo>
                    <a:pt x="3538" y="2658"/>
                  </a:lnTo>
                  <a:lnTo>
                    <a:pt x="3540" y="2656"/>
                  </a:lnTo>
                  <a:lnTo>
                    <a:pt x="3542" y="2656"/>
                  </a:lnTo>
                  <a:lnTo>
                    <a:pt x="3544" y="2660"/>
                  </a:lnTo>
                  <a:lnTo>
                    <a:pt x="3544" y="2666"/>
                  </a:lnTo>
                  <a:lnTo>
                    <a:pt x="3544" y="2670"/>
                  </a:lnTo>
                  <a:lnTo>
                    <a:pt x="3546" y="2674"/>
                  </a:lnTo>
                  <a:lnTo>
                    <a:pt x="3552" y="2682"/>
                  </a:lnTo>
                  <a:lnTo>
                    <a:pt x="3558" y="2688"/>
                  </a:lnTo>
                  <a:lnTo>
                    <a:pt x="3560" y="2694"/>
                  </a:lnTo>
                  <a:lnTo>
                    <a:pt x="3560" y="2696"/>
                  </a:lnTo>
                  <a:lnTo>
                    <a:pt x="3558" y="2696"/>
                  </a:lnTo>
                  <a:lnTo>
                    <a:pt x="3554" y="2694"/>
                  </a:lnTo>
                  <a:lnTo>
                    <a:pt x="3548" y="2690"/>
                  </a:lnTo>
                  <a:lnTo>
                    <a:pt x="3546" y="2688"/>
                  </a:lnTo>
                  <a:lnTo>
                    <a:pt x="3544" y="2690"/>
                  </a:lnTo>
                  <a:lnTo>
                    <a:pt x="3544" y="2692"/>
                  </a:lnTo>
                  <a:lnTo>
                    <a:pt x="3544" y="2694"/>
                  </a:lnTo>
                  <a:lnTo>
                    <a:pt x="3546" y="2700"/>
                  </a:lnTo>
                  <a:lnTo>
                    <a:pt x="3548" y="2704"/>
                  </a:lnTo>
                  <a:lnTo>
                    <a:pt x="3548" y="2708"/>
                  </a:lnTo>
                  <a:lnTo>
                    <a:pt x="3546" y="2710"/>
                  </a:lnTo>
                  <a:lnTo>
                    <a:pt x="3542" y="2710"/>
                  </a:lnTo>
                  <a:lnTo>
                    <a:pt x="3538" y="2710"/>
                  </a:lnTo>
                  <a:lnTo>
                    <a:pt x="3530" y="2704"/>
                  </a:lnTo>
                  <a:lnTo>
                    <a:pt x="3520" y="2698"/>
                  </a:lnTo>
                  <a:lnTo>
                    <a:pt x="3516" y="2698"/>
                  </a:lnTo>
                  <a:lnTo>
                    <a:pt x="3514" y="2700"/>
                  </a:lnTo>
                  <a:lnTo>
                    <a:pt x="3510" y="2702"/>
                  </a:lnTo>
                  <a:lnTo>
                    <a:pt x="3510" y="2698"/>
                  </a:lnTo>
                  <a:lnTo>
                    <a:pt x="3508" y="2694"/>
                  </a:lnTo>
                  <a:lnTo>
                    <a:pt x="3508" y="2692"/>
                  </a:lnTo>
                  <a:lnTo>
                    <a:pt x="3506" y="2694"/>
                  </a:lnTo>
                  <a:lnTo>
                    <a:pt x="3502" y="2694"/>
                  </a:lnTo>
                  <a:lnTo>
                    <a:pt x="3502" y="2692"/>
                  </a:lnTo>
                  <a:lnTo>
                    <a:pt x="3504" y="2688"/>
                  </a:lnTo>
                  <a:lnTo>
                    <a:pt x="3506" y="2684"/>
                  </a:lnTo>
                  <a:lnTo>
                    <a:pt x="3502" y="2682"/>
                  </a:lnTo>
                  <a:lnTo>
                    <a:pt x="3498" y="2682"/>
                  </a:lnTo>
                  <a:lnTo>
                    <a:pt x="3496" y="2678"/>
                  </a:lnTo>
                  <a:lnTo>
                    <a:pt x="3496" y="2674"/>
                  </a:lnTo>
                  <a:lnTo>
                    <a:pt x="3494" y="2668"/>
                  </a:lnTo>
                  <a:lnTo>
                    <a:pt x="3494" y="2666"/>
                  </a:lnTo>
                  <a:lnTo>
                    <a:pt x="3492" y="2666"/>
                  </a:lnTo>
                  <a:lnTo>
                    <a:pt x="3486" y="2666"/>
                  </a:lnTo>
                  <a:lnTo>
                    <a:pt x="3482" y="2664"/>
                  </a:lnTo>
                  <a:lnTo>
                    <a:pt x="3480" y="2664"/>
                  </a:lnTo>
                  <a:lnTo>
                    <a:pt x="3478" y="2664"/>
                  </a:lnTo>
                  <a:lnTo>
                    <a:pt x="3480" y="2668"/>
                  </a:lnTo>
                  <a:lnTo>
                    <a:pt x="3486" y="2674"/>
                  </a:lnTo>
                  <a:lnTo>
                    <a:pt x="3492" y="2684"/>
                  </a:lnTo>
                  <a:lnTo>
                    <a:pt x="3496" y="2694"/>
                  </a:lnTo>
                  <a:lnTo>
                    <a:pt x="3496" y="2700"/>
                  </a:lnTo>
                  <a:lnTo>
                    <a:pt x="3494" y="2706"/>
                  </a:lnTo>
                  <a:lnTo>
                    <a:pt x="3486" y="2714"/>
                  </a:lnTo>
                  <a:lnTo>
                    <a:pt x="3482" y="2720"/>
                  </a:lnTo>
                  <a:lnTo>
                    <a:pt x="3480" y="2728"/>
                  </a:lnTo>
                  <a:lnTo>
                    <a:pt x="3478" y="2736"/>
                  </a:lnTo>
                  <a:lnTo>
                    <a:pt x="3478" y="2746"/>
                  </a:lnTo>
                  <a:lnTo>
                    <a:pt x="3478" y="2764"/>
                  </a:lnTo>
                  <a:lnTo>
                    <a:pt x="3476" y="2772"/>
                  </a:lnTo>
                  <a:lnTo>
                    <a:pt x="3474" y="2776"/>
                  </a:lnTo>
                  <a:lnTo>
                    <a:pt x="3470" y="2780"/>
                  </a:lnTo>
                  <a:lnTo>
                    <a:pt x="3464" y="2784"/>
                  </a:lnTo>
                  <a:lnTo>
                    <a:pt x="3450" y="2792"/>
                  </a:lnTo>
                  <a:lnTo>
                    <a:pt x="3444" y="2778"/>
                  </a:lnTo>
                  <a:lnTo>
                    <a:pt x="3440" y="2758"/>
                  </a:lnTo>
                  <a:lnTo>
                    <a:pt x="3438" y="2748"/>
                  </a:lnTo>
                  <a:lnTo>
                    <a:pt x="3434" y="2740"/>
                  </a:lnTo>
                  <a:lnTo>
                    <a:pt x="3430" y="2736"/>
                  </a:lnTo>
                  <a:lnTo>
                    <a:pt x="3424" y="2734"/>
                  </a:lnTo>
                  <a:lnTo>
                    <a:pt x="3418" y="2736"/>
                  </a:lnTo>
                  <a:lnTo>
                    <a:pt x="3414" y="2740"/>
                  </a:lnTo>
                  <a:lnTo>
                    <a:pt x="3408" y="2748"/>
                  </a:lnTo>
                  <a:lnTo>
                    <a:pt x="3404" y="2754"/>
                  </a:lnTo>
                  <a:lnTo>
                    <a:pt x="3402" y="2758"/>
                  </a:lnTo>
                  <a:lnTo>
                    <a:pt x="3398" y="2758"/>
                  </a:lnTo>
                  <a:lnTo>
                    <a:pt x="3394" y="2758"/>
                  </a:lnTo>
                  <a:lnTo>
                    <a:pt x="3392" y="2756"/>
                  </a:lnTo>
                  <a:lnTo>
                    <a:pt x="3388" y="2750"/>
                  </a:lnTo>
                  <a:lnTo>
                    <a:pt x="3390" y="2742"/>
                  </a:lnTo>
                  <a:lnTo>
                    <a:pt x="3392" y="2738"/>
                  </a:lnTo>
                  <a:lnTo>
                    <a:pt x="3394" y="2734"/>
                  </a:lnTo>
                  <a:lnTo>
                    <a:pt x="3402" y="2730"/>
                  </a:lnTo>
                  <a:lnTo>
                    <a:pt x="3406" y="2724"/>
                  </a:lnTo>
                  <a:lnTo>
                    <a:pt x="3410" y="2716"/>
                  </a:lnTo>
                  <a:lnTo>
                    <a:pt x="3412" y="2704"/>
                  </a:lnTo>
                  <a:lnTo>
                    <a:pt x="3414" y="2698"/>
                  </a:lnTo>
                  <a:lnTo>
                    <a:pt x="3412" y="2692"/>
                  </a:lnTo>
                  <a:lnTo>
                    <a:pt x="3410" y="2684"/>
                  </a:lnTo>
                  <a:lnTo>
                    <a:pt x="3408" y="2680"/>
                  </a:lnTo>
                  <a:lnTo>
                    <a:pt x="3408" y="2678"/>
                  </a:lnTo>
                  <a:lnTo>
                    <a:pt x="3412" y="2676"/>
                  </a:lnTo>
                  <a:lnTo>
                    <a:pt x="3414" y="2676"/>
                  </a:lnTo>
                  <a:lnTo>
                    <a:pt x="3414" y="2672"/>
                  </a:lnTo>
                  <a:lnTo>
                    <a:pt x="3412" y="2666"/>
                  </a:lnTo>
                  <a:lnTo>
                    <a:pt x="3402" y="2660"/>
                  </a:lnTo>
                  <a:lnTo>
                    <a:pt x="3392" y="2656"/>
                  </a:lnTo>
                  <a:lnTo>
                    <a:pt x="3384" y="2652"/>
                  </a:lnTo>
                  <a:lnTo>
                    <a:pt x="3380" y="2648"/>
                  </a:lnTo>
                  <a:lnTo>
                    <a:pt x="3378" y="2644"/>
                  </a:lnTo>
                  <a:lnTo>
                    <a:pt x="3374" y="2644"/>
                  </a:lnTo>
                  <a:lnTo>
                    <a:pt x="3366" y="2642"/>
                  </a:lnTo>
                  <a:lnTo>
                    <a:pt x="3362" y="2638"/>
                  </a:lnTo>
                  <a:lnTo>
                    <a:pt x="3358" y="2636"/>
                  </a:lnTo>
                  <a:lnTo>
                    <a:pt x="3356" y="2636"/>
                  </a:lnTo>
                  <a:lnTo>
                    <a:pt x="3352" y="2638"/>
                  </a:lnTo>
                  <a:lnTo>
                    <a:pt x="3346" y="2642"/>
                  </a:lnTo>
                  <a:lnTo>
                    <a:pt x="3342" y="2646"/>
                  </a:lnTo>
                  <a:lnTo>
                    <a:pt x="3342" y="2648"/>
                  </a:lnTo>
                  <a:lnTo>
                    <a:pt x="3342" y="2652"/>
                  </a:lnTo>
                  <a:lnTo>
                    <a:pt x="3344" y="2654"/>
                  </a:lnTo>
                  <a:lnTo>
                    <a:pt x="3346" y="2656"/>
                  </a:lnTo>
                  <a:lnTo>
                    <a:pt x="3340" y="2658"/>
                  </a:lnTo>
                  <a:lnTo>
                    <a:pt x="3334" y="2662"/>
                  </a:lnTo>
                  <a:lnTo>
                    <a:pt x="3330" y="2666"/>
                  </a:lnTo>
                  <a:lnTo>
                    <a:pt x="3328" y="2670"/>
                  </a:lnTo>
                  <a:lnTo>
                    <a:pt x="3328" y="2676"/>
                  </a:lnTo>
                  <a:lnTo>
                    <a:pt x="3326" y="2686"/>
                  </a:lnTo>
                  <a:lnTo>
                    <a:pt x="3324" y="2690"/>
                  </a:lnTo>
                  <a:lnTo>
                    <a:pt x="3322" y="2692"/>
                  </a:lnTo>
                  <a:lnTo>
                    <a:pt x="3320" y="2690"/>
                  </a:lnTo>
                  <a:lnTo>
                    <a:pt x="3318" y="2686"/>
                  </a:lnTo>
                  <a:lnTo>
                    <a:pt x="3318" y="2678"/>
                  </a:lnTo>
                  <a:lnTo>
                    <a:pt x="3318" y="2674"/>
                  </a:lnTo>
                  <a:lnTo>
                    <a:pt x="3318" y="2672"/>
                  </a:lnTo>
                  <a:lnTo>
                    <a:pt x="3314" y="2676"/>
                  </a:lnTo>
                  <a:lnTo>
                    <a:pt x="3308" y="2682"/>
                  </a:lnTo>
                  <a:lnTo>
                    <a:pt x="3300" y="2692"/>
                  </a:lnTo>
                  <a:lnTo>
                    <a:pt x="3296" y="2694"/>
                  </a:lnTo>
                  <a:lnTo>
                    <a:pt x="3294" y="2696"/>
                  </a:lnTo>
                  <a:lnTo>
                    <a:pt x="3296" y="2704"/>
                  </a:lnTo>
                  <a:lnTo>
                    <a:pt x="3296" y="2712"/>
                  </a:lnTo>
                  <a:lnTo>
                    <a:pt x="3294" y="2716"/>
                  </a:lnTo>
                  <a:lnTo>
                    <a:pt x="3290" y="2724"/>
                  </a:lnTo>
                  <a:lnTo>
                    <a:pt x="3288" y="2732"/>
                  </a:lnTo>
                  <a:lnTo>
                    <a:pt x="3286" y="2736"/>
                  </a:lnTo>
                  <a:lnTo>
                    <a:pt x="3288" y="2740"/>
                  </a:lnTo>
                  <a:lnTo>
                    <a:pt x="3288" y="2748"/>
                  </a:lnTo>
                  <a:lnTo>
                    <a:pt x="3286" y="2752"/>
                  </a:lnTo>
                  <a:lnTo>
                    <a:pt x="3284" y="2756"/>
                  </a:lnTo>
                  <a:lnTo>
                    <a:pt x="3288" y="2768"/>
                  </a:lnTo>
                  <a:lnTo>
                    <a:pt x="3292" y="2780"/>
                  </a:lnTo>
                  <a:lnTo>
                    <a:pt x="3294" y="2792"/>
                  </a:lnTo>
                  <a:lnTo>
                    <a:pt x="3296" y="2802"/>
                  </a:lnTo>
                  <a:lnTo>
                    <a:pt x="3296" y="2812"/>
                  </a:lnTo>
                  <a:lnTo>
                    <a:pt x="3294" y="2820"/>
                  </a:lnTo>
                  <a:lnTo>
                    <a:pt x="3290" y="2830"/>
                  </a:lnTo>
                  <a:lnTo>
                    <a:pt x="3282" y="2848"/>
                  </a:lnTo>
                  <a:lnTo>
                    <a:pt x="3276" y="2856"/>
                  </a:lnTo>
                  <a:lnTo>
                    <a:pt x="3272" y="2862"/>
                  </a:lnTo>
                  <a:lnTo>
                    <a:pt x="3266" y="2866"/>
                  </a:lnTo>
                  <a:lnTo>
                    <a:pt x="3260" y="2868"/>
                  </a:lnTo>
                  <a:lnTo>
                    <a:pt x="3254" y="2868"/>
                  </a:lnTo>
                  <a:lnTo>
                    <a:pt x="3248" y="2866"/>
                  </a:lnTo>
                  <a:lnTo>
                    <a:pt x="3242" y="2860"/>
                  </a:lnTo>
                  <a:lnTo>
                    <a:pt x="3236" y="2852"/>
                  </a:lnTo>
                  <a:lnTo>
                    <a:pt x="3232" y="2844"/>
                  </a:lnTo>
                  <a:lnTo>
                    <a:pt x="3230" y="2836"/>
                  </a:lnTo>
                  <a:lnTo>
                    <a:pt x="3230" y="2824"/>
                  </a:lnTo>
                  <a:lnTo>
                    <a:pt x="3230" y="2810"/>
                  </a:lnTo>
                  <a:lnTo>
                    <a:pt x="3230" y="2804"/>
                  </a:lnTo>
                  <a:lnTo>
                    <a:pt x="3230" y="2796"/>
                  </a:lnTo>
                  <a:lnTo>
                    <a:pt x="3228" y="2782"/>
                  </a:lnTo>
                  <a:lnTo>
                    <a:pt x="3230" y="2774"/>
                  </a:lnTo>
                  <a:lnTo>
                    <a:pt x="3232" y="2764"/>
                  </a:lnTo>
                  <a:lnTo>
                    <a:pt x="3234" y="2748"/>
                  </a:lnTo>
                  <a:lnTo>
                    <a:pt x="3234" y="2740"/>
                  </a:lnTo>
                  <a:lnTo>
                    <a:pt x="3236" y="2736"/>
                  </a:lnTo>
                  <a:lnTo>
                    <a:pt x="3238" y="2732"/>
                  </a:lnTo>
                  <a:lnTo>
                    <a:pt x="3240" y="2730"/>
                  </a:lnTo>
                  <a:lnTo>
                    <a:pt x="3244" y="2728"/>
                  </a:lnTo>
                  <a:lnTo>
                    <a:pt x="3242" y="2724"/>
                  </a:lnTo>
                  <a:lnTo>
                    <a:pt x="3242" y="2720"/>
                  </a:lnTo>
                  <a:lnTo>
                    <a:pt x="3242" y="2714"/>
                  </a:lnTo>
                  <a:lnTo>
                    <a:pt x="3246" y="2704"/>
                  </a:lnTo>
                  <a:lnTo>
                    <a:pt x="3250" y="2694"/>
                  </a:lnTo>
                  <a:lnTo>
                    <a:pt x="3248" y="2690"/>
                  </a:lnTo>
                  <a:lnTo>
                    <a:pt x="3246" y="2688"/>
                  </a:lnTo>
                  <a:lnTo>
                    <a:pt x="3240" y="2688"/>
                  </a:lnTo>
                  <a:lnTo>
                    <a:pt x="3238" y="2690"/>
                  </a:lnTo>
                  <a:lnTo>
                    <a:pt x="3234" y="2696"/>
                  </a:lnTo>
                  <a:lnTo>
                    <a:pt x="3230" y="2704"/>
                  </a:lnTo>
                  <a:lnTo>
                    <a:pt x="3226" y="2706"/>
                  </a:lnTo>
                  <a:lnTo>
                    <a:pt x="3224" y="2706"/>
                  </a:lnTo>
                  <a:lnTo>
                    <a:pt x="3224" y="2698"/>
                  </a:lnTo>
                  <a:lnTo>
                    <a:pt x="3228" y="2688"/>
                  </a:lnTo>
                  <a:lnTo>
                    <a:pt x="3230" y="2684"/>
                  </a:lnTo>
                  <a:lnTo>
                    <a:pt x="3234" y="2682"/>
                  </a:lnTo>
                  <a:lnTo>
                    <a:pt x="3238" y="2678"/>
                  </a:lnTo>
                  <a:lnTo>
                    <a:pt x="3238" y="2676"/>
                  </a:lnTo>
                  <a:lnTo>
                    <a:pt x="3240" y="2672"/>
                  </a:lnTo>
                  <a:lnTo>
                    <a:pt x="3244" y="2666"/>
                  </a:lnTo>
                  <a:lnTo>
                    <a:pt x="3252" y="2654"/>
                  </a:lnTo>
                  <a:lnTo>
                    <a:pt x="3258" y="2640"/>
                  </a:lnTo>
                  <a:lnTo>
                    <a:pt x="3264" y="2630"/>
                  </a:lnTo>
                  <a:lnTo>
                    <a:pt x="3266" y="2630"/>
                  </a:lnTo>
                  <a:lnTo>
                    <a:pt x="3266" y="2632"/>
                  </a:lnTo>
                  <a:lnTo>
                    <a:pt x="3268" y="2634"/>
                  </a:lnTo>
                  <a:lnTo>
                    <a:pt x="3270" y="2636"/>
                  </a:lnTo>
                  <a:lnTo>
                    <a:pt x="3274" y="2632"/>
                  </a:lnTo>
                  <a:lnTo>
                    <a:pt x="3278" y="2630"/>
                  </a:lnTo>
                  <a:lnTo>
                    <a:pt x="3280" y="2632"/>
                  </a:lnTo>
                  <a:lnTo>
                    <a:pt x="3280" y="2636"/>
                  </a:lnTo>
                  <a:lnTo>
                    <a:pt x="3278" y="2640"/>
                  </a:lnTo>
                  <a:lnTo>
                    <a:pt x="3280" y="2642"/>
                  </a:lnTo>
                  <a:lnTo>
                    <a:pt x="3284" y="2636"/>
                  </a:lnTo>
                  <a:lnTo>
                    <a:pt x="3292" y="2628"/>
                  </a:lnTo>
                  <a:lnTo>
                    <a:pt x="3296" y="2624"/>
                  </a:lnTo>
                  <a:lnTo>
                    <a:pt x="3302" y="2624"/>
                  </a:lnTo>
                  <a:lnTo>
                    <a:pt x="3310" y="2624"/>
                  </a:lnTo>
                  <a:lnTo>
                    <a:pt x="3316" y="2622"/>
                  </a:lnTo>
                  <a:lnTo>
                    <a:pt x="3322" y="2618"/>
                  </a:lnTo>
                  <a:lnTo>
                    <a:pt x="3324" y="2616"/>
                  </a:lnTo>
                  <a:lnTo>
                    <a:pt x="3328" y="2616"/>
                  </a:lnTo>
                  <a:lnTo>
                    <a:pt x="3336" y="2620"/>
                  </a:lnTo>
                  <a:lnTo>
                    <a:pt x="3346" y="2626"/>
                  </a:lnTo>
                  <a:lnTo>
                    <a:pt x="3352" y="2628"/>
                  </a:lnTo>
                  <a:lnTo>
                    <a:pt x="3356" y="2628"/>
                  </a:lnTo>
                  <a:lnTo>
                    <a:pt x="3358" y="2628"/>
                  </a:lnTo>
                  <a:lnTo>
                    <a:pt x="3358" y="2626"/>
                  </a:lnTo>
                  <a:lnTo>
                    <a:pt x="3358" y="2620"/>
                  </a:lnTo>
                  <a:lnTo>
                    <a:pt x="3360" y="2620"/>
                  </a:lnTo>
                  <a:lnTo>
                    <a:pt x="3362" y="2620"/>
                  </a:lnTo>
                  <a:lnTo>
                    <a:pt x="3370" y="2624"/>
                  </a:lnTo>
                  <a:lnTo>
                    <a:pt x="3380" y="2624"/>
                  </a:lnTo>
                  <a:lnTo>
                    <a:pt x="3386" y="2624"/>
                  </a:lnTo>
                  <a:lnTo>
                    <a:pt x="3388" y="2622"/>
                  </a:lnTo>
                  <a:lnTo>
                    <a:pt x="3388" y="2618"/>
                  </a:lnTo>
                  <a:lnTo>
                    <a:pt x="3384" y="2614"/>
                  </a:lnTo>
                  <a:lnTo>
                    <a:pt x="3380" y="2612"/>
                  </a:lnTo>
                  <a:lnTo>
                    <a:pt x="3378" y="2610"/>
                  </a:lnTo>
                  <a:lnTo>
                    <a:pt x="3376" y="2602"/>
                  </a:lnTo>
                  <a:lnTo>
                    <a:pt x="3374" y="2598"/>
                  </a:lnTo>
                  <a:lnTo>
                    <a:pt x="3374" y="2596"/>
                  </a:lnTo>
                  <a:lnTo>
                    <a:pt x="3368" y="2596"/>
                  </a:lnTo>
                  <a:lnTo>
                    <a:pt x="3360" y="2596"/>
                  </a:lnTo>
                  <a:lnTo>
                    <a:pt x="3348" y="2594"/>
                  </a:lnTo>
                  <a:lnTo>
                    <a:pt x="3346" y="2592"/>
                  </a:lnTo>
                  <a:lnTo>
                    <a:pt x="3344" y="2590"/>
                  </a:lnTo>
                  <a:lnTo>
                    <a:pt x="3346" y="2582"/>
                  </a:lnTo>
                  <a:lnTo>
                    <a:pt x="3346" y="2578"/>
                  </a:lnTo>
                  <a:lnTo>
                    <a:pt x="3344" y="2578"/>
                  </a:lnTo>
                  <a:lnTo>
                    <a:pt x="3342" y="2578"/>
                  </a:lnTo>
                  <a:lnTo>
                    <a:pt x="3330" y="2582"/>
                  </a:lnTo>
                  <a:lnTo>
                    <a:pt x="3314" y="2584"/>
                  </a:lnTo>
                  <a:lnTo>
                    <a:pt x="3300" y="2586"/>
                  </a:lnTo>
                  <a:lnTo>
                    <a:pt x="3294" y="2588"/>
                  </a:lnTo>
                  <a:lnTo>
                    <a:pt x="3288" y="2590"/>
                  </a:lnTo>
                  <a:lnTo>
                    <a:pt x="3282" y="2596"/>
                  </a:lnTo>
                  <a:lnTo>
                    <a:pt x="3274" y="2596"/>
                  </a:lnTo>
                  <a:lnTo>
                    <a:pt x="3268" y="2594"/>
                  </a:lnTo>
                  <a:lnTo>
                    <a:pt x="3258" y="2594"/>
                  </a:lnTo>
                  <a:lnTo>
                    <a:pt x="3254" y="2594"/>
                  </a:lnTo>
                  <a:lnTo>
                    <a:pt x="3250" y="2592"/>
                  </a:lnTo>
                  <a:lnTo>
                    <a:pt x="3244" y="2584"/>
                  </a:lnTo>
                  <a:lnTo>
                    <a:pt x="3238" y="2576"/>
                  </a:lnTo>
                  <a:lnTo>
                    <a:pt x="3234" y="2572"/>
                  </a:lnTo>
                  <a:lnTo>
                    <a:pt x="3228" y="2568"/>
                  </a:lnTo>
                  <a:lnTo>
                    <a:pt x="3222" y="2568"/>
                  </a:lnTo>
                  <a:lnTo>
                    <a:pt x="3218" y="2568"/>
                  </a:lnTo>
                  <a:lnTo>
                    <a:pt x="3212" y="2572"/>
                  </a:lnTo>
                  <a:lnTo>
                    <a:pt x="3208" y="2574"/>
                  </a:lnTo>
                  <a:lnTo>
                    <a:pt x="3206" y="2574"/>
                  </a:lnTo>
                  <a:lnTo>
                    <a:pt x="3206" y="2572"/>
                  </a:lnTo>
                  <a:lnTo>
                    <a:pt x="3204" y="2566"/>
                  </a:lnTo>
                  <a:lnTo>
                    <a:pt x="3202" y="2558"/>
                  </a:lnTo>
                  <a:lnTo>
                    <a:pt x="3200" y="2554"/>
                  </a:lnTo>
                  <a:lnTo>
                    <a:pt x="3198" y="2554"/>
                  </a:lnTo>
                  <a:lnTo>
                    <a:pt x="3192" y="2558"/>
                  </a:lnTo>
                  <a:lnTo>
                    <a:pt x="3180" y="2566"/>
                  </a:lnTo>
                  <a:lnTo>
                    <a:pt x="3176" y="2570"/>
                  </a:lnTo>
                  <a:lnTo>
                    <a:pt x="3172" y="2574"/>
                  </a:lnTo>
                  <a:lnTo>
                    <a:pt x="3164" y="2574"/>
                  </a:lnTo>
                  <a:lnTo>
                    <a:pt x="3156" y="2576"/>
                  </a:lnTo>
                  <a:lnTo>
                    <a:pt x="3152" y="2578"/>
                  </a:lnTo>
                  <a:lnTo>
                    <a:pt x="3146" y="2582"/>
                  </a:lnTo>
                  <a:lnTo>
                    <a:pt x="3134" y="2588"/>
                  </a:lnTo>
                  <a:lnTo>
                    <a:pt x="3126" y="2588"/>
                  </a:lnTo>
                  <a:lnTo>
                    <a:pt x="3120" y="2588"/>
                  </a:lnTo>
                  <a:lnTo>
                    <a:pt x="3110" y="2588"/>
                  </a:lnTo>
                  <a:lnTo>
                    <a:pt x="3106" y="2588"/>
                  </a:lnTo>
                  <a:lnTo>
                    <a:pt x="3106" y="2586"/>
                  </a:lnTo>
                  <a:lnTo>
                    <a:pt x="3108" y="2580"/>
                  </a:lnTo>
                  <a:lnTo>
                    <a:pt x="3112" y="2572"/>
                  </a:lnTo>
                  <a:lnTo>
                    <a:pt x="3112" y="2570"/>
                  </a:lnTo>
                  <a:lnTo>
                    <a:pt x="3108" y="2568"/>
                  </a:lnTo>
                  <a:lnTo>
                    <a:pt x="3104" y="2568"/>
                  </a:lnTo>
                  <a:lnTo>
                    <a:pt x="3098" y="2570"/>
                  </a:lnTo>
                  <a:lnTo>
                    <a:pt x="3088" y="2576"/>
                  </a:lnTo>
                  <a:lnTo>
                    <a:pt x="3076" y="2580"/>
                  </a:lnTo>
                  <a:lnTo>
                    <a:pt x="3070" y="2582"/>
                  </a:lnTo>
                  <a:lnTo>
                    <a:pt x="3064" y="2582"/>
                  </a:lnTo>
                  <a:lnTo>
                    <a:pt x="3060" y="2580"/>
                  </a:lnTo>
                  <a:lnTo>
                    <a:pt x="3058" y="2578"/>
                  </a:lnTo>
                  <a:lnTo>
                    <a:pt x="3060" y="2574"/>
                  </a:lnTo>
                  <a:lnTo>
                    <a:pt x="3064" y="2570"/>
                  </a:lnTo>
                  <a:lnTo>
                    <a:pt x="3076" y="2560"/>
                  </a:lnTo>
                  <a:lnTo>
                    <a:pt x="3092" y="2546"/>
                  </a:lnTo>
                  <a:close/>
                  <a:moveTo>
                    <a:pt x="4624" y="6618"/>
                  </a:moveTo>
                  <a:lnTo>
                    <a:pt x="4624" y="6618"/>
                  </a:lnTo>
                  <a:lnTo>
                    <a:pt x="4628" y="6626"/>
                  </a:lnTo>
                  <a:lnTo>
                    <a:pt x="4624" y="6618"/>
                  </a:lnTo>
                  <a:close/>
                  <a:moveTo>
                    <a:pt x="3752" y="4008"/>
                  </a:moveTo>
                  <a:lnTo>
                    <a:pt x="3752" y="4008"/>
                  </a:lnTo>
                  <a:lnTo>
                    <a:pt x="3760" y="4004"/>
                  </a:lnTo>
                  <a:lnTo>
                    <a:pt x="3768" y="4002"/>
                  </a:lnTo>
                  <a:lnTo>
                    <a:pt x="3776" y="4002"/>
                  </a:lnTo>
                  <a:lnTo>
                    <a:pt x="3782" y="4002"/>
                  </a:lnTo>
                  <a:lnTo>
                    <a:pt x="3786" y="3998"/>
                  </a:lnTo>
                  <a:lnTo>
                    <a:pt x="3788" y="3994"/>
                  </a:lnTo>
                  <a:lnTo>
                    <a:pt x="3790" y="3992"/>
                  </a:lnTo>
                  <a:lnTo>
                    <a:pt x="3786" y="3990"/>
                  </a:lnTo>
                  <a:lnTo>
                    <a:pt x="3778" y="3990"/>
                  </a:lnTo>
                  <a:lnTo>
                    <a:pt x="3774" y="3988"/>
                  </a:lnTo>
                  <a:lnTo>
                    <a:pt x="3770" y="3984"/>
                  </a:lnTo>
                  <a:lnTo>
                    <a:pt x="3766" y="3978"/>
                  </a:lnTo>
                  <a:lnTo>
                    <a:pt x="3760" y="3974"/>
                  </a:lnTo>
                  <a:lnTo>
                    <a:pt x="3752" y="3970"/>
                  </a:lnTo>
                  <a:lnTo>
                    <a:pt x="3736" y="3968"/>
                  </a:lnTo>
                  <a:lnTo>
                    <a:pt x="3722" y="3966"/>
                  </a:lnTo>
                  <a:lnTo>
                    <a:pt x="3722" y="3964"/>
                  </a:lnTo>
                  <a:lnTo>
                    <a:pt x="3726" y="3960"/>
                  </a:lnTo>
                  <a:lnTo>
                    <a:pt x="3726" y="3958"/>
                  </a:lnTo>
                  <a:lnTo>
                    <a:pt x="3728" y="3954"/>
                  </a:lnTo>
                  <a:lnTo>
                    <a:pt x="3726" y="3950"/>
                  </a:lnTo>
                  <a:lnTo>
                    <a:pt x="3724" y="3948"/>
                  </a:lnTo>
                  <a:lnTo>
                    <a:pt x="3720" y="3948"/>
                  </a:lnTo>
                  <a:lnTo>
                    <a:pt x="3712" y="3948"/>
                  </a:lnTo>
                  <a:lnTo>
                    <a:pt x="3708" y="3948"/>
                  </a:lnTo>
                  <a:lnTo>
                    <a:pt x="3706" y="3944"/>
                  </a:lnTo>
                  <a:lnTo>
                    <a:pt x="3702" y="3942"/>
                  </a:lnTo>
                  <a:lnTo>
                    <a:pt x="3700" y="3942"/>
                  </a:lnTo>
                  <a:lnTo>
                    <a:pt x="3696" y="3942"/>
                  </a:lnTo>
                  <a:lnTo>
                    <a:pt x="3692" y="3944"/>
                  </a:lnTo>
                  <a:lnTo>
                    <a:pt x="3690" y="3944"/>
                  </a:lnTo>
                  <a:lnTo>
                    <a:pt x="3688" y="3940"/>
                  </a:lnTo>
                  <a:lnTo>
                    <a:pt x="3684" y="3936"/>
                  </a:lnTo>
                  <a:lnTo>
                    <a:pt x="3682" y="3936"/>
                  </a:lnTo>
                  <a:lnTo>
                    <a:pt x="3678" y="3934"/>
                  </a:lnTo>
                  <a:lnTo>
                    <a:pt x="3670" y="3928"/>
                  </a:lnTo>
                  <a:lnTo>
                    <a:pt x="3656" y="3912"/>
                  </a:lnTo>
                  <a:lnTo>
                    <a:pt x="3650" y="3910"/>
                  </a:lnTo>
                  <a:lnTo>
                    <a:pt x="3650" y="3914"/>
                  </a:lnTo>
                  <a:lnTo>
                    <a:pt x="3650" y="3916"/>
                  </a:lnTo>
                  <a:lnTo>
                    <a:pt x="3650" y="3918"/>
                  </a:lnTo>
                  <a:lnTo>
                    <a:pt x="3646" y="3916"/>
                  </a:lnTo>
                  <a:lnTo>
                    <a:pt x="3644" y="3912"/>
                  </a:lnTo>
                  <a:lnTo>
                    <a:pt x="3644" y="3906"/>
                  </a:lnTo>
                  <a:lnTo>
                    <a:pt x="3644" y="3902"/>
                  </a:lnTo>
                  <a:lnTo>
                    <a:pt x="3642" y="3902"/>
                  </a:lnTo>
                  <a:lnTo>
                    <a:pt x="3636" y="3900"/>
                  </a:lnTo>
                  <a:lnTo>
                    <a:pt x="3626" y="3898"/>
                  </a:lnTo>
                  <a:lnTo>
                    <a:pt x="3618" y="3894"/>
                  </a:lnTo>
                  <a:lnTo>
                    <a:pt x="3610" y="3890"/>
                  </a:lnTo>
                  <a:lnTo>
                    <a:pt x="3602" y="3884"/>
                  </a:lnTo>
                  <a:lnTo>
                    <a:pt x="3594" y="3882"/>
                  </a:lnTo>
                  <a:lnTo>
                    <a:pt x="3584" y="3882"/>
                  </a:lnTo>
                  <a:lnTo>
                    <a:pt x="3580" y="3880"/>
                  </a:lnTo>
                  <a:lnTo>
                    <a:pt x="3576" y="3880"/>
                  </a:lnTo>
                  <a:lnTo>
                    <a:pt x="3572" y="3876"/>
                  </a:lnTo>
                  <a:lnTo>
                    <a:pt x="3566" y="3868"/>
                  </a:lnTo>
                  <a:lnTo>
                    <a:pt x="3560" y="3862"/>
                  </a:lnTo>
                  <a:lnTo>
                    <a:pt x="3554" y="3858"/>
                  </a:lnTo>
                  <a:lnTo>
                    <a:pt x="3550" y="3856"/>
                  </a:lnTo>
                  <a:lnTo>
                    <a:pt x="3544" y="3856"/>
                  </a:lnTo>
                  <a:lnTo>
                    <a:pt x="3536" y="3854"/>
                  </a:lnTo>
                  <a:lnTo>
                    <a:pt x="3534" y="3854"/>
                  </a:lnTo>
                  <a:lnTo>
                    <a:pt x="3530" y="3850"/>
                  </a:lnTo>
                  <a:lnTo>
                    <a:pt x="3526" y="3846"/>
                  </a:lnTo>
                  <a:lnTo>
                    <a:pt x="3524" y="3846"/>
                  </a:lnTo>
                  <a:lnTo>
                    <a:pt x="3520" y="3846"/>
                  </a:lnTo>
                  <a:lnTo>
                    <a:pt x="3514" y="3848"/>
                  </a:lnTo>
                  <a:lnTo>
                    <a:pt x="3510" y="3848"/>
                  </a:lnTo>
                  <a:lnTo>
                    <a:pt x="3506" y="3844"/>
                  </a:lnTo>
                  <a:lnTo>
                    <a:pt x="3502" y="3840"/>
                  </a:lnTo>
                  <a:lnTo>
                    <a:pt x="3498" y="3842"/>
                  </a:lnTo>
                  <a:lnTo>
                    <a:pt x="3496" y="3844"/>
                  </a:lnTo>
                  <a:lnTo>
                    <a:pt x="3492" y="3846"/>
                  </a:lnTo>
                  <a:lnTo>
                    <a:pt x="3486" y="3846"/>
                  </a:lnTo>
                  <a:lnTo>
                    <a:pt x="3478" y="3844"/>
                  </a:lnTo>
                  <a:lnTo>
                    <a:pt x="3468" y="3842"/>
                  </a:lnTo>
                  <a:lnTo>
                    <a:pt x="3462" y="3842"/>
                  </a:lnTo>
                  <a:lnTo>
                    <a:pt x="3458" y="3842"/>
                  </a:lnTo>
                  <a:lnTo>
                    <a:pt x="3456" y="3844"/>
                  </a:lnTo>
                  <a:lnTo>
                    <a:pt x="3448" y="3850"/>
                  </a:lnTo>
                  <a:lnTo>
                    <a:pt x="3444" y="3850"/>
                  </a:lnTo>
                  <a:lnTo>
                    <a:pt x="3436" y="3852"/>
                  </a:lnTo>
                  <a:lnTo>
                    <a:pt x="3420" y="3854"/>
                  </a:lnTo>
                  <a:lnTo>
                    <a:pt x="3406" y="3858"/>
                  </a:lnTo>
                  <a:lnTo>
                    <a:pt x="3394" y="3864"/>
                  </a:lnTo>
                  <a:lnTo>
                    <a:pt x="3386" y="3870"/>
                  </a:lnTo>
                  <a:lnTo>
                    <a:pt x="3380" y="3876"/>
                  </a:lnTo>
                  <a:lnTo>
                    <a:pt x="3376" y="3882"/>
                  </a:lnTo>
                  <a:lnTo>
                    <a:pt x="3374" y="3888"/>
                  </a:lnTo>
                  <a:lnTo>
                    <a:pt x="3374" y="3894"/>
                  </a:lnTo>
                  <a:lnTo>
                    <a:pt x="3374" y="3898"/>
                  </a:lnTo>
                  <a:lnTo>
                    <a:pt x="3372" y="3902"/>
                  </a:lnTo>
                  <a:lnTo>
                    <a:pt x="3364" y="3904"/>
                  </a:lnTo>
                  <a:lnTo>
                    <a:pt x="3354" y="3904"/>
                  </a:lnTo>
                  <a:lnTo>
                    <a:pt x="3352" y="3906"/>
                  </a:lnTo>
                  <a:lnTo>
                    <a:pt x="3352" y="3910"/>
                  </a:lnTo>
                  <a:lnTo>
                    <a:pt x="3352" y="3912"/>
                  </a:lnTo>
                  <a:lnTo>
                    <a:pt x="3354" y="3912"/>
                  </a:lnTo>
                  <a:lnTo>
                    <a:pt x="3360" y="3914"/>
                  </a:lnTo>
                  <a:lnTo>
                    <a:pt x="3364" y="3912"/>
                  </a:lnTo>
                  <a:lnTo>
                    <a:pt x="3366" y="3912"/>
                  </a:lnTo>
                  <a:lnTo>
                    <a:pt x="3368" y="3914"/>
                  </a:lnTo>
                  <a:lnTo>
                    <a:pt x="3370" y="3916"/>
                  </a:lnTo>
                  <a:lnTo>
                    <a:pt x="3374" y="3914"/>
                  </a:lnTo>
                  <a:lnTo>
                    <a:pt x="3380" y="3910"/>
                  </a:lnTo>
                  <a:lnTo>
                    <a:pt x="3390" y="3908"/>
                  </a:lnTo>
                  <a:lnTo>
                    <a:pt x="3390" y="3904"/>
                  </a:lnTo>
                  <a:lnTo>
                    <a:pt x="3394" y="3900"/>
                  </a:lnTo>
                  <a:lnTo>
                    <a:pt x="3402" y="3894"/>
                  </a:lnTo>
                  <a:lnTo>
                    <a:pt x="3414" y="3890"/>
                  </a:lnTo>
                  <a:lnTo>
                    <a:pt x="3420" y="3886"/>
                  </a:lnTo>
                  <a:lnTo>
                    <a:pt x="3426" y="3880"/>
                  </a:lnTo>
                  <a:lnTo>
                    <a:pt x="3434" y="3876"/>
                  </a:lnTo>
                  <a:lnTo>
                    <a:pt x="3442" y="3872"/>
                  </a:lnTo>
                  <a:lnTo>
                    <a:pt x="3450" y="3870"/>
                  </a:lnTo>
                  <a:lnTo>
                    <a:pt x="3460" y="3868"/>
                  </a:lnTo>
                  <a:lnTo>
                    <a:pt x="3474" y="3870"/>
                  </a:lnTo>
                  <a:lnTo>
                    <a:pt x="3482" y="3874"/>
                  </a:lnTo>
                  <a:lnTo>
                    <a:pt x="3484" y="3876"/>
                  </a:lnTo>
                  <a:lnTo>
                    <a:pt x="3482" y="3876"/>
                  </a:lnTo>
                  <a:lnTo>
                    <a:pt x="3474" y="3880"/>
                  </a:lnTo>
                  <a:lnTo>
                    <a:pt x="3466" y="3884"/>
                  </a:lnTo>
                  <a:lnTo>
                    <a:pt x="3466" y="3886"/>
                  </a:lnTo>
                  <a:lnTo>
                    <a:pt x="3468" y="3888"/>
                  </a:lnTo>
                  <a:lnTo>
                    <a:pt x="3478" y="3894"/>
                  </a:lnTo>
                  <a:lnTo>
                    <a:pt x="3486" y="3898"/>
                  </a:lnTo>
                  <a:lnTo>
                    <a:pt x="3496" y="3900"/>
                  </a:lnTo>
                  <a:lnTo>
                    <a:pt x="3514" y="3900"/>
                  </a:lnTo>
                  <a:lnTo>
                    <a:pt x="3524" y="3900"/>
                  </a:lnTo>
                  <a:lnTo>
                    <a:pt x="3532" y="3902"/>
                  </a:lnTo>
                  <a:lnTo>
                    <a:pt x="3536" y="3904"/>
                  </a:lnTo>
                  <a:lnTo>
                    <a:pt x="3540" y="3908"/>
                  </a:lnTo>
                  <a:lnTo>
                    <a:pt x="3550" y="3914"/>
                  </a:lnTo>
                  <a:lnTo>
                    <a:pt x="3556" y="3918"/>
                  </a:lnTo>
                  <a:lnTo>
                    <a:pt x="3564" y="3922"/>
                  </a:lnTo>
                  <a:lnTo>
                    <a:pt x="3574" y="3924"/>
                  </a:lnTo>
                  <a:lnTo>
                    <a:pt x="3580" y="3926"/>
                  </a:lnTo>
                  <a:lnTo>
                    <a:pt x="3592" y="3926"/>
                  </a:lnTo>
                  <a:lnTo>
                    <a:pt x="3596" y="3926"/>
                  </a:lnTo>
                  <a:lnTo>
                    <a:pt x="3600" y="3926"/>
                  </a:lnTo>
                  <a:lnTo>
                    <a:pt x="3604" y="3930"/>
                  </a:lnTo>
                  <a:lnTo>
                    <a:pt x="3606" y="3934"/>
                  </a:lnTo>
                  <a:lnTo>
                    <a:pt x="3610" y="3946"/>
                  </a:lnTo>
                  <a:lnTo>
                    <a:pt x="3616" y="3958"/>
                  </a:lnTo>
                  <a:lnTo>
                    <a:pt x="3620" y="3962"/>
                  </a:lnTo>
                  <a:lnTo>
                    <a:pt x="3624" y="3966"/>
                  </a:lnTo>
                  <a:lnTo>
                    <a:pt x="3630" y="3968"/>
                  </a:lnTo>
                  <a:lnTo>
                    <a:pt x="3638" y="3968"/>
                  </a:lnTo>
                  <a:lnTo>
                    <a:pt x="3654" y="3970"/>
                  </a:lnTo>
                  <a:lnTo>
                    <a:pt x="3662" y="3972"/>
                  </a:lnTo>
                  <a:lnTo>
                    <a:pt x="3666" y="3974"/>
                  </a:lnTo>
                  <a:lnTo>
                    <a:pt x="3668" y="3978"/>
                  </a:lnTo>
                  <a:lnTo>
                    <a:pt x="3668" y="3982"/>
                  </a:lnTo>
                  <a:lnTo>
                    <a:pt x="3666" y="3986"/>
                  </a:lnTo>
                  <a:lnTo>
                    <a:pt x="3662" y="3990"/>
                  </a:lnTo>
                  <a:lnTo>
                    <a:pt x="3648" y="4000"/>
                  </a:lnTo>
                  <a:lnTo>
                    <a:pt x="3642" y="4004"/>
                  </a:lnTo>
                  <a:lnTo>
                    <a:pt x="3640" y="4008"/>
                  </a:lnTo>
                  <a:lnTo>
                    <a:pt x="3642" y="4010"/>
                  </a:lnTo>
                  <a:lnTo>
                    <a:pt x="3648" y="4010"/>
                  </a:lnTo>
                  <a:lnTo>
                    <a:pt x="3678" y="4008"/>
                  </a:lnTo>
                  <a:lnTo>
                    <a:pt x="3698" y="4006"/>
                  </a:lnTo>
                  <a:lnTo>
                    <a:pt x="3712" y="4006"/>
                  </a:lnTo>
                  <a:lnTo>
                    <a:pt x="3720" y="4008"/>
                  </a:lnTo>
                  <a:lnTo>
                    <a:pt x="3728" y="4010"/>
                  </a:lnTo>
                  <a:lnTo>
                    <a:pt x="3732" y="4012"/>
                  </a:lnTo>
                  <a:lnTo>
                    <a:pt x="3736" y="4012"/>
                  </a:lnTo>
                  <a:lnTo>
                    <a:pt x="3742" y="4012"/>
                  </a:lnTo>
                  <a:lnTo>
                    <a:pt x="3752" y="4008"/>
                  </a:lnTo>
                  <a:close/>
                  <a:moveTo>
                    <a:pt x="3664" y="4082"/>
                  </a:moveTo>
                  <a:lnTo>
                    <a:pt x="3664" y="4082"/>
                  </a:lnTo>
                  <a:lnTo>
                    <a:pt x="3646" y="4080"/>
                  </a:lnTo>
                  <a:lnTo>
                    <a:pt x="3634" y="4078"/>
                  </a:lnTo>
                  <a:lnTo>
                    <a:pt x="3624" y="4082"/>
                  </a:lnTo>
                  <a:lnTo>
                    <a:pt x="3618" y="4088"/>
                  </a:lnTo>
                  <a:lnTo>
                    <a:pt x="3616" y="4092"/>
                  </a:lnTo>
                  <a:lnTo>
                    <a:pt x="3614" y="4094"/>
                  </a:lnTo>
                  <a:lnTo>
                    <a:pt x="3626" y="4098"/>
                  </a:lnTo>
                  <a:lnTo>
                    <a:pt x="3632" y="4102"/>
                  </a:lnTo>
                  <a:lnTo>
                    <a:pt x="3634" y="4106"/>
                  </a:lnTo>
                  <a:lnTo>
                    <a:pt x="3638" y="4110"/>
                  </a:lnTo>
                  <a:lnTo>
                    <a:pt x="3652" y="4116"/>
                  </a:lnTo>
                  <a:lnTo>
                    <a:pt x="3664" y="4118"/>
                  </a:lnTo>
                  <a:lnTo>
                    <a:pt x="3668" y="4116"/>
                  </a:lnTo>
                  <a:lnTo>
                    <a:pt x="3670" y="4112"/>
                  </a:lnTo>
                  <a:lnTo>
                    <a:pt x="3672" y="4110"/>
                  </a:lnTo>
                  <a:lnTo>
                    <a:pt x="3676" y="4110"/>
                  </a:lnTo>
                  <a:lnTo>
                    <a:pt x="3688" y="4110"/>
                  </a:lnTo>
                  <a:lnTo>
                    <a:pt x="3696" y="4112"/>
                  </a:lnTo>
                  <a:lnTo>
                    <a:pt x="3702" y="4112"/>
                  </a:lnTo>
                  <a:lnTo>
                    <a:pt x="3702" y="4110"/>
                  </a:lnTo>
                  <a:lnTo>
                    <a:pt x="3702" y="4106"/>
                  </a:lnTo>
                  <a:lnTo>
                    <a:pt x="3698" y="4100"/>
                  </a:lnTo>
                  <a:lnTo>
                    <a:pt x="3692" y="4092"/>
                  </a:lnTo>
                  <a:lnTo>
                    <a:pt x="3680" y="4088"/>
                  </a:lnTo>
                  <a:lnTo>
                    <a:pt x="3664" y="4082"/>
                  </a:lnTo>
                  <a:close/>
                  <a:moveTo>
                    <a:pt x="4016" y="4068"/>
                  </a:moveTo>
                  <a:lnTo>
                    <a:pt x="4016" y="4068"/>
                  </a:lnTo>
                  <a:lnTo>
                    <a:pt x="4004" y="4058"/>
                  </a:lnTo>
                  <a:lnTo>
                    <a:pt x="4000" y="4054"/>
                  </a:lnTo>
                  <a:lnTo>
                    <a:pt x="3992" y="4054"/>
                  </a:lnTo>
                  <a:lnTo>
                    <a:pt x="3982" y="4054"/>
                  </a:lnTo>
                  <a:lnTo>
                    <a:pt x="3976" y="4052"/>
                  </a:lnTo>
                  <a:lnTo>
                    <a:pt x="3974" y="4050"/>
                  </a:lnTo>
                  <a:lnTo>
                    <a:pt x="3974" y="4048"/>
                  </a:lnTo>
                  <a:lnTo>
                    <a:pt x="3976" y="4046"/>
                  </a:lnTo>
                  <a:lnTo>
                    <a:pt x="3980" y="4046"/>
                  </a:lnTo>
                  <a:lnTo>
                    <a:pt x="3988" y="4042"/>
                  </a:lnTo>
                  <a:lnTo>
                    <a:pt x="3988" y="4040"/>
                  </a:lnTo>
                  <a:lnTo>
                    <a:pt x="3982" y="4038"/>
                  </a:lnTo>
                  <a:lnTo>
                    <a:pt x="3970" y="4040"/>
                  </a:lnTo>
                  <a:lnTo>
                    <a:pt x="3964" y="4040"/>
                  </a:lnTo>
                  <a:lnTo>
                    <a:pt x="3960" y="4038"/>
                  </a:lnTo>
                  <a:lnTo>
                    <a:pt x="3958" y="4034"/>
                  </a:lnTo>
                  <a:lnTo>
                    <a:pt x="3956" y="4030"/>
                  </a:lnTo>
                  <a:lnTo>
                    <a:pt x="3954" y="4024"/>
                  </a:lnTo>
                  <a:lnTo>
                    <a:pt x="3952" y="4022"/>
                  </a:lnTo>
                  <a:lnTo>
                    <a:pt x="3948" y="4022"/>
                  </a:lnTo>
                  <a:lnTo>
                    <a:pt x="3944" y="4022"/>
                  </a:lnTo>
                  <a:lnTo>
                    <a:pt x="3938" y="4022"/>
                  </a:lnTo>
                  <a:lnTo>
                    <a:pt x="3928" y="4016"/>
                  </a:lnTo>
                  <a:lnTo>
                    <a:pt x="3918" y="4010"/>
                  </a:lnTo>
                  <a:lnTo>
                    <a:pt x="3914" y="4008"/>
                  </a:lnTo>
                  <a:lnTo>
                    <a:pt x="3910" y="4010"/>
                  </a:lnTo>
                  <a:lnTo>
                    <a:pt x="3906" y="4012"/>
                  </a:lnTo>
                  <a:lnTo>
                    <a:pt x="3902" y="4012"/>
                  </a:lnTo>
                  <a:lnTo>
                    <a:pt x="3894" y="4010"/>
                  </a:lnTo>
                  <a:lnTo>
                    <a:pt x="3888" y="4012"/>
                  </a:lnTo>
                  <a:lnTo>
                    <a:pt x="3886" y="4014"/>
                  </a:lnTo>
                  <a:lnTo>
                    <a:pt x="3882" y="4018"/>
                  </a:lnTo>
                  <a:lnTo>
                    <a:pt x="3874" y="4016"/>
                  </a:lnTo>
                  <a:lnTo>
                    <a:pt x="3868" y="4018"/>
                  </a:lnTo>
                  <a:lnTo>
                    <a:pt x="3862" y="4016"/>
                  </a:lnTo>
                  <a:lnTo>
                    <a:pt x="3856" y="4014"/>
                  </a:lnTo>
                  <a:lnTo>
                    <a:pt x="3844" y="4008"/>
                  </a:lnTo>
                  <a:lnTo>
                    <a:pt x="3830" y="4008"/>
                  </a:lnTo>
                  <a:lnTo>
                    <a:pt x="3818" y="4010"/>
                  </a:lnTo>
                  <a:lnTo>
                    <a:pt x="3814" y="4012"/>
                  </a:lnTo>
                  <a:lnTo>
                    <a:pt x="3812" y="4016"/>
                  </a:lnTo>
                  <a:lnTo>
                    <a:pt x="3814" y="4022"/>
                  </a:lnTo>
                  <a:lnTo>
                    <a:pt x="3818" y="4024"/>
                  </a:lnTo>
                  <a:lnTo>
                    <a:pt x="3826" y="4024"/>
                  </a:lnTo>
                  <a:lnTo>
                    <a:pt x="3838" y="4028"/>
                  </a:lnTo>
                  <a:lnTo>
                    <a:pt x="3842" y="4032"/>
                  </a:lnTo>
                  <a:lnTo>
                    <a:pt x="3844" y="4034"/>
                  </a:lnTo>
                  <a:lnTo>
                    <a:pt x="3842" y="4040"/>
                  </a:lnTo>
                  <a:lnTo>
                    <a:pt x="3840" y="4044"/>
                  </a:lnTo>
                  <a:lnTo>
                    <a:pt x="3842" y="4050"/>
                  </a:lnTo>
                  <a:lnTo>
                    <a:pt x="3844" y="4056"/>
                  </a:lnTo>
                  <a:lnTo>
                    <a:pt x="3852" y="4064"/>
                  </a:lnTo>
                  <a:lnTo>
                    <a:pt x="3860" y="4074"/>
                  </a:lnTo>
                  <a:lnTo>
                    <a:pt x="3860" y="4076"/>
                  </a:lnTo>
                  <a:lnTo>
                    <a:pt x="3854" y="4076"/>
                  </a:lnTo>
                  <a:lnTo>
                    <a:pt x="3846" y="4078"/>
                  </a:lnTo>
                  <a:lnTo>
                    <a:pt x="3838" y="4080"/>
                  </a:lnTo>
                  <a:lnTo>
                    <a:pt x="3828" y="4080"/>
                  </a:lnTo>
                  <a:lnTo>
                    <a:pt x="3804" y="4076"/>
                  </a:lnTo>
                  <a:lnTo>
                    <a:pt x="3794" y="4074"/>
                  </a:lnTo>
                  <a:lnTo>
                    <a:pt x="3784" y="4072"/>
                  </a:lnTo>
                  <a:lnTo>
                    <a:pt x="3776" y="4074"/>
                  </a:lnTo>
                  <a:lnTo>
                    <a:pt x="3774" y="4074"/>
                  </a:lnTo>
                  <a:lnTo>
                    <a:pt x="3772" y="4078"/>
                  </a:lnTo>
                  <a:lnTo>
                    <a:pt x="3770" y="4082"/>
                  </a:lnTo>
                  <a:lnTo>
                    <a:pt x="3770" y="4086"/>
                  </a:lnTo>
                  <a:lnTo>
                    <a:pt x="3772" y="4088"/>
                  </a:lnTo>
                  <a:lnTo>
                    <a:pt x="3776" y="4090"/>
                  </a:lnTo>
                  <a:lnTo>
                    <a:pt x="3784" y="4092"/>
                  </a:lnTo>
                  <a:lnTo>
                    <a:pt x="3788" y="4094"/>
                  </a:lnTo>
                  <a:lnTo>
                    <a:pt x="3794" y="4100"/>
                  </a:lnTo>
                  <a:lnTo>
                    <a:pt x="3798" y="4102"/>
                  </a:lnTo>
                  <a:lnTo>
                    <a:pt x="3800" y="4102"/>
                  </a:lnTo>
                  <a:lnTo>
                    <a:pt x="3802" y="4098"/>
                  </a:lnTo>
                  <a:lnTo>
                    <a:pt x="3804" y="4094"/>
                  </a:lnTo>
                  <a:lnTo>
                    <a:pt x="3808" y="4094"/>
                  </a:lnTo>
                  <a:lnTo>
                    <a:pt x="3816" y="4094"/>
                  </a:lnTo>
                  <a:lnTo>
                    <a:pt x="3828" y="4098"/>
                  </a:lnTo>
                  <a:lnTo>
                    <a:pt x="3836" y="4100"/>
                  </a:lnTo>
                  <a:lnTo>
                    <a:pt x="3842" y="4098"/>
                  </a:lnTo>
                  <a:lnTo>
                    <a:pt x="3852" y="4096"/>
                  </a:lnTo>
                  <a:lnTo>
                    <a:pt x="3858" y="4096"/>
                  </a:lnTo>
                  <a:lnTo>
                    <a:pt x="3864" y="4096"/>
                  </a:lnTo>
                  <a:lnTo>
                    <a:pt x="3872" y="4098"/>
                  </a:lnTo>
                  <a:lnTo>
                    <a:pt x="3882" y="4102"/>
                  </a:lnTo>
                  <a:lnTo>
                    <a:pt x="3886" y="4110"/>
                  </a:lnTo>
                  <a:lnTo>
                    <a:pt x="3890" y="4114"/>
                  </a:lnTo>
                  <a:lnTo>
                    <a:pt x="3894" y="4118"/>
                  </a:lnTo>
                  <a:lnTo>
                    <a:pt x="3896" y="4118"/>
                  </a:lnTo>
                  <a:lnTo>
                    <a:pt x="3900" y="4116"/>
                  </a:lnTo>
                  <a:lnTo>
                    <a:pt x="3902" y="4112"/>
                  </a:lnTo>
                  <a:lnTo>
                    <a:pt x="3908" y="4104"/>
                  </a:lnTo>
                  <a:lnTo>
                    <a:pt x="3914" y="4094"/>
                  </a:lnTo>
                  <a:lnTo>
                    <a:pt x="3920" y="4086"/>
                  </a:lnTo>
                  <a:lnTo>
                    <a:pt x="3926" y="4084"/>
                  </a:lnTo>
                  <a:lnTo>
                    <a:pt x="3928" y="4086"/>
                  </a:lnTo>
                  <a:lnTo>
                    <a:pt x="3930" y="4088"/>
                  </a:lnTo>
                  <a:lnTo>
                    <a:pt x="3932" y="4094"/>
                  </a:lnTo>
                  <a:lnTo>
                    <a:pt x="3936" y="4096"/>
                  </a:lnTo>
                  <a:lnTo>
                    <a:pt x="3942" y="4092"/>
                  </a:lnTo>
                  <a:lnTo>
                    <a:pt x="3952" y="4086"/>
                  </a:lnTo>
                  <a:lnTo>
                    <a:pt x="3956" y="4084"/>
                  </a:lnTo>
                  <a:lnTo>
                    <a:pt x="3964" y="4082"/>
                  </a:lnTo>
                  <a:lnTo>
                    <a:pt x="3978" y="4082"/>
                  </a:lnTo>
                  <a:lnTo>
                    <a:pt x="3992" y="4084"/>
                  </a:lnTo>
                  <a:lnTo>
                    <a:pt x="4002" y="4090"/>
                  </a:lnTo>
                  <a:lnTo>
                    <a:pt x="4004" y="4090"/>
                  </a:lnTo>
                  <a:lnTo>
                    <a:pt x="4008" y="4090"/>
                  </a:lnTo>
                  <a:lnTo>
                    <a:pt x="4012" y="4088"/>
                  </a:lnTo>
                  <a:lnTo>
                    <a:pt x="4016" y="4086"/>
                  </a:lnTo>
                  <a:lnTo>
                    <a:pt x="4018" y="4082"/>
                  </a:lnTo>
                  <a:lnTo>
                    <a:pt x="4018" y="4078"/>
                  </a:lnTo>
                  <a:lnTo>
                    <a:pt x="4018" y="4072"/>
                  </a:lnTo>
                  <a:lnTo>
                    <a:pt x="4016" y="4068"/>
                  </a:lnTo>
                  <a:close/>
                  <a:moveTo>
                    <a:pt x="4132" y="7870"/>
                  </a:moveTo>
                  <a:lnTo>
                    <a:pt x="4132" y="7870"/>
                  </a:lnTo>
                  <a:lnTo>
                    <a:pt x="4124" y="7870"/>
                  </a:lnTo>
                  <a:lnTo>
                    <a:pt x="4118" y="7870"/>
                  </a:lnTo>
                  <a:lnTo>
                    <a:pt x="4112" y="7866"/>
                  </a:lnTo>
                  <a:lnTo>
                    <a:pt x="4106" y="7864"/>
                  </a:lnTo>
                  <a:lnTo>
                    <a:pt x="4098" y="7860"/>
                  </a:lnTo>
                  <a:lnTo>
                    <a:pt x="4090" y="7854"/>
                  </a:lnTo>
                  <a:lnTo>
                    <a:pt x="4080" y="7846"/>
                  </a:lnTo>
                  <a:lnTo>
                    <a:pt x="4070" y="7840"/>
                  </a:lnTo>
                  <a:lnTo>
                    <a:pt x="4058" y="7832"/>
                  </a:lnTo>
                  <a:lnTo>
                    <a:pt x="4046" y="7820"/>
                  </a:lnTo>
                  <a:lnTo>
                    <a:pt x="4034" y="7808"/>
                  </a:lnTo>
                  <a:lnTo>
                    <a:pt x="4028" y="7798"/>
                  </a:lnTo>
                  <a:lnTo>
                    <a:pt x="4026" y="7788"/>
                  </a:lnTo>
                  <a:lnTo>
                    <a:pt x="4024" y="7786"/>
                  </a:lnTo>
                  <a:lnTo>
                    <a:pt x="4020" y="7786"/>
                  </a:lnTo>
                  <a:lnTo>
                    <a:pt x="4012" y="7784"/>
                  </a:lnTo>
                  <a:lnTo>
                    <a:pt x="4010" y="7782"/>
                  </a:lnTo>
                  <a:lnTo>
                    <a:pt x="4010" y="7778"/>
                  </a:lnTo>
                  <a:lnTo>
                    <a:pt x="4012" y="7774"/>
                  </a:lnTo>
                  <a:lnTo>
                    <a:pt x="4018" y="7768"/>
                  </a:lnTo>
                  <a:lnTo>
                    <a:pt x="4018" y="7770"/>
                  </a:lnTo>
                  <a:lnTo>
                    <a:pt x="4020" y="7772"/>
                  </a:lnTo>
                  <a:lnTo>
                    <a:pt x="4022" y="7776"/>
                  </a:lnTo>
                  <a:lnTo>
                    <a:pt x="4024" y="7776"/>
                  </a:lnTo>
                  <a:lnTo>
                    <a:pt x="4024" y="7772"/>
                  </a:lnTo>
                  <a:lnTo>
                    <a:pt x="4020" y="7762"/>
                  </a:lnTo>
                  <a:lnTo>
                    <a:pt x="4006" y="7748"/>
                  </a:lnTo>
                  <a:lnTo>
                    <a:pt x="4006" y="7884"/>
                  </a:lnTo>
                  <a:lnTo>
                    <a:pt x="4014" y="7882"/>
                  </a:lnTo>
                  <a:lnTo>
                    <a:pt x="4016" y="7880"/>
                  </a:lnTo>
                  <a:lnTo>
                    <a:pt x="4020" y="7878"/>
                  </a:lnTo>
                  <a:lnTo>
                    <a:pt x="4026" y="7880"/>
                  </a:lnTo>
                  <a:lnTo>
                    <a:pt x="4040" y="7884"/>
                  </a:lnTo>
                  <a:lnTo>
                    <a:pt x="4056" y="7886"/>
                  </a:lnTo>
                  <a:lnTo>
                    <a:pt x="4074" y="7888"/>
                  </a:lnTo>
                  <a:lnTo>
                    <a:pt x="4080" y="7888"/>
                  </a:lnTo>
                  <a:lnTo>
                    <a:pt x="4084" y="7890"/>
                  </a:lnTo>
                  <a:lnTo>
                    <a:pt x="4092" y="7894"/>
                  </a:lnTo>
                  <a:lnTo>
                    <a:pt x="4096" y="7894"/>
                  </a:lnTo>
                  <a:lnTo>
                    <a:pt x="4098" y="7892"/>
                  </a:lnTo>
                  <a:lnTo>
                    <a:pt x="4104" y="7890"/>
                  </a:lnTo>
                  <a:lnTo>
                    <a:pt x="4110" y="7888"/>
                  </a:lnTo>
                  <a:lnTo>
                    <a:pt x="4116" y="7886"/>
                  </a:lnTo>
                  <a:lnTo>
                    <a:pt x="4120" y="7884"/>
                  </a:lnTo>
                  <a:lnTo>
                    <a:pt x="4122" y="7886"/>
                  </a:lnTo>
                  <a:lnTo>
                    <a:pt x="4126" y="7890"/>
                  </a:lnTo>
                  <a:lnTo>
                    <a:pt x="4128" y="7888"/>
                  </a:lnTo>
                  <a:lnTo>
                    <a:pt x="4130" y="7886"/>
                  </a:lnTo>
                  <a:lnTo>
                    <a:pt x="4134" y="7886"/>
                  </a:lnTo>
                  <a:lnTo>
                    <a:pt x="4136" y="7886"/>
                  </a:lnTo>
                  <a:lnTo>
                    <a:pt x="4138" y="7886"/>
                  </a:lnTo>
                  <a:lnTo>
                    <a:pt x="4144" y="7878"/>
                  </a:lnTo>
                  <a:lnTo>
                    <a:pt x="4146" y="7872"/>
                  </a:lnTo>
                  <a:lnTo>
                    <a:pt x="4144" y="7868"/>
                  </a:lnTo>
                  <a:lnTo>
                    <a:pt x="4140" y="7868"/>
                  </a:lnTo>
                  <a:lnTo>
                    <a:pt x="4132" y="7870"/>
                  </a:lnTo>
                  <a:close/>
                  <a:moveTo>
                    <a:pt x="3988" y="7750"/>
                  </a:moveTo>
                  <a:lnTo>
                    <a:pt x="3988" y="7750"/>
                  </a:lnTo>
                  <a:lnTo>
                    <a:pt x="3984" y="7750"/>
                  </a:lnTo>
                  <a:lnTo>
                    <a:pt x="3982" y="7748"/>
                  </a:lnTo>
                  <a:lnTo>
                    <a:pt x="3980" y="7742"/>
                  </a:lnTo>
                  <a:lnTo>
                    <a:pt x="3976" y="7738"/>
                  </a:lnTo>
                  <a:lnTo>
                    <a:pt x="3974" y="7736"/>
                  </a:lnTo>
                  <a:lnTo>
                    <a:pt x="3972" y="7736"/>
                  </a:lnTo>
                  <a:lnTo>
                    <a:pt x="3968" y="7740"/>
                  </a:lnTo>
                  <a:lnTo>
                    <a:pt x="3964" y="7746"/>
                  </a:lnTo>
                  <a:lnTo>
                    <a:pt x="3960" y="7754"/>
                  </a:lnTo>
                  <a:lnTo>
                    <a:pt x="3956" y="7758"/>
                  </a:lnTo>
                  <a:lnTo>
                    <a:pt x="3952" y="7758"/>
                  </a:lnTo>
                  <a:lnTo>
                    <a:pt x="3946" y="7754"/>
                  </a:lnTo>
                  <a:lnTo>
                    <a:pt x="3942" y="7752"/>
                  </a:lnTo>
                  <a:lnTo>
                    <a:pt x="3936" y="7752"/>
                  </a:lnTo>
                  <a:lnTo>
                    <a:pt x="3934" y="7754"/>
                  </a:lnTo>
                  <a:lnTo>
                    <a:pt x="3936" y="7756"/>
                  </a:lnTo>
                  <a:lnTo>
                    <a:pt x="3938" y="7756"/>
                  </a:lnTo>
                  <a:lnTo>
                    <a:pt x="3940" y="7760"/>
                  </a:lnTo>
                  <a:lnTo>
                    <a:pt x="3940" y="7762"/>
                  </a:lnTo>
                  <a:lnTo>
                    <a:pt x="3944" y="7762"/>
                  </a:lnTo>
                  <a:lnTo>
                    <a:pt x="3946" y="7764"/>
                  </a:lnTo>
                  <a:lnTo>
                    <a:pt x="3946" y="7768"/>
                  </a:lnTo>
                  <a:lnTo>
                    <a:pt x="3942" y="7772"/>
                  </a:lnTo>
                  <a:lnTo>
                    <a:pt x="3940" y="7772"/>
                  </a:lnTo>
                  <a:lnTo>
                    <a:pt x="3936" y="7766"/>
                  </a:lnTo>
                  <a:lnTo>
                    <a:pt x="3934" y="7766"/>
                  </a:lnTo>
                  <a:lnTo>
                    <a:pt x="3932" y="7772"/>
                  </a:lnTo>
                  <a:lnTo>
                    <a:pt x="3932" y="7782"/>
                  </a:lnTo>
                  <a:lnTo>
                    <a:pt x="3936" y="7792"/>
                  </a:lnTo>
                  <a:lnTo>
                    <a:pt x="3940" y="7796"/>
                  </a:lnTo>
                  <a:lnTo>
                    <a:pt x="3944" y="7796"/>
                  </a:lnTo>
                  <a:lnTo>
                    <a:pt x="3958" y="7792"/>
                  </a:lnTo>
                  <a:lnTo>
                    <a:pt x="3970" y="7788"/>
                  </a:lnTo>
                  <a:lnTo>
                    <a:pt x="3974" y="7788"/>
                  </a:lnTo>
                  <a:lnTo>
                    <a:pt x="3978" y="7792"/>
                  </a:lnTo>
                  <a:lnTo>
                    <a:pt x="3978" y="7798"/>
                  </a:lnTo>
                  <a:lnTo>
                    <a:pt x="3974" y="7802"/>
                  </a:lnTo>
                  <a:lnTo>
                    <a:pt x="3968" y="7804"/>
                  </a:lnTo>
                  <a:lnTo>
                    <a:pt x="3962" y="7806"/>
                  </a:lnTo>
                  <a:lnTo>
                    <a:pt x="3948" y="7812"/>
                  </a:lnTo>
                  <a:lnTo>
                    <a:pt x="3944" y="7816"/>
                  </a:lnTo>
                  <a:lnTo>
                    <a:pt x="3944" y="7822"/>
                  </a:lnTo>
                  <a:lnTo>
                    <a:pt x="3948" y="7830"/>
                  </a:lnTo>
                  <a:lnTo>
                    <a:pt x="3954" y="7836"/>
                  </a:lnTo>
                  <a:lnTo>
                    <a:pt x="3962" y="7842"/>
                  </a:lnTo>
                  <a:lnTo>
                    <a:pt x="3970" y="7846"/>
                  </a:lnTo>
                  <a:lnTo>
                    <a:pt x="3984" y="7852"/>
                  </a:lnTo>
                  <a:lnTo>
                    <a:pt x="3990" y="7856"/>
                  </a:lnTo>
                  <a:lnTo>
                    <a:pt x="3992" y="7858"/>
                  </a:lnTo>
                  <a:lnTo>
                    <a:pt x="3978" y="7856"/>
                  </a:lnTo>
                  <a:lnTo>
                    <a:pt x="3972" y="7852"/>
                  </a:lnTo>
                  <a:lnTo>
                    <a:pt x="3970" y="7850"/>
                  </a:lnTo>
                  <a:lnTo>
                    <a:pt x="3968" y="7852"/>
                  </a:lnTo>
                  <a:lnTo>
                    <a:pt x="3966" y="7854"/>
                  </a:lnTo>
                  <a:lnTo>
                    <a:pt x="3964" y="7852"/>
                  </a:lnTo>
                  <a:lnTo>
                    <a:pt x="3958" y="7850"/>
                  </a:lnTo>
                  <a:lnTo>
                    <a:pt x="3952" y="7846"/>
                  </a:lnTo>
                  <a:lnTo>
                    <a:pt x="3950" y="7846"/>
                  </a:lnTo>
                  <a:lnTo>
                    <a:pt x="3946" y="7848"/>
                  </a:lnTo>
                  <a:lnTo>
                    <a:pt x="3944" y="7850"/>
                  </a:lnTo>
                  <a:lnTo>
                    <a:pt x="3944" y="7852"/>
                  </a:lnTo>
                  <a:lnTo>
                    <a:pt x="3946" y="7854"/>
                  </a:lnTo>
                  <a:lnTo>
                    <a:pt x="3946" y="7856"/>
                  </a:lnTo>
                  <a:lnTo>
                    <a:pt x="3944" y="7856"/>
                  </a:lnTo>
                  <a:lnTo>
                    <a:pt x="3938" y="7852"/>
                  </a:lnTo>
                  <a:lnTo>
                    <a:pt x="3918" y="7838"/>
                  </a:lnTo>
                  <a:lnTo>
                    <a:pt x="3914" y="7836"/>
                  </a:lnTo>
                  <a:lnTo>
                    <a:pt x="3912" y="7838"/>
                  </a:lnTo>
                  <a:lnTo>
                    <a:pt x="3914" y="7840"/>
                  </a:lnTo>
                  <a:lnTo>
                    <a:pt x="3920" y="7846"/>
                  </a:lnTo>
                  <a:lnTo>
                    <a:pt x="3924" y="7848"/>
                  </a:lnTo>
                  <a:lnTo>
                    <a:pt x="3926" y="7850"/>
                  </a:lnTo>
                  <a:lnTo>
                    <a:pt x="3922" y="7850"/>
                  </a:lnTo>
                  <a:lnTo>
                    <a:pt x="3918" y="7850"/>
                  </a:lnTo>
                  <a:lnTo>
                    <a:pt x="3914" y="7852"/>
                  </a:lnTo>
                  <a:lnTo>
                    <a:pt x="3912" y="7856"/>
                  </a:lnTo>
                  <a:lnTo>
                    <a:pt x="3910" y="7858"/>
                  </a:lnTo>
                  <a:lnTo>
                    <a:pt x="3904" y="7858"/>
                  </a:lnTo>
                  <a:lnTo>
                    <a:pt x="3896" y="7852"/>
                  </a:lnTo>
                  <a:lnTo>
                    <a:pt x="3894" y="7854"/>
                  </a:lnTo>
                  <a:lnTo>
                    <a:pt x="3894" y="7856"/>
                  </a:lnTo>
                  <a:lnTo>
                    <a:pt x="3892" y="7856"/>
                  </a:lnTo>
                  <a:lnTo>
                    <a:pt x="3888" y="7856"/>
                  </a:lnTo>
                  <a:lnTo>
                    <a:pt x="3878" y="7854"/>
                  </a:lnTo>
                  <a:lnTo>
                    <a:pt x="3876" y="7854"/>
                  </a:lnTo>
                  <a:lnTo>
                    <a:pt x="3876" y="7856"/>
                  </a:lnTo>
                  <a:lnTo>
                    <a:pt x="3880" y="7858"/>
                  </a:lnTo>
                  <a:lnTo>
                    <a:pt x="3882" y="7862"/>
                  </a:lnTo>
                  <a:lnTo>
                    <a:pt x="3882" y="7864"/>
                  </a:lnTo>
                  <a:lnTo>
                    <a:pt x="3878" y="7862"/>
                  </a:lnTo>
                  <a:lnTo>
                    <a:pt x="3874" y="7860"/>
                  </a:lnTo>
                  <a:lnTo>
                    <a:pt x="3870" y="7858"/>
                  </a:lnTo>
                  <a:lnTo>
                    <a:pt x="3870" y="7860"/>
                  </a:lnTo>
                  <a:lnTo>
                    <a:pt x="3872" y="7864"/>
                  </a:lnTo>
                  <a:lnTo>
                    <a:pt x="3872" y="7868"/>
                  </a:lnTo>
                  <a:lnTo>
                    <a:pt x="3872" y="7870"/>
                  </a:lnTo>
                  <a:lnTo>
                    <a:pt x="3876" y="7870"/>
                  </a:lnTo>
                  <a:lnTo>
                    <a:pt x="3880" y="7870"/>
                  </a:lnTo>
                  <a:lnTo>
                    <a:pt x="3886" y="7870"/>
                  </a:lnTo>
                  <a:lnTo>
                    <a:pt x="3890" y="7870"/>
                  </a:lnTo>
                  <a:lnTo>
                    <a:pt x="3890" y="7872"/>
                  </a:lnTo>
                  <a:lnTo>
                    <a:pt x="3892" y="7872"/>
                  </a:lnTo>
                  <a:lnTo>
                    <a:pt x="3894" y="7868"/>
                  </a:lnTo>
                  <a:lnTo>
                    <a:pt x="3896" y="7864"/>
                  </a:lnTo>
                  <a:lnTo>
                    <a:pt x="3898" y="7862"/>
                  </a:lnTo>
                  <a:lnTo>
                    <a:pt x="3900" y="7864"/>
                  </a:lnTo>
                  <a:lnTo>
                    <a:pt x="3900" y="7866"/>
                  </a:lnTo>
                  <a:lnTo>
                    <a:pt x="3898" y="7870"/>
                  </a:lnTo>
                  <a:lnTo>
                    <a:pt x="3900" y="7872"/>
                  </a:lnTo>
                  <a:lnTo>
                    <a:pt x="3904" y="7872"/>
                  </a:lnTo>
                  <a:lnTo>
                    <a:pt x="3908" y="7870"/>
                  </a:lnTo>
                  <a:lnTo>
                    <a:pt x="3912" y="7868"/>
                  </a:lnTo>
                  <a:lnTo>
                    <a:pt x="3910" y="7872"/>
                  </a:lnTo>
                  <a:lnTo>
                    <a:pt x="3908" y="7876"/>
                  </a:lnTo>
                  <a:lnTo>
                    <a:pt x="3910" y="7876"/>
                  </a:lnTo>
                  <a:lnTo>
                    <a:pt x="3912" y="7876"/>
                  </a:lnTo>
                  <a:lnTo>
                    <a:pt x="3916" y="7876"/>
                  </a:lnTo>
                  <a:lnTo>
                    <a:pt x="3918" y="7880"/>
                  </a:lnTo>
                  <a:lnTo>
                    <a:pt x="3920" y="7882"/>
                  </a:lnTo>
                  <a:lnTo>
                    <a:pt x="3924" y="7880"/>
                  </a:lnTo>
                  <a:lnTo>
                    <a:pt x="3928" y="7880"/>
                  </a:lnTo>
                  <a:lnTo>
                    <a:pt x="3934" y="7880"/>
                  </a:lnTo>
                  <a:lnTo>
                    <a:pt x="3938" y="7882"/>
                  </a:lnTo>
                  <a:lnTo>
                    <a:pt x="3942" y="7880"/>
                  </a:lnTo>
                  <a:lnTo>
                    <a:pt x="3946" y="7880"/>
                  </a:lnTo>
                  <a:lnTo>
                    <a:pt x="3948" y="7880"/>
                  </a:lnTo>
                  <a:lnTo>
                    <a:pt x="3950" y="7882"/>
                  </a:lnTo>
                  <a:lnTo>
                    <a:pt x="3952" y="7882"/>
                  </a:lnTo>
                  <a:lnTo>
                    <a:pt x="3954" y="7880"/>
                  </a:lnTo>
                  <a:lnTo>
                    <a:pt x="3958" y="7880"/>
                  </a:lnTo>
                  <a:lnTo>
                    <a:pt x="3960" y="7880"/>
                  </a:lnTo>
                  <a:lnTo>
                    <a:pt x="3962" y="7876"/>
                  </a:lnTo>
                  <a:lnTo>
                    <a:pt x="3962" y="7874"/>
                  </a:lnTo>
                  <a:lnTo>
                    <a:pt x="3964" y="7876"/>
                  </a:lnTo>
                  <a:lnTo>
                    <a:pt x="3966" y="7880"/>
                  </a:lnTo>
                  <a:lnTo>
                    <a:pt x="3974" y="7884"/>
                  </a:lnTo>
                  <a:lnTo>
                    <a:pt x="3994" y="7888"/>
                  </a:lnTo>
                  <a:lnTo>
                    <a:pt x="3998" y="7888"/>
                  </a:lnTo>
                  <a:lnTo>
                    <a:pt x="4000" y="7886"/>
                  </a:lnTo>
                  <a:lnTo>
                    <a:pt x="4000" y="7882"/>
                  </a:lnTo>
                  <a:lnTo>
                    <a:pt x="4002" y="7882"/>
                  </a:lnTo>
                  <a:lnTo>
                    <a:pt x="4006" y="7884"/>
                  </a:lnTo>
                  <a:lnTo>
                    <a:pt x="4006" y="7748"/>
                  </a:lnTo>
                  <a:lnTo>
                    <a:pt x="4004" y="7744"/>
                  </a:lnTo>
                  <a:lnTo>
                    <a:pt x="4000" y="7744"/>
                  </a:lnTo>
                  <a:lnTo>
                    <a:pt x="3996" y="7744"/>
                  </a:lnTo>
                  <a:lnTo>
                    <a:pt x="3992" y="7748"/>
                  </a:lnTo>
                  <a:lnTo>
                    <a:pt x="3988" y="7750"/>
                  </a:lnTo>
                  <a:close/>
                  <a:moveTo>
                    <a:pt x="3812" y="7278"/>
                  </a:moveTo>
                  <a:lnTo>
                    <a:pt x="3812" y="7278"/>
                  </a:lnTo>
                  <a:lnTo>
                    <a:pt x="3812" y="7282"/>
                  </a:lnTo>
                  <a:lnTo>
                    <a:pt x="3814" y="7286"/>
                  </a:lnTo>
                  <a:lnTo>
                    <a:pt x="3814" y="7288"/>
                  </a:lnTo>
                  <a:lnTo>
                    <a:pt x="3814" y="7290"/>
                  </a:lnTo>
                  <a:lnTo>
                    <a:pt x="3816" y="7292"/>
                  </a:lnTo>
                  <a:lnTo>
                    <a:pt x="3820" y="7294"/>
                  </a:lnTo>
                  <a:lnTo>
                    <a:pt x="3826" y="7292"/>
                  </a:lnTo>
                  <a:lnTo>
                    <a:pt x="3834" y="7286"/>
                  </a:lnTo>
                  <a:lnTo>
                    <a:pt x="3836" y="7282"/>
                  </a:lnTo>
                  <a:lnTo>
                    <a:pt x="3834" y="7280"/>
                  </a:lnTo>
                  <a:lnTo>
                    <a:pt x="3834" y="7278"/>
                  </a:lnTo>
                  <a:lnTo>
                    <a:pt x="3838" y="7278"/>
                  </a:lnTo>
                  <a:lnTo>
                    <a:pt x="3840" y="7274"/>
                  </a:lnTo>
                  <a:lnTo>
                    <a:pt x="3840" y="7270"/>
                  </a:lnTo>
                  <a:lnTo>
                    <a:pt x="3834" y="7264"/>
                  </a:lnTo>
                  <a:lnTo>
                    <a:pt x="3830" y="7262"/>
                  </a:lnTo>
                  <a:lnTo>
                    <a:pt x="3826" y="7264"/>
                  </a:lnTo>
                  <a:lnTo>
                    <a:pt x="3826" y="7266"/>
                  </a:lnTo>
                  <a:lnTo>
                    <a:pt x="3824" y="7266"/>
                  </a:lnTo>
                  <a:lnTo>
                    <a:pt x="3822" y="7266"/>
                  </a:lnTo>
                  <a:lnTo>
                    <a:pt x="3820" y="7266"/>
                  </a:lnTo>
                  <a:lnTo>
                    <a:pt x="3820" y="7268"/>
                  </a:lnTo>
                  <a:lnTo>
                    <a:pt x="3820" y="7272"/>
                  </a:lnTo>
                  <a:lnTo>
                    <a:pt x="3818" y="7276"/>
                  </a:lnTo>
                  <a:lnTo>
                    <a:pt x="3816" y="7276"/>
                  </a:lnTo>
                  <a:lnTo>
                    <a:pt x="3814" y="7276"/>
                  </a:lnTo>
                  <a:lnTo>
                    <a:pt x="3812" y="7278"/>
                  </a:lnTo>
                  <a:close/>
                  <a:moveTo>
                    <a:pt x="3916" y="7824"/>
                  </a:moveTo>
                  <a:lnTo>
                    <a:pt x="3916" y="7824"/>
                  </a:lnTo>
                  <a:lnTo>
                    <a:pt x="3916" y="7830"/>
                  </a:lnTo>
                  <a:lnTo>
                    <a:pt x="3920" y="7834"/>
                  </a:lnTo>
                  <a:lnTo>
                    <a:pt x="3938" y="7846"/>
                  </a:lnTo>
                  <a:lnTo>
                    <a:pt x="3940" y="7846"/>
                  </a:lnTo>
                  <a:lnTo>
                    <a:pt x="3940" y="7844"/>
                  </a:lnTo>
                  <a:lnTo>
                    <a:pt x="3938" y="7840"/>
                  </a:lnTo>
                  <a:lnTo>
                    <a:pt x="3934" y="7836"/>
                  </a:lnTo>
                  <a:lnTo>
                    <a:pt x="3926" y="7830"/>
                  </a:lnTo>
                  <a:lnTo>
                    <a:pt x="3928" y="7828"/>
                  </a:lnTo>
                  <a:lnTo>
                    <a:pt x="3930" y="7830"/>
                  </a:lnTo>
                  <a:lnTo>
                    <a:pt x="3936" y="7834"/>
                  </a:lnTo>
                  <a:lnTo>
                    <a:pt x="3938" y="7834"/>
                  </a:lnTo>
                  <a:lnTo>
                    <a:pt x="3938" y="7830"/>
                  </a:lnTo>
                  <a:lnTo>
                    <a:pt x="3936" y="7826"/>
                  </a:lnTo>
                  <a:lnTo>
                    <a:pt x="3932" y="7822"/>
                  </a:lnTo>
                  <a:lnTo>
                    <a:pt x="3932" y="7816"/>
                  </a:lnTo>
                  <a:lnTo>
                    <a:pt x="3932" y="7804"/>
                  </a:lnTo>
                  <a:lnTo>
                    <a:pt x="3930" y="7802"/>
                  </a:lnTo>
                  <a:lnTo>
                    <a:pt x="3926" y="7806"/>
                  </a:lnTo>
                  <a:lnTo>
                    <a:pt x="3924" y="7810"/>
                  </a:lnTo>
                  <a:lnTo>
                    <a:pt x="3922" y="7816"/>
                  </a:lnTo>
                  <a:lnTo>
                    <a:pt x="3924" y="7820"/>
                  </a:lnTo>
                  <a:lnTo>
                    <a:pt x="3922" y="7820"/>
                  </a:lnTo>
                  <a:lnTo>
                    <a:pt x="3918" y="7820"/>
                  </a:lnTo>
                  <a:lnTo>
                    <a:pt x="3916" y="7824"/>
                  </a:lnTo>
                  <a:close/>
                  <a:moveTo>
                    <a:pt x="3886" y="7846"/>
                  </a:moveTo>
                  <a:lnTo>
                    <a:pt x="3886" y="7846"/>
                  </a:lnTo>
                  <a:lnTo>
                    <a:pt x="3890" y="7846"/>
                  </a:lnTo>
                  <a:lnTo>
                    <a:pt x="3890" y="7844"/>
                  </a:lnTo>
                  <a:lnTo>
                    <a:pt x="3892" y="7842"/>
                  </a:lnTo>
                  <a:lnTo>
                    <a:pt x="3896" y="7842"/>
                  </a:lnTo>
                  <a:lnTo>
                    <a:pt x="3898" y="7846"/>
                  </a:lnTo>
                  <a:lnTo>
                    <a:pt x="3898" y="7848"/>
                  </a:lnTo>
                  <a:lnTo>
                    <a:pt x="3898" y="7850"/>
                  </a:lnTo>
                  <a:lnTo>
                    <a:pt x="3904" y="7852"/>
                  </a:lnTo>
                  <a:lnTo>
                    <a:pt x="3906" y="7852"/>
                  </a:lnTo>
                  <a:lnTo>
                    <a:pt x="3908" y="7848"/>
                  </a:lnTo>
                  <a:lnTo>
                    <a:pt x="3908" y="7838"/>
                  </a:lnTo>
                  <a:lnTo>
                    <a:pt x="3908" y="7834"/>
                  </a:lnTo>
                  <a:lnTo>
                    <a:pt x="3904" y="7834"/>
                  </a:lnTo>
                  <a:lnTo>
                    <a:pt x="3902" y="7834"/>
                  </a:lnTo>
                  <a:lnTo>
                    <a:pt x="3900" y="7830"/>
                  </a:lnTo>
                  <a:lnTo>
                    <a:pt x="3896" y="7828"/>
                  </a:lnTo>
                  <a:lnTo>
                    <a:pt x="3890" y="7826"/>
                  </a:lnTo>
                  <a:lnTo>
                    <a:pt x="3886" y="7828"/>
                  </a:lnTo>
                  <a:lnTo>
                    <a:pt x="3884" y="7828"/>
                  </a:lnTo>
                  <a:lnTo>
                    <a:pt x="3886" y="7832"/>
                  </a:lnTo>
                  <a:lnTo>
                    <a:pt x="3886" y="7836"/>
                  </a:lnTo>
                  <a:lnTo>
                    <a:pt x="3884" y="7840"/>
                  </a:lnTo>
                  <a:lnTo>
                    <a:pt x="3884" y="7842"/>
                  </a:lnTo>
                  <a:lnTo>
                    <a:pt x="3886" y="7846"/>
                  </a:lnTo>
                  <a:close/>
                  <a:moveTo>
                    <a:pt x="3794" y="7210"/>
                  </a:moveTo>
                  <a:lnTo>
                    <a:pt x="3794" y="7210"/>
                  </a:lnTo>
                  <a:lnTo>
                    <a:pt x="3800" y="7210"/>
                  </a:lnTo>
                  <a:lnTo>
                    <a:pt x="3802" y="7208"/>
                  </a:lnTo>
                  <a:lnTo>
                    <a:pt x="3802" y="7206"/>
                  </a:lnTo>
                  <a:lnTo>
                    <a:pt x="3802" y="7204"/>
                  </a:lnTo>
                  <a:lnTo>
                    <a:pt x="3800" y="7198"/>
                  </a:lnTo>
                  <a:lnTo>
                    <a:pt x="3800" y="7196"/>
                  </a:lnTo>
                  <a:lnTo>
                    <a:pt x="3804" y="7194"/>
                  </a:lnTo>
                  <a:lnTo>
                    <a:pt x="3808" y="7194"/>
                  </a:lnTo>
                  <a:lnTo>
                    <a:pt x="3808" y="7188"/>
                  </a:lnTo>
                  <a:lnTo>
                    <a:pt x="3804" y="7184"/>
                  </a:lnTo>
                  <a:lnTo>
                    <a:pt x="3804" y="7182"/>
                  </a:lnTo>
                  <a:lnTo>
                    <a:pt x="3806" y="7182"/>
                  </a:lnTo>
                  <a:lnTo>
                    <a:pt x="3810" y="7180"/>
                  </a:lnTo>
                  <a:lnTo>
                    <a:pt x="3810" y="7178"/>
                  </a:lnTo>
                  <a:lnTo>
                    <a:pt x="3802" y="7168"/>
                  </a:lnTo>
                  <a:lnTo>
                    <a:pt x="3798" y="7162"/>
                  </a:lnTo>
                  <a:lnTo>
                    <a:pt x="3800" y="7160"/>
                  </a:lnTo>
                  <a:lnTo>
                    <a:pt x="3802" y="7160"/>
                  </a:lnTo>
                  <a:lnTo>
                    <a:pt x="3804" y="7158"/>
                  </a:lnTo>
                  <a:lnTo>
                    <a:pt x="3802" y="7156"/>
                  </a:lnTo>
                  <a:lnTo>
                    <a:pt x="3802" y="7152"/>
                  </a:lnTo>
                  <a:lnTo>
                    <a:pt x="3802" y="7150"/>
                  </a:lnTo>
                  <a:lnTo>
                    <a:pt x="3812" y="7148"/>
                  </a:lnTo>
                  <a:lnTo>
                    <a:pt x="3814" y="7148"/>
                  </a:lnTo>
                  <a:lnTo>
                    <a:pt x="3816" y="7146"/>
                  </a:lnTo>
                  <a:lnTo>
                    <a:pt x="3816" y="7142"/>
                  </a:lnTo>
                  <a:lnTo>
                    <a:pt x="3810" y="7130"/>
                  </a:lnTo>
                  <a:lnTo>
                    <a:pt x="3808" y="7122"/>
                  </a:lnTo>
                  <a:lnTo>
                    <a:pt x="3804" y="7122"/>
                  </a:lnTo>
                  <a:lnTo>
                    <a:pt x="3800" y="7122"/>
                  </a:lnTo>
                  <a:lnTo>
                    <a:pt x="3794" y="7122"/>
                  </a:lnTo>
                  <a:lnTo>
                    <a:pt x="3794" y="7120"/>
                  </a:lnTo>
                  <a:lnTo>
                    <a:pt x="3792" y="7118"/>
                  </a:lnTo>
                  <a:lnTo>
                    <a:pt x="3790" y="7118"/>
                  </a:lnTo>
                  <a:lnTo>
                    <a:pt x="3786" y="7120"/>
                  </a:lnTo>
                  <a:lnTo>
                    <a:pt x="3786" y="7122"/>
                  </a:lnTo>
                  <a:lnTo>
                    <a:pt x="3786" y="7128"/>
                  </a:lnTo>
                  <a:lnTo>
                    <a:pt x="3788" y="7134"/>
                  </a:lnTo>
                  <a:lnTo>
                    <a:pt x="3786" y="7140"/>
                  </a:lnTo>
                  <a:lnTo>
                    <a:pt x="3782" y="7146"/>
                  </a:lnTo>
                  <a:lnTo>
                    <a:pt x="3780" y="7152"/>
                  </a:lnTo>
                  <a:lnTo>
                    <a:pt x="3780" y="7160"/>
                  </a:lnTo>
                  <a:lnTo>
                    <a:pt x="3782" y="7166"/>
                  </a:lnTo>
                  <a:lnTo>
                    <a:pt x="3782" y="7172"/>
                  </a:lnTo>
                  <a:lnTo>
                    <a:pt x="3778" y="7186"/>
                  </a:lnTo>
                  <a:lnTo>
                    <a:pt x="3774" y="7198"/>
                  </a:lnTo>
                  <a:lnTo>
                    <a:pt x="3776" y="7202"/>
                  </a:lnTo>
                  <a:lnTo>
                    <a:pt x="3776" y="7204"/>
                  </a:lnTo>
                  <a:lnTo>
                    <a:pt x="3784" y="7208"/>
                  </a:lnTo>
                  <a:lnTo>
                    <a:pt x="3794" y="7210"/>
                  </a:lnTo>
                  <a:close/>
                  <a:moveTo>
                    <a:pt x="3820" y="7234"/>
                  </a:moveTo>
                  <a:lnTo>
                    <a:pt x="3820" y="7234"/>
                  </a:lnTo>
                  <a:lnTo>
                    <a:pt x="3818" y="7238"/>
                  </a:lnTo>
                  <a:lnTo>
                    <a:pt x="3818" y="7240"/>
                  </a:lnTo>
                  <a:lnTo>
                    <a:pt x="3820" y="7242"/>
                  </a:lnTo>
                  <a:lnTo>
                    <a:pt x="3822" y="7242"/>
                  </a:lnTo>
                  <a:lnTo>
                    <a:pt x="3822" y="7238"/>
                  </a:lnTo>
                  <a:lnTo>
                    <a:pt x="3822" y="7234"/>
                  </a:lnTo>
                  <a:lnTo>
                    <a:pt x="3820" y="7234"/>
                  </a:lnTo>
                  <a:close/>
                  <a:moveTo>
                    <a:pt x="3798" y="7230"/>
                  </a:moveTo>
                  <a:lnTo>
                    <a:pt x="3798" y="7230"/>
                  </a:lnTo>
                  <a:lnTo>
                    <a:pt x="3796" y="7228"/>
                  </a:lnTo>
                  <a:lnTo>
                    <a:pt x="3794" y="7228"/>
                  </a:lnTo>
                  <a:lnTo>
                    <a:pt x="3792" y="7230"/>
                  </a:lnTo>
                  <a:lnTo>
                    <a:pt x="3788" y="7230"/>
                  </a:lnTo>
                  <a:lnTo>
                    <a:pt x="3784" y="7230"/>
                  </a:lnTo>
                  <a:lnTo>
                    <a:pt x="3782" y="7232"/>
                  </a:lnTo>
                  <a:lnTo>
                    <a:pt x="3784" y="7234"/>
                  </a:lnTo>
                  <a:lnTo>
                    <a:pt x="3788" y="7238"/>
                  </a:lnTo>
                  <a:lnTo>
                    <a:pt x="3790" y="7238"/>
                  </a:lnTo>
                  <a:lnTo>
                    <a:pt x="3792" y="7236"/>
                  </a:lnTo>
                  <a:lnTo>
                    <a:pt x="3798" y="7236"/>
                  </a:lnTo>
                  <a:lnTo>
                    <a:pt x="3798" y="7234"/>
                  </a:lnTo>
                  <a:lnTo>
                    <a:pt x="3798" y="7230"/>
                  </a:lnTo>
                  <a:close/>
                  <a:moveTo>
                    <a:pt x="3790" y="7312"/>
                  </a:moveTo>
                  <a:lnTo>
                    <a:pt x="3790" y="7312"/>
                  </a:lnTo>
                  <a:lnTo>
                    <a:pt x="3792" y="7312"/>
                  </a:lnTo>
                  <a:lnTo>
                    <a:pt x="3796" y="7312"/>
                  </a:lnTo>
                  <a:lnTo>
                    <a:pt x="3798" y="7314"/>
                  </a:lnTo>
                  <a:lnTo>
                    <a:pt x="3802" y="7314"/>
                  </a:lnTo>
                  <a:lnTo>
                    <a:pt x="3802" y="7312"/>
                  </a:lnTo>
                  <a:lnTo>
                    <a:pt x="3798" y="7302"/>
                  </a:lnTo>
                  <a:lnTo>
                    <a:pt x="3796" y="7300"/>
                  </a:lnTo>
                  <a:lnTo>
                    <a:pt x="3794" y="7300"/>
                  </a:lnTo>
                  <a:lnTo>
                    <a:pt x="3790" y="7302"/>
                  </a:lnTo>
                  <a:lnTo>
                    <a:pt x="3786" y="7302"/>
                  </a:lnTo>
                  <a:lnTo>
                    <a:pt x="3782" y="7302"/>
                  </a:lnTo>
                  <a:lnTo>
                    <a:pt x="3780" y="7304"/>
                  </a:lnTo>
                  <a:lnTo>
                    <a:pt x="3782" y="7306"/>
                  </a:lnTo>
                  <a:lnTo>
                    <a:pt x="3784" y="7308"/>
                  </a:lnTo>
                  <a:lnTo>
                    <a:pt x="3788" y="7308"/>
                  </a:lnTo>
                  <a:lnTo>
                    <a:pt x="3790" y="7312"/>
                  </a:lnTo>
                  <a:close/>
                  <a:moveTo>
                    <a:pt x="3774" y="7298"/>
                  </a:moveTo>
                  <a:lnTo>
                    <a:pt x="3774" y="7298"/>
                  </a:lnTo>
                  <a:lnTo>
                    <a:pt x="3774" y="7300"/>
                  </a:lnTo>
                  <a:lnTo>
                    <a:pt x="3778" y="7298"/>
                  </a:lnTo>
                  <a:lnTo>
                    <a:pt x="3782" y="7298"/>
                  </a:lnTo>
                  <a:lnTo>
                    <a:pt x="3790" y="7296"/>
                  </a:lnTo>
                  <a:lnTo>
                    <a:pt x="3792" y="7296"/>
                  </a:lnTo>
                  <a:lnTo>
                    <a:pt x="3790" y="7296"/>
                  </a:lnTo>
                  <a:lnTo>
                    <a:pt x="3786" y="7292"/>
                  </a:lnTo>
                  <a:lnTo>
                    <a:pt x="3782" y="7290"/>
                  </a:lnTo>
                  <a:lnTo>
                    <a:pt x="3778" y="7292"/>
                  </a:lnTo>
                  <a:lnTo>
                    <a:pt x="3774" y="7298"/>
                  </a:lnTo>
                  <a:close/>
                  <a:moveTo>
                    <a:pt x="3778" y="7284"/>
                  </a:moveTo>
                  <a:lnTo>
                    <a:pt x="3778" y="7284"/>
                  </a:lnTo>
                  <a:lnTo>
                    <a:pt x="3782" y="7284"/>
                  </a:lnTo>
                  <a:lnTo>
                    <a:pt x="3786" y="7284"/>
                  </a:lnTo>
                  <a:lnTo>
                    <a:pt x="3792" y="7282"/>
                  </a:lnTo>
                  <a:lnTo>
                    <a:pt x="3794" y="7280"/>
                  </a:lnTo>
                  <a:lnTo>
                    <a:pt x="3794" y="7278"/>
                  </a:lnTo>
                  <a:lnTo>
                    <a:pt x="3792" y="7278"/>
                  </a:lnTo>
                  <a:lnTo>
                    <a:pt x="3788" y="7276"/>
                  </a:lnTo>
                  <a:lnTo>
                    <a:pt x="3778" y="7276"/>
                  </a:lnTo>
                  <a:lnTo>
                    <a:pt x="3774" y="7278"/>
                  </a:lnTo>
                  <a:lnTo>
                    <a:pt x="3772" y="7280"/>
                  </a:lnTo>
                  <a:lnTo>
                    <a:pt x="3774" y="7282"/>
                  </a:lnTo>
                  <a:lnTo>
                    <a:pt x="3778" y="7284"/>
                  </a:lnTo>
                  <a:close/>
                  <a:moveTo>
                    <a:pt x="3800" y="7272"/>
                  </a:moveTo>
                  <a:lnTo>
                    <a:pt x="3800" y="7272"/>
                  </a:lnTo>
                  <a:lnTo>
                    <a:pt x="3796" y="7274"/>
                  </a:lnTo>
                  <a:lnTo>
                    <a:pt x="3796" y="7276"/>
                  </a:lnTo>
                  <a:lnTo>
                    <a:pt x="3798" y="7282"/>
                  </a:lnTo>
                  <a:lnTo>
                    <a:pt x="3800" y="7284"/>
                  </a:lnTo>
                  <a:lnTo>
                    <a:pt x="3804" y="7282"/>
                  </a:lnTo>
                  <a:lnTo>
                    <a:pt x="3806" y="7280"/>
                  </a:lnTo>
                  <a:lnTo>
                    <a:pt x="3806" y="7276"/>
                  </a:lnTo>
                  <a:lnTo>
                    <a:pt x="3802" y="7274"/>
                  </a:lnTo>
                  <a:lnTo>
                    <a:pt x="3800" y="7272"/>
                  </a:lnTo>
                  <a:close/>
                  <a:moveTo>
                    <a:pt x="3804" y="7324"/>
                  </a:moveTo>
                  <a:lnTo>
                    <a:pt x="3804" y="7324"/>
                  </a:lnTo>
                  <a:lnTo>
                    <a:pt x="3800" y="7326"/>
                  </a:lnTo>
                  <a:lnTo>
                    <a:pt x="3798" y="7330"/>
                  </a:lnTo>
                  <a:lnTo>
                    <a:pt x="3798" y="7336"/>
                  </a:lnTo>
                  <a:lnTo>
                    <a:pt x="3800" y="7340"/>
                  </a:lnTo>
                  <a:lnTo>
                    <a:pt x="3802" y="7342"/>
                  </a:lnTo>
                  <a:lnTo>
                    <a:pt x="3804" y="7340"/>
                  </a:lnTo>
                  <a:lnTo>
                    <a:pt x="3804" y="7334"/>
                  </a:lnTo>
                  <a:lnTo>
                    <a:pt x="3806" y="7328"/>
                  </a:lnTo>
                  <a:lnTo>
                    <a:pt x="3806" y="7326"/>
                  </a:lnTo>
                  <a:lnTo>
                    <a:pt x="3804" y="7324"/>
                  </a:lnTo>
                  <a:close/>
                  <a:moveTo>
                    <a:pt x="3774" y="7342"/>
                  </a:moveTo>
                  <a:lnTo>
                    <a:pt x="3774" y="7342"/>
                  </a:lnTo>
                  <a:lnTo>
                    <a:pt x="3776" y="7340"/>
                  </a:lnTo>
                  <a:lnTo>
                    <a:pt x="3780" y="7334"/>
                  </a:lnTo>
                  <a:lnTo>
                    <a:pt x="3782" y="7332"/>
                  </a:lnTo>
                  <a:lnTo>
                    <a:pt x="3780" y="7330"/>
                  </a:lnTo>
                  <a:lnTo>
                    <a:pt x="3776" y="7326"/>
                  </a:lnTo>
                  <a:lnTo>
                    <a:pt x="3772" y="7326"/>
                  </a:lnTo>
                  <a:lnTo>
                    <a:pt x="3770" y="7328"/>
                  </a:lnTo>
                  <a:lnTo>
                    <a:pt x="3770" y="7330"/>
                  </a:lnTo>
                  <a:lnTo>
                    <a:pt x="3770" y="7332"/>
                  </a:lnTo>
                  <a:lnTo>
                    <a:pt x="3772" y="7336"/>
                  </a:lnTo>
                  <a:lnTo>
                    <a:pt x="3772" y="7340"/>
                  </a:lnTo>
                  <a:lnTo>
                    <a:pt x="3772" y="7342"/>
                  </a:lnTo>
                  <a:lnTo>
                    <a:pt x="3774" y="7342"/>
                  </a:lnTo>
                  <a:close/>
                  <a:moveTo>
                    <a:pt x="3792" y="7332"/>
                  </a:moveTo>
                  <a:lnTo>
                    <a:pt x="3792" y="7332"/>
                  </a:lnTo>
                  <a:lnTo>
                    <a:pt x="3790" y="7332"/>
                  </a:lnTo>
                  <a:lnTo>
                    <a:pt x="3786" y="7332"/>
                  </a:lnTo>
                  <a:lnTo>
                    <a:pt x="3786" y="7336"/>
                  </a:lnTo>
                  <a:lnTo>
                    <a:pt x="3786" y="7338"/>
                  </a:lnTo>
                  <a:lnTo>
                    <a:pt x="3788" y="7340"/>
                  </a:lnTo>
                  <a:lnTo>
                    <a:pt x="3792" y="7338"/>
                  </a:lnTo>
                  <a:lnTo>
                    <a:pt x="3792" y="7336"/>
                  </a:lnTo>
                  <a:lnTo>
                    <a:pt x="3792" y="7332"/>
                  </a:lnTo>
                  <a:close/>
                  <a:moveTo>
                    <a:pt x="3796" y="7352"/>
                  </a:moveTo>
                  <a:lnTo>
                    <a:pt x="3796" y="7352"/>
                  </a:lnTo>
                  <a:lnTo>
                    <a:pt x="3800" y="7348"/>
                  </a:lnTo>
                  <a:lnTo>
                    <a:pt x="3802" y="7346"/>
                  </a:lnTo>
                  <a:lnTo>
                    <a:pt x="3800" y="7344"/>
                  </a:lnTo>
                  <a:lnTo>
                    <a:pt x="3796" y="7344"/>
                  </a:lnTo>
                  <a:lnTo>
                    <a:pt x="3794" y="7346"/>
                  </a:lnTo>
                  <a:lnTo>
                    <a:pt x="3792" y="7350"/>
                  </a:lnTo>
                  <a:lnTo>
                    <a:pt x="3792" y="7354"/>
                  </a:lnTo>
                  <a:lnTo>
                    <a:pt x="3796" y="7352"/>
                  </a:lnTo>
                  <a:close/>
                  <a:moveTo>
                    <a:pt x="3746" y="7354"/>
                  </a:moveTo>
                  <a:lnTo>
                    <a:pt x="3746" y="7354"/>
                  </a:lnTo>
                  <a:lnTo>
                    <a:pt x="3746" y="7356"/>
                  </a:lnTo>
                  <a:lnTo>
                    <a:pt x="3746" y="7358"/>
                  </a:lnTo>
                  <a:lnTo>
                    <a:pt x="3744" y="7358"/>
                  </a:lnTo>
                  <a:lnTo>
                    <a:pt x="3746" y="7360"/>
                  </a:lnTo>
                  <a:lnTo>
                    <a:pt x="3748" y="7362"/>
                  </a:lnTo>
                  <a:lnTo>
                    <a:pt x="3750" y="7362"/>
                  </a:lnTo>
                  <a:lnTo>
                    <a:pt x="3756" y="7358"/>
                  </a:lnTo>
                  <a:lnTo>
                    <a:pt x="3758" y="7354"/>
                  </a:lnTo>
                  <a:lnTo>
                    <a:pt x="3758" y="7350"/>
                  </a:lnTo>
                  <a:lnTo>
                    <a:pt x="3758" y="7348"/>
                  </a:lnTo>
                  <a:lnTo>
                    <a:pt x="3758" y="7346"/>
                  </a:lnTo>
                  <a:lnTo>
                    <a:pt x="3754" y="7346"/>
                  </a:lnTo>
                  <a:lnTo>
                    <a:pt x="3746" y="7348"/>
                  </a:lnTo>
                  <a:lnTo>
                    <a:pt x="3744" y="7350"/>
                  </a:lnTo>
                  <a:lnTo>
                    <a:pt x="3746" y="7354"/>
                  </a:lnTo>
                  <a:close/>
                  <a:moveTo>
                    <a:pt x="3772" y="7272"/>
                  </a:moveTo>
                  <a:lnTo>
                    <a:pt x="3772" y="7272"/>
                  </a:lnTo>
                  <a:lnTo>
                    <a:pt x="3776" y="7270"/>
                  </a:lnTo>
                  <a:lnTo>
                    <a:pt x="3778" y="7268"/>
                  </a:lnTo>
                  <a:lnTo>
                    <a:pt x="3780" y="7266"/>
                  </a:lnTo>
                  <a:lnTo>
                    <a:pt x="3778" y="7264"/>
                  </a:lnTo>
                  <a:lnTo>
                    <a:pt x="3776" y="7264"/>
                  </a:lnTo>
                  <a:lnTo>
                    <a:pt x="3770" y="7266"/>
                  </a:lnTo>
                  <a:lnTo>
                    <a:pt x="3768" y="7268"/>
                  </a:lnTo>
                  <a:lnTo>
                    <a:pt x="3768" y="7270"/>
                  </a:lnTo>
                  <a:lnTo>
                    <a:pt x="3768" y="7272"/>
                  </a:lnTo>
                  <a:lnTo>
                    <a:pt x="3772" y="7272"/>
                  </a:lnTo>
                  <a:close/>
                  <a:moveTo>
                    <a:pt x="3786" y="7272"/>
                  </a:moveTo>
                  <a:lnTo>
                    <a:pt x="3786" y="7272"/>
                  </a:lnTo>
                  <a:lnTo>
                    <a:pt x="3792" y="7272"/>
                  </a:lnTo>
                  <a:lnTo>
                    <a:pt x="3792" y="7268"/>
                  </a:lnTo>
                  <a:lnTo>
                    <a:pt x="3790" y="7268"/>
                  </a:lnTo>
                  <a:lnTo>
                    <a:pt x="3786" y="7268"/>
                  </a:lnTo>
                  <a:lnTo>
                    <a:pt x="3778" y="7272"/>
                  </a:lnTo>
                  <a:lnTo>
                    <a:pt x="3786" y="7272"/>
                  </a:lnTo>
                  <a:close/>
                  <a:moveTo>
                    <a:pt x="3786" y="7256"/>
                  </a:moveTo>
                  <a:lnTo>
                    <a:pt x="3786" y="7256"/>
                  </a:lnTo>
                  <a:lnTo>
                    <a:pt x="3788" y="7260"/>
                  </a:lnTo>
                  <a:lnTo>
                    <a:pt x="3790" y="7258"/>
                  </a:lnTo>
                  <a:lnTo>
                    <a:pt x="3792" y="7256"/>
                  </a:lnTo>
                  <a:lnTo>
                    <a:pt x="3790" y="7252"/>
                  </a:lnTo>
                  <a:lnTo>
                    <a:pt x="3786" y="7252"/>
                  </a:lnTo>
                  <a:lnTo>
                    <a:pt x="3786" y="7256"/>
                  </a:lnTo>
                  <a:close/>
                  <a:moveTo>
                    <a:pt x="3800" y="7238"/>
                  </a:moveTo>
                  <a:lnTo>
                    <a:pt x="3800" y="7238"/>
                  </a:lnTo>
                  <a:lnTo>
                    <a:pt x="3800" y="7242"/>
                  </a:lnTo>
                  <a:lnTo>
                    <a:pt x="3800" y="7244"/>
                  </a:lnTo>
                  <a:lnTo>
                    <a:pt x="3802" y="7248"/>
                  </a:lnTo>
                  <a:lnTo>
                    <a:pt x="3804" y="7248"/>
                  </a:lnTo>
                  <a:lnTo>
                    <a:pt x="3806" y="7246"/>
                  </a:lnTo>
                  <a:lnTo>
                    <a:pt x="3804" y="7242"/>
                  </a:lnTo>
                  <a:lnTo>
                    <a:pt x="3802" y="7240"/>
                  </a:lnTo>
                  <a:lnTo>
                    <a:pt x="3800" y="7238"/>
                  </a:lnTo>
                  <a:close/>
                  <a:moveTo>
                    <a:pt x="3756" y="7220"/>
                  </a:moveTo>
                  <a:lnTo>
                    <a:pt x="3756" y="7220"/>
                  </a:lnTo>
                  <a:lnTo>
                    <a:pt x="3758" y="7222"/>
                  </a:lnTo>
                  <a:lnTo>
                    <a:pt x="3762" y="7220"/>
                  </a:lnTo>
                  <a:lnTo>
                    <a:pt x="3764" y="7220"/>
                  </a:lnTo>
                  <a:lnTo>
                    <a:pt x="3762" y="7216"/>
                  </a:lnTo>
                  <a:lnTo>
                    <a:pt x="3760" y="7216"/>
                  </a:lnTo>
                  <a:lnTo>
                    <a:pt x="3756" y="7216"/>
                  </a:lnTo>
                  <a:lnTo>
                    <a:pt x="3754" y="7218"/>
                  </a:lnTo>
                  <a:lnTo>
                    <a:pt x="3756" y="7220"/>
                  </a:lnTo>
                  <a:close/>
                  <a:moveTo>
                    <a:pt x="3762" y="7342"/>
                  </a:moveTo>
                  <a:lnTo>
                    <a:pt x="3762" y="7342"/>
                  </a:lnTo>
                  <a:lnTo>
                    <a:pt x="3766" y="7340"/>
                  </a:lnTo>
                  <a:lnTo>
                    <a:pt x="3766" y="7338"/>
                  </a:lnTo>
                  <a:lnTo>
                    <a:pt x="3766" y="7334"/>
                  </a:lnTo>
                  <a:lnTo>
                    <a:pt x="3764" y="7332"/>
                  </a:lnTo>
                  <a:lnTo>
                    <a:pt x="3762" y="7334"/>
                  </a:lnTo>
                  <a:lnTo>
                    <a:pt x="3760" y="7338"/>
                  </a:lnTo>
                  <a:lnTo>
                    <a:pt x="3760" y="7340"/>
                  </a:lnTo>
                  <a:lnTo>
                    <a:pt x="3762" y="7342"/>
                  </a:lnTo>
                  <a:close/>
                  <a:moveTo>
                    <a:pt x="3790" y="7328"/>
                  </a:moveTo>
                  <a:lnTo>
                    <a:pt x="3790" y="7328"/>
                  </a:lnTo>
                  <a:lnTo>
                    <a:pt x="3792" y="7328"/>
                  </a:lnTo>
                  <a:lnTo>
                    <a:pt x="3794" y="7326"/>
                  </a:lnTo>
                  <a:lnTo>
                    <a:pt x="3796" y="7324"/>
                  </a:lnTo>
                  <a:lnTo>
                    <a:pt x="3794" y="7324"/>
                  </a:lnTo>
                  <a:lnTo>
                    <a:pt x="3790" y="7322"/>
                  </a:lnTo>
                  <a:lnTo>
                    <a:pt x="3788" y="7322"/>
                  </a:lnTo>
                  <a:lnTo>
                    <a:pt x="3786" y="7324"/>
                  </a:lnTo>
                  <a:lnTo>
                    <a:pt x="3786" y="7328"/>
                  </a:lnTo>
                  <a:lnTo>
                    <a:pt x="3790" y="7328"/>
                  </a:lnTo>
                  <a:close/>
                  <a:moveTo>
                    <a:pt x="3800" y="7296"/>
                  </a:moveTo>
                  <a:lnTo>
                    <a:pt x="3800" y="7296"/>
                  </a:lnTo>
                  <a:lnTo>
                    <a:pt x="3800" y="7294"/>
                  </a:lnTo>
                  <a:lnTo>
                    <a:pt x="3798" y="7290"/>
                  </a:lnTo>
                  <a:lnTo>
                    <a:pt x="3796" y="7286"/>
                  </a:lnTo>
                  <a:lnTo>
                    <a:pt x="3794" y="7286"/>
                  </a:lnTo>
                  <a:lnTo>
                    <a:pt x="3792" y="7290"/>
                  </a:lnTo>
                  <a:lnTo>
                    <a:pt x="3794" y="7292"/>
                  </a:lnTo>
                  <a:lnTo>
                    <a:pt x="3796" y="7296"/>
                  </a:lnTo>
                  <a:lnTo>
                    <a:pt x="3800" y="7296"/>
                  </a:lnTo>
                  <a:close/>
                  <a:moveTo>
                    <a:pt x="4018" y="7914"/>
                  </a:moveTo>
                  <a:lnTo>
                    <a:pt x="4018" y="7914"/>
                  </a:lnTo>
                  <a:lnTo>
                    <a:pt x="4014" y="7912"/>
                  </a:lnTo>
                  <a:lnTo>
                    <a:pt x="4016" y="7910"/>
                  </a:lnTo>
                  <a:lnTo>
                    <a:pt x="4020" y="7910"/>
                  </a:lnTo>
                  <a:lnTo>
                    <a:pt x="4022" y="7908"/>
                  </a:lnTo>
                  <a:lnTo>
                    <a:pt x="4020" y="7908"/>
                  </a:lnTo>
                  <a:lnTo>
                    <a:pt x="4016" y="7904"/>
                  </a:lnTo>
                  <a:lnTo>
                    <a:pt x="4006" y="7904"/>
                  </a:lnTo>
                  <a:lnTo>
                    <a:pt x="4002" y="7902"/>
                  </a:lnTo>
                  <a:lnTo>
                    <a:pt x="4010" y="7900"/>
                  </a:lnTo>
                  <a:lnTo>
                    <a:pt x="4016" y="7898"/>
                  </a:lnTo>
                  <a:lnTo>
                    <a:pt x="4018" y="7896"/>
                  </a:lnTo>
                  <a:lnTo>
                    <a:pt x="4016" y="7892"/>
                  </a:lnTo>
                  <a:lnTo>
                    <a:pt x="4014" y="7890"/>
                  </a:lnTo>
                  <a:lnTo>
                    <a:pt x="4008" y="7890"/>
                  </a:lnTo>
                  <a:lnTo>
                    <a:pt x="4002" y="7890"/>
                  </a:lnTo>
                  <a:lnTo>
                    <a:pt x="3994" y="7892"/>
                  </a:lnTo>
                  <a:lnTo>
                    <a:pt x="3988" y="7892"/>
                  </a:lnTo>
                  <a:lnTo>
                    <a:pt x="3982" y="7892"/>
                  </a:lnTo>
                  <a:lnTo>
                    <a:pt x="3976" y="7894"/>
                  </a:lnTo>
                  <a:lnTo>
                    <a:pt x="3958" y="7898"/>
                  </a:lnTo>
                  <a:lnTo>
                    <a:pt x="3952" y="7900"/>
                  </a:lnTo>
                  <a:lnTo>
                    <a:pt x="3950" y="7900"/>
                  </a:lnTo>
                  <a:lnTo>
                    <a:pt x="3950" y="7902"/>
                  </a:lnTo>
                  <a:lnTo>
                    <a:pt x="3960" y="7908"/>
                  </a:lnTo>
                  <a:lnTo>
                    <a:pt x="3962" y="7908"/>
                  </a:lnTo>
                  <a:lnTo>
                    <a:pt x="3962" y="7910"/>
                  </a:lnTo>
                  <a:lnTo>
                    <a:pt x="3960" y="7910"/>
                  </a:lnTo>
                  <a:lnTo>
                    <a:pt x="3958" y="7912"/>
                  </a:lnTo>
                  <a:lnTo>
                    <a:pt x="3966" y="7916"/>
                  </a:lnTo>
                  <a:lnTo>
                    <a:pt x="3972" y="7918"/>
                  </a:lnTo>
                  <a:lnTo>
                    <a:pt x="3976" y="7920"/>
                  </a:lnTo>
                  <a:lnTo>
                    <a:pt x="3982" y="7924"/>
                  </a:lnTo>
                  <a:lnTo>
                    <a:pt x="3986" y="7924"/>
                  </a:lnTo>
                  <a:lnTo>
                    <a:pt x="3986" y="7922"/>
                  </a:lnTo>
                  <a:lnTo>
                    <a:pt x="3978" y="7912"/>
                  </a:lnTo>
                  <a:lnTo>
                    <a:pt x="3976" y="7908"/>
                  </a:lnTo>
                  <a:lnTo>
                    <a:pt x="3978" y="7906"/>
                  </a:lnTo>
                  <a:lnTo>
                    <a:pt x="3982" y="7906"/>
                  </a:lnTo>
                  <a:lnTo>
                    <a:pt x="3986" y="7908"/>
                  </a:lnTo>
                  <a:lnTo>
                    <a:pt x="3990" y="7908"/>
                  </a:lnTo>
                  <a:lnTo>
                    <a:pt x="3994" y="7908"/>
                  </a:lnTo>
                  <a:lnTo>
                    <a:pt x="3996" y="7906"/>
                  </a:lnTo>
                  <a:lnTo>
                    <a:pt x="3996" y="7908"/>
                  </a:lnTo>
                  <a:lnTo>
                    <a:pt x="3994" y="7916"/>
                  </a:lnTo>
                  <a:lnTo>
                    <a:pt x="3994" y="7920"/>
                  </a:lnTo>
                  <a:lnTo>
                    <a:pt x="3996" y="7922"/>
                  </a:lnTo>
                  <a:lnTo>
                    <a:pt x="3998" y="7924"/>
                  </a:lnTo>
                  <a:lnTo>
                    <a:pt x="4000" y="7924"/>
                  </a:lnTo>
                  <a:lnTo>
                    <a:pt x="4002" y="7922"/>
                  </a:lnTo>
                  <a:lnTo>
                    <a:pt x="4006" y="7920"/>
                  </a:lnTo>
                  <a:lnTo>
                    <a:pt x="4008" y="7920"/>
                  </a:lnTo>
                  <a:lnTo>
                    <a:pt x="4008" y="7922"/>
                  </a:lnTo>
                  <a:lnTo>
                    <a:pt x="4012" y="7924"/>
                  </a:lnTo>
                  <a:lnTo>
                    <a:pt x="4014" y="7924"/>
                  </a:lnTo>
                  <a:lnTo>
                    <a:pt x="4018" y="7924"/>
                  </a:lnTo>
                  <a:lnTo>
                    <a:pt x="4020" y="7928"/>
                  </a:lnTo>
                  <a:lnTo>
                    <a:pt x="4020" y="7930"/>
                  </a:lnTo>
                  <a:lnTo>
                    <a:pt x="4022" y="7930"/>
                  </a:lnTo>
                  <a:lnTo>
                    <a:pt x="4026" y="7934"/>
                  </a:lnTo>
                  <a:lnTo>
                    <a:pt x="4028" y="7936"/>
                  </a:lnTo>
                  <a:lnTo>
                    <a:pt x="4030" y="7934"/>
                  </a:lnTo>
                  <a:lnTo>
                    <a:pt x="4032" y="7930"/>
                  </a:lnTo>
                  <a:lnTo>
                    <a:pt x="4030" y="7926"/>
                  </a:lnTo>
                  <a:lnTo>
                    <a:pt x="4028" y="7924"/>
                  </a:lnTo>
                  <a:lnTo>
                    <a:pt x="4028" y="7922"/>
                  </a:lnTo>
                  <a:lnTo>
                    <a:pt x="4026" y="7918"/>
                  </a:lnTo>
                  <a:lnTo>
                    <a:pt x="4018" y="7914"/>
                  </a:lnTo>
                  <a:close/>
                  <a:moveTo>
                    <a:pt x="3972" y="7890"/>
                  </a:moveTo>
                  <a:lnTo>
                    <a:pt x="3972" y="7890"/>
                  </a:lnTo>
                  <a:lnTo>
                    <a:pt x="3980" y="7888"/>
                  </a:lnTo>
                  <a:lnTo>
                    <a:pt x="3968" y="7886"/>
                  </a:lnTo>
                  <a:lnTo>
                    <a:pt x="3962" y="7884"/>
                  </a:lnTo>
                  <a:lnTo>
                    <a:pt x="3956" y="7886"/>
                  </a:lnTo>
                  <a:lnTo>
                    <a:pt x="3946" y="7888"/>
                  </a:lnTo>
                  <a:lnTo>
                    <a:pt x="3944" y="7890"/>
                  </a:lnTo>
                  <a:lnTo>
                    <a:pt x="3944" y="7892"/>
                  </a:lnTo>
                  <a:lnTo>
                    <a:pt x="3952" y="7894"/>
                  </a:lnTo>
                  <a:lnTo>
                    <a:pt x="3958" y="7894"/>
                  </a:lnTo>
                  <a:lnTo>
                    <a:pt x="3972" y="7890"/>
                  </a:lnTo>
                  <a:close/>
                  <a:moveTo>
                    <a:pt x="3932" y="7886"/>
                  </a:moveTo>
                  <a:lnTo>
                    <a:pt x="3932" y="7886"/>
                  </a:lnTo>
                  <a:lnTo>
                    <a:pt x="3924" y="7888"/>
                  </a:lnTo>
                  <a:lnTo>
                    <a:pt x="3922" y="7890"/>
                  </a:lnTo>
                  <a:lnTo>
                    <a:pt x="3918" y="7890"/>
                  </a:lnTo>
                  <a:lnTo>
                    <a:pt x="3910" y="7890"/>
                  </a:lnTo>
                  <a:lnTo>
                    <a:pt x="3910" y="7892"/>
                  </a:lnTo>
                  <a:lnTo>
                    <a:pt x="3910" y="7894"/>
                  </a:lnTo>
                  <a:lnTo>
                    <a:pt x="3912" y="7896"/>
                  </a:lnTo>
                  <a:lnTo>
                    <a:pt x="3914" y="7898"/>
                  </a:lnTo>
                  <a:lnTo>
                    <a:pt x="3924" y="7898"/>
                  </a:lnTo>
                  <a:lnTo>
                    <a:pt x="3928" y="7900"/>
                  </a:lnTo>
                  <a:lnTo>
                    <a:pt x="3928" y="7904"/>
                  </a:lnTo>
                  <a:lnTo>
                    <a:pt x="3928" y="7906"/>
                  </a:lnTo>
                  <a:lnTo>
                    <a:pt x="3934" y="7904"/>
                  </a:lnTo>
                  <a:lnTo>
                    <a:pt x="3938" y="7902"/>
                  </a:lnTo>
                  <a:lnTo>
                    <a:pt x="3938" y="7898"/>
                  </a:lnTo>
                  <a:lnTo>
                    <a:pt x="3938" y="7896"/>
                  </a:lnTo>
                  <a:lnTo>
                    <a:pt x="3934" y="7894"/>
                  </a:lnTo>
                  <a:lnTo>
                    <a:pt x="3928" y="7894"/>
                  </a:lnTo>
                  <a:lnTo>
                    <a:pt x="3930" y="7892"/>
                  </a:lnTo>
                  <a:lnTo>
                    <a:pt x="3934" y="7892"/>
                  </a:lnTo>
                  <a:lnTo>
                    <a:pt x="3940" y="7890"/>
                  </a:lnTo>
                  <a:lnTo>
                    <a:pt x="3940" y="7888"/>
                  </a:lnTo>
                  <a:lnTo>
                    <a:pt x="3938" y="7886"/>
                  </a:lnTo>
                  <a:lnTo>
                    <a:pt x="3932" y="7886"/>
                  </a:lnTo>
                  <a:close/>
                  <a:moveTo>
                    <a:pt x="3908" y="7882"/>
                  </a:moveTo>
                  <a:lnTo>
                    <a:pt x="3908" y="7882"/>
                  </a:lnTo>
                  <a:lnTo>
                    <a:pt x="3902" y="7880"/>
                  </a:lnTo>
                  <a:lnTo>
                    <a:pt x="3898" y="7880"/>
                  </a:lnTo>
                  <a:lnTo>
                    <a:pt x="3894" y="7882"/>
                  </a:lnTo>
                  <a:lnTo>
                    <a:pt x="3892" y="7884"/>
                  </a:lnTo>
                  <a:lnTo>
                    <a:pt x="3892" y="7886"/>
                  </a:lnTo>
                  <a:lnTo>
                    <a:pt x="3894" y="7886"/>
                  </a:lnTo>
                  <a:lnTo>
                    <a:pt x="3898" y="7886"/>
                  </a:lnTo>
                  <a:lnTo>
                    <a:pt x="3902" y="7884"/>
                  </a:lnTo>
                  <a:lnTo>
                    <a:pt x="3904" y="7884"/>
                  </a:lnTo>
                  <a:lnTo>
                    <a:pt x="3906" y="7886"/>
                  </a:lnTo>
                  <a:lnTo>
                    <a:pt x="3910" y="7886"/>
                  </a:lnTo>
                  <a:lnTo>
                    <a:pt x="3912" y="7886"/>
                  </a:lnTo>
                  <a:lnTo>
                    <a:pt x="3912" y="7884"/>
                  </a:lnTo>
                  <a:lnTo>
                    <a:pt x="3910" y="7882"/>
                  </a:lnTo>
                  <a:lnTo>
                    <a:pt x="3908" y="7882"/>
                  </a:lnTo>
                  <a:close/>
                  <a:moveTo>
                    <a:pt x="4038" y="7944"/>
                  </a:moveTo>
                  <a:lnTo>
                    <a:pt x="4038" y="7944"/>
                  </a:lnTo>
                  <a:lnTo>
                    <a:pt x="4040" y="7946"/>
                  </a:lnTo>
                  <a:lnTo>
                    <a:pt x="4046" y="7946"/>
                  </a:lnTo>
                  <a:lnTo>
                    <a:pt x="4050" y="7944"/>
                  </a:lnTo>
                  <a:lnTo>
                    <a:pt x="4052" y="7942"/>
                  </a:lnTo>
                  <a:lnTo>
                    <a:pt x="4048" y="7940"/>
                  </a:lnTo>
                  <a:lnTo>
                    <a:pt x="4044" y="7940"/>
                  </a:lnTo>
                  <a:lnTo>
                    <a:pt x="4038" y="7942"/>
                  </a:lnTo>
                  <a:lnTo>
                    <a:pt x="4038" y="7944"/>
                  </a:lnTo>
                  <a:close/>
                  <a:moveTo>
                    <a:pt x="4056" y="7930"/>
                  </a:moveTo>
                  <a:lnTo>
                    <a:pt x="4056" y="7930"/>
                  </a:lnTo>
                  <a:lnTo>
                    <a:pt x="4054" y="7932"/>
                  </a:lnTo>
                  <a:lnTo>
                    <a:pt x="4052" y="7932"/>
                  </a:lnTo>
                  <a:lnTo>
                    <a:pt x="4050" y="7934"/>
                  </a:lnTo>
                  <a:lnTo>
                    <a:pt x="4050" y="7936"/>
                  </a:lnTo>
                  <a:lnTo>
                    <a:pt x="4056" y="7940"/>
                  </a:lnTo>
                  <a:lnTo>
                    <a:pt x="4060" y="7940"/>
                  </a:lnTo>
                  <a:lnTo>
                    <a:pt x="4060" y="7938"/>
                  </a:lnTo>
                  <a:lnTo>
                    <a:pt x="4058" y="7932"/>
                  </a:lnTo>
                  <a:lnTo>
                    <a:pt x="4056" y="7928"/>
                  </a:lnTo>
                  <a:lnTo>
                    <a:pt x="4056" y="7930"/>
                  </a:lnTo>
                  <a:close/>
                  <a:moveTo>
                    <a:pt x="3872" y="7846"/>
                  </a:moveTo>
                  <a:lnTo>
                    <a:pt x="3872" y="7846"/>
                  </a:lnTo>
                  <a:lnTo>
                    <a:pt x="3872" y="7850"/>
                  </a:lnTo>
                  <a:lnTo>
                    <a:pt x="3874" y="7850"/>
                  </a:lnTo>
                  <a:lnTo>
                    <a:pt x="3876" y="7850"/>
                  </a:lnTo>
                  <a:lnTo>
                    <a:pt x="3876" y="7848"/>
                  </a:lnTo>
                  <a:lnTo>
                    <a:pt x="3876" y="7846"/>
                  </a:lnTo>
                  <a:lnTo>
                    <a:pt x="3878" y="7844"/>
                  </a:lnTo>
                  <a:lnTo>
                    <a:pt x="3880" y="7844"/>
                  </a:lnTo>
                  <a:lnTo>
                    <a:pt x="3880" y="7840"/>
                  </a:lnTo>
                  <a:lnTo>
                    <a:pt x="3882" y="7838"/>
                  </a:lnTo>
                  <a:lnTo>
                    <a:pt x="3882" y="7836"/>
                  </a:lnTo>
                  <a:lnTo>
                    <a:pt x="3882" y="7834"/>
                  </a:lnTo>
                  <a:lnTo>
                    <a:pt x="3882" y="7832"/>
                  </a:lnTo>
                  <a:lnTo>
                    <a:pt x="3882" y="7828"/>
                  </a:lnTo>
                  <a:lnTo>
                    <a:pt x="3884" y="7826"/>
                  </a:lnTo>
                  <a:lnTo>
                    <a:pt x="3880" y="7824"/>
                  </a:lnTo>
                  <a:lnTo>
                    <a:pt x="3874" y="7822"/>
                  </a:lnTo>
                  <a:lnTo>
                    <a:pt x="3872" y="7822"/>
                  </a:lnTo>
                  <a:lnTo>
                    <a:pt x="3870" y="7824"/>
                  </a:lnTo>
                  <a:lnTo>
                    <a:pt x="3868" y="7826"/>
                  </a:lnTo>
                  <a:lnTo>
                    <a:pt x="3866" y="7826"/>
                  </a:lnTo>
                  <a:lnTo>
                    <a:pt x="3864" y="7824"/>
                  </a:lnTo>
                  <a:lnTo>
                    <a:pt x="3860" y="7824"/>
                  </a:lnTo>
                  <a:lnTo>
                    <a:pt x="3860" y="7826"/>
                  </a:lnTo>
                  <a:lnTo>
                    <a:pt x="3860" y="7828"/>
                  </a:lnTo>
                  <a:lnTo>
                    <a:pt x="3864" y="7836"/>
                  </a:lnTo>
                  <a:lnTo>
                    <a:pt x="3872" y="7840"/>
                  </a:lnTo>
                  <a:lnTo>
                    <a:pt x="3874" y="7842"/>
                  </a:lnTo>
                  <a:lnTo>
                    <a:pt x="3872" y="7846"/>
                  </a:lnTo>
                  <a:close/>
                  <a:moveTo>
                    <a:pt x="3834" y="7700"/>
                  </a:moveTo>
                  <a:lnTo>
                    <a:pt x="3834" y="7700"/>
                  </a:lnTo>
                  <a:lnTo>
                    <a:pt x="3828" y="7706"/>
                  </a:lnTo>
                  <a:lnTo>
                    <a:pt x="3826" y="7708"/>
                  </a:lnTo>
                  <a:lnTo>
                    <a:pt x="3826" y="7710"/>
                  </a:lnTo>
                  <a:lnTo>
                    <a:pt x="3828" y="7710"/>
                  </a:lnTo>
                  <a:lnTo>
                    <a:pt x="3830" y="7710"/>
                  </a:lnTo>
                  <a:lnTo>
                    <a:pt x="3834" y="7706"/>
                  </a:lnTo>
                  <a:lnTo>
                    <a:pt x="3836" y="7702"/>
                  </a:lnTo>
                  <a:lnTo>
                    <a:pt x="3834" y="7700"/>
                  </a:lnTo>
                  <a:close/>
                  <a:moveTo>
                    <a:pt x="3852" y="7832"/>
                  </a:moveTo>
                  <a:lnTo>
                    <a:pt x="3852" y="7832"/>
                  </a:lnTo>
                  <a:lnTo>
                    <a:pt x="3854" y="7834"/>
                  </a:lnTo>
                  <a:lnTo>
                    <a:pt x="3856" y="7834"/>
                  </a:lnTo>
                  <a:lnTo>
                    <a:pt x="3854" y="7828"/>
                  </a:lnTo>
                  <a:lnTo>
                    <a:pt x="3854" y="7826"/>
                  </a:lnTo>
                  <a:lnTo>
                    <a:pt x="3856" y="7824"/>
                  </a:lnTo>
                  <a:lnTo>
                    <a:pt x="3858" y="7822"/>
                  </a:lnTo>
                  <a:lnTo>
                    <a:pt x="3862" y="7820"/>
                  </a:lnTo>
                  <a:lnTo>
                    <a:pt x="3864" y="7818"/>
                  </a:lnTo>
                  <a:lnTo>
                    <a:pt x="3862" y="7816"/>
                  </a:lnTo>
                  <a:lnTo>
                    <a:pt x="3860" y="7814"/>
                  </a:lnTo>
                  <a:lnTo>
                    <a:pt x="3856" y="7812"/>
                  </a:lnTo>
                  <a:lnTo>
                    <a:pt x="3854" y="7812"/>
                  </a:lnTo>
                  <a:lnTo>
                    <a:pt x="3852" y="7808"/>
                  </a:lnTo>
                  <a:lnTo>
                    <a:pt x="3852" y="7806"/>
                  </a:lnTo>
                  <a:lnTo>
                    <a:pt x="3848" y="7804"/>
                  </a:lnTo>
                  <a:lnTo>
                    <a:pt x="3846" y="7802"/>
                  </a:lnTo>
                  <a:lnTo>
                    <a:pt x="3842" y="7802"/>
                  </a:lnTo>
                  <a:lnTo>
                    <a:pt x="3840" y="7804"/>
                  </a:lnTo>
                  <a:lnTo>
                    <a:pt x="3840" y="7802"/>
                  </a:lnTo>
                  <a:lnTo>
                    <a:pt x="3838" y="7800"/>
                  </a:lnTo>
                  <a:lnTo>
                    <a:pt x="3836" y="7802"/>
                  </a:lnTo>
                  <a:lnTo>
                    <a:pt x="3834" y="7804"/>
                  </a:lnTo>
                  <a:lnTo>
                    <a:pt x="3834" y="7802"/>
                  </a:lnTo>
                  <a:lnTo>
                    <a:pt x="3834" y="7798"/>
                  </a:lnTo>
                  <a:lnTo>
                    <a:pt x="3830" y="7794"/>
                  </a:lnTo>
                  <a:lnTo>
                    <a:pt x="3826" y="7792"/>
                  </a:lnTo>
                  <a:lnTo>
                    <a:pt x="3824" y="7796"/>
                  </a:lnTo>
                  <a:lnTo>
                    <a:pt x="3824" y="7798"/>
                  </a:lnTo>
                  <a:lnTo>
                    <a:pt x="3818" y="7798"/>
                  </a:lnTo>
                  <a:lnTo>
                    <a:pt x="3816" y="7796"/>
                  </a:lnTo>
                  <a:lnTo>
                    <a:pt x="3814" y="7798"/>
                  </a:lnTo>
                  <a:lnTo>
                    <a:pt x="3816" y="7802"/>
                  </a:lnTo>
                  <a:lnTo>
                    <a:pt x="3818" y="7804"/>
                  </a:lnTo>
                  <a:lnTo>
                    <a:pt x="3818" y="7806"/>
                  </a:lnTo>
                  <a:lnTo>
                    <a:pt x="3816" y="7806"/>
                  </a:lnTo>
                  <a:lnTo>
                    <a:pt x="3810" y="7804"/>
                  </a:lnTo>
                  <a:lnTo>
                    <a:pt x="3808" y="7804"/>
                  </a:lnTo>
                  <a:lnTo>
                    <a:pt x="3804" y="7808"/>
                  </a:lnTo>
                  <a:lnTo>
                    <a:pt x="3804" y="7810"/>
                  </a:lnTo>
                  <a:lnTo>
                    <a:pt x="3806" y="7810"/>
                  </a:lnTo>
                  <a:lnTo>
                    <a:pt x="3808" y="7812"/>
                  </a:lnTo>
                  <a:lnTo>
                    <a:pt x="3808" y="7814"/>
                  </a:lnTo>
                  <a:lnTo>
                    <a:pt x="3808" y="7816"/>
                  </a:lnTo>
                  <a:lnTo>
                    <a:pt x="3812" y="7814"/>
                  </a:lnTo>
                  <a:lnTo>
                    <a:pt x="3816" y="7814"/>
                  </a:lnTo>
                  <a:lnTo>
                    <a:pt x="3818" y="7814"/>
                  </a:lnTo>
                  <a:lnTo>
                    <a:pt x="3818" y="7818"/>
                  </a:lnTo>
                  <a:lnTo>
                    <a:pt x="3818" y="7824"/>
                  </a:lnTo>
                  <a:lnTo>
                    <a:pt x="3820" y="7828"/>
                  </a:lnTo>
                  <a:lnTo>
                    <a:pt x="3824" y="7830"/>
                  </a:lnTo>
                  <a:lnTo>
                    <a:pt x="3826" y="7832"/>
                  </a:lnTo>
                  <a:lnTo>
                    <a:pt x="3828" y="7830"/>
                  </a:lnTo>
                  <a:lnTo>
                    <a:pt x="3828" y="7826"/>
                  </a:lnTo>
                  <a:lnTo>
                    <a:pt x="3828" y="7822"/>
                  </a:lnTo>
                  <a:lnTo>
                    <a:pt x="3828" y="7820"/>
                  </a:lnTo>
                  <a:lnTo>
                    <a:pt x="3830" y="7822"/>
                  </a:lnTo>
                  <a:lnTo>
                    <a:pt x="3834" y="7822"/>
                  </a:lnTo>
                  <a:lnTo>
                    <a:pt x="3836" y="7822"/>
                  </a:lnTo>
                  <a:lnTo>
                    <a:pt x="3838" y="7822"/>
                  </a:lnTo>
                  <a:lnTo>
                    <a:pt x="3838" y="7826"/>
                  </a:lnTo>
                  <a:lnTo>
                    <a:pt x="3836" y="7830"/>
                  </a:lnTo>
                  <a:lnTo>
                    <a:pt x="3832" y="7834"/>
                  </a:lnTo>
                  <a:lnTo>
                    <a:pt x="3830" y="7836"/>
                  </a:lnTo>
                  <a:lnTo>
                    <a:pt x="3834" y="7838"/>
                  </a:lnTo>
                  <a:lnTo>
                    <a:pt x="3838" y="7838"/>
                  </a:lnTo>
                  <a:lnTo>
                    <a:pt x="3842" y="7836"/>
                  </a:lnTo>
                  <a:lnTo>
                    <a:pt x="3844" y="7834"/>
                  </a:lnTo>
                  <a:lnTo>
                    <a:pt x="3846" y="7834"/>
                  </a:lnTo>
                  <a:lnTo>
                    <a:pt x="3848" y="7834"/>
                  </a:lnTo>
                  <a:lnTo>
                    <a:pt x="3848" y="7832"/>
                  </a:lnTo>
                  <a:lnTo>
                    <a:pt x="3850" y="7832"/>
                  </a:lnTo>
                  <a:lnTo>
                    <a:pt x="3852" y="7832"/>
                  </a:lnTo>
                  <a:close/>
                  <a:moveTo>
                    <a:pt x="3856" y="7838"/>
                  </a:moveTo>
                  <a:lnTo>
                    <a:pt x="3856" y="7838"/>
                  </a:lnTo>
                  <a:lnTo>
                    <a:pt x="3854" y="7840"/>
                  </a:lnTo>
                  <a:lnTo>
                    <a:pt x="3850" y="7842"/>
                  </a:lnTo>
                  <a:lnTo>
                    <a:pt x="3850" y="7846"/>
                  </a:lnTo>
                  <a:lnTo>
                    <a:pt x="3852" y="7846"/>
                  </a:lnTo>
                  <a:lnTo>
                    <a:pt x="3854" y="7846"/>
                  </a:lnTo>
                  <a:lnTo>
                    <a:pt x="3860" y="7842"/>
                  </a:lnTo>
                  <a:lnTo>
                    <a:pt x="3860" y="7838"/>
                  </a:lnTo>
                  <a:lnTo>
                    <a:pt x="3860" y="7836"/>
                  </a:lnTo>
                  <a:lnTo>
                    <a:pt x="3858" y="7836"/>
                  </a:lnTo>
                  <a:lnTo>
                    <a:pt x="3856" y="7838"/>
                  </a:lnTo>
                  <a:close/>
                  <a:moveTo>
                    <a:pt x="3780" y="7788"/>
                  </a:moveTo>
                  <a:lnTo>
                    <a:pt x="3780" y="7788"/>
                  </a:lnTo>
                  <a:lnTo>
                    <a:pt x="3782" y="7788"/>
                  </a:lnTo>
                  <a:lnTo>
                    <a:pt x="3786" y="7788"/>
                  </a:lnTo>
                  <a:lnTo>
                    <a:pt x="3786" y="7784"/>
                  </a:lnTo>
                  <a:lnTo>
                    <a:pt x="3786" y="7782"/>
                  </a:lnTo>
                  <a:lnTo>
                    <a:pt x="3784" y="7782"/>
                  </a:lnTo>
                  <a:lnTo>
                    <a:pt x="3782" y="7784"/>
                  </a:lnTo>
                  <a:lnTo>
                    <a:pt x="3780" y="7786"/>
                  </a:lnTo>
                  <a:lnTo>
                    <a:pt x="3780" y="7788"/>
                  </a:lnTo>
                  <a:close/>
                  <a:moveTo>
                    <a:pt x="3800" y="7744"/>
                  </a:moveTo>
                  <a:lnTo>
                    <a:pt x="3800" y="7744"/>
                  </a:lnTo>
                  <a:lnTo>
                    <a:pt x="3800" y="7742"/>
                  </a:lnTo>
                  <a:lnTo>
                    <a:pt x="3802" y="7740"/>
                  </a:lnTo>
                  <a:lnTo>
                    <a:pt x="3802" y="7738"/>
                  </a:lnTo>
                  <a:lnTo>
                    <a:pt x="3802" y="7734"/>
                  </a:lnTo>
                  <a:lnTo>
                    <a:pt x="3800" y="7732"/>
                  </a:lnTo>
                  <a:lnTo>
                    <a:pt x="3798" y="7732"/>
                  </a:lnTo>
                  <a:lnTo>
                    <a:pt x="3790" y="7740"/>
                  </a:lnTo>
                  <a:lnTo>
                    <a:pt x="3788" y="7742"/>
                  </a:lnTo>
                  <a:lnTo>
                    <a:pt x="3788" y="7744"/>
                  </a:lnTo>
                  <a:lnTo>
                    <a:pt x="3792" y="7752"/>
                  </a:lnTo>
                  <a:lnTo>
                    <a:pt x="3794" y="7752"/>
                  </a:lnTo>
                  <a:lnTo>
                    <a:pt x="3796" y="7752"/>
                  </a:lnTo>
                  <a:lnTo>
                    <a:pt x="3798" y="7748"/>
                  </a:lnTo>
                  <a:lnTo>
                    <a:pt x="3800" y="7744"/>
                  </a:lnTo>
                  <a:close/>
                  <a:moveTo>
                    <a:pt x="3808" y="7788"/>
                  </a:moveTo>
                  <a:lnTo>
                    <a:pt x="3808" y="7788"/>
                  </a:lnTo>
                  <a:lnTo>
                    <a:pt x="3810" y="7790"/>
                  </a:lnTo>
                  <a:lnTo>
                    <a:pt x="3812" y="7788"/>
                  </a:lnTo>
                  <a:lnTo>
                    <a:pt x="3814" y="7788"/>
                  </a:lnTo>
                  <a:lnTo>
                    <a:pt x="3818" y="7790"/>
                  </a:lnTo>
                  <a:lnTo>
                    <a:pt x="3822" y="7792"/>
                  </a:lnTo>
                  <a:lnTo>
                    <a:pt x="3824" y="7790"/>
                  </a:lnTo>
                  <a:lnTo>
                    <a:pt x="3820" y="7786"/>
                  </a:lnTo>
                  <a:lnTo>
                    <a:pt x="3814" y="7780"/>
                  </a:lnTo>
                  <a:lnTo>
                    <a:pt x="3812" y="7778"/>
                  </a:lnTo>
                  <a:lnTo>
                    <a:pt x="3810" y="7778"/>
                  </a:lnTo>
                  <a:lnTo>
                    <a:pt x="3808" y="7776"/>
                  </a:lnTo>
                  <a:lnTo>
                    <a:pt x="3806" y="7774"/>
                  </a:lnTo>
                  <a:lnTo>
                    <a:pt x="3804" y="7772"/>
                  </a:lnTo>
                  <a:lnTo>
                    <a:pt x="3804" y="7774"/>
                  </a:lnTo>
                  <a:lnTo>
                    <a:pt x="3802" y="7774"/>
                  </a:lnTo>
                  <a:lnTo>
                    <a:pt x="3800" y="7774"/>
                  </a:lnTo>
                  <a:lnTo>
                    <a:pt x="3792" y="7768"/>
                  </a:lnTo>
                  <a:lnTo>
                    <a:pt x="3780" y="7764"/>
                  </a:lnTo>
                  <a:lnTo>
                    <a:pt x="3776" y="7762"/>
                  </a:lnTo>
                  <a:lnTo>
                    <a:pt x="3770" y="7758"/>
                  </a:lnTo>
                  <a:lnTo>
                    <a:pt x="3764" y="7754"/>
                  </a:lnTo>
                  <a:lnTo>
                    <a:pt x="3760" y="7752"/>
                  </a:lnTo>
                  <a:lnTo>
                    <a:pt x="3762" y="7756"/>
                  </a:lnTo>
                  <a:lnTo>
                    <a:pt x="3766" y="7760"/>
                  </a:lnTo>
                  <a:lnTo>
                    <a:pt x="3766" y="7762"/>
                  </a:lnTo>
                  <a:lnTo>
                    <a:pt x="3766" y="7764"/>
                  </a:lnTo>
                  <a:lnTo>
                    <a:pt x="3768" y="7766"/>
                  </a:lnTo>
                  <a:lnTo>
                    <a:pt x="3772" y="7768"/>
                  </a:lnTo>
                  <a:lnTo>
                    <a:pt x="3774" y="7770"/>
                  </a:lnTo>
                  <a:lnTo>
                    <a:pt x="3778" y="7772"/>
                  </a:lnTo>
                  <a:lnTo>
                    <a:pt x="3784" y="7774"/>
                  </a:lnTo>
                  <a:lnTo>
                    <a:pt x="3790" y="7776"/>
                  </a:lnTo>
                  <a:lnTo>
                    <a:pt x="3792" y="7778"/>
                  </a:lnTo>
                  <a:lnTo>
                    <a:pt x="3796" y="7780"/>
                  </a:lnTo>
                  <a:lnTo>
                    <a:pt x="3798" y="7782"/>
                  </a:lnTo>
                  <a:lnTo>
                    <a:pt x="3800" y="7782"/>
                  </a:lnTo>
                  <a:lnTo>
                    <a:pt x="3800" y="7780"/>
                  </a:lnTo>
                  <a:lnTo>
                    <a:pt x="3804" y="7782"/>
                  </a:lnTo>
                  <a:lnTo>
                    <a:pt x="3806" y="7784"/>
                  </a:lnTo>
                  <a:lnTo>
                    <a:pt x="3806" y="7786"/>
                  </a:lnTo>
                  <a:lnTo>
                    <a:pt x="3806" y="7788"/>
                  </a:lnTo>
                  <a:lnTo>
                    <a:pt x="3808" y="7788"/>
                  </a:lnTo>
                  <a:close/>
                  <a:moveTo>
                    <a:pt x="3790" y="7696"/>
                  </a:moveTo>
                  <a:lnTo>
                    <a:pt x="3790" y="7696"/>
                  </a:lnTo>
                  <a:lnTo>
                    <a:pt x="3790" y="7694"/>
                  </a:lnTo>
                  <a:lnTo>
                    <a:pt x="3790" y="7690"/>
                  </a:lnTo>
                  <a:lnTo>
                    <a:pt x="3786" y="7680"/>
                  </a:lnTo>
                  <a:lnTo>
                    <a:pt x="3784" y="7682"/>
                  </a:lnTo>
                  <a:lnTo>
                    <a:pt x="3784" y="7686"/>
                  </a:lnTo>
                  <a:lnTo>
                    <a:pt x="3782" y="7688"/>
                  </a:lnTo>
                  <a:lnTo>
                    <a:pt x="3780" y="7692"/>
                  </a:lnTo>
                  <a:lnTo>
                    <a:pt x="3784" y="7694"/>
                  </a:lnTo>
                  <a:lnTo>
                    <a:pt x="3786" y="7696"/>
                  </a:lnTo>
                  <a:lnTo>
                    <a:pt x="3790" y="7696"/>
                  </a:lnTo>
                  <a:close/>
                  <a:moveTo>
                    <a:pt x="3758" y="7690"/>
                  </a:moveTo>
                  <a:lnTo>
                    <a:pt x="3758" y="7690"/>
                  </a:lnTo>
                  <a:lnTo>
                    <a:pt x="3756" y="7686"/>
                  </a:lnTo>
                  <a:lnTo>
                    <a:pt x="3754" y="7688"/>
                  </a:lnTo>
                  <a:lnTo>
                    <a:pt x="3754" y="7692"/>
                  </a:lnTo>
                  <a:lnTo>
                    <a:pt x="3754" y="7696"/>
                  </a:lnTo>
                  <a:lnTo>
                    <a:pt x="3750" y="7692"/>
                  </a:lnTo>
                  <a:lnTo>
                    <a:pt x="3750" y="7690"/>
                  </a:lnTo>
                  <a:lnTo>
                    <a:pt x="3748" y="7690"/>
                  </a:lnTo>
                  <a:lnTo>
                    <a:pt x="3746" y="7694"/>
                  </a:lnTo>
                  <a:lnTo>
                    <a:pt x="3746" y="7698"/>
                  </a:lnTo>
                  <a:lnTo>
                    <a:pt x="3746" y="7702"/>
                  </a:lnTo>
                  <a:lnTo>
                    <a:pt x="3748" y="7704"/>
                  </a:lnTo>
                  <a:lnTo>
                    <a:pt x="3748" y="7706"/>
                  </a:lnTo>
                  <a:lnTo>
                    <a:pt x="3746" y="7708"/>
                  </a:lnTo>
                  <a:lnTo>
                    <a:pt x="3748" y="7712"/>
                  </a:lnTo>
                  <a:lnTo>
                    <a:pt x="3750" y="7714"/>
                  </a:lnTo>
                  <a:lnTo>
                    <a:pt x="3750" y="7716"/>
                  </a:lnTo>
                  <a:lnTo>
                    <a:pt x="3754" y="7708"/>
                  </a:lnTo>
                  <a:lnTo>
                    <a:pt x="3758" y="7698"/>
                  </a:lnTo>
                  <a:lnTo>
                    <a:pt x="3758" y="7694"/>
                  </a:lnTo>
                  <a:lnTo>
                    <a:pt x="3758" y="7690"/>
                  </a:lnTo>
                  <a:close/>
                  <a:moveTo>
                    <a:pt x="3778" y="7704"/>
                  </a:moveTo>
                  <a:lnTo>
                    <a:pt x="3778" y="7704"/>
                  </a:lnTo>
                  <a:lnTo>
                    <a:pt x="3782" y="7704"/>
                  </a:lnTo>
                  <a:lnTo>
                    <a:pt x="3782" y="7702"/>
                  </a:lnTo>
                  <a:lnTo>
                    <a:pt x="3782" y="7700"/>
                  </a:lnTo>
                  <a:lnTo>
                    <a:pt x="3778" y="7694"/>
                  </a:lnTo>
                  <a:lnTo>
                    <a:pt x="3774" y="7692"/>
                  </a:lnTo>
                  <a:lnTo>
                    <a:pt x="3772" y="7690"/>
                  </a:lnTo>
                  <a:lnTo>
                    <a:pt x="3770" y="7692"/>
                  </a:lnTo>
                  <a:lnTo>
                    <a:pt x="3772" y="7694"/>
                  </a:lnTo>
                  <a:lnTo>
                    <a:pt x="3772" y="7696"/>
                  </a:lnTo>
                  <a:lnTo>
                    <a:pt x="3772" y="7698"/>
                  </a:lnTo>
                  <a:lnTo>
                    <a:pt x="3774" y="7700"/>
                  </a:lnTo>
                  <a:lnTo>
                    <a:pt x="3778" y="7704"/>
                  </a:lnTo>
                  <a:close/>
                  <a:moveTo>
                    <a:pt x="3786" y="7706"/>
                  </a:moveTo>
                  <a:lnTo>
                    <a:pt x="3786" y="7706"/>
                  </a:lnTo>
                  <a:lnTo>
                    <a:pt x="3786" y="7708"/>
                  </a:lnTo>
                  <a:lnTo>
                    <a:pt x="3788" y="7710"/>
                  </a:lnTo>
                  <a:lnTo>
                    <a:pt x="3796" y="7716"/>
                  </a:lnTo>
                  <a:lnTo>
                    <a:pt x="3800" y="7722"/>
                  </a:lnTo>
                  <a:lnTo>
                    <a:pt x="3802" y="7720"/>
                  </a:lnTo>
                  <a:lnTo>
                    <a:pt x="3798" y="7714"/>
                  </a:lnTo>
                  <a:lnTo>
                    <a:pt x="3792" y="7706"/>
                  </a:lnTo>
                  <a:lnTo>
                    <a:pt x="3788" y="7704"/>
                  </a:lnTo>
                  <a:lnTo>
                    <a:pt x="3786" y="7706"/>
                  </a:lnTo>
                  <a:close/>
                  <a:moveTo>
                    <a:pt x="3782" y="7732"/>
                  </a:moveTo>
                  <a:lnTo>
                    <a:pt x="3782" y="7732"/>
                  </a:lnTo>
                  <a:lnTo>
                    <a:pt x="3784" y="7732"/>
                  </a:lnTo>
                  <a:lnTo>
                    <a:pt x="3786" y="7732"/>
                  </a:lnTo>
                  <a:lnTo>
                    <a:pt x="3792" y="7728"/>
                  </a:lnTo>
                  <a:lnTo>
                    <a:pt x="3794" y="7726"/>
                  </a:lnTo>
                  <a:lnTo>
                    <a:pt x="3792" y="7724"/>
                  </a:lnTo>
                  <a:lnTo>
                    <a:pt x="3782" y="7718"/>
                  </a:lnTo>
                  <a:lnTo>
                    <a:pt x="3778" y="7714"/>
                  </a:lnTo>
                  <a:lnTo>
                    <a:pt x="3774" y="7714"/>
                  </a:lnTo>
                  <a:lnTo>
                    <a:pt x="3772" y="7714"/>
                  </a:lnTo>
                  <a:lnTo>
                    <a:pt x="3774" y="7718"/>
                  </a:lnTo>
                  <a:lnTo>
                    <a:pt x="3776" y="7718"/>
                  </a:lnTo>
                  <a:lnTo>
                    <a:pt x="3778" y="7718"/>
                  </a:lnTo>
                  <a:lnTo>
                    <a:pt x="3780" y="7720"/>
                  </a:lnTo>
                  <a:lnTo>
                    <a:pt x="3782" y="7722"/>
                  </a:lnTo>
                  <a:lnTo>
                    <a:pt x="3780" y="7724"/>
                  </a:lnTo>
                  <a:lnTo>
                    <a:pt x="3780" y="7726"/>
                  </a:lnTo>
                  <a:lnTo>
                    <a:pt x="3782" y="7732"/>
                  </a:lnTo>
                  <a:close/>
                  <a:moveTo>
                    <a:pt x="3760" y="7702"/>
                  </a:moveTo>
                  <a:lnTo>
                    <a:pt x="3760" y="7702"/>
                  </a:lnTo>
                  <a:lnTo>
                    <a:pt x="3756" y="7712"/>
                  </a:lnTo>
                  <a:lnTo>
                    <a:pt x="3756" y="7716"/>
                  </a:lnTo>
                  <a:lnTo>
                    <a:pt x="3758" y="7714"/>
                  </a:lnTo>
                  <a:lnTo>
                    <a:pt x="3760" y="7710"/>
                  </a:lnTo>
                  <a:lnTo>
                    <a:pt x="3764" y="7704"/>
                  </a:lnTo>
                  <a:lnTo>
                    <a:pt x="3764" y="7700"/>
                  </a:lnTo>
                  <a:lnTo>
                    <a:pt x="3764" y="7698"/>
                  </a:lnTo>
                  <a:lnTo>
                    <a:pt x="3762" y="7698"/>
                  </a:lnTo>
                  <a:lnTo>
                    <a:pt x="3760" y="7702"/>
                  </a:lnTo>
                  <a:close/>
                  <a:moveTo>
                    <a:pt x="3764" y="7720"/>
                  </a:moveTo>
                  <a:lnTo>
                    <a:pt x="3764" y="7720"/>
                  </a:lnTo>
                  <a:lnTo>
                    <a:pt x="3756" y="7720"/>
                  </a:lnTo>
                  <a:lnTo>
                    <a:pt x="3754" y="7720"/>
                  </a:lnTo>
                  <a:lnTo>
                    <a:pt x="3752" y="7722"/>
                  </a:lnTo>
                  <a:lnTo>
                    <a:pt x="3754" y="7724"/>
                  </a:lnTo>
                  <a:lnTo>
                    <a:pt x="3758" y="7726"/>
                  </a:lnTo>
                  <a:lnTo>
                    <a:pt x="3762" y="7726"/>
                  </a:lnTo>
                  <a:lnTo>
                    <a:pt x="3764" y="7724"/>
                  </a:lnTo>
                  <a:lnTo>
                    <a:pt x="3766" y="7722"/>
                  </a:lnTo>
                  <a:lnTo>
                    <a:pt x="3764" y="7720"/>
                  </a:lnTo>
                  <a:close/>
                  <a:moveTo>
                    <a:pt x="3744" y="7666"/>
                  </a:moveTo>
                  <a:lnTo>
                    <a:pt x="3744" y="7666"/>
                  </a:lnTo>
                  <a:lnTo>
                    <a:pt x="3742" y="7666"/>
                  </a:lnTo>
                  <a:lnTo>
                    <a:pt x="3740" y="7668"/>
                  </a:lnTo>
                  <a:lnTo>
                    <a:pt x="3740" y="7676"/>
                  </a:lnTo>
                  <a:lnTo>
                    <a:pt x="3736" y="7682"/>
                  </a:lnTo>
                  <a:lnTo>
                    <a:pt x="3736" y="7686"/>
                  </a:lnTo>
                  <a:lnTo>
                    <a:pt x="3740" y="7686"/>
                  </a:lnTo>
                  <a:lnTo>
                    <a:pt x="3742" y="7684"/>
                  </a:lnTo>
                  <a:lnTo>
                    <a:pt x="3744" y="7682"/>
                  </a:lnTo>
                  <a:lnTo>
                    <a:pt x="3744" y="7678"/>
                  </a:lnTo>
                  <a:lnTo>
                    <a:pt x="3746" y="7674"/>
                  </a:lnTo>
                  <a:lnTo>
                    <a:pt x="3748" y="7670"/>
                  </a:lnTo>
                  <a:lnTo>
                    <a:pt x="3744" y="7666"/>
                  </a:lnTo>
                  <a:close/>
                  <a:moveTo>
                    <a:pt x="3780" y="7668"/>
                  </a:moveTo>
                  <a:lnTo>
                    <a:pt x="3780" y="7668"/>
                  </a:lnTo>
                  <a:lnTo>
                    <a:pt x="3778" y="7668"/>
                  </a:lnTo>
                  <a:lnTo>
                    <a:pt x="3778" y="7670"/>
                  </a:lnTo>
                  <a:lnTo>
                    <a:pt x="3778" y="7672"/>
                  </a:lnTo>
                  <a:lnTo>
                    <a:pt x="3782" y="7674"/>
                  </a:lnTo>
                  <a:lnTo>
                    <a:pt x="3784" y="7674"/>
                  </a:lnTo>
                  <a:lnTo>
                    <a:pt x="3784" y="7672"/>
                  </a:lnTo>
                  <a:lnTo>
                    <a:pt x="3782" y="7668"/>
                  </a:lnTo>
                  <a:lnTo>
                    <a:pt x="3780" y="7668"/>
                  </a:lnTo>
                  <a:close/>
                  <a:moveTo>
                    <a:pt x="3792" y="7664"/>
                  </a:moveTo>
                  <a:lnTo>
                    <a:pt x="3792" y="7664"/>
                  </a:lnTo>
                  <a:lnTo>
                    <a:pt x="3790" y="7662"/>
                  </a:lnTo>
                  <a:lnTo>
                    <a:pt x="3788" y="7662"/>
                  </a:lnTo>
                  <a:lnTo>
                    <a:pt x="3784" y="7664"/>
                  </a:lnTo>
                  <a:lnTo>
                    <a:pt x="3784" y="7668"/>
                  </a:lnTo>
                  <a:lnTo>
                    <a:pt x="3786" y="7670"/>
                  </a:lnTo>
                  <a:lnTo>
                    <a:pt x="3788" y="7670"/>
                  </a:lnTo>
                  <a:lnTo>
                    <a:pt x="3790" y="7668"/>
                  </a:lnTo>
                  <a:lnTo>
                    <a:pt x="3792" y="7664"/>
                  </a:lnTo>
                  <a:close/>
                  <a:moveTo>
                    <a:pt x="3766" y="7668"/>
                  </a:moveTo>
                  <a:lnTo>
                    <a:pt x="3766" y="7668"/>
                  </a:lnTo>
                  <a:lnTo>
                    <a:pt x="3766" y="7664"/>
                  </a:lnTo>
                  <a:lnTo>
                    <a:pt x="3766" y="7662"/>
                  </a:lnTo>
                  <a:lnTo>
                    <a:pt x="3762" y="7662"/>
                  </a:lnTo>
                  <a:lnTo>
                    <a:pt x="3758" y="7662"/>
                  </a:lnTo>
                  <a:lnTo>
                    <a:pt x="3756" y="7664"/>
                  </a:lnTo>
                  <a:lnTo>
                    <a:pt x="3752" y="7670"/>
                  </a:lnTo>
                  <a:lnTo>
                    <a:pt x="3748" y="7674"/>
                  </a:lnTo>
                  <a:lnTo>
                    <a:pt x="3750" y="7676"/>
                  </a:lnTo>
                  <a:lnTo>
                    <a:pt x="3756" y="7674"/>
                  </a:lnTo>
                  <a:lnTo>
                    <a:pt x="3758" y="7674"/>
                  </a:lnTo>
                  <a:lnTo>
                    <a:pt x="3760" y="7670"/>
                  </a:lnTo>
                  <a:lnTo>
                    <a:pt x="3760" y="7668"/>
                  </a:lnTo>
                  <a:lnTo>
                    <a:pt x="3762" y="7670"/>
                  </a:lnTo>
                  <a:lnTo>
                    <a:pt x="3764" y="7672"/>
                  </a:lnTo>
                  <a:lnTo>
                    <a:pt x="3766" y="7672"/>
                  </a:lnTo>
                  <a:lnTo>
                    <a:pt x="3766" y="7670"/>
                  </a:lnTo>
                  <a:lnTo>
                    <a:pt x="3766" y="7668"/>
                  </a:lnTo>
                  <a:close/>
                  <a:moveTo>
                    <a:pt x="3780" y="7662"/>
                  </a:moveTo>
                  <a:lnTo>
                    <a:pt x="3780" y="7662"/>
                  </a:lnTo>
                  <a:lnTo>
                    <a:pt x="3780" y="7660"/>
                  </a:lnTo>
                  <a:lnTo>
                    <a:pt x="3780" y="7652"/>
                  </a:lnTo>
                  <a:lnTo>
                    <a:pt x="3778" y="7646"/>
                  </a:lnTo>
                  <a:lnTo>
                    <a:pt x="3776" y="7644"/>
                  </a:lnTo>
                  <a:lnTo>
                    <a:pt x="3774" y="7648"/>
                  </a:lnTo>
                  <a:lnTo>
                    <a:pt x="3776" y="7654"/>
                  </a:lnTo>
                  <a:lnTo>
                    <a:pt x="3776" y="7660"/>
                  </a:lnTo>
                  <a:lnTo>
                    <a:pt x="3778" y="7662"/>
                  </a:lnTo>
                  <a:lnTo>
                    <a:pt x="3780" y="7662"/>
                  </a:lnTo>
                  <a:close/>
                  <a:moveTo>
                    <a:pt x="3770" y="7568"/>
                  </a:moveTo>
                  <a:lnTo>
                    <a:pt x="3770" y="7568"/>
                  </a:lnTo>
                  <a:lnTo>
                    <a:pt x="3768" y="7570"/>
                  </a:lnTo>
                  <a:lnTo>
                    <a:pt x="3766" y="7568"/>
                  </a:lnTo>
                  <a:lnTo>
                    <a:pt x="3768" y="7562"/>
                  </a:lnTo>
                  <a:lnTo>
                    <a:pt x="3770" y="7558"/>
                  </a:lnTo>
                  <a:lnTo>
                    <a:pt x="3770" y="7552"/>
                  </a:lnTo>
                  <a:lnTo>
                    <a:pt x="3770" y="7534"/>
                  </a:lnTo>
                  <a:lnTo>
                    <a:pt x="3770" y="7520"/>
                  </a:lnTo>
                  <a:lnTo>
                    <a:pt x="3768" y="7516"/>
                  </a:lnTo>
                  <a:lnTo>
                    <a:pt x="3766" y="7514"/>
                  </a:lnTo>
                  <a:lnTo>
                    <a:pt x="3762" y="7514"/>
                  </a:lnTo>
                  <a:lnTo>
                    <a:pt x="3760" y="7514"/>
                  </a:lnTo>
                  <a:lnTo>
                    <a:pt x="3758" y="7512"/>
                  </a:lnTo>
                  <a:lnTo>
                    <a:pt x="3756" y="7514"/>
                  </a:lnTo>
                  <a:lnTo>
                    <a:pt x="3748" y="7520"/>
                  </a:lnTo>
                  <a:lnTo>
                    <a:pt x="3746" y="7522"/>
                  </a:lnTo>
                  <a:lnTo>
                    <a:pt x="3748" y="7524"/>
                  </a:lnTo>
                  <a:lnTo>
                    <a:pt x="3750" y="7526"/>
                  </a:lnTo>
                  <a:lnTo>
                    <a:pt x="3750" y="7528"/>
                  </a:lnTo>
                  <a:lnTo>
                    <a:pt x="3752" y="7530"/>
                  </a:lnTo>
                  <a:lnTo>
                    <a:pt x="3756" y="7534"/>
                  </a:lnTo>
                  <a:lnTo>
                    <a:pt x="3756" y="7538"/>
                  </a:lnTo>
                  <a:lnTo>
                    <a:pt x="3754" y="7548"/>
                  </a:lnTo>
                  <a:lnTo>
                    <a:pt x="3752" y="7550"/>
                  </a:lnTo>
                  <a:lnTo>
                    <a:pt x="3748" y="7548"/>
                  </a:lnTo>
                  <a:lnTo>
                    <a:pt x="3746" y="7546"/>
                  </a:lnTo>
                  <a:lnTo>
                    <a:pt x="3742" y="7546"/>
                  </a:lnTo>
                  <a:lnTo>
                    <a:pt x="3740" y="7548"/>
                  </a:lnTo>
                  <a:lnTo>
                    <a:pt x="3740" y="7546"/>
                  </a:lnTo>
                  <a:lnTo>
                    <a:pt x="3738" y="7546"/>
                  </a:lnTo>
                  <a:lnTo>
                    <a:pt x="3734" y="7546"/>
                  </a:lnTo>
                  <a:lnTo>
                    <a:pt x="3732" y="7548"/>
                  </a:lnTo>
                  <a:lnTo>
                    <a:pt x="3730" y="7550"/>
                  </a:lnTo>
                  <a:lnTo>
                    <a:pt x="3732" y="7556"/>
                  </a:lnTo>
                  <a:lnTo>
                    <a:pt x="3736" y="7560"/>
                  </a:lnTo>
                  <a:lnTo>
                    <a:pt x="3738" y="7568"/>
                  </a:lnTo>
                  <a:lnTo>
                    <a:pt x="3740" y="7572"/>
                  </a:lnTo>
                  <a:lnTo>
                    <a:pt x="3742" y="7578"/>
                  </a:lnTo>
                  <a:lnTo>
                    <a:pt x="3746" y="7582"/>
                  </a:lnTo>
                  <a:lnTo>
                    <a:pt x="3748" y="7584"/>
                  </a:lnTo>
                  <a:lnTo>
                    <a:pt x="3750" y="7580"/>
                  </a:lnTo>
                  <a:lnTo>
                    <a:pt x="3750" y="7572"/>
                  </a:lnTo>
                  <a:lnTo>
                    <a:pt x="3748" y="7568"/>
                  </a:lnTo>
                  <a:lnTo>
                    <a:pt x="3748" y="7564"/>
                  </a:lnTo>
                  <a:lnTo>
                    <a:pt x="3748" y="7562"/>
                  </a:lnTo>
                  <a:lnTo>
                    <a:pt x="3750" y="7562"/>
                  </a:lnTo>
                  <a:lnTo>
                    <a:pt x="3754" y="7564"/>
                  </a:lnTo>
                  <a:lnTo>
                    <a:pt x="3758" y="7568"/>
                  </a:lnTo>
                  <a:lnTo>
                    <a:pt x="3756" y="7570"/>
                  </a:lnTo>
                  <a:lnTo>
                    <a:pt x="3754" y="7572"/>
                  </a:lnTo>
                  <a:lnTo>
                    <a:pt x="3754" y="7576"/>
                  </a:lnTo>
                  <a:lnTo>
                    <a:pt x="3756" y="7578"/>
                  </a:lnTo>
                  <a:lnTo>
                    <a:pt x="3754" y="7580"/>
                  </a:lnTo>
                  <a:lnTo>
                    <a:pt x="3754" y="7586"/>
                  </a:lnTo>
                  <a:lnTo>
                    <a:pt x="3754" y="7588"/>
                  </a:lnTo>
                  <a:lnTo>
                    <a:pt x="3756" y="7590"/>
                  </a:lnTo>
                  <a:lnTo>
                    <a:pt x="3762" y="7592"/>
                  </a:lnTo>
                  <a:lnTo>
                    <a:pt x="3766" y="7590"/>
                  </a:lnTo>
                  <a:lnTo>
                    <a:pt x="3768" y="7588"/>
                  </a:lnTo>
                  <a:lnTo>
                    <a:pt x="3770" y="7584"/>
                  </a:lnTo>
                  <a:lnTo>
                    <a:pt x="3770" y="7578"/>
                  </a:lnTo>
                  <a:lnTo>
                    <a:pt x="3772" y="7574"/>
                  </a:lnTo>
                  <a:lnTo>
                    <a:pt x="3774" y="7572"/>
                  </a:lnTo>
                  <a:lnTo>
                    <a:pt x="3774" y="7570"/>
                  </a:lnTo>
                  <a:lnTo>
                    <a:pt x="3772" y="7568"/>
                  </a:lnTo>
                  <a:lnTo>
                    <a:pt x="3770" y="7568"/>
                  </a:lnTo>
                  <a:close/>
                  <a:moveTo>
                    <a:pt x="3742" y="7626"/>
                  </a:moveTo>
                  <a:lnTo>
                    <a:pt x="3742" y="7626"/>
                  </a:lnTo>
                  <a:lnTo>
                    <a:pt x="3744" y="7622"/>
                  </a:lnTo>
                  <a:lnTo>
                    <a:pt x="3746" y="7620"/>
                  </a:lnTo>
                  <a:lnTo>
                    <a:pt x="3742" y="7618"/>
                  </a:lnTo>
                  <a:lnTo>
                    <a:pt x="3736" y="7618"/>
                  </a:lnTo>
                  <a:lnTo>
                    <a:pt x="3730" y="7618"/>
                  </a:lnTo>
                  <a:lnTo>
                    <a:pt x="3730" y="7620"/>
                  </a:lnTo>
                  <a:lnTo>
                    <a:pt x="3732" y="7624"/>
                  </a:lnTo>
                  <a:lnTo>
                    <a:pt x="3732" y="7626"/>
                  </a:lnTo>
                  <a:lnTo>
                    <a:pt x="3728" y="7632"/>
                  </a:lnTo>
                  <a:lnTo>
                    <a:pt x="3730" y="7634"/>
                  </a:lnTo>
                  <a:lnTo>
                    <a:pt x="3734" y="7636"/>
                  </a:lnTo>
                  <a:lnTo>
                    <a:pt x="3738" y="7636"/>
                  </a:lnTo>
                  <a:lnTo>
                    <a:pt x="3738" y="7634"/>
                  </a:lnTo>
                  <a:lnTo>
                    <a:pt x="3738" y="7630"/>
                  </a:lnTo>
                  <a:lnTo>
                    <a:pt x="3742" y="7626"/>
                  </a:lnTo>
                  <a:close/>
                  <a:moveTo>
                    <a:pt x="3778" y="7630"/>
                  </a:moveTo>
                  <a:lnTo>
                    <a:pt x="3778" y="7630"/>
                  </a:lnTo>
                  <a:lnTo>
                    <a:pt x="3776" y="7626"/>
                  </a:lnTo>
                  <a:lnTo>
                    <a:pt x="3776" y="7622"/>
                  </a:lnTo>
                  <a:lnTo>
                    <a:pt x="3774" y="7620"/>
                  </a:lnTo>
                  <a:lnTo>
                    <a:pt x="3772" y="7616"/>
                  </a:lnTo>
                  <a:lnTo>
                    <a:pt x="3768" y="7616"/>
                  </a:lnTo>
                  <a:lnTo>
                    <a:pt x="3766" y="7616"/>
                  </a:lnTo>
                  <a:lnTo>
                    <a:pt x="3766" y="7618"/>
                  </a:lnTo>
                  <a:lnTo>
                    <a:pt x="3770" y="7622"/>
                  </a:lnTo>
                  <a:lnTo>
                    <a:pt x="3770" y="7624"/>
                  </a:lnTo>
                  <a:lnTo>
                    <a:pt x="3768" y="7624"/>
                  </a:lnTo>
                  <a:lnTo>
                    <a:pt x="3768" y="7628"/>
                  </a:lnTo>
                  <a:lnTo>
                    <a:pt x="3772" y="7636"/>
                  </a:lnTo>
                  <a:lnTo>
                    <a:pt x="3776" y="7638"/>
                  </a:lnTo>
                  <a:lnTo>
                    <a:pt x="3780" y="7638"/>
                  </a:lnTo>
                  <a:lnTo>
                    <a:pt x="3782" y="7638"/>
                  </a:lnTo>
                  <a:lnTo>
                    <a:pt x="3784" y="7636"/>
                  </a:lnTo>
                  <a:lnTo>
                    <a:pt x="3778" y="7630"/>
                  </a:lnTo>
                  <a:close/>
                  <a:moveTo>
                    <a:pt x="3736" y="7582"/>
                  </a:moveTo>
                  <a:lnTo>
                    <a:pt x="3736" y="7582"/>
                  </a:lnTo>
                  <a:lnTo>
                    <a:pt x="3738" y="7584"/>
                  </a:lnTo>
                  <a:lnTo>
                    <a:pt x="3740" y="7584"/>
                  </a:lnTo>
                  <a:lnTo>
                    <a:pt x="3738" y="7576"/>
                  </a:lnTo>
                  <a:lnTo>
                    <a:pt x="3736" y="7568"/>
                  </a:lnTo>
                  <a:lnTo>
                    <a:pt x="3734" y="7566"/>
                  </a:lnTo>
                  <a:lnTo>
                    <a:pt x="3730" y="7566"/>
                  </a:lnTo>
                  <a:lnTo>
                    <a:pt x="3728" y="7566"/>
                  </a:lnTo>
                  <a:lnTo>
                    <a:pt x="3726" y="7568"/>
                  </a:lnTo>
                  <a:lnTo>
                    <a:pt x="3726" y="7578"/>
                  </a:lnTo>
                  <a:lnTo>
                    <a:pt x="3726" y="7580"/>
                  </a:lnTo>
                  <a:lnTo>
                    <a:pt x="3728" y="7580"/>
                  </a:lnTo>
                  <a:lnTo>
                    <a:pt x="3732" y="7576"/>
                  </a:lnTo>
                  <a:lnTo>
                    <a:pt x="3734" y="7576"/>
                  </a:lnTo>
                  <a:lnTo>
                    <a:pt x="3734" y="7578"/>
                  </a:lnTo>
                  <a:lnTo>
                    <a:pt x="3734" y="7580"/>
                  </a:lnTo>
                  <a:lnTo>
                    <a:pt x="3736" y="7582"/>
                  </a:lnTo>
                  <a:close/>
                  <a:moveTo>
                    <a:pt x="3742" y="7612"/>
                  </a:moveTo>
                  <a:lnTo>
                    <a:pt x="3742" y="7612"/>
                  </a:lnTo>
                  <a:lnTo>
                    <a:pt x="3746" y="7610"/>
                  </a:lnTo>
                  <a:lnTo>
                    <a:pt x="3746" y="7612"/>
                  </a:lnTo>
                  <a:lnTo>
                    <a:pt x="3748" y="7612"/>
                  </a:lnTo>
                  <a:lnTo>
                    <a:pt x="3752" y="7610"/>
                  </a:lnTo>
                  <a:lnTo>
                    <a:pt x="3754" y="7608"/>
                  </a:lnTo>
                  <a:lnTo>
                    <a:pt x="3752" y="7606"/>
                  </a:lnTo>
                  <a:lnTo>
                    <a:pt x="3752" y="7604"/>
                  </a:lnTo>
                  <a:lnTo>
                    <a:pt x="3754" y="7602"/>
                  </a:lnTo>
                  <a:lnTo>
                    <a:pt x="3758" y="7600"/>
                  </a:lnTo>
                  <a:lnTo>
                    <a:pt x="3758" y="7598"/>
                  </a:lnTo>
                  <a:lnTo>
                    <a:pt x="3756" y="7598"/>
                  </a:lnTo>
                  <a:lnTo>
                    <a:pt x="3752" y="7598"/>
                  </a:lnTo>
                  <a:lnTo>
                    <a:pt x="3750" y="7600"/>
                  </a:lnTo>
                  <a:lnTo>
                    <a:pt x="3750" y="7598"/>
                  </a:lnTo>
                  <a:lnTo>
                    <a:pt x="3750" y="7596"/>
                  </a:lnTo>
                  <a:lnTo>
                    <a:pt x="3748" y="7594"/>
                  </a:lnTo>
                  <a:lnTo>
                    <a:pt x="3746" y="7594"/>
                  </a:lnTo>
                  <a:lnTo>
                    <a:pt x="3742" y="7592"/>
                  </a:lnTo>
                  <a:lnTo>
                    <a:pt x="3740" y="7590"/>
                  </a:lnTo>
                  <a:lnTo>
                    <a:pt x="3734" y="7590"/>
                  </a:lnTo>
                  <a:lnTo>
                    <a:pt x="3732" y="7592"/>
                  </a:lnTo>
                  <a:lnTo>
                    <a:pt x="3736" y="7596"/>
                  </a:lnTo>
                  <a:lnTo>
                    <a:pt x="3740" y="7598"/>
                  </a:lnTo>
                  <a:lnTo>
                    <a:pt x="3742" y="7600"/>
                  </a:lnTo>
                  <a:lnTo>
                    <a:pt x="3742" y="7602"/>
                  </a:lnTo>
                  <a:lnTo>
                    <a:pt x="3738" y="7602"/>
                  </a:lnTo>
                  <a:lnTo>
                    <a:pt x="3736" y="7600"/>
                  </a:lnTo>
                  <a:lnTo>
                    <a:pt x="3732" y="7600"/>
                  </a:lnTo>
                  <a:lnTo>
                    <a:pt x="3730" y="7606"/>
                  </a:lnTo>
                  <a:lnTo>
                    <a:pt x="3730" y="7608"/>
                  </a:lnTo>
                  <a:lnTo>
                    <a:pt x="3730" y="7610"/>
                  </a:lnTo>
                  <a:lnTo>
                    <a:pt x="3734" y="7610"/>
                  </a:lnTo>
                  <a:lnTo>
                    <a:pt x="3738" y="7608"/>
                  </a:lnTo>
                  <a:lnTo>
                    <a:pt x="3738" y="7610"/>
                  </a:lnTo>
                  <a:lnTo>
                    <a:pt x="3736" y="7612"/>
                  </a:lnTo>
                  <a:lnTo>
                    <a:pt x="3738" y="7614"/>
                  </a:lnTo>
                  <a:lnTo>
                    <a:pt x="3740" y="7614"/>
                  </a:lnTo>
                  <a:lnTo>
                    <a:pt x="3742" y="7612"/>
                  </a:lnTo>
                  <a:close/>
                  <a:moveTo>
                    <a:pt x="3758" y="7644"/>
                  </a:moveTo>
                  <a:lnTo>
                    <a:pt x="3758" y="7644"/>
                  </a:lnTo>
                  <a:lnTo>
                    <a:pt x="3754" y="7644"/>
                  </a:lnTo>
                  <a:lnTo>
                    <a:pt x="3750" y="7644"/>
                  </a:lnTo>
                  <a:lnTo>
                    <a:pt x="3750" y="7646"/>
                  </a:lnTo>
                  <a:lnTo>
                    <a:pt x="3752" y="7646"/>
                  </a:lnTo>
                  <a:lnTo>
                    <a:pt x="3756" y="7648"/>
                  </a:lnTo>
                  <a:lnTo>
                    <a:pt x="3756" y="7650"/>
                  </a:lnTo>
                  <a:lnTo>
                    <a:pt x="3756" y="7652"/>
                  </a:lnTo>
                  <a:lnTo>
                    <a:pt x="3760" y="7654"/>
                  </a:lnTo>
                  <a:lnTo>
                    <a:pt x="3762" y="7654"/>
                  </a:lnTo>
                  <a:lnTo>
                    <a:pt x="3764" y="7652"/>
                  </a:lnTo>
                  <a:lnTo>
                    <a:pt x="3768" y="7650"/>
                  </a:lnTo>
                  <a:lnTo>
                    <a:pt x="3770" y="7650"/>
                  </a:lnTo>
                  <a:lnTo>
                    <a:pt x="3772" y="7650"/>
                  </a:lnTo>
                  <a:lnTo>
                    <a:pt x="3772" y="7648"/>
                  </a:lnTo>
                  <a:lnTo>
                    <a:pt x="3772" y="7642"/>
                  </a:lnTo>
                  <a:lnTo>
                    <a:pt x="3770" y="7638"/>
                  </a:lnTo>
                  <a:lnTo>
                    <a:pt x="3766" y="7634"/>
                  </a:lnTo>
                  <a:lnTo>
                    <a:pt x="3764" y="7634"/>
                  </a:lnTo>
                  <a:lnTo>
                    <a:pt x="3762" y="7636"/>
                  </a:lnTo>
                  <a:lnTo>
                    <a:pt x="3764" y="7642"/>
                  </a:lnTo>
                  <a:lnTo>
                    <a:pt x="3764" y="7644"/>
                  </a:lnTo>
                  <a:lnTo>
                    <a:pt x="3758" y="7644"/>
                  </a:lnTo>
                  <a:close/>
                  <a:moveTo>
                    <a:pt x="3752" y="7630"/>
                  </a:moveTo>
                  <a:lnTo>
                    <a:pt x="3752" y="7630"/>
                  </a:lnTo>
                  <a:lnTo>
                    <a:pt x="3750" y="7634"/>
                  </a:lnTo>
                  <a:lnTo>
                    <a:pt x="3752" y="7636"/>
                  </a:lnTo>
                  <a:lnTo>
                    <a:pt x="3754" y="7640"/>
                  </a:lnTo>
                  <a:lnTo>
                    <a:pt x="3758" y="7640"/>
                  </a:lnTo>
                  <a:lnTo>
                    <a:pt x="3760" y="7640"/>
                  </a:lnTo>
                  <a:lnTo>
                    <a:pt x="3760" y="7636"/>
                  </a:lnTo>
                  <a:lnTo>
                    <a:pt x="3756" y="7632"/>
                  </a:lnTo>
                  <a:lnTo>
                    <a:pt x="3754" y="7630"/>
                  </a:lnTo>
                  <a:lnTo>
                    <a:pt x="3752" y="7630"/>
                  </a:lnTo>
                  <a:close/>
                  <a:moveTo>
                    <a:pt x="3770" y="7654"/>
                  </a:moveTo>
                  <a:lnTo>
                    <a:pt x="3770" y="7654"/>
                  </a:lnTo>
                  <a:lnTo>
                    <a:pt x="3768" y="7654"/>
                  </a:lnTo>
                  <a:lnTo>
                    <a:pt x="3766" y="7654"/>
                  </a:lnTo>
                  <a:lnTo>
                    <a:pt x="3766" y="7656"/>
                  </a:lnTo>
                  <a:lnTo>
                    <a:pt x="3770" y="7660"/>
                  </a:lnTo>
                  <a:lnTo>
                    <a:pt x="3772" y="7660"/>
                  </a:lnTo>
                  <a:lnTo>
                    <a:pt x="3772" y="7658"/>
                  </a:lnTo>
                  <a:lnTo>
                    <a:pt x="3772" y="7656"/>
                  </a:lnTo>
                  <a:lnTo>
                    <a:pt x="3770" y="7654"/>
                  </a:lnTo>
                  <a:close/>
                  <a:moveTo>
                    <a:pt x="3750" y="7544"/>
                  </a:moveTo>
                  <a:lnTo>
                    <a:pt x="3750" y="7544"/>
                  </a:lnTo>
                  <a:lnTo>
                    <a:pt x="3752" y="7542"/>
                  </a:lnTo>
                  <a:lnTo>
                    <a:pt x="3752" y="7536"/>
                  </a:lnTo>
                  <a:lnTo>
                    <a:pt x="3750" y="7534"/>
                  </a:lnTo>
                  <a:lnTo>
                    <a:pt x="3746" y="7534"/>
                  </a:lnTo>
                  <a:lnTo>
                    <a:pt x="3742" y="7534"/>
                  </a:lnTo>
                  <a:lnTo>
                    <a:pt x="3740" y="7538"/>
                  </a:lnTo>
                  <a:lnTo>
                    <a:pt x="3740" y="7540"/>
                  </a:lnTo>
                  <a:lnTo>
                    <a:pt x="3742" y="7540"/>
                  </a:lnTo>
                  <a:lnTo>
                    <a:pt x="3746" y="7540"/>
                  </a:lnTo>
                  <a:lnTo>
                    <a:pt x="3750" y="7544"/>
                  </a:lnTo>
                  <a:close/>
                  <a:moveTo>
                    <a:pt x="3750" y="7500"/>
                  </a:moveTo>
                  <a:lnTo>
                    <a:pt x="3750" y="7500"/>
                  </a:lnTo>
                  <a:lnTo>
                    <a:pt x="3748" y="7504"/>
                  </a:lnTo>
                  <a:lnTo>
                    <a:pt x="3750" y="7506"/>
                  </a:lnTo>
                  <a:lnTo>
                    <a:pt x="3762" y="7510"/>
                  </a:lnTo>
                  <a:lnTo>
                    <a:pt x="3768" y="7512"/>
                  </a:lnTo>
                  <a:lnTo>
                    <a:pt x="3770" y="7508"/>
                  </a:lnTo>
                  <a:lnTo>
                    <a:pt x="3772" y="7506"/>
                  </a:lnTo>
                  <a:lnTo>
                    <a:pt x="3770" y="7506"/>
                  </a:lnTo>
                  <a:lnTo>
                    <a:pt x="3768" y="7506"/>
                  </a:lnTo>
                  <a:lnTo>
                    <a:pt x="3766" y="7504"/>
                  </a:lnTo>
                  <a:lnTo>
                    <a:pt x="3766" y="7502"/>
                  </a:lnTo>
                  <a:lnTo>
                    <a:pt x="3766" y="7500"/>
                  </a:lnTo>
                  <a:lnTo>
                    <a:pt x="3766" y="7496"/>
                  </a:lnTo>
                  <a:lnTo>
                    <a:pt x="3766" y="7492"/>
                  </a:lnTo>
                  <a:lnTo>
                    <a:pt x="3762" y="7482"/>
                  </a:lnTo>
                  <a:lnTo>
                    <a:pt x="3760" y="7482"/>
                  </a:lnTo>
                  <a:lnTo>
                    <a:pt x="3758" y="7484"/>
                  </a:lnTo>
                  <a:lnTo>
                    <a:pt x="3758" y="7490"/>
                  </a:lnTo>
                  <a:lnTo>
                    <a:pt x="3758" y="7492"/>
                  </a:lnTo>
                  <a:lnTo>
                    <a:pt x="3760" y="7498"/>
                  </a:lnTo>
                  <a:lnTo>
                    <a:pt x="3758" y="7500"/>
                  </a:lnTo>
                  <a:lnTo>
                    <a:pt x="3756" y="7498"/>
                  </a:lnTo>
                  <a:lnTo>
                    <a:pt x="3754" y="7498"/>
                  </a:lnTo>
                  <a:lnTo>
                    <a:pt x="3750" y="7500"/>
                  </a:lnTo>
                  <a:close/>
                  <a:moveTo>
                    <a:pt x="3790" y="7468"/>
                  </a:moveTo>
                  <a:lnTo>
                    <a:pt x="3790" y="7468"/>
                  </a:lnTo>
                  <a:lnTo>
                    <a:pt x="3794" y="7470"/>
                  </a:lnTo>
                  <a:lnTo>
                    <a:pt x="3796" y="7466"/>
                  </a:lnTo>
                  <a:lnTo>
                    <a:pt x="3794" y="7464"/>
                  </a:lnTo>
                  <a:lnTo>
                    <a:pt x="3788" y="7462"/>
                  </a:lnTo>
                  <a:lnTo>
                    <a:pt x="3784" y="7462"/>
                  </a:lnTo>
                  <a:lnTo>
                    <a:pt x="3778" y="7462"/>
                  </a:lnTo>
                  <a:lnTo>
                    <a:pt x="3772" y="7462"/>
                  </a:lnTo>
                  <a:lnTo>
                    <a:pt x="3770" y="7464"/>
                  </a:lnTo>
                  <a:lnTo>
                    <a:pt x="3770" y="7466"/>
                  </a:lnTo>
                  <a:lnTo>
                    <a:pt x="3772" y="7468"/>
                  </a:lnTo>
                  <a:lnTo>
                    <a:pt x="3778" y="7468"/>
                  </a:lnTo>
                  <a:lnTo>
                    <a:pt x="3784" y="7466"/>
                  </a:lnTo>
                  <a:lnTo>
                    <a:pt x="3790" y="7468"/>
                  </a:lnTo>
                  <a:close/>
                  <a:moveTo>
                    <a:pt x="3742" y="7476"/>
                  </a:moveTo>
                  <a:lnTo>
                    <a:pt x="3742" y="7476"/>
                  </a:lnTo>
                  <a:lnTo>
                    <a:pt x="3740" y="7476"/>
                  </a:lnTo>
                  <a:lnTo>
                    <a:pt x="3738" y="7478"/>
                  </a:lnTo>
                  <a:lnTo>
                    <a:pt x="3740" y="7482"/>
                  </a:lnTo>
                  <a:lnTo>
                    <a:pt x="3746" y="7496"/>
                  </a:lnTo>
                  <a:lnTo>
                    <a:pt x="3748" y="7496"/>
                  </a:lnTo>
                  <a:lnTo>
                    <a:pt x="3750" y="7496"/>
                  </a:lnTo>
                  <a:lnTo>
                    <a:pt x="3754" y="7494"/>
                  </a:lnTo>
                  <a:lnTo>
                    <a:pt x="3754" y="7492"/>
                  </a:lnTo>
                  <a:lnTo>
                    <a:pt x="3754" y="7490"/>
                  </a:lnTo>
                  <a:lnTo>
                    <a:pt x="3756" y="7484"/>
                  </a:lnTo>
                  <a:lnTo>
                    <a:pt x="3754" y="7482"/>
                  </a:lnTo>
                  <a:lnTo>
                    <a:pt x="3752" y="7480"/>
                  </a:lnTo>
                  <a:lnTo>
                    <a:pt x="3742" y="7476"/>
                  </a:lnTo>
                  <a:close/>
                  <a:moveTo>
                    <a:pt x="3730" y="7544"/>
                  </a:moveTo>
                  <a:lnTo>
                    <a:pt x="3730" y="7544"/>
                  </a:lnTo>
                  <a:lnTo>
                    <a:pt x="3730" y="7542"/>
                  </a:lnTo>
                  <a:lnTo>
                    <a:pt x="3732" y="7540"/>
                  </a:lnTo>
                  <a:lnTo>
                    <a:pt x="3734" y="7538"/>
                  </a:lnTo>
                  <a:lnTo>
                    <a:pt x="3734" y="7534"/>
                  </a:lnTo>
                  <a:lnTo>
                    <a:pt x="3734" y="7532"/>
                  </a:lnTo>
                  <a:lnTo>
                    <a:pt x="3732" y="7534"/>
                  </a:lnTo>
                  <a:lnTo>
                    <a:pt x="3730" y="7536"/>
                  </a:lnTo>
                  <a:lnTo>
                    <a:pt x="3726" y="7538"/>
                  </a:lnTo>
                  <a:lnTo>
                    <a:pt x="3724" y="7538"/>
                  </a:lnTo>
                  <a:lnTo>
                    <a:pt x="3722" y="7540"/>
                  </a:lnTo>
                  <a:lnTo>
                    <a:pt x="3722" y="7542"/>
                  </a:lnTo>
                  <a:lnTo>
                    <a:pt x="3724" y="7546"/>
                  </a:lnTo>
                  <a:lnTo>
                    <a:pt x="3728" y="7548"/>
                  </a:lnTo>
                  <a:lnTo>
                    <a:pt x="3730" y="7544"/>
                  </a:lnTo>
                  <a:close/>
                  <a:moveTo>
                    <a:pt x="3742" y="7474"/>
                  </a:moveTo>
                  <a:lnTo>
                    <a:pt x="3742" y="7474"/>
                  </a:lnTo>
                  <a:lnTo>
                    <a:pt x="3746" y="7472"/>
                  </a:lnTo>
                  <a:lnTo>
                    <a:pt x="3748" y="7474"/>
                  </a:lnTo>
                  <a:lnTo>
                    <a:pt x="3750" y="7476"/>
                  </a:lnTo>
                  <a:lnTo>
                    <a:pt x="3754" y="7476"/>
                  </a:lnTo>
                  <a:lnTo>
                    <a:pt x="3756" y="7474"/>
                  </a:lnTo>
                  <a:lnTo>
                    <a:pt x="3758" y="7468"/>
                  </a:lnTo>
                  <a:lnTo>
                    <a:pt x="3756" y="7462"/>
                  </a:lnTo>
                  <a:lnTo>
                    <a:pt x="3756" y="7460"/>
                  </a:lnTo>
                  <a:lnTo>
                    <a:pt x="3754" y="7460"/>
                  </a:lnTo>
                  <a:lnTo>
                    <a:pt x="3752" y="7464"/>
                  </a:lnTo>
                  <a:lnTo>
                    <a:pt x="3750" y="7466"/>
                  </a:lnTo>
                  <a:lnTo>
                    <a:pt x="3744" y="7468"/>
                  </a:lnTo>
                  <a:lnTo>
                    <a:pt x="3740" y="7470"/>
                  </a:lnTo>
                  <a:lnTo>
                    <a:pt x="3738" y="7472"/>
                  </a:lnTo>
                  <a:lnTo>
                    <a:pt x="3738" y="7474"/>
                  </a:lnTo>
                  <a:lnTo>
                    <a:pt x="3742" y="7474"/>
                  </a:lnTo>
                  <a:close/>
                  <a:moveTo>
                    <a:pt x="3732" y="7494"/>
                  </a:moveTo>
                  <a:lnTo>
                    <a:pt x="3732" y="7494"/>
                  </a:lnTo>
                  <a:lnTo>
                    <a:pt x="3734" y="7494"/>
                  </a:lnTo>
                  <a:lnTo>
                    <a:pt x="3736" y="7494"/>
                  </a:lnTo>
                  <a:lnTo>
                    <a:pt x="3736" y="7502"/>
                  </a:lnTo>
                  <a:lnTo>
                    <a:pt x="3738" y="7510"/>
                  </a:lnTo>
                  <a:lnTo>
                    <a:pt x="3738" y="7512"/>
                  </a:lnTo>
                  <a:lnTo>
                    <a:pt x="3740" y="7512"/>
                  </a:lnTo>
                  <a:lnTo>
                    <a:pt x="3744" y="7508"/>
                  </a:lnTo>
                  <a:lnTo>
                    <a:pt x="3746" y="7504"/>
                  </a:lnTo>
                  <a:lnTo>
                    <a:pt x="3740" y="7492"/>
                  </a:lnTo>
                  <a:lnTo>
                    <a:pt x="3738" y="7486"/>
                  </a:lnTo>
                  <a:lnTo>
                    <a:pt x="3736" y="7480"/>
                  </a:lnTo>
                  <a:lnTo>
                    <a:pt x="3734" y="7472"/>
                  </a:lnTo>
                  <a:lnTo>
                    <a:pt x="3732" y="7472"/>
                  </a:lnTo>
                  <a:lnTo>
                    <a:pt x="3728" y="7474"/>
                  </a:lnTo>
                  <a:lnTo>
                    <a:pt x="3726" y="7478"/>
                  </a:lnTo>
                  <a:lnTo>
                    <a:pt x="3726" y="7480"/>
                  </a:lnTo>
                  <a:lnTo>
                    <a:pt x="3728" y="7484"/>
                  </a:lnTo>
                  <a:lnTo>
                    <a:pt x="3728" y="7488"/>
                  </a:lnTo>
                  <a:lnTo>
                    <a:pt x="3726" y="7490"/>
                  </a:lnTo>
                  <a:lnTo>
                    <a:pt x="3726" y="7494"/>
                  </a:lnTo>
                  <a:lnTo>
                    <a:pt x="3728" y="7494"/>
                  </a:lnTo>
                  <a:lnTo>
                    <a:pt x="3732" y="7494"/>
                  </a:lnTo>
                  <a:close/>
                  <a:moveTo>
                    <a:pt x="3722" y="7504"/>
                  </a:moveTo>
                  <a:lnTo>
                    <a:pt x="3722" y="7504"/>
                  </a:lnTo>
                  <a:lnTo>
                    <a:pt x="3722" y="7508"/>
                  </a:lnTo>
                  <a:lnTo>
                    <a:pt x="3724" y="7510"/>
                  </a:lnTo>
                  <a:lnTo>
                    <a:pt x="3728" y="7510"/>
                  </a:lnTo>
                  <a:lnTo>
                    <a:pt x="3732" y="7510"/>
                  </a:lnTo>
                  <a:lnTo>
                    <a:pt x="3734" y="7506"/>
                  </a:lnTo>
                  <a:lnTo>
                    <a:pt x="3734" y="7502"/>
                  </a:lnTo>
                  <a:lnTo>
                    <a:pt x="3732" y="7498"/>
                  </a:lnTo>
                  <a:lnTo>
                    <a:pt x="3730" y="7498"/>
                  </a:lnTo>
                  <a:lnTo>
                    <a:pt x="3728" y="7500"/>
                  </a:lnTo>
                  <a:lnTo>
                    <a:pt x="3724" y="7498"/>
                  </a:lnTo>
                  <a:lnTo>
                    <a:pt x="3722" y="7500"/>
                  </a:lnTo>
                  <a:lnTo>
                    <a:pt x="3722" y="7504"/>
                  </a:lnTo>
                  <a:close/>
                  <a:moveTo>
                    <a:pt x="3732" y="7530"/>
                  </a:moveTo>
                  <a:lnTo>
                    <a:pt x="3732" y="7530"/>
                  </a:lnTo>
                  <a:lnTo>
                    <a:pt x="3734" y="7530"/>
                  </a:lnTo>
                  <a:lnTo>
                    <a:pt x="3736" y="7530"/>
                  </a:lnTo>
                  <a:lnTo>
                    <a:pt x="3738" y="7532"/>
                  </a:lnTo>
                  <a:lnTo>
                    <a:pt x="3738" y="7530"/>
                  </a:lnTo>
                  <a:lnTo>
                    <a:pt x="3738" y="7524"/>
                  </a:lnTo>
                  <a:lnTo>
                    <a:pt x="3732" y="7522"/>
                  </a:lnTo>
                  <a:lnTo>
                    <a:pt x="3728" y="7522"/>
                  </a:lnTo>
                  <a:lnTo>
                    <a:pt x="3724" y="7522"/>
                  </a:lnTo>
                  <a:lnTo>
                    <a:pt x="3722" y="7524"/>
                  </a:lnTo>
                  <a:lnTo>
                    <a:pt x="3722" y="7528"/>
                  </a:lnTo>
                  <a:lnTo>
                    <a:pt x="3722" y="7530"/>
                  </a:lnTo>
                  <a:lnTo>
                    <a:pt x="3726" y="7530"/>
                  </a:lnTo>
                  <a:lnTo>
                    <a:pt x="3732" y="7530"/>
                  </a:lnTo>
                  <a:close/>
                  <a:moveTo>
                    <a:pt x="3746" y="7456"/>
                  </a:moveTo>
                  <a:lnTo>
                    <a:pt x="3746" y="7456"/>
                  </a:lnTo>
                  <a:lnTo>
                    <a:pt x="3742" y="7454"/>
                  </a:lnTo>
                  <a:lnTo>
                    <a:pt x="3740" y="7456"/>
                  </a:lnTo>
                  <a:lnTo>
                    <a:pt x="3738" y="7458"/>
                  </a:lnTo>
                  <a:lnTo>
                    <a:pt x="3740" y="7462"/>
                  </a:lnTo>
                  <a:lnTo>
                    <a:pt x="3742" y="7462"/>
                  </a:lnTo>
                  <a:lnTo>
                    <a:pt x="3744" y="7462"/>
                  </a:lnTo>
                  <a:lnTo>
                    <a:pt x="3746" y="7460"/>
                  </a:lnTo>
                  <a:lnTo>
                    <a:pt x="3746" y="7456"/>
                  </a:lnTo>
                  <a:close/>
                  <a:moveTo>
                    <a:pt x="3788" y="7418"/>
                  </a:moveTo>
                  <a:lnTo>
                    <a:pt x="3788" y="7418"/>
                  </a:lnTo>
                  <a:lnTo>
                    <a:pt x="3788" y="7414"/>
                  </a:lnTo>
                  <a:lnTo>
                    <a:pt x="3784" y="7414"/>
                  </a:lnTo>
                  <a:lnTo>
                    <a:pt x="3780" y="7414"/>
                  </a:lnTo>
                  <a:lnTo>
                    <a:pt x="3780" y="7416"/>
                  </a:lnTo>
                  <a:lnTo>
                    <a:pt x="3780" y="7420"/>
                  </a:lnTo>
                  <a:lnTo>
                    <a:pt x="3782" y="7420"/>
                  </a:lnTo>
                  <a:lnTo>
                    <a:pt x="3786" y="7420"/>
                  </a:lnTo>
                  <a:lnTo>
                    <a:pt x="3788" y="7418"/>
                  </a:lnTo>
                  <a:close/>
                  <a:moveTo>
                    <a:pt x="3732" y="7512"/>
                  </a:moveTo>
                  <a:lnTo>
                    <a:pt x="3732" y="7512"/>
                  </a:lnTo>
                  <a:lnTo>
                    <a:pt x="3724" y="7514"/>
                  </a:lnTo>
                  <a:lnTo>
                    <a:pt x="3722" y="7518"/>
                  </a:lnTo>
                  <a:lnTo>
                    <a:pt x="3724" y="7518"/>
                  </a:lnTo>
                  <a:lnTo>
                    <a:pt x="3732" y="7516"/>
                  </a:lnTo>
                  <a:lnTo>
                    <a:pt x="3736" y="7514"/>
                  </a:lnTo>
                  <a:lnTo>
                    <a:pt x="3736" y="7512"/>
                  </a:lnTo>
                  <a:lnTo>
                    <a:pt x="3734" y="7512"/>
                  </a:lnTo>
                  <a:lnTo>
                    <a:pt x="3732" y="7512"/>
                  </a:lnTo>
                  <a:close/>
                  <a:moveTo>
                    <a:pt x="3746" y="7528"/>
                  </a:moveTo>
                  <a:lnTo>
                    <a:pt x="3746" y="7528"/>
                  </a:lnTo>
                  <a:lnTo>
                    <a:pt x="3746" y="7526"/>
                  </a:lnTo>
                  <a:lnTo>
                    <a:pt x="3740" y="7520"/>
                  </a:lnTo>
                  <a:lnTo>
                    <a:pt x="3738" y="7518"/>
                  </a:lnTo>
                  <a:lnTo>
                    <a:pt x="3738" y="7520"/>
                  </a:lnTo>
                  <a:lnTo>
                    <a:pt x="3740" y="7524"/>
                  </a:lnTo>
                  <a:lnTo>
                    <a:pt x="3742" y="7528"/>
                  </a:lnTo>
                  <a:lnTo>
                    <a:pt x="3744" y="7530"/>
                  </a:lnTo>
                  <a:lnTo>
                    <a:pt x="3746" y="7528"/>
                  </a:lnTo>
                  <a:close/>
                  <a:moveTo>
                    <a:pt x="3772" y="7494"/>
                  </a:moveTo>
                  <a:lnTo>
                    <a:pt x="3772" y="7494"/>
                  </a:lnTo>
                  <a:lnTo>
                    <a:pt x="3782" y="7496"/>
                  </a:lnTo>
                  <a:lnTo>
                    <a:pt x="3786" y="7496"/>
                  </a:lnTo>
                  <a:lnTo>
                    <a:pt x="3780" y="7492"/>
                  </a:lnTo>
                  <a:lnTo>
                    <a:pt x="3772" y="7486"/>
                  </a:lnTo>
                  <a:lnTo>
                    <a:pt x="3768" y="7480"/>
                  </a:lnTo>
                  <a:lnTo>
                    <a:pt x="3766" y="7482"/>
                  </a:lnTo>
                  <a:lnTo>
                    <a:pt x="3766" y="7486"/>
                  </a:lnTo>
                  <a:lnTo>
                    <a:pt x="3768" y="7492"/>
                  </a:lnTo>
                  <a:lnTo>
                    <a:pt x="3772" y="7494"/>
                  </a:lnTo>
                  <a:close/>
                  <a:moveTo>
                    <a:pt x="4194" y="7874"/>
                  </a:moveTo>
                  <a:lnTo>
                    <a:pt x="4194" y="7874"/>
                  </a:lnTo>
                  <a:lnTo>
                    <a:pt x="4188" y="7874"/>
                  </a:lnTo>
                  <a:lnTo>
                    <a:pt x="4184" y="7874"/>
                  </a:lnTo>
                  <a:lnTo>
                    <a:pt x="4180" y="7874"/>
                  </a:lnTo>
                  <a:lnTo>
                    <a:pt x="4176" y="7876"/>
                  </a:lnTo>
                  <a:lnTo>
                    <a:pt x="4166" y="7878"/>
                  </a:lnTo>
                  <a:lnTo>
                    <a:pt x="4164" y="7880"/>
                  </a:lnTo>
                  <a:lnTo>
                    <a:pt x="4166" y="7884"/>
                  </a:lnTo>
                  <a:lnTo>
                    <a:pt x="4170" y="7884"/>
                  </a:lnTo>
                  <a:lnTo>
                    <a:pt x="4174" y="7880"/>
                  </a:lnTo>
                  <a:lnTo>
                    <a:pt x="4178" y="7878"/>
                  </a:lnTo>
                  <a:lnTo>
                    <a:pt x="4180" y="7878"/>
                  </a:lnTo>
                  <a:lnTo>
                    <a:pt x="4182" y="7880"/>
                  </a:lnTo>
                  <a:lnTo>
                    <a:pt x="4186" y="7880"/>
                  </a:lnTo>
                  <a:lnTo>
                    <a:pt x="4190" y="7878"/>
                  </a:lnTo>
                  <a:lnTo>
                    <a:pt x="4192" y="7880"/>
                  </a:lnTo>
                  <a:lnTo>
                    <a:pt x="4196" y="7880"/>
                  </a:lnTo>
                  <a:lnTo>
                    <a:pt x="4200" y="7878"/>
                  </a:lnTo>
                  <a:lnTo>
                    <a:pt x="4200" y="7876"/>
                  </a:lnTo>
                  <a:lnTo>
                    <a:pt x="4198" y="7874"/>
                  </a:lnTo>
                  <a:lnTo>
                    <a:pt x="4194" y="7874"/>
                  </a:lnTo>
                  <a:close/>
                  <a:moveTo>
                    <a:pt x="4054" y="7888"/>
                  </a:moveTo>
                  <a:lnTo>
                    <a:pt x="4054" y="7888"/>
                  </a:lnTo>
                  <a:lnTo>
                    <a:pt x="4026" y="7886"/>
                  </a:lnTo>
                  <a:lnTo>
                    <a:pt x="4018" y="7888"/>
                  </a:lnTo>
                  <a:lnTo>
                    <a:pt x="4020" y="7890"/>
                  </a:lnTo>
                  <a:lnTo>
                    <a:pt x="4022" y="7892"/>
                  </a:lnTo>
                  <a:lnTo>
                    <a:pt x="4024" y="7894"/>
                  </a:lnTo>
                  <a:lnTo>
                    <a:pt x="4024" y="7896"/>
                  </a:lnTo>
                  <a:lnTo>
                    <a:pt x="4024" y="7898"/>
                  </a:lnTo>
                  <a:lnTo>
                    <a:pt x="4026" y="7906"/>
                  </a:lnTo>
                  <a:lnTo>
                    <a:pt x="4028" y="7906"/>
                  </a:lnTo>
                  <a:lnTo>
                    <a:pt x="4032" y="7908"/>
                  </a:lnTo>
                  <a:lnTo>
                    <a:pt x="4042" y="7908"/>
                  </a:lnTo>
                  <a:lnTo>
                    <a:pt x="4046" y="7906"/>
                  </a:lnTo>
                  <a:lnTo>
                    <a:pt x="4046" y="7904"/>
                  </a:lnTo>
                  <a:lnTo>
                    <a:pt x="4046" y="7902"/>
                  </a:lnTo>
                  <a:lnTo>
                    <a:pt x="4050" y="7902"/>
                  </a:lnTo>
                  <a:lnTo>
                    <a:pt x="4054" y="7904"/>
                  </a:lnTo>
                  <a:lnTo>
                    <a:pt x="4054" y="7906"/>
                  </a:lnTo>
                  <a:lnTo>
                    <a:pt x="4054" y="7910"/>
                  </a:lnTo>
                  <a:lnTo>
                    <a:pt x="4058" y="7910"/>
                  </a:lnTo>
                  <a:lnTo>
                    <a:pt x="4062" y="7910"/>
                  </a:lnTo>
                  <a:lnTo>
                    <a:pt x="4066" y="7908"/>
                  </a:lnTo>
                  <a:lnTo>
                    <a:pt x="4068" y="7898"/>
                  </a:lnTo>
                  <a:lnTo>
                    <a:pt x="4070" y="7894"/>
                  </a:lnTo>
                  <a:lnTo>
                    <a:pt x="4068" y="7892"/>
                  </a:lnTo>
                  <a:lnTo>
                    <a:pt x="4064" y="7890"/>
                  </a:lnTo>
                  <a:lnTo>
                    <a:pt x="4060" y="7888"/>
                  </a:lnTo>
                  <a:lnTo>
                    <a:pt x="4054" y="7888"/>
                  </a:lnTo>
                  <a:close/>
                  <a:moveTo>
                    <a:pt x="4070" y="7910"/>
                  </a:moveTo>
                  <a:lnTo>
                    <a:pt x="4070" y="7910"/>
                  </a:lnTo>
                  <a:lnTo>
                    <a:pt x="4070" y="7912"/>
                  </a:lnTo>
                  <a:lnTo>
                    <a:pt x="4074" y="7912"/>
                  </a:lnTo>
                  <a:lnTo>
                    <a:pt x="4076" y="7910"/>
                  </a:lnTo>
                  <a:lnTo>
                    <a:pt x="4078" y="7908"/>
                  </a:lnTo>
                  <a:lnTo>
                    <a:pt x="4076" y="7904"/>
                  </a:lnTo>
                  <a:lnTo>
                    <a:pt x="4074" y="7906"/>
                  </a:lnTo>
                  <a:lnTo>
                    <a:pt x="4070" y="7908"/>
                  </a:lnTo>
                  <a:lnTo>
                    <a:pt x="4070" y="7910"/>
                  </a:lnTo>
                  <a:close/>
                  <a:moveTo>
                    <a:pt x="4088" y="7908"/>
                  </a:moveTo>
                  <a:lnTo>
                    <a:pt x="4088" y="7908"/>
                  </a:lnTo>
                  <a:lnTo>
                    <a:pt x="4092" y="7908"/>
                  </a:lnTo>
                  <a:lnTo>
                    <a:pt x="4094" y="7906"/>
                  </a:lnTo>
                  <a:lnTo>
                    <a:pt x="4094" y="7904"/>
                  </a:lnTo>
                  <a:lnTo>
                    <a:pt x="4092" y="7902"/>
                  </a:lnTo>
                  <a:lnTo>
                    <a:pt x="4090" y="7902"/>
                  </a:lnTo>
                  <a:lnTo>
                    <a:pt x="4088" y="7904"/>
                  </a:lnTo>
                  <a:lnTo>
                    <a:pt x="4086" y="7906"/>
                  </a:lnTo>
                  <a:lnTo>
                    <a:pt x="4088" y="7908"/>
                  </a:lnTo>
                  <a:close/>
                  <a:moveTo>
                    <a:pt x="1488" y="2116"/>
                  </a:moveTo>
                  <a:lnTo>
                    <a:pt x="1488" y="2116"/>
                  </a:lnTo>
                  <a:lnTo>
                    <a:pt x="1490" y="2118"/>
                  </a:lnTo>
                  <a:lnTo>
                    <a:pt x="1492" y="2118"/>
                  </a:lnTo>
                  <a:lnTo>
                    <a:pt x="1494" y="2118"/>
                  </a:lnTo>
                  <a:lnTo>
                    <a:pt x="1498" y="2114"/>
                  </a:lnTo>
                  <a:lnTo>
                    <a:pt x="1498" y="2110"/>
                  </a:lnTo>
                  <a:lnTo>
                    <a:pt x="1496" y="2108"/>
                  </a:lnTo>
                  <a:lnTo>
                    <a:pt x="1492" y="2110"/>
                  </a:lnTo>
                  <a:lnTo>
                    <a:pt x="1490" y="2112"/>
                  </a:lnTo>
                  <a:lnTo>
                    <a:pt x="1488" y="2116"/>
                  </a:lnTo>
                  <a:close/>
                  <a:moveTo>
                    <a:pt x="1514" y="2102"/>
                  </a:moveTo>
                  <a:lnTo>
                    <a:pt x="1514" y="2102"/>
                  </a:lnTo>
                  <a:lnTo>
                    <a:pt x="1518" y="2098"/>
                  </a:lnTo>
                  <a:lnTo>
                    <a:pt x="1522" y="2092"/>
                  </a:lnTo>
                  <a:lnTo>
                    <a:pt x="1524" y="2088"/>
                  </a:lnTo>
                  <a:lnTo>
                    <a:pt x="1522" y="2088"/>
                  </a:lnTo>
                  <a:lnTo>
                    <a:pt x="1516" y="2094"/>
                  </a:lnTo>
                  <a:lnTo>
                    <a:pt x="1508" y="2100"/>
                  </a:lnTo>
                  <a:lnTo>
                    <a:pt x="1506" y="2102"/>
                  </a:lnTo>
                  <a:lnTo>
                    <a:pt x="1508" y="2106"/>
                  </a:lnTo>
                  <a:lnTo>
                    <a:pt x="1510" y="2106"/>
                  </a:lnTo>
                  <a:lnTo>
                    <a:pt x="1514" y="2102"/>
                  </a:lnTo>
                  <a:close/>
                  <a:moveTo>
                    <a:pt x="1474" y="2094"/>
                  </a:moveTo>
                  <a:lnTo>
                    <a:pt x="1474" y="2094"/>
                  </a:lnTo>
                  <a:lnTo>
                    <a:pt x="1476" y="2096"/>
                  </a:lnTo>
                  <a:lnTo>
                    <a:pt x="1480" y="2092"/>
                  </a:lnTo>
                  <a:lnTo>
                    <a:pt x="1478" y="2088"/>
                  </a:lnTo>
                  <a:lnTo>
                    <a:pt x="1474" y="2088"/>
                  </a:lnTo>
                  <a:lnTo>
                    <a:pt x="1470" y="2090"/>
                  </a:lnTo>
                  <a:lnTo>
                    <a:pt x="1470" y="2092"/>
                  </a:lnTo>
                  <a:lnTo>
                    <a:pt x="1474" y="2094"/>
                  </a:lnTo>
                  <a:close/>
                  <a:moveTo>
                    <a:pt x="1420" y="2104"/>
                  </a:moveTo>
                  <a:lnTo>
                    <a:pt x="1420" y="2104"/>
                  </a:lnTo>
                  <a:lnTo>
                    <a:pt x="1418" y="2100"/>
                  </a:lnTo>
                  <a:lnTo>
                    <a:pt x="1416" y="2096"/>
                  </a:lnTo>
                  <a:lnTo>
                    <a:pt x="1408" y="2088"/>
                  </a:lnTo>
                  <a:lnTo>
                    <a:pt x="1406" y="2084"/>
                  </a:lnTo>
                  <a:lnTo>
                    <a:pt x="1406" y="2082"/>
                  </a:lnTo>
                  <a:lnTo>
                    <a:pt x="1408" y="2080"/>
                  </a:lnTo>
                  <a:lnTo>
                    <a:pt x="1406" y="2078"/>
                  </a:lnTo>
                  <a:lnTo>
                    <a:pt x="1404" y="2072"/>
                  </a:lnTo>
                  <a:lnTo>
                    <a:pt x="1402" y="2074"/>
                  </a:lnTo>
                  <a:lnTo>
                    <a:pt x="1400" y="2076"/>
                  </a:lnTo>
                  <a:lnTo>
                    <a:pt x="1398" y="2080"/>
                  </a:lnTo>
                  <a:lnTo>
                    <a:pt x="1402" y="2088"/>
                  </a:lnTo>
                  <a:lnTo>
                    <a:pt x="1410" y="2100"/>
                  </a:lnTo>
                  <a:lnTo>
                    <a:pt x="1414" y="2106"/>
                  </a:lnTo>
                  <a:lnTo>
                    <a:pt x="1418" y="2108"/>
                  </a:lnTo>
                  <a:lnTo>
                    <a:pt x="1420" y="2108"/>
                  </a:lnTo>
                  <a:lnTo>
                    <a:pt x="1420" y="2104"/>
                  </a:lnTo>
                  <a:close/>
                  <a:moveTo>
                    <a:pt x="628" y="1922"/>
                  </a:moveTo>
                  <a:lnTo>
                    <a:pt x="628" y="1922"/>
                  </a:lnTo>
                  <a:lnTo>
                    <a:pt x="624" y="1918"/>
                  </a:lnTo>
                  <a:lnTo>
                    <a:pt x="624" y="1916"/>
                  </a:lnTo>
                  <a:lnTo>
                    <a:pt x="624" y="1912"/>
                  </a:lnTo>
                  <a:lnTo>
                    <a:pt x="622" y="1908"/>
                  </a:lnTo>
                  <a:lnTo>
                    <a:pt x="618" y="1906"/>
                  </a:lnTo>
                  <a:lnTo>
                    <a:pt x="616" y="1906"/>
                  </a:lnTo>
                  <a:lnTo>
                    <a:pt x="612" y="1908"/>
                  </a:lnTo>
                  <a:lnTo>
                    <a:pt x="608" y="1906"/>
                  </a:lnTo>
                  <a:lnTo>
                    <a:pt x="602" y="1902"/>
                  </a:lnTo>
                  <a:lnTo>
                    <a:pt x="596" y="1900"/>
                  </a:lnTo>
                  <a:lnTo>
                    <a:pt x="592" y="1900"/>
                  </a:lnTo>
                  <a:lnTo>
                    <a:pt x="592" y="1902"/>
                  </a:lnTo>
                  <a:lnTo>
                    <a:pt x="592" y="1904"/>
                  </a:lnTo>
                  <a:lnTo>
                    <a:pt x="594" y="1908"/>
                  </a:lnTo>
                  <a:lnTo>
                    <a:pt x="592" y="1910"/>
                  </a:lnTo>
                  <a:lnTo>
                    <a:pt x="588" y="1914"/>
                  </a:lnTo>
                  <a:lnTo>
                    <a:pt x="580" y="1914"/>
                  </a:lnTo>
                  <a:lnTo>
                    <a:pt x="578" y="1912"/>
                  </a:lnTo>
                  <a:lnTo>
                    <a:pt x="574" y="1908"/>
                  </a:lnTo>
                  <a:lnTo>
                    <a:pt x="570" y="1904"/>
                  </a:lnTo>
                  <a:lnTo>
                    <a:pt x="568" y="1906"/>
                  </a:lnTo>
                  <a:lnTo>
                    <a:pt x="566" y="1912"/>
                  </a:lnTo>
                  <a:lnTo>
                    <a:pt x="564" y="1918"/>
                  </a:lnTo>
                  <a:lnTo>
                    <a:pt x="564" y="1922"/>
                  </a:lnTo>
                  <a:lnTo>
                    <a:pt x="562" y="1924"/>
                  </a:lnTo>
                  <a:lnTo>
                    <a:pt x="558" y="1922"/>
                  </a:lnTo>
                  <a:lnTo>
                    <a:pt x="550" y="1922"/>
                  </a:lnTo>
                  <a:lnTo>
                    <a:pt x="544" y="1924"/>
                  </a:lnTo>
                  <a:lnTo>
                    <a:pt x="538" y="1926"/>
                  </a:lnTo>
                  <a:lnTo>
                    <a:pt x="534" y="1932"/>
                  </a:lnTo>
                  <a:lnTo>
                    <a:pt x="530" y="1936"/>
                  </a:lnTo>
                  <a:lnTo>
                    <a:pt x="530" y="1940"/>
                  </a:lnTo>
                  <a:lnTo>
                    <a:pt x="530" y="1944"/>
                  </a:lnTo>
                  <a:lnTo>
                    <a:pt x="534" y="1952"/>
                  </a:lnTo>
                  <a:lnTo>
                    <a:pt x="538" y="1962"/>
                  </a:lnTo>
                  <a:lnTo>
                    <a:pt x="542" y="1968"/>
                  </a:lnTo>
                  <a:lnTo>
                    <a:pt x="544" y="1970"/>
                  </a:lnTo>
                  <a:lnTo>
                    <a:pt x="548" y="1970"/>
                  </a:lnTo>
                  <a:lnTo>
                    <a:pt x="550" y="1968"/>
                  </a:lnTo>
                  <a:lnTo>
                    <a:pt x="556" y="1964"/>
                  </a:lnTo>
                  <a:lnTo>
                    <a:pt x="560" y="1964"/>
                  </a:lnTo>
                  <a:lnTo>
                    <a:pt x="562" y="1964"/>
                  </a:lnTo>
                  <a:lnTo>
                    <a:pt x="564" y="1966"/>
                  </a:lnTo>
                  <a:lnTo>
                    <a:pt x="562" y="1968"/>
                  </a:lnTo>
                  <a:lnTo>
                    <a:pt x="560" y="1972"/>
                  </a:lnTo>
                  <a:lnTo>
                    <a:pt x="556" y="1978"/>
                  </a:lnTo>
                  <a:lnTo>
                    <a:pt x="556" y="1980"/>
                  </a:lnTo>
                  <a:lnTo>
                    <a:pt x="560" y="1980"/>
                  </a:lnTo>
                  <a:lnTo>
                    <a:pt x="566" y="1976"/>
                  </a:lnTo>
                  <a:lnTo>
                    <a:pt x="574" y="1970"/>
                  </a:lnTo>
                  <a:lnTo>
                    <a:pt x="576" y="1966"/>
                  </a:lnTo>
                  <a:lnTo>
                    <a:pt x="576" y="1962"/>
                  </a:lnTo>
                  <a:lnTo>
                    <a:pt x="578" y="1956"/>
                  </a:lnTo>
                  <a:lnTo>
                    <a:pt x="580" y="1954"/>
                  </a:lnTo>
                  <a:lnTo>
                    <a:pt x="586" y="1950"/>
                  </a:lnTo>
                  <a:lnTo>
                    <a:pt x="596" y="1948"/>
                  </a:lnTo>
                  <a:lnTo>
                    <a:pt x="610" y="1946"/>
                  </a:lnTo>
                  <a:lnTo>
                    <a:pt x="620" y="1940"/>
                  </a:lnTo>
                  <a:lnTo>
                    <a:pt x="628" y="1936"/>
                  </a:lnTo>
                  <a:lnTo>
                    <a:pt x="632" y="1930"/>
                  </a:lnTo>
                  <a:lnTo>
                    <a:pt x="632" y="1924"/>
                  </a:lnTo>
                  <a:lnTo>
                    <a:pt x="632" y="1922"/>
                  </a:lnTo>
                  <a:lnTo>
                    <a:pt x="628" y="1922"/>
                  </a:lnTo>
                  <a:close/>
                  <a:moveTo>
                    <a:pt x="620" y="1874"/>
                  </a:moveTo>
                  <a:lnTo>
                    <a:pt x="620" y="1874"/>
                  </a:lnTo>
                  <a:lnTo>
                    <a:pt x="616" y="1870"/>
                  </a:lnTo>
                  <a:lnTo>
                    <a:pt x="612" y="1868"/>
                  </a:lnTo>
                  <a:lnTo>
                    <a:pt x="608" y="1870"/>
                  </a:lnTo>
                  <a:lnTo>
                    <a:pt x="608" y="1876"/>
                  </a:lnTo>
                  <a:lnTo>
                    <a:pt x="608" y="1880"/>
                  </a:lnTo>
                  <a:lnTo>
                    <a:pt x="606" y="1880"/>
                  </a:lnTo>
                  <a:lnTo>
                    <a:pt x="602" y="1880"/>
                  </a:lnTo>
                  <a:lnTo>
                    <a:pt x="596" y="1882"/>
                  </a:lnTo>
                  <a:lnTo>
                    <a:pt x="592" y="1886"/>
                  </a:lnTo>
                  <a:lnTo>
                    <a:pt x="592" y="1890"/>
                  </a:lnTo>
                  <a:lnTo>
                    <a:pt x="594" y="1894"/>
                  </a:lnTo>
                  <a:lnTo>
                    <a:pt x="600" y="1898"/>
                  </a:lnTo>
                  <a:lnTo>
                    <a:pt x="606" y="1900"/>
                  </a:lnTo>
                  <a:lnTo>
                    <a:pt x="610" y="1898"/>
                  </a:lnTo>
                  <a:lnTo>
                    <a:pt x="614" y="1894"/>
                  </a:lnTo>
                  <a:lnTo>
                    <a:pt x="618" y="1890"/>
                  </a:lnTo>
                  <a:lnTo>
                    <a:pt x="622" y="1890"/>
                  </a:lnTo>
                  <a:lnTo>
                    <a:pt x="632" y="1888"/>
                  </a:lnTo>
                  <a:lnTo>
                    <a:pt x="636" y="1886"/>
                  </a:lnTo>
                  <a:lnTo>
                    <a:pt x="640" y="1884"/>
                  </a:lnTo>
                  <a:lnTo>
                    <a:pt x="640" y="1880"/>
                  </a:lnTo>
                  <a:lnTo>
                    <a:pt x="636" y="1874"/>
                  </a:lnTo>
                  <a:lnTo>
                    <a:pt x="634" y="1872"/>
                  </a:lnTo>
                  <a:lnTo>
                    <a:pt x="632" y="1872"/>
                  </a:lnTo>
                  <a:lnTo>
                    <a:pt x="628" y="1874"/>
                  </a:lnTo>
                  <a:lnTo>
                    <a:pt x="624" y="1876"/>
                  </a:lnTo>
                  <a:lnTo>
                    <a:pt x="622" y="1876"/>
                  </a:lnTo>
                  <a:lnTo>
                    <a:pt x="620" y="1874"/>
                  </a:lnTo>
                  <a:close/>
                  <a:moveTo>
                    <a:pt x="830" y="1754"/>
                  </a:moveTo>
                  <a:lnTo>
                    <a:pt x="830" y="1754"/>
                  </a:lnTo>
                  <a:lnTo>
                    <a:pt x="820" y="1766"/>
                  </a:lnTo>
                  <a:lnTo>
                    <a:pt x="804" y="1784"/>
                  </a:lnTo>
                  <a:lnTo>
                    <a:pt x="802" y="1786"/>
                  </a:lnTo>
                  <a:lnTo>
                    <a:pt x="806" y="1786"/>
                  </a:lnTo>
                  <a:lnTo>
                    <a:pt x="818" y="1782"/>
                  </a:lnTo>
                  <a:lnTo>
                    <a:pt x="822" y="1780"/>
                  </a:lnTo>
                  <a:lnTo>
                    <a:pt x="826" y="1776"/>
                  </a:lnTo>
                  <a:lnTo>
                    <a:pt x="828" y="1772"/>
                  </a:lnTo>
                  <a:lnTo>
                    <a:pt x="834" y="1764"/>
                  </a:lnTo>
                  <a:lnTo>
                    <a:pt x="840" y="1756"/>
                  </a:lnTo>
                  <a:lnTo>
                    <a:pt x="840" y="1752"/>
                  </a:lnTo>
                  <a:lnTo>
                    <a:pt x="838" y="1752"/>
                  </a:lnTo>
                  <a:lnTo>
                    <a:pt x="836" y="1750"/>
                  </a:lnTo>
                  <a:lnTo>
                    <a:pt x="830" y="1754"/>
                  </a:lnTo>
                  <a:close/>
                  <a:moveTo>
                    <a:pt x="864" y="1744"/>
                  </a:moveTo>
                  <a:lnTo>
                    <a:pt x="864" y="1744"/>
                  </a:lnTo>
                  <a:lnTo>
                    <a:pt x="856" y="1742"/>
                  </a:lnTo>
                  <a:lnTo>
                    <a:pt x="852" y="1744"/>
                  </a:lnTo>
                  <a:lnTo>
                    <a:pt x="852" y="1748"/>
                  </a:lnTo>
                  <a:lnTo>
                    <a:pt x="852" y="1756"/>
                  </a:lnTo>
                  <a:lnTo>
                    <a:pt x="856" y="1758"/>
                  </a:lnTo>
                  <a:lnTo>
                    <a:pt x="860" y="1756"/>
                  </a:lnTo>
                  <a:lnTo>
                    <a:pt x="870" y="1752"/>
                  </a:lnTo>
                  <a:lnTo>
                    <a:pt x="874" y="1750"/>
                  </a:lnTo>
                  <a:lnTo>
                    <a:pt x="874" y="1748"/>
                  </a:lnTo>
                  <a:lnTo>
                    <a:pt x="872" y="1746"/>
                  </a:lnTo>
                  <a:lnTo>
                    <a:pt x="864" y="1744"/>
                  </a:lnTo>
                  <a:close/>
                  <a:moveTo>
                    <a:pt x="1368" y="1942"/>
                  </a:moveTo>
                  <a:lnTo>
                    <a:pt x="1368" y="1942"/>
                  </a:lnTo>
                  <a:lnTo>
                    <a:pt x="1372" y="1942"/>
                  </a:lnTo>
                  <a:lnTo>
                    <a:pt x="1372" y="1940"/>
                  </a:lnTo>
                  <a:lnTo>
                    <a:pt x="1372" y="1934"/>
                  </a:lnTo>
                  <a:lnTo>
                    <a:pt x="1370" y="1928"/>
                  </a:lnTo>
                  <a:lnTo>
                    <a:pt x="1370" y="1924"/>
                  </a:lnTo>
                  <a:lnTo>
                    <a:pt x="1372" y="1922"/>
                  </a:lnTo>
                  <a:lnTo>
                    <a:pt x="1372" y="1920"/>
                  </a:lnTo>
                  <a:lnTo>
                    <a:pt x="1370" y="1912"/>
                  </a:lnTo>
                  <a:lnTo>
                    <a:pt x="1360" y="1892"/>
                  </a:lnTo>
                  <a:lnTo>
                    <a:pt x="1358" y="1888"/>
                  </a:lnTo>
                  <a:lnTo>
                    <a:pt x="1356" y="1886"/>
                  </a:lnTo>
                  <a:lnTo>
                    <a:pt x="1350" y="1886"/>
                  </a:lnTo>
                  <a:lnTo>
                    <a:pt x="1344" y="1884"/>
                  </a:lnTo>
                  <a:lnTo>
                    <a:pt x="1342" y="1884"/>
                  </a:lnTo>
                  <a:lnTo>
                    <a:pt x="1338" y="1880"/>
                  </a:lnTo>
                  <a:lnTo>
                    <a:pt x="1332" y="1876"/>
                  </a:lnTo>
                  <a:lnTo>
                    <a:pt x="1332" y="1878"/>
                  </a:lnTo>
                  <a:lnTo>
                    <a:pt x="1334" y="1894"/>
                  </a:lnTo>
                  <a:lnTo>
                    <a:pt x="1338" y="1912"/>
                  </a:lnTo>
                  <a:lnTo>
                    <a:pt x="1340" y="1922"/>
                  </a:lnTo>
                  <a:lnTo>
                    <a:pt x="1344" y="1932"/>
                  </a:lnTo>
                  <a:lnTo>
                    <a:pt x="1348" y="1940"/>
                  </a:lnTo>
                  <a:lnTo>
                    <a:pt x="1346" y="1942"/>
                  </a:lnTo>
                  <a:lnTo>
                    <a:pt x="1342" y="1946"/>
                  </a:lnTo>
                  <a:lnTo>
                    <a:pt x="1342" y="1950"/>
                  </a:lnTo>
                  <a:lnTo>
                    <a:pt x="1342" y="1956"/>
                  </a:lnTo>
                  <a:lnTo>
                    <a:pt x="1342" y="1960"/>
                  </a:lnTo>
                  <a:lnTo>
                    <a:pt x="1346" y="1960"/>
                  </a:lnTo>
                  <a:lnTo>
                    <a:pt x="1358" y="1954"/>
                  </a:lnTo>
                  <a:lnTo>
                    <a:pt x="1360" y="1952"/>
                  </a:lnTo>
                  <a:lnTo>
                    <a:pt x="1362" y="1950"/>
                  </a:lnTo>
                  <a:lnTo>
                    <a:pt x="1362" y="1946"/>
                  </a:lnTo>
                  <a:lnTo>
                    <a:pt x="1362" y="1944"/>
                  </a:lnTo>
                  <a:lnTo>
                    <a:pt x="1368" y="1942"/>
                  </a:lnTo>
                  <a:close/>
                  <a:moveTo>
                    <a:pt x="1338" y="1970"/>
                  </a:moveTo>
                  <a:lnTo>
                    <a:pt x="1338" y="1970"/>
                  </a:lnTo>
                  <a:lnTo>
                    <a:pt x="1334" y="1956"/>
                  </a:lnTo>
                  <a:lnTo>
                    <a:pt x="1332" y="1946"/>
                  </a:lnTo>
                  <a:lnTo>
                    <a:pt x="1326" y="1938"/>
                  </a:lnTo>
                  <a:lnTo>
                    <a:pt x="1316" y="1932"/>
                  </a:lnTo>
                  <a:lnTo>
                    <a:pt x="1312" y="1930"/>
                  </a:lnTo>
                  <a:lnTo>
                    <a:pt x="1308" y="1930"/>
                  </a:lnTo>
                  <a:lnTo>
                    <a:pt x="1304" y="1932"/>
                  </a:lnTo>
                  <a:lnTo>
                    <a:pt x="1302" y="1934"/>
                  </a:lnTo>
                  <a:lnTo>
                    <a:pt x="1302" y="1942"/>
                  </a:lnTo>
                  <a:lnTo>
                    <a:pt x="1302" y="1946"/>
                  </a:lnTo>
                  <a:lnTo>
                    <a:pt x="1310" y="1952"/>
                  </a:lnTo>
                  <a:lnTo>
                    <a:pt x="1312" y="1958"/>
                  </a:lnTo>
                  <a:lnTo>
                    <a:pt x="1312" y="1966"/>
                  </a:lnTo>
                  <a:lnTo>
                    <a:pt x="1312" y="1970"/>
                  </a:lnTo>
                  <a:lnTo>
                    <a:pt x="1312" y="1972"/>
                  </a:lnTo>
                  <a:lnTo>
                    <a:pt x="1316" y="1976"/>
                  </a:lnTo>
                  <a:lnTo>
                    <a:pt x="1320" y="1978"/>
                  </a:lnTo>
                  <a:lnTo>
                    <a:pt x="1320" y="1980"/>
                  </a:lnTo>
                  <a:lnTo>
                    <a:pt x="1320" y="1984"/>
                  </a:lnTo>
                  <a:lnTo>
                    <a:pt x="1322" y="1988"/>
                  </a:lnTo>
                  <a:lnTo>
                    <a:pt x="1324" y="1988"/>
                  </a:lnTo>
                  <a:lnTo>
                    <a:pt x="1326" y="1988"/>
                  </a:lnTo>
                  <a:lnTo>
                    <a:pt x="1326" y="1992"/>
                  </a:lnTo>
                  <a:lnTo>
                    <a:pt x="1326" y="1998"/>
                  </a:lnTo>
                  <a:lnTo>
                    <a:pt x="1326" y="2002"/>
                  </a:lnTo>
                  <a:lnTo>
                    <a:pt x="1332" y="2006"/>
                  </a:lnTo>
                  <a:lnTo>
                    <a:pt x="1338" y="2016"/>
                  </a:lnTo>
                  <a:lnTo>
                    <a:pt x="1340" y="2016"/>
                  </a:lnTo>
                  <a:lnTo>
                    <a:pt x="1342" y="2014"/>
                  </a:lnTo>
                  <a:lnTo>
                    <a:pt x="1342" y="2008"/>
                  </a:lnTo>
                  <a:lnTo>
                    <a:pt x="1340" y="1998"/>
                  </a:lnTo>
                  <a:lnTo>
                    <a:pt x="1340" y="1992"/>
                  </a:lnTo>
                  <a:lnTo>
                    <a:pt x="1340" y="1990"/>
                  </a:lnTo>
                  <a:lnTo>
                    <a:pt x="1342" y="1984"/>
                  </a:lnTo>
                  <a:lnTo>
                    <a:pt x="1338" y="1970"/>
                  </a:lnTo>
                  <a:close/>
                  <a:moveTo>
                    <a:pt x="1294" y="1940"/>
                  </a:moveTo>
                  <a:lnTo>
                    <a:pt x="1294" y="1940"/>
                  </a:lnTo>
                  <a:lnTo>
                    <a:pt x="1292" y="1942"/>
                  </a:lnTo>
                  <a:lnTo>
                    <a:pt x="1292" y="1946"/>
                  </a:lnTo>
                  <a:lnTo>
                    <a:pt x="1292" y="1954"/>
                  </a:lnTo>
                  <a:lnTo>
                    <a:pt x="1292" y="1962"/>
                  </a:lnTo>
                  <a:lnTo>
                    <a:pt x="1294" y="1962"/>
                  </a:lnTo>
                  <a:lnTo>
                    <a:pt x="1298" y="1962"/>
                  </a:lnTo>
                  <a:lnTo>
                    <a:pt x="1300" y="1960"/>
                  </a:lnTo>
                  <a:lnTo>
                    <a:pt x="1300" y="1956"/>
                  </a:lnTo>
                  <a:lnTo>
                    <a:pt x="1300" y="1948"/>
                  </a:lnTo>
                  <a:lnTo>
                    <a:pt x="1296" y="1942"/>
                  </a:lnTo>
                  <a:lnTo>
                    <a:pt x="1294" y="1940"/>
                  </a:lnTo>
                  <a:close/>
                  <a:moveTo>
                    <a:pt x="1300" y="1922"/>
                  </a:moveTo>
                  <a:lnTo>
                    <a:pt x="1300" y="1922"/>
                  </a:lnTo>
                  <a:lnTo>
                    <a:pt x="1298" y="1916"/>
                  </a:lnTo>
                  <a:lnTo>
                    <a:pt x="1300" y="1914"/>
                  </a:lnTo>
                  <a:lnTo>
                    <a:pt x="1304" y="1916"/>
                  </a:lnTo>
                  <a:lnTo>
                    <a:pt x="1314" y="1922"/>
                  </a:lnTo>
                  <a:lnTo>
                    <a:pt x="1324" y="1928"/>
                  </a:lnTo>
                  <a:lnTo>
                    <a:pt x="1330" y="1930"/>
                  </a:lnTo>
                  <a:lnTo>
                    <a:pt x="1332" y="1930"/>
                  </a:lnTo>
                  <a:lnTo>
                    <a:pt x="1334" y="1928"/>
                  </a:lnTo>
                  <a:lnTo>
                    <a:pt x="1332" y="1920"/>
                  </a:lnTo>
                  <a:lnTo>
                    <a:pt x="1328" y="1910"/>
                  </a:lnTo>
                  <a:lnTo>
                    <a:pt x="1328" y="1908"/>
                  </a:lnTo>
                  <a:lnTo>
                    <a:pt x="1330" y="1902"/>
                  </a:lnTo>
                  <a:lnTo>
                    <a:pt x="1330" y="1900"/>
                  </a:lnTo>
                  <a:lnTo>
                    <a:pt x="1328" y="1896"/>
                  </a:lnTo>
                  <a:lnTo>
                    <a:pt x="1320" y="1890"/>
                  </a:lnTo>
                  <a:lnTo>
                    <a:pt x="1302" y="1882"/>
                  </a:lnTo>
                  <a:lnTo>
                    <a:pt x="1294" y="1880"/>
                  </a:lnTo>
                  <a:lnTo>
                    <a:pt x="1288" y="1882"/>
                  </a:lnTo>
                  <a:lnTo>
                    <a:pt x="1284" y="1884"/>
                  </a:lnTo>
                  <a:lnTo>
                    <a:pt x="1278" y="1884"/>
                  </a:lnTo>
                  <a:lnTo>
                    <a:pt x="1274" y="1884"/>
                  </a:lnTo>
                  <a:lnTo>
                    <a:pt x="1272" y="1886"/>
                  </a:lnTo>
                  <a:lnTo>
                    <a:pt x="1268" y="1892"/>
                  </a:lnTo>
                  <a:lnTo>
                    <a:pt x="1266" y="1898"/>
                  </a:lnTo>
                  <a:lnTo>
                    <a:pt x="1266" y="1902"/>
                  </a:lnTo>
                  <a:lnTo>
                    <a:pt x="1268" y="1906"/>
                  </a:lnTo>
                  <a:lnTo>
                    <a:pt x="1276" y="1910"/>
                  </a:lnTo>
                  <a:lnTo>
                    <a:pt x="1278" y="1912"/>
                  </a:lnTo>
                  <a:lnTo>
                    <a:pt x="1280" y="1914"/>
                  </a:lnTo>
                  <a:lnTo>
                    <a:pt x="1280" y="1918"/>
                  </a:lnTo>
                  <a:lnTo>
                    <a:pt x="1280" y="1924"/>
                  </a:lnTo>
                  <a:lnTo>
                    <a:pt x="1284" y="1928"/>
                  </a:lnTo>
                  <a:lnTo>
                    <a:pt x="1288" y="1932"/>
                  </a:lnTo>
                  <a:lnTo>
                    <a:pt x="1294" y="1934"/>
                  </a:lnTo>
                  <a:lnTo>
                    <a:pt x="1298" y="1932"/>
                  </a:lnTo>
                  <a:lnTo>
                    <a:pt x="1302" y="1926"/>
                  </a:lnTo>
                  <a:lnTo>
                    <a:pt x="1302" y="1924"/>
                  </a:lnTo>
                  <a:lnTo>
                    <a:pt x="1300" y="1922"/>
                  </a:lnTo>
                  <a:close/>
                  <a:moveTo>
                    <a:pt x="1404" y="1984"/>
                  </a:moveTo>
                  <a:lnTo>
                    <a:pt x="1404" y="1984"/>
                  </a:lnTo>
                  <a:lnTo>
                    <a:pt x="1406" y="1982"/>
                  </a:lnTo>
                  <a:lnTo>
                    <a:pt x="1408" y="1976"/>
                  </a:lnTo>
                  <a:lnTo>
                    <a:pt x="1410" y="1970"/>
                  </a:lnTo>
                  <a:lnTo>
                    <a:pt x="1408" y="1964"/>
                  </a:lnTo>
                  <a:lnTo>
                    <a:pt x="1404" y="1962"/>
                  </a:lnTo>
                  <a:lnTo>
                    <a:pt x="1400" y="1962"/>
                  </a:lnTo>
                  <a:lnTo>
                    <a:pt x="1394" y="1962"/>
                  </a:lnTo>
                  <a:lnTo>
                    <a:pt x="1388" y="1960"/>
                  </a:lnTo>
                  <a:lnTo>
                    <a:pt x="1382" y="1956"/>
                  </a:lnTo>
                  <a:lnTo>
                    <a:pt x="1374" y="1956"/>
                  </a:lnTo>
                  <a:lnTo>
                    <a:pt x="1370" y="1958"/>
                  </a:lnTo>
                  <a:lnTo>
                    <a:pt x="1370" y="1962"/>
                  </a:lnTo>
                  <a:lnTo>
                    <a:pt x="1370" y="1966"/>
                  </a:lnTo>
                  <a:lnTo>
                    <a:pt x="1370" y="1970"/>
                  </a:lnTo>
                  <a:lnTo>
                    <a:pt x="1372" y="1970"/>
                  </a:lnTo>
                  <a:lnTo>
                    <a:pt x="1378" y="1970"/>
                  </a:lnTo>
                  <a:lnTo>
                    <a:pt x="1380" y="1970"/>
                  </a:lnTo>
                  <a:lnTo>
                    <a:pt x="1382" y="1972"/>
                  </a:lnTo>
                  <a:lnTo>
                    <a:pt x="1382" y="1976"/>
                  </a:lnTo>
                  <a:lnTo>
                    <a:pt x="1382" y="1982"/>
                  </a:lnTo>
                  <a:lnTo>
                    <a:pt x="1382" y="1992"/>
                  </a:lnTo>
                  <a:lnTo>
                    <a:pt x="1384" y="1994"/>
                  </a:lnTo>
                  <a:lnTo>
                    <a:pt x="1386" y="1996"/>
                  </a:lnTo>
                  <a:lnTo>
                    <a:pt x="1390" y="1996"/>
                  </a:lnTo>
                  <a:lnTo>
                    <a:pt x="1398" y="1996"/>
                  </a:lnTo>
                  <a:lnTo>
                    <a:pt x="1402" y="1996"/>
                  </a:lnTo>
                  <a:lnTo>
                    <a:pt x="1404" y="1996"/>
                  </a:lnTo>
                  <a:lnTo>
                    <a:pt x="1404" y="1992"/>
                  </a:lnTo>
                  <a:lnTo>
                    <a:pt x="1404" y="1988"/>
                  </a:lnTo>
                  <a:lnTo>
                    <a:pt x="1404" y="1986"/>
                  </a:lnTo>
                  <a:lnTo>
                    <a:pt x="1404" y="1984"/>
                  </a:lnTo>
                  <a:close/>
                  <a:moveTo>
                    <a:pt x="1376" y="1988"/>
                  </a:moveTo>
                  <a:lnTo>
                    <a:pt x="1376" y="1988"/>
                  </a:lnTo>
                  <a:lnTo>
                    <a:pt x="1378" y="1980"/>
                  </a:lnTo>
                  <a:lnTo>
                    <a:pt x="1376" y="1978"/>
                  </a:lnTo>
                  <a:lnTo>
                    <a:pt x="1374" y="1976"/>
                  </a:lnTo>
                  <a:lnTo>
                    <a:pt x="1370" y="1974"/>
                  </a:lnTo>
                  <a:lnTo>
                    <a:pt x="1366" y="1970"/>
                  </a:lnTo>
                  <a:lnTo>
                    <a:pt x="1364" y="1966"/>
                  </a:lnTo>
                  <a:lnTo>
                    <a:pt x="1360" y="1966"/>
                  </a:lnTo>
                  <a:lnTo>
                    <a:pt x="1356" y="1968"/>
                  </a:lnTo>
                  <a:lnTo>
                    <a:pt x="1352" y="1972"/>
                  </a:lnTo>
                  <a:lnTo>
                    <a:pt x="1350" y="1974"/>
                  </a:lnTo>
                  <a:lnTo>
                    <a:pt x="1350" y="1978"/>
                  </a:lnTo>
                  <a:lnTo>
                    <a:pt x="1354" y="1984"/>
                  </a:lnTo>
                  <a:lnTo>
                    <a:pt x="1364" y="1996"/>
                  </a:lnTo>
                  <a:lnTo>
                    <a:pt x="1366" y="2000"/>
                  </a:lnTo>
                  <a:lnTo>
                    <a:pt x="1364" y="2000"/>
                  </a:lnTo>
                  <a:lnTo>
                    <a:pt x="1362" y="2000"/>
                  </a:lnTo>
                  <a:lnTo>
                    <a:pt x="1358" y="2000"/>
                  </a:lnTo>
                  <a:lnTo>
                    <a:pt x="1356" y="2004"/>
                  </a:lnTo>
                  <a:lnTo>
                    <a:pt x="1356" y="2010"/>
                  </a:lnTo>
                  <a:lnTo>
                    <a:pt x="1358" y="2020"/>
                  </a:lnTo>
                  <a:lnTo>
                    <a:pt x="1360" y="2022"/>
                  </a:lnTo>
                  <a:lnTo>
                    <a:pt x="1362" y="2022"/>
                  </a:lnTo>
                  <a:lnTo>
                    <a:pt x="1362" y="2018"/>
                  </a:lnTo>
                  <a:lnTo>
                    <a:pt x="1364" y="2014"/>
                  </a:lnTo>
                  <a:lnTo>
                    <a:pt x="1364" y="2012"/>
                  </a:lnTo>
                  <a:lnTo>
                    <a:pt x="1366" y="2014"/>
                  </a:lnTo>
                  <a:lnTo>
                    <a:pt x="1368" y="2020"/>
                  </a:lnTo>
                  <a:lnTo>
                    <a:pt x="1370" y="2020"/>
                  </a:lnTo>
                  <a:lnTo>
                    <a:pt x="1372" y="2012"/>
                  </a:lnTo>
                  <a:lnTo>
                    <a:pt x="1374" y="2008"/>
                  </a:lnTo>
                  <a:lnTo>
                    <a:pt x="1374" y="2002"/>
                  </a:lnTo>
                  <a:lnTo>
                    <a:pt x="1374" y="1996"/>
                  </a:lnTo>
                  <a:lnTo>
                    <a:pt x="1376" y="1988"/>
                  </a:lnTo>
                  <a:close/>
                  <a:moveTo>
                    <a:pt x="1392" y="2016"/>
                  </a:moveTo>
                  <a:lnTo>
                    <a:pt x="1392" y="2016"/>
                  </a:lnTo>
                  <a:lnTo>
                    <a:pt x="1384" y="2016"/>
                  </a:lnTo>
                  <a:lnTo>
                    <a:pt x="1382" y="2016"/>
                  </a:lnTo>
                  <a:lnTo>
                    <a:pt x="1384" y="2018"/>
                  </a:lnTo>
                  <a:lnTo>
                    <a:pt x="1384" y="2020"/>
                  </a:lnTo>
                  <a:lnTo>
                    <a:pt x="1382" y="2020"/>
                  </a:lnTo>
                  <a:lnTo>
                    <a:pt x="1378" y="2022"/>
                  </a:lnTo>
                  <a:lnTo>
                    <a:pt x="1376" y="2024"/>
                  </a:lnTo>
                  <a:lnTo>
                    <a:pt x="1376" y="2028"/>
                  </a:lnTo>
                  <a:lnTo>
                    <a:pt x="1376" y="2030"/>
                  </a:lnTo>
                  <a:lnTo>
                    <a:pt x="1378" y="2030"/>
                  </a:lnTo>
                  <a:lnTo>
                    <a:pt x="1384" y="2028"/>
                  </a:lnTo>
                  <a:lnTo>
                    <a:pt x="1386" y="2026"/>
                  </a:lnTo>
                  <a:lnTo>
                    <a:pt x="1392" y="2026"/>
                  </a:lnTo>
                  <a:lnTo>
                    <a:pt x="1396" y="2024"/>
                  </a:lnTo>
                  <a:lnTo>
                    <a:pt x="1396" y="2022"/>
                  </a:lnTo>
                  <a:lnTo>
                    <a:pt x="1396" y="2018"/>
                  </a:lnTo>
                  <a:lnTo>
                    <a:pt x="1392" y="2016"/>
                  </a:lnTo>
                  <a:close/>
                  <a:moveTo>
                    <a:pt x="1406" y="2070"/>
                  </a:moveTo>
                  <a:lnTo>
                    <a:pt x="1406" y="2070"/>
                  </a:lnTo>
                  <a:lnTo>
                    <a:pt x="1410" y="2070"/>
                  </a:lnTo>
                  <a:lnTo>
                    <a:pt x="1410" y="2072"/>
                  </a:lnTo>
                  <a:lnTo>
                    <a:pt x="1412" y="2074"/>
                  </a:lnTo>
                  <a:lnTo>
                    <a:pt x="1416" y="2072"/>
                  </a:lnTo>
                  <a:lnTo>
                    <a:pt x="1418" y="2074"/>
                  </a:lnTo>
                  <a:lnTo>
                    <a:pt x="1424" y="2080"/>
                  </a:lnTo>
                  <a:lnTo>
                    <a:pt x="1426" y="2084"/>
                  </a:lnTo>
                  <a:lnTo>
                    <a:pt x="1426" y="2086"/>
                  </a:lnTo>
                  <a:lnTo>
                    <a:pt x="1426" y="2088"/>
                  </a:lnTo>
                  <a:lnTo>
                    <a:pt x="1428" y="2090"/>
                  </a:lnTo>
                  <a:lnTo>
                    <a:pt x="1430" y="2092"/>
                  </a:lnTo>
                  <a:lnTo>
                    <a:pt x="1432" y="2090"/>
                  </a:lnTo>
                  <a:lnTo>
                    <a:pt x="1434" y="2090"/>
                  </a:lnTo>
                  <a:lnTo>
                    <a:pt x="1434" y="2094"/>
                  </a:lnTo>
                  <a:lnTo>
                    <a:pt x="1436" y="2102"/>
                  </a:lnTo>
                  <a:lnTo>
                    <a:pt x="1440" y="2106"/>
                  </a:lnTo>
                  <a:lnTo>
                    <a:pt x="1444" y="2106"/>
                  </a:lnTo>
                  <a:lnTo>
                    <a:pt x="1448" y="2104"/>
                  </a:lnTo>
                  <a:lnTo>
                    <a:pt x="1450" y="2100"/>
                  </a:lnTo>
                  <a:lnTo>
                    <a:pt x="1450" y="2096"/>
                  </a:lnTo>
                  <a:lnTo>
                    <a:pt x="1450" y="2092"/>
                  </a:lnTo>
                  <a:lnTo>
                    <a:pt x="1450" y="2088"/>
                  </a:lnTo>
                  <a:lnTo>
                    <a:pt x="1450" y="2084"/>
                  </a:lnTo>
                  <a:lnTo>
                    <a:pt x="1448" y="2084"/>
                  </a:lnTo>
                  <a:lnTo>
                    <a:pt x="1448" y="2082"/>
                  </a:lnTo>
                  <a:lnTo>
                    <a:pt x="1448" y="2076"/>
                  </a:lnTo>
                  <a:lnTo>
                    <a:pt x="1450" y="2070"/>
                  </a:lnTo>
                  <a:lnTo>
                    <a:pt x="1448" y="2070"/>
                  </a:lnTo>
                  <a:lnTo>
                    <a:pt x="1446" y="2070"/>
                  </a:lnTo>
                  <a:lnTo>
                    <a:pt x="1444" y="2068"/>
                  </a:lnTo>
                  <a:lnTo>
                    <a:pt x="1444" y="2066"/>
                  </a:lnTo>
                  <a:lnTo>
                    <a:pt x="1442" y="2062"/>
                  </a:lnTo>
                  <a:lnTo>
                    <a:pt x="1440" y="2062"/>
                  </a:lnTo>
                  <a:lnTo>
                    <a:pt x="1438" y="2062"/>
                  </a:lnTo>
                  <a:lnTo>
                    <a:pt x="1434" y="2060"/>
                  </a:lnTo>
                  <a:lnTo>
                    <a:pt x="1432" y="2058"/>
                  </a:lnTo>
                  <a:lnTo>
                    <a:pt x="1428" y="2058"/>
                  </a:lnTo>
                  <a:lnTo>
                    <a:pt x="1424" y="2060"/>
                  </a:lnTo>
                  <a:lnTo>
                    <a:pt x="1422" y="2058"/>
                  </a:lnTo>
                  <a:lnTo>
                    <a:pt x="1422" y="2056"/>
                  </a:lnTo>
                  <a:lnTo>
                    <a:pt x="1424" y="2052"/>
                  </a:lnTo>
                  <a:lnTo>
                    <a:pt x="1430" y="2052"/>
                  </a:lnTo>
                  <a:lnTo>
                    <a:pt x="1436" y="2056"/>
                  </a:lnTo>
                  <a:lnTo>
                    <a:pt x="1440" y="2058"/>
                  </a:lnTo>
                  <a:lnTo>
                    <a:pt x="1442" y="2058"/>
                  </a:lnTo>
                  <a:lnTo>
                    <a:pt x="1434" y="2050"/>
                  </a:lnTo>
                  <a:lnTo>
                    <a:pt x="1430" y="2044"/>
                  </a:lnTo>
                  <a:lnTo>
                    <a:pt x="1428" y="2038"/>
                  </a:lnTo>
                  <a:lnTo>
                    <a:pt x="1426" y="2032"/>
                  </a:lnTo>
                  <a:lnTo>
                    <a:pt x="1422" y="2026"/>
                  </a:lnTo>
                  <a:lnTo>
                    <a:pt x="1416" y="2022"/>
                  </a:lnTo>
                  <a:lnTo>
                    <a:pt x="1410" y="2022"/>
                  </a:lnTo>
                  <a:lnTo>
                    <a:pt x="1406" y="2022"/>
                  </a:lnTo>
                  <a:lnTo>
                    <a:pt x="1404" y="2020"/>
                  </a:lnTo>
                  <a:lnTo>
                    <a:pt x="1404" y="2018"/>
                  </a:lnTo>
                  <a:lnTo>
                    <a:pt x="1404" y="2014"/>
                  </a:lnTo>
                  <a:lnTo>
                    <a:pt x="1404" y="2008"/>
                  </a:lnTo>
                  <a:lnTo>
                    <a:pt x="1402" y="2004"/>
                  </a:lnTo>
                  <a:lnTo>
                    <a:pt x="1400" y="2002"/>
                  </a:lnTo>
                  <a:lnTo>
                    <a:pt x="1398" y="2002"/>
                  </a:lnTo>
                  <a:lnTo>
                    <a:pt x="1396" y="2004"/>
                  </a:lnTo>
                  <a:lnTo>
                    <a:pt x="1390" y="2004"/>
                  </a:lnTo>
                  <a:lnTo>
                    <a:pt x="1386" y="2002"/>
                  </a:lnTo>
                  <a:lnTo>
                    <a:pt x="1386" y="2004"/>
                  </a:lnTo>
                  <a:lnTo>
                    <a:pt x="1384" y="2006"/>
                  </a:lnTo>
                  <a:lnTo>
                    <a:pt x="1382" y="2008"/>
                  </a:lnTo>
                  <a:lnTo>
                    <a:pt x="1382" y="2010"/>
                  </a:lnTo>
                  <a:lnTo>
                    <a:pt x="1390" y="2012"/>
                  </a:lnTo>
                  <a:lnTo>
                    <a:pt x="1396" y="2014"/>
                  </a:lnTo>
                  <a:lnTo>
                    <a:pt x="1398" y="2018"/>
                  </a:lnTo>
                  <a:lnTo>
                    <a:pt x="1398" y="2022"/>
                  </a:lnTo>
                  <a:lnTo>
                    <a:pt x="1398" y="2028"/>
                  </a:lnTo>
                  <a:lnTo>
                    <a:pt x="1400" y="2030"/>
                  </a:lnTo>
                  <a:lnTo>
                    <a:pt x="1402" y="2034"/>
                  </a:lnTo>
                  <a:lnTo>
                    <a:pt x="1402" y="2038"/>
                  </a:lnTo>
                  <a:lnTo>
                    <a:pt x="1400" y="2040"/>
                  </a:lnTo>
                  <a:lnTo>
                    <a:pt x="1398" y="2040"/>
                  </a:lnTo>
                  <a:lnTo>
                    <a:pt x="1396" y="2040"/>
                  </a:lnTo>
                  <a:lnTo>
                    <a:pt x="1394" y="2042"/>
                  </a:lnTo>
                  <a:lnTo>
                    <a:pt x="1392" y="2046"/>
                  </a:lnTo>
                  <a:lnTo>
                    <a:pt x="1394" y="2048"/>
                  </a:lnTo>
                  <a:lnTo>
                    <a:pt x="1402" y="2050"/>
                  </a:lnTo>
                  <a:lnTo>
                    <a:pt x="1406" y="2050"/>
                  </a:lnTo>
                  <a:lnTo>
                    <a:pt x="1404" y="2052"/>
                  </a:lnTo>
                  <a:lnTo>
                    <a:pt x="1404" y="2056"/>
                  </a:lnTo>
                  <a:lnTo>
                    <a:pt x="1406" y="2060"/>
                  </a:lnTo>
                  <a:lnTo>
                    <a:pt x="1408" y="2062"/>
                  </a:lnTo>
                  <a:lnTo>
                    <a:pt x="1406" y="2064"/>
                  </a:lnTo>
                  <a:lnTo>
                    <a:pt x="1404" y="2064"/>
                  </a:lnTo>
                  <a:lnTo>
                    <a:pt x="1398" y="2064"/>
                  </a:lnTo>
                  <a:lnTo>
                    <a:pt x="1398" y="2066"/>
                  </a:lnTo>
                  <a:lnTo>
                    <a:pt x="1398" y="2068"/>
                  </a:lnTo>
                  <a:lnTo>
                    <a:pt x="1400" y="2070"/>
                  </a:lnTo>
                  <a:lnTo>
                    <a:pt x="1406" y="2070"/>
                  </a:lnTo>
                  <a:close/>
                  <a:moveTo>
                    <a:pt x="3826" y="3942"/>
                  </a:moveTo>
                  <a:lnTo>
                    <a:pt x="3826" y="3942"/>
                  </a:lnTo>
                  <a:lnTo>
                    <a:pt x="3824" y="3946"/>
                  </a:lnTo>
                  <a:lnTo>
                    <a:pt x="3822" y="3946"/>
                  </a:lnTo>
                  <a:lnTo>
                    <a:pt x="3818" y="3946"/>
                  </a:lnTo>
                  <a:lnTo>
                    <a:pt x="3812" y="3946"/>
                  </a:lnTo>
                  <a:lnTo>
                    <a:pt x="3808" y="3948"/>
                  </a:lnTo>
                  <a:lnTo>
                    <a:pt x="3804" y="3952"/>
                  </a:lnTo>
                  <a:lnTo>
                    <a:pt x="3802" y="3956"/>
                  </a:lnTo>
                  <a:lnTo>
                    <a:pt x="3802" y="3960"/>
                  </a:lnTo>
                  <a:lnTo>
                    <a:pt x="3806" y="3960"/>
                  </a:lnTo>
                  <a:lnTo>
                    <a:pt x="3818" y="3958"/>
                  </a:lnTo>
                  <a:lnTo>
                    <a:pt x="3824" y="3956"/>
                  </a:lnTo>
                  <a:lnTo>
                    <a:pt x="3828" y="3952"/>
                  </a:lnTo>
                  <a:lnTo>
                    <a:pt x="3830" y="3948"/>
                  </a:lnTo>
                  <a:lnTo>
                    <a:pt x="3830" y="3944"/>
                  </a:lnTo>
                  <a:lnTo>
                    <a:pt x="3830" y="3940"/>
                  </a:lnTo>
                  <a:lnTo>
                    <a:pt x="3828" y="3940"/>
                  </a:lnTo>
                  <a:lnTo>
                    <a:pt x="3826" y="3942"/>
                  </a:lnTo>
                  <a:close/>
                  <a:moveTo>
                    <a:pt x="3640" y="3780"/>
                  </a:moveTo>
                  <a:lnTo>
                    <a:pt x="3640" y="3780"/>
                  </a:lnTo>
                  <a:lnTo>
                    <a:pt x="3642" y="3776"/>
                  </a:lnTo>
                  <a:lnTo>
                    <a:pt x="3644" y="3772"/>
                  </a:lnTo>
                  <a:lnTo>
                    <a:pt x="3642" y="3766"/>
                  </a:lnTo>
                  <a:lnTo>
                    <a:pt x="3636" y="3760"/>
                  </a:lnTo>
                  <a:lnTo>
                    <a:pt x="3632" y="3754"/>
                  </a:lnTo>
                  <a:lnTo>
                    <a:pt x="3630" y="3748"/>
                  </a:lnTo>
                  <a:lnTo>
                    <a:pt x="3630" y="3744"/>
                  </a:lnTo>
                  <a:lnTo>
                    <a:pt x="3626" y="3742"/>
                  </a:lnTo>
                  <a:lnTo>
                    <a:pt x="3622" y="3744"/>
                  </a:lnTo>
                  <a:lnTo>
                    <a:pt x="3622" y="3748"/>
                  </a:lnTo>
                  <a:lnTo>
                    <a:pt x="3622" y="3754"/>
                  </a:lnTo>
                  <a:lnTo>
                    <a:pt x="3620" y="3764"/>
                  </a:lnTo>
                  <a:lnTo>
                    <a:pt x="3616" y="3772"/>
                  </a:lnTo>
                  <a:lnTo>
                    <a:pt x="3618" y="3776"/>
                  </a:lnTo>
                  <a:lnTo>
                    <a:pt x="3622" y="3780"/>
                  </a:lnTo>
                  <a:lnTo>
                    <a:pt x="3628" y="3786"/>
                  </a:lnTo>
                  <a:lnTo>
                    <a:pt x="3632" y="3788"/>
                  </a:lnTo>
                  <a:lnTo>
                    <a:pt x="3634" y="3786"/>
                  </a:lnTo>
                  <a:lnTo>
                    <a:pt x="3640" y="3780"/>
                  </a:lnTo>
                  <a:close/>
                  <a:moveTo>
                    <a:pt x="3646" y="3816"/>
                  </a:moveTo>
                  <a:lnTo>
                    <a:pt x="3646" y="3816"/>
                  </a:lnTo>
                  <a:lnTo>
                    <a:pt x="3650" y="3814"/>
                  </a:lnTo>
                  <a:lnTo>
                    <a:pt x="3652" y="3810"/>
                  </a:lnTo>
                  <a:lnTo>
                    <a:pt x="3652" y="3804"/>
                  </a:lnTo>
                  <a:lnTo>
                    <a:pt x="3650" y="3796"/>
                  </a:lnTo>
                  <a:lnTo>
                    <a:pt x="3646" y="3790"/>
                  </a:lnTo>
                  <a:lnTo>
                    <a:pt x="3644" y="3792"/>
                  </a:lnTo>
                  <a:lnTo>
                    <a:pt x="3642" y="3792"/>
                  </a:lnTo>
                  <a:lnTo>
                    <a:pt x="3640" y="3792"/>
                  </a:lnTo>
                  <a:lnTo>
                    <a:pt x="3638" y="3790"/>
                  </a:lnTo>
                  <a:lnTo>
                    <a:pt x="3636" y="3790"/>
                  </a:lnTo>
                  <a:lnTo>
                    <a:pt x="3634" y="3794"/>
                  </a:lnTo>
                  <a:lnTo>
                    <a:pt x="3634" y="3802"/>
                  </a:lnTo>
                  <a:lnTo>
                    <a:pt x="3640" y="3808"/>
                  </a:lnTo>
                  <a:lnTo>
                    <a:pt x="3642" y="3814"/>
                  </a:lnTo>
                  <a:lnTo>
                    <a:pt x="3644" y="3816"/>
                  </a:lnTo>
                  <a:lnTo>
                    <a:pt x="3646" y="3816"/>
                  </a:lnTo>
                  <a:close/>
                  <a:moveTo>
                    <a:pt x="3596" y="3668"/>
                  </a:moveTo>
                  <a:lnTo>
                    <a:pt x="3596" y="3668"/>
                  </a:lnTo>
                  <a:lnTo>
                    <a:pt x="3590" y="3666"/>
                  </a:lnTo>
                  <a:lnTo>
                    <a:pt x="3590" y="3670"/>
                  </a:lnTo>
                  <a:lnTo>
                    <a:pt x="3596" y="3674"/>
                  </a:lnTo>
                  <a:lnTo>
                    <a:pt x="3598" y="3676"/>
                  </a:lnTo>
                  <a:lnTo>
                    <a:pt x="3602" y="3676"/>
                  </a:lnTo>
                  <a:lnTo>
                    <a:pt x="3616" y="3670"/>
                  </a:lnTo>
                  <a:lnTo>
                    <a:pt x="3624" y="3668"/>
                  </a:lnTo>
                  <a:lnTo>
                    <a:pt x="3630" y="3668"/>
                  </a:lnTo>
                  <a:lnTo>
                    <a:pt x="3632" y="3668"/>
                  </a:lnTo>
                  <a:lnTo>
                    <a:pt x="3634" y="3666"/>
                  </a:lnTo>
                  <a:lnTo>
                    <a:pt x="3634" y="3664"/>
                  </a:lnTo>
                  <a:lnTo>
                    <a:pt x="3632" y="3662"/>
                  </a:lnTo>
                  <a:lnTo>
                    <a:pt x="3626" y="3662"/>
                  </a:lnTo>
                  <a:lnTo>
                    <a:pt x="3618" y="3664"/>
                  </a:lnTo>
                  <a:lnTo>
                    <a:pt x="3608" y="3662"/>
                  </a:lnTo>
                  <a:lnTo>
                    <a:pt x="3604" y="3660"/>
                  </a:lnTo>
                  <a:lnTo>
                    <a:pt x="3602" y="3660"/>
                  </a:lnTo>
                  <a:lnTo>
                    <a:pt x="3602" y="3664"/>
                  </a:lnTo>
                  <a:lnTo>
                    <a:pt x="3602" y="3668"/>
                  </a:lnTo>
                  <a:lnTo>
                    <a:pt x="3600" y="3670"/>
                  </a:lnTo>
                  <a:lnTo>
                    <a:pt x="3596" y="3668"/>
                  </a:lnTo>
                  <a:close/>
                  <a:moveTo>
                    <a:pt x="3666" y="3688"/>
                  </a:moveTo>
                  <a:lnTo>
                    <a:pt x="3666" y="3688"/>
                  </a:lnTo>
                  <a:lnTo>
                    <a:pt x="3668" y="3686"/>
                  </a:lnTo>
                  <a:lnTo>
                    <a:pt x="3668" y="3680"/>
                  </a:lnTo>
                  <a:lnTo>
                    <a:pt x="3668" y="3674"/>
                  </a:lnTo>
                  <a:lnTo>
                    <a:pt x="3664" y="3670"/>
                  </a:lnTo>
                  <a:lnTo>
                    <a:pt x="3658" y="3666"/>
                  </a:lnTo>
                  <a:lnTo>
                    <a:pt x="3654" y="3660"/>
                  </a:lnTo>
                  <a:lnTo>
                    <a:pt x="3648" y="3656"/>
                  </a:lnTo>
                  <a:lnTo>
                    <a:pt x="3640" y="3654"/>
                  </a:lnTo>
                  <a:lnTo>
                    <a:pt x="3634" y="3654"/>
                  </a:lnTo>
                  <a:lnTo>
                    <a:pt x="3644" y="3658"/>
                  </a:lnTo>
                  <a:lnTo>
                    <a:pt x="3648" y="3660"/>
                  </a:lnTo>
                  <a:lnTo>
                    <a:pt x="3650" y="3662"/>
                  </a:lnTo>
                  <a:lnTo>
                    <a:pt x="3654" y="3666"/>
                  </a:lnTo>
                  <a:lnTo>
                    <a:pt x="3658" y="3672"/>
                  </a:lnTo>
                  <a:lnTo>
                    <a:pt x="3662" y="3676"/>
                  </a:lnTo>
                  <a:lnTo>
                    <a:pt x="3662" y="3678"/>
                  </a:lnTo>
                  <a:lnTo>
                    <a:pt x="3660" y="3682"/>
                  </a:lnTo>
                  <a:lnTo>
                    <a:pt x="3658" y="3690"/>
                  </a:lnTo>
                  <a:lnTo>
                    <a:pt x="3658" y="3694"/>
                  </a:lnTo>
                  <a:lnTo>
                    <a:pt x="3656" y="3696"/>
                  </a:lnTo>
                  <a:lnTo>
                    <a:pt x="3654" y="3698"/>
                  </a:lnTo>
                  <a:lnTo>
                    <a:pt x="3652" y="3700"/>
                  </a:lnTo>
                  <a:lnTo>
                    <a:pt x="3658" y="3706"/>
                  </a:lnTo>
                  <a:lnTo>
                    <a:pt x="3660" y="3708"/>
                  </a:lnTo>
                  <a:lnTo>
                    <a:pt x="3660" y="3706"/>
                  </a:lnTo>
                  <a:lnTo>
                    <a:pt x="3662" y="3700"/>
                  </a:lnTo>
                  <a:lnTo>
                    <a:pt x="3664" y="3694"/>
                  </a:lnTo>
                  <a:lnTo>
                    <a:pt x="3666" y="3688"/>
                  </a:lnTo>
                  <a:close/>
                  <a:moveTo>
                    <a:pt x="3840" y="3888"/>
                  </a:moveTo>
                  <a:lnTo>
                    <a:pt x="3840" y="3888"/>
                  </a:lnTo>
                  <a:lnTo>
                    <a:pt x="3838" y="3886"/>
                  </a:lnTo>
                  <a:lnTo>
                    <a:pt x="3834" y="3884"/>
                  </a:lnTo>
                  <a:lnTo>
                    <a:pt x="3828" y="3882"/>
                  </a:lnTo>
                  <a:lnTo>
                    <a:pt x="3824" y="3884"/>
                  </a:lnTo>
                  <a:lnTo>
                    <a:pt x="3824" y="3886"/>
                  </a:lnTo>
                  <a:lnTo>
                    <a:pt x="3826" y="3888"/>
                  </a:lnTo>
                  <a:lnTo>
                    <a:pt x="3830" y="3888"/>
                  </a:lnTo>
                  <a:lnTo>
                    <a:pt x="3834" y="3890"/>
                  </a:lnTo>
                  <a:lnTo>
                    <a:pt x="3838" y="3890"/>
                  </a:lnTo>
                  <a:lnTo>
                    <a:pt x="3840" y="3890"/>
                  </a:lnTo>
                  <a:lnTo>
                    <a:pt x="3840" y="3888"/>
                  </a:lnTo>
                  <a:close/>
                  <a:moveTo>
                    <a:pt x="3700" y="3740"/>
                  </a:moveTo>
                  <a:lnTo>
                    <a:pt x="3700" y="3740"/>
                  </a:lnTo>
                  <a:lnTo>
                    <a:pt x="3686" y="3726"/>
                  </a:lnTo>
                  <a:lnTo>
                    <a:pt x="3680" y="3724"/>
                  </a:lnTo>
                  <a:lnTo>
                    <a:pt x="3678" y="3726"/>
                  </a:lnTo>
                  <a:lnTo>
                    <a:pt x="3682" y="3730"/>
                  </a:lnTo>
                  <a:lnTo>
                    <a:pt x="3686" y="3734"/>
                  </a:lnTo>
                  <a:lnTo>
                    <a:pt x="3694" y="3740"/>
                  </a:lnTo>
                  <a:lnTo>
                    <a:pt x="3700" y="3746"/>
                  </a:lnTo>
                  <a:lnTo>
                    <a:pt x="3702" y="3750"/>
                  </a:lnTo>
                  <a:lnTo>
                    <a:pt x="3702" y="3752"/>
                  </a:lnTo>
                  <a:lnTo>
                    <a:pt x="3698" y="3756"/>
                  </a:lnTo>
                  <a:lnTo>
                    <a:pt x="3694" y="3760"/>
                  </a:lnTo>
                  <a:lnTo>
                    <a:pt x="3694" y="3762"/>
                  </a:lnTo>
                  <a:lnTo>
                    <a:pt x="3696" y="3764"/>
                  </a:lnTo>
                  <a:lnTo>
                    <a:pt x="3702" y="3774"/>
                  </a:lnTo>
                  <a:lnTo>
                    <a:pt x="3702" y="3776"/>
                  </a:lnTo>
                  <a:lnTo>
                    <a:pt x="3704" y="3776"/>
                  </a:lnTo>
                  <a:lnTo>
                    <a:pt x="3702" y="3766"/>
                  </a:lnTo>
                  <a:lnTo>
                    <a:pt x="3704" y="3758"/>
                  </a:lnTo>
                  <a:lnTo>
                    <a:pt x="3706" y="3752"/>
                  </a:lnTo>
                  <a:lnTo>
                    <a:pt x="3704" y="3746"/>
                  </a:lnTo>
                  <a:lnTo>
                    <a:pt x="3700" y="3740"/>
                  </a:lnTo>
                  <a:close/>
                  <a:moveTo>
                    <a:pt x="3780" y="3864"/>
                  </a:moveTo>
                  <a:lnTo>
                    <a:pt x="3780" y="3864"/>
                  </a:lnTo>
                  <a:lnTo>
                    <a:pt x="3776" y="3862"/>
                  </a:lnTo>
                  <a:lnTo>
                    <a:pt x="3774" y="3864"/>
                  </a:lnTo>
                  <a:lnTo>
                    <a:pt x="3776" y="3868"/>
                  </a:lnTo>
                  <a:lnTo>
                    <a:pt x="3780" y="3872"/>
                  </a:lnTo>
                  <a:lnTo>
                    <a:pt x="3782" y="3872"/>
                  </a:lnTo>
                  <a:lnTo>
                    <a:pt x="3786" y="3872"/>
                  </a:lnTo>
                  <a:lnTo>
                    <a:pt x="3788" y="3874"/>
                  </a:lnTo>
                  <a:lnTo>
                    <a:pt x="3790" y="3876"/>
                  </a:lnTo>
                  <a:lnTo>
                    <a:pt x="3790" y="3880"/>
                  </a:lnTo>
                  <a:lnTo>
                    <a:pt x="3786" y="3886"/>
                  </a:lnTo>
                  <a:lnTo>
                    <a:pt x="3782" y="3890"/>
                  </a:lnTo>
                  <a:lnTo>
                    <a:pt x="3780" y="3894"/>
                  </a:lnTo>
                  <a:lnTo>
                    <a:pt x="3780" y="3896"/>
                  </a:lnTo>
                  <a:lnTo>
                    <a:pt x="3786" y="3892"/>
                  </a:lnTo>
                  <a:lnTo>
                    <a:pt x="3792" y="3886"/>
                  </a:lnTo>
                  <a:lnTo>
                    <a:pt x="3796" y="3882"/>
                  </a:lnTo>
                  <a:lnTo>
                    <a:pt x="3796" y="3876"/>
                  </a:lnTo>
                  <a:lnTo>
                    <a:pt x="3796" y="3870"/>
                  </a:lnTo>
                  <a:lnTo>
                    <a:pt x="3794" y="3866"/>
                  </a:lnTo>
                  <a:lnTo>
                    <a:pt x="3792" y="3866"/>
                  </a:lnTo>
                  <a:lnTo>
                    <a:pt x="3788" y="3866"/>
                  </a:lnTo>
                  <a:lnTo>
                    <a:pt x="3780" y="3864"/>
                  </a:lnTo>
                  <a:close/>
                  <a:moveTo>
                    <a:pt x="3708" y="3820"/>
                  </a:moveTo>
                  <a:lnTo>
                    <a:pt x="3708" y="3820"/>
                  </a:lnTo>
                  <a:lnTo>
                    <a:pt x="3708" y="3824"/>
                  </a:lnTo>
                  <a:lnTo>
                    <a:pt x="3714" y="3828"/>
                  </a:lnTo>
                  <a:lnTo>
                    <a:pt x="3718" y="3832"/>
                  </a:lnTo>
                  <a:lnTo>
                    <a:pt x="3720" y="3832"/>
                  </a:lnTo>
                  <a:lnTo>
                    <a:pt x="3720" y="3830"/>
                  </a:lnTo>
                  <a:lnTo>
                    <a:pt x="3718" y="3828"/>
                  </a:lnTo>
                  <a:lnTo>
                    <a:pt x="3712" y="3820"/>
                  </a:lnTo>
                  <a:lnTo>
                    <a:pt x="3710" y="3818"/>
                  </a:lnTo>
                  <a:lnTo>
                    <a:pt x="3708" y="3820"/>
                  </a:lnTo>
                  <a:close/>
                  <a:moveTo>
                    <a:pt x="3724" y="3770"/>
                  </a:moveTo>
                  <a:lnTo>
                    <a:pt x="3724" y="3770"/>
                  </a:lnTo>
                  <a:lnTo>
                    <a:pt x="3720" y="3768"/>
                  </a:lnTo>
                  <a:lnTo>
                    <a:pt x="3720" y="3770"/>
                  </a:lnTo>
                  <a:lnTo>
                    <a:pt x="3722" y="3772"/>
                  </a:lnTo>
                  <a:lnTo>
                    <a:pt x="3724" y="3778"/>
                  </a:lnTo>
                  <a:lnTo>
                    <a:pt x="3730" y="3788"/>
                  </a:lnTo>
                  <a:lnTo>
                    <a:pt x="3732" y="3794"/>
                  </a:lnTo>
                  <a:lnTo>
                    <a:pt x="3730" y="3798"/>
                  </a:lnTo>
                  <a:lnTo>
                    <a:pt x="3730" y="3800"/>
                  </a:lnTo>
                  <a:lnTo>
                    <a:pt x="3734" y="3798"/>
                  </a:lnTo>
                  <a:lnTo>
                    <a:pt x="3736" y="3796"/>
                  </a:lnTo>
                  <a:lnTo>
                    <a:pt x="3736" y="3794"/>
                  </a:lnTo>
                  <a:lnTo>
                    <a:pt x="3732" y="3788"/>
                  </a:lnTo>
                  <a:lnTo>
                    <a:pt x="3730" y="3780"/>
                  </a:lnTo>
                  <a:lnTo>
                    <a:pt x="3724" y="3770"/>
                  </a:lnTo>
                  <a:close/>
                  <a:moveTo>
                    <a:pt x="3748" y="3850"/>
                  </a:moveTo>
                  <a:lnTo>
                    <a:pt x="3748" y="3850"/>
                  </a:lnTo>
                  <a:lnTo>
                    <a:pt x="3754" y="3858"/>
                  </a:lnTo>
                  <a:lnTo>
                    <a:pt x="3756" y="3862"/>
                  </a:lnTo>
                  <a:lnTo>
                    <a:pt x="3756" y="3856"/>
                  </a:lnTo>
                  <a:lnTo>
                    <a:pt x="3750" y="3848"/>
                  </a:lnTo>
                  <a:lnTo>
                    <a:pt x="3748" y="3844"/>
                  </a:lnTo>
                  <a:lnTo>
                    <a:pt x="3748" y="3842"/>
                  </a:lnTo>
                  <a:lnTo>
                    <a:pt x="3744" y="3832"/>
                  </a:lnTo>
                  <a:lnTo>
                    <a:pt x="3740" y="3826"/>
                  </a:lnTo>
                  <a:lnTo>
                    <a:pt x="3736" y="3820"/>
                  </a:lnTo>
                  <a:lnTo>
                    <a:pt x="3734" y="3820"/>
                  </a:lnTo>
                  <a:lnTo>
                    <a:pt x="3736" y="3824"/>
                  </a:lnTo>
                  <a:lnTo>
                    <a:pt x="3742" y="3838"/>
                  </a:lnTo>
                  <a:lnTo>
                    <a:pt x="3744" y="3844"/>
                  </a:lnTo>
                  <a:lnTo>
                    <a:pt x="3742" y="3844"/>
                  </a:lnTo>
                  <a:lnTo>
                    <a:pt x="3742" y="3846"/>
                  </a:lnTo>
                  <a:lnTo>
                    <a:pt x="3748" y="3850"/>
                  </a:lnTo>
                  <a:close/>
                  <a:moveTo>
                    <a:pt x="3494" y="4042"/>
                  </a:moveTo>
                  <a:lnTo>
                    <a:pt x="3494" y="4042"/>
                  </a:lnTo>
                  <a:lnTo>
                    <a:pt x="3502" y="4042"/>
                  </a:lnTo>
                  <a:lnTo>
                    <a:pt x="3506" y="4040"/>
                  </a:lnTo>
                  <a:lnTo>
                    <a:pt x="3506" y="4038"/>
                  </a:lnTo>
                  <a:lnTo>
                    <a:pt x="3504" y="4036"/>
                  </a:lnTo>
                  <a:lnTo>
                    <a:pt x="3500" y="4036"/>
                  </a:lnTo>
                  <a:lnTo>
                    <a:pt x="3496" y="4038"/>
                  </a:lnTo>
                  <a:lnTo>
                    <a:pt x="3494" y="4040"/>
                  </a:lnTo>
                  <a:lnTo>
                    <a:pt x="3494" y="4042"/>
                  </a:lnTo>
                  <a:close/>
                  <a:moveTo>
                    <a:pt x="3432" y="3908"/>
                  </a:moveTo>
                  <a:lnTo>
                    <a:pt x="3432" y="3908"/>
                  </a:lnTo>
                  <a:lnTo>
                    <a:pt x="3428" y="3908"/>
                  </a:lnTo>
                  <a:lnTo>
                    <a:pt x="3426" y="3912"/>
                  </a:lnTo>
                  <a:lnTo>
                    <a:pt x="3426" y="3916"/>
                  </a:lnTo>
                  <a:lnTo>
                    <a:pt x="3426" y="3920"/>
                  </a:lnTo>
                  <a:lnTo>
                    <a:pt x="3428" y="3926"/>
                  </a:lnTo>
                  <a:lnTo>
                    <a:pt x="3432" y="3928"/>
                  </a:lnTo>
                  <a:lnTo>
                    <a:pt x="3438" y="3930"/>
                  </a:lnTo>
                  <a:lnTo>
                    <a:pt x="3444" y="3930"/>
                  </a:lnTo>
                  <a:lnTo>
                    <a:pt x="3448" y="3928"/>
                  </a:lnTo>
                  <a:lnTo>
                    <a:pt x="3448" y="3926"/>
                  </a:lnTo>
                  <a:lnTo>
                    <a:pt x="3446" y="3918"/>
                  </a:lnTo>
                  <a:lnTo>
                    <a:pt x="3440" y="3910"/>
                  </a:lnTo>
                  <a:lnTo>
                    <a:pt x="3436" y="3908"/>
                  </a:lnTo>
                  <a:lnTo>
                    <a:pt x="3432" y="3908"/>
                  </a:lnTo>
                  <a:close/>
                  <a:moveTo>
                    <a:pt x="4328" y="4390"/>
                  </a:moveTo>
                  <a:lnTo>
                    <a:pt x="4328" y="4390"/>
                  </a:lnTo>
                  <a:lnTo>
                    <a:pt x="4326" y="4392"/>
                  </a:lnTo>
                  <a:lnTo>
                    <a:pt x="4324" y="4394"/>
                  </a:lnTo>
                  <a:lnTo>
                    <a:pt x="4324" y="4402"/>
                  </a:lnTo>
                  <a:lnTo>
                    <a:pt x="4326" y="4406"/>
                  </a:lnTo>
                  <a:lnTo>
                    <a:pt x="4328" y="4408"/>
                  </a:lnTo>
                  <a:lnTo>
                    <a:pt x="4332" y="4410"/>
                  </a:lnTo>
                  <a:lnTo>
                    <a:pt x="4338" y="4410"/>
                  </a:lnTo>
                  <a:lnTo>
                    <a:pt x="4340" y="4408"/>
                  </a:lnTo>
                  <a:lnTo>
                    <a:pt x="4340" y="4406"/>
                  </a:lnTo>
                  <a:lnTo>
                    <a:pt x="4338" y="4400"/>
                  </a:lnTo>
                  <a:lnTo>
                    <a:pt x="4334" y="4392"/>
                  </a:lnTo>
                  <a:lnTo>
                    <a:pt x="4330" y="4390"/>
                  </a:lnTo>
                  <a:lnTo>
                    <a:pt x="4328" y="4390"/>
                  </a:lnTo>
                  <a:close/>
                  <a:moveTo>
                    <a:pt x="3606" y="3880"/>
                  </a:moveTo>
                  <a:lnTo>
                    <a:pt x="3606" y="3880"/>
                  </a:lnTo>
                  <a:lnTo>
                    <a:pt x="3610" y="3882"/>
                  </a:lnTo>
                  <a:lnTo>
                    <a:pt x="3614" y="3882"/>
                  </a:lnTo>
                  <a:lnTo>
                    <a:pt x="3616" y="3880"/>
                  </a:lnTo>
                  <a:lnTo>
                    <a:pt x="3614" y="3878"/>
                  </a:lnTo>
                  <a:lnTo>
                    <a:pt x="3604" y="3876"/>
                  </a:lnTo>
                  <a:lnTo>
                    <a:pt x="3602" y="3878"/>
                  </a:lnTo>
                  <a:lnTo>
                    <a:pt x="3606" y="3880"/>
                  </a:lnTo>
                  <a:close/>
                  <a:moveTo>
                    <a:pt x="3620" y="3884"/>
                  </a:moveTo>
                  <a:lnTo>
                    <a:pt x="3620" y="3884"/>
                  </a:lnTo>
                  <a:lnTo>
                    <a:pt x="3618" y="3886"/>
                  </a:lnTo>
                  <a:lnTo>
                    <a:pt x="3620" y="3888"/>
                  </a:lnTo>
                  <a:lnTo>
                    <a:pt x="3630" y="3892"/>
                  </a:lnTo>
                  <a:lnTo>
                    <a:pt x="3632" y="3892"/>
                  </a:lnTo>
                  <a:lnTo>
                    <a:pt x="3628" y="3888"/>
                  </a:lnTo>
                  <a:lnTo>
                    <a:pt x="3624" y="3884"/>
                  </a:lnTo>
                  <a:lnTo>
                    <a:pt x="3620" y="3884"/>
                  </a:lnTo>
                  <a:close/>
                  <a:moveTo>
                    <a:pt x="3838" y="4066"/>
                  </a:moveTo>
                  <a:lnTo>
                    <a:pt x="3838" y="4066"/>
                  </a:lnTo>
                  <a:lnTo>
                    <a:pt x="3838" y="4064"/>
                  </a:lnTo>
                  <a:lnTo>
                    <a:pt x="3836" y="4062"/>
                  </a:lnTo>
                  <a:lnTo>
                    <a:pt x="3828" y="4058"/>
                  </a:lnTo>
                  <a:lnTo>
                    <a:pt x="3822" y="4056"/>
                  </a:lnTo>
                  <a:lnTo>
                    <a:pt x="3818" y="4058"/>
                  </a:lnTo>
                  <a:lnTo>
                    <a:pt x="3818" y="4060"/>
                  </a:lnTo>
                  <a:lnTo>
                    <a:pt x="3820" y="4064"/>
                  </a:lnTo>
                  <a:lnTo>
                    <a:pt x="3826" y="4066"/>
                  </a:lnTo>
                  <a:lnTo>
                    <a:pt x="3834" y="4068"/>
                  </a:lnTo>
                  <a:lnTo>
                    <a:pt x="3836" y="4068"/>
                  </a:lnTo>
                  <a:lnTo>
                    <a:pt x="3838" y="4066"/>
                  </a:lnTo>
                  <a:close/>
                  <a:moveTo>
                    <a:pt x="3986" y="4384"/>
                  </a:moveTo>
                  <a:lnTo>
                    <a:pt x="3986" y="4384"/>
                  </a:lnTo>
                  <a:lnTo>
                    <a:pt x="3982" y="4384"/>
                  </a:lnTo>
                  <a:lnTo>
                    <a:pt x="3984" y="4386"/>
                  </a:lnTo>
                  <a:lnTo>
                    <a:pt x="3986" y="4392"/>
                  </a:lnTo>
                  <a:lnTo>
                    <a:pt x="3992" y="4396"/>
                  </a:lnTo>
                  <a:lnTo>
                    <a:pt x="4000" y="4402"/>
                  </a:lnTo>
                  <a:lnTo>
                    <a:pt x="4000" y="4400"/>
                  </a:lnTo>
                  <a:lnTo>
                    <a:pt x="3998" y="4396"/>
                  </a:lnTo>
                  <a:lnTo>
                    <a:pt x="3994" y="4392"/>
                  </a:lnTo>
                  <a:lnTo>
                    <a:pt x="3992" y="4390"/>
                  </a:lnTo>
                  <a:lnTo>
                    <a:pt x="3990" y="4388"/>
                  </a:lnTo>
                  <a:lnTo>
                    <a:pt x="3988" y="4386"/>
                  </a:lnTo>
                  <a:lnTo>
                    <a:pt x="3986" y="4384"/>
                  </a:lnTo>
                  <a:close/>
                  <a:moveTo>
                    <a:pt x="4018" y="4394"/>
                  </a:moveTo>
                  <a:lnTo>
                    <a:pt x="4018" y="4394"/>
                  </a:lnTo>
                  <a:lnTo>
                    <a:pt x="4018" y="4396"/>
                  </a:lnTo>
                  <a:lnTo>
                    <a:pt x="4020" y="4402"/>
                  </a:lnTo>
                  <a:lnTo>
                    <a:pt x="4020" y="4404"/>
                  </a:lnTo>
                  <a:lnTo>
                    <a:pt x="4022" y="4402"/>
                  </a:lnTo>
                  <a:lnTo>
                    <a:pt x="4024" y="4398"/>
                  </a:lnTo>
                  <a:lnTo>
                    <a:pt x="4024" y="4392"/>
                  </a:lnTo>
                  <a:lnTo>
                    <a:pt x="4022" y="4390"/>
                  </a:lnTo>
                  <a:lnTo>
                    <a:pt x="4020" y="4388"/>
                  </a:lnTo>
                  <a:lnTo>
                    <a:pt x="4016" y="4388"/>
                  </a:lnTo>
                  <a:lnTo>
                    <a:pt x="4014" y="4388"/>
                  </a:lnTo>
                  <a:lnTo>
                    <a:pt x="4014" y="4392"/>
                  </a:lnTo>
                  <a:lnTo>
                    <a:pt x="4018" y="4394"/>
                  </a:lnTo>
                  <a:close/>
                  <a:moveTo>
                    <a:pt x="4194" y="4446"/>
                  </a:moveTo>
                  <a:lnTo>
                    <a:pt x="4194" y="4446"/>
                  </a:lnTo>
                  <a:lnTo>
                    <a:pt x="4192" y="4448"/>
                  </a:lnTo>
                  <a:lnTo>
                    <a:pt x="4190" y="4448"/>
                  </a:lnTo>
                  <a:lnTo>
                    <a:pt x="4186" y="4446"/>
                  </a:lnTo>
                  <a:lnTo>
                    <a:pt x="4182" y="4446"/>
                  </a:lnTo>
                  <a:lnTo>
                    <a:pt x="4180" y="4446"/>
                  </a:lnTo>
                  <a:lnTo>
                    <a:pt x="4178" y="4450"/>
                  </a:lnTo>
                  <a:lnTo>
                    <a:pt x="4178" y="4452"/>
                  </a:lnTo>
                  <a:lnTo>
                    <a:pt x="4180" y="4454"/>
                  </a:lnTo>
                  <a:lnTo>
                    <a:pt x="4186" y="4454"/>
                  </a:lnTo>
                  <a:lnTo>
                    <a:pt x="4194" y="4456"/>
                  </a:lnTo>
                  <a:lnTo>
                    <a:pt x="4198" y="4456"/>
                  </a:lnTo>
                  <a:lnTo>
                    <a:pt x="4202" y="4454"/>
                  </a:lnTo>
                  <a:lnTo>
                    <a:pt x="4204" y="4448"/>
                  </a:lnTo>
                  <a:lnTo>
                    <a:pt x="4202" y="4444"/>
                  </a:lnTo>
                  <a:lnTo>
                    <a:pt x="4198" y="4444"/>
                  </a:lnTo>
                  <a:lnTo>
                    <a:pt x="4194" y="4446"/>
                  </a:lnTo>
                  <a:close/>
                  <a:moveTo>
                    <a:pt x="4316" y="4544"/>
                  </a:moveTo>
                  <a:lnTo>
                    <a:pt x="4316" y="4544"/>
                  </a:lnTo>
                  <a:lnTo>
                    <a:pt x="4316" y="4546"/>
                  </a:lnTo>
                  <a:lnTo>
                    <a:pt x="4318" y="4546"/>
                  </a:lnTo>
                  <a:lnTo>
                    <a:pt x="4320" y="4542"/>
                  </a:lnTo>
                  <a:lnTo>
                    <a:pt x="4320" y="4540"/>
                  </a:lnTo>
                  <a:lnTo>
                    <a:pt x="4318" y="4540"/>
                  </a:lnTo>
                  <a:lnTo>
                    <a:pt x="4316" y="4544"/>
                  </a:lnTo>
                  <a:close/>
                  <a:moveTo>
                    <a:pt x="4310" y="4554"/>
                  </a:moveTo>
                  <a:lnTo>
                    <a:pt x="4310" y="4554"/>
                  </a:lnTo>
                  <a:lnTo>
                    <a:pt x="4312" y="4556"/>
                  </a:lnTo>
                  <a:lnTo>
                    <a:pt x="4316" y="4552"/>
                  </a:lnTo>
                  <a:lnTo>
                    <a:pt x="4318" y="4548"/>
                  </a:lnTo>
                  <a:lnTo>
                    <a:pt x="4318" y="4546"/>
                  </a:lnTo>
                  <a:lnTo>
                    <a:pt x="4316" y="4548"/>
                  </a:lnTo>
                  <a:lnTo>
                    <a:pt x="4314" y="4550"/>
                  </a:lnTo>
                  <a:lnTo>
                    <a:pt x="4310" y="4554"/>
                  </a:lnTo>
                  <a:close/>
                  <a:moveTo>
                    <a:pt x="4316" y="4558"/>
                  </a:moveTo>
                  <a:lnTo>
                    <a:pt x="4316" y="4558"/>
                  </a:lnTo>
                  <a:lnTo>
                    <a:pt x="4312" y="4558"/>
                  </a:lnTo>
                  <a:lnTo>
                    <a:pt x="4310" y="4562"/>
                  </a:lnTo>
                  <a:lnTo>
                    <a:pt x="4308" y="4564"/>
                  </a:lnTo>
                  <a:lnTo>
                    <a:pt x="4308" y="4566"/>
                  </a:lnTo>
                  <a:lnTo>
                    <a:pt x="4314" y="4568"/>
                  </a:lnTo>
                  <a:lnTo>
                    <a:pt x="4316" y="4566"/>
                  </a:lnTo>
                  <a:lnTo>
                    <a:pt x="4318" y="4562"/>
                  </a:lnTo>
                  <a:lnTo>
                    <a:pt x="4318" y="4560"/>
                  </a:lnTo>
                  <a:lnTo>
                    <a:pt x="4316" y="4558"/>
                  </a:lnTo>
                  <a:close/>
                  <a:moveTo>
                    <a:pt x="4306" y="4570"/>
                  </a:moveTo>
                  <a:lnTo>
                    <a:pt x="4306" y="4570"/>
                  </a:lnTo>
                  <a:lnTo>
                    <a:pt x="4304" y="4572"/>
                  </a:lnTo>
                  <a:lnTo>
                    <a:pt x="4306" y="4572"/>
                  </a:lnTo>
                  <a:lnTo>
                    <a:pt x="4310" y="4574"/>
                  </a:lnTo>
                  <a:lnTo>
                    <a:pt x="4312" y="4572"/>
                  </a:lnTo>
                  <a:lnTo>
                    <a:pt x="4314" y="4570"/>
                  </a:lnTo>
                  <a:lnTo>
                    <a:pt x="4312" y="4570"/>
                  </a:lnTo>
                  <a:lnTo>
                    <a:pt x="4306" y="4570"/>
                  </a:lnTo>
                  <a:close/>
                  <a:moveTo>
                    <a:pt x="4322" y="4564"/>
                  </a:moveTo>
                  <a:lnTo>
                    <a:pt x="4322" y="4564"/>
                  </a:lnTo>
                  <a:lnTo>
                    <a:pt x="4320" y="4564"/>
                  </a:lnTo>
                  <a:lnTo>
                    <a:pt x="4318" y="4566"/>
                  </a:lnTo>
                  <a:lnTo>
                    <a:pt x="4318" y="4568"/>
                  </a:lnTo>
                  <a:lnTo>
                    <a:pt x="4322" y="4566"/>
                  </a:lnTo>
                  <a:lnTo>
                    <a:pt x="4322" y="4564"/>
                  </a:lnTo>
                  <a:close/>
                  <a:moveTo>
                    <a:pt x="4320" y="4550"/>
                  </a:moveTo>
                  <a:lnTo>
                    <a:pt x="4320" y="4550"/>
                  </a:lnTo>
                  <a:lnTo>
                    <a:pt x="4316" y="4550"/>
                  </a:lnTo>
                  <a:lnTo>
                    <a:pt x="4316" y="4552"/>
                  </a:lnTo>
                  <a:lnTo>
                    <a:pt x="4316" y="4556"/>
                  </a:lnTo>
                  <a:lnTo>
                    <a:pt x="4320" y="4554"/>
                  </a:lnTo>
                  <a:lnTo>
                    <a:pt x="4320" y="4552"/>
                  </a:lnTo>
                  <a:lnTo>
                    <a:pt x="4320" y="4550"/>
                  </a:lnTo>
                  <a:close/>
                  <a:moveTo>
                    <a:pt x="4334" y="4434"/>
                  </a:moveTo>
                  <a:lnTo>
                    <a:pt x="4334" y="4434"/>
                  </a:lnTo>
                  <a:lnTo>
                    <a:pt x="4334" y="4432"/>
                  </a:lnTo>
                  <a:lnTo>
                    <a:pt x="4330" y="4432"/>
                  </a:lnTo>
                  <a:lnTo>
                    <a:pt x="4324" y="4436"/>
                  </a:lnTo>
                  <a:lnTo>
                    <a:pt x="4322" y="4442"/>
                  </a:lnTo>
                  <a:lnTo>
                    <a:pt x="4326" y="4442"/>
                  </a:lnTo>
                  <a:lnTo>
                    <a:pt x="4332" y="4438"/>
                  </a:lnTo>
                  <a:lnTo>
                    <a:pt x="4334" y="4434"/>
                  </a:lnTo>
                  <a:close/>
                  <a:moveTo>
                    <a:pt x="4296" y="4460"/>
                  </a:moveTo>
                  <a:lnTo>
                    <a:pt x="4296" y="4460"/>
                  </a:lnTo>
                  <a:lnTo>
                    <a:pt x="4288" y="4462"/>
                  </a:lnTo>
                  <a:lnTo>
                    <a:pt x="4288" y="4464"/>
                  </a:lnTo>
                  <a:lnTo>
                    <a:pt x="4290" y="4466"/>
                  </a:lnTo>
                  <a:lnTo>
                    <a:pt x="4294" y="4470"/>
                  </a:lnTo>
                  <a:lnTo>
                    <a:pt x="4296" y="4472"/>
                  </a:lnTo>
                  <a:lnTo>
                    <a:pt x="4296" y="4476"/>
                  </a:lnTo>
                  <a:lnTo>
                    <a:pt x="4296" y="4482"/>
                  </a:lnTo>
                  <a:lnTo>
                    <a:pt x="4294" y="4486"/>
                  </a:lnTo>
                  <a:lnTo>
                    <a:pt x="4282" y="4492"/>
                  </a:lnTo>
                  <a:lnTo>
                    <a:pt x="4278" y="4496"/>
                  </a:lnTo>
                  <a:lnTo>
                    <a:pt x="4280" y="4498"/>
                  </a:lnTo>
                  <a:lnTo>
                    <a:pt x="4300" y="4496"/>
                  </a:lnTo>
                  <a:lnTo>
                    <a:pt x="4308" y="4496"/>
                  </a:lnTo>
                  <a:lnTo>
                    <a:pt x="4314" y="4492"/>
                  </a:lnTo>
                  <a:lnTo>
                    <a:pt x="4316" y="4488"/>
                  </a:lnTo>
                  <a:lnTo>
                    <a:pt x="4316" y="4482"/>
                  </a:lnTo>
                  <a:lnTo>
                    <a:pt x="4314" y="4472"/>
                  </a:lnTo>
                  <a:lnTo>
                    <a:pt x="4314" y="4468"/>
                  </a:lnTo>
                  <a:lnTo>
                    <a:pt x="4316" y="4464"/>
                  </a:lnTo>
                  <a:lnTo>
                    <a:pt x="4320" y="4460"/>
                  </a:lnTo>
                  <a:lnTo>
                    <a:pt x="4316" y="4458"/>
                  </a:lnTo>
                  <a:lnTo>
                    <a:pt x="4296" y="4460"/>
                  </a:lnTo>
                  <a:close/>
                  <a:moveTo>
                    <a:pt x="4290" y="4390"/>
                  </a:moveTo>
                  <a:lnTo>
                    <a:pt x="4290" y="4390"/>
                  </a:lnTo>
                  <a:lnTo>
                    <a:pt x="4286" y="4392"/>
                  </a:lnTo>
                  <a:lnTo>
                    <a:pt x="4284" y="4396"/>
                  </a:lnTo>
                  <a:lnTo>
                    <a:pt x="4284" y="4400"/>
                  </a:lnTo>
                  <a:lnTo>
                    <a:pt x="4288" y="4400"/>
                  </a:lnTo>
                  <a:lnTo>
                    <a:pt x="4290" y="4398"/>
                  </a:lnTo>
                  <a:lnTo>
                    <a:pt x="4292" y="4394"/>
                  </a:lnTo>
                  <a:lnTo>
                    <a:pt x="4292" y="4390"/>
                  </a:lnTo>
                  <a:lnTo>
                    <a:pt x="4290" y="4390"/>
                  </a:lnTo>
                  <a:close/>
                  <a:moveTo>
                    <a:pt x="4308" y="4332"/>
                  </a:moveTo>
                  <a:lnTo>
                    <a:pt x="4308" y="4332"/>
                  </a:lnTo>
                  <a:lnTo>
                    <a:pt x="4306" y="4332"/>
                  </a:lnTo>
                  <a:lnTo>
                    <a:pt x="4304" y="4336"/>
                  </a:lnTo>
                  <a:lnTo>
                    <a:pt x="4304" y="4340"/>
                  </a:lnTo>
                  <a:lnTo>
                    <a:pt x="4306" y="4344"/>
                  </a:lnTo>
                  <a:lnTo>
                    <a:pt x="4308" y="4344"/>
                  </a:lnTo>
                  <a:lnTo>
                    <a:pt x="4310" y="4340"/>
                  </a:lnTo>
                  <a:lnTo>
                    <a:pt x="4310" y="4336"/>
                  </a:lnTo>
                  <a:lnTo>
                    <a:pt x="4308" y="4332"/>
                  </a:lnTo>
                  <a:close/>
                  <a:moveTo>
                    <a:pt x="4316" y="4300"/>
                  </a:moveTo>
                  <a:lnTo>
                    <a:pt x="4316" y="4300"/>
                  </a:lnTo>
                  <a:lnTo>
                    <a:pt x="4314" y="4302"/>
                  </a:lnTo>
                  <a:lnTo>
                    <a:pt x="4312" y="4306"/>
                  </a:lnTo>
                  <a:lnTo>
                    <a:pt x="4312" y="4312"/>
                  </a:lnTo>
                  <a:lnTo>
                    <a:pt x="4314" y="4316"/>
                  </a:lnTo>
                  <a:lnTo>
                    <a:pt x="4318" y="4316"/>
                  </a:lnTo>
                  <a:lnTo>
                    <a:pt x="4320" y="4314"/>
                  </a:lnTo>
                  <a:lnTo>
                    <a:pt x="4322" y="4308"/>
                  </a:lnTo>
                  <a:lnTo>
                    <a:pt x="4322" y="4304"/>
                  </a:lnTo>
                  <a:lnTo>
                    <a:pt x="4320" y="4300"/>
                  </a:lnTo>
                  <a:lnTo>
                    <a:pt x="4320" y="4298"/>
                  </a:lnTo>
                  <a:lnTo>
                    <a:pt x="4316" y="4300"/>
                  </a:lnTo>
                  <a:close/>
                  <a:moveTo>
                    <a:pt x="4296" y="4230"/>
                  </a:moveTo>
                  <a:lnTo>
                    <a:pt x="4296" y="4230"/>
                  </a:lnTo>
                  <a:lnTo>
                    <a:pt x="4298" y="4236"/>
                  </a:lnTo>
                  <a:lnTo>
                    <a:pt x="4300" y="4240"/>
                  </a:lnTo>
                  <a:lnTo>
                    <a:pt x="4300" y="4242"/>
                  </a:lnTo>
                  <a:lnTo>
                    <a:pt x="4304" y="4242"/>
                  </a:lnTo>
                  <a:lnTo>
                    <a:pt x="4304" y="4238"/>
                  </a:lnTo>
                  <a:lnTo>
                    <a:pt x="4304" y="4232"/>
                  </a:lnTo>
                  <a:lnTo>
                    <a:pt x="4304" y="4226"/>
                  </a:lnTo>
                  <a:lnTo>
                    <a:pt x="4300" y="4222"/>
                  </a:lnTo>
                  <a:lnTo>
                    <a:pt x="4296" y="4222"/>
                  </a:lnTo>
                  <a:lnTo>
                    <a:pt x="4296" y="4224"/>
                  </a:lnTo>
                  <a:lnTo>
                    <a:pt x="4296" y="4228"/>
                  </a:lnTo>
                  <a:lnTo>
                    <a:pt x="4296" y="4230"/>
                  </a:lnTo>
                  <a:close/>
                  <a:moveTo>
                    <a:pt x="4370" y="4338"/>
                  </a:moveTo>
                  <a:lnTo>
                    <a:pt x="4370" y="4338"/>
                  </a:lnTo>
                  <a:lnTo>
                    <a:pt x="4370" y="4344"/>
                  </a:lnTo>
                  <a:lnTo>
                    <a:pt x="4372" y="4348"/>
                  </a:lnTo>
                  <a:lnTo>
                    <a:pt x="4374" y="4350"/>
                  </a:lnTo>
                  <a:lnTo>
                    <a:pt x="4378" y="4348"/>
                  </a:lnTo>
                  <a:lnTo>
                    <a:pt x="4378" y="4344"/>
                  </a:lnTo>
                  <a:lnTo>
                    <a:pt x="4378" y="4342"/>
                  </a:lnTo>
                  <a:lnTo>
                    <a:pt x="4374" y="4338"/>
                  </a:lnTo>
                  <a:lnTo>
                    <a:pt x="4372" y="4334"/>
                  </a:lnTo>
                  <a:lnTo>
                    <a:pt x="4370" y="4336"/>
                  </a:lnTo>
                  <a:lnTo>
                    <a:pt x="4370" y="4338"/>
                  </a:lnTo>
                  <a:close/>
                  <a:moveTo>
                    <a:pt x="4316" y="4280"/>
                  </a:moveTo>
                  <a:lnTo>
                    <a:pt x="4316" y="4280"/>
                  </a:lnTo>
                  <a:lnTo>
                    <a:pt x="4320" y="4280"/>
                  </a:lnTo>
                  <a:lnTo>
                    <a:pt x="4320" y="4282"/>
                  </a:lnTo>
                  <a:lnTo>
                    <a:pt x="4320" y="4284"/>
                  </a:lnTo>
                  <a:lnTo>
                    <a:pt x="4322" y="4284"/>
                  </a:lnTo>
                  <a:lnTo>
                    <a:pt x="4324" y="4280"/>
                  </a:lnTo>
                  <a:lnTo>
                    <a:pt x="4324" y="4276"/>
                  </a:lnTo>
                  <a:lnTo>
                    <a:pt x="4322" y="4270"/>
                  </a:lnTo>
                  <a:lnTo>
                    <a:pt x="4316" y="4264"/>
                  </a:lnTo>
                  <a:lnTo>
                    <a:pt x="4312" y="4260"/>
                  </a:lnTo>
                  <a:lnTo>
                    <a:pt x="4308" y="4258"/>
                  </a:lnTo>
                  <a:lnTo>
                    <a:pt x="4306" y="4262"/>
                  </a:lnTo>
                  <a:lnTo>
                    <a:pt x="4308" y="4266"/>
                  </a:lnTo>
                  <a:lnTo>
                    <a:pt x="4310" y="4270"/>
                  </a:lnTo>
                  <a:lnTo>
                    <a:pt x="4310" y="4274"/>
                  </a:lnTo>
                  <a:lnTo>
                    <a:pt x="4312" y="4278"/>
                  </a:lnTo>
                  <a:lnTo>
                    <a:pt x="4316" y="4280"/>
                  </a:lnTo>
                  <a:close/>
                  <a:moveTo>
                    <a:pt x="4284" y="4188"/>
                  </a:moveTo>
                  <a:lnTo>
                    <a:pt x="4284" y="4188"/>
                  </a:lnTo>
                  <a:lnTo>
                    <a:pt x="4284" y="4196"/>
                  </a:lnTo>
                  <a:lnTo>
                    <a:pt x="4284" y="4200"/>
                  </a:lnTo>
                  <a:lnTo>
                    <a:pt x="4288" y="4204"/>
                  </a:lnTo>
                  <a:lnTo>
                    <a:pt x="4292" y="4204"/>
                  </a:lnTo>
                  <a:lnTo>
                    <a:pt x="4292" y="4202"/>
                  </a:lnTo>
                  <a:lnTo>
                    <a:pt x="4292" y="4200"/>
                  </a:lnTo>
                  <a:lnTo>
                    <a:pt x="4292" y="4194"/>
                  </a:lnTo>
                  <a:lnTo>
                    <a:pt x="4290" y="4190"/>
                  </a:lnTo>
                  <a:lnTo>
                    <a:pt x="4288" y="4186"/>
                  </a:lnTo>
                  <a:lnTo>
                    <a:pt x="4286" y="4186"/>
                  </a:lnTo>
                  <a:lnTo>
                    <a:pt x="4284" y="4186"/>
                  </a:lnTo>
                  <a:lnTo>
                    <a:pt x="4284" y="4188"/>
                  </a:lnTo>
                  <a:close/>
                  <a:moveTo>
                    <a:pt x="4294" y="4192"/>
                  </a:moveTo>
                  <a:lnTo>
                    <a:pt x="4294" y="4192"/>
                  </a:lnTo>
                  <a:lnTo>
                    <a:pt x="4296" y="4194"/>
                  </a:lnTo>
                  <a:lnTo>
                    <a:pt x="4300" y="4192"/>
                  </a:lnTo>
                  <a:lnTo>
                    <a:pt x="4304" y="4192"/>
                  </a:lnTo>
                  <a:lnTo>
                    <a:pt x="4306" y="4192"/>
                  </a:lnTo>
                  <a:lnTo>
                    <a:pt x="4308" y="4192"/>
                  </a:lnTo>
                  <a:lnTo>
                    <a:pt x="4308" y="4190"/>
                  </a:lnTo>
                  <a:lnTo>
                    <a:pt x="4306" y="4188"/>
                  </a:lnTo>
                  <a:lnTo>
                    <a:pt x="4304" y="4188"/>
                  </a:lnTo>
                  <a:lnTo>
                    <a:pt x="4302" y="4186"/>
                  </a:lnTo>
                  <a:lnTo>
                    <a:pt x="4300" y="4184"/>
                  </a:lnTo>
                  <a:lnTo>
                    <a:pt x="4298" y="4180"/>
                  </a:lnTo>
                  <a:lnTo>
                    <a:pt x="4296" y="4178"/>
                  </a:lnTo>
                  <a:lnTo>
                    <a:pt x="4294" y="4180"/>
                  </a:lnTo>
                  <a:lnTo>
                    <a:pt x="4294" y="4182"/>
                  </a:lnTo>
                  <a:lnTo>
                    <a:pt x="4294" y="4186"/>
                  </a:lnTo>
                  <a:lnTo>
                    <a:pt x="4294" y="4188"/>
                  </a:lnTo>
                  <a:lnTo>
                    <a:pt x="4292" y="4188"/>
                  </a:lnTo>
                  <a:lnTo>
                    <a:pt x="4294" y="4192"/>
                  </a:lnTo>
                  <a:close/>
                  <a:moveTo>
                    <a:pt x="4306" y="4210"/>
                  </a:moveTo>
                  <a:lnTo>
                    <a:pt x="4306" y="4210"/>
                  </a:lnTo>
                  <a:lnTo>
                    <a:pt x="4306" y="4208"/>
                  </a:lnTo>
                  <a:lnTo>
                    <a:pt x="4306" y="4206"/>
                  </a:lnTo>
                  <a:lnTo>
                    <a:pt x="4306" y="4204"/>
                  </a:lnTo>
                  <a:lnTo>
                    <a:pt x="4304" y="4204"/>
                  </a:lnTo>
                  <a:lnTo>
                    <a:pt x="4302" y="4206"/>
                  </a:lnTo>
                  <a:lnTo>
                    <a:pt x="4302" y="4208"/>
                  </a:lnTo>
                  <a:lnTo>
                    <a:pt x="4304" y="4208"/>
                  </a:lnTo>
                  <a:lnTo>
                    <a:pt x="4306" y="4210"/>
                  </a:lnTo>
                  <a:close/>
                  <a:moveTo>
                    <a:pt x="4108" y="4082"/>
                  </a:moveTo>
                  <a:lnTo>
                    <a:pt x="4108" y="4082"/>
                  </a:lnTo>
                  <a:lnTo>
                    <a:pt x="4088" y="4080"/>
                  </a:lnTo>
                  <a:lnTo>
                    <a:pt x="4074" y="4080"/>
                  </a:lnTo>
                  <a:lnTo>
                    <a:pt x="4070" y="4082"/>
                  </a:lnTo>
                  <a:lnTo>
                    <a:pt x="4066" y="4086"/>
                  </a:lnTo>
                  <a:lnTo>
                    <a:pt x="4066" y="4090"/>
                  </a:lnTo>
                  <a:lnTo>
                    <a:pt x="4066" y="4098"/>
                  </a:lnTo>
                  <a:lnTo>
                    <a:pt x="4066" y="4104"/>
                  </a:lnTo>
                  <a:lnTo>
                    <a:pt x="4068" y="4106"/>
                  </a:lnTo>
                  <a:lnTo>
                    <a:pt x="4072" y="4108"/>
                  </a:lnTo>
                  <a:lnTo>
                    <a:pt x="4082" y="4106"/>
                  </a:lnTo>
                  <a:lnTo>
                    <a:pt x="4094" y="4106"/>
                  </a:lnTo>
                  <a:lnTo>
                    <a:pt x="4098" y="4106"/>
                  </a:lnTo>
                  <a:lnTo>
                    <a:pt x="4104" y="4108"/>
                  </a:lnTo>
                  <a:lnTo>
                    <a:pt x="4114" y="4106"/>
                  </a:lnTo>
                  <a:lnTo>
                    <a:pt x="4124" y="4100"/>
                  </a:lnTo>
                  <a:lnTo>
                    <a:pt x="4128" y="4096"/>
                  </a:lnTo>
                  <a:lnTo>
                    <a:pt x="4130" y="4092"/>
                  </a:lnTo>
                  <a:lnTo>
                    <a:pt x="4128" y="4088"/>
                  </a:lnTo>
                  <a:lnTo>
                    <a:pt x="4124" y="4086"/>
                  </a:lnTo>
                  <a:lnTo>
                    <a:pt x="4118" y="4084"/>
                  </a:lnTo>
                  <a:lnTo>
                    <a:pt x="4108" y="4082"/>
                  </a:lnTo>
                  <a:close/>
                  <a:moveTo>
                    <a:pt x="4132" y="4100"/>
                  </a:moveTo>
                  <a:lnTo>
                    <a:pt x="4132" y="4100"/>
                  </a:lnTo>
                  <a:lnTo>
                    <a:pt x="4134" y="4100"/>
                  </a:lnTo>
                  <a:lnTo>
                    <a:pt x="4138" y="4100"/>
                  </a:lnTo>
                  <a:lnTo>
                    <a:pt x="4142" y="4098"/>
                  </a:lnTo>
                  <a:lnTo>
                    <a:pt x="4142" y="4096"/>
                  </a:lnTo>
                  <a:lnTo>
                    <a:pt x="4140" y="4096"/>
                  </a:lnTo>
                  <a:lnTo>
                    <a:pt x="4136" y="4096"/>
                  </a:lnTo>
                  <a:lnTo>
                    <a:pt x="4132" y="4098"/>
                  </a:lnTo>
                  <a:lnTo>
                    <a:pt x="4132" y="4100"/>
                  </a:lnTo>
                  <a:close/>
                  <a:moveTo>
                    <a:pt x="4158" y="4118"/>
                  </a:moveTo>
                  <a:lnTo>
                    <a:pt x="4158" y="4118"/>
                  </a:lnTo>
                  <a:lnTo>
                    <a:pt x="4158" y="4120"/>
                  </a:lnTo>
                  <a:lnTo>
                    <a:pt x="4160" y="4120"/>
                  </a:lnTo>
                  <a:lnTo>
                    <a:pt x="4166" y="4118"/>
                  </a:lnTo>
                  <a:lnTo>
                    <a:pt x="4170" y="4116"/>
                  </a:lnTo>
                  <a:lnTo>
                    <a:pt x="4170" y="4114"/>
                  </a:lnTo>
                  <a:lnTo>
                    <a:pt x="4162" y="4114"/>
                  </a:lnTo>
                  <a:lnTo>
                    <a:pt x="4158" y="4116"/>
                  </a:lnTo>
                  <a:lnTo>
                    <a:pt x="4158" y="4118"/>
                  </a:lnTo>
                  <a:close/>
                  <a:moveTo>
                    <a:pt x="4228" y="4096"/>
                  </a:moveTo>
                  <a:lnTo>
                    <a:pt x="4228" y="4096"/>
                  </a:lnTo>
                  <a:lnTo>
                    <a:pt x="4230" y="4096"/>
                  </a:lnTo>
                  <a:lnTo>
                    <a:pt x="4232" y="4096"/>
                  </a:lnTo>
                  <a:lnTo>
                    <a:pt x="4234" y="4094"/>
                  </a:lnTo>
                  <a:lnTo>
                    <a:pt x="4236" y="4090"/>
                  </a:lnTo>
                  <a:lnTo>
                    <a:pt x="4234" y="4090"/>
                  </a:lnTo>
                  <a:lnTo>
                    <a:pt x="4232" y="4090"/>
                  </a:lnTo>
                  <a:lnTo>
                    <a:pt x="4228" y="4094"/>
                  </a:lnTo>
                  <a:lnTo>
                    <a:pt x="4228" y="4096"/>
                  </a:lnTo>
                  <a:close/>
                  <a:moveTo>
                    <a:pt x="4232" y="4104"/>
                  </a:moveTo>
                  <a:lnTo>
                    <a:pt x="4232" y="4104"/>
                  </a:lnTo>
                  <a:lnTo>
                    <a:pt x="4234" y="4104"/>
                  </a:lnTo>
                  <a:lnTo>
                    <a:pt x="4234" y="4102"/>
                  </a:lnTo>
                  <a:lnTo>
                    <a:pt x="4234" y="4100"/>
                  </a:lnTo>
                  <a:lnTo>
                    <a:pt x="4234" y="4098"/>
                  </a:lnTo>
                  <a:lnTo>
                    <a:pt x="4232" y="4098"/>
                  </a:lnTo>
                  <a:lnTo>
                    <a:pt x="4230" y="4100"/>
                  </a:lnTo>
                  <a:lnTo>
                    <a:pt x="4230" y="4102"/>
                  </a:lnTo>
                  <a:lnTo>
                    <a:pt x="4232" y="4104"/>
                  </a:lnTo>
                  <a:close/>
                  <a:moveTo>
                    <a:pt x="4266" y="4164"/>
                  </a:moveTo>
                  <a:lnTo>
                    <a:pt x="4266" y="4164"/>
                  </a:lnTo>
                  <a:lnTo>
                    <a:pt x="4266" y="4166"/>
                  </a:lnTo>
                  <a:lnTo>
                    <a:pt x="4264" y="4168"/>
                  </a:lnTo>
                  <a:lnTo>
                    <a:pt x="4266" y="4170"/>
                  </a:lnTo>
                  <a:lnTo>
                    <a:pt x="4268" y="4170"/>
                  </a:lnTo>
                  <a:lnTo>
                    <a:pt x="4268" y="4166"/>
                  </a:lnTo>
                  <a:lnTo>
                    <a:pt x="4268" y="4164"/>
                  </a:lnTo>
                  <a:lnTo>
                    <a:pt x="4266" y="4164"/>
                  </a:lnTo>
                  <a:close/>
                  <a:moveTo>
                    <a:pt x="4250" y="4144"/>
                  </a:moveTo>
                  <a:lnTo>
                    <a:pt x="4250" y="4144"/>
                  </a:lnTo>
                  <a:lnTo>
                    <a:pt x="4250" y="4148"/>
                  </a:lnTo>
                  <a:lnTo>
                    <a:pt x="4252" y="4148"/>
                  </a:lnTo>
                  <a:lnTo>
                    <a:pt x="4254" y="4148"/>
                  </a:lnTo>
                  <a:lnTo>
                    <a:pt x="4254" y="4146"/>
                  </a:lnTo>
                  <a:lnTo>
                    <a:pt x="4254" y="4144"/>
                  </a:lnTo>
                  <a:lnTo>
                    <a:pt x="4252" y="4144"/>
                  </a:lnTo>
                  <a:lnTo>
                    <a:pt x="4250" y="4144"/>
                  </a:lnTo>
                  <a:close/>
                  <a:moveTo>
                    <a:pt x="4242" y="4134"/>
                  </a:moveTo>
                  <a:lnTo>
                    <a:pt x="4242" y="4134"/>
                  </a:lnTo>
                  <a:lnTo>
                    <a:pt x="4242" y="4138"/>
                  </a:lnTo>
                  <a:lnTo>
                    <a:pt x="4244" y="4140"/>
                  </a:lnTo>
                  <a:lnTo>
                    <a:pt x="4246" y="4142"/>
                  </a:lnTo>
                  <a:lnTo>
                    <a:pt x="4248" y="4140"/>
                  </a:lnTo>
                  <a:lnTo>
                    <a:pt x="4248" y="4138"/>
                  </a:lnTo>
                  <a:lnTo>
                    <a:pt x="4246" y="4134"/>
                  </a:lnTo>
                  <a:lnTo>
                    <a:pt x="4242" y="4134"/>
                  </a:lnTo>
                  <a:close/>
                  <a:moveTo>
                    <a:pt x="4282" y="4154"/>
                  </a:moveTo>
                  <a:lnTo>
                    <a:pt x="4282" y="4154"/>
                  </a:lnTo>
                  <a:lnTo>
                    <a:pt x="4286" y="4154"/>
                  </a:lnTo>
                  <a:lnTo>
                    <a:pt x="4288" y="4152"/>
                  </a:lnTo>
                  <a:lnTo>
                    <a:pt x="4288" y="4150"/>
                  </a:lnTo>
                  <a:lnTo>
                    <a:pt x="4286" y="4146"/>
                  </a:lnTo>
                  <a:lnTo>
                    <a:pt x="4282" y="4146"/>
                  </a:lnTo>
                  <a:lnTo>
                    <a:pt x="4280" y="4148"/>
                  </a:lnTo>
                  <a:lnTo>
                    <a:pt x="4280" y="4152"/>
                  </a:lnTo>
                  <a:lnTo>
                    <a:pt x="4282" y="4154"/>
                  </a:lnTo>
                  <a:close/>
                  <a:moveTo>
                    <a:pt x="4284" y="4126"/>
                  </a:moveTo>
                  <a:lnTo>
                    <a:pt x="4284" y="4126"/>
                  </a:lnTo>
                  <a:lnTo>
                    <a:pt x="4286" y="4124"/>
                  </a:lnTo>
                  <a:lnTo>
                    <a:pt x="4286" y="4122"/>
                  </a:lnTo>
                  <a:lnTo>
                    <a:pt x="4284" y="4118"/>
                  </a:lnTo>
                  <a:lnTo>
                    <a:pt x="4282" y="4118"/>
                  </a:lnTo>
                  <a:lnTo>
                    <a:pt x="4280" y="4120"/>
                  </a:lnTo>
                  <a:lnTo>
                    <a:pt x="4280" y="4124"/>
                  </a:lnTo>
                  <a:lnTo>
                    <a:pt x="4284" y="4126"/>
                  </a:lnTo>
                  <a:close/>
                  <a:moveTo>
                    <a:pt x="1780" y="2486"/>
                  </a:moveTo>
                  <a:lnTo>
                    <a:pt x="1780" y="2486"/>
                  </a:lnTo>
                  <a:lnTo>
                    <a:pt x="1790" y="2488"/>
                  </a:lnTo>
                  <a:lnTo>
                    <a:pt x="1794" y="2486"/>
                  </a:lnTo>
                  <a:lnTo>
                    <a:pt x="1796" y="2484"/>
                  </a:lnTo>
                  <a:lnTo>
                    <a:pt x="1800" y="2484"/>
                  </a:lnTo>
                  <a:lnTo>
                    <a:pt x="1802" y="2484"/>
                  </a:lnTo>
                  <a:lnTo>
                    <a:pt x="1802" y="2480"/>
                  </a:lnTo>
                  <a:lnTo>
                    <a:pt x="1800" y="2474"/>
                  </a:lnTo>
                  <a:lnTo>
                    <a:pt x="1796" y="2470"/>
                  </a:lnTo>
                  <a:lnTo>
                    <a:pt x="1794" y="2466"/>
                  </a:lnTo>
                  <a:lnTo>
                    <a:pt x="1794" y="2464"/>
                  </a:lnTo>
                  <a:lnTo>
                    <a:pt x="1792" y="2460"/>
                  </a:lnTo>
                  <a:lnTo>
                    <a:pt x="1788" y="2456"/>
                  </a:lnTo>
                  <a:lnTo>
                    <a:pt x="1782" y="2448"/>
                  </a:lnTo>
                  <a:lnTo>
                    <a:pt x="1778" y="2440"/>
                  </a:lnTo>
                  <a:lnTo>
                    <a:pt x="1774" y="2434"/>
                  </a:lnTo>
                  <a:lnTo>
                    <a:pt x="1770" y="2430"/>
                  </a:lnTo>
                  <a:lnTo>
                    <a:pt x="1766" y="2428"/>
                  </a:lnTo>
                  <a:lnTo>
                    <a:pt x="1754" y="2426"/>
                  </a:lnTo>
                  <a:lnTo>
                    <a:pt x="1744" y="2420"/>
                  </a:lnTo>
                  <a:lnTo>
                    <a:pt x="1738" y="2414"/>
                  </a:lnTo>
                  <a:lnTo>
                    <a:pt x="1738" y="2412"/>
                  </a:lnTo>
                  <a:lnTo>
                    <a:pt x="1738" y="2408"/>
                  </a:lnTo>
                  <a:lnTo>
                    <a:pt x="1740" y="2406"/>
                  </a:lnTo>
                  <a:lnTo>
                    <a:pt x="1738" y="2404"/>
                  </a:lnTo>
                  <a:lnTo>
                    <a:pt x="1732" y="2398"/>
                  </a:lnTo>
                  <a:lnTo>
                    <a:pt x="1724" y="2390"/>
                  </a:lnTo>
                  <a:lnTo>
                    <a:pt x="1720" y="2384"/>
                  </a:lnTo>
                  <a:lnTo>
                    <a:pt x="1716" y="2376"/>
                  </a:lnTo>
                  <a:lnTo>
                    <a:pt x="1712" y="2372"/>
                  </a:lnTo>
                  <a:lnTo>
                    <a:pt x="1704" y="2368"/>
                  </a:lnTo>
                  <a:lnTo>
                    <a:pt x="1680" y="2362"/>
                  </a:lnTo>
                  <a:lnTo>
                    <a:pt x="1656" y="2356"/>
                  </a:lnTo>
                  <a:lnTo>
                    <a:pt x="1646" y="2354"/>
                  </a:lnTo>
                  <a:lnTo>
                    <a:pt x="1640" y="2350"/>
                  </a:lnTo>
                  <a:lnTo>
                    <a:pt x="1632" y="2344"/>
                  </a:lnTo>
                  <a:lnTo>
                    <a:pt x="1620" y="2340"/>
                  </a:lnTo>
                  <a:lnTo>
                    <a:pt x="1608" y="2340"/>
                  </a:lnTo>
                  <a:lnTo>
                    <a:pt x="1602" y="2340"/>
                  </a:lnTo>
                  <a:lnTo>
                    <a:pt x="1596" y="2342"/>
                  </a:lnTo>
                  <a:lnTo>
                    <a:pt x="1596" y="2344"/>
                  </a:lnTo>
                  <a:lnTo>
                    <a:pt x="1596" y="2346"/>
                  </a:lnTo>
                  <a:lnTo>
                    <a:pt x="1600" y="2354"/>
                  </a:lnTo>
                  <a:lnTo>
                    <a:pt x="1608" y="2358"/>
                  </a:lnTo>
                  <a:lnTo>
                    <a:pt x="1612" y="2360"/>
                  </a:lnTo>
                  <a:lnTo>
                    <a:pt x="1618" y="2358"/>
                  </a:lnTo>
                  <a:lnTo>
                    <a:pt x="1626" y="2358"/>
                  </a:lnTo>
                  <a:lnTo>
                    <a:pt x="1632" y="2358"/>
                  </a:lnTo>
                  <a:lnTo>
                    <a:pt x="1634" y="2360"/>
                  </a:lnTo>
                  <a:lnTo>
                    <a:pt x="1630" y="2360"/>
                  </a:lnTo>
                  <a:lnTo>
                    <a:pt x="1624" y="2362"/>
                  </a:lnTo>
                  <a:lnTo>
                    <a:pt x="1618" y="2364"/>
                  </a:lnTo>
                  <a:lnTo>
                    <a:pt x="1616" y="2366"/>
                  </a:lnTo>
                  <a:lnTo>
                    <a:pt x="1616" y="2368"/>
                  </a:lnTo>
                  <a:lnTo>
                    <a:pt x="1618" y="2372"/>
                  </a:lnTo>
                  <a:lnTo>
                    <a:pt x="1622" y="2374"/>
                  </a:lnTo>
                  <a:lnTo>
                    <a:pt x="1622" y="2376"/>
                  </a:lnTo>
                  <a:lnTo>
                    <a:pt x="1620" y="2378"/>
                  </a:lnTo>
                  <a:lnTo>
                    <a:pt x="1616" y="2380"/>
                  </a:lnTo>
                  <a:lnTo>
                    <a:pt x="1614" y="2382"/>
                  </a:lnTo>
                  <a:lnTo>
                    <a:pt x="1616" y="2384"/>
                  </a:lnTo>
                  <a:lnTo>
                    <a:pt x="1618" y="2384"/>
                  </a:lnTo>
                  <a:lnTo>
                    <a:pt x="1620" y="2384"/>
                  </a:lnTo>
                  <a:lnTo>
                    <a:pt x="1624" y="2382"/>
                  </a:lnTo>
                  <a:lnTo>
                    <a:pt x="1630" y="2380"/>
                  </a:lnTo>
                  <a:lnTo>
                    <a:pt x="1632" y="2382"/>
                  </a:lnTo>
                  <a:lnTo>
                    <a:pt x="1634" y="2384"/>
                  </a:lnTo>
                  <a:lnTo>
                    <a:pt x="1636" y="2388"/>
                  </a:lnTo>
                  <a:lnTo>
                    <a:pt x="1638" y="2386"/>
                  </a:lnTo>
                  <a:lnTo>
                    <a:pt x="1642" y="2382"/>
                  </a:lnTo>
                  <a:lnTo>
                    <a:pt x="1644" y="2382"/>
                  </a:lnTo>
                  <a:lnTo>
                    <a:pt x="1646" y="2382"/>
                  </a:lnTo>
                  <a:lnTo>
                    <a:pt x="1648" y="2384"/>
                  </a:lnTo>
                  <a:lnTo>
                    <a:pt x="1646" y="2388"/>
                  </a:lnTo>
                  <a:lnTo>
                    <a:pt x="1644" y="2392"/>
                  </a:lnTo>
                  <a:lnTo>
                    <a:pt x="1644" y="2396"/>
                  </a:lnTo>
                  <a:lnTo>
                    <a:pt x="1646" y="2398"/>
                  </a:lnTo>
                  <a:lnTo>
                    <a:pt x="1648" y="2398"/>
                  </a:lnTo>
                  <a:lnTo>
                    <a:pt x="1652" y="2398"/>
                  </a:lnTo>
                  <a:lnTo>
                    <a:pt x="1656" y="2394"/>
                  </a:lnTo>
                  <a:lnTo>
                    <a:pt x="1662" y="2392"/>
                  </a:lnTo>
                  <a:lnTo>
                    <a:pt x="1664" y="2394"/>
                  </a:lnTo>
                  <a:lnTo>
                    <a:pt x="1666" y="2398"/>
                  </a:lnTo>
                  <a:lnTo>
                    <a:pt x="1668" y="2402"/>
                  </a:lnTo>
                  <a:lnTo>
                    <a:pt x="1670" y="2404"/>
                  </a:lnTo>
                  <a:lnTo>
                    <a:pt x="1676" y="2408"/>
                  </a:lnTo>
                  <a:lnTo>
                    <a:pt x="1678" y="2410"/>
                  </a:lnTo>
                  <a:lnTo>
                    <a:pt x="1674" y="2412"/>
                  </a:lnTo>
                  <a:lnTo>
                    <a:pt x="1670" y="2416"/>
                  </a:lnTo>
                  <a:lnTo>
                    <a:pt x="1668" y="2420"/>
                  </a:lnTo>
                  <a:lnTo>
                    <a:pt x="1670" y="2424"/>
                  </a:lnTo>
                  <a:lnTo>
                    <a:pt x="1676" y="2424"/>
                  </a:lnTo>
                  <a:lnTo>
                    <a:pt x="1688" y="2422"/>
                  </a:lnTo>
                  <a:lnTo>
                    <a:pt x="1692" y="2424"/>
                  </a:lnTo>
                  <a:lnTo>
                    <a:pt x="1694" y="2428"/>
                  </a:lnTo>
                  <a:lnTo>
                    <a:pt x="1696" y="2432"/>
                  </a:lnTo>
                  <a:lnTo>
                    <a:pt x="1700" y="2434"/>
                  </a:lnTo>
                  <a:lnTo>
                    <a:pt x="1702" y="2434"/>
                  </a:lnTo>
                  <a:lnTo>
                    <a:pt x="1702" y="2438"/>
                  </a:lnTo>
                  <a:lnTo>
                    <a:pt x="1702" y="2444"/>
                  </a:lnTo>
                  <a:lnTo>
                    <a:pt x="1706" y="2448"/>
                  </a:lnTo>
                  <a:lnTo>
                    <a:pt x="1710" y="2452"/>
                  </a:lnTo>
                  <a:lnTo>
                    <a:pt x="1716" y="2452"/>
                  </a:lnTo>
                  <a:lnTo>
                    <a:pt x="1722" y="2450"/>
                  </a:lnTo>
                  <a:lnTo>
                    <a:pt x="1728" y="2450"/>
                  </a:lnTo>
                  <a:lnTo>
                    <a:pt x="1730" y="2452"/>
                  </a:lnTo>
                  <a:lnTo>
                    <a:pt x="1728" y="2456"/>
                  </a:lnTo>
                  <a:lnTo>
                    <a:pt x="1728" y="2458"/>
                  </a:lnTo>
                  <a:lnTo>
                    <a:pt x="1728" y="2460"/>
                  </a:lnTo>
                  <a:lnTo>
                    <a:pt x="1730" y="2466"/>
                  </a:lnTo>
                  <a:lnTo>
                    <a:pt x="1738" y="2472"/>
                  </a:lnTo>
                  <a:lnTo>
                    <a:pt x="1750" y="2474"/>
                  </a:lnTo>
                  <a:lnTo>
                    <a:pt x="1758" y="2476"/>
                  </a:lnTo>
                  <a:lnTo>
                    <a:pt x="1764" y="2480"/>
                  </a:lnTo>
                  <a:lnTo>
                    <a:pt x="1770" y="2482"/>
                  </a:lnTo>
                  <a:lnTo>
                    <a:pt x="1780" y="2486"/>
                  </a:lnTo>
                  <a:close/>
                  <a:moveTo>
                    <a:pt x="1446" y="2194"/>
                  </a:moveTo>
                  <a:lnTo>
                    <a:pt x="1446" y="2194"/>
                  </a:lnTo>
                  <a:lnTo>
                    <a:pt x="1450" y="2192"/>
                  </a:lnTo>
                  <a:lnTo>
                    <a:pt x="1452" y="2188"/>
                  </a:lnTo>
                  <a:lnTo>
                    <a:pt x="1454" y="2178"/>
                  </a:lnTo>
                  <a:lnTo>
                    <a:pt x="1452" y="2168"/>
                  </a:lnTo>
                  <a:lnTo>
                    <a:pt x="1454" y="2162"/>
                  </a:lnTo>
                  <a:lnTo>
                    <a:pt x="1454" y="2158"/>
                  </a:lnTo>
                  <a:lnTo>
                    <a:pt x="1460" y="2144"/>
                  </a:lnTo>
                  <a:lnTo>
                    <a:pt x="1460" y="2140"/>
                  </a:lnTo>
                  <a:lnTo>
                    <a:pt x="1458" y="2140"/>
                  </a:lnTo>
                  <a:lnTo>
                    <a:pt x="1452" y="2144"/>
                  </a:lnTo>
                  <a:lnTo>
                    <a:pt x="1446" y="2144"/>
                  </a:lnTo>
                  <a:lnTo>
                    <a:pt x="1442" y="2146"/>
                  </a:lnTo>
                  <a:lnTo>
                    <a:pt x="1444" y="2148"/>
                  </a:lnTo>
                  <a:lnTo>
                    <a:pt x="1446" y="2154"/>
                  </a:lnTo>
                  <a:lnTo>
                    <a:pt x="1446" y="2160"/>
                  </a:lnTo>
                  <a:lnTo>
                    <a:pt x="1442" y="2166"/>
                  </a:lnTo>
                  <a:lnTo>
                    <a:pt x="1434" y="2168"/>
                  </a:lnTo>
                  <a:lnTo>
                    <a:pt x="1428" y="2170"/>
                  </a:lnTo>
                  <a:lnTo>
                    <a:pt x="1422" y="2168"/>
                  </a:lnTo>
                  <a:lnTo>
                    <a:pt x="1422" y="2166"/>
                  </a:lnTo>
                  <a:lnTo>
                    <a:pt x="1428" y="2164"/>
                  </a:lnTo>
                  <a:lnTo>
                    <a:pt x="1436" y="2162"/>
                  </a:lnTo>
                  <a:lnTo>
                    <a:pt x="1440" y="2156"/>
                  </a:lnTo>
                  <a:lnTo>
                    <a:pt x="1440" y="2152"/>
                  </a:lnTo>
                  <a:lnTo>
                    <a:pt x="1436" y="2144"/>
                  </a:lnTo>
                  <a:lnTo>
                    <a:pt x="1432" y="2142"/>
                  </a:lnTo>
                  <a:lnTo>
                    <a:pt x="1430" y="2142"/>
                  </a:lnTo>
                  <a:lnTo>
                    <a:pt x="1428" y="2142"/>
                  </a:lnTo>
                  <a:lnTo>
                    <a:pt x="1426" y="2140"/>
                  </a:lnTo>
                  <a:lnTo>
                    <a:pt x="1422" y="2138"/>
                  </a:lnTo>
                  <a:lnTo>
                    <a:pt x="1420" y="2140"/>
                  </a:lnTo>
                  <a:lnTo>
                    <a:pt x="1418" y="2140"/>
                  </a:lnTo>
                  <a:lnTo>
                    <a:pt x="1414" y="2138"/>
                  </a:lnTo>
                  <a:lnTo>
                    <a:pt x="1410" y="2136"/>
                  </a:lnTo>
                  <a:lnTo>
                    <a:pt x="1406" y="2136"/>
                  </a:lnTo>
                  <a:lnTo>
                    <a:pt x="1404" y="2138"/>
                  </a:lnTo>
                  <a:lnTo>
                    <a:pt x="1406" y="2142"/>
                  </a:lnTo>
                  <a:lnTo>
                    <a:pt x="1404" y="2146"/>
                  </a:lnTo>
                  <a:lnTo>
                    <a:pt x="1404" y="2152"/>
                  </a:lnTo>
                  <a:lnTo>
                    <a:pt x="1404" y="2156"/>
                  </a:lnTo>
                  <a:lnTo>
                    <a:pt x="1406" y="2164"/>
                  </a:lnTo>
                  <a:lnTo>
                    <a:pt x="1410" y="2170"/>
                  </a:lnTo>
                  <a:lnTo>
                    <a:pt x="1408" y="2172"/>
                  </a:lnTo>
                  <a:lnTo>
                    <a:pt x="1410" y="2178"/>
                  </a:lnTo>
                  <a:lnTo>
                    <a:pt x="1414" y="2180"/>
                  </a:lnTo>
                  <a:lnTo>
                    <a:pt x="1418" y="2180"/>
                  </a:lnTo>
                  <a:lnTo>
                    <a:pt x="1422" y="2180"/>
                  </a:lnTo>
                  <a:lnTo>
                    <a:pt x="1426" y="2184"/>
                  </a:lnTo>
                  <a:lnTo>
                    <a:pt x="1428" y="2186"/>
                  </a:lnTo>
                  <a:lnTo>
                    <a:pt x="1426" y="2186"/>
                  </a:lnTo>
                  <a:lnTo>
                    <a:pt x="1422" y="2186"/>
                  </a:lnTo>
                  <a:lnTo>
                    <a:pt x="1418" y="2186"/>
                  </a:lnTo>
                  <a:lnTo>
                    <a:pt x="1418" y="2188"/>
                  </a:lnTo>
                  <a:lnTo>
                    <a:pt x="1422" y="2192"/>
                  </a:lnTo>
                  <a:lnTo>
                    <a:pt x="1426" y="2196"/>
                  </a:lnTo>
                  <a:lnTo>
                    <a:pt x="1426" y="2198"/>
                  </a:lnTo>
                  <a:lnTo>
                    <a:pt x="1428" y="2198"/>
                  </a:lnTo>
                  <a:lnTo>
                    <a:pt x="1434" y="2200"/>
                  </a:lnTo>
                  <a:lnTo>
                    <a:pt x="1438" y="2198"/>
                  </a:lnTo>
                  <a:lnTo>
                    <a:pt x="1440" y="2198"/>
                  </a:lnTo>
                  <a:lnTo>
                    <a:pt x="1442" y="2196"/>
                  </a:lnTo>
                  <a:lnTo>
                    <a:pt x="1446" y="2194"/>
                  </a:lnTo>
                  <a:close/>
                  <a:moveTo>
                    <a:pt x="1478" y="2250"/>
                  </a:moveTo>
                  <a:lnTo>
                    <a:pt x="1478" y="2250"/>
                  </a:lnTo>
                  <a:lnTo>
                    <a:pt x="1480" y="2246"/>
                  </a:lnTo>
                  <a:lnTo>
                    <a:pt x="1480" y="2244"/>
                  </a:lnTo>
                  <a:lnTo>
                    <a:pt x="1478" y="2244"/>
                  </a:lnTo>
                  <a:lnTo>
                    <a:pt x="1476" y="2244"/>
                  </a:lnTo>
                  <a:lnTo>
                    <a:pt x="1472" y="2246"/>
                  </a:lnTo>
                  <a:lnTo>
                    <a:pt x="1472" y="2244"/>
                  </a:lnTo>
                  <a:lnTo>
                    <a:pt x="1470" y="2242"/>
                  </a:lnTo>
                  <a:lnTo>
                    <a:pt x="1468" y="2240"/>
                  </a:lnTo>
                  <a:lnTo>
                    <a:pt x="1464" y="2238"/>
                  </a:lnTo>
                  <a:lnTo>
                    <a:pt x="1460" y="2234"/>
                  </a:lnTo>
                  <a:lnTo>
                    <a:pt x="1458" y="2230"/>
                  </a:lnTo>
                  <a:lnTo>
                    <a:pt x="1460" y="2224"/>
                  </a:lnTo>
                  <a:lnTo>
                    <a:pt x="1460" y="2222"/>
                  </a:lnTo>
                  <a:lnTo>
                    <a:pt x="1458" y="2222"/>
                  </a:lnTo>
                  <a:lnTo>
                    <a:pt x="1454" y="2220"/>
                  </a:lnTo>
                  <a:lnTo>
                    <a:pt x="1452" y="2216"/>
                  </a:lnTo>
                  <a:lnTo>
                    <a:pt x="1456" y="2216"/>
                  </a:lnTo>
                  <a:lnTo>
                    <a:pt x="1460" y="2216"/>
                  </a:lnTo>
                  <a:lnTo>
                    <a:pt x="1464" y="2214"/>
                  </a:lnTo>
                  <a:lnTo>
                    <a:pt x="1464" y="2212"/>
                  </a:lnTo>
                  <a:lnTo>
                    <a:pt x="1464" y="2210"/>
                  </a:lnTo>
                  <a:lnTo>
                    <a:pt x="1462" y="2210"/>
                  </a:lnTo>
                  <a:lnTo>
                    <a:pt x="1464" y="2206"/>
                  </a:lnTo>
                  <a:lnTo>
                    <a:pt x="1464" y="2204"/>
                  </a:lnTo>
                  <a:lnTo>
                    <a:pt x="1462" y="2202"/>
                  </a:lnTo>
                  <a:lnTo>
                    <a:pt x="1460" y="2200"/>
                  </a:lnTo>
                  <a:lnTo>
                    <a:pt x="1458" y="2198"/>
                  </a:lnTo>
                  <a:lnTo>
                    <a:pt x="1458" y="2196"/>
                  </a:lnTo>
                  <a:lnTo>
                    <a:pt x="1456" y="2194"/>
                  </a:lnTo>
                  <a:lnTo>
                    <a:pt x="1454" y="2194"/>
                  </a:lnTo>
                  <a:lnTo>
                    <a:pt x="1448" y="2198"/>
                  </a:lnTo>
                  <a:lnTo>
                    <a:pt x="1446" y="2200"/>
                  </a:lnTo>
                  <a:lnTo>
                    <a:pt x="1442" y="2202"/>
                  </a:lnTo>
                  <a:lnTo>
                    <a:pt x="1434" y="2204"/>
                  </a:lnTo>
                  <a:lnTo>
                    <a:pt x="1428" y="2204"/>
                  </a:lnTo>
                  <a:lnTo>
                    <a:pt x="1426" y="2204"/>
                  </a:lnTo>
                  <a:lnTo>
                    <a:pt x="1428" y="2206"/>
                  </a:lnTo>
                  <a:lnTo>
                    <a:pt x="1430" y="2208"/>
                  </a:lnTo>
                  <a:lnTo>
                    <a:pt x="1436" y="2208"/>
                  </a:lnTo>
                  <a:lnTo>
                    <a:pt x="1440" y="2208"/>
                  </a:lnTo>
                  <a:lnTo>
                    <a:pt x="1442" y="2210"/>
                  </a:lnTo>
                  <a:lnTo>
                    <a:pt x="1442" y="2212"/>
                  </a:lnTo>
                  <a:lnTo>
                    <a:pt x="1438" y="2212"/>
                  </a:lnTo>
                  <a:lnTo>
                    <a:pt x="1436" y="2214"/>
                  </a:lnTo>
                  <a:lnTo>
                    <a:pt x="1436" y="2218"/>
                  </a:lnTo>
                  <a:lnTo>
                    <a:pt x="1440" y="2222"/>
                  </a:lnTo>
                  <a:lnTo>
                    <a:pt x="1444" y="2222"/>
                  </a:lnTo>
                  <a:lnTo>
                    <a:pt x="1448" y="2222"/>
                  </a:lnTo>
                  <a:lnTo>
                    <a:pt x="1448" y="2224"/>
                  </a:lnTo>
                  <a:lnTo>
                    <a:pt x="1446" y="2226"/>
                  </a:lnTo>
                  <a:lnTo>
                    <a:pt x="1446" y="2228"/>
                  </a:lnTo>
                  <a:lnTo>
                    <a:pt x="1450" y="2232"/>
                  </a:lnTo>
                  <a:lnTo>
                    <a:pt x="1460" y="2242"/>
                  </a:lnTo>
                  <a:lnTo>
                    <a:pt x="1466" y="2246"/>
                  </a:lnTo>
                  <a:lnTo>
                    <a:pt x="1466" y="2248"/>
                  </a:lnTo>
                  <a:lnTo>
                    <a:pt x="1466" y="2250"/>
                  </a:lnTo>
                  <a:lnTo>
                    <a:pt x="1468" y="2252"/>
                  </a:lnTo>
                  <a:lnTo>
                    <a:pt x="1470" y="2256"/>
                  </a:lnTo>
                  <a:lnTo>
                    <a:pt x="1472" y="2258"/>
                  </a:lnTo>
                  <a:lnTo>
                    <a:pt x="1476" y="2260"/>
                  </a:lnTo>
                  <a:lnTo>
                    <a:pt x="1480" y="2262"/>
                  </a:lnTo>
                  <a:lnTo>
                    <a:pt x="1486" y="2262"/>
                  </a:lnTo>
                  <a:lnTo>
                    <a:pt x="1488" y="2260"/>
                  </a:lnTo>
                  <a:lnTo>
                    <a:pt x="1488" y="2258"/>
                  </a:lnTo>
                  <a:lnTo>
                    <a:pt x="1486" y="2254"/>
                  </a:lnTo>
                  <a:lnTo>
                    <a:pt x="1482" y="2252"/>
                  </a:lnTo>
                  <a:lnTo>
                    <a:pt x="1480" y="2252"/>
                  </a:lnTo>
                  <a:lnTo>
                    <a:pt x="1478" y="2252"/>
                  </a:lnTo>
                  <a:lnTo>
                    <a:pt x="1478" y="2250"/>
                  </a:lnTo>
                  <a:close/>
                  <a:moveTo>
                    <a:pt x="1658" y="2400"/>
                  </a:moveTo>
                  <a:lnTo>
                    <a:pt x="1658" y="2400"/>
                  </a:lnTo>
                  <a:lnTo>
                    <a:pt x="1656" y="2402"/>
                  </a:lnTo>
                  <a:lnTo>
                    <a:pt x="1656" y="2406"/>
                  </a:lnTo>
                  <a:lnTo>
                    <a:pt x="1660" y="2410"/>
                  </a:lnTo>
                  <a:lnTo>
                    <a:pt x="1664" y="2412"/>
                  </a:lnTo>
                  <a:lnTo>
                    <a:pt x="1668" y="2412"/>
                  </a:lnTo>
                  <a:lnTo>
                    <a:pt x="1668" y="2408"/>
                  </a:lnTo>
                  <a:lnTo>
                    <a:pt x="1666" y="2402"/>
                  </a:lnTo>
                  <a:lnTo>
                    <a:pt x="1662" y="2400"/>
                  </a:lnTo>
                  <a:lnTo>
                    <a:pt x="1660" y="2398"/>
                  </a:lnTo>
                  <a:lnTo>
                    <a:pt x="1658" y="2400"/>
                  </a:lnTo>
                  <a:close/>
                  <a:moveTo>
                    <a:pt x="1514" y="2172"/>
                  </a:moveTo>
                  <a:lnTo>
                    <a:pt x="1514" y="2172"/>
                  </a:lnTo>
                  <a:lnTo>
                    <a:pt x="1508" y="2170"/>
                  </a:lnTo>
                  <a:lnTo>
                    <a:pt x="1508" y="2172"/>
                  </a:lnTo>
                  <a:lnTo>
                    <a:pt x="1512" y="2182"/>
                  </a:lnTo>
                  <a:lnTo>
                    <a:pt x="1516" y="2184"/>
                  </a:lnTo>
                  <a:lnTo>
                    <a:pt x="1520" y="2186"/>
                  </a:lnTo>
                  <a:lnTo>
                    <a:pt x="1524" y="2190"/>
                  </a:lnTo>
                  <a:lnTo>
                    <a:pt x="1528" y="2196"/>
                  </a:lnTo>
                  <a:lnTo>
                    <a:pt x="1532" y="2200"/>
                  </a:lnTo>
                  <a:lnTo>
                    <a:pt x="1534" y="2200"/>
                  </a:lnTo>
                  <a:lnTo>
                    <a:pt x="1536" y="2196"/>
                  </a:lnTo>
                  <a:lnTo>
                    <a:pt x="1536" y="2190"/>
                  </a:lnTo>
                  <a:lnTo>
                    <a:pt x="1532" y="2186"/>
                  </a:lnTo>
                  <a:lnTo>
                    <a:pt x="1528" y="2180"/>
                  </a:lnTo>
                  <a:lnTo>
                    <a:pt x="1514" y="2172"/>
                  </a:lnTo>
                  <a:close/>
                  <a:moveTo>
                    <a:pt x="1548" y="2182"/>
                  </a:moveTo>
                  <a:lnTo>
                    <a:pt x="1548" y="2182"/>
                  </a:lnTo>
                  <a:lnTo>
                    <a:pt x="1538" y="2170"/>
                  </a:lnTo>
                  <a:lnTo>
                    <a:pt x="1526" y="2158"/>
                  </a:lnTo>
                  <a:lnTo>
                    <a:pt x="1520" y="2156"/>
                  </a:lnTo>
                  <a:lnTo>
                    <a:pt x="1518" y="2156"/>
                  </a:lnTo>
                  <a:lnTo>
                    <a:pt x="1518" y="2160"/>
                  </a:lnTo>
                  <a:lnTo>
                    <a:pt x="1520" y="2164"/>
                  </a:lnTo>
                  <a:lnTo>
                    <a:pt x="1524" y="2172"/>
                  </a:lnTo>
                  <a:lnTo>
                    <a:pt x="1526" y="2174"/>
                  </a:lnTo>
                  <a:lnTo>
                    <a:pt x="1530" y="2176"/>
                  </a:lnTo>
                  <a:lnTo>
                    <a:pt x="1532" y="2176"/>
                  </a:lnTo>
                  <a:lnTo>
                    <a:pt x="1536" y="2180"/>
                  </a:lnTo>
                  <a:lnTo>
                    <a:pt x="1542" y="2194"/>
                  </a:lnTo>
                  <a:lnTo>
                    <a:pt x="1544" y="2196"/>
                  </a:lnTo>
                  <a:lnTo>
                    <a:pt x="1548" y="2196"/>
                  </a:lnTo>
                  <a:lnTo>
                    <a:pt x="1550" y="2196"/>
                  </a:lnTo>
                  <a:lnTo>
                    <a:pt x="1550" y="2194"/>
                  </a:lnTo>
                  <a:lnTo>
                    <a:pt x="1548" y="2192"/>
                  </a:lnTo>
                  <a:lnTo>
                    <a:pt x="1550" y="2190"/>
                  </a:lnTo>
                  <a:lnTo>
                    <a:pt x="1550" y="2186"/>
                  </a:lnTo>
                  <a:lnTo>
                    <a:pt x="1548" y="2182"/>
                  </a:lnTo>
                  <a:close/>
                  <a:moveTo>
                    <a:pt x="1518" y="2154"/>
                  </a:moveTo>
                  <a:lnTo>
                    <a:pt x="1518" y="2154"/>
                  </a:lnTo>
                  <a:lnTo>
                    <a:pt x="1520" y="2152"/>
                  </a:lnTo>
                  <a:lnTo>
                    <a:pt x="1518" y="2148"/>
                  </a:lnTo>
                  <a:lnTo>
                    <a:pt x="1516" y="2144"/>
                  </a:lnTo>
                  <a:lnTo>
                    <a:pt x="1510" y="2144"/>
                  </a:lnTo>
                  <a:lnTo>
                    <a:pt x="1506" y="2144"/>
                  </a:lnTo>
                  <a:lnTo>
                    <a:pt x="1502" y="2146"/>
                  </a:lnTo>
                  <a:lnTo>
                    <a:pt x="1500" y="2150"/>
                  </a:lnTo>
                  <a:lnTo>
                    <a:pt x="1500" y="2156"/>
                  </a:lnTo>
                  <a:lnTo>
                    <a:pt x="1500" y="2158"/>
                  </a:lnTo>
                  <a:lnTo>
                    <a:pt x="1502" y="2156"/>
                  </a:lnTo>
                  <a:lnTo>
                    <a:pt x="1504" y="2154"/>
                  </a:lnTo>
                  <a:lnTo>
                    <a:pt x="1508" y="2154"/>
                  </a:lnTo>
                  <a:lnTo>
                    <a:pt x="1512" y="2158"/>
                  </a:lnTo>
                  <a:lnTo>
                    <a:pt x="1514" y="2158"/>
                  </a:lnTo>
                  <a:lnTo>
                    <a:pt x="1518" y="2154"/>
                  </a:lnTo>
                  <a:close/>
                  <a:moveTo>
                    <a:pt x="1568" y="2192"/>
                  </a:moveTo>
                  <a:lnTo>
                    <a:pt x="1568" y="2192"/>
                  </a:lnTo>
                  <a:lnTo>
                    <a:pt x="1566" y="2192"/>
                  </a:lnTo>
                  <a:lnTo>
                    <a:pt x="1566" y="2194"/>
                  </a:lnTo>
                  <a:lnTo>
                    <a:pt x="1566" y="2198"/>
                  </a:lnTo>
                  <a:lnTo>
                    <a:pt x="1566" y="2204"/>
                  </a:lnTo>
                  <a:lnTo>
                    <a:pt x="1564" y="2206"/>
                  </a:lnTo>
                  <a:lnTo>
                    <a:pt x="1562" y="2208"/>
                  </a:lnTo>
                  <a:lnTo>
                    <a:pt x="1560" y="2212"/>
                  </a:lnTo>
                  <a:lnTo>
                    <a:pt x="1560" y="2216"/>
                  </a:lnTo>
                  <a:lnTo>
                    <a:pt x="1562" y="2216"/>
                  </a:lnTo>
                  <a:lnTo>
                    <a:pt x="1566" y="2216"/>
                  </a:lnTo>
                  <a:lnTo>
                    <a:pt x="1570" y="2212"/>
                  </a:lnTo>
                  <a:lnTo>
                    <a:pt x="1572" y="2208"/>
                  </a:lnTo>
                  <a:lnTo>
                    <a:pt x="1574" y="2206"/>
                  </a:lnTo>
                  <a:lnTo>
                    <a:pt x="1576" y="2208"/>
                  </a:lnTo>
                  <a:lnTo>
                    <a:pt x="1576" y="2210"/>
                  </a:lnTo>
                  <a:lnTo>
                    <a:pt x="1576" y="2212"/>
                  </a:lnTo>
                  <a:lnTo>
                    <a:pt x="1572" y="2216"/>
                  </a:lnTo>
                  <a:lnTo>
                    <a:pt x="1566" y="2220"/>
                  </a:lnTo>
                  <a:lnTo>
                    <a:pt x="1566" y="2222"/>
                  </a:lnTo>
                  <a:lnTo>
                    <a:pt x="1568" y="2226"/>
                  </a:lnTo>
                  <a:lnTo>
                    <a:pt x="1572" y="2228"/>
                  </a:lnTo>
                  <a:lnTo>
                    <a:pt x="1576" y="2228"/>
                  </a:lnTo>
                  <a:lnTo>
                    <a:pt x="1578" y="2224"/>
                  </a:lnTo>
                  <a:lnTo>
                    <a:pt x="1580" y="2222"/>
                  </a:lnTo>
                  <a:lnTo>
                    <a:pt x="1580" y="2224"/>
                  </a:lnTo>
                  <a:lnTo>
                    <a:pt x="1580" y="2230"/>
                  </a:lnTo>
                  <a:lnTo>
                    <a:pt x="1580" y="2232"/>
                  </a:lnTo>
                  <a:lnTo>
                    <a:pt x="1582" y="2234"/>
                  </a:lnTo>
                  <a:lnTo>
                    <a:pt x="1586" y="2232"/>
                  </a:lnTo>
                  <a:lnTo>
                    <a:pt x="1586" y="2230"/>
                  </a:lnTo>
                  <a:lnTo>
                    <a:pt x="1588" y="2214"/>
                  </a:lnTo>
                  <a:lnTo>
                    <a:pt x="1586" y="2210"/>
                  </a:lnTo>
                  <a:lnTo>
                    <a:pt x="1584" y="2206"/>
                  </a:lnTo>
                  <a:lnTo>
                    <a:pt x="1578" y="2198"/>
                  </a:lnTo>
                  <a:lnTo>
                    <a:pt x="1572" y="2194"/>
                  </a:lnTo>
                  <a:lnTo>
                    <a:pt x="1568" y="2192"/>
                  </a:lnTo>
                  <a:close/>
                  <a:moveTo>
                    <a:pt x="1560" y="2224"/>
                  </a:moveTo>
                  <a:lnTo>
                    <a:pt x="1560" y="2224"/>
                  </a:lnTo>
                  <a:lnTo>
                    <a:pt x="1562" y="2232"/>
                  </a:lnTo>
                  <a:lnTo>
                    <a:pt x="1570" y="2242"/>
                  </a:lnTo>
                  <a:lnTo>
                    <a:pt x="1572" y="2242"/>
                  </a:lnTo>
                  <a:lnTo>
                    <a:pt x="1572" y="2240"/>
                  </a:lnTo>
                  <a:lnTo>
                    <a:pt x="1572" y="2236"/>
                  </a:lnTo>
                  <a:lnTo>
                    <a:pt x="1568" y="2230"/>
                  </a:lnTo>
                  <a:lnTo>
                    <a:pt x="1562" y="2224"/>
                  </a:lnTo>
                  <a:lnTo>
                    <a:pt x="1560" y="2224"/>
                  </a:lnTo>
                  <a:close/>
                  <a:moveTo>
                    <a:pt x="1582" y="2244"/>
                  </a:moveTo>
                  <a:lnTo>
                    <a:pt x="1582" y="2244"/>
                  </a:lnTo>
                  <a:lnTo>
                    <a:pt x="1580" y="2244"/>
                  </a:lnTo>
                  <a:lnTo>
                    <a:pt x="1580" y="2248"/>
                  </a:lnTo>
                  <a:lnTo>
                    <a:pt x="1582" y="2252"/>
                  </a:lnTo>
                  <a:lnTo>
                    <a:pt x="1584" y="2254"/>
                  </a:lnTo>
                  <a:lnTo>
                    <a:pt x="1586" y="2252"/>
                  </a:lnTo>
                  <a:lnTo>
                    <a:pt x="1586" y="2248"/>
                  </a:lnTo>
                  <a:lnTo>
                    <a:pt x="1586" y="2244"/>
                  </a:lnTo>
                  <a:lnTo>
                    <a:pt x="1582" y="2244"/>
                  </a:lnTo>
                  <a:close/>
                  <a:moveTo>
                    <a:pt x="4140" y="1656"/>
                  </a:moveTo>
                  <a:lnTo>
                    <a:pt x="4140" y="1656"/>
                  </a:lnTo>
                  <a:lnTo>
                    <a:pt x="4136" y="1658"/>
                  </a:lnTo>
                  <a:lnTo>
                    <a:pt x="4134" y="1662"/>
                  </a:lnTo>
                  <a:lnTo>
                    <a:pt x="4136" y="1668"/>
                  </a:lnTo>
                  <a:lnTo>
                    <a:pt x="4142" y="1674"/>
                  </a:lnTo>
                  <a:lnTo>
                    <a:pt x="4148" y="1678"/>
                  </a:lnTo>
                  <a:lnTo>
                    <a:pt x="4154" y="1680"/>
                  </a:lnTo>
                  <a:lnTo>
                    <a:pt x="4160" y="1680"/>
                  </a:lnTo>
                  <a:lnTo>
                    <a:pt x="4164" y="1678"/>
                  </a:lnTo>
                  <a:lnTo>
                    <a:pt x="4166" y="1672"/>
                  </a:lnTo>
                  <a:lnTo>
                    <a:pt x="4168" y="1668"/>
                  </a:lnTo>
                  <a:lnTo>
                    <a:pt x="4166" y="1664"/>
                  </a:lnTo>
                  <a:lnTo>
                    <a:pt x="4164" y="1660"/>
                  </a:lnTo>
                  <a:lnTo>
                    <a:pt x="4160" y="1658"/>
                  </a:lnTo>
                  <a:lnTo>
                    <a:pt x="4154" y="1656"/>
                  </a:lnTo>
                  <a:lnTo>
                    <a:pt x="4148" y="1654"/>
                  </a:lnTo>
                  <a:lnTo>
                    <a:pt x="4140" y="1656"/>
                  </a:lnTo>
                  <a:close/>
                  <a:moveTo>
                    <a:pt x="4268" y="2596"/>
                  </a:moveTo>
                  <a:lnTo>
                    <a:pt x="4268" y="2596"/>
                  </a:lnTo>
                  <a:lnTo>
                    <a:pt x="4260" y="2594"/>
                  </a:lnTo>
                  <a:lnTo>
                    <a:pt x="4244" y="2596"/>
                  </a:lnTo>
                  <a:lnTo>
                    <a:pt x="4226" y="2596"/>
                  </a:lnTo>
                  <a:lnTo>
                    <a:pt x="4216" y="2594"/>
                  </a:lnTo>
                  <a:lnTo>
                    <a:pt x="4206" y="2592"/>
                  </a:lnTo>
                  <a:lnTo>
                    <a:pt x="4198" y="2588"/>
                  </a:lnTo>
                  <a:lnTo>
                    <a:pt x="4194" y="2584"/>
                  </a:lnTo>
                  <a:lnTo>
                    <a:pt x="4192" y="2578"/>
                  </a:lnTo>
                  <a:lnTo>
                    <a:pt x="4190" y="2572"/>
                  </a:lnTo>
                  <a:lnTo>
                    <a:pt x="4190" y="2568"/>
                  </a:lnTo>
                  <a:lnTo>
                    <a:pt x="4188" y="2566"/>
                  </a:lnTo>
                  <a:lnTo>
                    <a:pt x="4186" y="2568"/>
                  </a:lnTo>
                  <a:lnTo>
                    <a:pt x="4180" y="2574"/>
                  </a:lnTo>
                  <a:lnTo>
                    <a:pt x="4174" y="2586"/>
                  </a:lnTo>
                  <a:lnTo>
                    <a:pt x="4174" y="2588"/>
                  </a:lnTo>
                  <a:lnTo>
                    <a:pt x="4176" y="2588"/>
                  </a:lnTo>
                  <a:lnTo>
                    <a:pt x="4180" y="2590"/>
                  </a:lnTo>
                  <a:lnTo>
                    <a:pt x="4182" y="2592"/>
                  </a:lnTo>
                  <a:lnTo>
                    <a:pt x="4184" y="2596"/>
                  </a:lnTo>
                  <a:lnTo>
                    <a:pt x="4184" y="2600"/>
                  </a:lnTo>
                  <a:lnTo>
                    <a:pt x="4184" y="2602"/>
                  </a:lnTo>
                  <a:lnTo>
                    <a:pt x="4190" y="2602"/>
                  </a:lnTo>
                  <a:lnTo>
                    <a:pt x="4196" y="2602"/>
                  </a:lnTo>
                  <a:lnTo>
                    <a:pt x="4198" y="2604"/>
                  </a:lnTo>
                  <a:lnTo>
                    <a:pt x="4202" y="2606"/>
                  </a:lnTo>
                  <a:lnTo>
                    <a:pt x="4208" y="2612"/>
                  </a:lnTo>
                  <a:lnTo>
                    <a:pt x="4214" y="2614"/>
                  </a:lnTo>
                  <a:lnTo>
                    <a:pt x="4226" y="2616"/>
                  </a:lnTo>
                  <a:lnTo>
                    <a:pt x="4248" y="2624"/>
                  </a:lnTo>
                  <a:lnTo>
                    <a:pt x="4252" y="2626"/>
                  </a:lnTo>
                  <a:lnTo>
                    <a:pt x="4256" y="2626"/>
                  </a:lnTo>
                  <a:lnTo>
                    <a:pt x="4256" y="2620"/>
                  </a:lnTo>
                  <a:lnTo>
                    <a:pt x="4256" y="2612"/>
                  </a:lnTo>
                  <a:lnTo>
                    <a:pt x="4256" y="2608"/>
                  </a:lnTo>
                  <a:lnTo>
                    <a:pt x="4258" y="2604"/>
                  </a:lnTo>
                  <a:lnTo>
                    <a:pt x="4264" y="2600"/>
                  </a:lnTo>
                  <a:lnTo>
                    <a:pt x="4268" y="2598"/>
                  </a:lnTo>
                  <a:lnTo>
                    <a:pt x="4270" y="2596"/>
                  </a:lnTo>
                  <a:lnTo>
                    <a:pt x="4268" y="2596"/>
                  </a:lnTo>
                  <a:close/>
                  <a:moveTo>
                    <a:pt x="4356" y="2612"/>
                  </a:moveTo>
                  <a:lnTo>
                    <a:pt x="4356" y="2612"/>
                  </a:lnTo>
                  <a:lnTo>
                    <a:pt x="4346" y="2608"/>
                  </a:lnTo>
                  <a:lnTo>
                    <a:pt x="4342" y="2606"/>
                  </a:lnTo>
                  <a:lnTo>
                    <a:pt x="4340" y="2604"/>
                  </a:lnTo>
                  <a:lnTo>
                    <a:pt x="4338" y="2596"/>
                  </a:lnTo>
                  <a:lnTo>
                    <a:pt x="4340" y="2582"/>
                  </a:lnTo>
                  <a:lnTo>
                    <a:pt x="4340" y="2568"/>
                  </a:lnTo>
                  <a:lnTo>
                    <a:pt x="4338" y="2566"/>
                  </a:lnTo>
                  <a:lnTo>
                    <a:pt x="4336" y="2564"/>
                  </a:lnTo>
                  <a:lnTo>
                    <a:pt x="4334" y="2564"/>
                  </a:lnTo>
                  <a:lnTo>
                    <a:pt x="4330" y="2568"/>
                  </a:lnTo>
                  <a:lnTo>
                    <a:pt x="4318" y="2582"/>
                  </a:lnTo>
                  <a:lnTo>
                    <a:pt x="4306" y="2598"/>
                  </a:lnTo>
                  <a:lnTo>
                    <a:pt x="4298" y="2612"/>
                  </a:lnTo>
                  <a:lnTo>
                    <a:pt x="4296" y="2620"/>
                  </a:lnTo>
                  <a:lnTo>
                    <a:pt x="4294" y="2628"/>
                  </a:lnTo>
                  <a:lnTo>
                    <a:pt x="4296" y="2636"/>
                  </a:lnTo>
                  <a:lnTo>
                    <a:pt x="4298" y="2646"/>
                  </a:lnTo>
                  <a:lnTo>
                    <a:pt x="4302" y="2652"/>
                  </a:lnTo>
                  <a:lnTo>
                    <a:pt x="4304" y="2652"/>
                  </a:lnTo>
                  <a:lnTo>
                    <a:pt x="4306" y="2652"/>
                  </a:lnTo>
                  <a:lnTo>
                    <a:pt x="4312" y="2644"/>
                  </a:lnTo>
                  <a:lnTo>
                    <a:pt x="4314" y="2632"/>
                  </a:lnTo>
                  <a:lnTo>
                    <a:pt x="4320" y="2622"/>
                  </a:lnTo>
                  <a:lnTo>
                    <a:pt x="4322" y="2620"/>
                  </a:lnTo>
                  <a:lnTo>
                    <a:pt x="4324" y="2618"/>
                  </a:lnTo>
                  <a:lnTo>
                    <a:pt x="4326" y="2620"/>
                  </a:lnTo>
                  <a:lnTo>
                    <a:pt x="4326" y="2622"/>
                  </a:lnTo>
                  <a:lnTo>
                    <a:pt x="4324" y="2634"/>
                  </a:lnTo>
                  <a:lnTo>
                    <a:pt x="4324" y="2646"/>
                  </a:lnTo>
                  <a:lnTo>
                    <a:pt x="4324" y="2648"/>
                  </a:lnTo>
                  <a:lnTo>
                    <a:pt x="4326" y="2650"/>
                  </a:lnTo>
                  <a:lnTo>
                    <a:pt x="4334" y="2646"/>
                  </a:lnTo>
                  <a:lnTo>
                    <a:pt x="4344" y="2640"/>
                  </a:lnTo>
                  <a:lnTo>
                    <a:pt x="4354" y="2632"/>
                  </a:lnTo>
                  <a:lnTo>
                    <a:pt x="4362" y="2622"/>
                  </a:lnTo>
                  <a:lnTo>
                    <a:pt x="4364" y="2620"/>
                  </a:lnTo>
                  <a:lnTo>
                    <a:pt x="4364" y="2616"/>
                  </a:lnTo>
                  <a:lnTo>
                    <a:pt x="4360" y="2614"/>
                  </a:lnTo>
                  <a:lnTo>
                    <a:pt x="4356" y="2612"/>
                  </a:lnTo>
                  <a:close/>
                  <a:moveTo>
                    <a:pt x="4284" y="2440"/>
                  </a:moveTo>
                  <a:lnTo>
                    <a:pt x="4284" y="2440"/>
                  </a:lnTo>
                  <a:lnTo>
                    <a:pt x="4286" y="2438"/>
                  </a:lnTo>
                  <a:lnTo>
                    <a:pt x="4284" y="2436"/>
                  </a:lnTo>
                  <a:lnTo>
                    <a:pt x="4280" y="2430"/>
                  </a:lnTo>
                  <a:lnTo>
                    <a:pt x="4272" y="2424"/>
                  </a:lnTo>
                  <a:lnTo>
                    <a:pt x="4260" y="2416"/>
                  </a:lnTo>
                  <a:lnTo>
                    <a:pt x="4246" y="2410"/>
                  </a:lnTo>
                  <a:lnTo>
                    <a:pt x="4230" y="2404"/>
                  </a:lnTo>
                  <a:lnTo>
                    <a:pt x="4212" y="2398"/>
                  </a:lnTo>
                  <a:lnTo>
                    <a:pt x="4194" y="2396"/>
                  </a:lnTo>
                  <a:lnTo>
                    <a:pt x="4178" y="2394"/>
                  </a:lnTo>
                  <a:lnTo>
                    <a:pt x="4170" y="2394"/>
                  </a:lnTo>
                  <a:lnTo>
                    <a:pt x="4168" y="2396"/>
                  </a:lnTo>
                  <a:lnTo>
                    <a:pt x="4172" y="2398"/>
                  </a:lnTo>
                  <a:lnTo>
                    <a:pt x="4186" y="2408"/>
                  </a:lnTo>
                  <a:lnTo>
                    <a:pt x="4202" y="2418"/>
                  </a:lnTo>
                  <a:lnTo>
                    <a:pt x="4220" y="2430"/>
                  </a:lnTo>
                  <a:lnTo>
                    <a:pt x="4246" y="2442"/>
                  </a:lnTo>
                  <a:lnTo>
                    <a:pt x="4258" y="2446"/>
                  </a:lnTo>
                  <a:lnTo>
                    <a:pt x="4270" y="2446"/>
                  </a:lnTo>
                  <a:lnTo>
                    <a:pt x="4278" y="2446"/>
                  </a:lnTo>
                  <a:lnTo>
                    <a:pt x="4282" y="2444"/>
                  </a:lnTo>
                  <a:lnTo>
                    <a:pt x="4284" y="2440"/>
                  </a:lnTo>
                  <a:close/>
                  <a:moveTo>
                    <a:pt x="4640" y="2510"/>
                  </a:moveTo>
                  <a:lnTo>
                    <a:pt x="4640" y="2510"/>
                  </a:lnTo>
                  <a:lnTo>
                    <a:pt x="4646" y="2502"/>
                  </a:lnTo>
                  <a:lnTo>
                    <a:pt x="4646" y="2496"/>
                  </a:lnTo>
                  <a:lnTo>
                    <a:pt x="4644" y="2496"/>
                  </a:lnTo>
                  <a:lnTo>
                    <a:pt x="4640" y="2496"/>
                  </a:lnTo>
                  <a:lnTo>
                    <a:pt x="4628" y="2506"/>
                  </a:lnTo>
                  <a:lnTo>
                    <a:pt x="4622" y="2514"/>
                  </a:lnTo>
                  <a:lnTo>
                    <a:pt x="4616" y="2522"/>
                  </a:lnTo>
                  <a:lnTo>
                    <a:pt x="4612" y="2528"/>
                  </a:lnTo>
                  <a:lnTo>
                    <a:pt x="4608" y="2528"/>
                  </a:lnTo>
                  <a:lnTo>
                    <a:pt x="4608" y="2526"/>
                  </a:lnTo>
                  <a:lnTo>
                    <a:pt x="4608" y="2520"/>
                  </a:lnTo>
                  <a:lnTo>
                    <a:pt x="4608" y="2512"/>
                  </a:lnTo>
                  <a:lnTo>
                    <a:pt x="4612" y="2504"/>
                  </a:lnTo>
                  <a:lnTo>
                    <a:pt x="4616" y="2498"/>
                  </a:lnTo>
                  <a:lnTo>
                    <a:pt x="4622" y="2492"/>
                  </a:lnTo>
                  <a:lnTo>
                    <a:pt x="4630" y="2488"/>
                  </a:lnTo>
                  <a:lnTo>
                    <a:pt x="4634" y="2484"/>
                  </a:lnTo>
                  <a:lnTo>
                    <a:pt x="4636" y="2480"/>
                  </a:lnTo>
                  <a:lnTo>
                    <a:pt x="4638" y="2476"/>
                  </a:lnTo>
                  <a:lnTo>
                    <a:pt x="4636" y="2474"/>
                  </a:lnTo>
                  <a:lnTo>
                    <a:pt x="4634" y="2472"/>
                  </a:lnTo>
                  <a:lnTo>
                    <a:pt x="4630" y="2472"/>
                  </a:lnTo>
                  <a:lnTo>
                    <a:pt x="4626" y="2474"/>
                  </a:lnTo>
                  <a:lnTo>
                    <a:pt x="4620" y="2476"/>
                  </a:lnTo>
                  <a:lnTo>
                    <a:pt x="4614" y="2476"/>
                  </a:lnTo>
                  <a:lnTo>
                    <a:pt x="4608" y="2474"/>
                  </a:lnTo>
                  <a:lnTo>
                    <a:pt x="4602" y="2470"/>
                  </a:lnTo>
                  <a:lnTo>
                    <a:pt x="4600" y="2466"/>
                  </a:lnTo>
                  <a:lnTo>
                    <a:pt x="4600" y="2460"/>
                  </a:lnTo>
                  <a:lnTo>
                    <a:pt x="4602" y="2456"/>
                  </a:lnTo>
                  <a:lnTo>
                    <a:pt x="4610" y="2448"/>
                  </a:lnTo>
                  <a:lnTo>
                    <a:pt x="4616" y="2442"/>
                  </a:lnTo>
                  <a:lnTo>
                    <a:pt x="4618" y="2436"/>
                  </a:lnTo>
                  <a:lnTo>
                    <a:pt x="4614" y="2430"/>
                  </a:lnTo>
                  <a:lnTo>
                    <a:pt x="4610" y="2426"/>
                  </a:lnTo>
                  <a:lnTo>
                    <a:pt x="4602" y="2424"/>
                  </a:lnTo>
                  <a:lnTo>
                    <a:pt x="4590" y="2422"/>
                  </a:lnTo>
                  <a:lnTo>
                    <a:pt x="4578" y="2422"/>
                  </a:lnTo>
                  <a:lnTo>
                    <a:pt x="4566" y="2426"/>
                  </a:lnTo>
                  <a:lnTo>
                    <a:pt x="4554" y="2428"/>
                  </a:lnTo>
                  <a:lnTo>
                    <a:pt x="4548" y="2428"/>
                  </a:lnTo>
                  <a:lnTo>
                    <a:pt x="4546" y="2428"/>
                  </a:lnTo>
                  <a:lnTo>
                    <a:pt x="4546" y="2426"/>
                  </a:lnTo>
                  <a:lnTo>
                    <a:pt x="4546" y="2422"/>
                  </a:lnTo>
                  <a:lnTo>
                    <a:pt x="4542" y="2420"/>
                  </a:lnTo>
                  <a:lnTo>
                    <a:pt x="4536" y="2422"/>
                  </a:lnTo>
                  <a:lnTo>
                    <a:pt x="4528" y="2422"/>
                  </a:lnTo>
                  <a:lnTo>
                    <a:pt x="4524" y="2420"/>
                  </a:lnTo>
                  <a:lnTo>
                    <a:pt x="4520" y="2418"/>
                  </a:lnTo>
                  <a:lnTo>
                    <a:pt x="4518" y="2414"/>
                  </a:lnTo>
                  <a:lnTo>
                    <a:pt x="4518" y="2408"/>
                  </a:lnTo>
                  <a:lnTo>
                    <a:pt x="4520" y="2404"/>
                  </a:lnTo>
                  <a:lnTo>
                    <a:pt x="4524" y="2400"/>
                  </a:lnTo>
                  <a:lnTo>
                    <a:pt x="4528" y="2398"/>
                  </a:lnTo>
                  <a:lnTo>
                    <a:pt x="4532" y="2396"/>
                  </a:lnTo>
                  <a:lnTo>
                    <a:pt x="4532" y="2392"/>
                  </a:lnTo>
                  <a:lnTo>
                    <a:pt x="4530" y="2388"/>
                  </a:lnTo>
                  <a:lnTo>
                    <a:pt x="4526" y="2386"/>
                  </a:lnTo>
                  <a:lnTo>
                    <a:pt x="4522" y="2384"/>
                  </a:lnTo>
                  <a:lnTo>
                    <a:pt x="4514" y="2384"/>
                  </a:lnTo>
                  <a:lnTo>
                    <a:pt x="4506" y="2388"/>
                  </a:lnTo>
                  <a:lnTo>
                    <a:pt x="4496" y="2394"/>
                  </a:lnTo>
                  <a:lnTo>
                    <a:pt x="4490" y="2400"/>
                  </a:lnTo>
                  <a:lnTo>
                    <a:pt x="4486" y="2402"/>
                  </a:lnTo>
                  <a:lnTo>
                    <a:pt x="4484" y="2400"/>
                  </a:lnTo>
                  <a:lnTo>
                    <a:pt x="4486" y="2394"/>
                  </a:lnTo>
                  <a:lnTo>
                    <a:pt x="4496" y="2374"/>
                  </a:lnTo>
                  <a:lnTo>
                    <a:pt x="4508" y="2354"/>
                  </a:lnTo>
                  <a:lnTo>
                    <a:pt x="4518" y="2336"/>
                  </a:lnTo>
                  <a:lnTo>
                    <a:pt x="4526" y="2322"/>
                  </a:lnTo>
                  <a:lnTo>
                    <a:pt x="4536" y="2308"/>
                  </a:lnTo>
                  <a:lnTo>
                    <a:pt x="4538" y="2304"/>
                  </a:lnTo>
                  <a:lnTo>
                    <a:pt x="4540" y="2298"/>
                  </a:lnTo>
                  <a:lnTo>
                    <a:pt x="4538" y="2294"/>
                  </a:lnTo>
                  <a:lnTo>
                    <a:pt x="4536" y="2292"/>
                  </a:lnTo>
                  <a:lnTo>
                    <a:pt x="4530" y="2290"/>
                  </a:lnTo>
                  <a:lnTo>
                    <a:pt x="4524" y="2292"/>
                  </a:lnTo>
                  <a:lnTo>
                    <a:pt x="4514" y="2294"/>
                  </a:lnTo>
                  <a:lnTo>
                    <a:pt x="4504" y="2298"/>
                  </a:lnTo>
                  <a:lnTo>
                    <a:pt x="4494" y="2304"/>
                  </a:lnTo>
                  <a:lnTo>
                    <a:pt x="4488" y="2310"/>
                  </a:lnTo>
                  <a:lnTo>
                    <a:pt x="4484" y="2316"/>
                  </a:lnTo>
                  <a:lnTo>
                    <a:pt x="4482" y="2320"/>
                  </a:lnTo>
                  <a:lnTo>
                    <a:pt x="4480" y="2328"/>
                  </a:lnTo>
                  <a:lnTo>
                    <a:pt x="4478" y="2332"/>
                  </a:lnTo>
                  <a:lnTo>
                    <a:pt x="4472" y="2336"/>
                  </a:lnTo>
                  <a:lnTo>
                    <a:pt x="4466" y="2342"/>
                  </a:lnTo>
                  <a:lnTo>
                    <a:pt x="4460" y="2350"/>
                  </a:lnTo>
                  <a:lnTo>
                    <a:pt x="4448" y="2376"/>
                  </a:lnTo>
                  <a:lnTo>
                    <a:pt x="4434" y="2408"/>
                  </a:lnTo>
                  <a:lnTo>
                    <a:pt x="4420" y="2440"/>
                  </a:lnTo>
                  <a:lnTo>
                    <a:pt x="4410" y="2460"/>
                  </a:lnTo>
                  <a:lnTo>
                    <a:pt x="4408" y="2464"/>
                  </a:lnTo>
                  <a:lnTo>
                    <a:pt x="4406" y="2462"/>
                  </a:lnTo>
                  <a:lnTo>
                    <a:pt x="4406" y="2460"/>
                  </a:lnTo>
                  <a:lnTo>
                    <a:pt x="4402" y="2462"/>
                  </a:lnTo>
                  <a:lnTo>
                    <a:pt x="4396" y="2464"/>
                  </a:lnTo>
                  <a:lnTo>
                    <a:pt x="4386" y="2474"/>
                  </a:lnTo>
                  <a:lnTo>
                    <a:pt x="4384" y="2476"/>
                  </a:lnTo>
                  <a:lnTo>
                    <a:pt x="4384" y="2478"/>
                  </a:lnTo>
                  <a:lnTo>
                    <a:pt x="4384" y="2480"/>
                  </a:lnTo>
                  <a:lnTo>
                    <a:pt x="4388" y="2482"/>
                  </a:lnTo>
                  <a:lnTo>
                    <a:pt x="4402" y="2484"/>
                  </a:lnTo>
                  <a:lnTo>
                    <a:pt x="4406" y="2486"/>
                  </a:lnTo>
                  <a:lnTo>
                    <a:pt x="4406" y="2488"/>
                  </a:lnTo>
                  <a:lnTo>
                    <a:pt x="4394" y="2498"/>
                  </a:lnTo>
                  <a:lnTo>
                    <a:pt x="4386" y="2504"/>
                  </a:lnTo>
                  <a:lnTo>
                    <a:pt x="4380" y="2510"/>
                  </a:lnTo>
                  <a:lnTo>
                    <a:pt x="4378" y="2514"/>
                  </a:lnTo>
                  <a:lnTo>
                    <a:pt x="4378" y="2516"/>
                  </a:lnTo>
                  <a:lnTo>
                    <a:pt x="4378" y="2520"/>
                  </a:lnTo>
                  <a:lnTo>
                    <a:pt x="4382" y="2524"/>
                  </a:lnTo>
                  <a:lnTo>
                    <a:pt x="4384" y="2528"/>
                  </a:lnTo>
                  <a:lnTo>
                    <a:pt x="4390" y="2530"/>
                  </a:lnTo>
                  <a:lnTo>
                    <a:pt x="4398" y="2530"/>
                  </a:lnTo>
                  <a:lnTo>
                    <a:pt x="4416" y="2526"/>
                  </a:lnTo>
                  <a:lnTo>
                    <a:pt x="4426" y="2524"/>
                  </a:lnTo>
                  <a:lnTo>
                    <a:pt x="4434" y="2524"/>
                  </a:lnTo>
                  <a:lnTo>
                    <a:pt x="4446" y="2528"/>
                  </a:lnTo>
                  <a:lnTo>
                    <a:pt x="4452" y="2530"/>
                  </a:lnTo>
                  <a:lnTo>
                    <a:pt x="4462" y="2532"/>
                  </a:lnTo>
                  <a:lnTo>
                    <a:pt x="4474" y="2532"/>
                  </a:lnTo>
                  <a:lnTo>
                    <a:pt x="4490" y="2530"/>
                  </a:lnTo>
                  <a:lnTo>
                    <a:pt x="4504" y="2528"/>
                  </a:lnTo>
                  <a:lnTo>
                    <a:pt x="4512" y="2528"/>
                  </a:lnTo>
                  <a:lnTo>
                    <a:pt x="4514" y="2530"/>
                  </a:lnTo>
                  <a:lnTo>
                    <a:pt x="4512" y="2532"/>
                  </a:lnTo>
                  <a:lnTo>
                    <a:pt x="4512" y="2534"/>
                  </a:lnTo>
                  <a:lnTo>
                    <a:pt x="4514" y="2536"/>
                  </a:lnTo>
                  <a:lnTo>
                    <a:pt x="4520" y="2538"/>
                  </a:lnTo>
                  <a:lnTo>
                    <a:pt x="4532" y="2536"/>
                  </a:lnTo>
                  <a:lnTo>
                    <a:pt x="4544" y="2536"/>
                  </a:lnTo>
                  <a:lnTo>
                    <a:pt x="4548" y="2538"/>
                  </a:lnTo>
                  <a:lnTo>
                    <a:pt x="4546" y="2542"/>
                  </a:lnTo>
                  <a:lnTo>
                    <a:pt x="4540" y="2548"/>
                  </a:lnTo>
                  <a:lnTo>
                    <a:pt x="4522" y="2560"/>
                  </a:lnTo>
                  <a:lnTo>
                    <a:pt x="4516" y="2564"/>
                  </a:lnTo>
                  <a:lnTo>
                    <a:pt x="4514" y="2570"/>
                  </a:lnTo>
                  <a:lnTo>
                    <a:pt x="4514" y="2574"/>
                  </a:lnTo>
                  <a:lnTo>
                    <a:pt x="4518" y="2576"/>
                  </a:lnTo>
                  <a:lnTo>
                    <a:pt x="4522" y="2578"/>
                  </a:lnTo>
                  <a:lnTo>
                    <a:pt x="4526" y="2578"/>
                  </a:lnTo>
                  <a:lnTo>
                    <a:pt x="4532" y="2576"/>
                  </a:lnTo>
                  <a:lnTo>
                    <a:pt x="4540" y="2572"/>
                  </a:lnTo>
                  <a:lnTo>
                    <a:pt x="4546" y="2566"/>
                  </a:lnTo>
                  <a:lnTo>
                    <a:pt x="4552" y="2558"/>
                  </a:lnTo>
                  <a:lnTo>
                    <a:pt x="4558" y="2550"/>
                  </a:lnTo>
                  <a:lnTo>
                    <a:pt x="4564" y="2546"/>
                  </a:lnTo>
                  <a:lnTo>
                    <a:pt x="4566" y="2544"/>
                  </a:lnTo>
                  <a:lnTo>
                    <a:pt x="4570" y="2544"/>
                  </a:lnTo>
                  <a:lnTo>
                    <a:pt x="4572" y="2542"/>
                  </a:lnTo>
                  <a:lnTo>
                    <a:pt x="4576" y="2540"/>
                  </a:lnTo>
                  <a:lnTo>
                    <a:pt x="4578" y="2538"/>
                  </a:lnTo>
                  <a:lnTo>
                    <a:pt x="4582" y="2530"/>
                  </a:lnTo>
                  <a:lnTo>
                    <a:pt x="4586" y="2524"/>
                  </a:lnTo>
                  <a:lnTo>
                    <a:pt x="4590" y="2520"/>
                  </a:lnTo>
                  <a:lnTo>
                    <a:pt x="4594" y="2518"/>
                  </a:lnTo>
                  <a:lnTo>
                    <a:pt x="4596" y="2520"/>
                  </a:lnTo>
                  <a:lnTo>
                    <a:pt x="4598" y="2524"/>
                  </a:lnTo>
                  <a:lnTo>
                    <a:pt x="4598" y="2530"/>
                  </a:lnTo>
                  <a:lnTo>
                    <a:pt x="4598" y="2538"/>
                  </a:lnTo>
                  <a:lnTo>
                    <a:pt x="4594" y="2548"/>
                  </a:lnTo>
                  <a:lnTo>
                    <a:pt x="4590" y="2564"/>
                  </a:lnTo>
                  <a:lnTo>
                    <a:pt x="4588" y="2574"/>
                  </a:lnTo>
                  <a:lnTo>
                    <a:pt x="4588" y="2576"/>
                  </a:lnTo>
                  <a:lnTo>
                    <a:pt x="4592" y="2576"/>
                  </a:lnTo>
                  <a:lnTo>
                    <a:pt x="4600" y="2570"/>
                  </a:lnTo>
                  <a:lnTo>
                    <a:pt x="4606" y="2566"/>
                  </a:lnTo>
                  <a:lnTo>
                    <a:pt x="4608" y="2566"/>
                  </a:lnTo>
                  <a:lnTo>
                    <a:pt x="4610" y="2568"/>
                  </a:lnTo>
                  <a:lnTo>
                    <a:pt x="4612" y="2572"/>
                  </a:lnTo>
                  <a:lnTo>
                    <a:pt x="4614" y="2576"/>
                  </a:lnTo>
                  <a:lnTo>
                    <a:pt x="4618" y="2580"/>
                  </a:lnTo>
                  <a:lnTo>
                    <a:pt x="4624" y="2584"/>
                  </a:lnTo>
                  <a:lnTo>
                    <a:pt x="4630" y="2586"/>
                  </a:lnTo>
                  <a:lnTo>
                    <a:pt x="4638" y="2584"/>
                  </a:lnTo>
                  <a:lnTo>
                    <a:pt x="4642" y="2582"/>
                  </a:lnTo>
                  <a:lnTo>
                    <a:pt x="4644" y="2580"/>
                  </a:lnTo>
                  <a:lnTo>
                    <a:pt x="4644" y="2574"/>
                  </a:lnTo>
                  <a:lnTo>
                    <a:pt x="4644" y="2560"/>
                  </a:lnTo>
                  <a:lnTo>
                    <a:pt x="4644" y="2550"/>
                  </a:lnTo>
                  <a:lnTo>
                    <a:pt x="4648" y="2536"/>
                  </a:lnTo>
                  <a:lnTo>
                    <a:pt x="4650" y="2526"/>
                  </a:lnTo>
                  <a:lnTo>
                    <a:pt x="4650" y="2522"/>
                  </a:lnTo>
                  <a:lnTo>
                    <a:pt x="4648" y="2520"/>
                  </a:lnTo>
                  <a:lnTo>
                    <a:pt x="4644" y="2520"/>
                  </a:lnTo>
                  <a:lnTo>
                    <a:pt x="4640" y="2522"/>
                  </a:lnTo>
                  <a:lnTo>
                    <a:pt x="4636" y="2520"/>
                  </a:lnTo>
                  <a:lnTo>
                    <a:pt x="4636" y="2518"/>
                  </a:lnTo>
                  <a:lnTo>
                    <a:pt x="4640" y="2510"/>
                  </a:lnTo>
                  <a:close/>
                  <a:moveTo>
                    <a:pt x="3266" y="1234"/>
                  </a:moveTo>
                  <a:lnTo>
                    <a:pt x="3266" y="1234"/>
                  </a:lnTo>
                  <a:lnTo>
                    <a:pt x="3276" y="1242"/>
                  </a:lnTo>
                  <a:lnTo>
                    <a:pt x="3278" y="1244"/>
                  </a:lnTo>
                  <a:lnTo>
                    <a:pt x="3280" y="1244"/>
                  </a:lnTo>
                  <a:lnTo>
                    <a:pt x="3284" y="1240"/>
                  </a:lnTo>
                  <a:lnTo>
                    <a:pt x="3286" y="1234"/>
                  </a:lnTo>
                  <a:lnTo>
                    <a:pt x="3286" y="1218"/>
                  </a:lnTo>
                  <a:lnTo>
                    <a:pt x="3282" y="1206"/>
                  </a:lnTo>
                  <a:lnTo>
                    <a:pt x="3280" y="1204"/>
                  </a:lnTo>
                  <a:lnTo>
                    <a:pt x="3276" y="1206"/>
                  </a:lnTo>
                  <a:lnTo>
                    <a:pt x="3272" y="1208"/>
                  </a:lnTo>
                  <a:lnTo>
                    <a:pt x="3268" y="1210"/>
                  </a:lnTo>
                  <a:lnTo>
                    <a:pt x="3264" y="1216"/>
                  </a:lnTo>
                  <a:lnTo>
                    <a:pt x="3262" y="1220"/>
                  </a:lnTo>
                  <a:lnTo>
                    <a:pt x="3264" y="1228"/>
                  </a:lnTo>
                  <a:lnTo>
                    <a:pt x="3266" y="1234"/>
                  </a:lnTo>
                  <a:close/>
                  <a:moveTo>
                    <a:pt x="1702" y="940"/>
                  </a:moveTo>
                  <a:lnTo>
                    <a:pt x="1702" y="940"/>
                  </a:lnTo>
                  <a:lnTo>
                    <a:pt x="1718" y="944"/>
                  </a:lnTo>
                  <a:lnTo>
                    <a:pt x="1736" y="950"/>
                  </a:lnTo>
                  <a:lnTo>
                    <a:pt x="1766" y="960"/>
                  </a:lnTo>
                  <a:lnTo>
                    <a:pt x="1776" y="966"/>
                  </a:lnTo>
                  <a:lnTo>
                    <a:pt x="1784" y="972"/>
                  </a:lnTo>
                  <a:lnTo>
                    <a:pt x="1790" y="978"/>
                  </a:lnTo>
                  <a:lnTo>
                    <a:pt x="1794" y="984"/>
                  </a:lnTo>
                  <a:lnTo>
                    <a:pt x="1800" y="996"/>
                  </a:lnTo>
                  <a:lnTo>
                    <a:pt x="1804" y="1002"/>
                  </a:lnTo>
                  <a:lnTo>
                    <a:pt x="1808" y="1004"/>
                  </a:lnTo>
                  <a:lnTo>
                    <a:pt x="1814" y="1006"/>
                  </a:lnTo>
                  <a:lnTo>
                    <a:pt x="1820" y="1006"/>
                  </a:lnTo>
                  <a:lnTo>
                    <a:pt x="1832" y="1002"/>
                  </a:lnTo>
                  <a:lnTo>
                    <a:pt x="1846" y="994"/>
                  </a:lnTo>
                  <a:lnTo>
                    <a:pt x="1860" y="984"/>
                  </a:lnTo>
                  <a:lnTo>
                    <a:pt x="1866" y="982"/>
                  </a:lnTo>
                  <a:lnTo>
                    <a:pt x="1870" y="980"/>
                  </a:lnTo>
                  <a:lnTo>
                    <a:pt x="1878" y="982"/>
                  </a:lnTo>
                  <a:lnTo>
                    <a:pt x="1882" y="982"/>
                  </a:lnTo>
                  <a:lnTo>
                    <a:pt x="1888" y="984"/>
                  </a:lnTo>
                  <a:lnTo>
                    <a:pt x="1896" y="982"/>
                  </a:lnTo>
                  <a:lnTo>
                    <a:pt x="1906" y="978"/>
                  </a:lnTo>
                  <a:lnTo>
                    <a:pt x="1912" y="976"/>
                  </a:lnTo>
                  <a:lnTo>
                    <a:pt x="1914" y="972"/>
                  </a:lnTo>
                  <a:lnTo>
                    <a:pt x="1920" y="964"/>
                  </a:lnTo>
                  <a:lnTo>
                    <a:pt x="1922" y="954"/>
                  </a:lnTo>
                  <a:lnTo>
                    <a:pt x="1922" y="946"/>
                  </a:lnTo>
                  <a:lnTo>
                    <a:pt x="1922" y="936"/>
                  </a:lnTo>
                  <a:lnTo>
                    <a:pt x="1926" y="930"/>
                  </a:lnTo>
                  <a:lnTo>
                    <a:pt x="1932" y="924"/>
                  </a:lnTo>
                  <a:lnTo>
                    <a:pt x="1942" y="920"/>
                  </a:lnTo>
                  <a:lnTo>
                    <a:pt x="1952" y="918"/>
                  </a:lnTo>
                  <a:lnTo>
                    <a:pt x="1958" y="914"/>
                  </a:lnTo>
                  <a:lnTo>
                    <a:pt x="1962" y="910"/>
                  </a:lnTo>
                  <a:lnTo>
                    <a:pt x="1964" y="904"/>
                  </a:lnTo>
                  <a:lnTo>
                    <a:pt x="1966" y="898"/>
                  </a:lnTo>
                  <a:lnTo>
                    <a:pt x="1970" y="892"/>
                  </a:lnTo>
                  <a:lnTo>
                    <a:pt x="1978" y="886"/>
                  </a:lnTo>
                  <a:lnTo>
                    <a:pt x="1992" y="880"/>
                  </a:lnTo>
                  <a:lnTo>
                    <a:pt x="2020" y="868"/>
                  </a:lnTo>
                  <a:lnTo>
                    <a:pt x="2046" y="856"/>
                  </a:lnTo>
                  <a:lnTo>
                    <a:pt x="2070" y="846"/>
                  </a:lnTo>
                  <a:lnTo>
                    <a:pt x="2090" y="840"/>
                  </a:lnTo>
                  <a:lnTo>
                    <a:pt x="2106" y="836"/>
                  </a:lnTo>
                  <a:lnTo>
                    <a:pt x="2116" y="832"/>
                  </a:lnTo>
                  <a:lnTo>
                    <a:pt x="2122" y="826"/>
                  </a:lnTo>
                  <a:lnTo>
                    <a:pt x="2124" y="822"/>
                  </a:lnTo>
                  <a:lnTo>
                    <a:pt x="2122" y="818"/>
                  </a:lnTo>
                  <a:lnTo>
                    <a:pt x="2118" y="814"/>
                  </a:lnTo>
                  <a:lnTo>
                    <a:pt x="2106" y="810"/>
                  </a:lnTo>
                  <a:lnTo>
                    <a:pt x="2096" y="806"/>
                  </a:lnTo>
                  <a:lnTo>
                    <a:pt x="2088" y="800"/>
                  </a:lnTo>
                  <a:lnTo>
                    <a:pt x="2068" y="786"/>
                  </a:lnTo>
                  <a:lnTo>
                    <a:pt x="2058" y="778"/>
                  </a:lnTo>
                  <a:lnTo>
                    <a:pt x="2046" y="772"/>
                  </a:lnTo>
                  <a:lnTo>
                    <a:pt x="2032" y="768"/>
                  </a:lnTo>
                  <a:lnTo>
                    <a:pt x="2016" y="766"/>
                  </a:lnTo>
                  <a:lnTo>
                    <a:pt x="2002" y="768"/>
                  </a:lnTo>
                  <a:lnTo>
                    <a:pt x="1992" y="770"/>
                  </a:lnTo>
                  <a:lnTo>
                    <a:pt x="1986" y="772"/>
                  </a:lnTo>
                  <a:lnTo>
                    <a:pt x="1982" y="776"/>
                  </a:lnTo>
                  <a:lnTo>
                    <a:pt x="1980" y="782"/>
                  </a:lnTo>
                  <a:lnTo>
                    <a:pt x="1978" y="784"/>
                  </a:lnTo>
                  <a:lnTo>
                    <a:pt x="1974" y="786"/>
                  </a:lnTo>
                  <a:lnTo>
                    <a:pt x="1970" y="786"/>
                  </a:lnTo>
                  <a:lnTo>
                    <a:pt x="1972" y="782"/>
                  </a:lnTo>
                  <a:lnTo>
                    <a:pt x="1972" y="776"/>
                  </a:lnTo>
                  <a:lnTo>
                    <a:pt x="1970" y="774"/>
                  </a:lnTo>
                  <a:lnTo>
                    <a:pt x="1968" y="772"/>
                  </a:lnTo>
                  <a:lnTo>
                    <a:pt x="1964" y="770"/>
                  </a:lnTo>
                  <a:lnTo>
                    <a:pt x="1958" y="770"/>
                  </a:lnTo>
                  <a:lnTo>
                    <a:pt x="1948" y="770"/>
                  </a:lnTo>
                  <a:lnTo>
                    <a:pt x="1932" y="766"/>
                  </a:lnTo>
                  <a:lnTo>
                    <a:pt x="1918" y="762"/>
                  </a:lnTo>
                  <a:lnTo>
                    <a:pt x="1906" y="756"/>
                  </a:lnTo>
                  <a:lnTo>
                    <a:pt x="1890" y="748"/>
                  </a:lnTo>
                  <a:lnTo>
                    <a:pt x="1884" y="746"/>
                  </a:lnTo>
                  <a:lnTo>
                    <a:pt x="1876" y="744"/>
                  </a:lnTo>
                  <a:lnTo>
                    <a:pt x="1866" y="744"/>
                  </a:lnTo>
                  <a:lnTo>
                    <a:pt x="1854" y="748"/>
                  </a:lnTo>
                  <a:lnTo>
                    <a:pt x="1836" y="752"/>
                  </a:lnTo>
                  <a:lnTo>
                    <a:pt x="1818" y="754"/>
                  </a:lnTo>
                  <a:lnTo>
                    <a:pt x="1780" y="758"/>
                  </a:lnTo>
                  <a:lnTo>
                    <a:pt x="1754" y="760"/>
                  </a:lnTo>
                  <a:lnTo>
                    <a:pt x="1748" y="762"/>
                  </a:lnTo>
                  <a:lnTo>
                    <a:pt x="1746" y="764"/>
                  </a:lnTo>
                  <a:lnTo>
                    <a:pt x="1748" y="766"/>
                  </a:lnTo>
                  <a:lnTo>
                    <a:pt x="1752" y="770"/>
                  </a:lnTo>
                  <a:lnTo>
                    <a:pt x="1754" y="774"/>
                  </a:lnTo>
                  <a:lnTo>
                    <a:pt x="1758" y="782"/>
                  </a:lnTo>
                  <a:lnTo>
                    <a:pt x="1760" y="786"/>
                  </a:lnTo>
                  <a:lnTo>
                    <a:pt x="1762" y="790"/>
                  </a:lnTo>
                  <a:lnTo>
                    <a:pt x="1768" y="794"/>
                  </a:lnTo>
                  <a:lnTo>
                    <a:pt x="1774" y="798"/>
                  </a:lnTo>
                  <a:lnTo>
                    <a:pt x="1782" y="800"/>
                  </a:lnTo>
                  <a:lnTo>
                    <a:pt x="1784" y="804"/>
                  </a:lnTo>
                  <a:lnTo>
                    <a:pt x="1784" y="806"/>
                  </a:lnTo>
                  <a:lnTo>
                    <a:pt x="1782" y="808"/>
                  </a:lnTo>
                  <a:lnTo>
                    <a:pt x="1774" y="814"/>
                  </a:lnTo>
                  <a:lnTo>
                    <a:pt x="1772" y="818"/>
                  </a:lnTo>
                  <a:lnTo>
                    <a:pt x="1772" y="822"/>
                  </a:lnTo>
                  <a:lnTo>
                    <a:pt x="1770" y="824"/>
                  </a:lnTo>
                  <a:lnTo>
                    <a:pt x="1768" y="826"/>
                  </a:lnTo>
                  <a:lnTo>
                    <a:pt x="1764" y="828"/>
                  </a:lnTo>
                  <a:lnTo>
                    <a:pt x="1758" y="828"/>
                  </a:lnTo>
                  <a:lnTo>
                    <a:pt x="1756" y="832"/>
                  </a:lnTo>
                  <a:lnTo>
                    <a:pt x="1754" y="836"/>
                  </a:lnTo>
                  <a:lnTo>
                    <a:pt x="1754" y="840"/>
                  </a:lnTo>
                  <a:lnTo>
                    <a:pt x="1752" y="844"/>
                  </a:lnTo>
                  <a:lnTo>
                    <a:pt x="1746" y="850"/>
                  </a:lnTo>
                  <a:lnTo>
                    <a:pt x="1742" y="856"/>
                  </a:lnTo>
                  <a:lnTo>
                    <a:pt x="1742" y="858"/>
                  </a:lnTo>
                  <a:lnTo>
                    <a:pt x="1744" y="860"/>
                  </a:lnTo>
                  <a:lnTo>
                    <a:pt x="1752" y="864"/>
                  </a:lnTo>
                  <a:lnTo>
                    <a:pt x="1754" y="868"/>
                  </a:lnTo>
                  <a:lnTo>
                    <a:pt x="1752" y="870"/>
                  </a:lnTo>
                  <a:lnTo>
                    <a:pt x="1742" y="872"/>
                  </a:lnTo>
                  <a:lnTo>
                    <a:pt x="1732" y="874"/>
                  </a:lnTo>
                  <a:lnTo>
                    <a:pt x="1728" y="876"/>
                  </a:lnTo>
                  <a:lnTo>
                    <a:pt x="1728" y="880"/>
                  </a:lnTo>
                  <a:lnTo>
                    <a:pt x="1732" y="886"/>
                  </a:lnTo>
                  <a:lnTo>
                    <a:pt x="1732" y="890"/>
                  </a:lnTo>
                  <a:lnTo>
                    <a:pt x="1730" y="894"/>
                  </a:lnTo>
                  <a:lnTo>
                    <a:pt x="1720" y="906"/>
                  </a:lnTo>
                  <a:lnTo>
                    <a:pt x="1710" y="918"/>
                  </a:lnTo>
                  <a:lnTo>
                    <a:pt x="1706" y="922"/>
                  </a:lnTo>
                  <a:lnTo>
                    <a:pt x="1704" y="928"/>
                  </a:lnTo>
                  <a:lnTo>
                    <a:pt x="1702" y="934"/>
                  </a:lnTo>
                  <a:lnTo>
                    <a:pt x="1700" y="936"/>
                  </a:lnTo>
                  <a:lnTo>
                    <a:pt x="1698" y="938"/>
                  </a:lnTo>
                  <a:lnTo>
                    <a:pt x="1702" y="940"/>
                  </a:lnTo>
                  <a:close/>
                  <a:moveTo>
                    <a:pt x="2646" y="1098"/>
                  </a:moveTo>
                  <a:lnTo>
                    <a:pt x="2646" y="1098"/>
                  </a:lnTo>
                  <a:lnTo>
                    <a:pt x="2652" y="1096"/>
                  </a:lnTo>
                  <a:lnTo>
                    <a:pt x="2656" y="1096"/>
                  </a:lnTo>
                  <a:lnTo>
                    <a:pt x="2660" y="1100"/>
                  </a:lnTo>
                  <a:lnTo>
                    <a:pt x="2664" y="1102"/>
                  </a:lnTo>
                  <a:lnTo>
                    <a:pt x="2670" y="1108"/>
                  </a:lnTo>
                  <a:lnTo>
                    <a:pt x="2672" y="1108"/>
                  </a:lnTo>
                  <a:lnTo>
                    <a:pt x="2676" y="1106"/>
                  </a:lnTo>
                  <a:lnTo>
                    <a:pt x="2680" y="1102"/>
                  </a:lnTo>
                  <a:lnTo>
                    <a:pt x="2684" y="1104"/>
                  </a:lnTo>
                  <a:lnTo>
                    <a:pt x="2688" y="1108"/>
                  </a:lnTo>
                  <a:lnTo>
                    <a:pt x="2692" y="1108"/>
                  </a:lnTo>
                  <a:lnTo>
                    <a:pt x="2696" y="1110"/>
                  </a:lnTo>
                  <a:lnTo>
                    <a:pt x="2700" y="1108"/>
                  </a:lnTo>
                  <a:lnTo>
                    <a:pt x="2704" y="1106"/>
                  </a:lnTo>
                  <a:lnTo>
                    <a:pt x="2706" y="1104"/>
                  </a:lnTo>
                  <a:lnTo>
                    <a:pt x="2706" y="1100"/>
                  </a:lnTo>
                  <a:lnTo>
                    <a:pt x="2706" y="1090"/>
                  </a:lnTo>
                  <a:lnTo>
                    <a:pt x="2704" y="1078"/>
                  </a:lnTo>
                  <a:lnTo>
                    <a:pt x="2702" y="1074"/>
                  </a:lnTo>
                  <a:lnTo>
                    <a:pt x="2698" y="1072"/>
                  </a:lnTo>
                  <a:lnTo>
                    <a:pt x="2690" y="1074"/>
                  </a:lnTo>
                  <a:lnTo>
                    <a:pt x="2682" y="1074"/>
                  </a:lnTo>
                  <a:lnTo>
                    <a:pt x="2678" y="1072"/>
                  </a:lnTo>
                  <a:lnTo>
                    <a:pt x="2678" y="1070"/>
                  </a:lnTo>
                  <a:lnTo>
                    <a:pt x="2676" y="1066"/>
                  </a:lnTo>
                  <a:lnTo>
                    <a:pt x="2676" y="1064"/>
                  </a:lnTo>
                  <a:lnTo>
                    <a:pt x="2668" y="1064"/>
                  </a:lnTo>
                  <a:lnTo>
                    <a:pt x="2662" y="1062"/>
                  </a:lnTo>
                  <a:lnTo>
                    <a:pt x="2654" y="1060"/>
                  </a:lnTo>
                  <a:lnTo>
                    <a:pt x="2644" y="1054"/>
                  </a:lnTo>
                  <a:lnTo>
                    <a:pt x="2630" y="1044"/>
                  </a:lnTo>
                  <a:lnTo>
                    <a:pt x="2624" y="1038"/>
                  </a:lnTo>
                  <a:lnTo>
                    <a:pt x="2618" y="1036"/>
                  </a:lnTo>
                  <a:lnTo>
                    <a:pt x="2616" y="1036"/>
                  </a:lnTo>
                  <a:lnTo>
                    <a:pt x="2616" y="1042"/>
                  </a:lnTo>
                  <a:lnTo>
                    <a:pt x="2616" y="1044"/>
                  </a:lnTo>
                  <a:lnTo>
                    <a:pt x="2612" y="1046"/>
                  </a:lnTo>
                  <a:lnTo>
                    <a:pt x="2602" y="1042"/>
                  </a:lnTo>
                  <a:lnTo>
                    <a:pt x="2588" y="1036"/>
                  </a:lnTo>
                  <a:lnTo>
                    <a:pt x="2582" y="1030"/>
                  </a:lnTo>
                  <a:lnTo>
                    <a:pt x="2578" y="1026"/>
                  </a:lnTo>
                  <a:lnTo>
                    <a:pt x="2574" y="1020"/>
                  </a:lnTo>
                  <a:lnTo>
                    <a:pt x="2568" y="1016"/>
                  </a:lnTo>
                  <a:lnTo>
                    <a:pt x="2560" y="1010"/>
                  </a:lnTo>
                  <a:lnTo>
                    <a:pt x="2556" y="1006"/>
                  </a:lnTo>
                  <a:lnTo>
                    <a:pt x="2556" y="1004"/>
                  </a:lnTo>
                  <a:lnTo>
                    <a:pt x="2556" y="1002"/>
                  </a:lnTo>
                  <a:lnTo>
                    <a:pt x="2558" y="998"/>
                  </a:lnTo>
                  <a:lnTo>
                    <a:pt x="2564" y="988"/>
                  </a:lnTo>
                  <a:lnTo>
                    <a:pt x="2566" y="982"/>
                  </a:lnTo>
                  <a:lnTo>
                    <a:pt x="2566" y="976"/>
                  </a:lnTo>
                  <a:lnTo>
                    <a:pt x="2566" y="970"/>
                  </a:lnTo>
                  <a:lnTo>
                    <a:pt x="2562" y="964"/>
                  </a:lnTo>
                  <a:lnTo>
                    <a:pt x="2558" y="958"/>
                  </a:lnTo>
                  <a:lnTo>
                    <a:pt x="2552" y="952"/>
                  </a:lnTo>
                  <a:lnTo>
                    <a:pt x="2546" y="946"/>
                  </a:lnTo>
                  <a:lnTo>
                    <a:pt x="2542" y="938"/>
                  </a:lnTo>
                  <a:lnTo>
                    <a:pt x="2536" y="916"/>
                  </a:lnTo>
                  <a:lnTo>
                    <a:pt x="2530" y="894"/>
                  </a:lnTo>
                  <a:lnTo>
                    <a:pt x="2526" y="882"/>
                  </a:lnTo>
                  <a:lnTo>
                    <a:pt x="2520" y="874"/>
                  </a:lnTo>
                  <a:lnTo>
                    <a:pt x="2510" y="864"/>
                  </a:lnTo>
                  <a:lnTo>
                    <a:pt x="2502" y="860"/>
                  </a:lnTo>
                  <a:lnTo>
                    <a:pt x="2494" y="856"/>
                  </a:lnTo>
                  <a:lnTo>
                    <a:pt x="2476" y="846"/>
                  </a:lnTo>
                  <a:lnTo>
                    <a:pt x="2468" y="840"/>
                  </a:lnTo>
                  <a:lnTo>
                    <a:pt x="2464" y="838"/>
                  </a:lnTo>
                  <a:lnTo>
                    <a:pt x="2460" y="840"/>
                  </a:lnTo>
                  <a:lnTo>
                    <a:pt x="2460" y="842"/>
                  </a:lnTo>
                  <a:lnTo>
                    <a:pt x="2456" y="844"/>
                  </a:lnTo>
                  <a:lnTo>
                    <a:pt x="2454" y="846"/>
                  </a:lnTo>
                  <a:lnTo>
                    <a:pt x="2446" y="844"/>
                  </a:lnTo>
                  <a:lnTo>
                    <a:pt x="2434" y="840"/>
                  </a:lnTo>
                  <a:lnTo>
                    <a:pt x="2422" y="838"/>
                  </a:lnTo>
                  <a:lnTo>
                    <a:pt x="2416" y="838"/>
                  </a:lnTo>
                  <a:lnTo>
                    <a:pt x="2412" y="840"/>
                  </a:lnTo>
                  <a:lnTo>
                    <a:pt x="2408" y="844"/>
                  </a:lnTo>
                  <a:lnTo>
                    <a:pt x="2406" y="848"/>
                  </a:lnTo>
                  <a:lnTo>
                    <a:pt x="2408" y="854"/>
                  </a:lnTo>
                  <a:lnTo>
                    <a:pt x="2410" y="864"/>
                  </a:lnTo>
                  <a:lnTo>
                    <a:pt x="2414" y="872"/>
                  </a:lnTo>
                  <a:lnTo>
                    <a:pt x="2416" y="882"/>
                  </a:lnTo>
                  <a:lnTo>
                    <a:pt x="2422" y="904"/>
                  </a:lnTo>
                  <a:lnTo>
                    <a:pt x="2424" y="914"/>
                  </a:lnTo>
                  <a:lnTo>
                    <a:pt x="2428" y="924"/>
                  </a:lnTo>
                  <a:lnTo>
                    <a:pt x="2434" y="934"/>
                  </a:lnTo>
                  <a:lnTo>
                    <a:pt x="2444" y="942"/>
                  </a:lnTo>
                  <a:lnTo>
                    <a:pt x="2448" y="946"/>
                  </a:lnTo>
                  <a:lnTo>
                    <a:pt x="2448" y="950"/>
                  </a:lnTo>
                  <a:lnTo>
                    <a:pt x="2448" y="952"/>
                  </a:lnTo>
                  <a:lnTo>
                    <a:pt x="2446" y="954"/>
                  </a:lnTo>
                  <a:lnTo>
                    <a:pt x="2438" y="958"/>
                  </a:lnTo>
                  <a:lnTo>
                    <a:pt x="2432" y="962"/>
                  </a:lnTo>
                  <a:lnTo>
                    <a:pt x="2428" y="966"/>
                  </a:lnTo>
                  <a:lnTo>
                    <a:pt x="2426" y="966"/>
                  </a:lnTo>
                  <a:lnTo>
                    <a:pt x="2424" y="964"/>
                  </a:lnTo>
                  <a:lnTo>
                    <a:pt x="2416" y="956"/>
                  </a:lnTo>
                  <a:lnTo>
                    <a:pt x="2404" y="940"/>
                  </a:lnTo>
                  <a:lnTo>
                    <a:pt x="2400" y="928"/>
                  </a:lnTo>
                  <a:lnTo>
                    <a:pt x="2396" y="918"/>
                  </a:lnTo>
                  <a:lnTo>
                    <a:pt x="2392" y="902"/>
                  </a:lnTo>
                  <a:lnTo>
                    <a:pt x="2388" y="896"/>
                  </a:lnTo>
                  <a:lnTo>
                    <a:pt x="2384" y="890"/>
                  </a:lnTo>
                  <a:lnTo>
                    <a:pt x="2376" y="886"/>
                  </a:lnTo>
                  <a:lnTo>
                    <a:pt x="2366" y="882"/>
                  </a:lnTo>
                  <a:lnTo>
                    <a:pt x="2354" y="876"/>
                  </a:lnTo>
                  <a:lnTo>
                    <a:pt x="2352" y="874"/>
                  </a:lnTo>
                  <a:lnTo>
                    <a:pt x="2354" y="874"/>
                  </a:lnTo>
                  <a:lnTo>
                    <a:pt x="2354" y="872"/>
                  </a:lnTo>
                  <a:lnTo>
                    <a:pt x="2354" y="870"/>
                  </a:lnTo>
                  <a:lnTo>
                    <a:pt x="2350" y="868"/>
                  </a:lnTo>
                  <a:lnTo>
                    <a:pt x="2344" y="866"/>
                  </a:lnTo>
                  <a:lnTo>
                    <a:pt x="2324" y="860"/>
                  </a:lnTo>
                  <a:lnTo>
                    <a:pt x="2312" y="862"/>
                  </a:lnTo>
                  <a:lnTo>
                    <a:pt x="2308" y="862"/>
                  </a:lnTo>
                  <a:lnTo>
                    <a:pt x="2308" y="864"/>
                  </a:lnTo>
                  <a:lnTo>
                    <a:pt x="2310" y="868"/>
                  </a:lnTo>
                  <a:lnTo>
                    <a:pt x="2316" y="872"/>
                  </a:lnTo>
                  <a:lnTo>
                    <a:pt x="2324" y="876"/>
                  </a:lnTo>
                  <a:lnTo>
                    <a:pt x="2326" y="878"/>
                  </a:lnTo>
                  <a:lnTo>
                    <a:pt x="2328" y="882"/>
                  </a:lnTo>
                  <a:lnTo>
                    <a:pt x="2328" y="884"/>
                  </a:lnTo>
                  <a:lnTo>
                    <a:pt x="2326" y="886"/>
                  </a:lnTo>
                  <a:lnTo>
                    <a:pt x="2332" y="888"/>
                  </a:lnTo>
                  <a:lnTo>
                    <a:pt x="2342" y="892"/>
                  </a:lnTo>
                  <a:lnTo>
                    <a:pt x="2346" y="896"/>
                  </a:lnTo>
                  <a:lnTo>
                    <a:pt x="2346" y="898"/>
                  </a:lnTo>
                  <a:lnTo>
                    <a:pt x="2342" y="900"/>
                  </a:lnTo>
                  <a:lnTo>
                    <a:pt x="2326" y="896"/>
                  </a:lnTo>
                  <a:lnTo>
                    <a:pt x="2314" y="894"/>
                  </a:lnTo>
                  <a:lnTo>
                    <a:pt x="2306" y="896"/>
                  </a:lnTo>
                  <a:lnTo>
                    <a:pt x="2302" y="900"/>
                  </a:lnTo>
                  <a:lnTo>
                    <a:pt x="2300" y="906"/>
                  </a:lnTo>
                  <a:lnTo>
                    <a:pt x="2298" y="910"/>
                  </a:lnTo>
                  <a:lnTo>
                    <a:pt x="2296" y="914"/>
                  </a:lnTo>
                  <a:lnTo>
                    <a:pt x="2292" y="914"/>
                  </a:lnTo>
                  <a:lnTo>
                    <a:pt x="2288" y="910"/>
                  </a:lnTo>
                  <a:lnTo>
                    <a:pt x="2284" y="904"/>
                  </a:lnTo>
                  <a:lnTo>
                    <a:pt x="2284" y="900"/>
                  </a:lnTo>
                  <a:lnTo>
                    <a:pt x="2288" y="892"/>
                  </a:lnTo>
                  <a:lnTo>
                    <a:pt x="2290" y="888"/>
                  </a:lnTo>
                  <a:lnTo>
                    <a:pt x="2288" y="884"/>
                  </a:lnTo>
                  <a:lnTo>
                    <a:pt x="2280" y="880"/>
                  </a:lnTo>
                  <a:lnTo>
                    <a:pt x="2266" y="876"/>
                  </a:lnTo>
                  <a:lnTo>
                    <a:pt x="2240" y="868"/>
                  </a:lnTo>
                  <a:lnTo>
                    <a:pt x="2222" y="866"/>
                  </a:lnTo>
                  <a:lnTo>
                    <a:pt x="2210" y="866"/>
                  </a:lnTo>
                  <a:lnTo>
                    <a:pt x="2200" y="870"/>
                  </a:lnTo>
                  <a:lnTo>
                    <a:pt x="2196" y="874"/>
                  </a:lnTo>
                  <a:lnTo>
                    <a:pt x="2194" y="876"/>
                  </a:lnTo>
                  <a:lnTo>
                    <a:pt x="2196" y="880"/>
                  </a:lnTo>
                  <a:lnTo>
                    <a:pt x="2196" y="884"/>
                  </a:lnTo>
                  <a:lnTo>
                    <a:pt x="2192" y="886"/>
                  </a:lnTo>
                  <a:lnTo>
                    <a:pt x="2168" y="894"/>
                  </a:lnTo>
                  <a:lnTo>
                    <a:pt x="2160" y="894"/>
                  </a:lnTo>
                  <a:lnTo>
                    <a:pt x="2158" y="894"/>
                  </a:lnTo>
                  <a:lnTo>
                    <a:pt x="2162" y="890"/>
                  </a:lnTo>
                  <a:lnTo>
                    <a:pt x="2174" y="880"/>
                  </a:lnTo>
                  <a:lnTo>
                    <a:pt x="2176" y="876"/>
                  </a:lnTo>
                  <a:lnTo>
                    <a:pt x="2178" y="872"/>
                  </a:lnTo>
                  <a:lnTo>
                    <a:pt x="2176" y="868"/>
                  </a:lnTo>
                  <a:lnTo>
                    <a:pt x="2178" y="864"/>
                  </a:lnTo>
                  <a:lnTo>
                    <a:pt x="2180" y="856"/>
                  </a:lnTo>
                  <a:lnTo>
                    <a:pt x="2180" y="852"/>
                  </a:lnTo>
                  <a:lnTo>
                    <a:pt x="2178" y="848"/>
                  </a:lnTo>
                  <a:lnTo>
                    <a:pt x="2174" y="842"/>
                  </a:lnTo>
                  <a:lnTo>
                    <a:pt x="2166" y="838"/>
                  </a:lnTo>
                  <a:lnTo>
                    <a:pt x="2158" y="836"/>
                  </a:lnTo>
                  <a:lnTo>
                    <a:pt x="2146" y="836"/>
                  </a:lnTo>
                  <a:lnTo>
                    <a:pt x="2134" y="838"/>
                  </a:lnTo>
                  <a:lnTo>
                    <a:pt x="2120" y="842"/>
                  </a:lnTo>
                  <a:lnTo>
                    <a:pt x="2094" y="854"/>
                  </a:lnTo>
                  <a:lnTo>
                    <a:pt x="2070" y="862"/>
                  </a:lnTo>
                  <a:lnTo>
                    <a:pt x="2052" y="868"/>
                  </a:lnTo>
                  <a:lnTo>
                    <a:pt x="2036" y="876"/>
                  </a:lnTo>
                  <a:lnTo>
                    <a:pt x="2004" y="896"/>
                  </a:lnTo>
                  <a:lnTo>
                    <a:pt x="1996" y="900"/>
                  </a:lnTo>
                  <a:lnTo>
                    <a:pt x="1992" y="904"/>
                  </a:lnTo>
                  <a:lnTo>
                    <a:pt x="1992" y="908"/>
                  </a:lnTo>
                  <a:lnTo>
                    <a:pt x="1996" y="910"/>
                  </a:lnTo>
                  <a:lnTo>
                    <a:pt x="2006" y="914"/>
                  </a:lnTo>
                  <a:lnTo>
                    <a:pt x="2010" y="916"/>
                  </a:lnTo>
                  <a:lnTo>
                    <a:pt x="2012" y="918"/>
                  </a:lnTo>
                  <a:lnTo>
                    <a:pt x="2012" y="920"/>
                  </a:lnTo>
                  <a:lnTo>
                    <a:pt x="2010" y="922"/>
                  </a:lnTo>
                  <a:lnTo>
                    <a:pt x="2002" y="924"/>
                  </a:lnTo>
                  <a:lnTo>
                    <a:pt x="1992" y="928"/>
                  </a:lnTo>
                  <a:lnTo>
                    <a:pt x="1986" y="932"/>
                  </a:lnTo>
                  <a:lnTo>
                    <a:pt x="1980" y="938"/>
                  </a:lnTo>
                  <a:lnTo>
                    <a:pt x="1976" y="946"/>
                  </a:lnTo>
                  <a:lnTo>
                    <a:pt x="1972" y="952"/>
                  </a:lnTo>
                  <a:lnTo>
                    <a:pt x="1972" y="958"/>
                  </a:lnTo>
                  <a:lnTo>
                    <a:pt x="1972" y="962"/>
                  </a:lnTo>
                  <a:lnTo>
                    <a:pt x="1972" y="966"/>
                  </a:lnTo>
                  <a:lnTo>
                    <a:pt x="1976" y="966"/>
                  </a:lnTo>
                  <a:lnTo>
                    <a:pt x="1980" y="966"/>
                  </a:lnTo>
                  <a:lnTo>
                    <a:pt x="1986" y="964"/>
                  </a:lnTo>
                  <a:lnTo>
                    <a:pt x="1990" y="962"/>
                  </a:lnTo>
                  <a:lnTo>
                    <a:pt x="1994" y="962"/>
                  </a:lnTo>
                  <a:lnTo>
                    <a:pt x="1996" y="964"/>
                  </a:lnTo>
                  <a:lnTo>
                    <a:pt x="1998" y="966"/>
                  </a:lnTo>
                  <a:lnTo>
                    <a:pt x="2000" y="974"/>
                  </a:lnTo>
                  <a:lnTo>
                    <a:pt x="2004" y="982"/>
                  </a:lnTo>
                  <a:lnTo>
                    <a:pt x="2008" y="984"/>
                  </a:lnTo>
                  <a:lnTo>
                    <a:pt x="2016" y="986"/>
                  </a:lnTo>
                  <a:lnTo>
                    <a:pt x="2036" y="984"/>
                  </a:lnTo>
                  <a:lnTo>
                    <a:pt x="2058" y="980"/>
                  </a:lnTo>
                  <a:lnTo>
                    <a:pt x="2074" y="976"/>
                  </a:lnTo>
                  <a:lnTo>
                    <a:pt x="2086" y="976"/>
                  </a:lnTo>
                  <a:lnTo>
                    <a:pt x="2090" y="976"/>
                  </a:lnTo>
                  <a:lnTo>
                    <a:pt x="2092" y="978"/>
                  </a:lnTo>
                  <a:lnTo>
                    <a:pt x="2092" y="982"/>
                  </a:lnTo>
                  <a:lnTo>
                    <a:pt x="2084" y="986"/>
                  </a:lnTo>
                  <a:lnTo>
                    <a:pt x="2070" y="990"/>
                  </a:lnTo>
                  <a:lnTo>
                    <a:pt x="2046" y="996"/>
                  </a:lnTo>
                  <a:lnTo>
                    <a:pt x="2016" y="1002"/>
                  </a:lnTo>
                  <a:lnTo>
                    <a:pt x="2008" y="1006"/>
                  </a:lnTo>
                  <a:lnTo>
                    <a:pt x="2004" y="1010"/>
                  </a:lnTo>
                  <a:lnTo>
                    <a:pt x="2002" y="1014"/>
                  </a:lnTo>
                  <a:lnTo>
                    <a:pt x="2004" y="1018"/>
                  </a:lnTo>
                  <a:lnTo>
                    <a:pt x="2008" y="1022"/>
                  </a:lnTo>
                  <a:lnTo>
                    <a:pt x="2014" y="1028"/>
                  </a:lnTo>
                  <a:lnTo>
                    <a:pt x="2028" y="1036"/>
                  </a:lnTo>
                  <a:lnTo>
                    <a:pt x="2036" y="1040"/>
                  </a:lnTo>
                  <a:lnTo>
                    <a:pt x="2048" y="1042"/>
                  </a:lnTo>
                  <a:lnTo>
                    <a:pt x="2066" y="1040"/>
                  </a:lnTo>
                  <a:lnTo>
                    <a:pt x="2082" y="1038"/>
                  </a:lnTo>
                  <a:lnTo>
                    <a:pt x="2090" y="1040"/>
                  </a:lnTo>
                  <a:lnTo>
                    <a:pt x="2102" y="1042"/>
                  </a:lnTo>
                  <a:lnTo>
                    <a:pt x="2124" y="1044"/>
                  </a:lnTo>
                  <a:lnTo>
                    <a:pt x="2148" y="1042"/>
                  </a:lnTo>
                  <a:lnTo>
                    <a:pt x="2164" y="1038"/>
                  </a:lnTo>
                  <a:lnTo>
                    <a:pt x="2180" y="1036"/>
                  </a:lnTo>
                  <a:lnTo>
                    <a:pt x="2190" y="1038"/>
                  </a:lnTo>
                  <a:lnTo>
                    <a:pt x="2202" y="1040"/>
                  </a:lnTo>
                  <a:lnTo>
                    <a:pt x="2220" y="1044"/>
                  </a:lnTo>
                  <a:lnTo>
                    <a:pt x="2232" y="1044"/>
                  </a:lnTo>
                  <a:lnTo>
                    <a:pt x="2238" y="1044"/>
                  </a:lnTo>
                  <a:lnTo>
                    <a:pt x="2248" y="1050"/>
                  </a:lnTo>
                  <a:lnTo>
                    <a:pt x="2260" y="1056"/>
                  </a:lnTo>
                  <a:lnTo>
                    <a:pt x="2272" y="1062"/>
                  </a:lnTo>
                  <a:lnTo>
                    <a:pt x="2276" y="1064"/>
                  </a:lnTo>
                  <a:lnTo>
                    <a:pt x="2276" y="1066"/>
                  </a:lnTo>
                  <a:lnTo>
                    <a:pt x="2264" y="1066"/>
                  </a:lnTo>
                  <a:lnTo>
                    <a:pt x="2252" y="1066"/>
                  </a:lnTo>
                  <a:lnTo>
                    <a:pt x="2246" y="1066"/>
                  </a:lnTo>
                  <a:lnTo>
                    <a:pt x="2238" y="1068"/>
                  </a:lnTo>
                  <a:lnTo>
                    <a:pt x="2218" y="1066"/>
                  </a:lnTo>
                  <a:lnTo>
                    <a:pt x="2180" y="1064"/>
                  </a:lnTo>
                  <a:lnTo>
                    <a:pt x="2138" y="1066"/>
                  </a:lnTo>
                  <a:lnTo>
                    <a:pt x="2096" y="1070"/>
                  </a:lnTo>
                  <a:lnTo>
                    <a:pt x="2060" y="1076"/>
                  </a:lnTo>
                  <a:lnTo>
                    <a:pt x="2048" y="1080"/>
                  </a:lnTo>
                  <a:lnTo>
                    <a:pt x="2042" y="1084"/>
                  </a:lnTo>
                  <a:lnTo>
                    <a:pt x="2040" y="1088"/>
                  </a:lnTo>
                  <a:lnTo>
                    <a:pt x="2040" y="1090"/>
                  </a:lnTo>
                  <a:lnTo>
                    <a:pt x="2044" y="1096"/>
                  </a:lnTo>
                  <a:lnTo>
                    <a:pt x="2048" y="1104"/>
                  </a:lnTo>
                  <a:lnTo>
                    <a:pt x="2056" y="1110"/>
                  </a:lnTo>
                  <a:lnTo>
                    <a:pt x="2072" y="1124"/>
                  </a:lnTo>
                  <a:lnTo>
                    <a:pt x="2080" y="1130"/>
                  </a:lnTo>
                  <a:lnTo>
                    <a:pt x="2092" y="1134"/>
                  </a:lnTo>
                  <a:lnTo>
                    <a:pt x="2108" y="1138"/>
                  </a:lnTo>
                  <a:lnTo>
                    <a:pt x="2126" y="1138"/>
                  </a:lnTo>
                  <a:lnTo>
                    <a:pt x="2160" y="1140"/>
                  </a:lnTo>
                  <a:lnTo>
                    <a:pt x="2184" y="1140"/>
                  </a:lnTo>
                  <a:lnTo>
                    <a:pt x="2190" y="1140"/>
                  </a:lnTo>
                  <a:lnTo>
                    <a:pt x="2194" y="1144"/>
                  </a:lnTo>
                  <a:lnTo>
                    <a:pt x="2194" y="1150"/>
                  </a:lnTo>
                  <a:lnTo>
                    <a:pt x="2194" y="1154"/>
                  </a:lnTo>
                  <a:lnTo>
                    <a:pt x="2192" y="1166"/>
                  </a:lnTo>
                  <a:lnTo>
                    <a:pt x="2192" y="1172"/>
                  </a:lnTo>
                  <a:lnTo>
                    <a:pt x="2196" y="1178"/>
                  </a:lnTo>
                  <a:lnTo>
                    <a:pt x="2202" y="1184"/>
                  </a:lnTo>
                  <a:lnTo>
                    <a:pt x="2208" y="1190"/>
                  </a:lnTo>
                  <a:lnTo>
                    <a:pt x="2216" y="1194"/>
                  </a:lnTo>
                  <a:lnTo>
                    <a:pt x="2230" y="1194"/>
                  </a:lnTo>
                  <a:lnTo>
                    <a:pt x="2254" y="1192"/>
                  </a:lnTo>
                  <a:lnTo>
                    <a:pt x="2270" y="1192"/>
                  </a:lnTo>
                  <a:lnTo>
                    <a:pt x="2284" y="1194"/>
                  </a:lnTo>
                  <a:lnTo>
                    <a:pt x="2294" y="1192"/>
                  </a:lnTo>
                  <a:lnTo>
                    <a:pt x="2312" y="1188"/>
                  </a:lnTo>
                  <a:lnTo>
                    <a:pt x="2340" y="1182"/>
                  </a:lnTo>
                  <a:lnTo>
                    <a:pt x="2370" y="1176"/>
                  </a:lnTo>
                  <a:lnTo>
                    <a:pt x="2382" y="1172"/>
                  </a:lnTo>
                  <a:lnTo>
                    <a:pt x="2392" y="1168"/>
                  </a:lnTo>
                  <a:lnTo>
                    <a:pt x="2398" y="1164"/>
                  </a:lnTo>
                  <a:lnTo>
                    <a:pt x="2406" y="1162"/>
                  </a:lnTo>
                  <a:lnTo>
                    <a:pt x="2420" y="1160"/>
                  </a:lnTo>
                  <a:lnTo>
                    <a:pt x="2434" y="1158"/>
                  </a:lnTo>
                  <a:lnTo>
                    <a:pt x="2440" y="1156"/>
                  </a:lnTo>
                  <a:lnTo>
                    <a:pt x="2450" y="1152"/>
                  </a:lnTo>
                  <a:lnTo>
                    <a:pt x="2456" y="1148"/>
                  </a:lnTo>
                  <a:lnTo>
                    <a:pt x="2460" y="1144"/>
                  </a:lnTo>
                  <a:lnTo>
                    <a:pt x="2460" y="1140"/>
                  </a:lnTo>
                  <a:lnTo>
                    <a:pt x="2460" y="1138"/>
                  </a:lnTo>
                  <a:lnTo>
                    <a:pt x="2460" y="1134"/>
                  </a:lnTo>
                  <a:lnTo>
                    <a:pt x="2460" y="1132"/>
                  </a:lnTo>
                  <a:lnTo>
                    <a:pt x="2464" y="1128"/>
                  </a:lnTo>
                  <a:lnTo>
                    <a:pt x="2470" y="1126"/>
                  </a:lnTo>
                  <a:lnTo>
                    <a:pt x="2478" y="1124"/>
                  </a:lnTo>
                  <a:lnTo>
                    <a:pt x="2482" y="1124"/>
                  </a:lnTo>
                  <a:lnTo>
                    <a:pt x="2484" y="1126"/>
                  </a:lnTo>
                  <a:lnTo>
                    <a:pt x="2486" y="1130"/>
                  </a:lnTo>
                  <a:lnTo>
                    <a:pt x="2484" y="1140"/>
                  </a:lnTo>
                  <a:lnTo>
                    <a:pt x="2484" y="1146"/>
                  </a:lnTo>
                  <a:lnTo>
                    <a:pt x="2486" y="1146"/>
                  </a:lnTo>
                  <a:lnTo>
                    <a:pt x="2488" y="1146"/>
                  </a:lnTo>
                  <a:lnTo>
                    <a:pt x="2500" y="1146"/>
                  </a:lnTo>
                  <a:lnTo>
                    <a:pt x="2510" y="1146"/>
                  </a:lnTo>
                  <a:lnTo>
                    <a:pt x="2524" y="1150"/>
                  </a:lnTo>
                  <a:lnTo>
                    <a:pt x="2534" y="1152"/>
                  </a:lnTo>
                  <a:lnTo>
                    <a:pt x="2540" y="1156"/>
                  </a:lnTo>
                  <a:lnTo>
                    <a:pt x="2538" y="1156"/>
                  </a:lnTo>
                  <a:lnTo>
                    <a:pt x="2536" y="1158"/>
                  </a:lnTo>
                  <a:lnTo>
                    <a:pt x="2532" y="1160"/>
                  </a:lnTo>
                  <a:lnTo>
                    <a:pt x="2532" y="1162"/>
                  </a:lnTo>
                  <a:lnTo>
                    <a:pt x="2540" y="1164"/>
                  </a:lnTo>
                  <a:lnTo>
                    <a:pt x="2548" y="1166"/>
                  </a:lnTo>
                  <a:lnTo>
                    <a:pt x="2552" y="1168"/>
                  </a:lnTo>
                  <a:lnTo>
                    <a:pt x="2558" y="1166"/>
                  </a:lnTo>
                  <a:lnTo>
                    <a:pt x="2562" y="1164"/>
                  </a:lnTo>
                  <a:lnTo>
                    <a:pt x="2566" y="1164"/>
                  </a:lnTo>
                  <a:lnTo>
                    <a:pt x="2572" y="1164"/>
                  </a:lnTo>
                  <a:lnTo>
                    <a:pt x="2582" y="1166"/>
                  </a:lnTo>
                  <a:lnTo>
                    <a:pt x="2600" y="1170"/>
                  </a:lnTo>
                  <a:lnTo>
                    <a:pt x="2606" y="1170"/>
                  </a:lnTo>
                  <a:lnTo>
                    <a:pt x="2610" y="1170"/>
                  </a:lnTo>
                  <a:lnTo>
                    <a:pt x="2618" y="1172"/>
                  </a:lnTo>
                  <a:lnTo>
                    <a:pt x="2624" y="1172"/>
                  </a:lnTo>
                  <a:lnTo>
                    <a:pt x="2630" y="1172"/>
                  </a:lnTo>
                  <a:lnTo>
                    <a:pt x="2638" y="1166"/>
                  </a:lnTo>
                  <a:lnTo>
                    <a:pt x="2646" y="1160"/>
                  </a:lnTo>
                  <a:lnTo>
                    <a:pt x="2650" y="1158"/>
                  </a:lnTo>
                  <a:lnTo>
                    <a:pt x="2656" y="1158"/>
                  </a:lnTo>
                  <a:lnTo>
                    <a:pt x="2664" y="1156"/>
                  </a:lnTo>
                  <a:lnTo>
                    <a:pt x="2670" y="1152"/>
                  </a:lnTo>
                  <a:lnTo>
                    <a:pt x="2672" y="1148"/>
                  </a:lnTo>
                  <a:lnTo>
                    <a:pt x="2672" y="1146"/>
                  </a:lnTo>
                  <a:lnTo>
                    <a:pt x="2670" y="1142"/>
                  </a:lnTo>
                  <a:lnTo>
                    <a:pt x="2666" y="1138"/>
                  </a:lnTo>
                  <a:lnTo>
                    <a:pt x="2662" y="1136"/>
                  </a:lnTo>
                  <a:lnTo>
                    <a:pt x="2660" y="1134"/>
                  </a:lnTo>
                  <a:lnTo>
                    <a:pt x="2662" y="1128"/>
                  </a:lnTo>
                  <a:lnTo>
                    <a:pt x="2664" y="1126"/>
                  </a:lnTo>
                  <a:lnTo>
                    <a:pt x="2662" y="1124"/>
                  </a:lnTo>
                  <a:lnTo>
                    <a:pt x="2658" y="1122"/>
                  </a:lnTo>
                  <a:lnTo>
                    <a:pt x="2652" y="1122"/>
                  </a:lnTo>
                  <a:lnTo>
                    <a:pt x="2644" y="1124"/>
                  </a:lnTo>
                  <a:lnTo>
                    <a:pt x="2630" y="1132"/>
                  </a:lnTo>
                  <a:lnTo>
                    <a:pt x="2620" y="1136"/>
                  </a:lnTo>
                  <a:lnTo>
                    <a:pt x="2618" y="1136"/>
                  </a:lnTo>
                  <a:lnTo>
                    <a:pt x="2620" y="1132"/>
                  </a:lnTo>
                  <a:lnTo>
                    <a:pt x="2622" y="1126"/>
                  </a:lnTo>
                  <a:lnTo>
                    <a:pt x="2620" y="1122"/>
                  </a:lnTo>
                  <a:lnTo>
                    <a:pt x="2616" y="1118"/>
                  </a:lnTo>
                  <a:lnTo>
                    <a:pt x="2612" y="1116"/>
                  </a:lnTo>
                  <a:lnTo>
                    <a:pt x="2604" y="1112"/>
                  </a:lnTo>
                  <a:lnTo>
                    <a:pt x="2600" y="1110"/>
                  </a:lnTo>
                  <a:lnTo>
                    <a:pt x="2602" y="1108"/>
                  </a:lnTo>
                  <a:lnTo>
                    <a:pt x="2604" y="1108"/>
                  </a:lnTo>
                  <a:lnTo>
                    <a:pt x="2608" y="1108"/>
                  </a:lnTo>
                  <a:lnTo>
                    <a:pt x="2620" y="1112"/>
                  </a:lnTo>
                  <a:lnTo>
                    <a:pt x="2632" y="1116"/>
                  </a:lnTo>
                  <a:lnTo>
                    <a:pt x="2636" y="1118"/>
                  </a:lnTo>
                  <a:lnTo>
                    <a:pt x="2640" y="1116"/>
                  </a:lnTo>
                  <a:lnTo>
                    <a:pt x="2644" y="1112"/>
                  </a:lnTo>
                  <a:lnTo>
                    <a:pt x="2640" y="1108"/>
                  </a:lnTo>
                  <a:lnTo>
                    <a:pt x="2638" y="1106"/>
                  </a:lnTo>
                  <a:lnTo>
                    <a:pt x="2638" y="1104"/>
                  </a:lnTo>
                  <a:lnTo>
                    <a:pt x="2640" y="1102"/>
                  </a:lnTo>
                  <a:lnTo>
                    <a:pt x="2646" y="1098"/>
                  </a:lnTo>
                  <a:close/>
                  <a:moveTo>
                    <a:pt x="2506" y="806"/>
                  </a:moveTo>
                  <a:lnTo>
                    <a:pt x="2506" y="806"/>
                  </a:lnTo>
                  <a:lnTo>
                    <a:pt x="2492" y="808"/>
                  </a:lnTo>
                  <a:lnTo>
                    <a:pt x="2480" y="812"/>
                  </a:lnTo>
                  <a:lnTo>
                    <a:pt x="2470" y="814"/>
                  </a:lnTo>
                  <a:lnTo>
                    <a:pt x="2464" y="818"/>
                  </a:lnTo>
                  <a:lnTo>
                    <a:pt x="2460" y="822"/>
                  </a:lnTo>
                  <a:lnTo>
                    <a:pt x="2460" y="824"/>
                  </a:lnTo>
                  <a:lnTo>
                    <a:pt x="2462" y="828"/>
                  </a:lnTo>
                  <a:lnTo>
                    <a:pt x="2468" y="830"/>
                  </a:lnTo>
                  <a:lnTo>
                    <a:pt x="2480" y="834"/>
                  </a:lnTo>
                  <a:lnTo>
                    <a:pt x="2488" y="836"/>
                  </a:lnTo>
                  <a:lnTo>
                    <a:pt x="2492" y="840"/>
                  </a:lnTo>
                  <a:lnTo>
                    <a:pt x="2494" y="846"/>
                  </a:lnTo>
                  <a:lnTo>
                    <a:pt x="2498" y="850"/>
                  </a:lnTo>
                  <a:lnTo>
                    <a:pt x="2504" y="856"/>
                  </a:lnTo>
                  <a:lnTo>
                    <a:pt x="2514" y="862"/>
                  </a:lnTo>
                  <a:lnTo>
                    <a:pt x="2524" y="872"/>
                  </a:lnTo>
                  <a:lnTo>
                    <a:pt x="2530" y="874"/>
                  </a:lnTo>
                  <a:lnTo>
                    <a:pt x="2530" y="870"/>
                  </a:lnTo>
                  <a:lnTo>
                    <a:pt x="2532" y="868"/>
                  </a:lnTo>
                  <a:lnTo>
                    <a:pt x="2534" y="866"/>
                  </a:lnTo>
                  <a:lnTo>
                    <a:pt x="2540" y="862"/>
                  </a:lnTo>
                  <a:lnTo>
                    <a:pt x="2546" y="852"/>
                  </a:lnTo>
                  <a:lnTo>
                    <a:pt x="2560" y="830"/>
                  </a:lnTo>
                  <a:lnTo>
                    <a:pt x="2562" y="826"/>
                  </a:lnTo>
                  <a:lnTo>
                    <a:pt x="2562" y="822"/>
                  </a:lnTo>
                  <a:lnTo>
                    <a:pt x="2560" y="818"/>
                  </a:lnTo>
                  <a:lnTo>
                    <a:pt x="2554" y="816"/>
                  </a:lnTo>
                  <a:lnTo>
                    <a:pt x="2546" y="812"/>
                  </a:lnTo>
                  <a:lnTo>
                    <a:pt x="2540" y="808"/>
                  </a:lnTo>
                  <a:lnTo>
                    <a:pt x="2530" y="806"/>
                  </a:lnTo>
                  <a:lnTo>
                    <a:pt x="2506" y="806"/>
                  </a:lnTo>
                  <a:close/>
                  <a:moveTo>
                    <a:pt x="4290" y="1312"/>
                  </a:moveTo>
                  <a:lnTo>
                    <a:pt x="4290" y="1312"/>
                  </a:lnTo>
                  <a:lnTo>
                    <a:pt x="4284" y="1304"/>
                  </a:lnTo>
                  <a:lnTo>
                    <a:pt x="4280" y="1300"/>
                  </a:lnTo>
                  <a:lnTo>
                    <a:pt x="4274" y="1296"/>
                  </a:lnTo>
                  <a:lnTo>
                    <a:pt x="4268" y="1296"/>
                  </a:lnTo>
                  <a:lnTo>
                    <a:pt x="4256" y="1296"/>
                  </a:lnTo>
                  <a:lnTo>
                    <a:pt x="4246" y="1300"/>
                  </a:lnTo>
                  <a:lnTo>
                    <a:pt x="4236" y="1304"/>
                  </a:lnTo>
                  <a:lnTo>
                    <a:pt x="4230" y="1304"/>
                  </a:lnTo>
                  <a:lnTo>
                    <a:pt x="4228" y="1304"/>
                  </a:lnTo>
                  <a:lnTo>
                    <a:pt x="4228" y="1302"/>
                  </a:lnTo>
                  <a:lnTo>
                    <a:pt x="4230" y="1292"/>
                  </a:lnTo>
                  <a:lnTo>
                    <a:pt x="4232" y="1282"/>
                  </a:lnTo>
                  <a:lnTo>
                    <a:pt x="4232" y="1280"/>
                  </a:lnTo>
                  <a:lnTo>
                    <a:pt x="4230" y="1278"/>
                  </a:lnTo>
                  <a:lnTo>
                    <a:pt x="4224" y="1278"/>
                  </a:lnTo>
                  <a:lnTo>
                    <a:pt x="4216" y="1280"/>
                  </a:lnTo>
                  <a:lnTo>
                    <a:pt x="4202" y="1284"/>
                  </a:lnTo>
                  <a:lnTo>
                    <a:pt x="4200" y="1284"/>
                  </a:lnTo>
                  <a:lnTo>
                    <a:pt x="4198" y="1282"/>
                  </a:lnTo>
                  <a:lnTo>
                    <a:pt x="4200" y="1276"/>
                  </a:lnTo>
                  <a:lnTo>
                    <a:pt x="4202" y="1268"/>
                  </a:lnTo>
                  <a:lnTo>
                    <a:pt x="4202" y="1264"/>
                  </a:lnTo>
                  <a:lnTo>
                    <a:pt x="4200" y="1258"/>
                  </a:lnTo>
                  <a:lnTo>
                    <a:pt x="4196" y="1254"/>
                  </a:lnTo>
                  <a:lnTo>
                    <a:pt x="4182" y="1248"/>
                  </a:lnTo>
                  <a:lnTo>
                    <a:pt x="4162" y="1234"/>
                  </a:lnTo>
                  <a:lnTo>
                    <a:pt x="4150" y="1228"/>
                  </a:lnTo>
                  <a:lnTo>
                    <a:pt x="4136" y="1224"/>
                  </a:lnTo>
                  <a:lnTo>
                    <a:pt x="4124" y="1224"/>
                  </a:lnTo>
                  <a:lnTo>
                    <a:pt x="4112" y="1224"/>
                  </a:lnTo>
                  <a:lnTo>
                    <a:pt x="4100" y="1224"/>
                  </a:lnTo>
                  <a:lnTo>
                    <a:pt x="4090" y="1222"/>
                  </a:lnTo>
                  <a:lnTo>
                    <a:pt x="4084" y="1216"/>
                  </a:lnTo>
                  <a:lnTo>
                    <a:pt x="4082" y="1214"/>
                  </a:lnTo>
                  <a:lnTo>
                    <a:pt x="4080" y="1208"/>
                  </a:lnTo>
                  <a:lnTo>
                    <a:pt x="4080" y="1204"/>
                  </a:lnTo>
                  <a:lnTo>
                    <a:pt x="4076" y="1200"/>
                  </a:lnTo>
                  <a:lnTo>
                    <a:pt x="4072" y="1196"/>
                  </a:lnTo>
                  <a:lnTo>
                    <a:pt x="4066" y="1194"/>
                  </a:lnTo>
                  <a:lnTo>
                    <a:pt x="4054" y="1192"/>
                  </a:lnTo>
                  <a:lnTo>
                    <a:pt x="4040" y="1192"/>
                  </a:lnTo>
                  <a:lnTo>
                    <a:pt x="4030" y="1192"/>
                  </a:lnTo>
                  <a:lnTo>
                    <a:pt x="4024" y="1192"/>
                  </a:lnTo>
                  <a:lnTo>
                    <a:pt x="4022" y="1190"/>
                  </a:lnTo>
                  <a:lnTo>
                    <a:pt x="4022" y="1188"/>
                  </a:lnTo>
                  <a:lnTo>
                    <a:pt x="4032" y="1182"/>
                  </a:lnTo>
                  <a:lnTo>
                    <a:pt x="4038" y="1178"/>
                  </a:lnTo>
                  <a:lnTo>
                    <a:pt x="4040" y="1172"/>
                  </a:lnTo>
                  <a:lnTo>
                    <a:pt x="4042" y="1168"/>
                  </a:lnTo>
                  <a:lnTo>
                    <a:pt x="4042" y="1164"/>
                  </a:lnTo>
                  <a:lnTo>
                    <a:pt x="4040" y="1156"/>
                  </a:lnTo>
                  <a:lnTo>
                    <a:pt x="4036" y="1150"/>
                  </a:lnTo>
                  <a:lnTo>
                    <a:pt x="4030" y="1144"/>
                  </a:lnTo>
                  <a:lnTo>
                    <a:pt x="4028" y="1142"/>
                  </a:lnTo>
                  <a:lnTo>
                    <a:pt x="4032" y="1140"/>
                  </a:lnTo>
                  <a:lnTo>
                    <a:pt x="4042" y="1142"/>
                  </a:lnTo>
                  <a:lnTo>
                    <a:pt x="4056" y="1144"/>
                  </a:lnTo>
                  <a:lnTo>
                    <a:pt x="4068" y="1144"/>
                  </a:lnTo>
                  <a:lnTo>
                    <a:pt x="4078" y="1142"/>
                  </a:lnTo>
                  <a:lnTo>
                    <a:pt x="4084" y="1140"/>
                  </a:lnTo>
                  <a:lnTo>
                    <a:pt x="4084" y="1138"/>
                  </a:lnTo>
                  <a:lnTo>
                    <a:pt x="4084" y="1136"/>
                  </a:lnTo>
                  <a:lnTo>
                    <a:pt x="4078" y="1130"/>
                  </a:lnTo>
                  <a:lnTo>
                    <a:pt x="4066" y="1126"/>
                  </a:lnTo>
                  <a:lnTo>
                    <a:pt x="4046" y="1122"/>
                  </a:lnTo>
                  <a:lnTo>
                    <a:pt x="4018" y="1116"/>
                  </a:lnTo>
                  <a:lnTo>
                    <a:pt x="4016" y="1116"/>
                  </a:lnTo>
                  <a:lnTo>
                    <a:pt x="4016" y="1114"/>
                  </a:lnTo>
                  <a:lnTo>
                    <a:pt x="4020" y="1112"/>
                  </a:lnTo>
                  <a:lnTo>
                    <a:pt x="4040" y="1110"/>
                  </a:lnTo>
                  <a:lnTo>
                    <a:pt x="4052" y="1106"/>
                  </a:lnTo>
                  <a:lnTo>
                    <a:pt x="4062" y="1102"/>
                  </a:lnTo>
                  <a:lnTo>
                    <a:pt x="4064" y="1098"/>
                  </a:lnTo>
                  <a:lnTo>
                    <a:pt x="4066" y="1094"/>
                  </a:lnTo>
                  <a:lnTo>
                    <a:pt x="4066" y="1092"/>
                  </a:lnTo>
                  <a:lnTo>
                    <a:pt x="4066" y="1088"/>
                  </a:lnTo>
                  <a:lnTo>
                    <a:pt x="4062" y="1082"/>
                  </a:lnTo>
                  <a:lnTo>
                    <a:pt x="4054" y="1074"/>
                  </a:lnTo>
                  <a:lnTo>
                    <a:pt x="4044" y="1070"/>
                  </a:lnTo>
                  <a:lnTo>
                    <a:pt x="4036" y="1066"/>
                  </a:lnTo>
                  <a:lnTo>
                    <a:pt x="4026" y="1066"/>
                  </a:lnTo>
                  <a:lnTo>
                    <a:pt x="4020" y="1068"/>
                  </a:lnTo>
                  <a:lnTo>
                    <a:pt x="4014" y="1070"/>
                  </a:lnTo>
                  <a:lnTo>
                    <a:pt x="4004" y="1074"/>
                  </a:lnTo>
                  <a:lnTo>
                    <a:pt x="3988" y="1074"/>
                  </a:lnTo>
                  <a:lnTo>
                    <a:pt x="3982" y="1072"/>
                  </a:lnTo>
                  <a:lnTo>
                    <a:pt x="3980" y="1070"/>
                  </a:lnTo>
                  <a:lnTo>
                    <a:pt x="3982" y="1066"/>
                  </a:lnTo>
                  <a:lnTo>
                    <a:pt x="3994" y="1062"/>
                  </a:lnTo>
                  <a:lnTo>
                    <a:pt x="4014" y="1054"/>
                  </a:lnTo>
                  <a:lnTo>
                    <a:pt x="4020" y="1052"/>
                  </a:lnTo>
                  <a:lnTo>
                    <a:pt x="4022" y="1050"/>
                  </a:lnTo>
                  <a:lnTo>
                    <a:pt x="4018" y="1046"/>
                  </a:lnTo>
                  <a:lnTo>
                    <a:pt x="4012" y="1042"/>
                  </a:lnTo>
                  <a:lnTo>
                    <a:pt x="3984" y="1030"/>
                  </a:lnTo>
                  <a:lnTo>
                    <a:pt x="3966" y="1024"/>
                  </a:lnTo>
                  <a:lnTo>
                    <a:pt x="3952" y="1022"/>
                  </a:lnTo>
                  <a:lnTo>
                    <a:pt x="3942" y="1024"/>
                  </a:lnTo>
                  <a:lnTo>
                    <a:pt x="3934" y="1028"/>
                  </a:lnTo>
                  <a:lnTo>
                    <a:pt x="3930" y="1030"/>
                  </a:lnTo>
                  <a:lnTo>
                    <a:pt x="3926" y="1030"/>
                  </a:lnTo>
                  <a:lnTo>
                    <a:pt x="3926" y="1026"/>
                  </a:lnTo>
                  <a:lnTo>
                    <a:pt x="3928" y="1018"/>
                  </a:lnTo>
                  <a:lnTo>
                    <a:pt x="3928" y="1008"/>
                  </a:lnTo>
                  <a:lnTo>
                    <a:pt x="3926" y="1004"/>
                  </a:lnTo>
                  <a:lnTo>
                    <a:pt x="3922" y="1002"/>
                  </a:lnTo>
                  <a:lnTo>
                    <a:pt x="3916" y="1002"/>
                  </a:lnTo>
                  <a:lnTo>
                    <a:pt x="3908" y="1004"/>
                  </a:lnTo>
                  <a:lnTo>
                    <a:pt x="3904" y="1002"/>
                  </a:lnTo>
                  <a:lnTo>
                    <a:pt x="3904" y="996"/>
                  </a:lnTo>
                  <a:lnTo>
                    <a:pt x="3902" y="988"/>
                  </a:lnTo>
                  <a:lnTo>
                    <a:pt x="3896" y="982"/>
                  </a:lnTo>
                  <a:lnTo>
                    <a:pt x="3888" y="974"/>
                  </a:lnTo>
                  <a:lnTo>
                    <a:pt x="3880" y="970"/>
                  </a:lnTo>
                  <a:lnTo>
                    <a:pt x="3868" y="968"/>
                  </a:lnTo>
                  <a:lnTo>
                    <a:pt x="3858" y="968"/>
                  </a:lnTo>
                  <a:lnTo>
                    <a:pt x="3846" y="972"/>
                  </a:lnTo>
                  <a:lnTo>
                    <a:pt x="3836" y="980"/>
                  </a:lnTo>
                  <a:lnTo>
                    <a:pt x="3826" y="986"/>
                  </a:lnTo>
                  <a:lnTo>
                    <a:pt x="3820" y="988"/>
                  </a:lnTo>
                  <a:lnTo>
                    <a:pt x="3814" y="988"/>
                  </a:lnTo>
                  <a:lnTo>
                    <a:pt x="3810" y="982"/>
                  </a:lnTo>
                  <a:lnTo>
                    <a:pt x="3806" y="976"/>
                  </a:lnTo>
                  <a:lnTo>
                    <a:pt x="3802" y="966"/>
                  </a:lnTo>
                  <a:lnTo>
                    <a:pt x="3792" y="944"/>
                  </a:lnTo>
                  <a:lnTo>
                    <a:pt x="3788" y="936"/>
                  </a:lnTo>
                  <a:lnTo>
                    <a:pt x="3784" y="932"/>
                  </a:lnTo>
                  <a:lnTo>
                    <a:pt x="3778" y="930"/>
                  </a:lnTo>
                  <a:lnTo>
                    <a:pt x="3774" y="932"/>
                  </a:lnTo>
                  <a:lnTo>
                    <a:pt x="3768" y="932"/>
                  </a:lnTo>
                  <a:lnTo>
                    <a:pt x="3762" y="930"/>
                  </a:lnTo>
                  <a:lnTo>
                    <a:pt x="3758" y="926"/>
                  </a:lnTo>
                  <a:lnTo>
                    <a:pt x="3750" y="918"/>
                  </a:lnTo>
                  <a:lnTo>
                    <a:pt x="3744" y="908"/>
                  </a:lnTo>
                  <a:lnTo>
                    <a:pt x="3736" y="902"/>
                  </a:lnTo>
                  <a:lnTo>
                    <a:pt x="3726" y="898"/>
                  </a:lnTo>
                  <a:lnTo>
                    <a:pt x="3718" y="896"/>
                  </a:lnTo>
                  <a:lnTo>
                    <a:pt x="3700" y="896"/>
                  </a:lnTo>
                  <a:lnTo>
                    <a:pt x="3692" y="894"/>
                  </a:lnTo>
                  <a:lnTo>
                    <a:pt x="3686" y="892"/>
                  </a:lnTo>
                  <a:lnTo>
                    <a:pt x="3668" y="884"/>
                  </a:lnTo>
                  <a:lnTo>
                    <a:pt x="3658" y="882"/>
                  </a:lnTo>
                  <a:lnTo>
                    <a:pt x="3646" y="880"/>
                  </a:lnTo>
                  <a:lnTo>
                    <a:pt x="3636" y="882"/>
                  </a:lnTo>
                  <a:lnTo>
                    <a:pt x="3624" y="884"/>
                  </a:lnTo>
                  <a:lnTo>
                    <a:pt x="3614" y="892"/>
                  </a:lnTo>
                  <a:lnTo>
                    <a:pt x="3606" y="904"/>
                  </a:lnTo>
                  <a:lnTo>
                    <a:pt x="3604" y="908"/>
                  </a:lnTo>
                  <a:lnTo>
                    <a:pt x="3600" y="912"/>
                  </a:lnTo>
                  <a:lnTo>
                    <a:pt x="3596" y="914"/>
                  </a:lnTo>
                  <a:lnTo>
                    <a:pt x="3592" y="916"/>
                  </a:lnTo>
                  <a:lnTo>
                    <a:pt x="3584" y="914"/>
                  </a:lnTo>
                  <a:lnTo>
                    <a:pt x="3578" y="908"/>
                  </a:lnTo>
                  <a:lnTo>
                    <a:pt x="3570" y="904"/>
                  </a:lnTo>
                  <a:lnTo>
                    <a:pt x="3560" y="900"/>
                  </a:lnTo>
                  <a:lnTo>
                    <a:pt x="3556" y="900"/>
                  </a:lnTo>
                  <a:lnTo>
                    <a:pt x="3552" y="900"/>
                  </a:lnTo>
                  <a:lnTo>
                    <a:pt x="3548" y="902"/>
                  </a:lnTo>
                  <a:lnTo>
                    <a:pt x="3544" y="906"/>
                  </a:lnTo>
                  <a:lnTo>
                    <a:pt x="3536" y="916"/>
                  </a:lnTo>
                  <a:lnTo>
                    <a:pt x="3528" y="922"/>
                  </a:lnTo>
                  <a:lnTo>
                    <a:pt x="3520" y="926"/>
                  </a:lnTo>
                  <a:lnTo>
                    <a:pt x="3516" y="928"/>
                  </a:lnTo>
                  <a:lnTo>
                    <a:pt x="3512" y="930"/>
                  </a:lnTo>
                  <a:lnTo>
                    <a:pt x="3510" y="928"/>
                  </a:lnTo>
                  <a:lnTo>
                    <a:pt x="3512" y="922"/>
                  </a:lnTo>
                  <a:lnTo>
                    <a:pt x="3518" y="916"/>
                  </a:lnTo>
                  <a:lnTo>
                    <a:pt x="3522" y="908"/>
                  </a:lnTo>
                  <a:lnTo>
                    <a:pt x="3526" y="898"/>
                  </a:lnTo>
                  <a:lnTo>
                    <a:pt x="3528" y="888"/>
                  </a:lnTo>
                  <a:lnTo>
                    <a:pt x="3528" y="878"/>
                  </a:lnTo>
                  <a:lnTo>
                    <a:pt x="3526" y="870"/>
                  </a:lnTo>
                  <a:lnTo>
                    <a:pt x="3522" y="862"/>
                  </a:lnTo>
                  <a:lnTo>
                    <a:pt x="3516" y="856"/>
                  </a:lnTo>
                  <a:lnTo>
                    <a:pt x="3508" y="850"/>
                  </a:lnTo>
                  <a:lnTo>
                    <a:pt x="3500" y="848"/>
                  </a:lnTo>
                  <a:lnTo>
                    <a:pt x="3498" y="842"/>
                  </a:lnTo>
                  <a:lnTo>
                    <a:pt x="3496" y="836"/>
                  </a:lnTo>
                  <a:lnTo>
                    <a:pt x="3494" y="828"/>
                  </a:lnTo>
                  <a:lnTo>
                    <a:pt x="3494" y="822"/>
                  </a:lnTo>
                  <a:lnTo>
                    <a:pt x="3492" y="816"/>
                  </a:lnTo>
                  <a:lnTo>
                    <a:pt x="3488" y="812"/>
                  </a:lnTo>
                  <a:lnTo>
                    <a:pt x="3480" y="808"/>
                  </a:lnTo>
                  <a:lnTo>
                    <a:pt x="3466" y="808"/>
                  </a:lnTo>
                  <a:lnTo>
                    <a:pt x="3446" y="808"/>
                  </a:lnTo>
                  <a:lnTo>
                    <a:pt x="3424" y="810"/>
                  </a:lnTo>
                  <a:lnTo>
                    <a:pt x="3400" y="816"/>
                  </a:lnTo>
                  <a:lnTo>
                    <a:pt x="3376" y="822"/>
                  </a:lnTo>
                  <a:lnTo>
                    <a:pt x="3358" y="830"/>
                  </a:lnTo>
                  <a:lnTo>
                    <a:pt x="3350" y="834"/>
                  </a:lnTo>
                  <a:lnTo>
                    <a:pt x="3344" y="840"/>
                  </a:lnTo>
                  <a:lnTo>
                    <a:pt x="3340" y="846"/>
                  </a:lnTo>
                  <a:lnTo>
                    <a:pt x="3340" y="854"/>
                  </a:lnTo>
                  <a:lnTo>
                    <a:pt x="3338" y="858"/>
                  </a:lnTo>
                  <a:lnTo>
                    <a:pt x="3336" y="864"/>
                  </a:lnTo>
                  <a:lnTo>
                    <a:pt x="3334" y="866"/>
                  </a:lnTo>
                  <a:lnTo>
                    <a:pt x="3332" y="868"/>
                  </a:lnTo>
                  <a:lnTo>
                    <a:pt x="3326" y="868"/>
                  </a:lnTo>
                  <a:lnTo>
                    <a:pt x="3320" y="868"/>
                  </a:lnTo>
                  <a:lnTo>
                    <a:pt x="3314" y="868"/>
                  </a:lnTo>
                  <a:lnTo>
                    <a:pt x="3312" y="870"/>
                  </a:lnTo>
                  <a:lnTo>
                    <a:pt x="3312" y="872"/>
                  </a:lnTo>
                  <a:lnTo>
                    <a:pt x="3314" y="880"/>
                  </a:lnTo>
                  <a:lnTo>
                    <a:pt x="3322" y="898"/>
                  </a:lnTo>
                  <a:lnTo>
                    <a:pt x="3328" y="914"/>
                  </a:lnTo>
                  <a:lnTo>
                    <a:pt x="3330" y="920"/>
                  </a:lnTo>
                  <a:lnTo>
                    <a:pt x="3330" y="924"/>
                  </a:lnTo>
                  <a:lnTo>
                    <a:pt x="3328" y="926"/>
                  </a:lnTo>
                  <a:lnTo>
                    <a:pt x="3326" y="928"/>
                  </a:lnTo>
                  <a:lnTo>
                    <a:pt x="3320" y="930"/>
                  </a:lnTo>
                  <a:lnTo>
                    <a:pt x="3314" y="930"/>
                  </a:lnTo>
                  <a:lnTo>
                    <a:pt x="3310" y="932"/>
                  </a:lnTo>
                  <a:lnTo>
                    <a:pt x="3308" y="934"/>
                  </a:lnTo>
                  <a:lnTo>
                    <a:pt x="3310" y="936"/>
                  </a:lnTo>
                  <a:lnTo>
                    <a:pt x="3316" y="946"/>
                  </a:lnTo>
                  <a:lnTo>
                    <a:pt x="3324" y="956"/>
                  </a:lnTo>
                  <a:lnTo>
                    <a:pt x="3334" y="960"/>
                  </a:lnTo>
                  <a:lnTo>
                    <a:pt x="3340" y="962"/>
                  </a:lnTo>
                  <a:lnTo>
                    <a:pt x="3348" y="962"/>
                  </a:lnTo>
                  <a:lnTo>
                    <a:pt x="3354" y="962"/>
                  </a:lnTo>
                  <a:lnTo>
                    <a:pt x="3358" y="962"/>
                  </a:lnTo>
                  <a:lnTo>
                    <a:pt x="3362" y="966"/>
                  </a:lnTo>
                  <a:lnTo>
                    <a:pt x="3364" y="974"/>
                  </a:lnTo>
                  <a:lnTo>
                    <a:pt x="3362" y="978"/>
                  </a:lnTo>
                  <a:lnTo>
                    <a:pt x="3360" y="980"/>
                  </a:lnTo>
                  <a:lnTo>
                    <a:pt x="3356" y="982"/>
                  </a:lnTo>
                  <a:lnTo>
                    <a:pt x="3350" y="982"/>
                  </a:lnTo>
                  <a:lnTo>
                    <a:pt x="3336" y="978"/>
                  </a:lnTo>
                  <a:lnTo>
                    <a:pt x="3320" y="970"/>
                  </a:lnTo>
                  <a:lnTo>
                    <a:pt x="3304" y="960"/>
                  </a:lnTo>
                  <a:lnTo>
                    <a:pt x="3294" y="948"/>
                  </a:lnTo>
                  <a:lnTo>
                    <a:pt x="3290" y="940"/>
                  </a:lnTo>
                  <a:lnTo>
                    <a:pt x="3288" y="934"/>
                  </a:lnTo>
                  <a:lnTo>
                    <a:pt x="3288" y="926"/>
                  </a:lnTo>
                  <a:lnTo>
                    <a:pt x="3290" y="920"/>
                  </a:lnTo>
                  <a:lnTo>
                    <a:pt x="3294" y="908"/>
                  </a:lnTo>
                  <a:lnTo>
                    <a:pt x="3294" y="900"/>
                  </a:lnTo>
                  <a:lnTo>
                    <a:pt x="3290" y="894"/>
                  </a:lnTo>
                  <a:lnTo>
                    <a:pt x="3286" y="890"/>
                  </a:lnTo>
                  <a:lnTo>
                    <a:pt x="3282" y="886"/>
                  </a:lnTo>
                  <a:lnTo>
                    <a:pt x="3280" y="880"/>
                  </a:lnTo>
                  <a:lnTo>
                    <a:pt x="3284" y="872"/>
                  </a:lnTo>
                  <a:lnTo>
                    <a:pt x="3294" y="856"/>
                  </a:lnTo>
                  <a:lnTo>
                    <a:pt x="3308" y="842"/>
                  </a:lnTo>
                  <a:lnTo>
                    <a:pt x="3320" y="832"/>
                  </a:lnTo>
                  <a:lnTo>
                    <a:pt x="3330" y="824"/>
                  </a:lnTo>
                  <a:lnTo>
                    <a:pt x="3338" y="820"/>
                  </a:lnTo>
                  <a:lnTo>
                    <a:pt x="3348" y="814"/>
                  </a:lnTo>
                  <a:lnTo>
                    <a:pt x="3352" y="812"/>
                  </a:lnTo>
                  <a:lnTo>
                    <a:pt x="3354" y="808"/>
                  </a:lnTo>
                  <a:lnTo>
                    <a:pt x="3352" y="804"/>
                  </a:lnTo>
                  <a:lnTo>
                    <a:pt x="3350" y="802"/>
                  </a:lnTo>
                  <a:lnTo>
                    <a:pt x="3340" y="800"/>
                  </a:lnTo>
                  <a:lnTo>
                    <a:pt x="3324" y="798"/>
                  </a:lnTo>
                  <a:lnTo>
                    <a:pt x="3304" y="798"/>
                  </a:lnTo>
                  <a:lnTo>
                    <a:pt x="3280" y="800"/>
                  </a:lnTo>
                  <a:lnTo>
                    <a:pt x="3256" y="806"/>
                  </a:lnTo>
                  <a:lnTo>
                    <a:pt x="3232" y="814"/>
                  </a:lnTo>
                  <a:lnTo>
                    <a:pt x="3210" y="824"/>
                  </a:lnTo>
                  <a:lnTo>
                    <a:pt x="3192" y="836"/>
                  </a:lnTo>
                  <a:lnTo>
                    <a:pt x="3182" y="846"/>
                  </a:lnTo>
                  <a:lnTo>
                    <a:pt x="3176" y="852"/>
                  </a:lnTo>
                  <a:lnTo>
                    <a:pt x="3172" y="858"/>
                  </a:lnTo>
                  <a:lnTo>
                    <a:pt x="3172" y="868"/>
                  </a:lnTo>
                  <a:lnTo>
                    <a:pt x="3170" y="874"/>
                  </a:lnTo>
                  <a:lnTo>
                    <a:pt x="3164" y="880"/>
                  </a:lnTo>
                  <a:lnTo>
                    <a:pt x="3158" y="886"/>
                  </a:lnTo>
                  <a:lnTo>
                    <a:pt x="3154" y="894"/>
                  </a:lnTo>
                  <a:lnTo>
                    <a:pt x="3148" y="910"/>
                  </a:lnTo>
                  <a:lnTo>
                    <a:pt x="3146" y="928"/>
                  </a:lnTo>
                  <a:lnTo>
                    <a:pt x="3142" y="954"/>
                  </a:lnTo>
                  <a:lnTo>
                    <a:pt x="3140" y="966"/>
                  </a:lnTo>
                  <a:lnTo>
                    <a:pt x="3140" y="976"/>
                  </a:lnTo>
                  <a:lnTo>
                    <a:pt x="3142" y="982"/>
                  </a:lnTo>
                  <a:lnTo>
                    <a:pt x="3148" y="986"/>
                  </a:lnTo>
                  <a:lnTo>
                    <a:pt x="3156" y="990"/>
                  </a:lnTo>
                  <a:lnTo>
                    <a:pt x="3166" y="992"/>
                  </a:lnTo>
                  <a:lnTo>
                    <a:pt x="3198" y="994"/>
                  </a:lnTo>
                  <a:lnTo>
                    <a:pt x="3216" y="996"/>
                  </a:lnTo>
                  <a:lnTo>
                    <a:pt x="3230" y="1000"/>
                  </a:lnTo>
                  <a:lnTo>
                    <a:pt x="3240" y="1004"/>
                  </a:lnTo>
                  <a:lnTo>
                    <a:pt x="3246" y="1008"/>
                  </a:lnTo>
                  <a:lnTo>
                    <a:pt x="3246" y="1012"/>
                  </a:lnTo>
                  <a:lnTo>
                    <a:pt x="3244" y="1016"/>
                  </a:lnTo>
                  <a:lnTo>
                    <a:pt x="3234" y="1016"/>
                  </a:lnTo>
                  <a:lnTo>
                    <a:pt x="3220" y="1016"/>
                  </a:lnTo>
                  <a:lnTo>
                    <a:pt x="3190" y="1014"/>
                  </a:lnTo>
                  <a:lnTo>
                    <a:pt x="3180" y="1014"/>
                  </a:lnTo>
                  <a:lnTo>
                    <a:pt x="3174" y="1016"/>
                  </a:lnTo>
                  <a:lnTo>
                    <a:pt x="3172" y="1018"/>
                  </a:lnTo>
                  <a:lnTo>
                    <a:pt x="3172" y="1020"/>
                  </a:lnTo>
                  <a:lnTo>
                    <a:pt x="3174" y="1026"/>
                  </a:lnTo>
                  <a:lnTo>
                    <a:pt x="3180" y="1036"/>
                  </a:lnTo>
                  <a:lnTo>
                    <a:pt x="3192" y="1048"/>
                  </a:lnTo>
                  <a:lnTo>
                    <a:pt x="3208" y="1060"/>
                  </a:lnTo>
                  <a:lnTo>
                    <a:pt x="3222" y="1066"/>
                  </a:lnTo>
                  <a:lnTo>
                    <a:pt x="3234" y="1068"/>
                  </a:lnTo>
                  <a:lnTo>
                    <a:pt x="3248" y="1068"/>
                  </a:lnTo>
                  <a:lnTo>
                    <a:pt x="3260" y="1066"/>
                  </a:lnTo>
                  <a:lnTo>
                    <a:pt x="3270" y="1066"/>
                  </a:lnTo>
                  <a:lnTo>
                    <a:pt x="3282" y="1068"/>
                  </a:lnTo>
                  <a:lnTo>
                    <a:pt x="3292" y="1074"/>
                  </a:lnTo>
                  <a:lnTo>
                    <a:pt x="3304" y="1082"/>
                  </a:lnTo>
                  <a:lnTo>
                    <a:pt x="3314" y="1086"/>
                  </a:lnTo>
                  <a:lnTo>
                    <a:pt x="3324" y="1086"/>
                  </a:lnTo>
                  <a:lnTo>
                    <a:pt x="3334" y="1086"/>
                  </a:lnTo>
                  <a:lnTo>
                    <a:pt x="3350" y="1084"/>
                  </a:lnTo>
                  <a:lnTo>
                    <a:pt x="3360" y="1082"/>
                  </a:lnTo>
                  <a:lnTo>
                    <a:pt x="3374" y="1086"/>
                  </a:lnTo>
                  <a:lnTo>
                    <a:pt x="3386" y="1088"/>
                  </a:lnTo>
                  <a:lnTo>
                    <a:pt x="3400" y="1088"/>
                  </a:lnTo>
                  <a:lnTo>
                    <a:pt x="3408" y="1086"/>
                  </a:lnTo>
                  <a:lnTo>
                    <a:pt x="3416" y="1088"/>
                  </a:lnTo>
                  <a:lnTo>
                    <a:pt x="3428" y="1090"/>
                  </a:lnTo>
                  <a:lnTo>
                    <a:pt x="3444" y="1094"/>
                  </a:lnTo>
                  <a:lnTo>
                    <a:pt x="3456" y="1096"/>
                  </a:lnTo>
                  <a:lnTo>
                    <a:pt x="3464" y="1096"/>
                  </a:lnTo>
                  <a:lnTo>
                    <a:pt x="3470" y="1094"/>
                  </a:lnTo>
                  <a:lnTo>
                    <a:pt x="3472" y="1090"/>
                  </a:lnTo>
                  <a:lnTo>
                    <a:pt x="3476" y="1088"/>
                  </a:lnTo>
                  <a:lnTo>
                    <a:pt x="3480" y="1086"/>
                  </a:lnTo>
                  <a:lnTo>
                    <a:pt x="3486" y="1088"/>
                  </a:lnTo>
                  <a:lnTo>
                    <a:pt x="3496" y="1096"/>
                  </a:lnTo>
                  <a:lnTo>
                    <a:pt x="3514" y="1108"/>
                  </a:lnTo>
                  <a:lnTo>
                    <a:pt x="3518" y="1110"/>
                  </a:lnTo>
                  <a:lnTo>
                    <a:pt x="3520" y="1110"/>
                  </a:lnTo>
                  <a:lnTo>
                    <a:pt x="3520" y="1108"/>
                  </a:lnTo>
                  <a:lnTo>
                    <a:pt x="3516" y="1102"/>
                  </a:lnTo>
                  <a:lnTo>
                    <a:pt x="3504" y="1088"/>
                  </a:lnTo>
                  <a:lnTo>
                    <a:pt x="3498" y="1082"/>
                  </a:lnTo>
                  <a:lnTo>
                    <a:pt x="3498" y="1080"/>
                  </a:lnTo>
                  <a:lnTo>
                    <a:pt x="3500" y="1080"/>
                  </a:lnTo>
                  <a:lnTo>
                    <a:pt x="3508" y="1078"/>
                  </a:lnTo>
                  <a:lnTo>
                    <a:pt x="3520" y="1080"/>
                  </a:lnTo>
                  <a:lnTo>
                    <a:pt x="3550" y="1088"/>
                  </a:lnTo>
                  <a:lnTo>
                    <a:pt x="3584" y="1094"/>
                  </a:lnTo>
                  <a:lnTo>
                    <a:pt x="3590" y="1094"/>
                  </a:lnTo>
                  <a:lnTo>
                    <a:pt x="3596" y="1094"/>
                  </a:lnTo>
                  <a:lnTo>
                    <a:pt x="3598" y="1092"/>
                  </a:lnTo>
                  <a:lnTo>
                    <a:pt x="3600" y="1088"/>
                  </a:lnTo>
                  <a:lnTo>
                    <a:pt x="3602" y="1080"/>
                  </a:lnTo>
                  <a:lnTo>
                    <a:pt x="3600" y="1072"/>
                  </a:lnTo>
                  <a:lnTo>
                    <a:pt x="3596" y="1058"/>
                  </a:lnTo>
                  <a:lnTo>
                    <a:pt x="3596" y="1056"/>
                  </a:lnTo>
                  <a:lnTo>
                    <a:pt x="3598" y="1056"/>
                  </a:lnTo>
                  <a:lnTo>
                    <a:pt x="3604" y="1062"/>
                  </a:lnTo>
                  <a:lnTo>
                    <a:pt x="3612" y="1068"/>
                  </a:lnTo>
                  <a:lnTo>
                    <a:pt x="3618" y="1070"/>
                  </a:lnTo>
                  <a:lnTo>
                    <a:pt x="3626" y="1070"/>
                  </a:lnTo>
                  <a:lnTo>
                    <a:pt x="3630" y="1070"/>
                  </a:lnTo>
                  <a:lnTo>
                    <a:pt x="3636" y="1070"/>
                  </a:lnTo>
                  <a:lnTo>
                    <a:pt x="3638" y="1070"/>
                  </a:lnTo>
                  <a:lnTo>
                    <a:pt x="3640" y="1074"/>
                  </a:lnTo>
                  <a:lnTo>
                    <a:pt x="3642" y="1082"/>
                  </a:lnTo>
                  <a:lnTo>
                    <a:pt x="3642" y="1092"/>
                  </a:lnTo>
                  <a:lnTo>
                    <a:pt x="3644" y="1100"/>
                  </a:lnTo>
                  <a:lnTo>
                    <a:pt x="3648" y="1104"/>
                  </a:lnTo>
                  <a:lnTo>
                    <a:pt x="3652" y="1108"/>
                  </a:lnTo>
                  <a:lnTo>
                    <a:pt x="3670" y="1114"/>
                  </a:lnTo>
                  <a:lnTo>
                    <a:pt x="3696" y="1124"/>
                  </a:lnTo>
                  <a:lnTo>
                    <a:pt x="3710" y="1130"/>
                  </a:lnTo>
                  <a:lnTo>
                    <a:pt x="3720" y="1136"/>
                  </a:lnTo>
                  <a:lnTo>
                    <a:pt x="3724" y="1142"/>
                  </a:lnTo>
                  <a:lnTo>
                    <a:pt x="3724" y="1146"/>
                  </a:lnTo>
                  <a:lnTo>
                    <a:pt x="3722" y="1150"/>
                  </a:lnTo>
                  <a:lnTo>
                    <a:pt x="3716" y="1152"/>
                  </a:lnTo>
                  <a:lnTo>
                    <a:pt x="3708" y="1154"/>
                  </a:lnTo>
                  <a:lnTo>
                    <a:pt x="3698" y="1154"/>
                  </a:lnTo>
                  <a:lnTo>
                    <a:pt x="3690" y="1156"/>
                  </a:lnTo>
                  <a:lnTo>
                    <a:pt x="3684" y="1158"/>
                  </a:lnTo>
                  <a:lnTo>
                    <a:pt x="3680" y="1162"/>
                  </a:lnTo>
                  <a:lnTo>
                    <a:pt x="3678" y="1168"/>
                  </a:lnTo>
                  <a:lnTo>
                    <a:pt x="3678" y="1172"/>
                  </a:lnTo>
                  <a:lnTo>
                    <a:pt x="3684" y="1176"/>
                  </a:lnTo>
                  <a:lnTo>
                    <a:pt x="3692" y="1176"/>
                  </a:lnTo>
                  <a:lnTo>
                    <a:pt x="3704" y="1174"/>
                  </a:lnTo>
                  <a:lnTo>
                    <a:pt x="3718" y="1172"/>
                  </a:lnTo>
                  <a:lnTo>
                    <a:pt x="3732" y="1172"/>
                  </a:lnTo>
                  <a:lnTo>
                    <a:pt x="3746" y="1174"/>
                  </a:lnTo>
                  <a:lnTo>
                    <a:pt x="3760" y="1176"/>
                  </a:lnTo>
                  <a:lnTo>
                    <a:pt x="3772" y="1182"/>
                  </a:lnTo>
                  <a:lnTo>
                    <a:pt x="3782" y="1186"/>
                  </a:lnTo>
                  <a:lnTo>
                    <a:pt x="3788" y="1192"/>
                  </a:lnTo>
                  <a:lnTo>
                    <a:pt x="3794" y="1198"/>
                  </a:lnTo>
                  <a:lnTo>
                    <a:pt x="3798" y="1202"/>
                  </a:lnTo>
                  <a:lnTo>
                    <a:pt x="3802" y="1206"/>
                  </a:lnTo>
                  <a:lnTo>
                    <a:pt x="3816" y="1210"/>
                  </a:lnTo>
                  <a:lnTo>
                    <a:pt x="3822" y="1214"/>
                  </a:lnTo>
                  <a:lnTo>
                    <a:pt x="3828" y="1218"/>
                  </a:lnTo>
                  <a:lnTo>
                    <a:pt x="3832" y="1226"/>
                  </a:lnTo>
                  <a:lnTo>
                    <a:pt x="3836" y="1236"/>
                  </a:lnTo>
                  <a:lnTo>
                    <a:pt x="3838" y="1248"/>
                  </a:lnTo>
                  <a:lnTo>
                    <a:pt x="3844" y="1256"/>
                  </a:lnTo>
                  <a:lnTo>
                    <a:pt x="3852" y="1272"/>
                  </a:lnTo>
                  <a:lnTo>
                    <a:pt x="3856" y="1278"/>
                  </a:lnTo>
                  <a:lnTo>
                    <a:pt x="3858" y="1282"/>
                  </a:lnTo>
                  <a:lnTo>
                    <a:pt x="3856" y="1288"/>
                  </a:lnTo>
                  <a:lnTo>
                    <a:pt x="3850" y="1292"/>
                  </a:lnTo>
                  <a:lnTo>
                    <a:pt x="3836" y="1302"/>
                  </a:lnTo>
                  <a:lnTo>
                    <a:pt x="3824" y="1314"/>
                  </a:lnTo>
                  <a:lnTo>
                    <a:pt x="3808" y="1330"/>
                  </a:lnTo>
                  <a:lnTo>
                    <a:pt x="3788" y="1346"/>
                  </a:lnTo>
                  <a:lnTo>
                    <a:pt x="3784" y="1350"/>
                  </a:lnTo>
                  <a:lnTo>
                    <a:pt x="3782" y="1356"/>
                  </a:lnTo>
                  <a:lnTo>
                    <a:pt x="3780" y="1362"/>
                  </a:lnTo>
                  <a:lnTo>
                    <a:pt x="3782" y="1366"/>
                  </a:lnTo>
                  <a:lnTo>
                    <a:pt x="3786" y="1378"/>
                  </a:lnTo>
                  <a:lnTo>
                    <a:pt x="3794" y="1388"/>
                  </a:lnTo>
                  <a:lnTo>
                    <a:pt x="3806" y="1402"/>
                  </a:lnTo>
                  <a:lnTo>
                    <a:pt x="3806" y="1404"/>
                  </a:lnTo>
                  <a:lnTo>
                    <a:pt x="3798" y="1402"/>
                  </a:lnTo>
                  <a:lnTo>
                    <a:pt x="3786" y="1400"/>
                  </a:lnTo>
                  <a:lnTo>
                    <a:pt x="3776" y="1402"/>
                  </a:lnTo>
                  <a:lnTo>
                    <a:pt x="3768" y="1406"/>
                  </a:lnTo>
                  <a:lnTo>
                    <a:pt x="3760" y="1410"/>
                  </a:lnTo>
                  <a:lnTo>
                    <a:pt x="3750" y="1414"/>
                  </a:lnTo>
                  <a:lnTo>
                    <a:pt x="3736" y="1416"/>
                  </a:lnTo>
                  <a:lnTo>
                    <a:pt x="3716" y="1416"/>
                  </a:lnTo>
                  <a:lnTo>
                    <a:pt x="3692" y="1412"/>
                  </a:lnTo>
                  <a:lnTo>
                    <a:pt x="3670" y="1408"/>
                  </a:lnTo>
                  <a:lnTo>
                    <a:pt x="3656" y="1406"/>
                  </a:lnTo>
                  <a:lnTo>
                    <a:pt x="3650" y="1406"/>
                  </a:lnTo>
                  <a:lnTo>
                    <a:pt x="3650" y="1410"/>
                  </a:lnTo>
                  <a:lnTo>
                    <a:pt x="3650" y="1414"/>
                  </a:lnTo>
                  <a:lnTo>
                    <a:pt x="3650" y="1420"/>
                  </a:lnTo>
                  <a:lnTo>
                    <a:pt x="3646" y="1428"/>
                  </a:lnTo>
                  <a:lnTo>
                    <a:pt x="3634" y="1436"/>
                  </a:lnTo>
                  <a:lnTo>
                    <a:pt x="3628" y="1440"/>
                  </a:lnTo>
                  <a:lnTo>
                    <a:pt x="3624" y="1444"/>
                  </a:lnTo>
                  <a:lnTo>
                    <a:pt x="3622" y="1450"/>
                  </a:lnTo>
                  <a:lnTo>
                    <a:pt x="3622" y="1456"/>
                  </a:lnTo>
                  <a:lnTo>
                    <a:pt x="3622" y="1460"/>
                  </a:lnTo>
                  <a:lnTo>
                    <a:pt x="3624" y="1466"/>
                  </a:lnTo>
                  <a:lnTo>
                    <a:pt x="3634" y="1476"/>
                  </a:lnTo>
                  <a:lnTo>
                    <a:pt x="3646" y="1484"/>
                  </a:lnTo>
                  <a:lnTo>
                    <a:pt x="3654" y="1486"/>
                  </a:lnTo>
                  <a:lnTo>
                    <a:pt x="3664" y="1488"/>
                  </a:lnTo>
                  <a:lnTo>
                    <a:pt x="3672" y="1488"/>
                  </a:lnTo>
                  <a:lnTo>
                    <a:pt x="3682" y="1486"/>
                  </a:lnTo>
                  <a:lnTo>
                    <a:pt x="3692" y="1484"/>
                  </a:lnTo>
                  <a:lnTo>
                    <a:pt x="3702" y="1480"/>
                  </a:lnTo>
                  <a:lnTo>
                    <a:pt x="3720" y="1472"/>
                  </a:lnTo>
                  <a:lnTo>
                    <a:pt x="3732" y="1472"/>
                  </a:lnTo>
                  <a:lnTo>
                    <a:pt x="3742" y="1474"/>
                  </a:lnTo>
                  <a:lnTo>
                    <a:pt x="3748" y="1478"/>
                  </a:lnTo>
                  <a:lnTo>
                    <a:pt x="3752" y="1482"/>
                  </a:lnTo>
                  <a:lnTo>
                    <a:pt x="3758" y="1484"/>
                  </a:lnTo>
                  <a:lnTo>
                    <a:pt x="3762" y="1484"/>
                  </a:lnTo>
                  <a:lnTo>
                    <a:pt x="3768" y="1478"/>
                  </a:lnTo>
                  <a:lnTo>
                    <a:pt x="3776" y="1472"/>
                  </a:lnTo>
                  <a:lnTo>
                    <a:pt x="3780" y="1470"/>
                  </a:lnTo>
                  <a:lnTo>
                    <a:pt x="3782" y="1474"/>
                  </a:lnTo>
                  <a:lnTo>
                    <a:pt x="3784" y="1478"/>
                  </a:lnTo>
                  <a:lnTo>
                    <a:pt x="3786" y="1486"/>
                  </a:lnTo>
                  <a:lnTo>
                    <a:pt x="3788" y="1486"/>
                  </a:lnTo>
                  <a:lnTo>
                    <a:pt x="3792" y="1482"/>
                  </a:lnTo>
                  <a:lnTo>
                    <a:pt x="3796" y="1472"/>
                  </a:lnTo>
                  <a:lnTo>
                    <a:pt x="3798" y="1470"/>
                  </a:lnTo>
                  <a:lnTo>
                    <a:pt x="3802" y="1468"/>
                  </a:lnTo>
                  <a:lnTo>
                    <a:pt x="3806" y="1470"/>
                  </a:lnTo>
                  <a:lnTo>
                    <a:pt x="3812" y="1476"/>
                  </a:lnTo>
                  <a:lnTo>
                    <a:pt x="3836" y="1502"/>
                  </a:lnTo>
                  <a:lnTo>
                    <a:pt x="3848" y="1516"/>
                  </a:lnTo>
                  <a:lnTo>
                    <a:pt x="3858" y="1524"/>
                  </a:lnTo>
                  <a:lnTo>
                    <a:pt x="3864" y="1526"/>
                  </a:lnTo>
                  <a:lnTo>
                    <a:pt x="3868" y="1524"/>
                  </a:lnTo>
                  <a:lnTo>
                    <a:pt x="3872" y="1522"/>
                  </a:lnTo>
                  <a:lnTo>
                    <a:pt x="3876" y="1522"/>
                  </a:lnTo>
                  <a:lnTo>
                    <a:pt x="3882" y="1524"/>
                  </a:lnTo>
                  <a:lnTo>
                    <a:pt x="3890" y="1530"/>
                  </a:lnTo>
                  <a:lnTo>
                    <a:pt x="3896" y="1536"/>
                  </a:lnTo>
                  <a:lnTo>
                    <a:pt x="3896" y="1538"/>
                  </a:lnTo>
                  <a:lnTo>
                    <a:pt x="3896" y="1540"/>
                  </a:lnTo>
                  <a:lnTo>
                    <a:pt x="3890" y="1540"/>
                  </a:lnTo>
                  <a:lnTo>
                    <a:pt x="3882" y="1542"/>
                  </a:lnTo>
                  <a:lnTo>
                    <a:pt x="3876" y="1542"/>
                  </a:lnTo>
                  <a:lnTo>
                    <a:pt x="3872" y="1544"/>
                  </a:lnTo>
                  <a:lnTo>
                    <a:pt x="3872" y="1546"/>
                  </a:lnTo>
                  <a:lnTo>
                    <a:pt x="3872" y="1550"/>
                  </a:lnTo>
                  <a:lnTo>
                    <a:pt x="3874" y="1554"/>
                  </a:lnTo>
                  <a:lnTo>
                    <a:pt x="3884" y="1566"/>
                  </a:lnTo>
                  <a:lnTo>
                    <a:pt x="3896" y="1572"/>
                  </a:lnTo>
                  <a:lnTo>
                    <a:pt x="3908" y="1578"/>
                  </a:lnTo>
                  <a:lnTo>
                    <a:pt x="3934" y="1584"/>
                  </a:lnTo>
                  <a:lnTo>
                    <a:pt x="3956" y="1590"/>
                  </a:lnTo>
                  <a:lnTo>
                    <a:pt x="3966" y="1596"/>
                  </a:lnTo>
                  <a:lnTo>
                    <a:pt x="3974" y="1602"/>
                  </a:lnTo>
                  <a:lnTo>
                    <a:pt x="3982" y="1610"/>
                  </a:lnTo>
                  <a:lnTo>
                    <a:pt x="3994" y="1616"/>
                  </a:lnTo>
                  <a:lnTo>
                    <a:pt x="4008" y="1620"/>
                  </a:lnTo>
                  <a:lnTo>
                    <a:pt x="4024" y="1626"/>
                  </a:lnTo>
                  <a:lnTo>
                    <a:pt x="4058" y="1634"/>
                  </a:lnTo>
                  <a:lnTo>
                    <a:pt x="4090" y="1644"/>
                  </a:lnTo>
                  <a:lnTo>
                    <a:pt x="4102" y="1648"/>
                  </a:lnTo>
                  <a:lnTo>
                    <a:pt x="4110" y="1648"/>
                  </a:lnTo>
                  <a:lnTo>
                    <a:pt x="4112" y="1646"/>
                  </a:lnTo>
                  <a:lnTo>
                    <a:pt x="4114" y="1644"/>
                  </a:lnTo>
                  <a:lnTo>
                    <a:pt x="4114" y="1638"/>
                  </a:lnTo>
                  <a:lnTo>
                    <a:pt x="4112" y="1630"/>
                  </a:lnTo>
                  <a:lnTo>
                    <a:pt x="4106" y="1620"/>
                  </a:lnTo>
                  <a:lnTo>
                    <a:pt x="4098" y="1610"/>
                  </a:lnTo>
                  <a:lnTo>
                    <a:pt x="4088" y="1600"/>
                  </a:lnTo>
                  <a:lnTo>
                    <a:pt x="4076" y="1588"/>
                  </a:lnTo>
                  <a:lnTo>
                    <a:pt x="4060" y="1578"/>
                  </a:lnTo>
                  <a:lnTo>
                    <a:pt x="4028" y="1556"/>
                  </a:lnTo>
                  <a:lnTo>
                    <a:pt x="4014" y="1546"/>
                  </a:lnTo>
                  <a:lnTo>
                    <a:pt x="4002" y="1536"/>
                  </a:lnTo>
                  <a:lnTo>
                    <a:pt x="3994" y="1528"/>
                  </a:lnTo>
                  <a:lnTo>
                    <a:pt x="3994" y="1526"/>
                  </a:lnTo>
                  <a:lnTo>
                    <a:pt x="3994" y="1522"/>
                  </a:lnTo>
                  <a:lnTo>
                    <a:pt x="3996" y="1520"/>
                  </a:lnTo>
                  <a:lnTo>
                    <a:pt x="3998" y="1520"/>
                  </a:lnTo>
                  <a:lnTo>
                    <a:pt x="4004" y="1522"/>
                  </a:lnTo>
                  <a:lnTo>
                    <a:pt x="4020" y="1534"/>
                  </a:lnTo>
                  <a:lnTo>
                    <a:pt x="4036" y="1544"/>
                  </a:lnTo>
                  <a:lnTo>
                    <a:pt x="4040" y="1546"/>
                  </a:lnTo>
                  <a:lnTo>
                    <a:pt x="4042" y="1544"/>
                  </a:lnTo>
                  <a:lnTo>
                    <a:pt x="4042" y="1542"/>
                  </a:lnTo>
                  <a:lnTo>
                    <a:pt x="4044" y="1540"/>
                  </a:lnTo>
                  <a:lnTo>
                    <a:pt x="4048" y="1540"/>
                  </a:lnTo>
                  <a:lnTo>
                    <a:pt x="4064" y="1552"/>
                  </a:lnTo>
                  <a:lnTo>
                    <a:pt x="4074" y="1560"/>
                  </a:lnTo>
                  <a:lnTo>
                    <a:pt x="4084" y="1568"/>
                  </a:lnTo>
                  <a:lnTo>
                    <a:pt x="4096" y="1574"/>
                  </a:lnTo>
                  <a:lnTo>
                    <a:pt x="4108" y="1576"/>
                  </a:lnTo>
                  <a:lnTo>
                    <a:pt x="4120" y="1580"/>
                  </a:lnTo>
                  <a:lnTo>
                    <a:pt x="4130" y="1586"/>
                  </a:lnTo>
                  <a:lnTo>
                    <a:pt x="4138" y="1594"/>
                  </a:lnTo>
                  <a:lnTo>
                    <a:pt x="4146" y="1602"/>
                  </a:lnTo>
                  <a:lnTo>
                    <a:pt x="4150" y="1610"/>
                  </a:lnTo>
                  <a:lnTo>
                    <a:pt x="4154" y="1612"/>
                  </a:lnTo>
                  <a:lnTo>
                    <a:pt x="4154" y="1610"/>
                  </a:lnTo>
                  <a:lnTo>
                    <a:pt x="4154" y="1600"/>
                  </a:lnTo>
                  <a:lnTo>
                    <a:pt x="4152" y="1590"/>
                  </a:lnTo>
                  <a:lnTo>
                    <a:pt x="4152" y="1586"/>
                  </a:lnTo>
                  <a:lnTo>
                    <a:pt x="4154" y="1584"/>
                  </a:lnTo>
                  <a:lnTo>
                    <a:pt x="4156" y="1586"/>
                  </a:lnTo>
                  <a:lnTo>
                    <a:pt x="4158" y="1586"/>
                  </a:lnTo>
                  <a:lnTo>
                    <a:pt x="4160" y="1584"/>
                  </a:lnTo>
                  <a:lnTo>
                    <a:pt x="4160" y="1576"/>
                  </a:lnTo>
                  <a:lnTo>
                    <a:pt x="4158" y="1564"/>
                  </a:lnTo>
                  <a:lnTo>
                    <a:pt x="4158" y="1548"/>
                  </a:lnTo>
                  <a:lnTo>
                    <a:pt x="4160" y="1552"/>
                  </a:lnTo>
                  <a:lnTo>
                    <a:pt x="4162" y="1556"/>
                  </a:lnTo>
                  <a:lnTo>
                    <a:pt x="4166" y="1556"/>
                  </a:lnTo>
                  <a:lnTo>
                    <a:pt x="4168" y="1554"/>
                  </a:lnTo>
                  <a:lnTo>
                    <a:pt x="4172" y="1544"/>
                  </a:lnTo>
                  <a:lnTo>
                    <a:pt x="4172" y="1532"/>
                  </a:lnTo>
                  <a:lnTo>
                    <a:pt x="4170" y="1524"/>
                  </a:lnTo>
                  <a:lnTo>
                    <a:pt x="4166" y="1522"/>
                  </a:lnTo>
                  <a:lnTo>
                    <a:pt x="4162" y="1520"/>
                  </a:lnTo>
                  <a:lnTo>
                    <a:pt x="4158" y="1520"/>
                  </a:lnTo>
                  <a:lnTo>
                    <a:pt x="4154" y="1520"/>
                  </a:lnTo>
                  <a:lnTo>
                    <a:pt x="4156" y="1516"/>
                  </a:lnTo>
                  <a:lnTo>
                    <a:pt x="4158" y="1510"/>
                  </a:lnTo>
                  <a:lnTo>
                    <a:pt x="4162" y="1504"/>
                  </a:lnTo>
                  <a:lnTo>
                    <a:pt x="4162" y="1500"/>
                  </a:lnTo>
                  <a:lnTo>
                    <a:pt x="4158" y="1498"/>
                  </a:lnTo>
                  <a:lnTo>
                    <a:pt x="4152" y="1498"/>
                  </a:lnTo>
                  <a:lnTo>
                    <a:pt x="4146" y="1496"/>
                  </a:lnTo>
                  <a:lnTo>
                    <a:pt x="4142" y="1494"/>
                  </a:lnTo>
                  <a:lnTo>
                    <a:pt x="4140" y="1492"/>
                  </a:lnTo>
                  <a:lnTo>
                    <a:pt x="4142" y="1486"/>
                  </a:lnTo>
                  <a:lnTo>
                    <a:pt x="4148" y="1478"/>
                  </a:lnTo>
                  <a:lnTo>
                    <a:pt x="4150" y="1474"/>
                  </a:lnTo>
                  <a:lnTo>
                    <a:pt x="4150" y="1468"/>
                  </a:lnTo>
                  <a:lnTo>
                    <a:pt x="4146" y="1464"/>
                  </a:lnTo>
                  <a:lnTo>
                    <a:pt x="4140" y="1460"/>
                  </a:lnTo>
                  <a:lnTo>
                    <a:pt x="4132" y="1456"/>
                  </a:lnTo>
                  <a:lnTo>
                    <a:pt x="4106" y="1446"/>
                  </a:lnTo>
                  <a:lnTo>
                    <a:pt x="4092" y="1438"/>
                  </a:lnTo>
                  <a:lnTo>
                    <a:pt x="4082" y="1430"/>
                  </a:lnTo>
                  <a:lnTo>
                    <a:pt x="4076" y="1420"/>
                  </a:lnTo>
                  <a:lnTo>
                    <a:pt x="4072" y="1408"/>
                  </a:lnTo>
                  <a:lnTo>
                    <a:pt x="4068" y="1400"/>
                  </a:lnTo>
                  <a:lnTo>
                    <a:pt x="4064" y="1394"/>
                  </a:lnTo>
                  <a:lnTo>
                    <a:pt x="4060" y="1390"/>
                  </a:lnTo>
                  <a:lnTo>
                    <a:pt x="4052" y="1390"/>
                  </a:lnTo>
                  <a:lnTo>
                    <a:pt x="4044" y="1392"/>
                  </a:lnTo>
                  <a:lnTo>
                    <a:pt x="4038" y="1392"/>
                  </a:lnTo>
                  <a:lnTo>
                    <a:pt x="4032" y="1390"/>
                  </a:lnTo>
                  <a:lnTo>
                    <a:pt x="4030" y="1388"/>
                  </a:lnTo>
                  <a:lnTo>
                    <a:pt x="4030" y="1384"/>
                  </a:lnTo>
                  <a:lnTo>
                    <a:pt x="4034" y="1380"/>
                  </a:lnTo>
                  <a:lnTo>
                    <a:pt x="4040" y="1378"/>
                  </a:lnTo>
                  <a:lnTo>
                    <a:pt x="4048" y="1376"/>
                  </a:lnTo>
                  <a:lnTo>
                    <a:pt x="4054" y="1374"/>
                  </a:lnTo>
                  <a:lnTo>
                    <a:pt x="4056" y="1372"/>
                  </a:lnTo>
                  <a:lnTo>
                    <a:pt x="4058" y="1370"/>
                  </a:lnTo>
                  <a:lnTo>
                    <a:pt x="4058" y="1368"/>
                  </a:lnTo>
                  <a:lnTo>
                    <a:pt x="4054" y="1360"/>
                  </a:lnTo>
                  <a:lnTo>
                    <a:pt x="4050" y="1354"/>
                  </a:lnTo>
                  <a:lnTo>
                    <a:pt x="4042" y="1344"/>
                  </a:lnTo>
                  <a:lnTo>
                    <a:pt x="4042" y="1342"/>
                  </a:lnTo>
                  <a:lnTo>
                    <a:pt x="4044" y="1342"/>
                  </a:lnTo>
                  <a:lnTo>
                    <a:pt x="4050" y="1344"/>
                  </a:lnTo>
                  <a:lnTo>
                    <a:pt x="4058" y="1344"/>
                  </a:lnTo>
                  <a:lnTo>
                    <a:pt x="4064" y="1342"/>
                  </a:lnTo>
                  <a:lnTo>
                    <a:pt x="4068" y="1340"/>
                  </a:lnTo>
                  <a:lnTo>
                    <a:pt x="4070" y="1336"/>
                  </a:lnTo>
                  <a:lnTo>
                    <a:pt x="4072" y="1332"/>
                  </a:lnTo>
                  <a:lnTo>
                    <a:pt x="4074" y="1332"/>
                  </a:lnTo>
                  <a:lnTo>
                    <a:pt x="4078" y="1334"/>
                  </a:lnTo>
                  <a:lnTo>
                    <a:pt x="4084" y="1342"/>
                  </a:lnTo>
                  <a:lnTo>
                    <a:pt x="4090" y="1350"/>
                  </a:lnTo>
                  <a:lnTo>
                    <a:pt x="4094" y="1354"/>
                  </a:lnTo>
                  <a:lnTo>
                    <a:pt x="4100" y="1356"/>
                  </a:lnTo>
                  <a:lnTo>
                    <a:pt x="4104" y="1356"/>
                  </a:lnTo>
                  <a:lnTo>
                    <a:pt x="4110" y="1356"/>
                  </a:lnTo>
                  <a:lnTo>
                    <a:pt x="4112" y="1360"/>
                  </a:lnTo>
                  <a:lnTo>
                    <a:pt x="4114" y="1364"/>
                  </a:lnTo>
                  <a:lnTo>
                    <a:pt x="4116" y="1370"/>
                  </a:lnTo>
                  <a:lnTo>
                    <a:pt x="4120" y="1374"/>
                  </a:lnTo>
                  <a:lnTo>
                    <a:pt x="4126" y="1376"/>
                  </a:lnTo>
                  <a:lnTo>
                    <a:pt x="4130" y="1378"/>
                  </a:lnTo>
                  <a:lnTo>
                    <a:pt x="4132" y="1380"/>
                  </a:lnTo>
                  <a:lnTo>
                    <a:pt x="4134" y="1384"/>
                  </a:lnTo>
                  <a:lnTo>
                    <a:pt x="4134" y="1388"/>
                  </a:lnTo>
                  <a:lnTo>
                    <a:pt x="4134" y="1394"/>
                  </a:lnTo>
                  <a:lnTo>
                    <a:pt x="4138" y="1398"/>
                  </a:lnTo>
                  <a:lnTo>
                    <a:pt x="4148" y="1410"/>
                  </a:lnTo>
                  <a:lnTo>
                    <a:pt x="4162" y="1424"/>
                  </a:lnTo>
                  <a:lnTo>
                    <a:pt x="4180" y="1434"/>
                  </a:lnTo>
                  <a:lnTo>
                    <a:pt x="4196" y="1442"/>
                  </a:lnTo>
                  <a:lnTo>
                    <a:pt x="4204" y="1444"/>
                  </a:lnTo>
                  <a:lnTo>
                    <a:pt x="4210" y="1446"/>
                  </a:lnTo>
                  <a:lnTo>
                    <a:pt x="4216" y="1444"/>
                  </a:lnTo>
                  <a:lnTo>
                    <a:pt x="4218" y="1440"/>
                  </a:lnTo>
                  <a:lnTo>
                    <a:pt x="4220" y="1434"/>
                  </a:lnTo>
                  <a:lnTo>
                    <a:pt x="4220" y="1426"/>
                  </a:lnTo>
                  <a:lnTo>
                    <a:pt x="4218" y="1416"/>
                  </a:lnTo>
                  <a:lnTo>
                    <a:pt x="4218" y="1408"/>
                  </a:lnTo>
                  <a:lnTo>
                    <a:pt x="4220" y="1404"/>
                  </a:lnTo>
                  <a:lnTo>
                    <a:pt x="4224" y="1400"/>
                  </a:lnTo>
                  <a:lnTo>
                    <a:pt x="4228" y="1396"/>
                  </a:lnTo>
                  <a:lnTo>
                    <a:pt x="4232" y="1396"/>
                  </a:lnTo>
                  <a:lnTo>
                    <a:pt x="4242" y="1394"/>
                  </a:lnTo>
                  <a:lnTo>
                    <a:pt x="4260" y="1394"/>
                  </a:lnTo>
                  <a:lnTo>
                    <a:pt x="4262" y="1394"/>
                  </a:lnTo>
                  <a:lnTo>
                    <a:pt x="4264" y="1392"/>
                  </a:lnTo>
                  <a:lnTo>
                    <a:pt x="4264" y="1390"/>
                  </a:lnTo>
                  <a:lnTo>
                    <a:pt x="4262" y="1386"/>
                  </a:lnTo>
                  <a:lnTo>
                    <a:pt x="4258" y="1378"/>
                  </a:lnTo>
                  <a:lnTo>
                    <a:pt x="4258" y="1374"/>
                  </a:lnTo>
                  <a:lnTo>
                    <a:pt x="4260" y="1372"/>
                  </a:lnTo>
                  <a:lnTo>
                    <a:pt x="4262" y="1370"/>
                  </a:lnTo>
                  <a:lnTo>
                    <a:pt x="4268" y="1368"/>
                  </a:lnTo>
                  <a:lnTo>
                    <a:pt x="4270" y="1366"/>
                  </a:lnTo>
                  <a:lnTo>
                    <a:pt x="4268" y="1360"/>
                  </a:lnTo>
                  <a:lnTo>
                    <a:pt x="4266" y="1358"/>
                  </a:lnTo>
                  <a:lnTo>
                    <a:pt x="4266" y="1356"/>
                  </a:lnTo>
                  <a:lnTo>
                    <a:pt x="4270" y="1352"/>
                  </a:lnTo>
                  <a:lnTo>
                    <a:pt x="4284" y="1346"/>
                  </a:lnTo>
                  <a:lnTo>
                    <a:pt x="4290" y="1340"/>
                  </a:lnTo>
                  <a:lnTo>
                    <a:pt x="4294" y="1334"/>
                  </a:lnTo>
                  <a:lnTo>
                    <a:pt x="4296" y="1330"/>
                  </a:lnTo>
                  <a:lnTo>
                    <a:pt x="4296" y="1324"/>
                  </a:lnTo>
                  <a:lnTo>
                    <a:pt x="4290" y="1312"/>
                  </a:lnTo>
                  <a:close/>
                  <a:moveTo>
                    <a:pt x="3666" y="1230"/>
                  </a:moveTo>
                  <a:lnTo>
                    <a:pt x="3666" y="1230"/>
                  </a:lnTo>
                  <a:lnTo>
                    <a:pt x="3660" y="1240"/>
                  </a:lnTo>
                  <a:lnTo>
                    <a:pt x="3656" y="1250"/>
                  </a:lnTo>
                  <a:lnTo>
                    <a:pt x="3656" y="1258"/>
                  </a:lnTo>
                  <a:lnTo>
                    <a:pt x="3658" y="1266"/>
                  </a:lnTo>
                  <a:lnTo>
                    <a:pt x="3664" y="1272"/>
                  </a:lnTo>
                  <a:lnTo>
                    <a:pt x="3674" y="1278"/>
                  </a:lnTo>
                  <a:lnTo>
                    <a:pt x="3690" y="1280"/>
                  </a:lnTo>
                  <a:lnTo>
                    <a:pt x="3710" y="1280"/>
                  </a:lnTo>
                  <a:lnTo>
                    <a:pt x="3730" y="1278"/>
                  </a:lnTo>
                  <a:lnTo>
                    <a:pt x="3742" y="1274"/>
                  </a:lnTo>
                  <a:lnTo>
                    <a:pt x="3748" y="1268"/>
                  </a:lnTo>
                  <a:lnTo>
                    <a:pt x="3750" y="1262"/>
                  </a:lnTo>
                  <a:lnTo>
                    <a:pt x="3750" y="1252"/>
                  </a:lnTo>
                  <a:lnTo>
                    <a:pt x="3748" y="1244"/>
                  </a:lnTo>
                  <a:lnTo>
                    <a:pt x="3746" y="1234"/>
                  </a:lnTo>
                  <a:lnTo>
                    <a:pt x="3748" y="1226"/>
                  </a:lnTo>
                  <a:lnTo>
                    <a:pt x="3748" y="1220"/>
                  </a:lnTo>
                  <a:lnTo>
                    <a:pt x="3746" y="1216"/>
                  </a:lnTo>
                  <a:lnTo>
                    <a:pt x="3744" y="1212"/>
                  </a:lnTo>
                  <a:lnTo>
                    <a:pt x="3740" y="1210"/>
                  </a:lnTo>
                  <a:lnTo>
                    <a:pt x="3730" y="1206"/>
                  </a:lnTo>
                  <a:lnTo>
                    <a:pt x="3716" y="1204"/>
                  </a:lnTo>
                  <a:lnTo>
                    <a:pt x="3702" y="1204"/>
                  </a:lnTo>
                  <a:lnTo>
                    <a:pt x="3688" y="1208"/>
                  </a:lnTo>
                  <a:lnTo>
                    <a:pt x="3676" y="1218"/>
                  </a:lnTo>
                  <a:lnTo>
                    <a:pt x="3670" y="1222"/>
                  </a:lnTo>
                  <a:lnTo>
                    <a:pt x="3666" y="1230"/>
                  </a:lnTo>
                  <a:close/>
                  <a:moveTo>
                    <a:pt x="3526" y="1508"/>
                  </a:moveTo>
                  <a:lnTo>
                    <a:pt x="3526" y="1508"/>
                  </a:lnTo>
                  <a:lnTo>
                    <a:pt x="3516" y="1498"/>
                  </a:lnTo>
                  <a:lnTo>
                    <a:pt x="3512" y="1496"/>
                  </a:lnTo>
                  <a:lnTo>
                    <a:pt x="3510" y="1498"/>
                  </a:lnTo>
                  <a:lnTo>
                    <a:pt x="3504" y="1500"/>
                  </a:lnTo>
                  <a:lnTo>
                    <a:pt x="3498" y="1502"/>
                  </a:lnTo>
                  <a:lnTo>
                    <a:pt x="3490" y="1500"/>
                  </a:lnTo>
                  <a:lnTo>
                    <a:pt x="3484" y="1496"/>
                  </a:lnTo>
                  <a:lnTo>
                    <a:pt x="3478" y="1490"/>
                  </a:lnTo>
                  <a:lnTo>
                    <a:pt x="3474" y="1478"/>
                  </a:lnTo>
                  <a:lnTo>
                    <a:pt x="3472" y="1470"/>
                  </a:lnTo>
                  <a:lnTo>
                    <a:pt x="3466" y="1464"/>
                  </a:lnTo>
                  <a:lnTo>
                    <a:pt x="3458" y="1458"/>
                  </a:lnTo>
                  <a:lnTo>
                    <a:pt x="3446" y="1452"/>
                  </a:lnTo>
                  <a:lnTo>
                    <a:pt x="3432" y="1446"/>
                  </a:lnTo>
                  <a:lnTo>
                    <a:pt x="3418" y="1438"/>
                  </a:lnTo>
                  <a:lnTo>
                    <a:pt x="3396" y="1420"/>
                  </a:lnTo>
                  <a:lnTo>
                    <a:pt x="3386" y="1414"/>
                  </a:lnTo>
                  <a:lnTo>
                    <a:pt x="3376" y="1408"/>
                  </a:lnTo>
                  <a:lnTo>
                    <a:pt x="3368" y="1408"/>
                  </a:lnTo>
                  <a:lnTo>
                    <a:pt x="3364" y="1408"/>
                  </a:lnTo>
                  <a:lnTo>
                    <a:pt x="3362" y="1412"/>
                  </a:lnTo>
                  <a:lnTo>
                    <a:pt x="3358" y="1414"/>
                  </a:lnTo>
                  <a:lnTo>
                    <a:pt x="3356" y="1416"/>
                  </a:lnTo>
                  <a:lnTo>
                    <a:pt x="3352" y="1414"/>
                  </a:lnTo>
                  <a:lnTo>
                    <a:pt x="3350" y="1414"/>
                  </a:lnTo>
                  <a:lnTo>
                    <a:pt x="3346" y="1408"/>
                  </a:lnTo>
                  <a:lnTo>
                    <a:pt x="3340" y="1400"/>
                  </a:lnTo>
                  <a:lnTo>
                    <a:pt x="3336" y="1390"/>
                  </a:lnTo>
                  <a:lnTo>
                    <a:pt x="3330" y="1382"/>
                  </a:lnTo>
                  <a:lnTo>
                    <a:pt x="3324" y="1378"/>
                  </a:lnTo>
                  <a:lnTo>
                    <a:pt x="3320" y="1376"/>
                  </a:lnTo>
                  <a:lnTo>
                    <a:pt x="3316" y="1376"/>
                  </a:lnTo>
                  <a:lnTo>
                    <a:pt x="3312" y="1378"/>
                  </a:lnTo>
                  <a:lnTo>
                    <a:pt x="3308" y="1380"/>
                  </a:lnTo>
                  <a:lnTo>
                    <a:pt x="3302" y="1390"/>
                  </a:lnTo>
                  <a:lnTo>
                    <a:pt x="3296" y="1402"/>
                  </a:lnTo>
                  <a:lnTo>
                    <a:pt x="3292" y="1416"/>
                  </a:lnTo>
                  <a:lnTo>
                    <a:pt x="3290" y="1434"/>
                  </a:lnTo>
                  <a:lnTo>
                    <a:pt x="3288" y="1450"/>
                  </a:lnTo>
                  <a:lnTo>
                    <a:pt x="3290" y="1466"/>
                  </a:lnTo>
                  <a:lnTo>
                    <a:pt x="3292" y="1480"/>
                  </a:lnTo>
                  <a:lnTo>
                    <a:pt x="3292" y="1488"/>
                  </a:lnTo>
                  <a:lnTo>
                    <a:pt x="3292" y="1492"/>
                  </a:lnTo>
                  <a:lnTo>
                    <a:pt x="3290" y="1496"/>
                  </a:lnTo>
                  <a:lnTo>
                    <a:pt x="3288" y="1500"/>
                  </a:lnTo>
                  <a:lnTo>
                    <a:pt x="3282" y="1506"/>
                  </a:lnTo>
                  <a:lnTo>
                    <a:pt x="3272" y="1510"/>
                  </a:lnTo>
                  <a:lnTo>
                    <a:pt x="3264" y="1514"/>
                  </a:lnTo>
                  <a:lnTo>
                    <a:pt x="3258" y="1518"/>
                  </a:lnTo>
                  <a:lnTo>
                    <a:pt x="3256" y="1522"/>
                  </a:lnTo>
                  <a:lnTo>
                    <a:pt x="3256" y="1524"/>
                  </a:lnTo>
                  <a:lnTo>
                    <a:pt x="3256" y="1528"/>
                  </a:lnTo>
                  <a:lnTo>
                    <a:pt x="3258" y="1534"/>
                  </a:lnTo>
                  <a:lnTo>
                    <a:pt x="3260" y="1536"/>
                  </a:lnTo>
                  <a:lnTo>
                    <a:pt x="3262" y="1536"/>
                  </a:lnTo>
                  <a:lnTo>
                    <a:pt x="3270" y="1536"/>
                  </a:lnTo>
                  <a:lnTo>
                    <a:pt x="3294" y="1532"/>
                  </a:lnTo>
                  <a:lnTo>
                    <a:pt x="3304" y="1530"/>
                  </a:lnTo>
                  <a:lnTo>
                    <a:pt x="3314" y="1530"/>
                  </a:lnTo>
                  <a:lnTo>
                    <a:pt x="3318" y="1532"/>
                  </a:lnTo>
                  <a:lnTo>
                    <a:pt x="3320" y="1534"/>
                  </a:lnTo>
                  <a:lnTo>
                    <a:pt x="3322" y="1536"/>
                  </a:lnTo>
                  <a:lnTo>
                    <a:pt x="3322" y="1542"/>
                  </a:lnTo>
                  <a:lnTo>
                    <a:pt x="3322" y="1550"/>
                  </a:lnTo>
                  <a:lnTo>
                    <a:pt x="3324" y="1558"/>
                  </a:lnTo>
                  <a:lnTo>
                    <a:pt x="3330" y="1562"/>
                  </a:lnTo>
                  <a:lnTo>
                    <a:pt x="3336" y="1566"/>
                  </a:lnTo>
                  <a:lnTo>
                    <a:pt x="3344" y="1566"/>
                  </a:lnTo>
                  <a:lnTo>
                    <a:pt x="3350" y="1564"/>
                  </a:lnTo>
                  <a:lnTo>
                    <a:pt x="3358" y="1560"/>
                  </a:lnTo>
                  <a:lnTo>
                    <a:pt x="3364" y="1550"/>
                  </a:lnTo>
                  <a:lnTo>
                    <a:pt x="3368" y="1542"/>
                  </a:lnTo>
                  <a:lnTo>
                    <a:pt x="3374" y="1538"/>
                  </a:lnTo>
                  <a:lnTo>
                    <a:pt x="3378" y="1534"/>
                  </a:lnTo>
                  <a:lnTo>
                    <a:pt x="3384" y="1534"/>
                  </a:lnTo>
                  <a:lnTo>
                    <a:pt x="3388" y="1534"/>
                  </a:lnTo>
                  <a:lnTo>
                    <a:pt x="3392" y="1530"/>
                  </a:lnTo>
                  <a:lnTo>
                    <a:pt x="3396" y="1526"/>
                  </a:lnTo>
                  <a:lnTo>
                    <a:pt x="3400" y="1518"/>
                  </a:lnTo>
                  <a:lnTo>
                    <a:pt x="3404" y="1508"/>
                  </a:lnTo>
                  <a:lnTo>
                    <a:pt x="3410" y="1502"/>
                  </a:lnTo>
                  <a:lnTo>
                    <a:pt x="3416" y="1500"/>
                  </a:lnTo>
                  <a:lnTo>
                    <a:pt x="3424" y="1500"/>
                  </a:lnTo>
                  <a:lnTo>
                    <a:pt x="3432" y="1502"/>
                  </a:lnTo>
                  <a:lnTo>
                    <a:pt x="3438" y="1506"/>
                  </a:lnTo>
                  <a:lnTo>
                    <a:pt x="3444" y="1512"/>
                  </a:lnTo>
                  <a:lnTo>
                    <a:pt x="3446" y="1518"/>
                  </a:lnTo>
                  <a:lnTo>
                    <a:pt x="3448" y="1524"/>
                  </a:lnTo>
                  <a:lnTo>
                    <a:pt x="3450" y="1528"/>
                  </a:lnTo>
                  <a:lnTo>
                    <a:pt x="3452" y="1530"/>
                  </a:lnTo>
                  <a:lnTo>
                    <a:pt x="3456" y="1530"/>
                  </a:lnTo>
                  <a:lnTo>
                    <a:pt x="3468" y="1532"/>
                  </a:lnTo>
                  <a:lnTo>
                    <a:pt x="3488" y="1534"/>
                  </a:lnTo>
                  <a:lnTo>
                    <a:pt x="3498" y="1536"/>
                  </a:lnTo>
                  <a:lnTo>
                    <a:pt x="3508" y="1538"/>
                  </a:lnTo>
                  <a:lnTo>
                    <a:pt x="3518" y="1536"/>
                  </a:lnTo>
                  <a:lnTo>
                    <a:pt x="3526" y="1534"/>
                  </a:lnTo>
                  <a:lnTo>
                    <a:pt x="3532" y="1528"/>
                  </a:lnTo>
                  <a:lnTo>
                    <a:pt x="3534" y="1522"/>
                  </a:lnTo>
                  <a:lnTo>
                    <a:pt x="3532" y="1516"/>
                  </a:lnTo>
                  <a:lnTo>
                    <a:pt x="3526" y="1508"/>
                  </a:lnTo>
                  <a:close/>
                  <a:moveTo>
                    <a:pt x="3466" y="1576"/>
                  </a:moveTo>
                  <a:lnTo>
                    <a:pt x="3466" y="1576"/>
                  </a:lnTo>
                  <a:lnTo>
                    <a:pt x="3462" y="1574"/>
                  </a:lnTo>
                  <a:lnTo>
                    <a:pt x="3456" y="1572"/>
                  </a:lnTo>
                  <a:lnTo>
                    <a:pt x="3442" y="1574"/>
                  </a:lnTo>
                  <a:lnTo>
                    <a:pt x="3428" y="1578"/>
                  </a:lnTo>
                  <a:lnTo>
                    <a:pt x="3412" y="1584"/>
                  </a:lnTo>
                  <a:lnTo>
                    <a:pt x="3400" y="1594"/>
                  </a:lnTo>
                  <a:lnTo>
                    <a:pt x="3392" y="1604"/>
                  </a:lnTo>
                  <a:lnTo>
                    <a:pt x="3390" y="1608"/>
                  </a:lnTo>
                  <a:lnTo>
                    <a:pt x="3388" y="1614"/>
                  </a:lnTo>
                  <a:lnTo>
                    <a:pt x="3390" y="1620"/>
                  </a:lnTo>
                  <a:lnTo>
                    <a:pt x="3394" y="1624"/>
                  </a:lnTo>
                  <a:lnTo>
                    <a:pt x="3398" y="1628"/>
                  </a:lnTo>
                  <a:lnTo>
                    <a:pt x="3404" y="1630"/>
                  </a:lnTo>
                  <a:lnTo>
                    <a:pt x="3410" y="1630"/>
                  </a:lnTo>
                  <a:lnTo>
                    <a:pt x="3416" y="1628"/>
                  </a:lnTo>
                  <a:lnTo>
                    <a:pt x="3432" y="1622"/>
                  </a:lnTo>
                  <a:lnTo>
                    <a:pt x="3446" y="1614"/>
                  </a:lnTo>
                  <a:lnTo>
                    <a:pt x="3458" y="1602"/>
                  </a:lnTo>
                  <a:lnTo>
                    <a:pt x="3466" y="1592"/>
                  </a:lnTo>
                  <a:lnTo>
                    <a:pt x="3468" y="1586"/>
                  </a:lnTo>
                  <a:lnTo>
                    <a:pt x="3470" y="1582"/>
                  </a:lnTo>
                  <a:lnTo>
                    <a:pt x="3468" y="1578"/>
                  </a:lnTo>
                  <a:lnTo>
                    <a:pt x="3466" y="1576"/>
                  </a:lnTo>
                  <a:close/>
                  <a:moveTo>
                    <a:pt x="3512" y="820"/>
                  </a:moveTo>
                  <a:lnTo>
                    <a:pt x="3512" y="820"/>
                  </a:lnTo>
                  <a:lnTo>
                    <a:pt x="3510" y="830"/>
                  </a:lnTo>
                  <a:lnTo>
                    <a:pt x="3512" y="836"/>
                  </a:lnTo>
                  <a:lnTo>
                    <a:pt x="3516" y="840"/>
                  </a:lnTo>
                  <a:lnTo>
                    <a:pt x="3528" y="844"/>
                  </a:lnTo>
                  <a:lnTo>
                    <a:pt x="3534" y="848"/>
                  </a:lnTo>
                  <a:lnTo>
                    <a:pt x="3536" y="850"/>
                  </a:lnTo>
                  <a:lnTo>
                    <a:pt x="3538" y="858"/>
                  </a:lnTo>
                  <a:lnTo>
                    <a:pt x="3538" y="862"/>
                  </a:lnTo>
                  <a:lnTo>
                    <a:pt x="3542" y="866"/>
                  </a:lnTo>
                  <a:lnTo>
                    <a:pt x="3546" y="872"/>
                  </a:lnTo>
                  <a:lnTo>
                    <a:pt x="3556" y="878"/>
                  </a:lnTo>
                  <a:lnTo>
                    <a:pt x="3568" y="882"/>
                  </a:lnTo>
                  <a:lnTo>
                    <a:pt x="3576" y="882"/>
                  </a:lnTo>
                  <a:lnTo>
                    <a:pt x="3582" y="880"/>
                  </a:lnTo>
                  <a:lnTo>
                    <a:pt x="3590" y="878"/>
                  </a:lnTo>
                  <a:lnTo>
                    <a:pt x="3604" y="872"/>
                  </a:lnTo>
                  <a:lnTo>
                    <a:pt x="3614" y="872"/>
                  </a:lnTo>
                  <a:lnTo>
                    <a:pt x="3628" y="872"/>
                  </a:lnTo>
                  <a:lnTo>
                    <a:pt x="3658" y="876"/>
                  </a:lnTo>
                  <a:lnTo>
                    <a:pt x="3686" y="876"/>
                  </a:lnTo>
                  <a:lnTo>
                    <a:pt x="3696" y="876"/>
                  </a:lnTo>
                  <a:lnTo>
                    <a:pt x="3702" y="872"/>
                  </a:lnTo>
                  <a:lnTo>
                    <a:pt x="3704" y="870"/>
                  </a:lnTo>
                  <a:lnTo>
                    <a:pt x="3704" y="868"/>
                  </a:lnTo>
                  <a:lnTo>
                    <a:pt x="3698" y="862"/>
                  </a:lnTo>
                  <a:lnTo>
                    <a:pt x="3684" y="846"/>
                  </a:lnTo>
                  <a:lnTo>
                    <a:pt x="3676" y="838"/>
                  </a:lnTo>
                  <a:lnTo>
                    <a:pt x="3666" y="830"/>
                  </a:lnTo>
                  <a:lnTo>
                    <a:pt x="3654" y="824"/>
                  </a:lnTo>
                  <a:lnTo>
                    <a:pt x="3642" y="818"/>
                  </a:lnTo>
                  <a:lnTo>
                    <a:pt x="3626" y="814"/>
                  </a:lnTo>
                  <a:lnTo>
                    <a:pt x="3606" y="814"/>
                  </a:lnTo>
                  <a:lnTo>
                    <a:pt x="3586" y="814"/>
                  </a:lnTo>
                  <a:lnTo>
                    <a:pt x="3568" y="812"/>
                  </a:lnTo>
                  <a:lnTo>
                    <a:pt x="3540" y="806"/>
                  </a:lnTo>
                  <a:lnTo>
                    <a:pt x="3528" y="806"/>
                  </a:lnTo>
                  <a:lnTo>
                    <a:pt x="3520" y="808"/>
                  </a:lnTo>
                  <a:lnTo>
                    <a:pt x="3518" y="808"/>
                  </a:lnTo>
                  <a:lnTo>
                    <a:pt x="3516" y="812"/>
                  </a:lnTo>
                  <a:lnTo>
                    <a:pt x="3512" y="820"/>
                  </a:lnTo>
                  <a:close/>
                  <a:moveTo>
                    <a:pt x="3202" y="736"/>
                  </a:moveTo>
                  <a:lnTo>
                    <a:pt x="3202" y="736"/>
                  </a:lnTo>
                  <a:lnTo>
                    <a:pt x="3202" y="744"/>
                  </a:lnTo>
                  <a:lnTo>
                    <a:pt x="3202" y="748"/>
                  </a:lnTo>
                  <a:lnTo>
                    <a:pt x="3204" y="750"/>
                  </a:lnTo>
                  <a:lnTo>
                    <a:pt x="3212" y="752"/>
                  </a:lnTo>
                  <a:lnTo>
                    <a:pt x="3224" y="752"/>
                  </a:lnTo>
                  <a:lnTo>
                    <a:pt x="3266" y="752"/>
                  </a:lnTo>
                  <a:lnTo>
                    <a:pt x="3332" y="752"/>
                  </a:lnTo>
                  <a:lnTo>
                    <a:pt x="3366" y="750"/>
                  </a:lnTo>
                  <a:lnTo>
                    <a:pt x="3390" y="746"/>
                  </a:lnTo>
                  <a:lnTo>
                    <a:pt x="3406" y="740"/>
                  </a:lnTo>
                  <a:lnTo>
                    <a:pt x="3414" y="734"/>
                  </a:lnTo>
                  <a:lnTo>
                    <a:pt x="3420" y="730"/>
                  </a:lnTo>
                  <a:lnTo>
                    <a:pt x="3420" y="726"/>
                  </a:lnTo>
                  <a:lnTo>
                    <a:pt x="3422" y="726"/>
                  </a:lnTo>
                  <a:lnTo>
                    <a:pt x="3424" y="732"/>
                  </a:lnTo>
                  <a:lnTo>
                    <a:pt x="3426" y="736"/>
                  </a:lnTo>
                  <a:lnTo>
                    <a:pt x="3430" y="740"/>
                  </a:lnTo>
                  <a:lnTo>
                    <a:pt x="3444" y="746"/>
                  </a:lnTo>
                  <a:lnTo>
                    <a:pt x="3464" y="748"/>
                  </a:lnTo>
                  <a:lnTo>
                    <a:pt x="3486" y="750"/>
                  </a:lnTo>
                  <a:lnTo>
                    <a:pt x="3506" y="750"/>
                  </a:lnTo>
                  <a:lnTo>
                    <a:pt x="3524" y="746"/>
                  </a:lnTo>
                  <a:lnTo>
                    <a:pt x="3536" y="742"/>
                  </a:lnTo>
                  <a:lnTo>
                    <a:pt x="3540" y="738"/>
                  </a:lnTo>
                  <a:lnTo>
                    <a:pt x="3542" y="734"/>
                  </a:lnTo>
                  <a:lnTo>
                    <a:pt x="3544" y="728"/>
                  </a:lnTo>
                  <a:lnTo>
                    <a:pt x="3548" y="724"/>
                  </a:lnTo>
                  <a:lnTo>
                    <a:pt x="3554" y="722"/>
                  </a:lnTo>
                  <a:lnTo>
                    <a:pt x="3562" y="720"/>
                  </a:lnTo>
                  <a:lnTo>
                    <a:pt x="3566" y="718"/>
                  </a:lnTo>
                  <a:lnTo>
                    <a:pt x="3570" y="716"/>
                  </a:lnTo>
                  <a:lnTo>
                    <a:pt x="3568" y="714"/>
                  </a:lnTo>
                  <a:lnTo>
                    <a:pt x="3560" y="710"/>
                  </a:lnTo>
                  <a:lnTo>
                    <a:pt x="3554" y="706"/>
                  </a:lnTo>
                  <a:lnTo>
                    <a:pt x="3552" y="704"/>
                  </a:lnTo>
                  <a:lnTo>
                    <a:pt x="3552" y="700"/>
                  </a:lnTo>
                  <a:lnTo>
                    <a:pt x="3556" y="698"/>
                  </a:lnTo>
                  <a:lnTo>
                    <a:pt x="3560" y="694"/>
                  </a:lnTo>
                  <a:lnTo>
                    <a:pt x="3562" y="688"/>
                  </a:lnTo>
                  <a:lnTo>
                    <a:pt x="3564" y="682"/>
                  </a:lnTo>
                  <a:lnTo>
                    <a:pt x="3560" y="674"/>
                  </a:lnTo>
                  <a:lnTo>
                    <a:pt x="3554" y="668"/>
                  </a:lnTo>
                  <a:lnTo>
                    <a:pt x="3548" y="664"/>
                  </a:lnTo>
                  <a:lnTo>
                    <a:pt x="3540" y="660"/>
                  </a:lnTo>
                  <a:lnTo>
                    <a:pt x="3532" y="660"/>
                  </a:lnTo>
                  <a:lnTo>
                    <a:pt x="3516" y="658"/>
                  </a:lnTo>
                  <a:lnTo>
                    <a:pt x="3508" y="656"/>
                  </a:lnTo>
                  <a:lnTo>
                    <a:pt x="3502" y="652"/>
                  </a:lnTo>
                  <a:lnTo>
                    <a:pt x="3496" y="648"/>
                  </a:lnTo>
                  <a:lnTo>
                    <a:pt x="3486" y="646"/>
                  </a:lnTo>
                  <a:lnTo>
                    <a:pt x="3474" y="644"/>
                  </a:lnTo>
                  <a:lnTo>
                    <a:pt x="3460" y="644"/>
                  </a:lnTo>
                  <a:lnTo>
                    <a:pt x="3420" y="648"/>
                  </a:lnTo>
                  <a:lnTo>
                    <a:pt x="3366" y="654"/>
                  </a:lnTo>
                  <a:lnTo>
                    <a:pt x="3340" y="658"/>
                  </a:lnTo>
                  <a:lnTo>
                    <a:pt x="3324" y="664"/>
                  </a:lnTo>
                  <a:lnTo>
                    <a:pt x="3314" y="668"/>
                  </a:lnTo>
                  <a:lnTo>
                    <a:pt x="3308" y="672"/>
                  </a:lnTo>
                  <a:lnTo>
                    <a:pt x="3302" y="676"/>
                  </a:lnTo>
                  <a:lnTo>
                    <a:pt x="3298" y="678"/>
                  </a:lnTo>
                  <a:lnTo>
                    <a:pt x="3290" y="676"/>
                  </a:lnTo>
                  <a:lnTo>
                    <a:pt x="3276" y="672"/>
                  </a:lnTo>
                  <a:lnTo>
                    <a:pt x="3262" y="668"/>
                  </a:lnTo>
                  <a:lnTo>
                    <a:pt x="3250" y="666"/>
                  </a:lnTo>
                  <a:lnTo>
                    <a:pt x="3242" y="668"/>
                  </a:lnTo>
                  <a:lnTo>
                    <a:pt x="3236" y="670"/>
                  </a:lnTo>
                  <a:lnTo>
                    <a:pt x="3228" y="672"/>
                  </a:lnTo>
                  <a:lnTo>
                    <a:pt x="3222" y="672"/>
                  </a:lnTo>
                  <a:lnTo>
                    <a:pt x="3216" y="670"/>
                  </a:lnTo>
                  <a:lnTo>
                    <a:pt x="3206" y="664"/>
                  </a:lnTo>
                  <a:lnTo>
                    <a:pt x="3198" y="658"/>
                  </a:lnTo>
                  <a:lnTo>
                    <a:pt x="3194" y="658"/>
                  </a:lnTo>
                  <a:lnTo>
                    <a:pt x="3190" y="660"/>
                  </a:lnTo>
                  <a:lnTo>
                    <a:pt x="3190" y="664"/>
                  </a:lnTo>
                  <a:lnTo>
                    <a:pt x="3188" y="668"/>
                  </a:lnTo>
                  <a:lnTo>
                    <a:pt x="3186" y="672"/>
                  </a:lnTo>
                  <a:lnTo>
                    <a:pt x="3184" y="674"/>
                  </a:lnTo>
                  <a:lnTo>
                    <a:pt x="3178" y="672"/>
                  </a:lnTo>
                  <a:lnTo>
                    <a:pt x="3172" y="668"/>
                  </a:lnTo>
                  <a:lnTo>
                    <a:pt x="3170" y="664"/>
                  </a:lnTo>
                  <a:lnTo>
                    <a:pt x="3170" y="662"/>
                  </a:lnTo>
                  <a:lnTo>
                    <a:pt x="3170" y="658"/>
                  </a:lnTo>
                  <a:lnTo>
                    <a:pt x="3172" y="654"/>
                  </a:lnTo>
                  <a:lnTo>
                    <a:pt x="3170" y="650"/>
                  </a:lnTo>
                  <a:lnTo>
                    <a:pt x="3168" y="646"/>
                  </a:lnTo>
                  <a:lnTo>
                    <a:pt x="3162" y="638"/>
                  </a:lnTo>
                  <a:lnTo>
                    <a:pt x="3154" y="634"/>
                  </a:lnTo>
                  <a:lnTo>
                    <a:pt x="3146" y="630"/>
                  </a:lnTo>
                  <a:lnTo>
                    <a:pt x="3142" y="630"/>
                  </a:lnTo>
                  <a:lnTo>
                    <a:pt x="3136" y="632"/>
                  </a:lnTo>
                  <a:lnTo>
                    <a:pt x="3128" y="634"/>
                  </a:lnTo>
                  <a:lnTo>
                    <a:pt x="3126" y="632"/>
                  </a:lnTo>
                  <a:lnTo>
                    <a:pt x="3124" y="628"/>
                  </a:lnTo>
                  <a:lnTo>
                    <a:pt x="3124" y="624"/>
                  </a:lnTo>
                  <a:lnTo>
                    <a:pt x="3124" y="622"/>
                  </a:lnTo>
                  <a:lnTo>
                    <a:pt x="3130" y="620"/>
                  </a:lnTo>
                  <a:lnTo>
                    <a:pt x="3150" y="622"/>
                  </a:lnTo>
                  <a:lnTo>
                    <a:pt x="3170" y="622"/>
                  </a:lnTo>
                  <a:lnTo>
                    <a:pt x="3176" y="620"/>
                  </a:lnTo>
                  <a:lnTo>
                    <a:pt x="3176" y="618"/>
                  </a:lnTo>
                  <a:lnTo>
                    <a:pt x="3176" y="616"/>
                  </a:lnTo>
                  <a:lnTo>
                    <a:pt x="3174" y="610"/>
                  </a:lnTo>
                  <a:lnTo>
                    <a:pt x="3170" y="608"/>
                  </a:lnTo>
                  <a:lnTo>
                    <a:pt x="3156" y="604"/>
                  </a:lnTo>
                  <a:lnTo>
                    <a:pt x="3138" y="602"/>
                  </a:lnTo>
                  <a:lnTo>
                    <a:pt x="3130" y="598"/>
                  </a:lnTo>
                  <a:lnTo>
                    <a:pt x="3120" y="594"/>
                  </a:lnTo>
                  <a:lnTo>
                    <a:pt x="3100" y="584"/>
                  </a:lnTo>
                  <a:lnTo>
                    <a:pt x="3092" y="582"/>
                  </a:lnTo>
                  <a:lnTo>
                    <a:pt x="3084" y="580"/>
                  </a:lnTo>
                  <a:lnTo>
                    <a:pt x="3066" y="580"/>
                  </a:lnTo>
                  <a:lnTo>
                    <a:pt x="3042" y="584"/>
                  </a:lnTo>
                  <a:lnTo>
                    <a:pt x="3030" y="586"/>
                  </a:lnTo>
                  <a:lnTo>
                    <a:pt x="3022" y="582"/>
                  </a:lnTo>
                  <a:lnTo>
                    <a:pt x="3014" y="578"/>
                  </a:lnTo>
                  <a:lnTo>
                    <a:pt x="3008" y="574"/>
                  </a:lnTo>
                  <a:lnTo>
                    <a:pt x="2996" y="562"/>
                  </a:lnTo>
                  <a:lnTo>
                    <a:pt x="2990" y="560"/>
                  </a:lnTo>
                  <a:lnTo>
                    <a:pt x="2984" y="558"/>
                  </a:lnTo>
                  <a:lnTo>
                    <a:pt x="2974" y="560"/>
                  </a:lnTo>
                  <a:lnTo>
                    <a:pt x="2964" y="558"/>
                  </a:lnTo>
                  <a:lnTo>
                    <a:pt x="2938" y="556"/>
                  </a:lnTo>
                  <a:lnTo>
                    <a:pt x="2908" y="552"/>
                  </a:lnTo>
                  <a:lnTo>
                    <a:pt x="2876" y="550"/>
                  </a:lnTo>
                  <a:lnTo>
                    <a:pt x="2870" y="550"/>
                  </a:lnTo>
                  <a:lnTo>
                    <a:pt x="2866" y="552"/>
                  </a:lnTo>
                  <a:lnTo>
                    <a:pt x="2862" y="554"/>
                  </a:lnTo>
                  <a:lnTo>
                    <a:pt x="2860" y="558"/>
                  </a:lnTo>
                  <a:lnTo>
                    <a:pt x="2862" y="562"/>
                  </a:lnTo>
                  <a:lnTo>
                    <a:pt x="2864" y="568"/>
                  </a:lnTo>
                  <a:lnTo>
                    <a:pt x="2870" y="574"/>
                  </a:lnTo>
                  <a:lnTo>
                    <a:pt x="2878" y="582"/>
                  </a:lnTo>
                  <a:lnTo>
                    <a:pt x="2888" y="588"/>
                  </a:lnTo>
                  <a:lnTo>
                    <a:pt x="2896" y="592"/>
                  </a:lnTo>
                  <a:lnTo>
                    <a:pt x="2910" y="598"/>
                  </a:lnTo>
                  <a:lnTo>
                    <a:pt x="2920" y="602"/>
                  </a:lnTo>
                  <a:lnTo>
                    <a:pt x="2922" y="604"/>
                  </a:lnTo>
                  <a:lnTo>
                    <a:pt x="2924" y="610"/>
                  </a:lnTo>
                  <a:lnTo>
                    <a:pt x="2926" y="614"/>
                  </a:lnTo>
                  <a:lnTo>
                    <a:pt x="2930" y="618"/>
                  </a:lnTo>
                  <a:lnTo>
                    <a:pt x="2938" y="620"/>
                  </a:lnTo>
                  <a:lnTo>
                    <a:pt x="2948" y="620"/>
                  </a:lnTo>
                  <a:lnTo>
                    <a:pt x="2972" y="616"/>
                  </a:lnTo>
                  <a:lnTo>
                    <a:pt x="3000" y="610"/>
                  </a:lnTo>
                  <a:lnTo>
                    <a:pt x="3012" y="608"/>
                  </a:lnTo>
                  <a:lnTo>
                    <a:pt x="3020" y="610"/>
                  </a:lnTo>
                  <a:lnTo>
                    <a:pt x="3026" y="612"/>
                  </a:lnTo>
                  <a:lnTo>
                    <a:pt x="3030" y="616"/>
                  </a:lnTo>
                  <a:lnTo>
                    <a:pt x="3040" y="626"/>
                  </a:lnTo>
                  <a:lnTo>
                    <a:pt x="3046" y="634"/>
                  </a:lnTo>
                  <a:lnTo>
                    <a:pt x="3054" y="640"/>
                  </a:lnTo>
                  <a:lnTo>
                    <a:pt x="3060" y="644"/>
                  </a:lnTo>
                  <a:lnTo>
                    <a:pt x="3062" y="648"/>
                  </a:lnTo>
                  <a:lnTo>
                    <a:pt x="3064" y="650"/>
                  </a:lnTo>
                  <a:lnTo>
                    <a:pt x="3064" y="654"/>
                  </a:lnTo>
                  <a:lnTo>
                    <a:pt x="3060" y="662"/>
                  </a:lnTo>
                  <a:lnTo>
                    <a:pt x="3056" y="670"/>
                  </a:lnTo>
                  <a:lnTo>
                    <a:pt x="3050" y="678"/>
                  </a:lnTo>
                  <a:lnTo>
                    <a:pt x="3046" y="684"/>
                  </a:lnTo>
                  <a:lnTo>
                    <a:pt x="3046" y="690"/>
                  </a:lnTo>
                  <a:lnTo>
                    <a:pt x="3046" y="692"/>
                  </a:lnTo>
                  <a:lnTo>
                    <a:pt x="3050" y="694"/>
                  </a:lnTo>
                  <a:lnTo>
                    <a:pt x="3056" y="698"/>
                  </a:lnTo>
                  <a:lnTo>
                    <a:pt x="3058" y="704"/>
                  </a:lnTo>
                  <a:lnTo>
                    <a:pt x="3060" y="714"/>
                  </a:lnTo>
                  <a:lnTo>
                    <a:pt x="3060" y="720"/>
                  </a:lnTo>
                  <a:lnTo>
                    <a:pt x="3062" y="724"/>
                  </a:lnTo>
                  <a:lnTo>
                    <a:pt x="3068" y="730"/>
                  </a:lnTo>
                  <a:lnTo>
                    <a:pt x="3076" y="736"/>
                  </a:lnTo>
                  <a:lnTo>
                    <a:pt x="3086" y="740"/>
                  </a:lnTo>
                  <a:lnTo>
                    <a:pt x="3092" y="740"/>
                  </a:lnTo>
                  <a:lnTo>
                    <a:pt x="3096" y="740"/>
                  </a:lnTo>
                  <a:lnTo>
                    <a:pt x="3100" y="738"/>
                  </a:lnTo>
                  <a:lnTo>
                    <a:pt x="3104" y="736"/>
                  </a:lnTo>
                  <a:lnTo>
                    <a:pt x="3110" y="736"/>
                  </a:lnTo>
                  <a:lnTo>
                    <a:pt x="3120" y="738"/>
                  </a:lnTo>
                  <a:lnTo>
                    <a:pt x="3134" y="744"/>
                  </a:lnTo>
                  <a:lnTo>
                    <a:pt x="3142" y="746"/>
                  </a:lnTo>
                  <a:lnTo>
                    <a:pt x="3150" y="748"/>
                  </a:lnTo>
                  <a:lnTo>
                    <a:pt x="3164" y="748"/>
                  </a:lnTo>
                  <a:lnTo>
                    <a:pt x="3176" y="744"/>
                  </a:lnTo>
                  <a:lnTo>
                    <a:pt x="3186" y="738"/>
                  </a:lnTo>
                  <a:lnTo>
                    <a:pt x="3200" y="730"/>
                  </a:lnTo>
                  <a:lnTo>
                    <a:pt x="3202" y="730"/>
                  </a:lnTo>
                  <a:lnTo>
                    <a:pt x="3202" y="736"/>
                  </a:lnTo>
                  <a:close/>
                  <a:moveTo>
                    <a:pt x="2978" y="738"/>
                  </a:moveTo>
                  <a:lnTo>
                    <a:pt x="2978" y="738"/>
                  </a:lnTo>
                  <a:lnTo>
                    <a:pt x="2992" y="738"/>
                  </a:lnTo>
                  <a:lnTo>
                    <a:pt x="3004" y="734"/>
                  </a:lnTo>
                  <a:lnTo>
                    <a:pt x="3008" y="728"/>
                  </a:lnTo>
                  <a:lnTo>
                    <a:pt x="3010" y="720"/>
                  </a:lnTo>
                  <a:lnTo>
                    <a:pt x="3008" y="710"/>
                  </a:lnTo>
                  <a:lnTo>
                    <a:pt x="3004" y="700"/>
                  </a:lnTo>
                  <a:lnTo>
                    <a:pt x="2996" y="688"/>
                  </a:lnTo>
                  <a:lnTo>
                    <a:pt x="2986" y="678"/>
                  </a:lnTo>
                  <a:lnTo>
                    <a:pt x="2974" y="668"/>
                  </a:lnTo>
                  <a:lnTo>
                    <a:pt x="2964" y="664"/>
                  </a:lnTo>
                  <a:lnTo>
                    <a:pt x="2952" y="660"/>
                  </a:lnTo>
                  <a:lnTo>
                    <a:pt x="2940" y="662"/>
                  </a:lnTo>
                  <a:lnTo>
                    <a:pt x="2928" y="664"/>
                  </a:lnTo>
                  <a:lnTo>
                    <a:pt x="2918" y="670"/>
                  </a:lnTo>
                  <a:lnTo>
                    <a:pt x="2908" y="676"/>
                  </a:lnTo>
                  <a:lnTo>
                    <a:pt x="2898" y="684"/>
                  </a:lnTo>
                  <a:lnTo>
                    <a:pt x="2888" y="698"/>
                  </a:lnTo>
                  <a:lnTo>
                    <a:pt x="2884" y="704"/>
                  </a:lnTo>
                  <a:lnTo>
                    <a:pt x="2882" y="708"/>
                  </a:lnTo>
                  <a:lnTo>
                    <a:pt x="2884" y="714"/>
                  </a:lnTo>
                  <a:lnTo>
                    <a:pt x="2886" y="718"/>
                  </a:lnTo>
                  <a:lnTo>
                    <a:pt x="2894" y="720"/>
                  </a:lnTo>
                  <a:lnTo>
                    <a:pt x="2904" y="722"/>
                  </a:lnTo>
                  <a:lnTo>
                    <a:pt x="2914" y="724"/>
                  </a:lnTo>
                  <a:lnTo>
                    <a:pt x="2924" y="726"/>
                  </a:lnTo>
                  <a:lnTo>
                    <a:pt x="2936" y="732"/>
                  </a:lnTo>
                  <a:lnTo>
                    <a:pt x="2950" y="736"/>
                  </a:lnTo>
                  <a:lnTo>
                    <a:pt x="2962" y="738"/>
                  </a:lnTo>
                  <a:lnTo>
                    <a:pt x="2978" y="738"/>
                  </a:lnTo>
                  <a:close/>
                  <a:moveTo>
                    <a:pt x="3076" y="866"/>
                  </a:moveTo>
                  <a:lnTo>
                    <a:pt x="3076" y="866"/>
                  </a:lnTo>
                  <a:lnTo>
                    <a:pt x="3086" y="852"/>
                  </a:lnTo>
                  <a:lnTo>
                    <a:pt x="3098" y="840"/>
                  </a:lnTo>
                  <a:lnTo>
                    <a:pt x="3118" y="818"/>
                  </a:lnTo>
                  <a:lnTo>
                    <a:pt x="3126" y="810"/>
                  </a:lnTo>
                  <a:lnTo>
                    <a:pt x="3128" y="806"/>
                  </a:lnTo>
                  <a:lnTo>
                    <a:pt x="3128" y="802"/>
                  </a:lnTo>
                  <a:lnTo>
                    <a:pt x="3128" y="798"/>
                  </a:lnTo>
                  <a:lnTo>
                    <a:pt x="3126" y="794"/>
                  </a:lnTo>
                  <a:lnTo>
                    <a:pt x="3122" y="792"/>
                  </a:lnTo>
                  <a:lnTo>
                    <a:pt x="3114" y="790"/>
                  </a:lnTo>
                  <a:lnTo>
                    <a:pt x="3102" y="786"/>
                  </a:lnTo>
                  <a:lnTo>
                    <a:pt x="3090" y="784"/>
                  </a:lnTo>
                  <a:lnTo>
                    <a:pt x="3084" y="786"/>
                  </a:lnTo>
                  <a:lnTo>
                    <a:pt x="3076" y="788"/>
                  </a:lnTo>
                  <a:lnTo>
                    <a:pt x="3066" y="790"/>
                  </a:lnTo>
                  <a:lnTo>
                    <a:pt x="3058" y="790"/>
                  </a:lnTo>
                  <a:lnTo>
                    <a:pt x="3050" y="786"/>
                  </a:lnTo>
                  <a:lnTo>
                    <a:pt x="3034" y="778"/>
                  </a:lnTo>
                  <a:lnTo>
                    <a:pt x="3026" y="776"/>
                  </a:lnTo>
                  <a:lnTo>
                    <a:pt x="3016" y="774"/>
                  </a:lnTo>
                  <a:lnTo>
                    <a:pt x="3006" y="772"/>
                  </a:lnTo>
                  <a:lnTo>
                    <a:pt x="2994" y="774"/>
                  </a:lnTo>
                  <a:lnTo>
                    <a:pt x="2958" y="780"/>
                  </a:lnTo>
                  <a:lnTo>
                    <a:pt x="2940" y="784"/>
                  </a:lnTo>
                  <a:lnTo>
                    <a:pt x="2932" y="788"/>
                  </a:lnTo>
                  <a:lnTo>
                    <a:pt x="2928" y="792"/>
                  </a:lnTo>
                  <a:lnTo>
                    <a:pt x="2928" y="796"/>
                  </a:lnTo>
                  <a:lnTo>
                    <a:pt x="2932" y="802"/>
                  </a:lnTo>
                  <a:lnTo>
                    <a:pt x="2932" y="804"/>
                  </a:lnTo>
                  <a:lnTo>
                    <a:pt x="2928" y="804"/>
                  </a:lnTo>
                  <a:lnTo>
                    <a:pt x="2918" y="804"/>
                  </a:lnTo>
                  <a:lnTo>
                    <a:pt x="2916" y="806"/>
                  </a:lnTo>
                  <a:lnTo>
                    <a:pt x="2914" y="808"/>
                  </a:lnTo>
                  <a:lnTo>
                    <a:pt x="2910" y="822"/>
                  </a:lnTo>
                  <a:lnTo>
                    <a:pt x="2910" y="846"/>
                  </a:lnTo>
                  <a:lnTo>
                    <a:pt x="2910" y="860"/>
                  </a:lnTo>
                  <a:lnTo>
                    <a:pt x="2912" y="872"/>
                  </a:lnTo>
                  <a:lnTo>
                    <a:pt x="2916" y="880"/>
                  </a:lnTo>
                  <a:lnTo>
                    <a:pt x="2920" y="888"/>
                  </a:lnTo>
                  <a:lnTo>
                    <a:pt x="2928" y="900"/>
                  </a:lnTo>
                  <a:lnTo>
                    <a:pt x="2930" y="906"/>
                  </a:lnTo>
                  <a:lnTo>
                    <a:pt x="2930" y="916"/>
                  </a:lnTo>
                  <a:lnTo>
                    <a:pt x="2930" y="924"/>
                  </a:lnTo>
                  <a:lnTo>
                    <a:pt x="2932" y="928"/>
                  </a:lnTo>
                  <a:lnTo>
                    <a:pt x="2936" y="930"/>
                  </a:lnTo>
                  <a:lnTo>
                    <a:pt x="2942" y="930"/>
                  </a:lnTo>
                  <a:lnTo>
                    <a:pt x="2956" y="928"/>
                  </a:lnTo>
                  <a:lnTo>
                    <a:pt x="2964" y="930"/>
                  </a:lnTo>
                  <a:lnTo>
                    <a:pt x="2974" y="934"/>
                  </a:lnTo>
                  <a:lnTo>
                    <a:pt x="2978" y="936"/>
                  </a:lnTo>
                  <a:lnTo>
                    <a:pt x="2980" y="934"/>
                  </a:lnTo>
                  <a:lnTo>
                    <a:pt x="2986" y="918"/>
                  </a:lnTo>
                  <a:lnTo>
                    <a:pt x="2988" y="914"/>
                  </a:lnTo>
                  <a:lnTo>
                    <a:pt x="2992" y="910"/>
                  </a:lnTo>
                  <a:lnTo>
                    <a:pt x="2998" y="908"/>
                  </a:lnTo>
                  <a:lnTo>
                    <a:pt x="3000" y="906"/>
                  </a:lnTo>
                  <a:lnTo>
                    <a:pt x="3002" y="902"/>
                  </a:lnTo>
                  <a:lnTo>
                    <a:pt x="3000" y="896"/>
                  </a:lnTo>
                  <a:lnTo>
                    <a:pt x="2996" y="888"/>
                  </a:lnTo>
                  <a:lnTo>
                    <a:pt x="2994" y="882"/>
                  </a:lnTo>
                  <a:lnTo>
                    <a:pt x="2994" y="880"/>
                  </a:lnTo>
                  <a:lnTo>
                    <a:pt x="2996" y="878"/>
                  </a:lnTo>
                  <a:lnTo>
                    <a:pt x="2998" y="876"/>
                  </a:lnTo>
                  <a:lnTo>
                    <a:pt x="3010" y="878"/>
                  </a:lnTo>
                  <a:lnTo>
                    <a:pt x="3022" y="880"/>
                  </a:lnTo>
                  <a:lnTo>
                    <a:pt x="3038" y="880"/>
                  </a:lnTo>
                  <a:lnTo>
                    <a:pt x="3052" y="880"/>
                  </a:lnTo>
                  <a:lnTo>
                    <a:pt x="3060" y="878"/>
                  </a:lnTo>
                  <a:lnTo>
                    <a:pt x="3066" y="876"/>
                  </a:lnTo>
                  <a:lnTo>
                    <a:pt x="3072" y="872"/>
                  </a:lnTo>
                  <a:lnTo>
                    <a:pt x="3076" y="866"/>
                  </a:lnTo>
                  <a:close/>
                  <a:moveTo>
                    <a:pt x="2888" y="892"/>
                  </a:moveTo>
                  <a:lnTo>
                    <a:pt x="2888" y="892"/>
                  </a:lnTo>
                  <a:lnTo>
                    <a:pt x="2884" y="884"/>
                  </a:lnTo>
                  <a:lnTo>
                    <a:pt x="2880" y="882"/>
                  </a:lnTo>
                  <a:lnTo>
                    <a:pt x="2876" y="882"/>
                  </a:lnTo>
                  <a:lnTo>
                    <a:pt x="2872" y="884"/>
                  </a:lnTo>
                  <a:lnTo>
                    <a:pt x="2868" y="886"/>
                  </a:lnTo>
                  <a:lnTo>
                    <a:pt x="2864" y="888"/>
                  </a:lnTo>
                  <a:lnTo>
                    <a:pt x="2858" y="884"/>
                  </a:lnTo>
                  <a:lnTo>
                    <a:pt x="2852" y="876"/>
                  </a:lnTo>
                  <a:lnTo>
                    <a:pt x="2846" y="868"/>
                  </a:lnTo>
                  <a:lnTo>
                    <a:pt x="2838" y="862"/>
                  </a:lnTo>
                  <a:lnTo>
                    <a:pt x="2824" y="854"/>
                  </a:lnTo>
                  <a:lnTo>
                    <a:pt x="2820" y="850"/>
                  </a:lnTo>
                  <a:lnTo>
                    <a:pt x="2820" y="848"/>
                  </a:lnTo>
                  <a:lnTo>
                    <a:pt x="2826" y="846"/>
                  </a:lnTo>
                  <a:lnTo>
                    <a:pt x="2838" y="842"/>
                  </a:lnTo>
                  <a:lnTo>
                    <a:pt x="2850" y="838"/>
                  </a:lnTo>
                  <a:lnTo>
                    <a:pt x="2856" y="836"/>
                  </a:lnTo>
                  <a:lnTo>
                    <a:pt x="2856" y="832"/>
                  </a:lnTo>
                  <a:lnTo>
                    <a:pt x="2852" y="830"/>
                  </a:lnTo>
                  <a:lnTo>
                    <a:pt x="2848" y="828"/>
                  </a:lnTo>
                  <a:lnTo>
                    <a:pt x="2846" y="826"/>
                  </a:lnTo>
                  <a:lnTo>
                    <a:pt x="2846" y="822"/>
                  </a:lnTo>
                  <a:lnTo>
                    <a:pt x="2852" y="818"/>
                  </a:lnTo>
                  <a:lnTo>
                    <a:pt x="2860" y="814"/>
                  </a:lnTo>
                  <a:lnTo>
                    <a:pt x="2862" y="808"/>
                  </a:lnTo>
                  <a:lnTo>
                    <a:pt x="2862" y="804"/>
                  </a:lnTo>
                  <a:lnTo>
                    <a:pt x="2856" y="800"/>
                  </a:lnTo>
                  <a:lnTo>
                    <a:pt x="2848" y="798"/>
                  </a:lnTo>
                  <a:lnTo>
                    <a:pt x="2838" y="796"/>
                  </a:lnTo>
                  <a:lnTo>
                    <a:pt x="2824" y="798"/>
                  </a:lnTo>
                  <a:lnTo>
                    <a:pt x="2810" y="802"/>
                  </a:lnTo>
                  <a:lnTo>
                    <a:pt x="2796" y="806"/>
                  </a:lnTo>
                  <a:lnTo>
                    <a:pt x="2782" y="806"/>
                  </a:lnTo>
                  <a:lnTo>
                    <a:pt x="2770" y="804"/>
                  </a:lnTo>
                  <a:lnTo>
                    <a:pt x="2760" y="800"/>
                  </a:lnTo>
                  <a:lnTo>
                    <a:pt x="2750" y="796"/>
                  </a:lnTo>
                  <a:lnTo>
                    <a:pt x="2740" y="794"/>
                  </a:lnTo>
                  <a:lnTo>
                    <a:pt x="2728" y="794"/>
                  </a:lnTo>
                  <a:lnTo>
                    <a:pt x="2718" y="798"/>
                  </a:lnTo>
                  <a:lnTo>
                    <a:pt x="2694" y="808"/>
                  </a:lnTo>
                  <a:lnTo>
                    <a:pt x="2686" y="812"/>
                  </a:lnTo>
                  <a:lnTo>
                    <a:pt x="2680" y="818"/>
                  </a:lnTo>
                  <a:lnTo>
                    <a:pt x="2676" y="822"/>
                  </a:lnTo>
                  <a:lnTo>
                    <a:pt x="2678" y="826"/>
                  </a:lnTo>
                  <a:lnTo>
                    <a:pt x="2682" y="832"/>
                  </a:lnTo>
                  <a:lnTo>
                    <a:pt x="2694" y="838"/>
                  </a:lnTo>
                  <a:lnTo>
                    <a:pt x="2702" y="840"/>
                  </a:lnTo>
                  <a:lnTo>
                    <a:pt x="2712" y="846"/>
                  </a:lnTo>
                  <a:lnTo>
                    <a:pt x="2718" y="850"/>
                  </a:lnTo>
                  <a:lnTo>
                    <a:pt x="2724" y="856"/>
                  </a:lnTo>
                  <a:lnTo>
                    <a:pt x="2726" y="862"/>
                  </a:lnTo>
                  <a:lnTo>
                    <a:pt x="2724" y="866"/>
                  </a:lnTo>
                  <a:lnTo>
                    <a:pt x="2722" y="872"/>
                  </a:lnTo>
                  <a:lnTo>
                    <a:pt x="2716" y="876"/>
                  </a:lnTo>
                  <a:lnTo>
                    <a:pt x="2710" y="880"/>
                  </a:lnTo>
                  <a:lnTo>
                    <a:pt x="2704" y="882"/>
                  </a:lnTo>
                  <a:lnTo>
                    <a:pt x="2698" y="882"/>
                  </a:lnTo>
                  <a:lnTo>
                    <a:pt x="2688" y="880"/>
                  </a:lnTo>
                  <a:lnTo>
                    <a:pt x="2678" y="874"/>
                  </a:lnTo>
                  <a:lnTo>
                    <a:pt x="2668" y="866"/>
                  </a:lnTo>
                  <a:lnTo>
                    <a:pt x="2660" y="860"/>
                  </a:lnTo>
                  <a:lnTo>
                    <a:pt x="2650" y="856"/>
                  </a:lnTo>
                  <a:lnTo>
                    <a:pt x="2646" y="856"/>
                  </a:lnTo>
                  <a:lnTo>
                    <a:pt x="2642" y="858"/>
                  </a:lnTo>
                  <a:lnTo>
                    <a:pt x="2636" y="860"/>
                  </a:lnTo>
                  <a:lnTo>
                    <a:pt x="2632" y="864"/>
                  </a:lnTo>
                  <a:lnTo>
                    <a:pt x="2630" y="872"/>
                  </a:lnTo>
                  <a:lnTo>
                    <a:pt x="2632" y="880"/>
                  </a:lnTo>
                  <a:lnTo>
                    <a:pt x="2636" y="888"/>
                  </a:lnTo>
                  <a:lnTo>
                    <a:pt x="2646" y="896"/>
                  </a:lnTo>
                  <a:lnTo>
                    <a:pt x="2656" y="904"/>
                  </a:lnTo>
                  <a:lnTo>
                    <a:pt x="2672" y="912"/>
                  </a:lnTo>
                  <a:lnTo>
                    <a:pt x="2688" y="918"/>
                  </a:lnTo>
                  <a:lnTo>
                    <a:pt x="2704" y="924"/>
                  </a:lnTo>
                  <a:lnTo>
                    <a:pt x="2722" y="932"/>
                  </a:lnTo>
                  <a:lnTo>
                    <a:pt x="2734" y="940"/>
                  </a:lnTo>
                  <a:lnTo>
                    <a:pt x="2746" y="952"/>
                  </a:lnTo>
                  <a:lnTo>
                    <a:pt x="2756" y="962"/>
                  </a:lnTo>
                  <a:lnTo>
                    <a:pt x="2772" y="982"/>
                  </a:lnTo>
                  <a:lnTo>
                    <a:pt x="2782" y="988"/>
                  </a:lnTo>
                  <a:lnTo>
                    <a:pt x="2792" y="992"/>
                  </a:lnTo>
                  <a:lnTo>
                    <a:pt x="2800" y="992"/>
                  </a:lnTo>
                  <a:lnTo>
                    <a:pt x="2806" y="988"/>
                  </a:lnTo>
                  <a:lnTo>
                    <a:pt x="2810" y="984"/>
                  </a:lnTo>
                  <a:lnTo>
                    <a:pt x="2810" y="978"/>
                  </a:lnTo>
                  <a:lnTo>
                    <a:pt x="2812" y="972"/>
                  </a:lnTo>
                  <a:lnTo>
                    <a:pt x="2814" y="966"/>
                  </a:lnTo>
                  <a:lnTo>
                    <a:pt x="2816" y="964"/>
                  </a:lnTo>
                  <a:lnTo>
                    <a:pt x="2822" y="964"/>
                  </a:lnTo>
                  <a:lnTo>
                    <a:pt x="2830" y="966"/>
                  </a:lnTo>
                  <a:lnTo>
                    <a:pt x="2840" y="966"/>
                  </a:lnTo>
                  <a:lnTo>
                    <a:pt x="2850" y="964"/>
                  </a:lnTo>
                  <a:lnTo>
                    <a:pt x="2860" y="960"/>
                  </a:lnTo>
                  <a:lnTo>
                    <a:pt x="2868" y="956"/>
                  </a:lnTo>
                  <a:lnTo>
                    <a:pt x="2876" y="948"/>
                  </a:lnTo>
                  <a:lnTo>
                    <a:pt x="2880" y="940"/>
                  </a:lnTo>
                  <a:lnTo>
                    <a:pt x="2882" y="932"/>
                  </a:lnTo>
                  <a:lnTo>
                    <a:pt x="2882" y="922"/>
                  </a:lnTo>
                  <a:lnTo>
                    <a:pt x="2884" y="918"/>
                  </a:lnTo>
                  <a:lnTo>
                    <a:pt x="2888" y="910"/>
                  </a:lnTo>
                  <a:lnTo>
                    <a:pt x="2888" y="908"/>
                  </a:lnTo>
                  <a:lnTo>
                    <a:pt x="2890" y="904"/>
                  </a:lnTo>
                  <a:lnTo>
                    <a:pt x="2890" y="900"/>
                  </a:lnTo>
                  <a:lnTo>
                    <a:pt x="2888" y="892"/>
                  </a:lnTo>
                  <a:close/>
                  <a:moveTo>
                    <a:pt x="2794" y="1126"/>
                  </a:moveTo>
                  <a:lnTo>
                    <a:pt x="2794" y="1126"/>
                  </a:lnTo>
                  <a:lnTo>
                    <a:pt x="2784" y="1136"/>
                  </a:lnTo>
                  <a:lnTo>
                    <a:pt x="2776" y="1142"/>
                  </a:lnTo>
                  <a:lnTo>
                    <a:pt x="2768" y="1146"/>
                  </a:lnTo>
                  <a:lnTo>
                    <a:pt x="2760" y="1148"/>
                  </a:lnTo>
                  <a:lnTo>
                    <a:pt x="2756" y="1150"/>
                  </a:lnTo>
                  <a:lnTo>
                    <a:pt x="2754" y="1152"/>
                  </a:lnTo>
                  <a:lnTo>
                    <a:pt x="2756" y="1154"/>
                  </a:lnTo>
                  <a:lnTo>
                    <a:pt x="2762" y="1162"/>
                  </a:lnTo>
                  <a:lnTo>
                    <a:pt x="2772" y="1168"/>
                  </a:lnTo>
                  <a:lnTo>
                    <a:pt x="2786" y="1172"/>
                  </a:lnTo>
                  <a:lnTo>
                    <a:pt x="2826" y="1180"/>
                  </a:lnTo>
                  <a:lnTo>
                    <a:pt x="2836" y="1182"/>
                  </a:lnTo>
                  <a:lnTo>
                    <a:pt x="2848" y="1186"/>
                  </a:lnTo>
                  <a:lnTo>
                    <a:pt x="2864" y="1194"/>
                  </a:lnTo>
                  <a:lnTo>
                    <a:pt x="2872" y="1196"/>
                  </a:lnTo>
                  <a:lnTo>
                    <a:pt x="2880" y="1196"/>
                  </a:lnTo>
                  <a:lnTo>
                    <a:pt x="2888" y="1194"/>
                  </a:lnTo>
                  <a:lnTo>
                    <a:pt x="2896" y="1190"/>
                  </a:lnTo>
                  <a:lnTo>
                    <a:pt x="2902" y="1184"/>
                  </a:lnTo>
                  <a:lnTo>
                    <a:pt x="2908" y="1182"/>
                  </a:lnTo>
                  <a:lnTo>
                    <a:pt x="2916" y="1180"/>
                  </a:lnTo>
                  <a:lnTo>
                    <a:pt x="2924" y="1180"/>
                  </a:lnTo>
                  <a:lnTo>
                    <a:pt x="2926" y="1176"/>
                  </a:lnTo>
                  <a:lnTo>
                    <a:pt x="2930" y="1172"/>
                  </a:lnTo>
                  <a:lnTo>
                    <a:pt x="2932" y="1166"/>
                  </a:lnTo>
                  <a:lnTo>
                    <a:pt x="2932" y="1164"/>
                  </a:lnTo>
                  <a:lnTo>
                    <a:pt x="2928" y="1164"/>
                  </a:lnTo>
                  <a:lnTo>
                    <a:pt x="2922" y="1164"/>
                  </a:lnTo>
                  <a:lnTo>
                    <a:pt x="2916" y="1162"/>
                  </a:lnTo>
                  <a:lnTo>
                    <a:pt x="2910" y="1158"/>
                  </a:lnTo>
                  <a:lnTo>
                    <a:pt x="2904" y="1150"/>
                  </a:lnTo>
                  <a:lnTo>
                    <a:pt x="2900" y="1142"/>
                  </a:lnTo>
                  <a:lnTo>
                    <a:pt x="2896" y="1138"/>
                  </a:lnTo>
                  <a:lnTo>
                    <a:pt x="2892" y="1136"/>
                  </a:lnTo>
                  <a:lnTo>
                    <a:pt x="2888" y="1134"/>
                  </a:lnTo>
                  <a:lnTo>
                    <a:pt x="2876" y="1130"/>
                  </a:lnTo>
                  <a:lnTo>
                    <a:pt x="2868" y="1124"/>
                  </a:lnTo>
                  <a:lnTo>
                    <a:pt x="2858" y="1114"/>
                  </a:lnTo>
                  <a:lnTo>
                    <a:pt x="2848" y="1102"/>
                  </a:lnTo>
                  <a:lnTo>
                    <a:pt x="2838" y="1096"/>
                  </a:lnTo>
                  <a:lnTo>
                    <a:pt x="2830" y="1094"/>
                  </a:lnTo>
                  <a:lnTo>
                    <a:pt x="2822" y="1094"/>
                  </a:lnTo>
                  <a:lnTo>
                    <a:pt x="2816" y="1098"/>
                  </a:lnTo>
                  <a:lnTo>
                    <a:pt x="2808" y="1104"/>
                  </a:lnTo>
                  <a:lnTo>
                    <a:pt x="2794" y="1126"/>
                  </a:lnTo>
                  <a:close/>
                  <a:moveTo>
                    <a:pt x="2544" y="400"/>
                  </a:moveTo>
                  <a:lnTo>
                    <a:pt x="2544" y="400"/>
                  </a:lnTo>
                  <a:lnTo>
                    <a:pt x="2544" y="408"/>
                  </a:lnTo>
                  <a:lnTo>
                    <a:pt x="2546" y="410"/>
                  </a:lnTo>
                  <a:lnTo>
                    <a:pt x="2550" y="408"/>
                  </a:lnTo>
                  <a:lnTo>
                    <a:pt x="2554" y="406"/>
                  </a:lnTo>
                  <a:lnTo>
                    <a:pt x="2560" y="404"/>
                  </a:lnTo>
                  <a:lnTo>
                    <a:pt x="2566" y="402"/>
                  </a:lnTo>
                  <a:lnTo>
                    <a:pt x="2572" y="406"/>
                  </a:lnTo>
                  <a:lnTo>
                    <a:pt x="2580" y="412"/>
                  </a:lnTo>
                  <a:lnTo>
                    <a:pt x="2586" y="422"/>
                  </a:lnTo>
                  <a:lnTo>
                    <a:pt x="2586" y="426"/>
                  </a:lnTo>
                  <a:lnTo>
                    <a:pt x="2582" y="428"/>
                  </a:lnTo>
                  <a:lnTo>
                    <a:pt x="2576" y="428"/>
                  </a:lnTo>
                  <a:lnTo>
                    <a:pt x="2558" y="428"/>
                  </a:lnTo>
                  <a:lnTo>
                    <a:pt x="2548" y="428"/>
                  </a:lnTo>
                  <a:lnTo>
                    <a:pt x="2540" y="430"/>
                  </a:lnTo>
                  <a:lnTo>
                    <a:pt x="2538" y="432"/>
                  </a:lnTo>
                  <a:lnTo>
                    <a:pt x="2538" y="436"/>
                  </a:lnTo>
                  <a:lnTo>
                    <a:pt x="2538" y="442"/>
                  </a:lnTo>
                  <a:lnTo>
                    <a:pt x="2542" y="446"/>
                  </a:lnTo>
                  <a:lnTo>
                    <a:pt x="2550" y="450"/>
                  </a:lnTo>
                  <a:lnTo>
                    <a:pt x="2560" y="452"/>
                  </a:lnTo>
                  <a:lnTo>
                    <a:pt x="2574" y="450"/>
                  </a:lnTo>
                  <a:lnTo>
                    <a:pt x="2592" y="446"/>
                  </a:lnTo>
                  <a:lnTo>
                    <a:pt x="2612" y="442"/>
                  </a:lnTo>
                  <a:lnTo>
                    <a:pt x="2622" y="440"/>
                  </a:lnTo>
                  <a:lnTo>
                    <a:pt x="2628" y="442"/>
                  </a:lnTo>
                  <a:lnTo>
                    <a:pt x="2628" y="444"/>
                  </a:lnTo>
                  <a:lnTo>
                    <a:pt x="2630" y="448"/>
                  </a:lnTo>
                  <a:lnTo>
                    <a:pt x="2634" y="450"/>
                  </a:lnTo>
                  <a:lnTo>
                    <a:pt x="2644" y="452"/>
                  </a:lnTo>
                  <a:lnTo>
                    <a:pt x="2660" y="450"/>
                  </a:lnTo>
                  <a:lnTo>
                    <a:pt x="2670" y="450"/>
                  </a:lnTo>
                  <a:lnTo>
                    <a:pt x="2678" y="450"/>
                  </a:lnTo>
                  <a:lnTo>
                    <a:pt x="2684" y="452"/>
                  </a:lnTo>
                  <a:lnTo>
                    <a:pt x="2688" y="454"/>
                  </a:lnTo>
                  <a:lnTo>
                    <a:pt x="2696" y="462"/>
                  </a:lnTo>
                  <a:lnTo>
                    <a:pt x="2700" y="470"/>
                  </a:lnTo>
                  <a:lnTo>
                    <a:pt x="2708" y="478"/>
                  </a:lnTo>
                  <a:lnTo>
                    <a:pt x="2712" y="482"/>
                  </a:lnTo>
                  <a:lnTo>
                    <a:pt x="2718" y="486"/>
                  </a:lnTo>
                  <a:lnTo>
                    <a:pt x="2724" y="488"/>
                  </a:lnTo>
                  <a:lnTo>
                    <a:pt x="2734" y="490"/>
                  </a:lnTo>
                  <a:lnTo>
                    <a:pt x="2746" y="490"/>
                  </a:lnTo>
                  <a:lnTo>
                    <a:pt x="2758" y="488"/>
                  </a:lnTo>
                  <a:lnTo>
                    <a:pt x="2768" y="486"/>
                  </a:lnTo>
                  <a:lnTo>
                    <a:pt x="2776" y="484"/>
                  </a:lnTo>
                  <a:lnTo>
                    <a:pt x="2780" y="480"/>
                  </a:lnTo>
                  <a:lnTo>
                    <a:pt x="2782" y="478"/>
                  </a:lnTo>
                  <a:lnTo>
                    <a:pt x="2780" y="474"/>
                  </a:lnTo>
                  <a:lnTo>
                    <a:pt x="2778" y="470"/>
                  </a:lnTo>
                  <a:lnTo>
                    <a:pt x="2772" y="462"/>
                  </a:lnTo>
                  <a:lnTo>
                    <a:pt x="2754" y="446"/>
                  </a:lnTo>
                  <a:lnTo>
                    <a:pt x="2750" y="442"/>
                  </a:lnTo>
                  <a:lnTo>
                    <a:pt x="2750" y="440"/>
                  </a:lnTo>
                  <a:lnTo>
                    <a:pt x="2752" y="438"/>
                  </a:lnTo>
                  <a:lnTo>
                    <a:pt x="2758" y="436"/>
                  </a:lnTo>
                  <a:lnTo>
                    <a:pt x="2762" y="432"/>
                  </a:lnTo>
                  <a:lnTo>
                    <a:pt x="2762" y="428"/>
                  </a:lnTo>
                  <a:lnTo>
                    <a:pt x="2762" y="422"/>
                  </a:lnTo>
                  <a:lnTo>
                    <a:pt x="2756" y="418"/>
                  </a:lnTo>
                  <a:lnTo>
                    <a:pt x="2750" y="414"/>
                  </a:lnTo>
                  <a:lnTo>
                    <a:pt x="2738" y="410"/>
                  </a:lnTo>
                  <a:lnTo>
                    <a:pt x="2724" y="408"/>
                  </a:lnTo>
                  <a:lnTo>
                    <a:pt x="2704" y="404"/>
                  </a:lnTo>
                  <a:lnTo>
                    <a:pt x="2702" y="402"/>
                  </a:lnTo>
                  <a:lnTo>
                    <a:pt x="2700" y="400"/>
                  </a:lnTo>
                  <a:lnTo>
                    <a:pt x="2698" y="398"/>
                  </a:lnTo>
                  <a:lnTo>
                    <a:pt x="2696" y="396"/>
                  </a:lnTo>
                  <a:lnTo>
                    <a:pt x="2690" y="392"/>
                  </a:lnTo>
                  <a:lnTo>
                    <a:pt x="2678" y="388"/>
                  </a:lnTo>
                  <a:lnTo>
                    <a:pt x="2664" y="384"/>
                  </a:lnTo>
                  <a:lnTo>
                    <a:pt x="2656" y="384"/>
                  </a:lnTo>
                  <a:lnTo>
                    <a:pt x="2648" y="388"/>
                  </a:lnTo>
                  <a:lnTo>
                    <a:pt x="2644" y="392"/>
                  </a:lnTo>
                  <a:lnTo>
                    <a:pt x="2642" y="394"/>
                  </a:lnTo>
                  <a:lnTo>
                    <a:pt x="2638" y="396"/>
                  </a:lnTo>
                  <a:lnTo>
                    <a:pt x="2636" y="394"/>
                  </a:lnTo>
                  <a:lnTo>
                    <a:pt x="2632" y="386"/>
                  </a:lnTo>
                  <a:lnTo>
                    <a:pt x="2630" y="382"/>
                  </a:lnTo>
                  <a:lnTo>
                    <a:pt x="2624" y="378"/>
                  </a:lnTo>
                  <a:lnTo>
                    <a:pt x="2610" y="370"/>
                  </a:lnTo>
                  <a:lnTo>
                    <a:pt x="2592" y="364"/>
                  </a:lnTo>
                  <a:lnTo>
                    <a:pt x="2574" y="360"/>
                  </a:lnTo>
                  <a:lnTo>
                    <a:pt x="2554" y="358"/>
                  </a:lnTo>
                  <a:lnTo>
                    <a:pt x="2536" y="360"/>
                  </a:lnTo>
                  <a:lnTo>
                    <a:pt x="2530" y="364"/>
                  </a:lnTo>
                  <a:lnTo>
                    <a:pt x="2524" y="366"/>
                  </a:lnTo>
                  <a:lnTo>
                    <a:pt x="2520" y="372"/>
                  </a:lnTo>
                  <a:lnTo>
                    <a:pt x="2516" y="378"/>
                  </a:lnTo>
                  <a:lnTo>
                    <a:pt x="2516" y="388"/>
                  </a:lnTo>
                  <a:lnTo>
                    <a:pt x="2516" y="390"/>
                  </a:lnTo>
                  <a:lnTo>
                    <a:pt x="2518" y="392"/>
                  </a:lnTo>
                  <a:lnTo>
                    <a:pt x="2522" y="392"/>
                  </a:lnTo>
                  <a:lnTo>
                    <a:pt x="2528" y="392"/>
                  </a:lnTo>
                  <a:lnTo>
                    <a:pt x="2534" y="390"/>
                  </a:lnTo>
                  <a:lnTo>
                    <a:pt x="2540" y="390"/>
                  </a:lnTo>
                  <a:lnTo>
                    <a:pt x="2544" y="392"/>
                  </a:lnTo>
                  <a:lnTo>
                    <a:pt x="2544" y="400"/>
                  </a:lnTo>
                  <a:close/>
                  <a:moveTo>
                    <a:pt x="3116" y="190"/>
                  </a:moveTo>
                  <a:lnTo>
                    <a:pt x="3116" y="190"/>
                  </a:lnTo>
                  <a:lnTo>
                    <a:pt x="3124" y="194"/>
                  </a:lnTo>
                  <a:lnTo>
                    <a:pt x="3132" y="196"/>
                  </a:lnTo>
                  <a:lnTo>
                    <a:pt x="3146" y="194"/>
                  </a:lnTo>
                  <a:lnTo>
                    <a:pt x="3154" y="194"/>
                  </a:lnTo>
                  <a:lnTo>
                    <a:pt x="3152" y="196"/>
                  </a:lnTo>
                  <a:lnTo>
                    <a:pt x="3146" y="200"/>
                  </a:lnTo>
                  <a:lnTo>
                    <a:pt x="3140" y="206"/>
                  </a:lnTo>
                  <a:lnTo>
                    <a:pt x="3136" y="210"/>
                  </a:lnTo>
                  <a:lnTo>
                    <a:pt x="3134" y="216"/>
                  </a:lnTo>
                  <a:lnTo>
                    <a:pt x="3134" y="220"/>
                  </a:lnTo>
                  <a:lnTo>
                    <a:pt x="3138" y="226"/>
                  </a:lnTo>
                  <a:lnTo>
                    <a:pt x="3144" y="230"/>
                  </a:lnTo>
                  <a:lnTo>
                    <a:pt x="3154" y="234"/>
                  </a:lnTo>
                  <a:lnTo>
                    <a:pt x="3168" y="238"/>
                  </a:lnTo>
                  <a:lnTo>
                    <a:pt x="3182" y="242"/>
                  </a:lnTo>
                  <a:lnTo>
                    <a:pt x="3194" y="248"/>
                  </a:lnTo>
                  <a:lnTo>
                    <a:pt x="3216" y="256"/>
                  </a:lnTo>
                  <a:lnTo>
                    <a:pt x="3228" y="258"/>
                  </a:lnTo>
                  <a:lnTo>
                    <a:pt x="3240" y="258"/>
                  </a:lnTo>
                  <a:lnTo>
                    <a:pt x="3252" y="254"/>
                  </a:lnTo>
                  <a:lnTo>
                    <a:pt x="3264" y="246"/>
                  </a:lnTo>
                  <a:lnTo>
                    <a:pt x="3280" y="238"/>
                  </a:lnTo>
                  <a:lnTo>
                    <a:pt x="3294" y="232"/>
                  </a:lnTo>
                  <a:lnTo>
                    <a:pt x="3306" y="228"/>
                  </a:lnTo>
                  <a:lnTo>
                    <a:pt x="3318" y="226"/>
                  </a:lnTo>
                  <a:lnTo>
                    <a:pt x="3326" y="226"/>
                  </a:lnTo>
                  <a:lnTo>
                    <a:pt x="3330" y="226"/>
                  </a:lnTo>
                  <a:lnTo>
                    <a:pt x="3328" y="228"/>
                  </a:lnTo>
                  <a:lnTo>
                    <a:pt x="3322" y="230"/>
                  </a:lnTo>
                  <a:lnTo>
                    <a:pt x="3296" y="238"/>
                  </a:lnTo>
                  <a:lnTo>
                    <a:pt x="3286" y="244"/>
                  </a:lnTo>
                  <a:lnTo>
                    <a:pt x="3278" y="248"/>
                  </a:lnTo>
                  <a:lnTo>
                    <a:pt x="3276" y="252"/>
                  </a:lnTo>
                  <a:lnTo>
                    <a:pt x="3276" y="254"/>
                  </a:lnTo>
                  <a:lnTo>
                    <a:pt x="3276" y="256"/>
                  </a:lnTo>
                  <a:lnTo>
                    <a:pt x="3280" y="260"/>
                  </a:lnTo>
                  <a:lnTo>
                    <a:pt x="3296" y="264"/>
                  </a:lnTo>
                  <a:lnTo>
                    <a:pt x="3326" y="268"/>
                  </a:lnTo>
                  <a:lnTo>
                    <a:pt x="3356" y="268"/>
                  </a:lnTo>
                  <a:lnTo>
                    <a:pt x="3376" y="266"/>
                  </a:lnTo>
                  <a:lnTo>
                    <a:pt x="3390" y="264"/>
                  </a:lnTo>
                  <a:lnTo>
                    <a:pt x="3398" y="260"/>
                  </a:lnTo>
                  <a:lnTo>
                    <a:pt x="3406" y="254"/>
                  </a:lnTo>
                  <a:lnTo>
                    <a:pt x="3410" y="254"/>
                  </a:lnTo>
                  <a:lnTo>
                    <a:pt x="3418" y="256"/>
                  </a:lnTo>
                  <a:lnTo>
                    <a:pt x="3430" y="260"/>
                  </a:lnTo>
                  <a:lnTo>
                    <a:pt x="3446" y="262"/>
                  </a:lnTo>
                  <a:lnTo>
                    <a:pt x="3468" y="260"/>
                  </a:lnTo>
                  <a:lnTo>
                    <a:pt x="3490" y="256"/>
                  </a:lnTo>
                  <a:lnTo>
                    <a:pt x="3514" y="248"/>
                  </a:lnTo>
                  <a:lnTo>
                    <a:pt x="3540" y="240"/>
                  </a:lnTo>
                  <a:lnTo>
                    <a:pt x="3568" y="230"/>
                  </a:lnTo>
                  <a:lnTo>
                    <a:pt x="3592" y="216"/>
                  </a:lnTo>
                  <a:lnTo>
                    <a:pt x="3618" y="204"/>
                  </a:lnTo>
                  <a:lnTo>
                    <a:pt x="3618" y="206"/>
                  </a:lnTo>
                  <a:lnTo>
                    <a:pt x="3612" y="212"/>
                  </a:lnTo>
                  <a:lnTo>
                    <a:pt x="3608" y="220"/>
                  </a:lnTo>
                  <a:lnTo>
                    <a:pt x="3606" y="224"/>
                  </a:lnTo>
                  <a:lnTo>
                    <a:pt x="3606" y="226"/>
                  </a:lnTo>
                  <a:lnTo>
                    <a:pt x="3608" y="230"/>
                  </a:lnTo>
                  <a:lnTo>
                    <a:pt x="3612" y="232"/>
                  </a:lnTo>
                  <a:lnTo>
                    <a:pt x="3620" y="234"/>
                  </a:lnTo>
                  <a:lnTo>
                    <a:pt x="3630" y="236"/>
                  </a:lnTo>
                  <a:lnTo>
                    <a:pt x="3648" y="238"/>
                  </a:lnTo>
                  <a:lnTo>
                    <a:pt x="3656" y="238"/>
                  </a:lnTo>
                  <a:lnTo>
                    <a:pt x="3656" y="240"/>
                  </a:lnTo>
                  <a:lnTo>
                    <a:pt x="3654" y="240"/>
                  </a:lnTo>
                  <a:lnTo>
                    <a:pt x="3642" y="244"/>
                  </a:lnTo>
                  <a:lnTo>
                    <a:pt x="3596" y="252"/>
                  </a:lnTo>
                  <a:lnTo>
                    <a:pt x="3524" y="266"/>
                  </a:lnTo>
                  <a:lnTo>
                    <a:pt x="3460" y="278"/>
                  </a:lnTo>
                  <a:lnTo>
                    <a:pt x="3442" y="282"/>
                  </a:lnTo>
                  <a:lnTo>
                    <a:pt x="3434" y="284"/>
                  </a:lnTo>
                  <a:lnTo>
                    <a:pt x="3432" y="286"/>
                  </a:lnTo>
                  <a:lnTo>
                    <a:pt x="3430" y="288"/>
                  </a:lnTo>
                  <a:lnTo>
                    <a:pt x="3436" y="292"/>
                  </a:lnTo>
                  <a:lnTo>
                    <a:pt x="3458" y="308"/>
                  </a:lnTo>
                  <a:lnTo>
                    <a:pt x="3474" y="318"/>
                  </a:lnTo>
                  <a:lnTo>
                    <a:pt x="3490" y="326"/>
                  </a:lnTo>
                  <a:lnTo>
                    <a:pt x="3514" y="336"/>
                  </a:lnTo>
                  <a:lnTo>
                    <a:pt x="3522" y="340"/>
                  </a:lnTo>
                  <a:lnTo>
                    <a:pt x="3524" y="342"/>
                  </a:lnTo>
                  <a:lnTo>
                    <a:pt x="3520" y="344"/>
                  </a:lnTo>
                  <a:lnTo>
                    <a:pt x="3508" y="346"/>
                  </a:lnTo>
                  <a:lnTo>
                    <a:pt x="3494" y="348"/>
                  </a:lnTo>
                  <a:lnTo>
                    <a:pt x="3484" y="346"/>
                  </a:lnTo>
                  <a:lnTo>
                    <a:pt x="3474" y="342"/>
                  </a:lnTo>
                  <a:lnTo>
                    <a:pt x="3466" y="334"/>
                  </a:lnTo>
                  <a:lnTo>
                    <a:pt x="3452" y="318"/>
                  </a:lnTo>
                  <a:lnTo>
                    <a:pt x="3440" y="310"/>
                  </a:lnTo>
                  <a:lnTo>
                    <a:pt x="3428" y="304"/>
                  </a:lnTo>
                  <a:lnTo>
                    <a:pt x="3410" y="298"/>
                  </a:lnTo>
                  <a:lnTo>
                    <a:pt x="3388" y="292"/>
                  </a:lnTo>
                  <a:lnTo>
                    <a:pt x="3364" y="288"/>
                  </a:lnTo>
                  <a:lnTo>
                    <a:pt x="3340" y="284"/>
                  </a:lnTo>
                  <a:lnTo>
                    <a:pt x="3318" y="284"/>
                  </a:lnTo>
                  <a:lnTo>
                    <a:pt x="3300" y="286"/>
                  </a:lnTo>
                  <a:lnTo>
                    <a:pt x="3294" y="288"/>
                  </a:lnTo>
                  <a:lnTo>
                    <a:pt x="3288" y="290"/>
                  </a:lnTo>
                  <a:lnTo>
                    <a:pt x="3284" y="294"/>
                  </a:lnTo>
                  <a:lnTo>
                    <a:pt x="3282" y="298"/>
                  </a:lnTo>
                  <a:lnTo>
                    <a:pt x="3282" y="312"/>
                  </a:lnTo>
                  <a:lnTo>
                    <a:pt x="3284" y="316"/>
                  </a:lnTo>
                  <a:lnTo>
                    <a:pt x="3286" y="320"/>
                  </a:lnTo>
                  <a:lnTo>
                    <a:pt x="3300" y="326"/>
                  </a:lnTo>
                  <a:lnTo>
                    <a:pt x="3322" y="336"/>
                  </a:lnTo>
                  <a:lnTo>
                    <a:pt x="3336" y="342"/>
                  </a:lnTo>
                  <a:lnTo>
                    <a:pt x="3348" y="348"/>
                  </a:lnTo>
                  <a:lnTo>
                    <a:pt x="3366" y="362"/>
                  </a:lnTo>
                  <a:lnTo>
                    <a:pt x="3372" y="368"/>
                  </a:lnTo>
                  <a:lnTo>
                    <a:pt x="3376" y="374"/>
                  </a:lnTo>
                  <a:lnTo>
                    <a:pt x="3374" y="378"/>
                  </a:lnTo>
                  <a:lnTo>
                    <a:pt x="3370" y="380"/>
                  </a:lnTo>
                  <a:lnTo>
                    <a:pt x="3362" y="382"/>
                  </a:lnTo>
                  <a:lnTo>
                    <a:pt x="3358" y="384"/>
                  </a:lnTo>
                  <a:lnTo>
                    <a:pt x="3356" y="386"/>
                  </a:lnTo>
                  <a:lnTo>
                    <a:pt x="3358" y="390"/>
                  </a:lnTo>
                  <a:lnTo>
                    <a:pt x="3362" y="392"/>
                  </a:lnTo>
                  <a:lnTo>
                    <a:pt x="3370" y="394"/>
                  </a:lnTo>
                  <a:lnTo>
                    <a:pt x="3380" y="396"/>
                  </a:lnTo>
                  <a:lnTo>
                    <a:pt x="3394" y="398"/>
                  </a:lnTo>
                  <a:lnTo>
                    <a:pt x="3408" y="400"/>
                  </a:lnTo>
                  <a:lnTo>
                    <a:pt x="3420" y="402"/>
                  </a:lnTo>
                  <a:lnTo>
                    <a:pt x="3430" y="406"/>
                  </a:lnTo>
                  <a:lnTo>
                    <a:pt x="3434" y="408"/>
                  </a:lnTo>
                  <a:lnTo>
                    <a:pt x="3436" y="410"/>
                  </a:lnTo>
                  <a:lnTo>
                    <a:pt x="3434" y="412"/>
                  </a:lnTo>
                  <a:lnTo>
                    <a:pt x="3424" y="412"/>
                  </a:lnTo>
                  <a:lnTo>
                    <a:pt x="3412" y="410"/>
                  </a:lnTo>
                  <a:lnTo>
                    <a:pt x="3392" y="408"/>
                  </a:lnTo>
                  <a:lnTo>
                    <a:pt x="3370" y="408"/>
                  </a:lnTo>
                  <a:lnTo>
                    <a:pt x="3322" y="410"/>
                  </a:lnTo>
                  <a:lnTo>
                    <a:pt x="3300" y="412"/>
                  </a:lnTo>
                  <a:lnTo>
                    <a:pt x="3280" y="414"/>
                  </a:lnTo>
                  <a:lnTo>
                    <a:pt x="3264" y="420"/>
                  </a:lnTo>
                  <a:lnTo>
                    <a:pt x="3254" y="424"/>
                  </a:lnTo>
                  <a:lnTo>
                    <a:pt x="3250" y="430"/>
                  </a:lnTo>
                  <a:lnTo>
                    <a:pt x="3244" y="438"/>
                  </a:lnTo>
                  <a:lnTo>
                    <a:pt x="3242" y="446"/>
                  </a:lnTo>
                  <a:lnTo>
                    <a:pt x="3240" y="452"/>
                  </a:lnTo>
                  <a:lnTo>
                    <a:pt x="3242" y="458"/>
                  </a:lnTo>
                  <a:lnTo>
                    <a:pt x="3248" y="462"/>
                  </a:lnTo>
                  <a:lnTo>
                    <a:pt x="3256" y="464"/>
                  </a:lnTo>
                  <a:lnTo>
                    <a:pt x="3268" y="464"/>
                  </a:lnTo>
                  <a:lnTo>
                    <a:pt x="3280" y="460"/>
                  </a:lnTo>
                  <a:lnTo>
                    <a:pt x="3288" y="460"/>
                  </a:lnTo>
                  <a:lnTo>
                    <a:pt x="3294" y="462"/>
                  </a:lnTo>
                  <a:lnTo>
                    <a:pt x="3296" y="464"/>
                  </a:lnTo>
                  <a:lnTo>
                    <a:pt x="3298" y="466"/>
                  </a:lnTo>
                  <a:lnTo>
                    <a:pt x="3302" y="468"/>
                  </a:lnTo>
                  <a:lnTo>
                    <a:pt x="3308" y="468"/>
                  </a:lnTo>
                  <a:lnTo>
                    <a:pt x="3318" y="466"/>
                  </a:lnTo>
                  <a:lnTo>
                    <a:pt x="3328" y="464"/>
                  </a:lnTo>
                  <a:lnTo>
                    <a:pt x="3332" y="464"/>
                  </a:lnTo>
                  <a:lnTo>
                    <a:pt x="3332" y="468"/>
                  </a:lnTo>
                  <a:lnTo>
                    <a:pt x="3332" y="472"/>
                  </a:lnTo>
                  <a:lnTo>
                    <a:pt x="3330" y="476"/>
                  </a:lnTo>
                  <a:lnTo>
                    <a:pt x="3330" y="484"/>
                  </a:lnTo>
                  <a:lnTo>
                    <a:pt x="3332" y="494"/>
                  </a:lnTo>
                  <a:lnTo>
                    <a:pt x="3338" y="504"/>
                  </a:lnTo>
                  <a:lnTo>
                    <a:pt x="3342" y="508"/>
                  </a:lnTo>
                  <a:lnTo>
                    <a:pt x="3348" y="512"/>
                  </a:lnTo>
                  <a:lnTo>
                    <a:pt x="3354" y="514"/>
                  </a:lnTo>
                  <a:lnTo>
                    <a:pt x="3360" y="514"/>
                  </a:lnTo>
                  <a:lnTo>
                    <a:pt x="3374" y="514"/>
                  </a:lnTo>
                  <a:lnTo>
                    <a:pt x="3388" y="510"/>
                  </a:lnTo>
                  <a:lnTo>
                    <a:pt x="3402" y="502"/>
                  </a:lnTo>
                  <a:lnTo>
                    <a:pt x="3416" y="494"/>
                  </a:lnTo>
                  <a:lnTo>
                    <a:pt x="3428" y="484"/>
                  </a:lnTo>
                  <a:lnTo>
                    <a:pt x="3438" y="474"/>
                  </a:lnTo>
                  <a:lnTo>
                    <a:pt x="3444" y="470"/>
                  </a:lnTo>
                  <a:lnTo>
                    <a:pt x="3444" y="474"/>
                  </a:lnTo>
                  <a:lnTo>
                    <a:pt x="3438" y="482"/>
                  </a:lnTo>
                  <a:lnTo>
                    <a:pt x="3428" y="494"/>
                  </a:lnTo>
                  <a:lnTo>
                    <a:pt x="3414" y="508"/>
                  </a:lnTo>
                  <a:lnTo>
                    <a:pt x="3398" y="520"/>
                  </a:lnTo>
                  <a:lnTo>
                    <a:pt x="3388" y="524"/>
                  </a:lnTo>
                  <a:lnTo>
                    <a:pt x="3380" y="528"/>
                  </a:lnTo>
                  <a:lnTo>
                    <a:pt x="3370" y="530"/>
                  </a:lnTo>
                  <a:lnTo>
                    <a:pt x="3358" y="530"/>
                  </a:lnTo>
                  <a:lnTo>
                    <a:pt x="3342" y="526"/>
                  </a:lnTo>
                  <a:lnTo>
                    <a:pt x="3330" y="520"/>
                  </a:lnTo>
                  <a:lnTo>
                    <a:pt x="3318" y="512"/>
                  </a:lnTo>
                  <a:lnTo>
                    <a:pt x="3310" y="504"/>
                  </a:lnTo>
                  <a:lnTo>
                    <a:pt x="3300" y="496"/>
                  </a:lnTo>
                  <a:lnTo>
                    <a:pt x="3290" y="488"/>
                  </a:lnTo>
                  <a:lnTo>
                    <a:pt x="3278" y="484"/>
                  </a:lnTo>
                  <a:lnTo>
                    <a:pt x="3262" y="482"/>
                  </a:lnTo>
                  <a:lnTo>
                    <a:pt x="3234" y="482"/>
                  </a:lnTo>
                  <a:lnTo>
                    <a:pt x="3224" y="484"/>
                  </a:lnTo>
                  <a:lnTo>
                    <a:pt x="3216" y="486"/>
                  </a:lnTo>
                  <a:lnTo>
                    <a:pt x="3212" y="490"/>
                  </a:lnTo>
                  <a:lnTo>
                    <a:pt x="3212" y="494"/>
                  </a:lnTo>
                  <a:lnTo>
                    <a:pt x="3216" y="500"/>
                  </a:lnTo>
                  <a:lnTo>
                    <a:pt x="3222" y="506"/>
                  </a:lnTo>
                  <a:lnTo>
                    <a:pt x="3240" y="520"/>
                  </a:lnTo>
                  <a:lnTo>
                    <a:pt x="3254" y="532"/>
                  </a:lnTo>
                  <a:lnTo>
                    <a:pt x="3256" y="538"/>
                  </a:lnTo>
                  <a:lnTo>
                    <a:pt x="3256" y="540"/>
                  </a:lnTo>
                  <a:lnTo>
                    <a:pt x="3254" y="542"/>
                  </a:lnTo>
                  <a:lnTo>
                    <a:pt x="3246" y="544"/>
                  </a:lnTo>
                  <a:lnTo>
                    <a:pt x="3232" y="544"/>
                  </a:lnTo>
                  <a:lnTo>
                    <a:pt x="3214" y="546"/>
                  </a:lnTo>
                  <a:lnTo>
                    <a:pt x="3198" y="550"/>
                  </a:lnTo>
                  <a:lnTo>
                    <a:pt x="3182" y="556"/>
                  </a:lnTo>
                  <a:lnTo>
                    <a:pt x="3172" y="562"/>
                  </a:lnTo>
                  <a:lnTo>
                    <a:pt x="3164" y="570"/>
                  </a:lnTo>
                  <a:lnTo>
                    <a:pt x="3160" y="578"/>
                  </a:lnTo>
                  <a:lnTo>
                    <a:pt x="3160" y="582"/>
                  </a:lnTo>
                  <a:lnTo>
                    <a:pt x="3162" y="586"/>
                  </a:lnTo>
                  <a:lnTo>
                    <a:pt x="3164" y="590"/>
                  </a:lnTo>
                  <a:lnTo>
                    <a:pt x="3168" y="594"/>
                  </a:lnTo>
                  <a:lnTo>
                    <a:pt x="3172" y="596"/>
                  </a:lnTo>
                  <a:lnTo>
                    <a:pt x="3178" y="596"/>
                  </a:lnTo>
                  <a:lnTo>
                    <a:pt x="3186" y="596"/>
                  </a:lnTo>
                  <a:lnTo>
                    <a:pt x="3198" y="596"/>
                  </a:lnTo>
                  <a:lnTo>
                    <a:pt x="3204" y="598"/>
                  </a:lnTo>
                  <a:lnTo>
                    <a:pt x="3210" y="602"/>
                  </a:lnTo>
                  <a:lnTo>
                    <a:pt x="3218" y="606"/>
                  </a:lnTo>
                  <a:lnTo>
                    <a:pt x="3226" y="608"/>
                  </a:lnTo>
                  <a:lnTo>
                    <a:pt x="3234" y="608"/>
                  </a:lnTo>
                  <a:lnTo>
                    <a:pt x="3242" y="608"/>
                  </a:lnTo>
                  <a:lnTo>
                    <a:pt x="3258" y="602"/>
                  </a:lnTo>
                  <a:lnTo>
                    <a:pt x="3272" y="596"/>
                  </a:lnTo>
                  <a:lnTo>
                    <a:pt x="3278" y="594"/>
                  </a:lnTo>
                  <a:lnTo>
                    <a:pt x="3284" y="596"/>
                  </a:lnTo>
                  <a:lnTo>
                    <a:pt x="3298" y="600"/>
                  </a:lnTo>
                  <a:lnTo>
                    <a:pt x="3316" y="606"/>
                  </a:lnTo>
                  <a:lnTo>
                    <a:pt x="3328" y="608"/>
                  </a:lnTo>
                  <a:lnTo>
                    <a:pt x="3344" y="610"/>
                  </a:lnTo>
                  <a:lnTo>
                    <a:pt x="3358" y="610"/>
                  </a:lnTo>
                  <a:lnTo>
                    <a:pt x="3366" y="606"/>
                  </a:lnTo>
                  <a:lnTo>
                    <a:pt x="3372" y="604"/>
                  </a:lnTo>
                  <a:lnTo>
                    <a:pt x="3374" y="600"/>
                  </a:lnTo>
                  <a:lnTo>
                    <a:pt x="3378" y="596"/>
                  </a:lnTo>
                  <a:lnTo>
                    <a:pt x="3384" y="596"/>
                  </a:lnTo>
                  <a:lnTo>
                    <a:pt x="3394" y="596"/>
                  </a:lnTo>
                  <a:lnTo>
                    <a:pt x="3410" y="600"/>
                  </a:lnTo>
                  <a:lnTo>
                    <a:pt x="3418" y="602"/>
                  </a:lnTo>
                  <a:lnTo>
                    <a:pt x="3428" y="604"/>
                  </a:lnTo>
                  <a:lnTo>
                    <a:pt x="3448" y="604"/>
                  </a:lnTo>
                  <a:lnTo>
                    <a:pt x="3466" y="600"/>
                  </a:lnTo>
                  <a:lnTo>
                    <a:pt x="3484" y="596"/>
                  </a:lnTo>
                  <a:lnTo>
                    <a:pt x="3498" y="592"/>
                  </a:lnTo>
                  <a:lnTo>
                    <a:pt x="3508" y="590"/>
                  </a:lnTo>
                  <a:lnTo>
                    <a:pt x="3510" y="592"/>
                  </a:lnTo>
                  <a:lnTo>
                    <a:pt x="3512" y="594"/>
                  </a:lnTo>
                  <a:lnTo>
                    <a:pt x="3514" y="598"/>
                  </a:lnTo>
                  <a:lnTo>
                    <a:pt x="3512" y="602"/>
                  </a:lnTo>
                  <a:lnTo>
                    <a:pt x="3512" y="608"/>
                  </a:lnTo>
                  <a:lnTo>
                    <a:pt x="3512" y="612"/>
                  </a:lnTo>
                  <a:lnTo>
                    <a:pt x="3512" y="616"/>
                  </a:lnTo>
                  <a:lnTo>
                    <a:pt x="3516" y="618"/>
                  </a:lnTo>
                  <a:lnTo>
                    <a:pt x="3522" y="620"/>
                  </a:lnTo>
                  <a:lnTo>
                    <a:pt x="3534" y="620"/>
                  </a:lnTo>
                  <a:lnTo>
                    <a:pt x="3546" y="618"/>
                  </a:lnTo>
                  <a:lnTo>
                    <a:pt x="3558" y="612"/>
                  </a:lnTo>
                  <a:lnTo>
                    <a:pt x="3582" y="600"/>
                  </a:lnTo>
                  <a:lnTo>
                    <a:pt x="3592" y="596"/>
                  </a:lnTo>
                  <a:lnTo>
                    <a:pt x="3600" y="594"/>
                  </a:lnTo>
                  <a:lnTo>
                    <a:pt x="3616" y="594"/>
                  </a:lnTo>
                  <a:lnTo>
                    <a:pt x="3622" y="592"/>
                  </a:lnTo>
                  <a:lnTo>
                    <a:pt x="3628" y="588"/>
                  </a:lnTo>
                  <a:lnTo>
                    <a:pt x="3632" y="582"/>
                  </a:lnTo>
                  <a:lnTo>
                    <a:pt x="3634" y="570"/>
                  </a:lnTo>
                  <a:lnTo>
                    <a:pt x="3634" y="564"/>
                  </a:lnTo>
                  <a:lnTo>
                    <a:pt x="3634" y="560"/>
                  </a:lnTo>
                  <a:lnTo>
                    <a:pt x="3630" y="558"/>
                  </a:lnTo>
                  <a:lnTo>
                    <a:pt x="3628" y="556"/>
                  </a:lnTo>
                  <a:lnTo>
                    <a:pt x="3620" y="556"/>
                  </a:lnTo>
                  <a:lnTo>
                    <a:pt x="3610" y="556"/>
                  </a:lnTo>
                  <a:lnTo>
                    <a:pt x="3598" y="558"/>
                  </a:lnTo>
                  <a:lnTo>
                    <a:pt x="3590" y="558"/>
                  </a:lnTo>
                  <a:lnTo>
                    <a:pt x="3584" y="556"/>
                  </a:lnTo>
                  <a:lnTo>
                    <a:pt x="3582" y="552"/>
                  </a:lnTo>
                  <a:lnTo>
                    <a:pt x="3582" y="550"/>
                  </a:lnTo>
                  <a:lnTo>
                    <a:pt x="3582" y="542"/>
                  </a:lnTo>
                  <a:lnTo>
                    <a:pt x="3584" y="538"/>
                  </a:lnTo>
                  <a:lnTo>
                    <a:pt x="3588" y="534"/>
                  </a:lnTo>
                  <a:lnTo>
                    <a:pt x="3592" y="530"/>
                  </a:lnTo>
                  <a:lnTo>
                    <a:pt x="3604" y="524"/>
                  </a:lnTo>
                  <a:lnTo>
                    <a:pt x="3622" y="514"/>
                  </a:lnTo>
                  <a:lnTo>
                    <a:pt x="3626" y="512"/>
                  </a:lnTo>
                  <a:lnTo>
                    <a:pt x="3628" y="508"/>
                  </a:lnTo>
                  <a:lnTo>
                    <a:pt x="3630" y="504"/>
                  </a:lnTo>
                  <a:lnTo>
                    <a:pt x="3628" y="500"/>
                  </a:lnTo>
                  <a:lnTo>
                    <a:pt x="3626" y="492"/>
                  </a:lnTo>
                  <a:lnTo>
                    <a:pt x="3620" y="484"/>
                  </a:lnTo>
                  <a:lnTo>
                    <a:pt x="3618" y="478"/>
                  </a:lnTo>
                  <a:lnTo>
                    <a:pt x="3620" y="476"/>
                  </a:lnTo>
                  <a:lnTo>
                    <a:pt x="3622" y="474"/>
                  </a:lnTo>
                  <a:lnTo>
                    <a:pt x="3632" y="474"/>
                  </a:lnTo>
                  <a:lnTo>
                    <a:pt x="3654" y="476"/>
                  </a:lnTo>
                  <a:lnTo>
                    <a:pt x="3674" y="478"/>
                  </a:lnTo>
                  <a:lnTo>
                    <a:pt x="3692" y="476"/>
                  </a:lnTo>
                  <a:lnTo>
                    <a:pt x="3708" y="474"/>
                  </a:lnTo>
                  <a:lnTo>
                    <a:pt x="3722" y="468"/>
                  </a:lnTo>
                  <a:lnTo>
                    <a:pt x="3732" y="460"/>
                  </a:lnTo>
                  <a:lnTo>
                    <a:pt x="3738" y="454"/>
                  </a:lnTo>
                  <a:lnTo>
                    <a:pt x="3740" y="446"/>
                  </a:lnTo>
                  <a:lnTo>
                    <a:pt x="3740" y="442"/>
                  </a:lnTo>
                  <a:lnTo>
                    <a:pt x="3738" y="440"/>
                  </a:lnTo>
                  <a:lnTo>
                    <a:pt x="3736" y="436"/>
                  </a:lnTo>
                  <a:lnTo>
                    <a:pt x="3736" y="434"/>
                  </a:lnTo>
                  <a:lnTo>
                    <a:pt x="3740" y="430"/>
                  </a:lnTo>
                  <a:lnTo>
                    <a:pt x="3752" y="424"/>
                  </a:lnTo>
                  <a:lnTo>
                    <a:pt x="3756" y="420"/>
                  </a:lnTo>
                  <a:lnTo>
                    <a:pt x="3756" y="418"/>
                  </a:lnTo>
                  <a:lnTo>
                    <a:pt x="3756" y="416"/>
                  </a:lnTo>
                  <a:lnTo>
                    <a:pt x="3750" y="410"/>
                  </a:lnTo>
                  <a:lnTo>
                    <a:pt x="3734" y="400"/>
                  </a:lnTo>
                  <a:lnTo>
                    <a:pt x="3720" y="392"/>
                  </a:lnTo>
                  <a:lnTo>
                    <a:pt x="3718" y="390"/>
                  </a:lnTo>
                  <a:lnTo>
                    <a:pt x="3722" y="390"/>
                  </a:lnTo>
                  <a:lnTo>
                    <a:pt x="3734" y="390"/>
                  </a:lnTo>
                  <a:lnTo>
                    <a:pt x="3746" y="392"/>
                  </a:lnTo>
                  <a:lnTo>
                    <a:pt x="3758" y="392"/>
                  </a:lnTo>
                  <a:lnTo>
                    <a:pt x="3764" y="392"/>
                  </a:lnTo>
                  <a:lnTo>
                    <a:pt x="3766" y="390"/>
                  </a:lnTo>
                  <a:lnTo>
                    <a:pt x="3768" y="386"/>
                  </a:lnTo>
                  <a:lnTo>
                    <a:pt x="3766" y="384"/>
                  </a:lnTo>
                  <a:lnTo>
                    <a:pt x="3762" y="376"/>
                  </a:lnTo>
                  <a:lnTo>
                    <a:pt x="3758" y="370"/>
                  </a:lnTo>
                  <a:lnTo>
                    <a:pt x="3752" y="368"/>
                  </a:lnTo>
                  <a:lnTo>
                    <a:pt x="3746" y="368"/>
                  </a:lnTo>
                  <a:lnTo>
                    <a:pt x="3732" y="368"/>
                  </a:lnTo>
                  <a:lnTo>
                    <a:pt x="3712" y="372"/>
                  </a:lnTo>
                  <a:lnTo>
                    <a:pt x="3688" y="372"/>
                  </a:lnTo>
                  <a:lnTo>
                    <a:pt x="3666" y="372"/>
                  </a:lnTo>
                  <a:lnTo>
                    <a:pt x="3656" y="372"/>
                  </a:lnTo>
                  <a:lnTo>
                    <a:pt x="3650" y="370"/>
                  </a:lnTo>
                  <a:lnTo>
                    <a:pt x="3650" y="368"/>
                  </a:lnTo>
                  <a:lnTo>
                    <a:pt x="3652" y="364"/>
                  </a:lnTo>
                  <a:lnTo>
                    <a:pt x="3660" y="360"/>
                  </a:lnTo>
                  <a:lnTo>
                    <a:pt x="3676" y="358"/>
                  </a:lnTo>
                  <a:lnTo>
                    <a:pt x="3718" y="354"/>
                  </a:lnTo>
                  <a:lnTo>
                    <a:pt x="3764" y="352"/>
                  </a:lnTo>
                  <a:lnTo>
                    <a:pt x="3804" y="350"/>
                  </a:lnTo>
                  <a:lnTo>
                    <a:pt x="3816" y="348"/>
                  </a:lnTo>
                  <a:lnTo>
                    <a:pt x="3822" y="344"/>
                  </a:lnTo>
                  <a:lnTo>
                    <a:pt x="3824" y="338"/>
                  </a:lnTo>
                  <a:lnTo>
                    <a:pt x="3826" y="334"/>
                  </a:lnTo>
                  <a:lnTo>
                    <a:pt x="3824" y="328"/>
                  </a:lnTo>
                  <a:lnTo>
                    <a:pt x="3828" y="328"/>
                  </a:lnTo>
                  <a:lnTo>
                    <a:pt x="3834" y="330"/>
                  </a:lnTo>
                  <a:lnTo>
                    <a:pt x="3842" y="334"/>
                  </a:lnTo>
                  <a:lnTo>
                    <a:pt x="3852" y="336"/>
                  </a:lnTo>
                  <a:lnTo>
                    <a:pt x="3862" y="336"/>
                  </a:lnTo>
                  <a:lnTo>
                    <a:pt x="3872" y="336"/>
                  </a:lnTo>
                  <a:lnTo>
                    <a:pt x="3884" y="334"/>
                  </a:lnTo>
                  <a:lnTo>
                    <a:pt x="3894" y="330"/>
                  </a:lnTo>
                  <a:lnTo>
                    <a:pt x="3904" y="322"/>
                  </a:lnTo>
                  <a:lnTo>
                    <a:pt x="3914" y="312"/>
                  </a:lnTo>
                  <a:lnTo>
                    <a:pt x="3924" y="302"/>
                  </a:lnTo>
                  <a:lnTo>
                    <a:pt x="3938" y="292"/>
                  </a:lnTo>
                  <a:lnTo>
                    <a:pt x="3954" y="282"/>
                  </a:lnTo>
                  <a:lnTo>
                    <a:pt x="3974" y="272"/>
                  </a:lnTo>
                  <a:lnTo>
                    <a:pt x="4026" y="248"/>
                  </a:lnTo>
                  <a:lnTo>
                    <a:pt x="4092" y="222"/>
                  </a:lnTo>
                  <a:lnTo>
                    <a:pt x="4150" y="198"/>
                  </a:lnTo>
                  <a:lnTo>
                    <a:pt x="4164" y="190"/>
                  </a:lnTo>
                  <a:lnTo>
                    <a:pt x="4170" y="186"/>
                  </a:lnTo>
                  <a:lnTo>
                    <a:pt x="4170" y="184"/>
                  </a:lnTo>
                  <a:lnTo>
                    <a:pt x="4168" y="182"/>
                  </a:lnTo>
                  <a:lnTo>
                    <a:pt x="4156" y="182"/>
                  </a:lnTo>
                  <a:lnTo>
                    <a:pt x="4110" y="186"/>
                  </a:lnTo>
                  <a:lnTo>
                    <a:pt x="4086" y="188"/>
                  </a:lnTo>
                  <a:lnTo>
                    <a:pt x="4074" y="186"/>
                  </a:lnTo>
                  <a:lnTo>
                    <a:pt x="4072" y="186"/>
                  </a:lnTo>
                  <a:lnTo>
                    <a:pt x="4072" y="184"/>
                  </a:lnTo>
                  <a:lnTo>
                    <a:pt x="4078" y="182"/>
                  </a:lnTo>
                  <a:lnTo>
                    <a:pt x="4106" y="172"/>
                  </a:lnTo>
                  <a:lnTo>
                    <a:pt x="4144" y="164"/>
                  </a:lnTo>
                  <a:lnTo>
                    <a:pt x="4190" y="156"/>
                  </a:lnTo>
                  <a:lnTo>
                    <a:pt x="4244" y="144"/>
                  </a:lnTo>
                  <a:lnTo>
                    <a:pt x="4270" y="136"/>
                  </a:lnTo>
                  <a:lnTo>
                    <a:pt x="4290" y="128"/>
                  </a:lnTo>
                  <a:lnTo>
                    <a:pt x="4304" y="120"/>
                  </a:lnTo>
                  <a:lnTo>
                    <a:pt x="4308" y="116"/>
                  </a:lnTo>
                  <a:lnTo>
                    <a:pt x="4310" y="112"/>
                  </a:lnTo>
                  <a:lnTo>
                    <a:pt x="4308" y="108"/>
                  </a:lnTo>
                  <a:lnTo>
                    <a:pt x="4306" y="106"/>
                  </a:lnTo>
                  <a:lnTo>
                    <a:pt x="4296" y="102"/>
                  </a:lnTo>
                  <a:lnTo>
                    <a:pt x="4284" y="100"/>
                  </a:lnTo>
                  <a:lnTo>
                    <a:pt x="4268" y="100"/>
                  </a:lnTo>
                  <a:lnTo>
                    <a:pt x="4254" y="100"/>
                  </a:lnTo>
                  <a:lnTo>
                    <a:pt x="4240" y="98"/>
                  </a:lnTo>
                  <a:lnTo>
                    <a:pt x="4232" y="94"/>
                  </a:lnTo>
                  <a:lnTo>
                    <a:pt x="4230" y="90"/>
                  </a:lnTo>
                  <a:lnTo>
                    <a:pt x="4228" y="88"/>
                  </a:lnTo>
                  <a:lnTo>
                    <a:pt x="4228" y="84"/>
                  </a:lnTo>
                  <a:lnTo>
                    <a:pt x="4226" y="80"/>
                  </a:lnTo>
                  <a:lnTo>
                    <a:pt x="4218" y="74"/>
                  </a:lnTo>
                  <a:lnTo>
                    <a:pt x="4208" y="70"/>
                  </a:lnTo>
                  <a:lnTo>
                    <a:pt x="4194" y="66"/>
                  </a:lnTo>
                  <a:lnTo>
                    <a:pt x="4168" y="64"/>
                  </a:lnTo>
                  <a:lnTo>
                    <a:pt x="4150" y="64"/>
                  </a:lnTo>
                  <a:lnTo>
                    <a:pt x="4134" y="66"/>
                  </a:lnTo>
                  <a:lnTo>
                    <a:pt x="4124" y="64"/>
                  </a:lnTo>
                  <a:lnTo>
                    <a:pt x="4112" y="66"/>
                  </a:lnTo>
                  <a:lnTo>
                    <a:pt x="4092" y="72"/>
                  </a:lnTo>
                  <a:lnTo>
                    <a:pt x="4076" y="78"/>
                  </a:lnTo>
                  <a:lnTo>
                    <a:pt x="4062" y="82"/>
                  </a:lnTo>
                  <a:lnTo>
                    <a:pt x="4034" y="84"/>
                  </a:lnTo>
                  <a:lnTo>
                    <a:pt x="4020" y="84"/>
                  </a:lnTo>
                  <a:lnTo>
                    <a:pt x="4020" y="82"/>
                  </a:lnTo>
                  <a:lnTo>
                    <a:pt x="4022" y="82"/>
                  </a:lnTo>
                  <a:lnTo>
                    <a:pt x="4030" y="80"/>
                  </a:lnTo>
                  <a:lnTo>
                    <a:pt x="4058" y="74"/>
                  </a:lnTo>
                  <a:lnTo>
                    <a:pt x="4078" y="68"/>
                  </a:lnTo>
                  <a:lnTo>
                    <a:pt x="4082" y="64"/>
                  </a:lnTo>
                  <a:lnTo>
                    <a:pt x="4080" y="64"/>
                  </a:lnTo>
                  <a:lnTo>
                    <a:pt x="4080" y="62"/>
                  </a:lnTo>
                  <a:lnTo>
                    <a:pt x="4070" y="60"/>
                  </a:lnTo>
                  <a:lnTo>
                    <a:pt x="4052" y="60"/>
                  </a:lnTo>
                  <a:lnTo>
                    <a:pt x="4032" y="60"/>
                  </a:lnTo>
                  <a:lnTo>
                    <a:pt x="4014" y="56"/>
                  </a:lnTo>
                  <a:lnTo>
                    <a:pt x="3986" y="50"/>
                  </a:lnTo>
                  <a:lnTo>
                    <a:pt x="3972" y="46"/>
                  </a:lnTo>
                  <a:lnTo>
                    <a:pt x="3960" y="44"/>
                  </a:lnTo>
                  <a:lnTo>
                    <a:pt x="3946" y="44"/>
                  </a:lnTo>
                  <a:lnTo>
                    <a:pt x="3930" y="44"/>
                  </a:lnTo>
                  <a:lnTo>
                    <a:pt x="3902" y="48"/>
                  </a:lnTo>
                  <a:lnTo>
                    <a:pt x="3880" y="46"/>
                  </a:lnTo>
                  <a:lnTo>
                    <a:pt x="3860" y="48"/>
                  </a:lnTo>
                  <a:lnTo>
                    <a:pt x="3848" y="50"/>
                  </a:lnTo>
                  <a:lnTo>
                    <a:pt x="3834" y="54"/>
                  </a:lnTo>
                  <a:lnTo>
                    <a:pt x="3818" y="58"/>
                  </a:lnTo>
                  <a:lnTo>
                    <a:pt x="3800" y="58"/>
                  </a:lnTo>
                  <a:lnTo>
                    <a:pt x="3762" y="54"/>
                  </a:lnTo>
                  <a:lnTo>
                    <a:pt x="3738" y="52"/>
                  </a:lnTo>
                  <a:lnTo>
                    <a:pt x="3712" y="52"/>
                  </a:lnTo>
                  <a:lnTo>
                    <a:pt x="3682" y="56"/>
                  </a:lnTo>
                  <a:lnTo>
                    <a:pt x="3646" y="62"/>
                  </a:lnTo>
                  <a:lnTo>
                    <a:pt x="3630" y="66"/>
                  </a:lnTo>
                  <a:lnTo>
                    <a:pt x="3614" y="64"/>
                  </a:lnTo>
                  <a:lnTo>
                    <a:pt x="3598" y="62"/>
                  </a:lnTo>
                  <a:lnTo>
                    <a:pt x="3586" y="60"/>
                  </a:lnTo>
                  <a:lnTo>
                    <a:pt x="3574" y="56"/>
                  </a:lnTo>
                  <a:lnTo>
                    <a:pt x="3562" y="56"/>
                  </a:lnTo>
                  <a:lnTo>
                    <a:pt x="3550" y="56"/>
                  </a:lnTo>
                  <a:lnTo>
                    <a:pt x="3538" y="62"/>
                  </a:lnTo>
                  <a:lnTo>
                    <a:pt x="3526" y="66"/>
                  </a:lnTo>
                  <a:lnTo>
                    <a:pt x="3516" y="68"/>
                  </a:lnTo>
                  <a:lnTo>
                    <a:pt x="3504" y="68"/>
                  </a:lnTo>
                  <a:lnTo>
                    <a:pt x="3494" y="66"/>
                  </a:lnTo>
                  <a:lnTo>
                    <a:pt x="3488" y="66"/>
                  </a:lnTo>
                  <a:lnTo>
                    <a:pt x="3486" y="68"/>
                  </a:lnTo>
                  <a:lnTo>
                    <a:pt x="3488" y="72"/>
                  </a:lnTo>
                  <a:lnTo>
                    <a:pt x="3496" y="80"/>
                  </a:lnTo>
                  <a:lnTo>
                    <a:pt x="3502" y="88"/>
                  </a:lnTo>
                  <a:lnTo>
                    <a:pt x="3504" y="90"/>
                  </a:lnTo>
                  <a:lnTo>
                    <a:pt x="3502" y="90"/>
                  </a:lnTo>
                  <a:lnTo>
                    <a:pt x="3496" y="90"/>
                  </a:lnTo>
                  <a:lnTo>
                    <a:pt x="3486" y="88"/>
                  </a:lnTo>
                  <a:lnTo>
                    <a:pt x="3476" y="86"/>
                  </a:lnTo>
                  <a:lnTo>
                    <a:pt x="3464" y="86"/>
                  </a:lnTo>
                  <a:lnTo>
                    <a:pt x="3456" y="88"/>
                  </a:lnTo>
                  <a:lnTo>
                    <a:pt x="3452" y="90"/>
                  </a:lnTo>
                  <a:lnTo>
                    <a:pt x="3450" y="92"/>
                  </a:lnTo>
                  <a:lnTo>
                    <a:pt x="3448" y="100"/>
                  </a:lnTo>
                  <a:lnTo>
                    <a:pt x="3444" y="106"/>
                  </a:lnTo>
                  <a:lnTo>
                    <a:pt x="3438" y="110"/>
                  </a:lnTo>
                  <a:lnTo>
                    <a:pt x="3432" y="112"/>
                  </a:lnTo>
                  <a:lnTo>
                    <a:pt x="3424" y="114"/>
                  </a:lnTo>
                  <a:lnTo>
                    <a:pt x="3412" y="114"/>
                  </a:lnTo>
                  <a:lnTo>
                    <a:pt x="3384" y="110"/>
                  </a:lnTo>
                  <a:lnTo>
                    <a:pt x="3372" y="108"/>
                  </a:lnTo>
                  <a:lnTo>
                    <a:pt x="3366" y="106"/>
                  </a:lnTo>
                  <a:lnTo>
                    <a:pt x="3364" y="104"/>
                  </a:lnTo>
                  <a:lnTo>
                    <a:pt x="3364" y="102"/>
                  </a:lnTo>
                  <a:lnTo>
                    <a:pt x="3362" y="100"/>
                  </a:lnTo>
                  <a:lnTo>
                    <a:pt x="3360" y="98"/>
                  </a:lnTo>
                  <a:lnTo>
                    <a:pt x="3352" y="96"/>
                  </a:lnTo>
                  <a:lnTo>
                    <a:pt x="3336" y="94"/>
                  </a:lnTo>
                  <a:lnTo>
                    <a:pt x="3322" y="94"/>
                  </a:lnTo>
                  <a:lnTo>
                    <a:pt x="3316" y="96"/>
                  </a:lnTo>
                  <a:lnTo>
                    <a:pt x="3316" y="100"/>
                  </a:lnTo>
                  <a:lnTo>
                    <a:pt x="3318" y="104"/>
                  </a:lnTo>
                  <a:lnTo>
                    <a:pt x="3320" y="108"/>
                  </a:lnTo>
                  <a:lnTo>
                    <a:pt x="3322" y="110"/>
                  </a:lnTo>
                  <a:lnTo>
                    <a:pt x="3320" y="112"/>
                  </a:lnTo>
                  <a:lnTo>
                    <a:pt x="3312" y="116"/>
                  </a:lnTo>
                  <a:lnTo>
                    <a:pt x="3296" y="118"/>
                  </a:lnTo>
                  <a:lnTo>
                    <a:pt x="3280" y="120"/>
                  </a:lnTo>
                  <a:lnTo>
                    <a:pt x="3278" y="122"/>
                  </a:lnTo>
                  <a:lnTo>
                    <a:pt x="3278" y="124"/>
                  </a:lnTo>
                  <a:lnTo>
                    <a:pt x="3284" y="126"/>
                  </a:lnTo>
                  <a:lnTo>
                    <a:pt x="3296" y="130"/>
                  </a:lnTo>
                  <a:lnTo>
                    <a:pt x="3320" y="134"/>
                  </a:lnTo>
                  <a:lnTo>
                    <a:pt x="3326" y="138"/>
                  </a:lnTo>
                  <a:lnTo>
                    <a:pt x="3324" y="140"/>
                  </a:lnTo>
                  <a:lnTo>
                    <a:pt x="3322" y="140"/>
                  </a:lnTo>
                  <a:lnTo>
                    <a:pt x="3310" y="142"/>
                  </a:lnTo>
                  <a:lnTo>
                    <a:pt x="3300" y="142"/>
                  </a:lnTo>
                  <a:lnTo>
                    <a:pt x="3280" y="136"/>
                  </a:lnTo>
                  <a:lnTo>
                    <a:pt x="3268" y="134"/>
                  </a:lnTo>
                  <a:lnTo>
                    <a:pt x="3254" y="130"/>
                  </a:lnTo>
                  <a:lnTo>
                    <a:pt x="3238" y="130"/>
                  </a:lnTo>
                  <a:lnTo>
                    <a:pt x="3218" y="132"/>
                  </a:lnTo>
                  <a:lnTo>
                    <a:pt x="3202" y="134"/>
                  </a:lnTo>
                  <a:lnTo>
                    <a:pt x="3192" y="138"/>
                  </a:lnTo>
                  <a:lnTo>
                    <a:pt x="3184" y="142"/>
                  </a:lnTo>
                  <a:lnTo>
                    <a:pt x="3180" y="146"/>
                  </a:lnTo>
                  <a:lnTo>
                    <a:pt x="3176" y="148"/>
                  </a:lnTo>
                  <a:lnTo>
                    <a:pt x="3172" y="150"/>
                  </a:lnTo>
                  <a:lnTo>
                    <a:pt x="3164" y="150"/>
                  </a:lnTo>
                  <a:lnTo>
                    <a:pt x="3152" y="148"/>
                  </a:lnTo>
                  <a:lnTo>
                    <a:pt x="3138" y="148"/>
                  </a:lnTo>
                  <a:lnTo>
                    <a:pt x="3122" y="148"/>
                  </a:lnTo>
                  <a:lnTo>
                    <a:pt x="3108" y="152"/>
                  </a:lnTo>
                  <a:lnTo>
                    <a:pt x="3094" y="156"/>
                  </a:lnTo>
                  <a:lnTo>
                    <a:pt x="3084" y="162"/>
                  </a:lnTo>
                  <a:lnTo>
                    <a:pt x="3076" y="168"/>
                  </a:lnTo>
                  <a:lnTo>
                    <a:pt x="3074" y="174"/>
                  </a:lnTo>
                  <a:lnTo>
                    <a:pt x="3074" y="178"/>
                  </a:lnTo>
                  <a:lnTo>
                    <a:pt x="3076" y="180"/>
                  </a:lnTo>
                  <a:lnTo>
                    <a:pt x="3080" y="186"/>
                  </a:lnTo>
                  <a:lnTo>
                    <a:pt x="3084" y="188"/>
                  </a:lnTo>
                  <a:lnTo>
                    <a:pt x="3090" y="188"/>
                  </a:lnTo>
                  <a:lnTo>
                    <a:pt x="3094" y="188"/>
                  </a:lnTo>
                  <a:lnTo>
                    <a:pt x="3104" y="186"/>
                  </a:lnTo>
                  <a:lnTo>
                    <a:pt x="3110" y="188"/>
                  </a:lnTo>
                  <a:lnTo>
                    <a:pt x="3116" y="190"/>
                  </a:lnTo>
                  <a:close/>
                  <a:moveTo>
                    <a:pt x="2922" y="360"/>
                  </a:moveTo>
                  <a:lnTo>
                    <a:pt x="2922" y="360"/>
                  </a:lnTo>
                  <a:lnTo>
                    <a:pt x="2936" y="368"/>
                  </a:lnTo>
                  <a:lnTo>
                    <a:pt x="2946" y="370"/>
                  </a:lnTo>
                  <a:lnTo>
                    <a:pt x="2956" y="368"/>
                  </a:lnTo>
                  <a:lnTo>
                    <a:pt x="2966" y="364"/>
                  </a:lnTo>
                  <a:lnTo>
                    <a:pt x="2978" y="360"/>
                  </a:lnTo>
                  <a:lnTo>
                    <a:pt x="2978" y="366"/>
                  </a:lnTo>
                  <a:lnTo>
                    <a:pt x="2976" y="368"/>
                  </a:lnTo>
                  <a:lnTo>
                    <a:pt x="2978" y="370"/>
                  </a:lnTo>
                  <a:lnTo>
                    <a:pt x="2986" y="370"/>
                  </a:lnTo>
                  <a:lnTo>
                    <a:pt x="3012" y="364"/>
                  </a:lnTo>
                  <a:lnTo>
                    <a:pt x="3038" y="358"/>
                  </a:lnTo>
                  <a:lnTo>
                    <a:pt x="3044" y="358"/>
                  </a:lnTo>
                  <a:lnTo>
                    <a:pt x="3046" y="360"/>
                  </a:lnTo>
                  <a:lnTo>
                    <a:pt x="3044" y="364"/>
                  </a:lnTo>
                  <a:lnTo>
                    <a:pt x="3042" y="366"/>
                  </a:lnTo>
                  <a:lnTo>
                    <a:pt x="3038" y="370"/>
                  </a:lnTo>
                  <a:lnTo>
                    <a:pt x="3026" y="376"/>
                  </a:lnTo>
                  <a:lnTo>
                    <a:pt x="3000" y="384"/>
                  </a:lnTo>
                  <a:lnTo>
                    <a:pt x="2986" y="388"/>
                  </a:lnTo>
                  <a:lnTo>
                    <a:pt x="2978" y="390"/>
                  </a:lnTo>
                  <a:lnTo>
                    <a:pt x="2974" y="394"/>
                  </a:lnTo>
                  <a:lnTo>
                    <a:pt x="2974" y="396"/>
                  </a:lnTo>
                  <a:lnTo>
                    <a:pt x="2976" y="398"/>
                  </a:lnTo>
                  <a:lnTo>
                    <a:pt x="2990" y="408"/>
                  </a:lnTo>
                  <a:lnTo>
                    <a:pt x="3002" y="420"/>
                  </a:lnTo>
                  <a:lnTo>
                    <a:pt x="3018" y="434"/>
                  </a:lnTo>
                  <a:lnTo>
                    <a:pt x="3036" y="444"/>
                  </a:lnTo>
                  <a:lnTo>
                    <a:pt x="3062" y="456"/>
                  </a:lnTo>
                  <a:lnTo>
                    <a:pt x="3092" y="464"/>
                  </a:lnTo>
                  <a:lnTo>
                    <a:pt x="3106" y="464"/>
                  </a:lnTo>
                  <a:lnTo>
                    <a:pt x="3118" y="464"/>
                  </a:lnTo>
                  <a:lnTo>
                    <a:pt x="3126" y="462"/>
                  </a:lnTo>
                  <a:lnTo>
                    <a:pt x="3128" y="458"/>
                  </a:lnTo>
                  <a:lnTo>
                    <a:pt x="3130" y="454"/>
                  </a:lnTo>
                  <a:lnTo>
                    <a:pt x="3132" y="448"/>
                  </a:lnTo>
                  <a:lnTo>
                    <a:pt x="3136" y="448"/>
                  </a:lnTo>
                  <a:lnTo>
                    <a:pt x="3142" y="448"/>
                  </a:lnTo>
                  <a:lnTo>
                    <a:pt x="3148" y="452"/>
                  </a:lnTo>
                  <a:lnTo>
                    <a:pt x="3154" y="454"/>
                  </a:lnTo>
                  <a:lnTo>
                    <a:pt x="3156" y="454"/>
                  </a:lnTo>
                  <a:lnTo>
                    <a:pt x="3158" y="452"/>
                  </a:lnTo>
                  <a:lnTo>
                    <a:pt x="3154" y="446"/>
                  </a:lnTo>
                  <a:lnTo>
                    <a:pt x="3150" y="436"/>
                  </a:lnTo>
                  <a:lnTo>
                    <a:pt x="3148" y="432"/>
                  </a:lnTo>
                  <a:lnTo>
                    <a:pt x="3150" y="430"/>
                  </a:lnTo>
                  <a:lnTo>
                    <a:pt x="3154" y="432"/>
                  </a:lnTo>
                  <a:lnTo>
                    <a:pt x="3166" y="440"/>
                  </a:lnTo>
                  <a:lnTo>
                    <a:pt x="3182" y="456"/>
                  </a:lnTo>
                  <a:lnTo>
                    <a:pt x="3188" y="462"/>
                  </a:lnTo>
                  <a:lnTo>
                    <a:pt x="3192" y="462"/>
                  </a:lnTo>
                  <a:lnTo>
                    <a:pt x="3192" y="460"/>
                  </a:lnTo>
                  <a:lnTo>
                    <a:pt x="3196" y="456"/>
                  </a:lnTo>
                  <a:lnTo>
                    <a:pt x="3196" y="450"/>
                  </a:lnTo>
                  <a:lnTo>
                    <a:pt x="3196" y="442"/>
                  </a:lnTo>
                  <a:lnTo>
                    <a:pt x="3198" y="434"/>
                  </a:lnTo>
                  <a:lnTo>
                    <a:pt x="3202" y="430"/>
                  </a:lnTo>
                  <a:lnTo>
                    <a:pt x="3204" y="430"/>
                  </a:lnTo>
                  <a:lnTo>
                    <a:pt x="3208" y="430"/>
                  </a:lnTo>
                  <a:lnTo>
                    <a:pt x="3216" y="430"/>
                  </a:lnTo>
                  <a:lnTo>
                    <a:pt x="3224" y="430"/>
                  </a:lnTo>
                  <a:lnTo>
                    <a:pt x="3234" y="426"/>
                  </a:lnTo>
                  <a:lnTo>
                    <a:pt x="3242" y="420"/>
                  </a:lnTo>
                  <a:lnTo>
                    <a:pt x="3282" y="394"/>
                  </a:lnTo>
                  <a:lnTo>
                    <a:pt x="3294" y="386"/>
                  </a:lnTo>
                  <a:lnTo>
                    <a:pt x="3308" y="382"/>
                  </a:lnTo>
                  <a:lnTo>
                    <a:pt x="3334" y="374"/>
                  </a:lnTo>
                  <a:lnTo>
                    <a:pt x="3342" y="372"/>
                  </a:lnTo>
                  <a:lnTo>
                    <a:pt x="3348" y="370"/>
                  </a:lnTo>
                  <a:lnTo>
                    <a:pt x="3348" y="368"/>
                  </a:lnTo>
                  <a:lnTo>
                    <a:pt x="3348" y="366"/>
                  </a:lnTo>
                  <a:lnTo>
                    <a:pt x="3340" y="362"/>
                  </a:lnTo>
                  <a:lnTo>
                    <a:pt x="3332" y="356"/>
                  </a:lnTo>
                  <a:lnTo>
                    <a:pt x="3324" y="352"/>
                  </a:lnTo>
                  <a:lnTo>
                    <a:pt x="3314" y="344"/>
                  </a:lnTo>
                  <a:lnTo>
                    <a:pt x="3306" y="342"/>
                  </a:lnTo>
                  <a:lnTo>
                    <a:pt x="3298" y="340"/>
                  </a:lnTo>
                  <a:lnTo>
                    <a:pt x="3286" y="340"/>
                  </a:lnTo>
                  <a:lnTo>
                    <a:pt x="3270" y="342"/>
                  </a:lnTo>
                  <a:lnTo>
                    <a:pt x="3256" y="344"/>
                  </a:lnTo>
                  <a:lnTo>
                    <a:pt x="3252" y="344"/>
                  </a:lnTo>
                  <a:lnTo>
                    <a:pt x="3254" y="342"/>
                  </a:lnTo>
                  <a:lnTo>
                    <a:pt x="3260" y="336"/>
                  </a:lnTo>
                  <a:lnTo>
                    <a:pt x="3266" y="332"/>
                  </a:lnTo>
                  <a:lnTo>
                    <a:pt x="3268" y="324"/>
                  </a:lnTo>
                  <a:lnTo>
                    <a:pt x="3270" y="320"/>
                  </a:lnTo>
                  <a:lnTo>
                    <a:pt x="3268" y="318"/>
                  </a:lnTo>
                  <a:lnTo>
                    <a:pt x="3264" y="314"/>
                  </a:lnTo>
                  <a:lnTo>
                    <a:pt x="3260" y="310"/>
                  </a:lnTo>
                  <a:lnTo>
                    <a:pt x="3250" y="302"/>
                  </a:lnTo>
                  <a:lnTo>
                    <a:pt x="3246" y="296"/>
                  </a:lnTo>
                  <a:lnTo>
                    <a:pt x="3244" y="290"/>
                  </a:lnTo>
                  <a:lnTo>
                    <a:pt x="3244" y="286"/>
                  </a:lnTo>
                  <a:lnTo>
                    <a:pt x="3244" y="282"/>
                  </a:lnTo>
                  <a:lnTo>
                    <a:pt x="3242" y="278"/>
                  </a:lnTo>
                  <a:lnTo>
                    <a:pt x="3234" y="274"/>
                  </a:lnTo>
                  <a:lnTo>
                    <a:pt x="3220" y="272"/>
                  </a:lnTo>
                  <a:lnTo>
                    <a:pt x="3206" y="272"/>
                  </a:lnTo>
                  <a:lnTo>
                    <a:pt x="3200" y="276"/>
                  </a:lnTo>
                  <a:lnTo>
                    <a:pt x="3196" y="280"/>
                  </a:lnTo>
                  <a:lnTo>
                    <a:pt x="3196" y="286"/>
                  </a:lnTo>
                  <a:lnTo>
                    <a:pt x="3198" y="292"/>
                  </a:lnTo>
                  <a:lnTo>
                    <a:pt x="3198" y="296"/>
                  </a:lnTo>
                  <a:lnTo>
                    <a:pt x="3196" y="298"/>
                  </a:lnTo>
                  <a:lnTo>
                    <a:pt x="3194" y="298"/>
                  </a:lnTo>
                  <a:lnTo>
                    <a:pt x="3186" y="296"/>
                  </a:lnTo>
                  <a:lnTo>
                    <a:pt x="3178" y="292"/>
                  </a:lnTo>
                  <a:lnTo>
                    <a:pt x="3174" y="286"/>
                  </a:lnTo>
                  <a:lnTo>
                    <a:pt x="3174" y="282"/>
                  </a:lnTo>
                  <a:lnTo>
                    <a:pt x="3176" y="278"/>
                  </a:lnTo>
                  <a:lnTo>
                    <a:pt x="3176" y="272"/>
                  </a:lnTo>
                  <a:lnTo>
                    <a:pt x="3174" y="270"/>
                  </a:lnTo>
                  <a:lnTo>
                    <a:pt x="3166" y="266"/>
                  </a:lnTo>
                  <a:lnTo>
                    <a:pt x="3152" y="264"/>
                  </a:lnTo>
                  <a:lnTo>
                    <a:pt x="3144" y="264"/>
                  </a:lnTo>
                  <a:lnTo>
                    <a:pt x="3134" y="260"/>
                  </a:lnTo>
                  <a:lnTo>
                    <a:pt x="3118" y="252"/>
                  </a:lnTo>
                  <a:lnTo>
                    <a:pt x="3082" y="228"/>
                  </a:lnTo>
                  <a:lnTo>
                    <a:pt x="3062" y="216"/>
                  </a:lnTo>
                  <a:lnTo>
                    <a:pt x="3040" y="204"/>
                  </a:lnTo>
                  <a:lnTo>
                    <a:pt x="3028" y="200"/>
                  </a:lnTo>
                  <a:lnTo>
                    <a:pt x="3014" y="198"/>
                  </a:lnTo>
                  <a:lnTo>
                    <a:pt x="3002" y="196"/>
                  </a:lnTo>
                  <a:lnTo>
                    <a:pt x="2988" y="196"/>
                  </a:lnTo>
                  <a:lnTo>
                    <a:pt x="2972" y="198"/>
                  </a:lnTo>
                  <a:lnTo>
                    <a:pt x="2970" y="200"/>
                  </a:lnTo>
                  <a:lnTo>
                    <a:pt x="2968" y="202"/>
                  </a:lnTo>
                  <a:lnTo>
                    <a:pt x="2970" y="206"/>
                  </a:lnTo>
                  <a:lnTo>
                    <a:pt x="2976" y="210"/>
                  </a:lnTo>
                  <a:lnTo>
                    <a:pt x="2982" y="214"/>
                  </a:lnTo>
                  <a:lnTo>
                    <a:pt x="2984" y="218"/>
                  </a:lnTo>
                  <a:lnTo>
                    <a:pt x="2982" y="220"/>
                  </a:lnTo>
                  <a:lnTo>
                    <a:pt x="2980" y="222"/>
                  </a:lnTo>
                  <a:lnTo>
                    <a:pt x="2966" y="222"/>
                  </a:lnTo>
                  <a:lnTo>
                    <a:pt x="2950" y="224"/>
                  </a:lnTo>
                  <a:lnTo>
                    <a:pt x="2940" y="226"/>
                  </a:lnTo>
                  <a:lnTo>
                    <a:pt x="2936" y="228"/>
                  </a:lnTo>
                  <a:lnTo>
                    <a:pt x="2932" y="232"/>
                  </a:lnTo>
                  <a:lnTo>
                    <a:pt x="2926" y="244"/>
                  </a:lnTo>
                  <a:lnTo>
                    <a:pt x="2924" y="250"/>
                  </a:lnTo>
                  <a:lnTo>
                    <a:pt x="2920" y="254"/>
                  </a:lnTo>
                  <a:lnTo>
                    <a:pt x="2910" y="260"/>
                  </a:lnTo>
                  <a:lnTo>
                    <a:pt x="2900" y="266"/>
                  </a:lnTo>
                  <a:lnTo>
                    <a:pt x="2894" y="272"/>
                  </a:lnTo>
                  <a:lnTo>
                    <a:pt x="2888" y="280"/>
                  </a:lnTo>
                  <a:lnTo>
                    <a:pt x="2886" y="284"/>
                  </a:lnTo>
                  <a:lnTo>
                    <a:pt x="2886" y="286"/>
                  </a:lnTo>
                  <a:lnTo>
                    <a:pt x="2888" y="290"/>
                  </a:lnTo>
                  <a:lnTo>
                    <a:pt x="2892" y="292"/>
                  </a:lnTo>
                  <a:lnTo>
                    <a:pt x="2904" y="294"/>
                  </a:lnTo>
                  <a:lnTo>
                    <a:pt x="2918" y="296"/>
                  </a:lnTo>
                  <a:lnTo>
                    <a:pt x="2946" y="296"/>
                  </a:lnTo>
                  <a:lnTo>
                    <a:pt x="2954" y="298"/>
                  </a:lnTo>
                  <a:lnTo>
                    <a:pt x="2958" y="298"/>
                  </a:lnTo>
                  <a:lnTo>
                    <a:pt x="2958" y="300"/>
                  </a:lnTo>
                  <a:lnTo>
                    <a:pt x="2954" y="302"/>
                  </a:lnTo>
                  <a:lnTo>
                    <a:pt x="2950" y="306"/>
                  </a:lnTo>
                  <a:lnTo>
                    <a:pt x="2940" y="308"/>
                  </a:lnTo>
                  <a:lnTo>
                    <a:pt x="2926" y="306"/>
                  </a:lnTo>
                  <a:lnTo>
                    <a:pt x="2910" y="304"/>
                  </a:lnTo>
                  <a:lnTo>
                    <a:pt x="2882" y="300"/>
                  </a:lnTo>
                  <a:lnTo>
                    <a:pt x="2874" y="302"/>
                  </a:lnTo>
                  <a:lnTo>
                    <a:pt x="2870" y="302"/>
                  </a:lnTo>
                  <a:lnTo>
                    <a:pt x="2870" y="306"/>
                  </a:lnTo>
                  <a:lnTo>
                    <a:pt x="2870" y="312"/>
                  </a:lnTo>
                  <a:lnTo>
                    <a:pt x="2872" y="318"/>
                  </a:lnTo>
                  <a:lnTo>
                    <a:pt x="2876" y="324"/>
                  </a:lnTo>
                  <a:lnTo>
                    <a:pt x="2884" y="330"/>
                  </a:lnTo>
                  <a:lnTo>
                    <a:pt x="2900" y="344"/>
                  </a:lnTo>
                  <a:lnTo>
                    <a:pt x="2922" y="360"/>
                  </a:lnTo>
                  <a:close/>
                  <a:moveTo>
                    <a:pt x="2814" y="444"/>
                  </a:moveTo>
                  <a:lnTo>
                    <a:pt x="2814" y="444"/>
                  </a:lnTo>
                  <a:lnTo>
                    <a:pt x="2818" y="448"/>
                  </a:lnTo>
                  <a:lnTo>
                    <a:pt x="2820" y="450"/>
                  </a:lnTo>
                  <a:lnTo>
                    <a:pt x="2826" y="454"/>
                  </a:lnTo>
                  <a:lnTo>
                    <a:pt x="2842" y="458"/>
                  </a:lnTo>
                  <a:lnTo>
                    <a:pt x="2850" y="462"/>
                  </a:lnTo>
                  <a:lnTo>
                    <a:pt x="2850" y="464"/>
                  </a:lnTo>
                  <a:lnTo>
                    <a:pt x="2846" y="466"/>
                  </a:lnTo>
                  <a:lnTo>
                    <a:pt x="2840" y="468"/>
                  </a:lnTo>
                  <a:lnTo>
                    <a:pt x="2830" y="472"/>
                  </a:lnTo>
                  <a:lnTo>
                    <a:pt x="2832" y="474"/>
                  </a:lnTo>
                  <a:lnTo>
                    <a:pt x="2838" y="474"/>
                  </a:lnTo>
                  <a:lnTo>
                    <a:pt x="2848" y="476"/>
                  </a:lnTo>
                  <a:lnTo>
                    <a:pt x="2852" y="478"/>
                  </a:lnTo>
                  <a:lnTo>
                    <a:pt x="2856" y="482"/>
                  </a:lnTo>
                  <a:lnTo>
                    <a:pt x="2856" y="486"/>
                  </a:lnTo>
                  <a:lnTo>
                    <a:pt x="2858" y="490"/>
                  </a:lnTo>
                  <a:lnTo>
                    <a:pt x="2860" y="490"/>
                  </a:lnTo>
                  <a:lnTo>
                    <a:pt x="2864" y="490"/>
                  </a:lnTo>
                  <a:lnTo>
                    <a:pt x="2872" y="488"/>
                  </a:lnTo>
                  <a:lnTo>
                    <a:pt x="2884" y="484"/>
                  </a:lnTo>
                  <a:lnTo>
                    <a:pt x="2896" y="482"/>
                  </a:lnTo>
                  <a:lnTo>
                    <a:pt x="2920" y="478"/>
                  </a:lnTo>
                  <a:lnTo>
                    <a:pt x="2930" y="476"/>
                  </a:lnTo>
                  <a:lnTo>
                    <a:pt x="2938" y="474"/>
                  </a:lnTo>
                  <a:lnTo>
                    <a:pt x="2940" y="470"/>
                  </a:lnTo>
                  <a:lnTo>
                    <a:pt x="2938" y="466"/>
                  </a:lnTo>
                  <a:lnTo>
                    <a:pt x="2936" y="460"/>
                  </a:lnTo>
                  <a:lnTo>
                    <a:pt x="2938" y="456"/>
                  </a:lnTo>
                  <a:lnTo>
                    <a:pt x="2946" y="450"/>
                  </a:lnTo>
                  <a:lnTo>
                    <a:pt x="2948" y="448"/>
                  </a:lnTo>
                  <a:lnTo>
                    <a:pt x="2950" y="446"/>
                  </a:lnTo>
                  <a:lnTo>
                    <a:pt x="2946" y="442"/>
                  </a:lnTo>
                  <a:lnTo>
                    <a:pt x="2938" y="436"/>
                  </a:lnTo>
                  <a:lnTo>
                    <a:pt x="2928" y="432"/>
                  </a:lnTo>
                  <a:lnTo>
                    <a:pt x="2920" y="430"/>
                  </a:lnTo>
                  <a:lnTo>
                    <a:pt x="2908" y="430"/>
                  </a:lnTo>
                  <a:lnTo>
                    <a:pt x="2898" y="428"/>
                  </a:lnTo>
                  <a:lnTo>
                    <a:pt x="2890" y="424"/>
                  </a:lnTo>
                  <a:lnTo>
                    <a:pt x="2880" y="420"/>
                  </a:lnTo>
                  <a:lnTo>
                    <a:pt x="2868" y="412"/>
                  </a:lnTo>
                  <a:lnTo>
                    <a:pt x="2854" y="408"/>
                  </a:lnTo>
                  <a:lnTo>
                    <a:pt x="2840" y="406"/>
                  </a:lnTo>
                  <a:lnTo>
                    <a:pt x="2828" y="404"/>
                  </a:lnTo>
                  <a:lnTo>
                    <a:pt x="2816" y="406"/>
                  </a:lnTo>
                  <a:lnTo>
                    <a:pt x="2810" y="408"/>
                  </a:lnTo>
                  <a:lnTo>
                    <a:pt x="2806" y="414"/>
                  </a:lnTo>
                  <a:lnTo>
                    <a:pt x="2806" y="416"/>
                  </a:lnTo>
                  <a:lnTo>
                    <a:pt x="2806" y="420"/>
                  </a:lnTo>
                  <a:lnTo>
                    <a:pt x="2808" y="426"/>
                  </a:lnTo>
                  <a:lnTo>
                    <a:pt x="2808" y="430"/>
                  </a:lnTo>
                  <a:lnTo>
                    <a:pt x="2804" y="432"/>
                  </a:lnTo>
                  <a:lnTo>
                    <a:pt x="2802" y="434"/>
                  </a:lnTo>
                  <a:lnTo>
                    <a:pt x="2800" y="436"/>
                  </a:lnTo>
                  <a:lnTo>
                    <a:pt x="2800" y="438"/>
                  </a:lnTo>
                  <a:lnTo>
                    <a:pt x="2814" y="444"/>
                  </a:lnTo>
                  <a:close/>
                  <a:moveTo>
                    <a:pt x="2764" y="326"/>
                  </a:moveTo>
                  <a:lnTo>
                    <a:pt x="2764" y="326"/>
                  </a:lnTo>
                  <a:lnTo>
                    <a:pt x="2774" y="334"/>
                  </a:lnTo>
                  <a:lnTo>
                    <a:pt x="2780" y="334"/>
                  </a:lnTo>
                  <a:lnTo>
                    <a:pt x="2784" y="334"/>
                  </a:lnTo>
                  <a:lnTo>
                    <a:pt x="2788" y="332"/>
                  </a:lnTo>
                  <a:lnTo>
                    <a:pt x="2790" y="330"/>
                  </a:lnTo>
                  <a:lnTo>
                    <a:pt x="2792" y="324"/>
                  </a:lnTo>
                  <a:lnTo>
                    <a:pt x="2792" y="316"/>
                  </a:lnTo>
                  <a:lnTo>
                    <a:pt x="2788" y="308"/>
                  </a:lnTo>
                  <a:lnTo>
                    <a:pt x="2780" y="302"/>
                  </a:lnTo>
                  <a:lnTo>
                    <a:pt x="2770" y="298"/>
                  </a:lnTo>
                  <a:lnTo>
                    <a:pt x="2760" y="296"/>
                  </a:lnTo>
                  <a:lnTo>
                    <a:pt x="2750" y="296"/>
                  </a:lnTo>
                  <a:lnTo>
                    <a:pt x="2742" y="298"/>
                  </a:lnTo>
                  <a:lnTo>
                    <a:pt x="2736" y="302"/>
                  </a:lnTo>
                  <a:lnTo>
                    <a:pt x="2734" y="306"/>
                  </a:lnTo>
                  <a:lnTo>
                    <a:pt x="2734" y="310"/>
                  </a:lnTo>
                  <a:lnTo>
                    <a:pt x="2736" y="314"/>
                  </a:lnTo>
                  <a:lnTo>
                    <a:pt x="2738" y="316"/>
                  </a:lnTo>
                  <a:lnTo>
                    <a:pt x="2744" y="320"/>
                  </a:lnTo>
                  <a:lnTo>
                    <a:pt x="2752" y="320"/>
                  </a:lnTo>
                  <a:lnTo>
                    <a:pt x="2758" y="322"/>
                  </a:lnTo>
                  <a:lnTo>
                    <a:pt x="2764" y="326"/>
                  </a:lnTo>
                  <a:close/>
                  <a:moveTo>
                    <a:pt x="2352" y="636"/>
                  </a:moveTo>
                  <a:lnTo>
                    <a:pt x="2352" y="636"/>
                  </a:lnTo>
                  <a:lnTo>
                    <a:pt x="2346" y="642"/>
                  </a:lnTo>
                  <a:lnTo>
                    <a:pt x="2344" y="644"/>
                  </a:lnTo>
                  <a:lnTo>
                    <a:pt x="2346" y="646"/>
                  </a:lnTo>
                  <a:lnTo>
                    <a:pt x="2350" y="648"/>
                  </a:lnTo>
                  <a:lnTo>
                    <a:pt x="2360" y="650"/>
                  </a:lnTo>
                  <a:lnTo>
                    <a:pt x="2370" y="652"/>
                  </a:lnTo>
                  <a:lnTo>
                    <a:pt x="2378" y="654"/>
                  </a:lnTo>
                  <a:lnTo>
                    <a:pt x="2384" y="658"/>
                  </a:lnTo>
                  <a:lnTo>
                    <a:pt x="2386" y="662"/>
                  </a:lnTo>
                  <a:lnTo>
                    <a:pt x="2386" y="664"/>
                  </a:lnTo>
                  <a:lnTo>
                    <a:pt x="2382" y="670"/>
                  </a:lnTo>
                  <a:lnTo>
                    <a:pt x="2378" y="672"/>
                  </a:lnTo>
                  <a:lnTo>
                    <a:pt x="2370" y="672"/>
                  </a:lnTo>
                  <a:lnTo>
                    <a:pt x="2362" y="670"/>
                  </a:lnTo>
                  <a:lnTo>
                    <a:pt x="2340" y="666"/>
                  </a:lnTo>
                  <a:lnTo>
                    <a:pt x="2326" y="666"/>
                  </a:lnTo>
                  <a:lnTo>
                    <a:pt x="2312" y="668"/>
                  </a:lnTo>
                  <a:lnTo>
                    <a:pt x="2298" y="670"/>
                  </a:lnTo>
                  <a:lnTo>
                    <a:pt x="2292" y="670"/>
                  </a:lnTo>
                  <a:lnTo>
                    <a:pt x="2288" y="666"/>
                  </a:lnTo>
                  <a:lnTo>
                    <a:pt x="2286" y="662"/>
                  </a:lnTo>
                  <a:lnTo>
                    <a:pt x="2282" y="656"/>
                  </a:lnTo>
                  <a:lnTo>
                    <a:pt x="2278" y="648"/>
                  </a:lnTo>
                  <a:lnTo>
                    <a:pt x="2266" y="638"/>
                  </a:lnTo>
                  <a:lnTo>
                    <a:pt x="2250" y="624"/>
                  </a:lnTo>
                  <a:lnTo>
                    <a:pt x="2230" y="616"/>
                  </a:lnTo>
                  <a:lnTo>
                    <a:pt x="2216" y="612"/>
                  </a:lnTo>
                  <a:lnTo>
                    <a:pt x="2206" y="612"/>
                  </a:lnTo>
                  <a:lnTo>
                    <a:pt x="2196" y="614"/>
                  </a:lnTo>
                  <a:lnTo>
                    <a:pt x="2190" y="618"/>
                  </a:lnTo>
                  <a:lnTo>
                    <a:pt x="2186" y="620"/>
                  </a:lnTo>
                  <a:lnTo>
                    <a:pt x="2180" y="618"/>
                  </a:lnTo>
                  <a:lnTo>
                    <a:pt x="2174" y="610"/>
                  </a:lnTo>
                  <a:lnTo>
                    <a:pt x="2168" y="602"/>
                  </a:lnTo>
                  <a:lnTo>
                    <a:pt x="2160" y="596"/>
                  </a:lnTo>
                  <a:lnTo>
                    <a:pt x="2152" y="594"/>
                  </a:lnTo>
                  <a:lnTo>
                    <a:pt x="2142" y="596"/>
                  </a:lnTo>
                  <a:lnTo>
                    <a:pt x="2132" y="598"/>
                  </a:lnTo>
                  <a:lnTo>
                    <a:pt x="2120" y="602"/>
                  </a:lnTo>
                  <a:lnTo>
                    <a:pt x="2090" y="614"/>
                  </a:lnTo>
                  <a:lnTo>
                    <a:pt x="2072" y="622"/>
                  </a:lnTo>
                  <a:lnTo>
                    <a:pt x="2072" y="624"/>
                  </a:lnTo>
                  <a:lnTo>
                    <a:pt x="2072" y="626"/>
                  </a:lnTo>
                  <a:lnTo>
                    <a:pt x="2076" y="628"/>
                  </a:lnTo>
                  <a:lnTo>
                    <a:pt x="2076" y="632"/>
                  </a:lnTo>
                  <a:lnTo>
                    <a:pt x="2072" y="638"/>
                  </a:lnTo>
                  <a:lnTo>
                    <a:pt x="2062" y="646"/>
                  </a:lnTo>
                  <a:lnTo>
                    <a:pt x="2054" y="654"/>
                  </a:lnTo>
                  <a:lnTo>
                    <a:pt x="2050" y="658"/>
                  </a:lnTo>
                  <a:lnTo>
                    <a:pt x="2050" y="662"/>
                  </a:lnTo>
                  <a:lnTo>
                    <a:pt x="2052" y="662"/>
                  </a:lnTo>
                  <a:lnTo>
                    <a:pt x="2056" y="664"/>
                  </a:lnTo>
                  <a:lnTo>
                    <a:pt x="2056" y="666"/>
                  </a:lnTo>
                  <a:lnTo>
                    <a:pt x="2052" y="670"/>
                  </a:lnTo>
                  <a:lnTo>
                    <a:pt x="2044" y="676"/>
                  </a:lnTo>
                  <a:lnTo>
                    <a:pt x="2034" y="684"/>
                  </a:lnTo>
                  <a:lnTo>
                    <a:pt x="2030" y="690"/>
                  </a:lnTo>
                  <a:lnTo>
                    <a:pt x="2032" y="694"/>
                  </a:lnTo>
                  <a:lnTo>
                    <a:pt x="2036" y="696"/>
                  </a:lnTo>
                  <a:lnTo>
                    <a:pt x="2056" y="702"/>
                  </a:lnTo>
                  <a:lnTo>
                    <a:pt x="2084" y="710"/>
                  </a:lnTo>
                  <a:lnTo>
                    <a:pt x="2096" y="712"/>
                  </a:lnTo>
                  <a:lnTo>
                    <a:pt x="2106" y="712"/>
                  </a:lnTo>
                  <a:lnTo>
                    <a:pt x="2114" y="710"/>
                  </a:lnTo>
                  <a:lnTo>
                    <a:pt x="2118" y="708"/>
                  </a:lnTo>
                  <a:lnTo>
                    <a:pt x="2124" y="702"/>
                  </a:lnTo>
                  <a:lnTo>
                    <a:pt x="2126" y="702"/>
                  </a:lnTo>
                  <a:lnTo>
                    <a:pt x="2130" y="704"/>
                  </a:lnTo>
                  <a:lnTo>
                    <a:pt x="2136" y="712"/>
                  </a:lnTo>
                  <a:lnTo>
                    <a:pt x="2140" y="714"/>
                  </a:lnTo>
                  <a:lnTo>
                    <a:pt x="2144" y="716"/>
                  </a:lnTo>
                  <a:lnTo>
                    <a:pt x="2148" y="714"/>
                  </a:lnTo>
                  <a:lnTo>
                    <a:pt x="2154" y="714"/>
                  </a:lnTo>
                  <a:lnTo>
                    <a:pt x="2158" y="710"/>
                  </a:lnTo>
                  <a:lnTo>
                    <a:pt x="2164" y="704"/>
                  </a:lnTo>
                  <a:lnTo>
                    <a:pt x="2174" y="692"/>
                  </a:lnTo>
                  <a:lnTo>
                    <a:pt x="2180" y="686"/>
                  </a:lnTo>
                  <a:lnTo>
                    <a:pt x="2182" y="686"/>
                  </a:lnTo>
                  <a:lnTo>
                    <a:pt x="2184" y="688"/>
                  </a:lnTo>
                  <a:lnTo>
                    <a:pt x="2182" y="696"/>
                  </a:lnTo>
                  <a:lnTo>
                    <a:pt x="2182" y="700"/>
                  </a:lnTo>
                  <a:lnTo>
                    <a:pt x="2184" y="704"/>
                  </a:lnTo>
                  <a:lnTo>
                    <a:pt x="2188" y="706"/>
                  </a:lnTo>
                  <a:lnTo>
                    <a:pt x="2196" y="706"/>
                  </a:lnTo>
                  <a:lnTo>
                    <a:pt x="2222" y="704"/>
                  </a:lnTo>
                  <a:lnTo>
                    <a:pt x="2262" y="698"/>
                  </a:lnTo>
                  <a:lnTo>
                    <a:pt x="2282" y="694"/>
                  </a:lnTo>
                  <a:lnTo>
                    <a:pt x="2292" y="694"/>
                  </a:lnTo>
                  <a:lnTo>
                    <a:pt x="2296" y="696"/>
                  </a:lnTo>
                  <a:lnTo>
                    <a:pt x="2294" y="700"/>
                  </a:lnTo>
                  <a:lnTo>
                    <a:pt x="2286" y="702"/>
                  </a:lnTo>
                  <a:lnTo>
                    <a:pt x="2274" y="706"/>
                  </a:lnTo>
                  <a:lnTo>
                    <a:pt x="2258" y="710"/>
                  </a:lnTo>
                  <a:lnTo>
                    <a:pt x="2242" y="712"/>
                  </a:lnTo>
                  <a:lnTo>
                    <a:pt x="2206" y="718"/>
                  </a:lnTo>
                  <a:lnTo>
                    <a:pt x="2188" y="722"/>
                  </a:lnTo>
                  <a:lnTo>
                    <a:pt x="2176" y="726"/>
                  </a:lnTo>
                  <a:lnTo>
                    <a:pt x="2166" y="732"/>
                  </a:lnTo>
                  <a:lnTo>
                    <a:pt x="2164" y="734"/>
                  </a:lnTo>
                  <a:lnTo>
                    <a:pt x="2164" y="738"/>
                  </a:lnTo>
                  <a:lnTo>
                    <a:pt x="2164" y="740"/>
                  </a:lnTo>
                  <a:lnTo>
                    <a:pt x="2168" y="744"/>
                  </a:lnTo>
                  <a:lnTo>
                    <a:pt x="2184" y="752"/>
                  </a:lnTo>
                  <a:lnTo>
                    <a:pt x="2196" y="756"/>
                  </a:lnTo>
                  <a:lnTo>
                    <a:pt x="2210" y="758"/>
                  </a:lnTo>
                  <a:lnTo>
                    <a:pt x="2222" y="756"/>
                  </a:lnTo>
                  <a:lnTo>
                    <a:pt x="2236" y="756"/>
                  </a:lnTo>
                  <a:lnTo>
                    <a:pt x="2266" y="748"/>
                  </a:lnTo>
                  <a:lnTo>
                    <a:pt x="2298" y="740"/>
                  </a:lnTo>
                  <a:lnTo>
                    <a:pt x="2312" y="736"/>
                  </a:lnTo>
                  <a:lnTo>
                    <a:pt x="2326" y="730"/>
                  </a:lnTo>
                  <a:lnTo>
                    <a:pt x="2348" y="718"/>
                  </a:lnTo>
                  <a:lnTo>
                    <a:pt x="2360" y="714"/>
                  </a:lnTo>
                  <a:lnTo>
                    <a:pt x="2370" y="712"/>
                  </a:lnTo>
                  <a:lnTo>
                    <a:pt x="2380" y="712"/>
                  </a:lnTo>
                  <a:lnTo>
                    <a:pt x="2390" y="714"/>
                  </a:lnTo>
                  <a:lnTo>
                    <a:pt x="2400" y="716"/>
                  </a:lnTo>
                  <a:lnTo>
                    <a:pt x="2408" y="716"/>
                  </a:lnTo>
                  <a:lnTo>
                    <a:pt x="2412" y="716"/>
                  </a:lnTo>
                  <a:lnTo>
                    <a:pt x="2416" y="714"/>
                  </a:lnTo>
                  <a:lnTo>
                    <a:pt x="2420" y="712"/>
                  </a:lnTo>
                  <a:lnTo>
                    <a:pt x="2424" y="710"/>
                  </a:lnTo>
                  <a:lnTo>
                    <a:pt x="2430" y="710"/>
                  </a:lnTo>
                  <a:lnTo>
                    <a:pt x="2440" y="712"/>
                  </a:lnTo>
                  <a:lnTo>
                    <a:pt x="2450" y="714"/>
                  </a:lnTo>
                  <a:lnTo>
                    <a:pt x="2460" y="716"/>
                  </a:lnTo>
                  <a:lnTo>
                    <a:pt x="2472" y="714"/>
                  </a:lnTo>
                  <a:lnTo>
                    <a:pt x="2480" y="710"/>
                  </a:lnTo>
                  <a:lnTo>
                    <a:pt x="2490" y="704"/>
                  </a:lnTo>
                  <a:lnTo>
                    <a:pt x="2500" y="696"/>
                  </a:lnTo>
                  <a:lnTo>
                    <a:pt x="2512" y="684"/>
                  </a:lnTo>
                  <a:lnTo>
                    <a:pt x="2522" y="672"/>
                  </a:lnTo>
                  <a:lnTo>
                    <a:pt x="2526" y="664"/>
                  </a:lnTo>
                  <a:lnTo>
                    <a:pt x="2530" y="658"/>
                  </a:lnTo>
                  <a:lnTo>
                    <a:pt x="2530" y="654"/>
                  </a:lnTo>
                  <a:lnTo>
                    <a:pt x="2530" y="648"/>
                  </a:lnTo>
                  <a:lnTo>
                    <a:pt x="2526" y="644"/>
                  </a:lnTo>
                  <a:lnTo>
                    <a:pt x="2522" y="642"/>
                  </a:lnTo>
                  <a:lnTo>
                    <a:pt x="2512" y="636"/>
                  </a:lnTo>
                  <a:lnTo>
                    <a:pt x="2500" y="634"/>
                  </a:lnTo>
                  <a:lnTo>
                    <a:pt x="2486" y="632"/>
                  </a:lnTo>
                  <a:lnTo>
                    <a:pt x="2474" y="632"/>
                  </a:lnTo>
                  <a:lnTo>
                    <a:pt x="2466" y="634"/>
                  </a:lnTo>
                  <a:lnTo>
                    <a:pt x="2450" y="640"/>
                  </a:lnTo>
                  <a:lnTo>
                    <a:pt x="2436" y="646"/>
                  </a:lnTo>
                  <a:lnTo>
                    <a:pt x="2432" y="646"/>
                  </a:lnTo>
                  <a:lnTo>
                    <a:pt x="2428" y="646"/>
                  </a:lnTo>
                  <a:lnTo>
                    <a:pt x="2428" y="644"/>
                  </a:lnTo>
                  <a:lnTo>
                    <a:pt x="2430" y="638"/>
                  </a:lnTo>
                  <a:lnTo>
                    <a:pt x="2432" y="632"/>
                  </a:lnTo>
                  <a:lnTo>
                    <a:pt x="2430" y="630"/>
                  </a:lnTo>
                  <a:lnTo>
                    <a:pt x="2424" y="628"/>
                  </a:lnTo>
                  <a:lnTo>
                    <a:pt x="2420" y="626"/>
                  </a:lnTo>
                  <a:lnTo>
                    <a:pt x="2414" y="626"/>
                  </a:lnTo>
                  <a:lnTo>
                    <a:pt x="2412" y="624"/>
                  </a:lnTo>
                  <a:lnTo>
                    <a:pt x="2410" y="622"/>
                  </a:lnTo>
                  <a:lnTo>
                    <a:pt x="2414" y="618"/>
                  </a:lnTo>
                  <a:lnTo>
                    <a:pt x="2418" y="612"/>
                  </a:lnTo>
                  <a:lnTo>
                    <a:pt x="2418" y="610"/>
                  </a:lnTo>
                  <a:lnTo>
                    <a:pt x="2416" y="608"/>
                  </a:lnTo>
                  <a:lnTo>
                    <a:pt x="2414" y="606"/>
                  </a:lnTo>
                  <a:lnTo>
                    <a:pt x="2410" y="604"/>
                  </a:lnTo>
                  <a:lnTo>
                    <a:pt x="2406" y="600"/>
                  </a:lnTo>
                  <a:lnTo>
                    <a:pt x="2402" y="592"/>
                  </a:lnTo>
                  <a:lnTo>
                    <a:pt x="2400" y="582"/>
                  </a:lnTo>
                  <a:lnTo>
                    <a:pt x="2398" y="574"/>
                  </a:lnTo>
                  <a:lnTo>
                    <a:pt x="2394" y="568"/>
                  </a:lnTo>
                  <a:lnTo>
                    <a:pt x="2388" y="566"/>
                  </a:lnTo>
                  <a:lnTo>
                    <a:pt x="2380" y="568"/>
                  </a:lnTo>
                  <a:lnTo>
                    <a:pt x="2370" y="570"/>
                  </a:lnTo>
                  <a:lnTo>
                    <a:pt x="2358" y="576"/>
                  </a:lnTo>
                  <a:lnTo>
                    <a:pt x="2332" y="594"/>
                  </a:lnTo>
                  <a:lnTo>
                    <a:pt x="2324" y="598"/>
                  </a:lnTo>
                  <a:lnTo>
                    <a:pt x="2322" y="602"/>
                  </a:lnTo>
                  <a:lnTo>
                    <a:pt x="2320" y="604"/>
                  </a:lnTo>
                  <a:lnTo>
                    <a:pt x="2322" y="608"/>
                  </a:lnTo>
                  <a:lnTo>
                    <a:pt x="2328" y="612"/>
                  </a:lnTo>
                  <a:lnTo>
                    <a:pt x="2338" y="616"/>
                  </a:lnTo>
                  <a:lnTo>
                    <a:pt x="2350" y="620"/>
                  </a:lnTo>
                  <a:lnTo>
                    <a:pt x="2358" y="624"/>
                  </a:lnTo>
                  <a:lnTo>
                    <a:pt x="2360" y="626"/>
                  </a:lnTo>
                  <a:lnTo>
                    <a:pt x="2360" y="628"/>
                  </a:lnTo>
                  <a:lnTo>
                    <a:pt x="2358" y="632"/>
                  </a:lnTo>
                  <a:lnTo>
                    <a:pt x="2352" y="636"/>
                  </a:lnTo>
                  <a:close/>
                  <a:moveTo>
                    <a:pt x="2556" y="544"/>
                  </a:moveTo>
                  <a:lnTo>
                    <a:pt x="2556" y="544"/>
                  </a:lnTo>
                  <a:lnTo>
                    <a:pt x="2566" y="544"/>
                  </a:lnTo>
                  <a:lnTo>
                    <a:pt x="2568" y="542"/>
                  </a:lnTo>
                  <a:lnTo>
                    <a:pt x="2570" y="540"/>
                  </a:lnTo>
                  <a:lnTo>
                    <a:pt x="2570" y="536"/>
                  </a:lnTo>
                  <a:lnTo>
                    <a:pt x="2568" y="532"/>
                  </a:lnTo>
                  <a:lnTo>
                    <a:pt x="2556" y="520"/>
                  </a:lnTo>
                  <a:lnTo>
                    <a:pt x="2546" y="512"/>
                  </a:lnTo>
                  <a:lnTo>
                    <a:pt x="2536" y="504"/>
                  </a:lnTo>
                  <a:lnTo>
                    <a:pt x="2526" y="500"/>
                  </a:lnTo>
                  <a:lnTo>
                    <a:pt x="2516" y="496"/>
                  </a:lnTo>
                  <a:lnTo>
                    <a:pt x="2508" y="494"/>
                  </a:lnTo>
                  <a:lnTo>
                    <a:pt x="2502" y="494"/>
                  </a:lnTo>
                  <a:lnTo>
                    <a:pt x="2500" y="496"/>
                  </a:lnTo>
                  <a:lnTo>
                    <a:pt x="2500" y="500"/>
                  </a:lnTo>
                  <a:lnTo>
                    <a:pt x="2508" y="514"/>
                  </a:lnTo>
                  <a:lnTo>
                    <a:pt x="2518" y="530"/>
                  </a:lnTo>
                  <a:lnTo>
                    <a:pt x="2524" y="536"/>
                  </a:lnTo>
                  <a:lnTo>
                    <a:pt x="2534" y="542"/>
                  </a:lnTo>
                  <a:lnTo>
                    <a:pt x="2544" y="544"/>
                  </a:lnTo>
                  <a:lnTo>
                    <a:pt x="2556" y="544"/>
                  </a:lnTo>
                  <a:close/>
                  <a:moveTo>
                    <a:pt x="1828" y="630"/>
                  </a:moveTo>
                  <a:lnTo>
                    <a:pt x="1828" y="630"/>
                  </a:lnTo>
                  <a:lnTo>
                    <a:pt x="1826" y="636"/>
                  </a:lnTo>
                  <a:lnTo>
                    <a:pt x="1826" y="638"/>
                  </a:lnTo>
                  <a:lnTo>
                    <a:pt x="1828" y="640"/>
                  </a:lnTo>
                  <a:lnTo>
                    <a:pt x="1830" y="640"/>
                  </a:lnTo>
                  <a:lnTo>
                    <a:pt x="1838" y="638"/>
                  </a:lnTo>
                  <a:lnTo>
                    <a:pt x="1850" y="632"/>
                  </a:lnTo>
                  <a:lnTo>
                    <a:pt x="1856" y="628"/>
                  </a:lnTo>
                  <a:lnTo>
                    <a:pt x="1860" y="628"/>
                  </a:lnTo>
                  <a:lnTo>
                    <a:pt x="1864" y="628"/>
                  </a:lnTo>
                  <a:lnTo>
                    <a:pt x="1868" y="630"/>
                  </a:lnTo>
                  <a:lnTo>
                    <a:pt x="1874" y="634"/>
                  </a:lnTo>
                  <a:lnTo>
                    <a:pt x="1880" y="636"/>
                  </a:lnTo>
                  <a:lnTo>
                    <a:pt x="1886" y="636"/>
                  </a:lnTo>
                  <a:lnTo>
                    <a:pt x="1892" y="636"/>
                  </a:lnTo>
                  <a:lnTo>
                    <a:pt x="1896" y="632"/>
                  </a:lnTo>
                  <a:lnTo>
                    <a:pt x="1900" y="626"/>
                  </a:lnTo>
                  <a:lnTo>
                    <a:pt x="1902" y="626"/>
                  </a:lnTo>
                  <a:lnTo>
                    <a:pt x="1904" y="626"/>
                  </a:lnTo>
                  <a:lnTo>
                    <a:pt x="1908" y="634"/>
                  </a:lnTo>
                  <a:lnTo>
                    <a:pt x="1914" y="642"/>
                  </a:lnTo>
                  <a:lnTo>
                    <a:pt x="1920" y="646"/>
                  </a:lnTo>
                  <a:lnTo>
                    <a:pt x="1926" y="650"/>
                  </a:lnTo>
                  <a:lnTo>
                    <a:pt x="1934" y="650"/>
                  </a:lnTo>
                  <a:lnTo>
                    <a:pt x="1940" y="648"/>
                  </a:lnTo>
                  <a:lnTo>
                    <a:pt x="1946" y="642"/>
                  </a:lnTo>
                  <a:lnTo>
                    <a:pt x="1950" y="636"/>
                  </a:lnTo>
                  <a:lnTo>
                    <a:pt x="1952" y="624"/>
                  </a:lnTo>
                  <a:lnTo>
                    <a:pt x="1952" y="616"/>
                  </a:lnTo>
                  <a:lnTo>
                    <a:pt x="1954" y="614"/>
                  </a:lnTo>
                  <a:lnTo>
                    <a:pt x="1960" y="622"/>
                  </a:lnTo>
                  <a:lnTo>
                    <a:pt x="1964" y="626"/>
                  </a:lnTo>
                  <a:lnTo>
                    <a:pt x="1968" y="626"/>
                  </a:lnTo>
                  <a:lnTo>
                    <a:pt x="1970" y="626"/>
                  </a:lnTo>
                  <a:lnTo>
                    <a:pt x="1974" y="624"/>
                  </a:lnTo>
                  <a:lnTo>
                    <a:pt x="1978" y="620"/>
                  </a:lnTo>
                  <a:lnTo>
                    <a:pt x="1988" y="606"/>
                  </a:lnTo>
                  <a:lnTo>
                    <a:pt x="1994" y="594"/>
                  </a:lnTo>
                  <a:lnTo>
                    <a:pt x="1996" y="586"/>
                  </a:lnTo>
                  <a:lnTo>
                    <a:pt x="1996" y="580"/>
                  </a:lnTo>
                  <a:lnTo>
                    <a:pt x="1998" y="578"/>
                  </a:lnTo>
                  <a:lnTo>
                    <a:pt x="2000" y="576"/>
                  </a:lnTo>
                  <a:lnTo>
                    <a:pt x="2014" y="570"/>
                  </a:lnTo>
                  <a:lnTo>
                    <a:pt x="2020" y="568"/>
                  </a:lnTo>
                  <a:lnTo>
                    <a:pt x="2022" y="568"/>
                  </a:lnTo>
                  <a:lnTo>
                    <a:pt x="2024" y="570"/>
                  </a:lnTo>
                  <a:lnTo>
                    <a:pt x="2022" y="576"/>
                  </a:lnTo>
                  <a:lnTo>
                    <a:pt x="2020" y="582"/>
                  </a:lnTo>
                  <a:lnTo>
                    <a:pt x="2020" y="590"/>
                  </a:lnTo>
                  <a:lnTo>
                    <a:pt x="2020" y="600"/>
                  </a:lnTo>
                  <a:lnTo>
                    <a:pt x="2022" y="602"/>
                  </a:lnTo>
                  <a:lnTo>
                    <a:pt x="2024" y="606"/>
                  </a:lnTo>
                  <a:lnTo>
                    <a:pt x="2030" y="608"/>
                  </a:lnTo>
                  <a:lnTo>
                    <a:pt x="2036" y="610"/>
                  </a:lnTo>
                  <a:lnTo>
                    <a:pt x="2050" y="612"/>
                  </a:lnTo>
                  <a:lnTo>
                    <a:pt x="2056" y="610"/>
                  </a:lnTo>
                  <a:lnTo>
                    <a:pt x="2060" y="608"/>
                  </a:lnTo>
                  <a:lnTo>
                    <a:pt x="2060" y="602"/>
                  </a:lnTo>
                  <a:lnTo>
                    <a:pt x="2058" y="598"/>
                  </a:lnTo>
                  <a:lnTo>
                    <a:pt x="2058" y="594"/>
                  </a:lnTo>
                  <a:lnTo>
                    <a:pt x="2060" y="590"/>
                  </a:lnTo>
                  <a:lnTo>
                    <a:pt x="2068" y="588"/>
                  </a:lnTo>
                  <a:lnTo>
                    <a:pt x="2090" y="584"/>
                  </a:lnTo>
                  <a:lnTo>
                    <a:pt x="2098" y="580"/>
                  </a:lnTo>
                  <a:lnTo>
                    <a:pt x="2104" y="576"/>
                  </a:lnTo>
                  <a:lnTo>
                    <a:pt x="2108" y="572"/>
                  </a:lnTo>
                  <a:lnTo>
                    <a:pt x="2108" y="566"/>
                  </a:lnTo>
                  <a:lnTo>
                    <a:pt x="2104" y="560"/>
                  </a:lnTo>
                  <a:lnTo>
                    <a:pt x="2094" y="552"/>
                  </a:lnTo>
                  <a:lnTo>
                    <a:pt x="2088" y="550"/>
                  </a:lnTo>
                  <a:lnTo>
                    <a:pt x="2086" y="548"/>
                  </a:lnTo>
                  <a:lnTo>
                    <a:pt x="2086" y="544"/>
                  </a:lnTo>
                  <a:lnTo>
                    <a:pt x="2088" y="542"/>
                  </a:lnTo>
                  <a:lnTo>
                    <a:pt x="2094" y="538"/>
                  </a:lnTo>
                  <a:lnTo>
                    <a:pt x="2102" y="536"/>
                  </a:lnTo>
                  <a:lnTo>
                    <a:pt x="2110" y="532"/>
                  </a:lnTo>
                  <a:lnTo>
                    <a:pt x="2114" y="530"/>
                  </a:lnTo>
                  <a:lnTo>
                    <a:pt x="2114" y="528"/>
                  </a:lnTo>
                  <a:lnTo>
                    <a:pt x="2112" y="524"/>
                  </a:lnTo>
                  <a:lnTo>
                    <a:pt x="2102" y="520"/>
                  </a:lnTo>
                  <a:lnTo>
                    <a:pt x="2080" y="512"/>
                  </a:lnTo>
                  <a:lnTo>
                    <a:pt x="2074" y="510"/>
                  </a:lnTo>
                  <a:lnTo>
                    <a:pt x="2068" y="512"/>
                  </a:lnTo>
                  <a:lnTo>
                    <a:pt x="2064" y="512"/>
                  </a:lnTo>
                  <a:lnTo>
                    <a:pt x="2060" y="516"/>
                  </a:lnTo>
                  <a:lnTo>
                    <a:pt x="2052" y="524"/>
                  </a:lnTo>
                  <a:lnTo>
                    <a:pt x="2050" y="526"/>
                  </a:lnTo>
                  <a:lnTo>
                    <a:pt x="2046" y="528"/>
                  </a:lnTo>
                  <a:lnTo>
                    <a:pt x="2038" y="528"/>
                  </a:lnTo>
                  <a:lnTo>
                    <a:pt x="2016" y="522"/>
                  </a:lnTo>
                  <a:lnTo>
                    <a:pt x="2002" y="522"/>
                  </a:lnTo>
                  <a:lnTo>
                    <a:pt x="1984" y="526"/>
                  </a:lnTo>
                  <a:lnTo>
                    <a:pt x="1974" y="528"/>
                  </a:lnTo>
                  <a:lnTo>
                    <a:pt x="1964" y="534"/>
                  </a:lnTo>
                  <a:lnTo>
                    <a:pt x="1954" y="540"/>
                  </a:lnTo>
                  <a:lnTo>
                    <a:pt x="1942" y="548"/>
                  </a:lnTo>
                  <a:lnTo>
                    <a:pt x="1926" y="562"/>
                  </a:lnTo>
                  <a:lnTo>
                    <a:pt x="1916" y="568"/>
                  </a:lnTo>
                  <a:lnTo>
                    <a:pt x="1908" y="572"/>
                  </a:lnTo>
                  <a:lnTo>
                    <a:pt x="1904" y="574"/>
                  </a:lnTo>
                  <a:lnTo>
                    <a:pt x="1896" y="576"/>
                  </a:lnTo>
                  <a:lnTo>
                    <a:pt x="1890" y="580"/>
                  </a:lnTo>
                  <a:lnTo>
                    <a:pt x="1882" y="588"/>
                  </a:lnTo>
                  <a:lnTo>
                    <a:pt x="1872" y="596"/>
                  </a:lnTo>
                  <a:lnTo>
                    <a:pt x="1864" y="600"/>
                  </a:lnTo>
                  <a:lnTo>
                    <a:pt x="1858" y="600"/>
                  </a:lnTo>
                  <a:lnTo>
                    <a:pt x="1852" y="600"/>
                  </a:lnTo>
                  <a:lnTo>
                    <a:pt x="1848" y="598"/>
                  </a:lnTo>
                  <a:lnTo>
                    <a:pt x="1842" y="598"/>
                  </a:lnTo>
                  <a:lnTo>
                    <a:pt x="1834" y="600"/>
                  </a:lnTo>
                  <a:lnTo>
                    <a:pt x="1826" y="608"/>
                  </a:lnTo>
                  <a:lnTo>
                    <a:pt x="1818" y="616"/>
                  </a:lnTo>
                  <a:lnTo>
                    <a:pt x="1816" y="620"/>
                  </a:lnTo>
                  <a:lnTo>
                    <a:pt x="1816" y="622"/>
                  </a:lnTo>
                  <a:lnTo>
                    <a:pt x="1818" y="624"/>
                  </a:lnTo>
                  <a:lnTo>
                    <a:pt x="1826" y="626"/>
                  </a:lnTo>
                  <a:lnTo>
                    <a:pt x="1828" y="628"/>
                  </a:lnTo>
                  <a:lnTo>
                    <a:pt x="1828" y="630"/>
                  </a:lnTo>
                  <a:close/>
                  <a:moveTo>
                    <a:pt x="2226" y="448"/>
                  </a:moveTo>
                  <a:lnTo>
                    <a:pt x="2226" y="448"/>
                  </a:lnTo>
                  <a:lnTo>
                    <a:pt x="2232" y="448"/>
                  </a:lnTo>
                  <a:lnTo>
                    <a:pt x="2240" y="448"/>
                  </a:lnTo>
                  <a:lnTo>
                    <a:pt x="2268" y="452"/>
                  </a:lnTo>
                  <a:lnTo>
                    <a:pt x="2278" y="452"/>
                  </a:lnTo>
                  <a:lnTo>
                    <a:pt x="2282" y="450"/>
                  </a:lnTo>
                  <a:lnTo>
                    <a:pt x="2290" y="448"/>
                  </a:lnTo>
                  <a:lnTo>
                    <a:pt x="2314" y="450"/>
                  </a:lnTo>
                  <a:lnTo>
                    <a:pt x="2330" y="450"/>
                  </a:lnTo>
                  <a:lnTo>
                    <a:pt x="2346" y="450"/>
                  </a:lnTo>
                  <a:lnTo>
                    <a:pt x="2358" y="448"/>
                  </a:lnTo>
                  <a:lnTo>
                    <a:pt x="2366" y="444"/>
                  </a:lnTo>
                  <a:lnTo>
                    <a:pt x="2368" y="440"/>
                  </a:lnTo>
                  <a:lnTo>
                    <a:pt x="2368" y="436"/>
                  </a:lnTo>
                  <a:lnTo>
                    <a:pt x="2368" y="434"/>
                  </a:lnTo>
                  <a:lnTo>
                    <a:pt x="2360" y="428"/>
                  </a:lnTo>
                  <a:lnTo>
                    <a:pt x="2344" y="422"/>
                  </a:lnTo>
                  <a:lnTo>
                    <a:pt x="2328" y="416"/>
                  </a:lnTo>
                  <a:lnTo>
                    <a:pt x="2314" y="414"/>
                  </a:lnTo>
                  <a:lnTo>
                    <a:pt x="2302" y="416"/>
                  </a:lnTo>
                  <a:lnTo>
                    <a:pt x="2292" y="418"/>
                  </a:lnTo>
                  <a:lnTo>
                    <a:pt x="2270" y="426"/>
                  </a:lnTo>
                  <a:lnTo>
                    <a:pt x="2258" y="430"/>
                  </a:lnTo>
                  <a:lnTo>
                    <a:pt x="2242" y="432"/>
                  </a:lnTo>
                  <a:lnTo>
                    <a:pt x="2228" y="434"/>
                  </a:lnTo>
                  <a:lnTo>
                    <a:pt x="2216" y="438"/>
                  </a:lnTo>
                  <a:lnTo>
                    <a:pt x="2210" y="442"/>
                  </a:lnTo>
                  <a:lnTo>
                    <a:pt x="2206" y="446"/>
                  </a:lnTo>
                  <a:lnTo>
                    <a:pt x="2208" y="450"/>
                  </a:lnTo>
                  <a:lnTo>
                    <a:pt x="2210" y="450"/>
                  </a:lnTo>
                  <a:lnTo>
                    <a:pt x="2218" y="450"/>
                  </a:lnTo>
                  <a:lnTo>
                    <a:pt x="2226" y="448"/>
                  </a:lnTo>
                  <a:close/>
                  <a:moveTo>
                    <a:pt x="2308" y="518"/>
                  </a:moveTo>
                  <a:lnTo>
                    <a:pt x="2308" y="518"/>
                  </a:lnTo>
                  <a:lnTo>
                    <a:pt x="2322" y="516"/>
                  </a:lnTo>
                  <a:lnTo>
                    <a:pt x="2332" y="512"/>
                  </a:lnTo>
                  <a:lnTo>
                    <a:pt x="2338" y="508"/>
                  </a:lnTo>
                  <a:lnTo>
                    <a:pt x="2340" y="502"/>
                  </a:lnTo>
                  <a:lnTo>
                    <a:pt x="2340" y="498"/>
                  </a:lnTo>
                  <a:lnTo>
                    <a:pt x="2336" y="494"/>
                  </a:lnTo>
                  <a:lnTo>
                    <a:pt x="2328" y="490"/>
                  </a:lnTo>
                  <a:lnTo>
                    <a:pt x="2316" y="488"/>
                  </a:lnTo>
                  <a:lnTo>
                    <a:pt x="2308" y="488"/>
                  </a:lnTo>
                  <a:lnTo>
                    <a:pt x="2306" y="486"/>
                  </a:lnTo>
                  <a:lnTo>
                    <a:pt x="2320" y="484"/>
                  </a:lnTo>
                  <a:lnTo>
                    <a:pt x="2340" y="480"/>
                  </a:lnTo>
                  <a:lnTo>
                    <a:pt x="2350" y="476"/>
                  </a:lnTo>
                  <a:lnTo>
                    <a:pt x="2356" y="470"/>
                  </a:lnTo>
                  <a:lnTo>
                    <a:pt x="2356" y="468"/>
                  </a:lnTo>
                  <a:lnTo>
                    <a:pt x="2356" y="466"/>
                  </a:lnTo>
                  <a:lnTo>
                    <a:pt x="2350" y="464"/>
                  </a:lnTo>
                  <a:lnTo>
                    <a:pt x="2340" y="462"/>
                  </a:lnTo>
                  <a:lnTo>
                    <a:pt x="2326" y="462"/>
                  </a:lnTo>
                  <a:lnTo>
                    <a:pt x="2292" y="466"/>
                  </a:lnTo>
                  <a:lnTo>
                    <a:pt x="2252" y="472"/>
                  </a:lnTo>
                  <a:lnTo>
                    <a:pt x="2220" y="478"/>
                  </a:lnTo>
                  <a:lnTo>
                    <a:pt x="2212" y="482"/>
                  </a:lnTo>
                  <a:lnTo>
                    <a:pt x="2206" y="484"/>
                  </a:lnTo>
                  <a:lnTo>
                    <a:pt x="2204" y="488"/>
                  </a:lnTo>
                  <a:lnTo>
                    <a:pt x="2204" y="494"/>
                  </a:lnTo>
                  <a:lnTo>
                    <a:pt x="2210" y="508"/>
                  </a:lnTo>
                  <a:lnTo>
                    <a:pt x="2216" y="516"/>
                  </a:lnTo>
                  <a:lnTo>
                    <a:pt x="2224" y="522"/>
                  </a:lnTo>
                  <a:lnTo>
                    <a:pt x="2236" y="524"/>
                  </a:lnTo>
                  <a:lnTo>
                    <a:pt x="2248" y="526"/>
                  </a:lnTo>
                  <a:lnTo>
                    <a:pt x="2278" y="524"/>
                  </a:lnTo>
                  <a:lnTo>
                    <a:pt x="2308" y="518"/>
                  </a:lnTo>
                  <a:close/>
                  <a:moveTo>
                    <a:pt x="2768" y="590"/>
                  </a:moveTo>
                  <a:lnTo>
                    <a:pt x="2768" y="590"/>
                  </a:lnTo>
                  <a:lnTo>
                    <a:pt x="2762" y="586"/>
                  </a:lnTo>
                  <a:lnTo>
                    <a:pt x="2756" y="584"/>
                  </a:lnTo>
                  <a:lnTo>
                    <a:pt x="2742" y="582"/>
                  </a:lnTo>
                  <a:lnTo>
                    <a:pt x="2728" y="584"/>
                  </a:lnTo>
                  <a:lnTo>
                    <a:pt x="2712" y="588"/>
                  </a:lnTo>
                  <a:lnTo>
                    <a:pt x="2706" y="590"/>
                  </a:lnTo>
                  <a:lnTo>
                    <a:pt x="2704" y="592"/>
                  </a:lnTo>
                  <a:lnTo>
                    <a:pt x="2704" y="596"/>
                  </a:lnTo>
                  <a:lnTo>
                    <a:pt x="2710" y="602"/>
                  </a:lnTo>
                  <a:lnTo>
                    <a:pt x="2726" y="618"/>
                  </a:lnTo>
                  <a:lnTo>
                    <a:pt x="2748" y="640"/>
                  </a:lnTo>
                  <a:lnTo>
                    <a:pt x="2728" y="630"/>
                  </a:lnTo>
                  <a:lnTo>
                    <a:pt x="2714" y="620"/>
                  </a:lnTo>
                  <a:lnTo>
                    <a:pt x="2706" y="614"/>
                  </a:lnTo>
                  <a:lnTo>
                    <a:pt x="2702" y="608"/>
                  </a:lnTo>
                  <a:lnTo>
                    <a:pt x="2698" y="604"/>
                  </a:lnTo>
                  <a:lnTo>
                    <a:pt x="2696" y="600"/>
                  </a:lnTo>
                  <a:lnTo>
                    <a:pt x="2688" y="598"/>
                  </a:lnTo>
                  <a:lnTo>
                    <a:pt x="2678" y="598"/>
                  </a:lnTo>
                  <a:lnTo>
                    <a:pt x="2666" y="598"/>
                  </a:lnTo>
                  <a:lnTo>
                    <a:pt x="2656" y="600"/>
                  </a:lnTo>
                  <a:lnTo>
                    <a:pt x="2652" y="602"/>
                  </a:lnTo>
                  <a:lnTo>
                    <a:pt x="2650" y="604"/>
                  </a:lnTo>
                  <a:lnTo>
                    <a:pt x="2652" y="610"/>
                  </a:lnTo>
                  <a:lnTo>
                    <a:pt x="2656" y="616"/>
                  </a:lnTo>
                  <a:lnTo>
                    <a:pt x="2670" y="632"/>
                  </a:lnTo>
                  <a:lnTo>
                    <a:pt x="2680" y="642"/>
                  </a:lnTo>
                  <a:lnTo>
                    <a:pt x="2680" y="644"/>
                  </a:lnTo>
                  <a:lnTo>
                    <a:pt x="2676" y="642"/>
                  </a:lnTo>
                  <a:lnTo>
                    <a:pt x="2666" y="638"/>
                  </a:lnTo>
                  <a:lnTo>
                    <a:pt x="2660" y="640"/>
                  </a:lnTo>
                  <a:lnTo>
                    <a:pt x="2656" y="642"/>
                  </a:lnTo>
                  <a:lnTo>
                    <a:pt x="2650" y="646"/>
                  </a:lnTo>
                  <a:lnTo>
                    <a:pt x="2644" y="648"/>
                  </a:lnTo>
                  <a:lnTo>
                    <a:pt x="2632" y="654"/>
                  </a:lnTo>
                  <a:lnTo>
                    <a:pt x="2628" y="656"/>
                  </a:lnTo>
                  <a:lnTo>
                    <a:pt x="2624" y="658"/>
                  </a:lnTo>
                  <a:lnTo>
                    <a:pt x="2624" y="662"/>
                  </a:lnTo>
                  <a:lnTo>
                    <a:pt x="2628" y="666"/>
                  </a:lnTo>
                  <a:lnTo>
                    <a:pt x="2632" y="668"/>
                  </a:lnTo>
                  <a:lnTo>
                    <a:pt x="2636" y="670"/>
                  </a:lnTo>
                  <a:lnTo>
                    <a:pt x="2652" y="670"/>
                  </a:lnTo>
                  <a:lnTo>
                    <a:pt x="2670" y="668"/>
                  </a:lnTo>
                  <a:lnTo>
                    <a:pt x="2690" y="664"/>
                  </a:lnTo>
                  <a:lnTo>
                    <a:pt x="2730" y="658"/>
                  </a:lnTo>
                  <a:lnTo>
                    <a:pt x="2748" y="656"/>
                  </a:lnTo>
                  <a:lnTo>
                    <a:pt x="2760" y="656"/>
                  </a:lnTo>
                  <a:lnTo>
                    <a:pt x="2766" y="656"/>
                  </a:lnTo>
                  <a:lnTo>
                    <a:pt x="2762" y="658"/>
                  </a:lnTo>
                  <a:lnTo>
                    <a:pt x="2742" y="664"/>
                  </a:lnTo>
                  <a:lnTo>
                    <a:pt x="2730" y="670"/>
                  </a:lnTo>
                  <a:lnTo>
                    <a:pt x="2720" y="674"/>
                  </a:lnTo>
                  <a:lnTo>
                    <a:pt x="2718" y="676"/>
                  </a:lnTo>
                  <a:lnTo>
                    <a:pt x="2716" y="680"/>
                  </a:lnTo>
                  <a:lnTo>
                    <a:pt x="2716" y="682"/>
                  </a:lnTo>
                  <a:lnTo>
                    <a:pt x="2718" y="686"/>
                  </a:lnTo>
                  <a:lnTo>
                    <a:pt x="2722" y="694"/>
                  </a:lnTo>
                  <a:lnTo>
                    <a:pt x="2724" y="700"/>
                  </a:lnTo>
                  <a:lnTo>
                    <a:pt x="2728" y="712"/>
                  </a:lnTo>
                  <a:lnTo>
                    <a:pt x="2730" y="716"/>
                  </a:lnTo>
                  <a:lnTo>
                    <a:pt x="2734" y="716"/>
                  </a:lnTo>
                  <a:lnTo>
                    <a:pt x="2740" y="716"/>
                  </a:lnTo>
                  <a:lnTo>
                    <a:pt x="2752" y="712"/>
                  </a:lnTo>
                  <a:lnTo>
                    <a:pt x="2760" y="710"/>
                  </a:lnTo>
                  <a:lnTo>
                    <a:pt x="2768" y="708"/>
                  </a:lnTo>
                  <a:lnTo>
                    <a:pt x="2790" y="710"/>
                  </a:lnTo>
                  <a:lnTo>
                    <a:pt x="2808" y="712"/>
                  </a:lnTo>
                  <a:lnTo>
                    <a:pt x="2824" y="708"/>
                  </a:lnTo>
                  <a:lnTo>
                    <a:pt x="2830" y="706"/>
                  </a:lnTo>
                  <a:lnTo>
                    <a:pt x="2834" y="702"/>
                  </a:lnTo>
                  <a:lnTo>
                    <a:pt x="2834" y="698"/>
                  </a:lnTo>
                  <a:lnTo>
                    <a:pt x="2832" y="692"/>
                  </a:lnTo>
                  <a:lnTo>
                    <a:pt x="2826" y="680"/>
                  </a:lnTo>
                  <a:lnTo>
                    <a:pt x="2826" y="670"/>
                  </a:lnTo>
                  <a:lnTo>
                    <a:pt x="2826" y="668"/>
                  </a:lnTo>
                  <a:lnTo>
                    <a:pt x="2830" y="668"/>
                  </a:lnTo>
                  <a:lnTo>
                    <a:pt x="2834" y="668"/>
                  </a:lnTo>
                  <a:lnTo>
                    <a:pt x="2840" y="672"/>
                  </a:lnTo>
                  <a:lnTo>
                    <a:pt x="2848" y="678"/>
                  </a:lnTo>
                  <a:lnTo>
                    <a:pt x="2850" y="678"/>
                  </a:lnTo>
                  <a:lnTo>
                    <a:pt x="2852" y="676"/>
                  </a:lnTo>
                  <a:lnTo>
                    <a:pt x="2848" y="668"/>
                  </a:lnTo>
                  <a:lnTo>
                    <a:pt x="2842" y="656"/>
                  </a:lnTo>
                  <a:lnTo>
                    <a:pt x="2838" y="648"/>
                  </a:lnTo>
                  <a:lnTo>
                    <a:pt x="2836" y="638"/>
                  </a:lnTo>
                  <a:lnTo>
                    <a:pt x="2834" y="618"/>
                  </a:lnTo>
                  <a:lnTo>
                    <a:pt x="2832" y="608"/>
                  </a:lnTo>
                  <a:lnTo>
                    <a:pt x="2828" y="598"/>
                  </a:lnTo>
                  <a:lnTo>
                    <a:pt x="2820" y="590"/>
                  </a:lnTo>
                  <a:lnTo>
                    <a:pt x="2808" y="582"/>
                  </a:lnTo>
                  <a:lnTo>
                    <a:pt x="2796" y="578"/>
                  </a:lnTo>
                  <a:lnTo>
                    <a:pt x="2788" y="578"/>
                  </a:lnTo>
                  <a:lnTo>
                    <a:pt x="2784" y="582"/>
                  </a:lnTo>
                  <a:lnTo>
                    <a:pt x="2780" y="586"/>
                  </a:lnTo>
                  <a:lnTo>
                    <a:pt x="2776" y="592"/>
                  </a:lnTo>
                  <a:lnTo>
                    <a:pt x="2774" y="594"/>
                  </a:lnTo>
                  <a:lnTo>
                    <a:pt x="2768" y="590"/>
                  </a:lnTo>
                  <a:close/>
                  <a:moveTo>
                    <a:pt x="3556" y="1666"/>
                  </a:moveTo>
                  <a:lnTo>
                    <a:pt x="3556" y="1666"/>
                  </a:lnTo>
                  <a:lnTo>
                    <a:pt x="3562" y="1664"/>
                  </a:lnTo>
                  <a:lnTo>
                    <a:pt x="3566" y="1656"/>
                  </a:lnTo>
                  <a:lnTo>
                    <a:pt x="3570" y="1646"/>
                  </a:lnTo>
                  <a:lnTo>
                    <a:pt x="3572" y="1636"/>
                  </a:lnTo>
                  <a:lnTo>
                    <a:pt x="3572" y="1626"/>
                  </a:lnTo>
                  <a:lnTo>
                    <a:pt x="3570" y="1618"/>
                  </a:lnTo>
                  <a:lnTo>
                    <a:pt x="3568" y="1614"/>
                  </a:lnTo>
                  <a:lnTo>
                    <a:pt x="3564" y="1614"/>
                  </a:lnTo>
                  <a:lnTo>
                    <a:pt x="3560" y="1612"/>
                  </a:lnTo>
                  <a:lnTo>
                    <a:pt x="3554" y="1614"/>
                  </a:lnTo>
                  <a:lnTo>
                    <a:pt x="3550" y="1616"/>
                  </a:lnTo>
                  <a:lnTo>
                    <a:pt x="3546" y="1618"/>
                  </a:lnTo>
                  <a:lnTo>
                    <a:pt x="3540" y="1626"/>
                  </a:lnTo>
                  <a:lnTo>
                    <a:pt x="3538" y="1634"/>
                  </a:lnTo>
                  <a:lnTo>
                    <a:pt x="3538" y="1644"/>
                  </a:lnTo>
                  <a:lnTo>
                    <a:pt x="3540" y="1654"/>
                  </a:lnTo>
                  <a:lnTo>
                    <a:pt x="3546" y="1660"/>
                  </a:lnTo>
                  <a:lnTo>
                    <a:pt x="3550" y="1666"/>
                  </a:lnTo>
                  <a:lnTo>
                    <a:pt x="3556" y="1666"/>
                  </a:lnTo>
                  <a:close/>
                  <a:moveTo>
                    <a:pt x="2980" y="518"/>
                  </a:moveTo>
                  <a:lnTo>
                    <a:pt x="2980" y="518"/>
                  </a:lnTo>
                  <a:lnTo>
                    <a:pt x="2998" y="516"/>
                  </a:lnTo>
                  <a:lnTo>
                    <a:pt x="3008" y="514"/>
                  </a:lnTo>
                  <a:lnTo>
                    <a:pt x="3014" y="510"/>
                  </a:lnTo>
                  <a:lnTo>
                    <a:pt x="3014" y="508"/>
                  </a:lnTo>
                  <a:lnTo>
                    <a:pt x="3014" y="506"/>
                  </a:lnTo>
                  <a:lnTo>
                    <a:pt x="3010" y="502"/>
                  </a:lnTo>
                  <a:lnTo>
                    <a:pt x="3000" y="496"/>
                  </a:lnTo>
                  <a:lnTo>
                    <a:pt x="2988" y="494"/>
                  </a:lnTo>
                  <a:lnTo>
                    <a:pt x="2972" y="492"/>
                  </a:lnTo>
                  <a:lnTo>
                    <a:pt x="2938" y="490"/>
                  </a:lnTo>
                  <a:lnTo>
                    <a:pt x="2912" y="492"/>
                  </a:lnTo>
                  <a:lnTo>
                    <a:pt x="2902" y="494"/>
                  </a:lnTo>
                  <a:lnTo>
                    <a:pt x="2894" y="498"/>
                  </a:lnTo>
                  <a:lnTo>
                    <a:pt x="2890" y="502"/>
                  </a:lnTo>
                  <a:lnTo>
                    <a:pt x="2888" y="508"/>
                  </a:lnTo>
                  <a:lnTo>
                    <a:pt x="2890" y="512"/>
                  </a:lnTo>
                  <a:lnTo>
                    <a:pt x="2896" y="516"/>
                  </a:lnTo>
                  <a:lnTo>
                    <a:pt x="2904" y="518"/>
                  </a:lnTo>
                  <a:lnTo>
                    <a:pt x="2914" y="518"/>
                  </a:lnTo>
                  <a:lnTo>
                    <a:pt x="2944" y="518"/>
                  </a:lnTo>
                  <a:lnTo>
                    <a:pt x="2980" y="518"/>
                  </a:lnTo>
                  <a:close/>
                  <a:moveTo>
                    <a:pt x="2546" y="696"/>
                  </a:moveTo>
                  <a:lnTo>
                    <a:pt x="2546" y="696"/>
                  </a:lnTo>
                  <a:lnTo>
                    <a:pt x="2546" y="700"/>
                  </a:lnTo>
                  <a:lnTo>
                    <a:pt x="2548" y="704"/>
                  </a:lnTo>
                  <a:lnTo>
                    <a:pt x="2554" y="708"/>
                  </a:lnTo>
                  <a:lnTo>
                    <a:pt x="2562" y="710"/>
                  </a:lnTo>
                  <a:lnTo>
                    <a:pt x="2572" y="710"/>
                  </a:lnTo>
                  <a:lnTo>
                    <a:pt x="2580" y="708"/>
                  </a:lnTo>
                  <a:lnTo>
                    <a:pt x="2588" y="704"/>
                  </a:lnTo>
                  <a:lnTo>
                    <a:pt x="2594" y="700"/>
                  </a:lnTo>
                  <a:lnTo>
                    <a:pt x="2594" y="698"/>
                  </a:lnTo>
                  <a:lnTo>
                    <a:pt x="2594" y="694"/>
                  </a:lnTo>
                  <a:lnTo>
                    <a:pt x="2590" y="690"/>
                  </a:lnTo>
                  <a:lnTo>
                    <a:pt x="2584" y="684"/>
                  </a:lnTo>
                  <a:lnTo>
                    <a:pt x="2576" y="680"/>
                  </a:lnTo>
                  <a:lnTo>
                    <a:pt x="2568" y="678"/>
                  </a:lnTo>
                  <a:lnTo>
                    <a:pt x="2560" y="678"/>
                  </a:lnTo>
                  <a:lnTo>
                    <a:pt x="2552" y="680"/>
                  </a:lnTo>
                  <a:lnTo>
                    <a:pt x="2548" y="686"/>
                  </a:lnTo>
                  <a:lnTo>
                    <a:pt x="2546" y="696"/>
                  </a:lnTo>
                  <a:close/>
                  <a:moveTo>
                    <a:pt x="2018" y="630"/>
                  </a:moveTo>
                  <a:lnTo>
                    <a:pt x="2018" y="630"/>
                  </a:lnTo>
                  <a:lnTo>
                    <a:pt x="1994" y="640"/>
                  </a:lnTo>
                  <a:lnTo>
                    <a:pt x="1972" y="654"/>
                  </a:lnTo>
                  <a:lnTo>
                    <a:pt x="1966" y="660"/>
                  </a:lnTo>
                  <a:lnTo>
                    <a:pt x="1964" y="666"/>
                  </a:lnTo>
                  <a:lnTo>
                    <a:pt x="1964" y="668"/>
                  </a:lnTo>
                  <a:lnTo>
                    <a:pt x="1966" y="670"/>
                  </a:lnTo>
                  <a:lnTo>
                    <a:pt x="1978" y="672"/>
                  </a:lnTo>
                  <a:lnTo>
                    <a:pt x="1984" y="672"/>
                  </a:lnTo>
                  <a:lnTo>
                    <a:pt x="1992" y="670"/>
                  </a:lnTo>
                  <a:lnTo>
                    <a:pt x="2002" y="666"/>
                  </a:lnTo>
                  <a:lnTo>
                    <a:pt x="2012" y="658"/>
                  </a:lnTo>
                  <a:lnTo>
                    <a:pt x="2020" y="648"/>
                  </a:lnTo>
                  <a:lnTo>
                    <a:pt x="2026" y="640"/>
                  </a:lnTo>
                  <a:lnTo>
                    <a:pt x="2026" y="634"/>
                  </a:lnTo>
                  <a:lnTo>
                    <a:pt x="2026" y="630"/>
                  </a:lnTo>
                  <a:lnTo>
                    <a:pt x="2024" y="630"/>
                  </a:lnTo>
                  <a:lnTo>
                    <a:pt x="2022" y="630"/>
                  </a:lnTo>
                  <a:lnTo>
                    <a:pt x="2018" y="630"/>
                  </a:lnTo>
                  <a:close/>
                  <a:moveTo>
                    <a:pt x="2144" y="570"/>
                  </a:moveTo>
                  <a:lnTo>
                    <a:pt x="2144" y="570"/>
                  </a:lnTo>
                  <a:lnTo>
                    <a:pt x="2144" y="572"/>
                  </a:lnTo>
                  <a:lnTo>
                    <a:pt x="2148" y="574"/>
                  </a:lnTo>
                  <a:lnTo>
                    <a:pt x="2162" y="578"/>
                  </a:lnTo>
                  <a:lnTo>
                    <a:pt x="2182" y="578"/>
                  </a:lnTo>
                  <a:lnTo>
                    <a:pt x="2190" y="576"/>
                  </a:lnTo>
                  <a:lnTo>
                    <a:pt x="2198" y="574"/>
                  </a:lnTo>
                  <a:lnTo>
                    <a:pt x="2200" y="572"/>
                  </a:lnTo>
                  <a:lnTo>
                    <a:pt x="2200" y="570"/>
                  </a:lnTo>
                  <a:lnTo>
                    <a:pt x="2198" y="566"/>
                  </a:lnTo>
                  <a:lnTo>
                    <a:pt x="2190" y="564"/>
                  </a:lnTo>
                  <a:lnTo>
                    <a:pt x="2182" y="562"/>
                  </a:lnTo>
                  <a:lnTo>
                    <a:pt x="2170" y="562"/>
                  </a:lnTo>
                  <a:lnTo>
                    <a:pt x="2160" y="562"/>
                  </a:lnTo>
                  <a:lnTo>
                    <a:pt x="2150" y="566"/>
                  </a:lnTo>
                  <a:lnTo>
                    <a:pt x="2144" y="570"/>
                  </a:lnTo>
                  <a:close/>
                  <a:moveTo>
                    <a:pt x="2180" y="496"/>
                  </a:moveTo>
                  <a:lnTo>
                    <a:pt x="2180" y="496"/>
                  </a:lnTo>
                  <a:lnTo>
                    <a:pt x="2190" y="496"/>
                  </a:lnTo>
                  <a:lnTo>
                    <a:pt x="2192" y="494"/>
                  </a:lnTo>
                  <a:lnTo>
                    <a:pt x="2192" y="492"/>
                  </a:lnTo>
                  <a:lnTo>
                    <a:pt x="2188" y="486"/>
                  </a:lnTo>
                  <a:lnTo>
                    <a:pt x="2178" y="476"/>
                  </a:lnTo>
                  <a:lnTo>
                    <a:pt x="2172" y="470"/>
                  </a:lnTo>
                  <a:lnTo>
                    <a:pt x="2166" y="468"/>
                  </a:lnTo>
                  <a:lnTo>
                    <a:pt x="2160" y="468"/>
                  </a:lnTo>
                  <a:lnTo>
                    <a:pt x="2154" y="468"/>
                  </a:lnTo>
                  <a:lnTo>
                    <a:pt x="2146" y="472"/>
                  </a:lnTo>
                  <a:lnTo>
                    <a:pt x="2138" y="476"/>
                  </a:lnTo>
                  <a:lnTo>
                    <a:pt x="2138" y="478"/>
                  </a:lnTo>
                  <a:lnTo>
                    <a:pt x="2138" y="482"/>
                  </a:lnTo>
                  <a:lnTo>
                    <a:pt x="2148" y="488"/>
                  </a:lnTo>
                  <a:lnTo>
                    <a:pt x="2162" y="494"/>
                  </a:lnTo>
                  <a:lnTo>
                    <a:pt x="2170" y="496"/>
                  </a:lnTo>
                  <a:lnTo>
                    <a:pt x="2180" y="496"/>
                  </a:lnTo>
                  <a:close/>
                  <a:moveTo>
                    <a:pt x="2616" y="594"/>
                  </a:moveTo>
                  <a:lnTo>
                    <a:pt x="2616" y="594"/>
                  </a:lnTo>
                  <a:lnTo>
                    <a:pt x="2606" y="592"/>
                  </a:lnTo>
                  <a:lnTo>
                    <a:pt x="2600" y="588"/>
                  </a:lnTo>
                  <a:lnTo>
                    <a:pt x="2588" y="580"/>
                  </a:lnTo>
                  <a:lnTo>
                    <a:pt x="2584" y="578"/>
                  </a:lnTo>
                  <a:lnTo>
                    <a:pt x="2578" y="576"/>
                  </a:lnTo>
                  <a:lnTo>
                    <a:pt x="2572" y="576"/>
                  </a:lnTo>
                  <a:lnTo>
                    <a:pt x="2562" y="580"/>
                  </a:lnTo>
                  <a:lnTo>
                    <a:pt x="2556" y="584"/>
                  </a:lnTo>
                  <a:lnTo>
                    <a:pt x="2554" y="588"/>
                  </a:lnTo>
                  <a:lnTo>
                    <a:pt x="2556" y="592"/>
                  </a:lnTo>
                  <a:lnTo>
                    <a:pt x="2562" y="602"/>
                  </a:lnTo>
                  <a:lnTo>
                    <a:pt x="2566" y="606"/>
                  </a:lnTo>
                  <a:lnTo>
                    <a:pt x="2570" y="608"/>
                  </a:lnTo>
                  <a:lnTo>
                    <a:pt x="2582" y="608"/>
                  </a:lnTo>
                  <a:lnTo>
                    <a:pt x="2594" y="608"/>
                  </a:lnTo>
                  <a:lnTo>
                    <a:pt x="2606" y="606"/>
                  </a:lnTo>
                  <a:lnTo>
                    <a:pt x="2616" y="602"/>
                  </a:lnTo>
                  <a:lnTo>
                    <a:pt x="2624" y="600"/>
                  </a:lnTo>
                  <a:lnTo>
                    <a:pt x="2624" y="598"/>
                  </a:lnTo>
                  <a:lnTo>
                    <a:pt x="2624" y="596"/>
                  </a:lnTo>
                  <a:lnTo>
                    <a:pt x="2616" y="594"/>
                  </a:lnTo>
                  <a:close/>
                  <a:moveTo>
                    <a:pt x="2638" y="612"/>
                  </a:moveTo>
                  <a:lnTo>
                    <a:pt x="2638" y="612"/>
                  </a:lnTo>
                  <a:lnTo>
                    <a:pt x="2630" y="610"/>
                  </a:lnTo>
                  <a:lnTo>
                    <a:pt x="2620" y="610"/>
                  </a:lnTo>
                  <a:lnTo>
                    <a:pt x="2592" y="614"/>
                  </a:lnTo>
                  <a:lnTo>
                    <a:pt x="2578" y="616"/>
                  </a:lnTo>
                  <a:lnTo>
                    <a:pt x="2568" y="620"/>
                  </a:lnTo>
                  <a:lnTo>
                    <a:pt x="2564" y="622"/>
                  </a:lnTo>
                  <a:lnTo>
                    <a:pt x="2562" y="624"/>
                  </a:lnTo>
                  <a:lnTo>
                    <a:pt x="2564" y="626"/>
                  </a:lnTo>
                  <a:lnTo>
                    <a:pt x="2570" y="628"/>
                  </a:lnTo>
                  <a:lnTo>
                    <a:pt x="2582" y="628"/>
                  </a:lnTo>
                  <a:lnTo>
                    <a:pt x="2610" y="624"/>
                  </a:lnTo>
                  <a:lnTo>
                    <a:pt x="2634" y="618"/>
                  </a:lnTo>
                  <a:lnTo>
                    <a:pt x="2638" y="616"/>
                  </a:lnTo>
                  <a:lnTo>
                    <a:pt x="2640" y="614"/>
                  </a:lnTo>
                  <a:lnTo>
                    <a:pt x="2638" y="612"/>
                  </a:lnTo>
                  <a:close/>
                  <a:moveTo>
                    <a:pt x="2590" y="642"/>
                  </a:moveTo>
                  <a:lnTo>
                    <a:pt x="2590" y="642"/>
                  </a:lnTo>
                  <a:lnTo>
                    <a:pt x="2596" y="642"/>
                  </a:lnTo>
                  <a:lnTo>
                    <a:pt x="2604" y="642"/>
                  </a:lnTo>
                  <a:lnTo>
                    <a:pt x="2624" y="638"/>
                  </a:lnTo>
                  <a:lnTo>
                    <a:pt x="2640" y="632"/>
                  </a:lnTo>
                  <a:lnTo>
                    <a:pt x="2642" y="630"/>
                  </a:lnTo>
                  <a:lnTo>
                    <a:pt x="2642" y="628"/>
                  </a:lnTo>
                  <a:lnTo>
                    <a:pt x="2636" y="628"/>
                  </a:lnTo>
                  <a:lnTo>
                    <a:pt x="2628" y="628"/>
                  </a:lnTo>
                  <a:lnTo>
                    <a:pt x="2606" y="632"/>
                  </a:lnTo>
                  <a:lnTo>
                    <a:pt x="2590" y="636"/>
                  </a:lnTo>
                  <a:lnTo>
                    <a:pt x="2588" y="640"/>
                  </a:lnTo>
                  <a:lnTo>
                    <a:pt x="2590" y="642"/>
                  </a:lnTo>
                  <a:close/>
                  <a:moveTo>
                    <a:pt x="2610" y="654"/>
                  </a:moveTo>
                  <a:lnTo>
                    <a:pt x="2610" y="654"/>
                  </a:lnTo>
                  <a:lnTo>
                    <a:pt x="2616" y="654"/>
                  </a:lnTo>
                  <a:lnTo>
                    <a:pt x="2622" y="652"/>
                  </a:lnTo>
                  <a:lnTo>
                    <a:pt x="2638" y="646"/>
                  </a:lnTo>
                  <a:lnTo>
                    <a:pt x="2650" y="640"/>
                  </a:lnTo>
                  <a:lnTo>
                    <a:pt x="2654" y="636"/>
                  </a:lnTo>
                  <a:lnTo>
                    <a:pt x="2652" y="636"/>
                  </a:lnTo>
                  <a:lnTo>
                    <a:pt x="2642" y="636"/>
                  </a:lnTo>
                  <a:lnTo>
                    <a:pt x="2624" y="642"/>
                  </a:lnTo>
                  <a:lnTo>
                    <a:pt x="2610" y="648"/>
                  </a:lnTo>
                  <a:lnTo>
                    <a:pt x="2608" y="652"/>
                  </a:lnTo>
                  <a:lnTo>
                    <a:pt x="2610" y="654"/>
                  </a:lnTo>
                  <a:close/>
                  <a:moveTo>
                    <a:pt x="3342" y="390"/>
                  </a:moveTo>
                  <a:lnTo>
                    <a:pt x="3342" y="390"/>
                  </a:lnTo>
                  <a:lnTo>
                    <a:pt x="3342" y="386"/>
                  </a:lnTo>
                  <a:lnTo>
                    <a:pt x="3338" y="386"/>
                  </a:lnTo>
                  <a:lnTo>
                    <a:pt x="3324" y="386"/>
                  </a:lnTo>
                  <a:lnTo>
                    <a:pt x="3306" y="392"/>
                  </a:lnTo>
                  <a:lnTo>
                    <a:pt x="3298" y="396"/>
                  </a:lnTo>
                  <a:lnTo>
                    <a:pt x="3290" y="400"/>
                  </a:lnTo>
                  <a:lnTo>
                    <a:pt x="3288" y="404"/>
                  </a:lnTo>
                  <a:lnTo>
                    <a:pt x="3292" y="404"/>
                  </a:lnTo>
                  <a:lnTo>
                    <a:pt x="3308" y="402"/>
                  </a:lnTo>
                  <a:lnTo>
                    <a:pt x="3330" y="398"/>
                  </a:lnTo>
                  <a:lnTo>
                    <a:pt x="3338" y="394"/>
                  </a:lnTo>
                  <a:lnTo>
                    <a:pt x="3342" y="390"/>
                  </a:lnTo>
                  <a:close/>
                  <a:moveTo>
                    <a:pt x="3480" y="2214"/>
                  </a:moveTo>
                  <a:lnTo>
                    <a:pt x="3480" y="2214"/>
                  </a:lnTo>
                  <a:lnTo>
                    <a:pt x="3504" y="2224"/>
                  </a:lnTo>
                  <a:lnTo>
                    <a:pt x="3514" y="2226"/>
                  </a:lnTo>
                  <a:lnTo>
                    <a:pt x="3518" y="2226"/>
                  </a:lnTo>
                  <a:lnTo>
                    <a:pt x="3520" y="2226"/>
                  </a:lnTo>
                  <a:lnTo>
                    <a:pt x="3522" y="2222"/>
                  </a:lnTo>
                  <a:lnTo>
                    <a:pt x="3522" y="2218"/>
                  </a:lnTo>
                  <a:lnTo>
                    <a:pt x="3516" y="2210"/>
                  </a:lnTo>
                  <a:lnTo>
                    <a:pt x="3506" y="2196"/>
                  </a:lnTo>
                  <a:lnTo>
                    <a:pt x="3498" y="2194"/>
                  </a:lnTo>
                  <a:lnTo>
                    <a:pt x="3486" y="2194"/>
                  </a:lnTo>
                  <a:lnTo>
                    <a:pt x="3474" y="2196"/>
                  </a:lnTo>
                  <a:lnTo>
                    <a:pt x="3470" y="2198"/>
                  </a:lnTo>
                  <a:lnTo>
                    <a:pt x="3466" y="2202"/>
                  </a:lnTo>
                  <a:lnTo>
                    <a:pt x="3466" y="2204"/>
                  </a:lnTo>
                  <a:lnTo>
                    <a:pt x="3466" y="2208"/>
                  </a:lnTo>
                  <a:lnTo>
                    <a:pt x="3480" y="2214"/>
                  </a:lnTo>
                  <a:close/>
                  <a:moveTo>
                    <a:pt x="3576" y="2034"/>
                  </a:moveTo>
                  <a:lnTo>
                    <a:pt x="3576" y="2034"/>
                  </a:lnTo>
                  <a:lnTo>
                    <a:pt x="3580" y="2032"/>
                  </a:lnTo>
                  <a:lnTo>
                    <a:pt x="3582" y="2028"/>
                  </a:lnTo>
                  <a:lnTo>
                    <a:pt x="3586" y="2010"/>
                  </a:lnTo>
                  <a:lnTo>
                    <a:pt x="3588" y="2002"/>
                  </a:lnTo>
                  <a:lnTo>
                    <a:pt x="3588" y="1998"/>
                  </a:lnTo>
                  <a:lnTo>
                    <a:pt x="3582" y="1992"/>
                  </a:lnTo>
                  <a:lnTo>
                    <a:pt x="3578" y="1988"/>
                  </a:lnTo>
                  <a:lnTo>
                    <a:pt x="3576" y="1988"/>
                  </a:lnTo>
                  <a:lnTo>
                    <a:pt x="3574" y="1996"/>
                  </a:lnTo>
                  <a:lnTo>
                    <a:pt x="3570" y="2006"/>
                  </a:lnTo>
                  <a:lnTo>
                    <a:pt x="3568" y="2006"/>
                  </a:lnTo>
                  <a:lnTo>
                    <a:pt x="3568" y="2002"/>
                  </a:lnTo>
                  <a:lnTo>
                    <a:pt x="3568" y="1994"/>
                  </a:lnTo>
                  <a:lnTo>
                    <a:pt x="3568" y="1992"/>
                  </a:lnTo>
                  <a:lnTo>
                    <a:pt x="3566" y="1992"/>
                  </a:lnTo>
                  <a:lnTo>
                    <a:pt x="3566" y="1994"/>
                  </a:lnTo>
                  <a:lnTo>
                    <a:pt x="3566" y="1996"/>
                  </a:lnTo>
                  <a:lnTo>
                    <a:pt x="3566" y="2000"/>
                  </a:lnTo>
                  <a:lnTo>
                    <a:pt x="3566" y="2004"/>
                  </a:lnTo>
                  <a:lnTo>
                    <a:pt x="3564" y="2008"/>
                  </a:lnTo>
                  <a:lnTo>
                    <a:pt x="3560" y="2010"/>
                  </a:lnTo>
                  <a:lnTo>
                    <a:pt x="3558" y="2014"/>
                  </a:lnTo>
                  <a:lnTo>
                    <a:pt x="3554" y="2018"/>
                  </a:lnTo>
                  <a:lnTo>
                    <a:pt x="3546" y="2028"/>
                  </a:lnTo>
                  <a:lnTo>
                    <a:pt x="3546" y="2030"/>
                  </a:lnTo>
                  <a:lnTo>
                    <a:pt x="3546" y="2034"/>
                  </a:lnTo>
                  <a:lnTo>
                    <a:pt x="3548" y="2036"/>
                  </a:lnTo>
                  <a:lnTo>
                    <a:pt x="3550" y="2034"/>
                  </a:lnTo>
                  <a:lnTo>
                    <a:pt x="3558" y="2024"/>
                  </a:lnTo>
                  <a:lnTo>
                    <a:pt x="3564" y="2018"/>
                  </a:lnTo>
                  <a:lnTo>
                    <a:pt x="3564" y="2020"/>
                  </a:lnTo>
                  <a:lnTo>
                    <a:pt x="3562" y="2026"/>
                  </a:lnTo>
                  <a:lnTo>
                    <a:pt x="3556" y="2036"/>
                  </a:lnTo>
                  <a:lnTo>
                    <a:pt x="3562" y="2034"/>
                  </a:lnTo>
                  <a:lnTo>
                    <a:pt x="3566" y="2032"/>
                  </a:lnTo>
                  <a:lnTo>
                    <a:pt x="3568" y="2030"/>
                  </a:lnTo>
                  <a:lnTo>
                    <a:pt x="3572" y="2024"/>
                  </a:lnTo>
                  <a:lnTo>
                    <a:pt x="3574" y="2016"/>
                  </a:lnTo>
                  <a:lnTo>
                    <a:pt x="3578" y="2012"/>
                  </a:lnTo>
                  <a:lnTo>
                    <a:pt x="3580" y="2012"/>
                  </a:lnTo>
                  <a:lnTo>
                    <a:pt x="3580" y="2016"/>
                  </a:lnTo>
                  <a:lnTo>
                    <a:pt x="3578" y="2024"/>
                  </a:lnTo>
                  <a:lnTo>
                    <a:pt x="3576" y="2032"/>
                  </a:lnTo>
                  <a:lnTo>
                    <a:pt x="3576" y="2034"/>
                  </a:lnTo>
                  <a:close/>
                  <a:moveTo>
                    <a:pt x="3596" y="2016"/>
                  </a:moveTo>
                  <a:lnTo>
                    <a:pt x="3596" y="2016"/>
                  </a:lnTo>
                  <a:lnTo>
                    <a:pt x="3600" y="2012"/>
                  </a:lnTo>
                  <a:lnTo>
                    <a:pt x="3600" y="2004"/>
                  </a:lnTo>
                  <a:lnTo>
                    <a:pt x="3600" y="2000"/>
                  </a:lnTo>
                  <a:lnTo>
                    <a:pt x="3600" y="1998"/>
                  </a:lnTo>
                  <a:lnTo>
                    <a:pt x="3598" y="1998"/>
                  </a:lnTo>
                  <a:lnTo>
                    <a:pt x="3594" y="2000"/>
                  </a:lnTo>
                  <a:lnTo>
                    <a:pt x="3594" y="2004"/>
                  </a:lnTo>
                  <a:lnTo>
                    <a:pt x="3590" y="2016"/>
                  </a:lnTo>
                  <a:lnTo>
                    <a:pt x="3588" y="2018"/>
                  </a:lnTo>
                  <a:lnTo>
                    <a:pt x="3590" y="2018"/>
                  </a:lnTo>
                  <a:lnTo>
                    <a:pt x="3596" y="2016"/>
                  </a:lnTo>
                  <a:close/>
                  <a:moveTo>
                    <a:pt x="3554" y="2010"/>
                  </a:moveTo>
                  <a:lnTo>
                    <a:pt x="3554" y="2010"/>
                  </a:lnTo>
                  <a:lnTo>
                    <a:pt x="3558" y="2004"/>
                  </a:lnTo>
                  <a:lnTo>
                    <a:pt x="3560" y="2000"/>
                  </a:lnTo>
                  <a:lnTo>
                    <a:pt x="3560" y="1998"/>
                  </a:lnTo>
                  <a:lnTo>
                    <a:pt x="3558" y="1998"/>
                  </a:lnTo>
                  <a:lnTo>
                    <a:pt x="3556" y="2002"/>
                  </a:lnTo>
                  <a:lnTo>
                    <a:pt x="3550" y="2002"/>
                  </a:lnTo>
                  <a:lnTo>
                    <a:pt x="3544" y="2004"/>
                  </a:lnTo>
                  <a:lnTo>
                    <a:pt x="3542" y="2006"/>
                  </a:lnTo>
                  <a:lnTo>
                    <a:pt x="3542" y="2010"/>
                  </a:lnTo>
                  <a:lnTo>
                    <a:pt x="3542" y="2014"/>
                  </a:lnTo>
                  <a:lnTo>
                    <a:pt x="3544" y="2014"/>
                  </a:lnTo>
                  <a:lnTo>
                    <a:pt x="3554" y="2010"/>
                  </a:lnTo>
                  <a:close/>
                  <a:moveTo>
                    <a:pt x="4022" y="1754"/>
                  </a:moveTo>
                  <a:lnTo>
                    <a:pt x="4022" y="1754"/>
                  </a:lnTo>
                  <a:lnTo>
                    <a:pt x="4028" y="1754"/>
                  </a:lnTo>
                  <a:lnTo>
                    <a:pt x="4036" y="1748"/>
                  </a:lnTo>
                  <a:lnTo>
                    <a:pt x="4038" y="1744"/>
                  </a:lnTo>
                  <a:lnTo>
                    <a:pt x="4038" y="1740"/>
                  </a:lnTo>
                  <a:lnTo>
                    <a:pt x="4038" y="1736"/>
                  </a:lnTo>
                  <a:lnTo>
                    <a:pt x="4034" y="1734"/>
                  </a:lnTo>
                  <a:lnTo>
                    <a:pt x="4030" y="1732"/>
                  </a:lnTo>
                  <a:lnTo>
                    <a:pt x="4026" y="1734"/>
                  </a:lnTo>
                  <a:lnTo>
                    <a:pt x="4022" y="1736"/>
                  </a:lnTo>
                  <a:lnTo>
                    <a:pt x="4020" y="1740"/>
                  </a:lnTo>
                  <a:lnTo>
                    <a:pt x="4018" y="1746"/>
                  </a:lnTo>
                  <a:lnTo>
                    <a:pt x="4016" y="1750"/>
                  </a:lnTo>
                  <a:lnTo>
                    <a:pt x="4018" y="1754"/>
                  </a:lnTo>
                  <a:lnTo>
                    <a:pt x="4022" y="1754"/>
                  </a:lnTo>
                  <a:close/>
                  <a:moveTo>
                    <a:pt x="4738" y="4884"/>
                  </a:moveTo>
                  <a:lnTo>
                    <a:pt x="4738" y="4884"/>
                  </a:lnTo>
                  <a:lnTo>
                    <a:pt x="4736" y="4888"/>
                  </a:lnTo>
                  <a:lnTo>
                    <a:pt x="4738" y="4892"/>
                  </a:lnTo>
                  <a:lnTo>
                    <a:pt x="4742" y="4896"/>
                  </a:lnTo>
                  <a:lnTo>
                    <a:pt x="4746" y="4896"/>
                  </a:lnTo>
                  <a:lnTo>
                    <a:pt x="4746" y="4894"/>
                  </a:lnTo>
                  <a:lnTo>
                    <a:pt x="4746" y="4890"/>
                  </a:lnTo>
                  <a:lnTo>
                    <a:pt x="4742" y="4884"/>
                  </a:lnTo>
                  <a:lnTo>
                    <a:pt x="4740" y="4884"/>
                  </a:lnTo>
                  <a:lnTo>
                    <a:pt x="4738" y="4884"/>
                  </a:lnTo>
                  <a:close/>
                  <a:moveTo>
                    <a:pt x="4752" y="4972"/>
                  </a:moveTo>
                  <a:lnTo>
                    <a:pt x="4752" y="4972"/>
                  </a:lnTo>
                  <a:lnTo>
                    <a:pt x="4754" y="4968"/>
                  </a:lnTo>
                  <a:lnTo>
                    <a:pt x="4756" y="4962"/>
                  </a:lnTo>
                  <a:lnTo>
                    <a:pt x="4754" y="4958"/>
                  </a:lnTo>
                  <a:lnTo>
                    <a:pt x="4752" y="4958"/>
                  </a:lnTo>
                  <a:lnTo>
                    <a:pt x="4750" y="4958"/>
                  </a:lnTo>
                  <a:lnTo>
                    <a:pt x="4748" y="4960"/>
                  </a:lnTo>
                  <a:lnTo>
                    <a:pt x="4746" y="4964"/>
                  </a:lnTo>
                  <a:lnTo>
                    <a:pt x="4744" y="4968"/>
                  </a:lnTo>
                  <a:lnTo>
                    <a:pt x="4748" y="4972"/>
                  </a:lnTo>
                  <a:lnTo>
                    <a:pt x="4752" y="4972"/>
                  </a:lnTo>
                  <a:close/>
                  <a:moveTo>
                    <a:pt x="4742" y="4980"/>
                  </a:moveTo>
                  <a:lnTo>
                    <a:pt x="4742" y="4980"/>
                  </a:lnTo>
                  <a:lnTo>
                    <a:pt x="4744" y="4978"/>
                  </a:lnTo>
                  <a:lnTo>
                    <a:pt x="4746" y="4976"/>
                  </a:lnTo>
                  <a:lnTo>
                    <a:pt x="4742" y="4966"/>
                  </a:lnTo>
                  <a:lnTo>
                    <a:pt x="4740" y="4962"/>
                  </a:lnTo>
                  <a:lnTo>
                    <a:pt x="4740" y="4964"/>
                  </a:lnTo>
                  <a:lnTo>
                    <a:pt x="4740" y="4970"/>
                  </a:lnTo>
                  <a:lnTo>
                    <a:pt x="4738" y="4974"/>
                  </a:lnTo>
                  <a:lnTo>
                    <a:pt x="4738" y="4976"/>
                  </a:lnTo>
                  <a:lnTo>
                    <a:pt x="4738" y="4980"/>
                  </a:lnTo>
                  <a:lnTo>
                    <a:pt x="4742" y="4980"/>
                  </a:lnTo>
                  <a:close/>
                  <a:moveTo>
                    <a:pt x="4710" y="4996"/>
                  </a:moveTo>
                  <a:lnTo>
                    <a:pt x="4710" y="4996"/>
                  </a:lnTo>
                  <a:lnTo>
                    <a:pt x="4706" y="5000"/>
                  </a:lnTo>
                  <a:lnTo>
                    <a:pt x="4702" y="5006"/>
                  </a:lnTo>
                  <a:lnTo>
                    <a:pt x="4702" y="5010"/>
                  </a:lnTo>
                  <a:lnTo>
                    <a:pt x="4702" y="5012"/>
                  </a:lnTo>
                  <a:lnTo>
                    <a:pt x="4704" y="5012"/>
                  </a:lnTo>
                  <a:lnTo>
                    <a:pt x="4706" y="5008"/>
                  </a:lnTo>
                  <a:lnTo>
                    <a:pt x="4710" y="5002"/>
                  </a:lnTo>
                  <a:lnTo>
                    <a:pt x="4710" y="4998"/>
                  </a:lnTo>
                  <a:lnTo>
                    <a:pt x="4710" y="4996"/>
                  </a:lnTo>
                  <a:close/>
                  <a:moveTo>
                    <a:pt x="4722" y="5018"/>
                  </a:moveTo>
                  <a:lnTo>
                    <a:pt x="4722" y="5018"/>
                  </a:lnTo>
                  <a:lnTo>
                    <a:pt x="4720" y="5018"/>
                  </a:lnTo>
                  <a:lnTo>
                    <a:pt x="4716" y="5020"/>
                  </a:lnTo>
                  <a:lnTo>
                    <a:pt x="4714" y="5024"/>
                  </a:lnTo>
                  <a:lnTo>
                    <a:pt x="4714" y="5026"/>
                  </a:lnTo>
                  <a:lnTo>
                    <a:pt x="4714" y="5028"/>
                  </a:lnTo>
                  <a:lnTo>
                    <a:pt x="4718" y="5026"/>
                  </a:lnTo>
                  <a:lnTo>
                    <a:pt x="4720" y="5024"/>
                  </a:lnTo>
                  <a:lnTo>
                    <a:pt x="4722" y="5022"/>
                  </a:lnTo>
                  <a:lnTo>
                    <a:pt x="4722" y="5018"/>
                  </a:lnTo>
                  <a:close/>
                  <a:moveTo>
                    <a:pt x="4720" y="5008"/>
                  </a:moveTo>
                  <a:lnTo>
                    <a:pt x="4720" y="5008"/>
                  </a:lnTo>
                  <a:lnTo>
                    <a:pt x="4716" y="5008"/>
                  </a:lnTo>
                  <a:lnTo>
                    <a:pt x="4714" y="5012"/>
                  </a:lnTo>
                  <a:lnTo>
                    <a:pt x="4712" y="5014"/>
                  </a:lnTo>
                  <a:lnTo>
                    <a:pt x="4714" y="5016"/>
                  </a:lnTo>
                  <a:lnTo>
                    <a:pt x="4716" y="5014"/>
                  </a:lnTo>
                  <a:lnTo>
                    <a:pt x="4718" y="5012"/>
                  </a:lnTo>
                  <a:lnTo>
                    <a:pt x="4720" y="5010"/>
                  </a:lnTo>
                  <a:lnTo>
                    <a:pt x="4720" y="5008"/>
                  </a:lnTo>
                  <a:close/>
                  <a:moveTo>
                    <a:pt x="4746" y="4952"/>
                  </a:moveTo>
                  <a:lnTo>
                    <a:pt x="4746" y="4952"/>
                  </a:lnTo>
                  <a:lnTo>
                    <a:pt x="4746" y="4954"/>
                  </a:lnTo>
                  <a:lnTo>
                    <a:pt x="4748" y="4954"/>
                  </a:lnTo>
                  <a:lnTo>
                    <a:pt x="4752" y="4952"/>
                  </a:lnTo>
                  <a:lnTo>
                    <a:pt x="4754" y="4950"/>
                  </a:lnTo>
                  <a:lnTo>
                    <a:pt x="4756" y="4948"/>
                  </a:lnTo>
                  <a:lnTo>
                    <a:pt x="4754" y="4946"/>
                  </a:lnTo>
                  <a:lnTo>
                    <a:pt x="4752" y="4948"/>
                  </a:lnTo>
                  <a:lnTo>
                    <a:pt x="4748" y="4950"/>
                  </a:lnTo>
                  <a:lnTo>
                    <a:pt x="4746" y="4952"/>
                  </a:lnTo>
                  <a:close/>
                  <a:moveTo>
                    <a:pt x="6938" y="500"/>
                  </a:moveTo>
                  <a:lnTo>
                    <a:pt x="6938" y="500"/>
                  </a:lnTo>
                  <a:lnTo>
                    <a:pt x="6940" y="502"/>
                  </a:lnTo>
                  <a:lnTo>
                    <a:pt x="6942" y="504"/>
                  </a:lnTo>
                  <a:lnTo>
                    <a:pt x="6942" y="508"/>
                  </a:lnTo>
                  <a:lnTo>
                    <a:pt x="6944" y="510"/>
                  </a:lnTo>
                  <a:lnTo>
                    <a:pt x="6946" y="510"/>
                  </a:lnTo>
                  <a:lnTo>
                    <a:pt x="6958" y="506"/>
                  </a:lnTo>
                  <a:lnTo>
                    <a:pt x="6974" y="504"/>
                  </a:lnTo>
                  <a:lnTo>
                    <a:pt x="6990" y="502"/>
                  </a:lnTo>
                  <a:lnTo>
                    <a:pt x="6996" y="502"/>
                  </a:lnTo>
                  <a:lnTo>
                    <a:pt x="7000" y="500"/>
                  </a:lnTo>
                  <a:lnTo>
                    <a:pt x="7002" y="496"/>
                  </a:lnTo>
                  <a:lnTo>
                    <a:pt x="7002" y="490"/>
                  </a:lnTo>
                  <a:lnTo>
                    <a:pt x="7000" y="484"/>
                  </a:lnTo>
                  <a:lnTo>
                    <a:pt x="6996" y="480"/>
                  </a:lnTo>
                  <a:lnTo>
                    <a:pt x="6992" y="476"/>
                  </a:lnTo>
                  <a:lnTo>
                    <a:pt x="6984" y="474"/>
                  </a:lnTo>
                  <a:lnTo>
                    <a:pt x="6968" y="474"/>
                  </a:lnTo>
                  <a:lnTo>
                    <a:pt x="6950" y="478"/>
                  </a:lnTo>
                  <a:lnTo>
                    <a:pt x="6934" y="482"/>
                  </a:lnTo>
                  <a:lnTo>
                    <a:pt x="6924" y="486"/>
                  </a:lnTo>
                  <a:lnTo>
                    <a:pt x="6922" y="488"/>
                  </a:lnTo>
                  <a:lnTo>
                    <a:pt x="6924" y="490"/>
                  </a:lnTo>
                  <a:lnTo>
                    <a:pt x="6938" y="500"/>
                  </a:lnTo>
                  <a:close/>
                  <a:moveTo>
                    <a:pt x="7100" y="536"/>
                  </a:moveTo>
                  <a:lnTo>
                    <a:pt x="7100" y="536"/>
                  </a:lnTo>
                  <a:lnTo>
                    <a:pt x="7092" y="534"/>
                  </a:lnTo>
                  <a:lnTo>
                    <a:pt x="7086" y="534"/>
                  </a:lnTo>
                  <a:lnTo>
                    <a:pt x="7078" y="536"/>
                  </a:lnTo>
                  <a:lnTo>
                    <a:pt x="7072" y="538"/>
                  </a:lnTo>
                  <a:lnTo>
                    <a:pt x="7066" y="538"/>
                  </a:lnTo>
                  <a:lnTo>
                    <a:pt x="7058" y="536"/>
                  </a:lnTo>
                  <a:lnTo>
                    <a:pt x="7048" y="530"/>
                  </a:lnTo>
                  <a:lnTo>
                    <a:pt x="7040" y="526"/>
                  </a:lnTo>
                  <a:lnTo>
                    <a:pt x="7038" y="520"/>
                  </a:lnTo>
                  <a:lnTo>
                    <a:pt x="7040" y="518"/>
                  </a:lnTo>
                  <a:lnTo>
                    <a:pt x="7046" y="514"/>
                  </a:lnTo>
                  <a:lnTo>
                    <a:pt x="7054" y="510"/>
                  </a:lnTo>
                  <a:lnTo>
                    <a:pt x="7054" y="508"/>
                  </a:lnTo>
                  <a:lnTo>
                    <a:pt x="7050" y="506"/>
                  </a:lnTo>
                  <a:lnTo>
                    <a:pt x="7038" y="504"/>
                  </a:lnTo>
                  <a:lnTo>
                    <a:pt x="7020" y="504"/>
                  </a:lnTo>
                  <a:lnTo>
                    <a:pt x="7000" y="506"/>
                  </a:lnTo>
                  <a:lnTo>
                    <a:pt x="6980" y="508"/>
                  </a:lnTo>
                  <a:lnTo>
                    <a:pt x="6964" y="512"/>
                  </a:lnTo>
                  <a:lnTo>
                    <a:pt x="6958" y="514"/>
                  </a:lnTo>
                  <a:lnTo>
                    <a:pt x="6954" y="516"/>
                  </a:lnTo>
                  <a:lnTo>
                    <a:pt x="6954" y="518"/>
                  </a:lnTo>
                  <a:lnTo>
                    <a:pt x="6956" y="522"/>
                  </a:lnTo>
                  <a:lnTo>
                    <a:pt x="6960" y="526"/>
                  </a:lnTo>
                  <a:lnTo>
                    <a:pt x="6970" y="528"/>
                  </a:lnTo>
                  <a:lnTo>
                    <a:pt x="6976" y="532"/>
                  </a:lnTo>
                  <a:lnTo>
                    <a:pt x="6976" y="534"/>
                  </a:lnTo>
                  <a:lnTo>
                    <a:pt x="6976" y="536"/>
                  </a:lnTo>
                  <a:lnTo>
                    <a:pt x="6970" y="542"/>
                  </a:lnTo>
                  <a:lnTo>
                    <a:pt x="6956" y="554"/>
                  </a:lnTo>
                  <a:lnTo>
                    <a:pt x="6950" y="560"/>
                  </a:lnTo>
                  <a:lnTo>
                    <a:pt x="6946" y="564"/>
                  </a:lnTo>
                  <a:lnTo>
                    <a:pt x="6948" y="566"/>
                  </a:lnTo>
                  <a:lnTo>
                    <a:pt x="6954" y="568"/>
                  </a:lnTo>
                  <a:lnTo>
                    <a:pt x="6972" y="566"/>
                  </a:lnTo>
                  <a:lnTo>
                    <a:pt x="6998" y="564"/>
                  </a:lnTo>
                  <a:lnTo>
                    <a:pt x="7010" y="564"/>
                  </a:lnTo>
                  <a:lnTo>
                    <a:pt x="7012" y="566"/>
                  </a:lnTo>
                  <a:lnTo>
                    <a:pt x="7014" y="568"/>
                  </a:lnTo>
                  <a:lnTo>
                    <a:pt x="7014" y="572"/>
                  </a:lnTo>
                  <a:lnTo>
                    <a:pt x="7012" y="578"/>
                  </a:lnTo>
                  <a:lnTo>
                    <a:pt x="7010" y="582"/>
                  </a:lnTo>
                  <a:lnTo>
                    <a:pt x="7010" y="584"/>
                  </a:lnTo>
                  <a:lnTo>
                    <a:pt x="7012" y="584"/>
                  </a:lnTo>
                  <a:lnTo>
                    <a:pt x="7020" y="582"/>
                  </a:lnTo>
                  <a:lnTo>
                    <a:pt x="7034" y="578"/>
                  </a:lnTo>
                  <a:lnTo>
                    <a:pt x="7062" y="566"/>
                  </a:lnTo>
                  <a:lnTo>
                    <a:pt x="7088" y="556"/>
                  </a:lnTo>
                  <a:lnTo>
                    <a:pt x="7096" y="550"/>
                  </a:lnTo>
                  <a:lnTo>
                    <a:pt x="7102" y="546"/>
                  </a:lnTo>
                  <a:lnTo>
                    <a:pt x="7104" y="544"/>
                  </a:lnTo>
                  <a:lnTo>
                    <a:pt x="7104" y="540"/>
                  </a:lnTo>
                  <a:lnTo>
                    <a:pt x="7102" y="538"/>
                  </a:lnTo>
                  <a:lnTo>
                    <a:pt x="7100" y="536"/>
                  </a:lnTo>
                  <a:close/>
                  <a:moveTo>
                    <a:pt x="13128" y="7142"/>
                  </a:moveTo>
                  <a:lnTo>
                    <a:pt x="13128" y="7142"/>
                  </a:lnTo>
                  <a:lnTo>
                    <a:pt x="13130" y="7134"/>
                  </a:lnTo>
                  <a:lnTo>
                    <a:pt x="13130" y="7128"/>
                  </a:lnTo>
                  <a:lnTo>
                    <a:pt x="13130" y="7124"/>
                  </a:lnTo>
                  <a:lnTo>
                    <a:pt x="13126" y="7122"/>
                  </a:lnTo>
                  <a:lnTo>
                    <a:pt x="13120" y="7120"/>
                  </a:lnTo>
                  <a:lnTo>
                    <a:pt x="13114" y="7122"/>
                  </a:lnTo>
                  <a:lnTo>
                    <a:pt x="13104" y="7126"/>
                  </a:lnTo>
                  <a:lnTo>
                    <a:pt x="13096" y="7134"/>
                  </a:lnTo>
                  <a:lnTo>
                    <a:pt x="13088" y="7140"/>
                  </a:lnTo>
                  <a:lnTo>
                    <a:pt x="13084" y="7140"/>
                  </a:lnTo>
                  <a:lnTo>
                    <a:pt x="13082" y="7138"/>
                  </a:lnTo>
                  <a:lnTo>
                    <a:pt x="13080" y="7132"/>
                  </a:lnTo>
                  <a:lnTo>
                    <a:pt x="13082" y="7120"/>
                  </a:lnTo>
                  <a:lnTo>
                    <a:pt x="13080" y="7116"/>
                  </a:lnTo>
                  <a:lnTo>
                    <a:pt x="13078" y="7112"/>
                  </a:lnTo>
                  <a:lnTo>
                    <a:pt x="13072" y="7112"/>
                  </a:lnTo>
                  <a:lnTo>
                    <a:pt x="13068" y="7110"/>
                  </a:lnTo>
                  <a:lnTo>
                    <a:pt x="13070" y="7106"/>
                  </a:lnTo>
                  <a:lnTo>
                    <a:pt x="13074" y="7102"/>
                  </a:lnTo>
                  <a:lnTo>
                    <a:pt x="13078" y="7100"/>
                  </a:lnTo>
                  <a:lnTo>
                    <a:pt x="13078" y="7098"/>
                  </a:lnTo>
                  <a:lnTo>
                    <a:pt x="13078" y="7096"/>
                  </a:lnTo>
                  <a:lnTo>
                    <a:pt x="13076" y="7094"/>
                  </a:lnTo>
                  <a:lnTo>
                    <a:pt x="13072" y="7094"/>
                  </a:lnTo>
                  <a:lnTo>
                    <a:pt x="13066" y="7096"/>
                  </a:lnTo>
                  <a:lnTo>
                    <a:pt x="13058" y="7100"/>
                  </a:lnTo>
                  <a:lnTo>
                    <a:pt x="13050" y="7106"/>
                  </a:lnTo>
                  <a:lnTo>
                    <a:pt x="13046" y="7114"/>
                  </a:lnTo>
                  <a:lnTo>
                    <a:pt x="13044" y="7120"/>
                  </a:lnTo>
                  <a:lnTo>
                    <a:pt x="13044" y="7136"/>
                  </a:lnTo>
                  <a:lnTo>
                    <a:pt x="13044" y="7142"/>
                  </a:lnTo>
                  <a:lnTo>
                    <a:pt x="13042" y="7150"/>
                  </a:lnTo>
                  <a:lnTo>
                    <a:pt x="13036" y="7156"/>
                  </a:lnTo>
                  <a:lnTo>
                    <a:pt x="13028" y="7160"/>
                  </a:lnTo>
                  <a:lnTo>
                    <a:pt x="13022" y="7164"/>
                  </a:lnTo>
                  <a:lnTo>
                    <a:pt x="13016" y="7174"/>
                  </a:lnTo>
                  <a:lnTo>
                    <a:pt x="13006" y="7196"/>
                  </a:lnTo>
                  <a:lnTo>
                    <a:pt x="12994" y="7220"/>
                  </a:lnTo>
                  <a:lnTo>
                    <a:pt x="12988" y="7228"/>
                  </a:lnTo>
                  <a:lnTo>
                    <a:pt x="12982" y="7236"/>
                  </a:lnTo>
                  <a:lnTo>
                    <a:pt x="12968" y="7246"/>
                  </a:lnTo>
                  <a:lnTo>
                    <a:pt x="12956" y="7258"/>
                  </a:lnTo>
                  <a:lnTo>
                    <a:pt x="12946" y="7266"/>
                  </a:lnTo>
                  <a:lnTo>
                    <a:pt x="12940" y="7270"/>
                  </a:lnTo>
                  <a:lnTo>
                    <a:pt x="12934" y="7272"/>
                  </a:lnTo>
                  <a:lnTo>
                    <a:pt x="12930" y="7272"/>
                  </a:lnTo>
                  <a:lnTo>
                    <a:pt x="12926" y="7276"/>
                  </a:lnTo>
                  <a:lnTo>
                    <a:pt x="12922" y="7282"/>
                  </a:lnTo>
                  <a:lnTo>
                    <a:pt x="12916" y="7288"/>
                  </a:lnTo>
                  <a:lnTo>
                    <a:pt x="12912" y="7288"/>
                  </a:lnTo>
                  <a:lnTo>
                    <a:pt x="12906" y="7290"/>
                  </a:lnTo>
                  <a:lnTo>
                    <a:pt x="12900" y="7290"/>
                  </a:lnTo>
                  <a:lnTo>
                    <a:pt x="12894" y="7294"/>
                  </a:lnTo>
                  <a:lnTo>
                    <a:pt x="12888" y="7300"/>
                  </a:lnTo>
                  <a:lnTo>
                    <a:pt x="12882" y="7306"/>
                  </a:lnTo>
                  <a:lnTo>
                    <a:pt x="12870" y="7322"/>
                  </a:lnTo>
                  <a:lnTo>
                    <a:pt x="12856" y="7336"/>
                  </a:lnTo>
                  <a:lnTo>
                    <a:pt x="12844" y="7350"/>
                  </a:lnTo>
                  <a:lnTo>
                    <a:pt x="12834" y="7362"/>
                  </a:lnTo>
                  <a:lnTo>
                    <a:pt x="12830" y="7368"/>
                  </a:lnTo>
                  <a:lnTo>
                    <a:pt x="12828" y="7372"/>
                  </a:lnTo>
                  <a:lnTo>
                    <a:pt x="12826" y="7378"/>
                  </a:lnTo>
                  <a:lnTo>
                    <a:pt x="12828" y="7384"/>
                  </a:lnTo>
                  <a:lnTo>
                    <a:pt x="12830" y="7388"/>
                  </a:lnTo>
                  <a:lnTo>
                    <a:pt x="12828" y="7392"/>
                  </a:lnTo>
                  <a:lnTo>
                    <a:pt x="12822" y="7396"/>
                  </a:lnTo>
                  <a:lnTo>
                    <a:pt x="12816" y="7400"/>
                  </a:lnTo>
                  <a:lnTo>
                    <a:pt x="12816" y="7402"/>
                  </a:lnTo>
                  <a:lnTo>
                    <a:pt x="12816" y="7406"/>
                  </a:lnTo>
                  <a:lnTo>
                    <a:pt x="12824" y="7416"/>
                  </a:lnTo>
                  <a:lnTo>
                    <a:pt x="12832" y="7422"/>
                  </a:lnTo>
                  <a:lnTo>
                    <a:pt x="12838" y="7422"/>
                  </a:lnTo>
                  <a:lnTo>
                    <a:pt x="12844" y="7422"/>
                  </a:lnTo>
                  <a:lnTo>
                    <a:pt x="12848" y="7420"/>
                  </a:lnTo>
                  <a:lnTo>
                    <a:pt x="12854" y="7418"/>
                  </a:lnTo>
                  <a:lnTo>
                    <a:pt x="12860" y="7414"/>
                  </a:lnTo>
                  <a:lnTo>
                    <a:pt x="12862" y="7414"/>
                  </a:lnTo>
                  <a:lnTo>
                    <a:pt x="12864" y="7416"/>
                  </a:lnTo>
                  <a:lnTo>
                    <a:pt x="12866" y="7418"/>
                  </a:lnTo>
                  <a:lnTo>
                    <a:pt x="12870" y="7424"/>
                  </a:lnTo>
                  <a:lnTo>
                    <a:pt x="12872" y="7426"/>
                  </a:lnTo>
                  <a:lnTo>
                    <a:pt x="12878" y="7426"/>
                  </a:lnTo>
                  <a:lnTo>
                    <a:pt x="12884" y="7426"/>
                  </a:lnTo>
                  <a:lnTo>
                    <a:pt x="12886" y="7428"/>
                  </a:lnTo>
                  <a:lnTo>
                    <a:pt x="12888" y="7432"/>
                  </a:lnTo>
                  <a:lnTo>
                    <a:pt x="12888" y="7436"/>
                  </a:lnTo>
                  <a:lnTo>
                    <a:pt x="12890" y="7438"/>
                  </a:lnTo>
                  <a:lnTo>
                    <a:pt x="12896" y="7440"/>
                  </a:lnTo>
                  <a:lnTo>
                    <a:pt x="12902" y="7442"/>
                  </a:lnTo>
                  <a:lnTo>
                    <a:pt x="12918" y="7444"/>
                  </a:lnTo>
                  <a:lnTo>
                    <a:pt x="12926" y="7444"/>
                  </a:lnTo>
                  <a:lnTo>
                    <a:pt x="12932" y="7444"/>
                  </a:lnTo>
                  <a:lnTo>
                    <a:pt x="12938" y="7440"/>
                  </a:lnTo>
                  <a:lnTo>
                    <a:pt x="12946" y="7436"/>
                  </a:lnTo>
                  <a:lnTo>
                    <a:pt x="12952" y="7430"/>
                  </a:lnTo>
                  <a:lnTo>
                    <a:pt x="12958" y="7420"/>
                  </a:lnTo>
                  <a:lnTo>
                    <a:pt x="12966" y="7412"/>
                  </a:lnTo>
                  <a:lnTo>
                    <a:pt x="12972" y="7406"/>
                  </a:lnTo>
                  <a:lnTo>
                    <a:pt x="12978" y="7402"/>
                  </a:lnTo>
                  <a:lnTo>
                    <a:pt x="12984" y="7400"/>
                  </a:lnTo>
                  <a:lnTo>
                    <a:pt x="12990" y="7396"/>
                  </a:lnTo>
                  <a:lnTo>
                    <a:pt x="12992" y="7394"/>
                  </a:lnTo>
                  <a:lnTo>
                    <a:pt x="12990" y="7390"/>
                  </a:lnTo>
                  <a:lnTo>
                    <a:pt x="12988" y="7386"/>
                  </a:lnTo>
                  <a:lnTo>
                    <a:pt x="12988" y="7380"/>
                  </a:lnTo>
                  <a:lnTo>
                    <a:pt x="12996" y="7368"/>
                  </a:lnTo>
                  <a:lnTo>
                    <a:pt x="13004" y="7350"/>
                  </a:lnTo>
                  <a:lnTo>
                    <a:pt x="13006" y="7340"/>
                  </a:lnTo>
                  <a:lnTo>
                    <a:pt x="13008" y="7328"/>
                  </a:lnTo>
                  <a:lnTo>
                    <a:pt x="13010" y="7316"/>
                  </a:lnTo>
                  <a:lnTo>
                    <a:pt x="13016" y="7306"/>
                  </a:lnTo>
                  <a:lnTo>
                    <a:pt x="13024" y="7298"/>
                  </a:lnTo>
                  <a:lnTo>
                    <a:pt x="13034" y="7292"/>
                  </a:lnTo>
                  <a:lnTo>
                    <a:pt x="13046" y="7288"/>
                  </a:lnTo>
                  <a:lnTo>
                    <a:pt x="13056" y="7284"/>
                  </a:lnTo>
                  <a:lnTo>
                    <a:pt x="13064" y="7284"/>
                  </a:lnTo>
                  <a:lnTo>
                    <a:pt x="13070" y="7286"/>
                  </a:lnTo>
                  <a:lnTo>
                    <a:pt x="13076" y="7286"/>
                  </a:lnTo>
                  <a:lnTo>
                    <a:pt x="13080" y="7286"/>
                  </a:lnTo>
                  <a:lnTo>
                    <a:pt x="13084" y="7284"/>
                  </a:lnTo>
                  <a:lnTo>
                    <a:pt x="13086" y="7282"/>
                  </a:lnTo>
                  <a:lnTo>
                    <a:pt x="13088" y="7278"/>
                  </a:lnTo>
                  <a:lnTo>
                    <a:pt x="13088" y="7274"/>
                  </a:lnTo>
                  <a:lnTo>
                    <a:pt x="13086" y="7272"/>
                  </a:lnTo>
                  <a:lnTo>
                    <a:pt x="13080" y="7270"/>
                  </a:lnTo>
                  <a:lnTo>
                    <a:pt x="13076" y="7266"/>
                  </a:lnTo>
                  <a:lnTo>
                    <a:pt x="13072" y="7264"/>
                  </a:lnTo>
                  <a:lnTo>
                    <a:pt x="13070" y="7258"/>
                  </a:lnTo>
                  <a:lnTo>
                    <a:pt x="13070" y="7252"/>
                  </a:lnTo>
                  <a:lnTo>
                    <a:pt x="13070" y="7248"/>
                  </a:lnTo>
                  <a:lnTo>
                    <a:pt x="13074" y="7244"/>
                  </a:lnTo>
                  <a:lnTo>
                    <a:pt x="13076" y="7240"/>
                  </a:lnTo>
                  <a:lnTo>
                    <a:pt x="13082" y="7238"/>
                  </a:lnTo>
                  <a:lnTo>
                    <a:pt x="13086" y="7236"/>
                  </a:lnTo>
                  <a:lnTo>
                    <a:pt x="13090" y="7232"/>
                  </a:lnTo>
                  <a:lnTo>
                    <a:pt x="13100" y="7218"/>
                  </a:lnTo>
                  <a:lnTo>
                    <a:pt x="13110" y="7200"/>
                  </a:lnTo>
                  <a:lnTo>
                    <a:pt x="13126" y="7178"/>
                  </a:lnTo>
                  <a:lnTo>
                    <a:pt x="13132" y="7170"/>
                  </a:lnTo>
                  <a:lnTo>
                    <a:pt x="13134" y="7164"/>
                  </a:lnTo>
                  <a:lnTo>
                    <a:pt x="13132" y="7160"/>
                  </a:lnTo>
                  <a:lnTo>
                    <a:pt x="13130" y="7158"/>
                  </a:lnTo>
                  <a:lnTo>
                    <a:pt x="13128" y="7156"/>
                  </a:lnTo>
                  <a:lnTo>
                    <a:pt x="13124" y="7152"/>
                  </a:lnTo>
                  <a:lnTo>
                    <a:pt x="13124" y="7148"/>
                  </a:lnTo>
                  <a:lnTo>
                    <a:pt x="13128" y="7142"/>
                  </a:lnTo>
                  <a:close/>
                  <a:moveTo>
                    <a:pt x="13270" y="6944"/>
                  </a:moveTo>
                  <a:lnTo>
                    <a:pt x="13270" y="6944"/>
                  </a:lnTo>
                  <a:lnTo>
                    <a:pt x="13266" y="6950"/>
                  </a:lnTo>
                  <a:lnTo>
                    <a:pt x="13262" y="6954"/>
                  </a:lnTo>
                  <a:lnTo>
                    <a:pt x="13258" y="6956"/>
                  </a:lnTo>
                  <a:lnTo>
                    <a:pt x="13250" y="6958"/>
                  </a:lnTo>
                  <a:lnTo>
                    <a:pt x="13244" y="6956"/>
                  </a:lnTo>
                  <a:lnTo>
                    <a:pt x="13236" y="6954"/>
                  </a:lnTo>
                  <a:lnTo>
                    <a:pt x="13218" y="6946"/>
                  </a:lnTo>
                  <a:lnTo>
                    <a:pt x="13210" y="6940"/>
                  </a:lnTo>
                  <a:lnTo>
                    <a:pt x="13204" y="6932"/>
                  </a:lnTo>
                  <a:lnTo>
                    <a:pt x="13200" y="6924"/>
                  </a:lnTo>
                  <a:lnTo>
                    <a:pt x="13198" y="6914"/>
                  </a:lnTo>
                  <a:lnTo>
                    <a:pt x="13192" y="6896"/>
                  </a:lnTo>
                  <a:lnTo>
                    <a:pt x="13190" y="6888"/>
                  </a:lnTo>
                  <a:lnTo>
                    <a:pt x="13184" y="6880"/>
                  </a:lnTo>
                  <a:lnTo>
                    <a:pt x="13178" y="6874"/>
                  </a:lnTo>
                  <a:lnTo>
                    <a:pt x="13176" y="6872"/>
                  </a:lnTo>
                  <a:lnTo>
                    <a:pt x="13174" y="6874"/>
                  </a:lnTo>
                  <a:lnTo>
                    <a:pt x="13174" y="6878"/>
                  </a:lnTo>
                  <a:lnTo>
                    <a:pt x="13176" y="6890"/>
                  </a:lnTo>
                  <a:lnTo>
                    <a:pt x="13184" y="6908"/>
                  </a:lnTo>
                  <a:lnTo>
                    <a:pt x="13184" y="6914"/>
                  </a:lnTo>
                  <a:lnTo>
                    <a:pt x="13182" y="6914"/>
                  </a:lnTo>
                  <a:lnTo>
                    <a:pt x="13176" y="6912"/>
                  </a:lnTo>
                  <a:lnTo>
                    <a:pt x="13168" y="6908"/>
                  </a:lnTo>
                  <a:lnTo>
                    <a:pt x="13162" y="6900"/>
                  </a:lnTo>
                  <a:lnTo>
                    <a:pt x="13156" y="6892"/>
                  </a:lnTo>
                  <a:lnTo>
                    <a:pt x="13152" y="6884"/>
                  </a:lnTo>
                  <a:lnTo>
                    <a:pt x="13152" y="6876"/>
                  </a:lnTo>
                  <a:lnTo>
                    <a:pt x="13152" y="6870"/>
                  </a:lnTo>
                  <a:lnTo>
                    <a:pt x="13152" y="6864"/>
                  </a:lnTo>
                  <a:lnTo>
                    <a:pt x="13148" y="6856"/>
                  </a:lnTo>
                  <a:lnTo>
                    <a:pt x="13144" y="6850"/>
                  </a:lnTo>
                  <a:lnTo>
                    <a:pt x="13142" y="6846"/>
                  </a:lnTo>
                  <a:lnTo>
                    <a:pt x="13142" y="6842"/>
                  </a:lnTo>
                  <a:lnTo>
                    <a:pt x="13142" y="6832"/>
                  </a:lnTo>
                  <a:lnTo>
                    <a:pt x="13140" y="6826"/>
                  </a:lnTo>
                  <a:lnTo>
                    <a:pt x="13138" y="6818"/>
                  </a:lnTo>
                  <a:lnTo>
                    <a:pt x="13132" y="6810"/>
                  </a:lnTo>
                  <a:lnTo>
                    <a:pt x="13124" y="6802"/>
                  </a:lnTo>
                  <a:lnTo>
                    <a:pt x="13118" y="6796"/>
                  </a:lnTo>
                  <a:lnTo>
                    <a:pt x="13110" y="6794"/>
                  </a:lnTo>
                  <a:lnTo>
                    <a:pt x="13100" y="6792"/>
                  </a:lnTo>
                  <a:lnTo>
                    <a:pt x="13096" y="6790"/>
                  </a:lnTo>
                  <a:lnTo>
                    <a:pt x="13092" y="6786"/>
                  </a:lnTo>
                  <a:lnTo>
                    <a:pt x="13088" y="6778"/>
                  </a:lnTo>
                  <a:lnTo>
                    <a:pt x="13082" y="6768"/>
                  </a:lnTo>
                  <a:lnTo>
                    <a:pt x="13078" y="6766"/>
                  </a:lnTo>
                  <a:lnTo>
                    <a:pt x="13074" y="6764"/>
                  </a:lnTo>
                  <a:lnTo>
                    <a:pt x="13064" y="6766"/>
                  </a:lnTo>
                  <a:lnTo>
                    <a:pt x="13064" y="6768"/>
                  </a:lnTo>
                  <a:lnTo>
                    <a:pt x="13070" y="6774"/>
                  </a:lnTo>
                  <a:lnTo>
                    <a:pt x="13080" y="6786"/>
                  </a:lnTo>
                  <a:lnTo>
                    <a:pt x="13084" y="6794"/>
                  </a:lnTo>
                  <a:lnTo>
                    <a:pt x="13086" y="6798"/>
                  </a:lnTo>
                  <a:lnTo>
                    <a:pt x="13086" y="6800"/>
                  </a:lnTo>
                  <a:lnTo>
                    <a:pt x="13086" y="6802"/>
                  </a:lnTo>
                  <a:lnTo>
                    <a:pt x="13084" y="6806"/>
                  </a:lnTo>
                  <a:lnTo>
                    <a:pt x="13090" y="6816"/>
                  </a:lnTo>
                  <a:lnTo>
                    <a:pt x="13096" y="6824"/>
                  </a:lnTo>
                  <a:lnTo>
                    <a:pt x="13102" y="6834"/>
                  </a:lnTo>
                  <a:lnTo>
                    <a:pt x="13110" y="6854"/>
                  </a:lnTo>
                  <a:lnTo>
                    <a:pt x="13116" y="6862"/>
                  </a:lnTo>
                  <a:lnTo>
                    <a:pt x="13120" y="6868"/>
                  </a:lnTo>
                  <a:lnTo>
                    <a:pt x="13122" y="6868"/>
                  </a:lnTo>
                  <a:lnTo>
                    <a:pt x="13126" y="6864"/>
                  </a:lnTo>
                  <a:lnTo>
                    <a:pt x="13128" y="6862"/>
                  </a:lnTo>
                  <a:lnTo>
                    <a:pt x="13130" y="6862"/>
                  </a:lnTo>
                  <a:lnTo>
                    <a:pt x="13134" y="6870"/>
                  </a:lnTo>
                  <a:lnTo>
                    <a:pt x="13136" y="6878"/>
                  </a:lnTo>
                  <a:lnTo>
                    <a:pt x="13136" y="6880"/>
                  </a:lnTo>
                  <a:lnTo>
                    <a:pt x="13134" y="6880"/>
                  </a:lnTo>
                  <a:lnTo>
                    <a:pt x="13128" y="6878"/>
                  </a:lnTo>
                  <a:lnTo>
                    <a:pt x="13130" y="6882"/>
                  </a:lnTo>
                  <a:lnTo>
                    <a:pt x="13144" y="6918"/>
                  </a:lnTo>
                  <a:lnTo>
                    <a:pt x="13150" y="6932"/>
                  </a:lnTo>
                  <a:lnTo>
                    <a:pt x="13152" y="6942"/>
                  </a:lnTo>
                  <a:lnTo>
                    <a:pt x="13152" y="6950"/>
                  </a:lnTo>
                  <a:lnTo>
                    <a:pt x="13152" y="6956"/>
                  </a:lnTo>
                  <a:lnTo>
                    <a:pt x="13148" y="6968"/>
                  </a:lnTo>
                  <a:lnTo>
                    <a:pt x="13146" y="6976"/>
                  </a:lnTo>
                  <a:lnTo>
                    <a:pt x="13146" y="6984"/>
                  </a:lnTo>
                  <a:lnTo>
                    <a:pt x="13146" y="6994"/>
                  </a:lnTo>
                  <a:lnTo>
                    <a:pt x="13142" y="7002"/>
                  </a:lnTo>
                  <a:lnTo>
                    <a:pt x="13138" y="7008"/>
                  </a:lnTo>
                  <a:lnTo>
                    <a:pt x="13130" y="7012"/>
                  </a:lnTo>
                  <a:lnTo>
                    <a:pt x="13118" y="7020"/>
                  </a:lnTo>
                  <a:lnTo>
                    <a:pt x="13112" y="7024"/>
                  </a:lnTo>
                  <a:lnTo>
                    <a:pt x="13110" y="7028"/>
                  </a:lnTo>
                  <a:lnTo>
                    <a:pt x="13110" y="7034"/>
                  </a:lnTo>
                  <a:lnTo>
                    <a:pt x="13114" y="7038"/>
                  </a:lnTo>
                  <a:lnTo>
                    <a:pt x="13126" y="7050"/>
                  </a:lnTo>
                  <a:lnTo>
                    <a:pt x="13144" y="7058"/>
                  </a:lnTo>
                  <a:lnTo>
                    <a:pt x="13158" y="7066"/>
                  </a:lnTo>
                  <a:lnTo>
                    <a:pt x="13164" y="7072"/>
                  </a:lnTo>
                  <a:lnTo>
                    <a:pt x="13166" y="7078"/>
                  </a:lnTo>
                  <a:lnTo>
                    <a:pt x="13168" y="7088"/>
                  </a:lnTo>
                  <a:lnTo>
                    <a:pt x="13166" y="7096"/>
                  </a:lnTo>
                  <a:lnTo>
                    <a:pt x="13162" y="7114"/>
                  </a:lnTo>
                  <a:lnTo>
                    <a:pt x="13158" y="7122"/>
                  </a:lnTo>
                  <a:lnTo>
                    <a:pt x="13154" y="7126"/>
                  </a:lnTo>
                  <a:lnTo>
                    <a:pt x="13148" y="7132"/>
                  </a:lnTo>
                  <a:lnTo>
                    <a:pt x="13144" y="7136"/>
                  </a:lnTo>
                  <a:lnTo>
                    <a:pt x="13144" y="7138"/>
                  </a:lnTo>
                  <a:lnTo>
                    <a:pt x="13146" y="7140"/>
                  </a:lnTo>
                  <a:lnTo>
                    <a:pt x="13158" y="7144"/>
                  </a:lnTo>
                  <a:lnTo>
                    <a:pt x="13162" y="7146"/>
                  </a:lnTo>
                  <a:lnTo>
                    <a:pt x="13164" y="7150"/>
                  </a:lnTo>
                  <a:lnTo>
                    <a:pt x="13168" y="7156"/>
                  </a:lnTo>
                  <a:lnTo>
                    <a:pt x="13170" y="7158"/>
                  </a:lnTo>
                  <a:lnTo>
                    <a:pt x="13172" y="7160"/>
                  </a:lnTo>
                  <a:lnTo>
                    <a:pt x="13176" y="7158"/>
                  </a:lnTo>
                  <a:lnTo>
                    <a:pt x="13182" y="7154"/>
                  </a:lnTo>
                  <a:lnTo>
                    <a:pt x="13190" y="7146"/>
                  </a:lnTo>
                  <a:lnTo>
                    <a:pt x="13200" y="7134"/>
                  </a:lnTo>
                  <a:lnTo>
                    <a:pt x="13222" y="7102"/>
                  </a:lnTo>
                  <a:lnTo>
                    <a:pt x="13232" y="7084"/>
                  </a:lnTo>
                  <a:lnTo>
                    <a:pt x="13238" y="7068"/>
                  </a:lnTo>
                  <a:lnTo>
                    <a:pt x="13242" y="7054"/>
                  </a:lnTo>
                  <a:lnTo>
                    <a:pt x="13240" y="7050"/>
                  </a:lnTo>
                  <a:lnTo>
                    <a:pt x="13238" y="7046"/>
                  </a:lnTo>
                  <a:lnTo>
                    <a:pt x="13238" y="7042"/>
                  </a:lnTo>
                  <a:lnTo>
                    <a:pt x="13238" y="7036"/>
                  </a:lnTo>
                  <a:lnTo>
                    <a:pt x="13240" y="7032"/>
                  </a:lnTo>
                  <a:lnTo>
                    <a:pt x="13244" y="7026"/>
                  </a:lnTo>
                  <a:lnTo>
                    <a:pt x="13250" y="7022"/>
                  </a:lnTo>
                  <a:lnTo>
                    <a:pt x="13258" y="7020"/>
                  </a:lnTo>
                  <a:lnTo>
                    <a:pt x="13264" y="7020"/>
                  </a:lnTo>
                  <a:lnTo>
                    <a:pt x="13274" y="7024"/>
                  </a:lnTo>
                  <a:lnTo>
                    <a:pt x="13280" y="7028"/>
                  </a:lnTo>
                  <a:lnTo>
                    <a:pt x="13282" y="7030"/>
                  </a:lnTo>
                  <a:lnTo>
                    <a:pt x="13282" y="7028"/>
                  </a:lnTo>
                  <a:lnTo>
                    <a:pt x="13282" y="7024"/>
                  </a:lnTo>
                  <a:lnTo>
                    <a:pt x="13280" y="7018"/>
                  </a:lnTo>
                  <a:lnTo>
                    <a:pt x="13280" y="7010"/>
                  </a:lnTo>
                  <a:lnTo>
                    <a:pt x="13278" y="7002"/>
                  </a:lnTo>
                  <a:lnTo>
                    <a:pt x="13280" y="6998"/>
                  </a:lnTo>
                  <a:lnTo>
                    <a:pt x="13282" y="6996"/>
                  </a:lnTo>
                  <a:lnTo>
                    <a:pt x="13286" y="6994"/>
                  </a:lnTo>
                  <a:lnTo>
                    <a:pt x="13290" y="6992"/>
                  </a:lnTo>
                  <a:lnTo>
                    <a:pt x="13294" y="6986"/>
                  </a:lnTo>
                  <a:lnTo>
                    <a:pt x="13296" y="6980"/>
                  </a:lnTo>
                  <a:lnTo>
                    <a:pt x="13296" y="6974"/>
                  </a:lnTo>
                  <a:lnTo>
                    <a:pt x="13298" y="6958"/>
                  </a:lnTo>
                  <a:lnTo>
                    <a:pt x="13298" y="6952"/>
                  </a:lnTo>
                  <a:lnTo>
                    <a:pt x="13300" y="6948"/>
                  </a:lnTo>
                  <a:lnTo>
                    <a:pt x="13302" y="6942"/>
                  </a:lnTo>
                  <a:lnTo>
                    <a:pt x="13300" y="6940"/>
                  </a:lnTo>
                  <a:lnTo>
                    <a:pt x="13296" y="6936"/>
                  </a:lnTo>
                  <a:lnTo>
                    <a:pt x="13292" y="6934"/>
                  </a:lnTo>
                  <a:lnTo>
                    <a:pt x="13286" y="6934"/>
                  </a:lnTo>
                  <a:lnTo>
                    <a:pt x="13280" y="6936"/>
                  </a:lnTo>
                  <a:lnTo>
                    <a:pt x="13274" y="6938"/>
                  </a:lnTo>
                  <a:lnTo>
                    <a:pt x="13270" y="6944"/>
                  </a:lnTo>
                  <a:close/>
                  <a:moveTo>
                    <a:pt x="8116" y="5660"/>
                  </a:moveTo>
                  <a:lnTo>
                    <a:pt x="8116" y="5660"/>
                  </a:lnTo>
                  <a:lnTo>
                    <a:pt x="8110" y="5654"/>
                  </a:lnTo>
                  <a:lnTo>
                    <a:pt x="8106" y="5648"/>
                  </a:lnTo>
                  <a:lnTo>
                    <a:pt x="8102" y="5632"/>
                  </a:lnTo>
                  <a:lnTo>
                    <a:pt x="8100" y="5626"/>
                  </a:lnTo>
                  <a:lnTo>
                    <a:pt x="8096" y="5622"/>
                  </a:lnTo>
                  <a:lnTo>
                    <a:pt x="8094" y="5622"/>
                  </a:lnTo>
                  <a:lnTo>
                    <a:pt x="8090" y="5628"/>
                  </a:lnTo>
                  <a:lnTo>
                    <a:pt x="8084" y="5636"/>
                  </a:lnTo>
                  <a:lnTo>
                    <a:pt x="8082" y="5642"/>
                  </a:lnTo>
                  <a:lnTo>
                    <a:pt x="8080" y="5662"/>
                  </a:lnTo>
                  <a:lnTo>
                    <a:pt x="8078" y="5672"/>
                  </a:lnTo>
                  <a:lnTo>
                    <a:pt x="8076" y="5680"/>
                  </a:lnTo>
                  <a:lnTo>
                    <a:pt x="8072" y="5688"/>
                  </a:lnTo>
                  <a:lnTo>
                    <a:pt x="8070" y="5692"/>
                  </a:lnTo>
                  <a:lnTo>
                    <a:pt x="8062" y="5698"/>
                  </a:lnTo>
                  <a:lnTo>
                    <a:pt x="8052" y="5700"/>
                  </a:lnTo>
                  <a:lnTo>
                    <a:pt x="8040" y="5702"/>
                  </a:lnTo>
                  <a:lnTo>
                    <a:pt x="8036" y="5704"/>
                  </a:lnTo>
                  <a:lnTo>
                    <a:pt x="8038" y="5710"/>
                  </a:lnTo>
                  <a:lnTo>
                    <a:pt x="8042" y="5722"/>
                  </a:lnTo>
                  <a:lnTo>
                    <a:pt x="8042" y="5728"/>
                  </a:lnTo>
                  <a:lnTo>
                    <a:pt x="8040" y="5732"/>
                  </a:lnTo>
                  <a:lnTo>
                    <a:pt x="8030" y="5744"/>
                  </a:lnTo>
                  <a:lnTo>
                    <a:pt x="8010" y="5762"/>
                  </a:lnTo>
                  <a:lnTo>
                    <a:pt x="8000" y="5774"/>
                  </a:lnTo>
                  <a:lnTo>
                    <a:pt x="7992" y="5782"/>
                  </a:lnTo>
                  <a:lnTo>
                    <a:pt x="7982" y="5796"/>
                  </a:lnTo>
                  <a:lnTo>
                    <a:pt x="7976" y="5802"/>
                  </a:lnTo>
                  <a:lnTo>
                    <a:pt x="7970" y="5806"/>
                  </a:lnTo>
                  <a:lnTo>
                    <a:pt x="7958" y="5808"/>
                  </a:lnTo>
                  <a:lnTo>
                    <a:pt x="7942" y="5810"/>
                  </a:lnTo>
                  <a:lnTo>
                    <a:pt x="7934" y="5812"/>
                  </a:lnTo>
                  <a:lnTo>
                    <a:pt x="7930" y="5814"/>
                  </a:lnTo>
                  <a:lnTo>
                    <a:pt x="7926" y="5820"/>
                  </a:lnTo>
                  <a:lnTo>
                    <a:pt x="7924" y="5822"/>
                  </a:lnTo>
                  <a:lnTo>
                    <a:pt x="7922" y="5824"/>
                  </a:lnTo>
                  <a:lnTo>
                    <a:pt x="7918" y="5826"/>
                  </a:lnTo>
                  <a:lnTo>
                    <a:pt x="7910" y="5826"/>
                  </a:lnTo>
                  <a:lnTo>
                    <a:pt x="7904" y="5826"/>
                  </a:lnTo>
                  <a:lnTo>
                    <a:pt x="7902" y="5826"/>
                  </a:lnTo>
                  <a:lnTo>
                    <a:pt x="7900" y="5828"/>
                  </a:lnTo>
                  <a:lnTo>
                    <a:pt x="7900" y="5832"/>
                  </a:lnTo>
                  <a:lnTo>
                    <a:pt x="7898" y="5844"/>
                  </a:lnTo>
                  <a:lnTo>
                    <a:pt x="7896" y="5854"/>
                  </a:lnTo>
                  <a:lnTo>
                    <a:pt x="7890" y="5868"/>
                  </a:lnTo>
                  <a:lnTo>
                    <a:pt x="7884" y="5880"/>
                  </a:lnTo>
                  <a:lnTo>
                    <a:pt x="7882" y="5888"/>
                  </a:lnTo>
                  <a:lnTo>
                    <a:pt x="7882" y="5892"/>
                  </a:lnTo>
                  <a:lnTo>
                    <a:pt x="7882" y="5898"/>
                  </a:lnTo>
                  <a:lnTo>
                    <a:pt x="7886" y="5904"/>
                  </a:lnTo>
                  <a:lnTo>
                    <a:pt x="7886" y="5910"/>
                  </a:lnTo>
                  <a:lnTo>
                    <a:pt x="7886" y="5918"/>
                  </a:lnTo>
                  <a:lnTo>
                    <a:pt x="7884" y="5926"/>
                  </a:lnTo>
                  <a:lnTo>
                    <a:pt x="7886" y="5934"/>
                  </a:lnTo>
                  <a:lnTo>
                    <a:pt x="7888" y="5944"/>
                  </a:lnTo>
                  <a:lnTo>
                    <a:pt x="7892" y="5952"/>
                  </a:lnTo>
                  <a:lnTo>
                    <a:pt x="7892" y="5956"/>
                  </a:lnTo>
                  <a:lnTo>
                    <a:pt x="7892" y="5962"/>
                  </a:lnTo>
                  <a:lnTo>
                    <a:pt x="7892" y="5970"/>
                  </a:lnTo>
                  <a:lnTo>
                    <a:pt x="7894" y="5976"/>
                  </a:lnTo>
                  <a:lnTo>
                    <a:pt x="7898" y="5986"/>
                  </a:lnTo>
                  <a:lnTo>
                    <a:pt x="7902" y="6004"/>
                  </a:lnTo>
                  <a:lnTo>
                    <a:pt x="7902" y="6014"/>
                  </a:lnTo>
                  <a:lnTo>
                    <a:pt x="7900" y="6024"/>
                  </a:lnTo>
                  <a:lnTo>
                    <a:pt x="7898" y="6032"/>
                  </a:lnTo>
                  <a:lnTo>
                    <a:pt x="7894" y="6040"/>
                  </a:lnTo>
                  <a:lnTo>
                    <a:pt x="7884" y="6054"/>
                  </a:lnTo>
                  <a:lnTo>
                    <a:pt x="7880" y="6062"/>
                  </a:lnTo>
                  <a:lnTo>
                    <a:pt x="7878" y="6072"/>
                  </a:lnTo>
                  <a:lnTo>
                    <a:pt x="7876" y="6080"/>
                  </a:lnTo>
                  <a:lnTo>
                    <a:pt x="7874" y="6082"/>
                  </a:lnTo>
                  <a:lnTo>
                    <a:pt x="7872" y="6084"/>
                  </a:lnTo>
                  <a:lnTo>
                    <a:pt x="7868" y="6084"/>
                  </a:lnTo>
                  <a:lnTo>
                    <a:pt x="7866" y="6086"/>
                  </a:lnTo>
                  <a:lnTo>
                    <a:pt x="7862" y="6088"/>
                  </a:lnTo>
                  <a:lnTo>
                    <a:pt x="7858" y="6096"/>
                  </a:lnTo>
                  <a:lnTo>
                    <a:pt x="7856" y="6110"/>
                  </a:lnTo>
                  <a:lnTo>
                    <a:pt x="7852" y="6124"/>
                  </a:lnTo>
                  <a:lnTo>
                    <a:pt x="7852" y="6136"/>
                  </a:lnTo>
                  <a:lnTo>
                    <a:pt x="7852" y="6146"/>
                  </a:lnTo>
                  <a:lnTo>
                    <a:pt x="7854" y="6154"/>
                  </a:lnTo>
                  <a:lnTo>
                    <a:pt x="7860" y="6166"/>
                  </a:lnTo>
                  <a:lnTo>
                    <a:pt x="7868" y="6182"/>
                  </a:lnTo>
                  <a:lnTo>
                    <a:pt x="7870" y="6190"/>
                  </a:lnTo>
                  <a:lnTo>
                    <a:pt x="7872" y="6196"/>
                  </a:lnTo>
                  <a:lnTo>
                    <a:pt x="7870" y="6208"/>
                  </a:lnTo>
                  <a:lnTo>
                    <a:pt x="7868" y="6216"/>
                  </a:lnTo>
                  <a:lnTo>
                    <a:pt x="7870" y="6226"/>
                  </a:lnTo>
                  <a:lnTo>
                    <a:pt x="7872" y="6240"/>
                  </a:lnTo>
                  <a:lnTo>
                    <a:pt x="7878" y="6256"/>
                  </a:lnTo>
                  <a:lnTo>
                    <a:pt x="7886" y="6268"/>
                  </a:lnTo>
                  <a:lnTo>
                    <a:pt x="7892" y="6278"/>
                  </a:lnTo>
                  <a:lnTo>
                    <a:pt x="7898" y="6282"/>
                  </a:lnTo>
                  <a:lnTo>
                    <a:pt x="7902" y="6286"/>
                  </a:lnTo>
                  <a:lnTo>
                    <a:pt x="7914" y="6288"/>
                  </a:lnTo>
                  <a:lnTo>
                    <a:pt x="7920" y="6292"/>
                  </a:lnTo>
                  <a:lnTo>
                    <a:pt x="7924" y="6296"/>
                  </a:lnTo>
                  <a:lnTo>
                    <a:pt x="7926" y="6300"/>
                  </a:lnTo>
                  <a:lnTo>
                    <a:pt x="7930" y="6300"/>
                  </a:lnTo>
                  <a:lnTo>
                    <a:pt x="7938" y="6302"/>
                  </a:lnTo>
                  <a:lnTo>
                    <a:pt x="7948" y="6298"/>
                  </a:lnTo>
                  <a:lnTo>
                    <a:pt x="7958" y="6294"/>
                  </a:lnTo>
                  <a:lnTo>
                    <a:pt x="7978" y="6284"/>
                  </a:lnTo>
                  <a:lnTo>
                    <a:pt x="7988" y="6280"/>
                  </a:lnTo>
                  <a:lnTo>
                    <a:pt x="7998" y="6278"/>
                  </a:lnTo>
                  <a:lnTo>
                    <a:pt x="8002" y="6276"/>
                  </a:lnTo>
                  <a:lnTo>
                    <a:pt x="8006" y="6270"/>
                  </a:lnTo>
                  <a:lnTo>
                    <a:pt x="8014" y="6252"/>
                  </a:lnTo>
                  <a:lnTo>
                    <a:pt x="8024" y="6224"/>
                  </a:lnTo>
                  <a:lnTo>
                    <a:pt x="8032" y="6188"/>
                  </a:lnTo>
                  <a:lnTo>
                    <a:pt x="8052" y="6108"/>
                  </a:lnTo>
                  <a:lnTo>
                    <a:pt x="8072" y="6024"/>
                  </a:lnTo>
                  <a:lnTo>
                    <a:pt x="8086" y="5978"/>
                  </a:lnTo>
                  <a:lnTo>
                    <a:pt x="8098" y="5946"/>
                  </a:lnTo>
                  <a:lnTo>
                    <a:pt x="8102" y="5934"/>
                  </a:lnTo>
                  <a:lnTo>
                    <a:pt x="8104" y="5922"/>
                  </a:lnTo>
                  <a:lnTo>
                    <a:pt x="8104" y="5910"/>
                  </a:lnTo>
                  <a:lnTo>
                    <a:pt x="8102" y="5898"/>
                  </a:lnTo>
                  <a:lnTo>
                    <a:pt x="8102" y="5886"/>
                  </a:lnTo>
                  <a:lnTo>
                    <a:pt x="8102" y="5878"/>
                  </a:lnTo>
                  <a:lnTo>
                    <a:pt x="8104" y="5872"/>
                  </a:lnTo>
                  <a:lnTo>
                    <a:pt x="8108" y="5870"/>
                  </a:lnTo>
                  <a:lnTo>
                    <a:pt x="8114" y="5864"/>
                  </a:lnTo>
                  <a:lnTo>
                    <a:pt x="8116" y="5862"/>
                  </a:lnTo>
                  <a:lnTo>
                    <a:pt x="8116" y="5856"/>
                  </a:lnTo>
                  <a:lnTo>
                    <a:pt x="8114" y="5846"/>
                  </a:lnTo>
                  <a:lnTo>
                    <a:pt x="8116" y="5838"/>
                  </a:lnTo>
                  <a:lnTo>
                    <a:pt x="8118" y="5830"/>
                  </a:lnTo>
                  <a:lnTo>
                    <a:pt x="8116" y="5824"/>
                  </a:lnTo>
                  <a:lnTo>
                    <a:pt x="8114" y="5818"/>
                  </a:lnTo>
                  <a:lnTo>
                    <a:pt x="8112" y="5810"/>
                  </a:lnTo>
                  <a:lnTo>
                    <a:pt x="8110" y="5802"/>
                  </a:lnTo>
                  <a:lnTo>
                    <a:pt x="8110" y="5796"/>
                  </a:lnTo>
                  <a:lnTo>
                    <a:pt x="8112" y="5792"/>
                  </a:lnTo>
                  <a:lnTo>
                    <a:pt x="8114" y="5792"/>
                  </a:lnTo>
                  <a:lnTo>
                    <a:pt x="8118" y="5794"/>
                  </a:lnTo>
                  <a:lnTo>
                    <a:pt x="8122" y="5802"/>
                  </a:lnTo>
                  <a:lnTo>
                    <a:pt x="8126" y="5814"/>
                  </a:lnTo>
                  <a:lnTo>
                    <a:pt x="8130" y="5818"/>
                  </a:lnTo>
                  <a:lnTo>
                    <a:pt x="8132" y="5818"/>
                  </a:lnTo>
                  <a:lnTo>
                    <a:pt x="8136" y="5814"/>
                  </a:lnTo>
                  <a:lnTo>
                    <a:pt x="8138" y="5808"/>
                  </a:lnTo>
                  <a:lnTo>
                    <a:pt x="8140" y="5798"/>
                  </a:lnTo>
                  <a:lnTo>
                    <a:pt x="8142" y="5788"/>
                  </a:lnTo>
                  <a:lnTo>
                    <a:pt x="8142" y="5778"/>
                  </a:lnTo>
                  <a:lnTo>
                    <a:pt x="8138" y="5770"/>
                  </a:lnTo>
                  <a:lnTo>
                    <a:pt x="8136" y="5760"/>
                  </a:lnTo>
                  <a:lnTo>
                    <a:pt x="8134" y="5746"/>
                  </a:lnTo>
                  <a:lnTo>
                    <a:pt x="8130" y="5710"/>
                  </a:lnTo>
                  <a:lnTo>
                    <a:pt x="8124" y="5678"/>
                  </a:lnTo>
                  <a:lnTo>
                    <a:pt x="8120" y="5666"/>
                  </a:lnTo>
                  <a:lnTo>
                    <a:pt x="8116" y="5660"/>
                  </a:lnTo>
                  <a:close/>
                  <a:moveTo>
                    <a:pt x="11994" y="2764"/>
                  </a:moveTo>
                  <a:lnTo>
                    <a:pt x="11994" y="2764"/>
                  </a:lnTo>
                  <a:lnTo>
                    <a:pt x="11986" y="2776"/>
                  </a:lnTo>
                  <a:lnTo>
                    <a:pt x="11978" y="2784"/>
                  </a:lnTo>
                  <a:lnTo>
                    <a:pt x="11972" y="2794"/>
                  </a:lnTo>
                  <a:lnTo>
                    <a:pt x="11972" y="2798"/>
                  </a:lnTo>
                  <a:lnTo>
                    <a:pt x="11974" y="2802"/>
                  </a:lnTo>
                  <a:lnTo>
                    <a:pt x="11976" y="2800"/>
                  </a:lnTo>
                  <a:lnTo>
                    <a:pt x="11982" y="2792"/>
                  </a:lnTo>
                  <a:lnTo>
                    <a:pt x="11988" y="2784"/>
                  </a:lnTo>
                  <a:lnTo>
                    <a:pt x="11994" y="2778"/>
                  </a:lnTo>
                  <a:lnTo>
                    <a:pt x="12000" y="2772"/>
                  </a:lnTo>
                  <a:lnTo>
                    <a:pt x="12010" y="2768"/>
                  </a:lnTo>
                  <a:lnTo>
                    <a:pt x="12014" y="2766"/>
                  </a:lnTo>
                  <a:lnTo>
                    <a:pt x="12008" y="2762"/>
                  </a:lnTo>
                  <a:lnTo>
                    <a:pt x="12000" y="2762"/>
                  </a:lnTo>
                  <a:lnTo>
                    <a:pt x="11996" y="2762"/>
                  </a:lnTo>
                  <a:lnTo>
                    <a:pt x="11994" y="2764"/>
                  </a:lnTo>
                  <a:close/>
                  <a:moveTo>
                    <a:pt x="12064" y="2720"/>
                  </a:moveTo>
                  <a:lnTo>
                    <a:pt x="12064" y="2720"/>
                  </a:lnTo>
                  <a:lnTo>
                    <a:pt x="12054" y="2726"/>
                  </a:lnTo>
                  <a:lnTo>
                    <a:pt x="12046" y="2734"/>
                  </a:lnTo>
                  <a:lnTo>
                    <a:pt x="12036" y="2744"/>
                  </a:lnTo>
                  <a:lnTo>
                    <a:pt x="12030" y="2756"/>
                  </a:lnTo>
                  <a:lnTo>
                    <a:pt x="12028" y="2760"/>
                  </a:lnTo>
                  <a:lnTo>
                    <a:pt x="12028" y="2762"/>
                  </a:lnTo>
                  <a:lnTo>
                    <a:pt x="12030" y="2762"/>
                  </a:lnTo>
                  <a:lnTo>
                    <a:pt x="12032" y="2762"/>
                  </a:lnTo>
                  <a:lnTo>
                    <a:pt x="12040" y="2756"/>
                  </a:lnTo>
                  <a:lnTo>
                    <a:pt x="12050" y="2744"/>
                  </a:lnTo>
                  <a:lnTo>
                    <a:pt x="12058" y="2736"/>
                  </a:lnTo>
                  <a:lnTo>
                    <a:pt x="12064" y="2730"/>
                  </a:lnTo>
                  <a:lnTo>
                    <a:pt x="12072" y="2728"/>
                  </a:lnTo>
                  <a:lnTo>
                    <a:pt x="12080" y="2722"/>
                  </a:lnTo>
                  <a:lnTo>
                    <a:pt x="12084" y="2718"/>
                  </a:lnTo>
                  <a:lnTo>
                    <a:pt x="12090" y="2714"/>
                  </a:lnTo>
                  <a:lnTo>
                    <a:pt x="12100" y="2712"/>
                  </a:lnTo>
                  <a:lnTo>
                    <a:pt x="12104" y="2710"/>
                  </a:lnTo>
                  <a:lnTo>
                    <a:pt x="12106" y="2708"/>
                  </a:lnTo>
                  <a:lnTo>
                    <a:pt x="12108" y="2706"/>
                  </a:lnTo>
                  <a:lnTo>
                    <a:pt x="12104" y="2700"/>
                  </a:lnTo>
                  <a:lnTo>
                    <a:pt x="12102" y="2698"/>
                  </a:lnTo>
                  <a:lnTo>
                    <a:pt x="12098" y="2700"/>
                  </a:lnTo>
                  <a:lnTo>
                    <a:pt x="12092" y="2704"/>
                  </a:lnTo>
                  <a:lnTo>
                    <a:pt x="12084" y="2710"/>
                  </a:lnTo>
                  <a:lnTo>
                    <a:pt x="12078" y="2710"/>
                  </a:lnTo>
                  <a:lnTo>
                    <a:pt x="12074" y="2708"/>
                  </a:lnTo>
                  <a:lnTo>
                    <a:pt x="12070" y="2706"/>
                  </a:lnTo>
                  <a:lnTo>
                    <a:pt x="12070" y="2710"/>
                  </a:lnTo>
                  <a:lnTo>
                    <a:pt x="12070" y="2716"/>
                  </a:lnTo>
                  <a:lnTo>
                    <a:pt x="12068" y="2718"/>
                  </a:lnTo>
                  <a:lnTo>
                    <a:pt x="12064" y="2720"/>
                  </a:lnTo>
                  <a:close/>
                  <a:moveTo>
                    <a:pt x="12172" y="2660"/>
                  </a:moveTo>
                  <a:lnTo>
                    <a:pt x="12172" y="2660"/>
                  </a:lnTo>
                  <a:lnTo>
                    <a:pt x="12170" y="2660"/>
                  </a:lnTo>
                  <a:lnTo>
                    <a:pt x="12166" y="2660"/>
                  </a:lnTo>
                  <a:lnTo>
                    <a:pt x="12154" y="2666"/>
                  </a:lnTo>
                  <a:lnTo>
                    <a:pt x="12142" y="2676"/>
                  </a:lnTo>
                  <a:lnTo>
                    <a:pt x="12138" y="2682"/>
                  </a:lnTo>
                  <a:lnTo>
                    <a:pt x="12134" y="2690"/>
                  </a:lnTo>
                  <a:lnTo>
                    <a:pt x="12132" y="2696"/>
                  </a:lnTo>
                  <a:lnTo>
                    <a:pt x="12136" y="2696"/>
                  </a:lnTo>
                  <a:lnTo>
                    <a:pt x="12144" y="2692"/>
                  </a:lnTo>
                  <a:lnTo>
                    <a:pt x="12152" y="2686"/>
                  </a:lnTo>
                  <a:lnTo>
                    <a:pt x="12168" y="2670"/>
                  </a:lnTo>
                  <a:lnTo>
                    <a:pt x="12172" y="2664"/>
                  </a:lnTo>
                  <a:lnTo>
                    <a:pt x="12172" y="2660"/>
                  </a:lnTo>
                  <a:close/>
                  <a:moveTo>
                    <a:pt x="12350" y="2462"/>
                  </a:moveTo>
                  <a:lnTo>
                    <a:pt x="12350" y="2462"/>
                  </a:lnTo>
                  <a:lnTo>
                    <a:pt x="12348" y="2460"/>
                  </a:lnTo>
                  <a:lnTo>
                    <a:pt x="12344" y="2462"/>
                  </a:lnTo>
                  <a:lnTo>
                    <a:pt x="12340" y="2470"/>
                  </a:lnTo>
                  <a:lnTo>
                    <a:pt x="12336" y="2484"/>
                  </a:lnTo>
                  <a:lnTo>
                    <a:pt x="12336" y="2492"/>
                  </a:lnTo>
                  <a:lnTo>
                    <a:pt x="12338" y="2492"/>
                  </a:lnTo>
                  <a:lnTo>
                    <a:pt x="12340" y="2490"/>
                  </a:lnTo>
                  <a:lnTo>
                    <a:pt x="12346" y="2482"/>
                  </a:lnTo>
                  <a:lnTo>
                    <a:pt x="12350" y="2470"/>
                  </a:lnTo>
                  <a:lnTo>
                    <a:pt x="12352" y="2466"/>
                  </a:lnTo>
                  <a:lnTo>
                    <a:pt x="12350" y="2462"/>
                  </a:lnTo>
                  <a:close/>
                  <a:moveTo>
                    <a:pt x="12316" y="2512"/>
                  </a:moveTo>
                  <a:lnTo>
                    <a:pt x="12316" y="2512"/>
                  </a:lnTo>
                  <a:lnTo>
                    <a:pt x="12316" y="2514"/>
                  </a:lnTo>
                  <a:lnTo>
                    <a:pt x="12316" y="2512"/>
                  </a:lnTo>
                  <a:lnTo>
                    <a:pt x="12320" y="2510"/>
                  </a:lnTo>
                  <a:lnTo>
                    <a:pt x="12324" y="2506"/>
                  </a:lnTo>
                  <a:lnTo>
                    <a:pt x="12326" y="2502"/>
                  </a:lnTo>
                  <a:lnTo>
                    <a:pt x="12324" y="2502"/>
                  </a:lnTo>
                  <a:lnTo>
                    <a:pt x="12322" y="2504"/>
                  </a:lnTo>
                  <a:lnTo>
                    <a:pt x="12316" y="2512"/>
                  </a:lnTo>
                  <a:close/>
                  <a:moveTo>
                    <a:pt x="12280" y="2566"/>
                  </a:moveTo>
                  <a:lnTo>
                    <a:pt x="12280" y="2566"/>
                  </a:lnTo>
                  <a:lnTo>
                    <a:pt x="12278" y="2566"/>
                  </a:lnTo>
                  <a:lnTo>
                    <a:pt x="12276" y="2568"/>
                  </a:lnTo>
                  <a:lnTo>
                    <a:pt x="12276" y="2572"/>
                  </a:lnTo>
                  <a:lnTo>
                    <a:pt x="12278" y="2574"/>
                  </a:lnTo>
                  <a:lnTo>
                    <a:pt x="12280" y="2576"/>
                  </a:lnTo>
                  <a:lnTo>
                    <a:pt x="12282" y="2574"/>
                  </a:lnTo>
                  <a:lnTo>
                    <a:pt x="12282" y="2570"/>
                  </a:lnTo>
                  <a:lnTo>
                    <a:pt x="12280" y="2566"/>
                  </a:lnTo>
                  <a:close/>
                  <a:moveTo>
                    <a:pt x="12258" y="2590"/>
                  </a:moveTo>
                  <a:lnTo>
                    <a:pt x="12258" y="2590"/>
                  </a:lnTo>
                  <a:lnTo>
                    <a:pt x="12254" y="2590"/>
                  </a:lnTo>
                  <a:lnTo>
                    <a:pt x="12252" y="2590"/>
                  </a:lnTo>
                  <a:lnTo>
                    <a:pt x="12252" y="2594"/>
                  </a:lnTo>
                  <a:lnTo>
                    <a:pt x="12252" y="2596"/>
                  </a:lnTo>
                  <a:lnTo>
                    <a:pt x="12256" y="2598"/>
                  </a:lnTo>
                  <a:lnTo>
                    <a:pt x="12258" y="2596"/>
                  </a:lnTo>
                  <a:lnTo>
                    <a:pt x="12258" y="2594"/>
                  </a:lnTo>
                  <a:lnTo>
                    <a:pt x="12258" y="2590"/>
                  </a:lnTo>
                  <a:close/>
                  <a:moveTo>
                    <a:pt x="12416" y="2388"/>
                  </a:moveTo>
                  <a:lnTo>
                    <a:pt x="12416" y="2388"/>
                  </a:lnTo>
                  <a:lnTo>
                    <a:pt x="12414" y="2386"/>
                  </a:lnTo>
                  <a:lnTo>
                    <a:pt x="12408" y="2390"/>
                  </a:lnTo>
                  <a:lnTo>
                    <a:pt x="12406" y="2394"/>
                  </a:lnTo>
                  <a:lnTo>
                    <a:pt x="12406" y="2396"/>
                  </a:lnTo>
                  <a:lnTo>
                    <a:pt x="12408" y="2398"/>
                  </a:lnTo>
                  <a:lnTo>
                    <a:pt x="12410" y="2400"/>
                  </a:lnTo>
                  <a:lnTo>
                    <a:pt x="12412" y="2400"/>
                  </a:lnTo>
                  <a:lnTo>
                    <a:pt x="12416" y="2396"/>
                  </a:lnTo>
                  <a:lnTo>
                    <a:pt x="12418" y="2392"/>
                  </a:lnTo>
                  <a:lnTo>
                    <a:pt x="12416" y="2388"/>
                  </a:lnTo>
                  <a:close/>
                  <a:moveTo>
                    <a:pt x="11190" y="3374"/>
                  </a:moveTo>
                  <a:lnTo>
                    <a:pt x="11190" y="3374"/>
                  </a:lnTo>
                  <a:lnTo>
                    <a:pt x="11194" y="3376"/>
                  </a:lnTo>
                  <a:lnTo>
                    <a:pt x="11198" y="3378"/>
                  </a:lnTo>
                  <a:lnTo>
                    <a:pt x="11210" y="3374"/>
                  </a:lnTo>
                  <a:lnTo>
                    <a:pt x="11220" y="3368"/>
                  </a:lnTo>
                  <a:lnTo>
                    <a:pt x="11222" y="3364"/>
                  </a:lnTo>
                  <a:lnTo>
                    <a:pt x="11222" y="3360"/>
                  </a:lnTo>
                  <a:lnTo>
                    <a:pt x="11220" y="3358"/>
                  </a:lnTo>
                  <a:lnTo>
                    <a:pt x="11216" y="3356"/>
                  </a:lnTo>
                  <a:lnTo>
                    <a:pt x="11210" y="3358"/>
                  </a:lnTo>
                  <a:lnTo>
                    <a:pt x="11204" y="3360"/>
                  </a:lnTo>
                  <a:lnTo>
                    <a:pt x="11198" y="3362"/>
                  </a:lnTo>
                  <a:lnTo>
                    <a:pt x="11192" y="3366"/>
                  </a:lnTo>
                  <a:lnTo>
                    <a:pt x="11190" y="3370"/>
                  </a:lnTo>
                  <a:lnTo>
                    <a:pt x="11190" y="3374"/>
                  </a:lnTo>
                  <a:close/>
                  <a:moveTo>
                    <a:pt x="11324" y="3298"/>
                  </a:moveTo>
                  <a:lnTo>
                    <a:pt x="11324" y="3298"/>
                  </a:lnTo>
                  <a:lnTo>
                    <a:pt x="11320" y="3302"/>
                  </a:lnTo>
                  <a:lnTo>
                    <a:pt x="11318" y="3306"/>
                  </a:lnTo>
                  <a:lnTo>
                    <a:pt x="11318" y="3310"/>
                  </a:lnTo>
                  <a:lnTo>
                    <a:pt x="11318" y="3314"/>
                  </a:lnTo>
                  <a:lnTo>
                    <a:pt x="11314" y="3324"/>
                  </a:lnTo>
                  <a:lnTo>
                    <a:pt x="11314" y="3328"/>
                  </a:lnTo>
                  <a:lnTo>
                    <a:pt x="11314" y="3330"/>
                  </a:lnTo>
                  <a:lnTo>
                    <a:pt x="11318" y="3328"/>
                  </a:lnTo>
                  <a:lnTo>
                    <a:pt x="11318" y="3324"/>
                  </a:lnTo>
                  <a:lnTo>
                    <a:pt x="11320" y="3318"/>
                  </a:lnTo>
                  <a:lnTo>
                    <a:pt x="11322" y="3314"/>
                  </a:lnTo>
                  <a:lnTo>
                    <a:pt x="11324" y="3308"/>
                  </a:lnTo>
                  <a:lnTo>
                    <a:pt x="11326" y="3304"/>
                  </a:lnTo>
                  <a:lnTo>
                    <a:pt x="11326" y="3300"/>
                  </a:lnTo>
                  <a:lnTo>
                    <a:pt x="11324" y="3298"/>
                  </a:lnTo>
                  <a:close/>
                  <a:moveTo>
                    <a:pt x="11190" y="3314"/>
                  </a:moveTo>
                  <a:lnTo>
                    <a:pt x="11190" y="3314"/>
                  </a:lnTo>
                  <a:lnTo>
                    <a:pt x="11192" y="3314"/>
                  </a:lnTo>
                  <a:lnTo>
                    <a:pt x="11196" y="3314"/>
                  </a:lnTo>
                  <a:lnTo>
                    <a:pt x="11200" y="3312"/>
                  </a:lnTo>
                  <a:lnTo>
                    <a:pt x="11198" y="3308"/>
                  </a:lnTo>
                  <a:lnTo>
                    <a:pt x="11194" y="3306"/>
                  </a:lnTo>
                  <a:lnTo>
                    <a:pt x="11192" y="3308"/>
                  </a:lnTo>
                  <a:lnTo>
                    <a:pt x="11190" y="3312"/>
                  </a:lnTo>
                  <a:lnTo>
                    <a:pt x="11190" y="3314"/>
                  </a:lnTo>
                  <a:close/>
                  <a:moveTo>
                    <a:pt x="11180" y="3298"/>
                  </a:moveTo>
                  <a:lnTo>
                    <a:pt x="11180" y="3298"/>
                  </a:lnTo>
                  <a:lnTo>
                    <a:pt x="11182" y="3300"/>
                  </a:lnTo>
                  <a:lnTo>
                    <a:pt x="11184" y="3298"/>
                  </a:lnTo>
                  <a:lnTo>
                    <a:pt x="11184" y="3294"/>
                  </a:lnTo>
                  <a:lnTo>
                    <a:pt x="11184" y="3292"/>
                  </a:lnTo>
                  <a:lnTo>
                    <a:pt x="11182" y="3292"/>
                  </a:lnTo>
                  <a:lnTo>
                    <a:pt x="11180" y="3294"/>
                  </a:lnTo>
                  <a:lnTo>
                    <a:pt x="11180" y="3298"/>
                  </a:lnTo>
                  <a:close/>
                  <a:moveTo>
                    <a:pt x="11186" y="3286"/>
                  </a:moveTo>
                  <a:lnTo>
                    <a:pt x="11186" y="3286"/>
                  </a:lnTo>
                  <a:lnTo>
                    <a:pt x="11184" y="3288"/>
                  </a:lnTo>
                  <a:lnTo>
                    <a:pt x="11186" y="3290"/>
                  </a:lnTo>
                  <a:lnTo>
                    <a:pt x="11190" y="3296"/>
                  </a:lnTo>
                  <a:lnTo>
                    <a:pt x="11192" y="3296"/>
                  </a:lnTo>
                  <a:lnTo>
                    <a:pt x="11192" y="3294"/>
                  </a:lnTo>
                  <a:lnTo>
                    <a:pt x="11190" y="3288"/>
                  </a:lnTo>
                  <a:lnTo>
                    <a:pt x="11188" y="3286"/>
                  </a:lnTo>
                  <a:lnTo>
                    <a:pt x="11186" y="3286"/>
                  </a:lnTo>
                  <a:close/>
                  <a:moveTo>
                    <a:pt x="11198" y="3196"/>
                  </a:moveTo>
                  <a:lnTo>
                    <a:pt x="11198" y="3196"/>
                  </a:lnTo>
                  <a:lnTo>
                    <a:pt x="11196" y="3198"/>
                  </a:lnTo>
                  <a:lnTo>
                    <a:pt x="11196" y="3200"/>
                  </a:lnTo>
                  <a:lnTo>
                    <a:pt x="11198" y="3204"/>
                  </a:lnTo>
                  <a:lnTo>
                    <a:pt x="11202" y="3206"/>
                  </a:lnTo>
                  <a:lnTo>
                    <a:pt x="11202" y="3204"/>
                  </a:lnTo>
                  <a:lnTo>
                    <a:pt x="11202" y="3202"/>
                  </a:lnTo>
                  <a:lnTo>
                    <a:pt x="11200" y="3198"/>
                  </a:lnTo>
                  <a:lnTo>
                    <a:pt x="11198" y="3196"/>
                  </a:lnTo>
                  <a:close/>
                  <a:moveTo>
                    <a:pt x="11290" y="3284"/>
                  </a:moveTo>
                  <a:lnTo>
                    <a:pt x="11290" y="3284"/>
                  </a:lnTo>
                  <a:lnTo>
                    <a:pt x="11288" y="3288"/>
                  </a:lnTo>
                  <a:lnTo>
                    <a:pt x="11286" y="3292"/>
                  </a:lnTo>
                  <a:lnTo>
                    <a:pt x="11288" y="3296"/>
                  </a:lnTo>
                  <a:lnTo>
                    <a:pt x="11290" y="3296"/>
                  </a:lnTo>
                  <a:lnTo>
                    <a:pt x="11292" y="3296"/>
                  </a:lnTo>
                  <a:lnTo>
                    <a:pt x="11294" y="3292"/>
                  </a:lnTo>
                  <a:lnTo>
                    <a:pt x="11296" y="3286"/>
                  </a:lnTo>
                  <a:lnTo>
                    <a:pt x="11294" y="3284"/>
                  </a:lnTo>
                  <a:lnTo>
                    <a:pt x="11292" y="3282"/>
                  </a:lnTo>
                  <a:lnTo>
                    <a:pt x="11290" y="3284"/>
                  </a:lnTo>
                  <a:close/>
                  <a:moveTo>
                    <a:pt x="11268" y="3290"/>
                  </a:moveTo>
                  <a:lnTo>
                    <a:pt x="11268" y="3290"/>
                  </a:lnTo>
                  <a:lnTo>
                    <a:pt x="11266" y="3288"/>
                  </a:lnTo>
                  <a:lnTo>
                    <a:pt x="11264" y="3286"/>
                  </a:lnTo>
                  <a:lnTo>
                    <a:pt x="11260" y="3286"/>
                  </a:lnTo>
                  <a:lnTo>
                    <a:pt x="11258" y="3288"/>
                  </a:lnTo>
                  <a:lnTo>
                    <a:pt x="11260" y="3290"/>
                  </a:lnTo>
                  <a:lnTo>
                    <a:pt x="11264" y="3296"/>
                  </a:lnTo>
                  <a:lnTo>
                    <a:pt x="11266" y="3296"/>
                  </a:lnTo>
                  <a:lnTo>
                    <a:pt x="11268" y="3294"/>
                  </a:lnTo>
                  <a:lnTo>
                    <a:pt x="11268" y="3290"/>
                  </a:lnTo>
                  <a:close/>
                  <a:moveTo>
                    <a:pt x="11210" y="3328"/>
                  </a:moveTo>
                  <a:lnTo>
                    <a:pt x="11210" y="3328"/>
                  </a:lnTo>
                  <a:lnTo>
                    <a:pt x="11212" y="3326"/>
                  </a:lnTo>
                  <a:lnTo>
                    <a:pt x="11206" y="3326"/>
                  </a:lnTo>
                  <a:lnTo>
                    <a:pt x="11206" y="3328"/>
                  </a:lnTo>
                  <a:lnTo>
                    <a:pt x="11208" y="3330"/>
                  </a:lnTo>
                  <a:lnTo>
                    <a:pt x="11210" y="3328"/>
                  </a:lnTo>
                  <a:close/>
                  <a:moveTo>
                    <a:pt x="11204" y="3142"/>
                  </a:moveTo>
                  <a:lnTo>
                    <a:pt x="11204" y="3142"/>
                  </a:lnTo>
                  <a:lnTo>
                    <a:pt x="11206" y="3140"/>
                  </a:lnTo>
                  <a:lnTo>
                    <a:pt x="11206" y="3136"/>
                  </a:lnTo>
                  <a:lnTo>
                    <a:pt x="11204" y="3132"/>
                  </a:lnTo>
                  <a:lnTo>
                    <a:pt x="11200" y="3130"/>
                  </a:lnTo>
                  <a:lnTo>
                    <a:pt x="11198" y="3130"/>
                  </a:lnTo>
                  <a:lnTo>
                    <a:pt x="11198" y="3134"/>
                  </a:lnTo>
                  <a:lnTo>
                    <a:pt x="11200" y="3138"/>
                  </a:lnTo>
                  <a:lnTo>
                    <a:pt x="11204" y="3142"/>
                  </a:lnTo>
                  <a:close/>
                  <a:moveTo>
                    <a:pt x="11018" y="4302"/>
                  </a:moveTo>
                  <a:lnTo>
                    <a:pt x="11018" y="4302"/>
                  </a:lnTo>
                  <a:lnTo>
                    <a:pt x="11016" y="4304"/>
                  </a:lnTo>
                  <a:lnTo>
                    <a:pt x="11016" y="4308"/>
                  </a:lnTo>
                  <a:lnTo>
                    <a:pt x="11020" y="4318"/>
                  </a:lnTo>
                  <a:lnTo>
                    <a:pt x="11022" y="4324"/>
                  </a:lnTo>
                  <a:lnTo>
                    <a:pt x="11024" y="4324"/>
                  </a:lnTo>
                  <a:lnTo>
                    <a:pt x="11026" y="4320"/>
                  </a:lnTo>
                  <a:lnTo>
                    <a:pt x="11024" y="4314"/>
                  </a:lnTo>
                  <a:lnTo>
                    <a:pt x="11022" y="4304"/>
                  </a:lnTo>
                  <a:lnTo>
                    <a:pt x="11020" y="4302"/>
                  </a:lnTo>
                  <a:lnTo>
                    <a:pt x="11018" y="4302"/>
                  </a:lnTo>
                  <a:close/>
                  <a:moveTo>
                    <a:pt x="11110" y="4376"/>
                  </a:moveTo>
                  <a:lnTo>
                    <a:pt x="11110" y="4376"/>
                  </a:lnTo>
                  <a:lnTo>
                    <a:pt x="11112" y="4378"/>
                  </a:lnTo>
                  <a:lnTo>
                    <a:pt x="11116" y="4376"/>
                  </a:lnTo>
                  <a:lnTo>
                    <a:pt x="11120" y="4372"/>
                  </a:lnTo>
                  <a:lnTo>
                    <a:pt x="11122" y="4366"/>
                  </a:lnTo>
                  <a:lnTo>
                    <a:pt x="11122" y="4362"/>
                  </a:lnTo>
                  <a:lnTo>
                    <a:pt x="11120" y="4360"/>
                  </a:lnTo>
                  <a:lnTo>
                    <a:pt x="11118" y="4358"/>
                  </a:lnTo>
                  <a:lnTo>
                    <a:pt x="11116" y="4356"/>
                  </a:lnTo>
                  <a:lnTo>
                    <a:pt x="11114" y="4352"/>
                  </a:lnTo>
                  <a:lnTo>
                    <a:pt x="11112" y="4350"/>
                  </a:lnTo>
                  <a:lnTo>
                    <a:pt x="11110" y="4352"/>
                  </a:lnTo>
                  <a:lnTo>
                    <a:pt x="11110" y="4360"/>
                  </a:lnTo>
                  <a:lnTo>
                    <a:pt x="11110" y="4368"/>
                  </a:lnTo>
                  <a:lnTo>
                    <a:pt x="11108" y="4370"/>
                  </a:lnTo>
                  <a:lnTo>
                    <a:pt x="11108" y="4372"/>
                  </a:lnTo>
                  <a:lnTo>
                    <a:pt x="11110" y="4376"/>
                  </a:lnTo>
                  <a:close/>
                  <a:moveTo>
                    <a:pt x="11116" y="4478"/>
                  </a:moveTo>
                  <a:lnTo>
                    <a:pt x="11116" y="4478"/>
                  </a:lnTo>
                  <a:lnTo>
                    <a:pt x="11118" y="4480"/>
                  </a:lnTo>
                  <a:lnTo>
                    <a:pt x="11120" y="4484"/>
                  </a:lnTo>
                  <a:lnTo>
                    <a:pt x="11122" y="4490"/>
                  </a:lnTo>
                  <a:lnTo>
                    <a:pt x="11122" y="4494"/>
                  </a:lnTo>
                  <a:lnTo>
                    <a:pt x="11122" y="4498"/>
                  </a:lnTo>
                  <a:lnTo>
                    <a:pt x="11122" y="4500"/>
                  </a:lnTo>
                  <a:lnTo>
                    <a:pt x="11120" y="4504"/>
                  </a:lnTo>
                  <a:lnTo>
                    <a:pt x="11120" y="4506"/>
                  </a:lnTo>
                  <a:lnTo>
                    <a:pt x="11122" y="4508"/>
                  </a:lnTo>
                  <a:lnTo>
                    <a:pt x="11126" y="4508"/>
                  </a:lnTo>
                  <a:lnTo>
                    <a:pt x="11128" y="4506"/>
                  </a:lnTo>
                  <a:lnTo>
                    <a:pt x="11128" y="4504"/>
                  </a:lnTo>
                  <a:lnTo>
                    <a:pt x="11130" y="4504"/>
                  </a:lnTo>
                  <a:lnTo>
                    <a:pt x="11134" y="4506"/>
                  </a:lnTo>
                  <a:lnTo>
                    <a:pt x="11136" y="4514"/>
                  </a:lnTo>
                  <a:lnTo>
                    <a:pt x="11136" y="4518"/>
                  </a:lnTo>
                  <a:lnTo>
                    <a:pt x="11136" y="4522"/>
                  </a:lnTo>
                  <a:lnTo>
                    <a:pt x="11134" y="4528"/>
                  </a:lnTo>
                  <a:lnTo>
                    <a:pt x="11136" y="4530"/>
                  </a:lnTo>
                  <a:lnTo>
                    <a:pt x="11136" y="4534"/>
                  </a:lnTo>
                  <a:lnTo>
                    <a:pt x="11136" y="4538"/>
                  </a:lnTo>
                  <a:lnTo>
                    <a:pt x="11134" y="4542"/>
                  </a:lnTo>
                  <a:lnTo>
                    <a:pt x="11136" y="4544"/>
                  </a:lnTo>
                  <a:lnTo>
                    <a:pt x="11144" y="4548"/>
                  </a:lnTo>
                  <a:lnTo>
                    <a:pt x="11146" y="4550"/>
                  </a:lnTo>
                  <a:lnTo>
                    <a:pt x="11146" y="4548"/>
                  </a:lnTo>
                  <a:lnTo>
                    <a:pt x="11146" y="4544"/>
                  </a:lnTo>
                  <a:lnTo>
                    <a:pt x="11144" y="4538"/>
                  </a:lnTo>
                  <a:lnTo>
                    <a:pt x="11144" y="4534"/>
                  </a:lnTo>
                  <a:lnTo>
                    <a:pt x="11146" y="4534"/>
                  </a:lnTo>
                  <a:lnTo>
                    <a:pt x="11148" y="4536"/>
                  </a:lnTo>
                  <a:lnTo>
                    <a:pt x="11148" y="4542"/>
                  </a:lnTo>
                  <a:lnTo>
                    <a:pt x="11152" y="4548"/>
                  </a:lnTo>
                  <a:lnTo>
                    <a:pt x="11154" y="4552"/>
                  </a:lnTo>
                  <a:lnTo>
                    <a:pt x="11158" y="4554"/>
                  </a:lnTo>
                  <a:lnTo>
                    <a:pt x="11158" y="4552"/>
                  </a:lnTo>
                  <a:lnTo>
                    <a:pt x="11154" y="4544"/>
                  </a:lnTo>
                  <a:lnTo>
                    <a:pt x="11154" y="4542"/>
                  </a:lnTo>
                  <a:lnTo>
                    <a:pt x="11154" y="4540"/>
                  </a:lnTo>
                  <a:lnTo>
                    <a:pt x="11156" y="4538"/>
                  </a:lnTo>
                  <a:lnTo>
                    <a:pt x="11158" y="4536"/>
                  </a:lnTo>
                  <a:lnTo>
                    <a:pt x="11156" y="4532"/>
                  </a:lnTo>
                  <a:lnTo>
                    <a:pt x="11154" y="4528"/>
                  </a:lnTo>
                  <a:lnTo>
                    <a:pt x="11154" y="4524"/>
                  </a:lnTo>
                  <a:lnTo>
                    <a:pt x="11152" y="4522"/>
                  </a:lnTo>
                  <a:lnTo>
                    <a:pt x="11150" y="4518"/>
                  </a:lnTo>
                  <a:lnTo>
                    <a:pt x="11148" y="4516"/>
                  </a:lnTo>
                  <a:lnTo>
                    <a:pt x="11148" y="4512"/>
                  </a:lnTo>
                  <a:lnTo>
                    <a:pt x="11148" y="4504"/>
                  </a:lnTo>
                  <a:lnTo>
                    <a:pt x="11148" y="4496"/>
                  </a:lnTo>
                  <a:lnTo>
                    <a:pt x="11146" y="4492"/>
                  </a:lnTo>
                  <a:lnTo>
                    <a:pt x="11144" y="4490"/>
                  </a:lnTo>
                  <a:lnTo>
                    <a:pt x="11144" y="4488"/>
                  </a:lnTo>
                  <a:lnTo>
                    <a:pt x="11144" y="4486"/>
                  </a:lnTo>
                  <a:lnTo>
                    <a:pt x="11144" y="4484"/>
                  </a:lnTo>
                  <a:lnTo>
                    <a:pt x="11140" y="4482"/>
                  </a:lnTo>
                  <a:lnTo>
                    <a:pt x="11136" y="4484"/>
                  </a:lnTo>
                  <a:lnTo>
                    <a:pt x="11134" y="4486"/>
                  </a:lnTo>
                  <a:lnTo>
                    <a:pt x="11132" y="4488"/>
                  </a:lnTo>
                  <a:lnTo>
                    <a:pt x="11128" y="4486"/>
                  </a:lnTo>
                  <a:lnTo>
                    <a:pt x="11122" y="4480"/>
                  </a:lnTo>
                  <a:lnTo>
                    <a:pt x="11120" y="4476"/>
                  </a:lnTo>
                  <a:lnTo>
                    <a:pt x="11116" y="4478"/>
                  </a:lnTo>
                  <a:close/>
                  <a:moveTo>
                    <a:pt x="11048" y="4532"/>
                  </a:moveTo>
                  <a:lnTo>
                    <a:pt x="11048" y="4532"/>
                  </a:lnTo>
                  <a:lnTo>
                    <a:pt x="11050" y="4530"/>
                  </a:lnTo>
                  <a:lnTo>
                    <a:pt x="11054" y="4526"/>
                  </a:lnTo>
                  <a:lnTo>
                    <a:pt x="11056" y="4522"/>
                  </a:lnTo>
                  <a:lnTo>
                    <a:pt x="11054" y="4518"/>
                  </a:lnTo>
                  <a:lnTo>
                    <a:pt x="11052" y="4516"/>
                  </a:lnTo>
                  <a:lnTo>
                    <a:pt x="11050" y="4518"/>
                  </a:lnTo>
                  <a:lnTo>
                    <a:pt x="11048" y="4522"/>
                  </a:lnTo>
                  <a:lnTo>
                    <a:pt x="11048" y="4524"/>
                  </a:lnTo>
                  <a:lnTo>
                    <a:pt x="11048" y="4526"/>
                  </a:lnTo>
                  <a:lnTo>
                    <a:pt x="11046" y="4528"/>
                  </a:lnTo>
                  <a:lnTo>
                    <a:pt x="11046" y="4530"/>
                  </a:lnTo>
                  <a:lnTo>
                    <a:pt x="11048" y="4532"/>
                  </a:lnTo>
                  <a:close/>
                  <a:moveTo>
                    <a:pt x="11128" y="4478"/>
                  </a:moveTo>
                  <a:lnTo>
                    <a:pt x="11128" y="4478"/>
                  </a:lnTo>
                  <a:lnTo>
                    <a:pt x="11130" y="4478"/>
                  </a:lnTo>
                  <a:lnTo>
                    <a:pt x="11130" y="4474"/>
                  </a:lnTo>
                  <a:lnTo>
                    <a:pt x="11128" y="4470"/>
                  </a:lnTo>
                  <a:lnTo>
                    <a:pt x="11124" y="4468"/>
                  </a:lnTo>
                  <a:lnTo>
                    <a:pt x="11122" y="4470"/>
                  </a:lnTo>
                  <a:lnTo>
                    <a:pt x="11122" y="4474"/>
                  </a:lnTo>
                  <a:lnTo>
                    <a:pt x="11124" y="4476"/>
                  </a:lnTo>
                  <a:lnTo>
                    <a:pt x="11128" y="4478"/>
                  </a:lnTo>
                  <a:close/>
                  <a:moveTo>
                    <a:pt x="11174" y="4512"/>
                  </a:moveTo>
                  <a:lnTo>
                    <a:pt x="11174" y="4512"/>
                  </a:lnTo>
                  <a:lnTo>
                    <a:pt x="11172" y="4514"/>
                  </a:lnTo>
                  <a:lnTo>
                    <a:pt x="11174" y="4516"/>
                  </a:lnTo>
                  <a:lnTo>
                    <a:pt x="11176" y="4518"/>
                  </a:lnTo>
                  <a:lnTo>
                    <a:pt x="11178" y="4518"/>
                  </a:lnTo>
                  <a:lnTo>
                    <a:pt x="11180" y="4516"/>
                  </a:lnTo>
                  <a:lnTo>
                    <a:pt x="11178" y="4514"/>
                  </a:lnTo>
                  <a:lnTo>
                    <a:pt x="11176" y="4512"/>
                  </a:lnTo>
                  <a:lnTo>
                    <a:pt x="11174" y="4512"/>
                  </a:lnTo>
                  <a:close/>
                  <a:moveTo>
                    <a:pt x="11094" y="4488"/>
                  </a:moveTo>
                  <a:lnTo>
                    <a:pt x="11094" y="4488"/>
                  </a:lnTo>
                  <a:lnTo>
                    <a:pt x="11092" y="4490"/>
                  </a:lnTo>
                  <a:lnTo>
                    <a:pt x="11092" y="4492"/>
                  </a:lnTo>
                  <a:lnTo>
                    <a:pt x="11094" y="4494"/>
                  </a:lnTo>
                  <a:lnTo>
                    <a:pt x="11096" y="4496"/>
                  </a:lnTo>
                  <a:lnTo>
                    <a:pt x="11096" y="4494"/>
                  </a:lnTo>
                  <a:lnTo>
                    <a:pt x="11096" y="4490"/>
                  </a:lnTo>
                  <a:lnTo>
                    <a:pt x="11096" y="4488"/>
                  </a:lnTo>
                  <a:lnTo>
                    <a:pt x="11094" y="4488"/>
                  </a:lnTo>
                  <a:close/>
                  <a:moveTo>
                    <a:pt x="11036" y="4720"/>
                  </a:moveTo>
                  <a:lnTo>
                    <a:pt x="11036" y="4720"/>
                  </a:lnTo>
                  <a:lnTo>
                    <a:pt x="11034" y="4716"/>
                  </a:lnTo>
                  <a:lnTo>
                    <a:pt x="11026" y="4712"/>
                  </a:lnTo>
                  <a:lnTo>
                    <a:pt x="11024" y="4712"/>
                  </a:lnTo>
                  <a:lnTo>
                    <a:pt x="11020" y="4712"/>
                  </a:lnTo>
                  <a:lnTo>
                    <a:pt x="11018" y="4714"/>
                  </a:lnTo>
                  <a:lnTo>
                    <a:pt x="11018" y="4718"/>
                  </a:lnTo>
                  <a:lnTo>
                    <a:pt x="11020" y="4724"/>
                  </a:lnTo>
                  <a:lnTo>
                    <a:pt x="11022" y="4726"/>
                  </a:lnTo>
                  <a:lnTo>
                    <a:pt x="11024" y="4726"/>
                  </a:lnTo>
                  <a:lnTo>
                    <a:pt x="11028" y="4726"/>
                  </a:lnTo>
                  <a:lnTo>
                    <a:pt x="11034" y="4724"/>
                  </a:lnTo>
                  <a:lnTo>
                    <a:pt x="11036" y="4720"/>
                  </a:lnTo>
                  <a:close/>
                  <a:moveTo>
                    <a:pt x="10980" y="4746"/>
                  </a:moveTo>
                  <a:lnTo>
                    <a:pt x="10980" y="4746"/>
                  </a:lnTo>
                  <a:lnTo>
                    <a:pt x="10978" y="4750"/>
                  </a:lnTo>
                  <a:lnTo>
                    <a:pt x="10980" y="4752"/>
                  </a:lnTo>
                  <a:lnTo>
                    <a:pt x="10982" y="4752"/>
                  </a:lnTo>
                  <a:lnTo>
                    <a:pt x="10988" y="4752"/>
                  </a:lnTo>
                  <a:lnTo>
                    <a:pt x="10992" y="4752"/>
                  </a:lnTo>
                  <a:lnTo>
                    <a:pt x="10996" y="4752"/>
                  </a:lnTo>
                  <a:lnTo>
                    <a:pt x="11000" y="4750"/>
                  </a:lnTo>
                  <a:lnTo>
                    <a:pt x="11000" y="4748"/>
                  </a:lnTo>
                  <a:lnTo>
                    <a:pt x="10998" y="4746"/>
                  </a:lnTo>
                  <a:lnTo>
                    <a:pt x="10994" y="4744"/>
                  </a:lnTo>
                  <a:lnTo>
                    <a:pt x="10992" y="4740"/>
                  </a:lnTo>
                  <a:lnTo>
                    <a:pt x="10988" y="4740"/>
                  </a:lnTo>
                  <a:lnTo>
                    <a:pt x="10986" y="4740"/>
                  </a:lnTo>
                  <a:lnTo>
                    <a:pt x="10984" y="4742"/>
                  </a:lnTo>
                  <a:lnTo>
                    <a:pt x="10980" y="4746"/>
                  </a:lnTo>
                  <a:close/>
                  <a:moveTo>
                    <a:pt x="11090" y="4588"/>
                  </a:moveTo>
                  <a:lnTo>
                    <a:pt x="11090" y="4588"/>
                  </a:lnTo>
                  <a:lnTo>
                    <a:pt x="11088" y="4590"/>
                  </a:lnTo>
                  <a:lnTo>
                    <a:pt x="11084" y="4590"/>
                  </a:lnTo>
                  <a:lnTo>
                    <a:pt x="11084" y="4592"/>
                  </a:lnTo>
                  <a:lnTo>
                    <a:pt x="11086" y="4594"/>
                  </a:lnTo>
                  <a:lnTo>
                    <a:pt x="11090" y="4596"/>
                  </a:lnTo>
                  <a:lnTo>
                    <a:pt x="11092" y="4596"/>
                  </a:lnTo>
                  <a:lnTo>
                    <a:pt x="11094" y="4592"/>
                  </a:lnTo>
                  <a:lnTo>
                    <a:pt x="11094" y="4590"/>
                  </a:lnTo>
                  <a:lnTo>
                    <a:pt x="11092" y="4588"/>
                  </a:lnTo>
                  <a:lnTo>
                    <a:pt x="11090" y="4588"/>
                  </a:lnTo>
                  <a:close/>
                  <a:moveTo>
                    <a:pt x="11132" y="4588"/>
                  </a:moveTo>
                  <a:lnTo>
                    <a:pt x="11132" y="4588"/>
                  </a:lnTo>
                  <a:lnTo>
                    <a:pt x="11130" y="4592"/>
                  </a:lnTo>
                  <a:lnTo>
                    <a:pt x="11132" y="4594"/>
                  </a:lnTo>
                  <a:lnTo>
                    <a:pt x="11134" y="4596"/>
                  </a:lnTo>
                  <a:lnTo>
                    <a:pt x="11138" y="4596"/>
                  </a:lnTo>
                  <a:lnTo>
                    <a:pt x="11140" y="4594"/>
                  </a:lnTo>
                  <a:lnTo>
                    <a:pt x="11138" y="4590"/>
                  </a:lnTo>
                  <a:lnTo>
                    <a:pt x="11134" y="4588"/>
                  </a:lnTo>
                  <a:lnTo>
                    <a:pt x="11132" y="4588"/>
                  </a:lnTo>
                  <a:close/>
                  <a:moveTo>
                    <a:pt x="11030" y="4434"/>
                  </a:moveTo>
                  <a:lnTo>
                    <a:pt x="11030" y="4434"/>
                  </a:lnTo>
                  <a:lnTo>
                    <a:pt x="11032" y="4424"/>
                  </a:lnTo>
                  <a:lnTo>
                    <a:pt x="11030" y="4422"/>
                  </a:lnTo>
                  <a:lnTo>
                    <a:pt x="11026" y="4422"/>
                  </a:lnTo>
                  <a:lnTo>
                    <a:pt x="11024" y="4424"/>
                  </a:lnTo>
                  <a:lnTo>
                    <a:pt x="11024" y="4426"/>
                  </a:lnTo>
                  <a:lnTo>
                    <a:pt x="11026" y="4430"/>
                  </a:lnTo>
                  <a:lnTo>
                    <a:pt x="11022" y="4436"/>
                  </a:lnTo>
                  <a:lnTo>
                    <a:pt x="11022" y="4440"/>
                  </a:lnTo>
                  <a:lnTo>
                    <a:pt x="11024" y="4442"/>
                  </a:lnTo>
                  <a:lnTo>
                    <a:pt x="11028" y="4440"/>
                  </a:lnTo>
                  <a:lnTo>
                    <a:pt x="11030" y="4434"/>
                  </a:lnTo>
                  <a:close/>
                  <a:moveTo>
                    <a:pt x="11026" y="4392"/>
                  </a:moveTo>
                  <a:lnTo>
                    <a:pt x="11026" y="4392"/>
                  </a:lnTo>
                  <a:lnTo>
                    <a:pt x="11028" y="4390"/>
                  </a:lnTo>
                  <a:lnTo>
                    <a:pt x="11030" y="4384"/>
                  </a:lnTo>
                  <a:lnTo>
                    <a:pt x="11028" y="4380"/>
                  </a:lnTo>
                  <a:lnTo>
                    <a:pt x="11026" y="4378"/>
                  </a:lnTo>
                  <a:lnTo>
                    <a:pt x="11024" y="4378"/>
                  </a:lnTo>
                  <a:lnTo>
                    <a:pt x="11020" y="4376"/>
                  </a:lnTo>
                  <a:lnTo>
                    <a:pt x="11018" y="4378"/>
                  </a:lnTo>
                  <a:lnTo>
                    <a:pt x="11018" y="4384"/>
                  </a:lnTo>
                  <a:lnTo>
                    <a:pt x="11018" y="4388"/>
                  </a:lnTo>
                  <a:lnTo>
                    <a:pt x="11020" y="4392"/>
                  </a:lnTo>
                  <a:lnTo>
                    <a:pt x="11024" y="4392"/>
                  </a:lnTo>
                  <a:lnTo>
                    <a:pt x="11026" y="4392"/>
                  </a:lnTo>
                  <a:close/>
                  <a:moveTo>
                    <a:pt x="11052" y="4436"/>
                  </a:moveTo>
                  <a:lnTo>
                    <a:pt x="11052" y="4436"/>
                  </a:lnTo>
                  <a:lnTo>
                    <a:pt x="11052" y="4432"/>
                  </a:lnTo>
                  <a:lnTo>
                    <a:pt x="11050" y="4428"/>
                  </a:lnTo>
                  <a:lnTo>
                    <a:pt x="11046" y="4428"/>
                  </a:lnTo>
                  <a:lnTo>
                    <a:pt x="11042" y="4430"/>
                  </a:lnTo>
                  <a:lnTo>
                    <a:pt x="11042" y="4432"/>
                  </a:lnTo>
                  <a:lnTo>
                    <a:pt x="11042" y="4434"/>
                  </a:lnTo>
                  <a:lnTo>
                    <a:pt x="11044" y="4436"/>
                  </a:lnTo>
                  <a:lnTo>
                    <a:pt x="11048" y="4440"/>
                  </a:lnTo>
                  <a:lnTo>
                    <a:pt x="11050" y="4440"/>
                  </a:lnTo>
                  <a:lnTo>
                    <a:pt x="11052" y="4436"/>
                  </a:lnTo>
                  <a:close/>
                  <a:moveTo>
                    <a:pt x="11074" y="4410"/>
                  </a:moveTo>
                  <a:lnTo>
                    <a:pt x="11074" y="4410"/>
                  </a:lnTo>
                  <a:lnTo>
                    <a:pt x="11072" y="4406"/>
                  </a:lnTo>
                  <a:lnTo>
                    <a:pt x="11070" y="4402"/>
                  </a:lnTo>
                  <a:lnTo>
                    <a:pt x="11066" y="4398"/>
                  </a:lnTo>
                  <a:lnTo>
                    <a:pt x="11064" y="4398"/>
                  </a:lnTo>
                  <a:lnTo>
                    <a:pt x="11062" y="4400"/>
                  </a:lnTo>
                  <a:lnTo>
                    <a:pt x="11062" y="4402"/>
                  </a:lnTo>
                  <a:lnTo>
                    <a:pt x="11066" y="4406"/>
                  </a:lnTo>
                  <a:lnTo>
                    <a:pt x="11068" y="4410"/>
                  </a:lnTo>
                  <a:lnTo>
                    <a:pt x="11072" y="4414"/>
                  </a:lnTo>
                  <a:lnTo>
                    <a:pt x="11078" y="4420"/>
                  </a:lnTo>
                  <a:lnTo>
                    <a:pt x="11080" y="4420"/>
                  </a:lnTo>
                  <a:lnTo>
                    <a:pt x="11080" y="4418"/>
                  </a:lnTo>
                  <a:lnTo>
                    <a:pt x="11078" y="4416"/>
                  </a:lnTo>
                  <a:lnTo>
                    <a:pt x="11076" y="4412"/>
                  </a:lnTo>
                  <a:lnTo>
                    <a:pt x="11074" y="4410"/>
                  </a:lnTo>
                  <a:close/>
                  <a:moveTo>
                    <a:pt x="11098" y="4436"/>
                  </a:moveTo>
                  <a:lnTo>
                    <a:pt x="11098" y="4436"/>
                  </a:lnTo>
                  <a:lnTo>
                    <a:pt x="11098" y="4434"/>
                  </a:lnTo>
                  <a:lnTo>
                    <a:pt x="11096" y="4428"/>
                  </a:lnTo>
                  <a:lnTo>
                    <a:pt x="11092" y="4422"/>
                  </a:lnTo>
                  <a:lnTo>
                    <a:pt x="11090" y="4420"/>
                  </a:lnTo>
                  <a:lnTo>
                    <a:pt x="11088" y="4422"/>
                  </a:lnTo>
                  <a:lnTo>
                    <a:pt x="11090" y="4424"/>
                  </a:lnTo>
                  <a:lnTo>
                    <a:pt x="11092" y="4430"/>
                  </a:lnTo>
                  <a:lnTo>
                    <a:pt x="11098" y="4436"/>
                  </a:lnTo>
                  <a:close/>
                  <a:moveTo>
                    <a:pt x="10946" y="4524"/>
                  </a:moveTo>
                  <a:lnTo>
                    <a:pt x="10946" y="4524"/>
                  </a:lnTo>
                  <a:lnTo>
                    <a:pt x="10946" y="4522"/>
                  </a:lnTo>
                  <a:lnTo>
                    <a:pt x="10944" y="4520"/>
                  </a:lnTo>
                  <a:lnTo>
                    <a:pt x="10940" y="4520"/>
                  </a:lnTo>
                  <a:lnTo>
                    <a:pt x="10936" y="4526"/>
                  </a:lnTo>
                  <a:lnTo>
                    <a:pt x="10936" y="4530"/>
                  </a:lnTo>
                  <a:lnTo>
                    <a:pt x="10940" y="4528"/>
                  </a:lnTo>
                  <a:lnTo>
                    <a:pt x="10946" y="4524"/>
                  </a:lnTo>
                  <a:close/>
                  <a:moveTo>
                    <a:pt x="11172" y="4532"/>
                  </a:moveTo>
                  <a:lnTo>
                    <a:pt x="11172" y="4532"/>
                  </a:lnTo>
                  <a:lnTo>
                    <a:pt x="11172" y="4530"/>
                  </a:lnTo>
                  <a:lnTo>
                    <a:pt x="11170" y="4528"/>
                  </a:lnTo>
                  <a:lnTo>
                    <a:pt x="11168" y="4534"/>
                  </a:lnTo>
                  <a:lnTo>
                    <a:pt x="11166" y="4544"/>
                  </a:lnTo>
                  <a:lnTo>
                    <a:pt x="11168" y="4550"/>
                  </a:lnTo>
                  <a:lnTo>
                    <a:pt x="11170" y="4554"/>
                  </a:lnTo>
                  <a:lnTo>
                    <a:pt x="11174" y="4556"/>
                  </a:lnTo>
                  <a:lnTo>
                    <a:pt x="11174" y="4558"/>
                  </a:lnTo>
                  <a:lnTo>
                    <a:pt x="11176" y="4552"/>
                  </a:lnTo>
                  <a:lnTo>
                    <a:pt x="11172" y="4532"/>
                  </a:lnTo>
                  <a:close/>
                  <a:moveTo>
                    <a:pt x="11186" y="4554"/>
                  </a:moveTo>
                  <a:lnTo>
                    <a:pt x="11186" y="4554"/>
                  </a:lnTo>
                  <a:lnTo>
                    <a:pt x="11184" y="4558"/>
                  </a:lnTo>
                  <a:lnTo>
                    <a:pt x="11184" y="4560"/>
                  </a:lnTo>
                  <a:lnTo>
                    <a:pt x="11186" y="4562"/>
                  </a:lnTo>
                  <a:lnTo>
                    <a:pt x="11188" y="4562"/>
                  </a:lnTo>
                  <a:lnTo>
                    <a:pt x="11192" y="4562"/>
                  </a:lnTo>
                  <a:lnTo>
                    <a:pt x="11192" y="4558"/>
                  </a:lnTo>
                  <a:lnTo>
                    <a:pt x="11192" y="4556"/>
                  </a:lnTo>
                  <a:lnTo>
                    <a:pt x="11188" y="4548"/>
                  </a:lnTo>
                  <a:lnTo>
                    <a:pt x="11186" y="4554"/>
                  </a:lnTo>
                  <a:close/>
                  <a:moveTo>
                    <a:pt x="11082" y="4530"/>
                  </a:moveTo>
                  <a:lnTo>
                    <a:pt x="11082" y="4530"/>
                  </a:lnTo>
                  <a:lnTo>
                    <a:pt x="11086" y="4520"/>
                  </a:lnTo>
                  <a:lnTo>
                    <a:pt x="11086" y="4512"/>
                  </a:lnTo>
                  <a:lnTo>
                    <a:pt x="11086" y="4506"/>
                  </a:lnTo>
                  <a:lnTo>
                    <a:pt x="11084" y="4504"/>
                  </a:lnTo>
                  <a:lnTo>
                    <a:pt x="11082" y="4504"/>
                  </a:lnTo>
                  <a:lnTo>
                    <a:pt x="11078" y="4504"/>
                  </a:lnTo>
                  <a:lnTo>
                    <a:pt x="11076" y="4504"/>
                  </a:lnTo>
                  <a:lnTo>
                    <a:pt x="11072" y="4504"/>
                  </a:lnTo>
                  <a:lnTo>
                    <a:pt x="11068" y="4506"/>
                  </a:lnTo>
                  <a:lnTo>
                    <a:pt x="11064" y="4508"/>
                  </a:lnTo>
                  <a:lnTo>
                    <a:pt x="11064" y="4510"/>
                  </a:lnTo>
                  <a:lnTo>
                    <a:pt x="11064" y="4516"/>
                  </a:lnTo>
                  <a:lnTo>
                    <a:pt x="11064" y="4520"/>
                  </a:lnTo>
                  <a:lnTo>
                    <a:pt x="11062" y="4522"/>
                  </a:lnTo>
                  <a:lnTo>
                    <a:pt x="11060" y="4524"/>
                  </a:lnTo>
                  <a:lnTo>
                    <a:pt x="11058" y="4526"/>
                  </a:lnTo>
                  <a:lnTo>
                    <a:pt x="11058" y="4528"/>
                  </a:lnTo>
                  <a:lnTo>
                    <a:pt x="11060" y="4536"/>
                  </a:lnTo>
                  <a:lnTo>
                    <a:pt x="11062" y="4544"/>
                  </a:lnTo>
                  <a:lnTo>
                    <a:pt x="11060" y="4548"/>
                  </a:lnTo>
                  <a:lnTo>
                    <a:pt x="11056" y="4550"/>
                  </a:lnTo>
                  <a:lnTo>
                    <a:pt x="11052" y="4552"/>
                  </a:lnTo>
                  <a:lnTo>
                    <a:pt x="11050" y="4552"/>
                  </a:lnTo>
                  <a:lnTo>
                    <a:pt x="11046" y="4552"/>
                  </a:lnTo>
                  <a:lnTo>
                    <a:pt x="11044" y="4552"/>
                  </a:lnTo>
                  <a:lnTo>
                    <a:pt x="11040" y="4558"/>
                  </a:lnTo>
                  <a:lnTo>
                    <a:pt x="11040" y="4562"/>
                  </a:lnTo>
                  <a:lnTo>
                    <a:pt x="11044" y="4570"/>
                  </a:lnTo>
                  <a:lnTo>
                    <a:pt x="11050" y="4578"/>
                  </a:lnTo>
                  <a:lnTo>
                    <a:pt x="11054" y="4582"/>
                  </a:lnTo>
                  <a:lnTo>
                    <a:pt x="11058" y="4584"/>
                  </a:lnTo>
                  <a:lnTo>
                    <a:pt x="11062" y="4590"/>
                  </a:lnTo>
                  <a:lnTo>
                    <a:pt x="11064" y="4598"/>
                  </a:lnTo>
                  <a:lnTo>
                    <a:pt x="11066" y="4598"/>
                  </a:lnTo>
                  <a:lnTo>
                    <a:pt x="11068" y="4598"/>
                  </a:lnTo>
                  <a:lnTo>
                    <a:pt x="11072" y="4596"/>
                  </a:lnTo>
                  <a:lnTo>
                    <a:pt x="11076" y="4590"/>
                  </a:lnTo>
                  <a:lnTo>
                    <a:pt x="11078" y="4588"/>
                  </a:lnTo>
                  <a:lnTo>
                    <a:pt x="11078" y="4584"/>
                  </a:lnTo>
                  <a:lnTo>
                    <a:pt x="11074" y="4574"/>
                  </a:lnTo>
                  <a:lnTo>
                    <a:pt x="11072" y="4564"/>
                  </a:lnTo>
                  <a:lnTo>
                    <a:pt x="11072" y="4560"/>
                  </a:lnTo>
                  <a:lnTo>
                    <a:pt x="11074" y="4554"/>
                  </a:lnTo>
                  <a:lnTo>
                    <a:pt x="11076" y="4548"/>
                  </a:lnTo>
                  <a:lnTo>
                    <a:pt x="11076" y="4542"/>
                  </a:lnTo>
                  <a:lnTo>
                    <a:pt x="11078" y="4538"/>
                  </a:lnTo>
                  <a:lnTo>
                    <a:pt x="11082" y="4530"/>
                  </a:lnTo>
                  <a:close/>
                  <a:moveTo>
                    <a:pt x="11084" y="4428"/>
                  </a:moveTo>
                  <a:lnTo>
                    <a:pt x="11084" y="4428"/>
                  </a:lnTo>
                  <a:lnTo>
                    <a:pt x="11082" y="4428"/>
                  </a:lnTo>
                  <a:lnTo>
                    <a:pt x="11078" y="4428"/>
                  </a:lnTo>
                  <a:lnTo>
                    <a:pt x="11076" y="4428"/>
                  </a:lnTo>
                  <a:lnTo>
                    <a:pt x="11076" y="4430"/>
                  </a:lnTo>
                  <a:lnTo>
                    <a:pt x="11076" y="4436"/>
                  </a:lnTo>
                  <a:lnTo>
                    <a:pt x="11076" y="4442"/>
                  </a:lnTo>
                  <a:lnTo>
                    <a:pt x="11070" y="4456"/>
                  </a:lnTo>
                  <a:lnTo>
                    <a:pt x="11070" y="4458"/>
                  </a:lnTo>
                  <a:lnTo>
                    <a:pt x="11072" y="4456"/>
                  </a:lnTo>
                  <a:lnTo>
                    <a:pt x="11076" y="4454"/>
                  </a:lnTo>
                  <a:lnTo>
                    <a:pt x="11084" y="4444"/>
                  </a:lnTo>
                  <a:lnTo>
                    <a:pt x="11086" y="4444"/>
                  </a:lnTo>
                  <a:lnTo>
                    <a:pt x="11088" y="4444"/>
                  </a:lnTo>
                  <a:lnTo>
                    <a:pt x="11090" y="4450"/>
                  </a:lnTo>
                  <a:lnTo>
                    <a:pt x="11094" y="4456"/>
                  </a:lnTo>
                  <a:lnTo>
                    <a:pt x="11094" y="4458"/>
                  </a:lnTo>
                  <a:lnTo>
                    <a:pt x="11096" y="4458"/>
                  </a:lnTo>
                  <a:lnTo>
                    <a:pt x="11102" y="4462"/>
                  </a:lnTo>
                  <a:lnTo>
                    <a:pt x="11106" y="4464"/>
                  </a:lnTo>
                  <a:lnTo>
                    <a:pt x="11110" y="4468"/>
                  </a:lnTo>
                  <a:lnTo>
                    <a:pt x="11108" y="4464"/>
                  </a:lnTo>
                  <a:lnTo>
                    <a:pt x="11106" y="4458"/>
                  </a:lnTo>
                  <a:lnTo>
                    <a:pt x="11104" y="4450"/>
                  </a:lnTo>
                  <a:lnTo>
                    <a:pt x="11102" y="4446"/>
                  </a:lnTo>
                  <a:lnTo>
                    <a:pt x="11098" y="4442"/>
                  </a:lnTo>
                  <a:lnTo>
                    <a:pt x="11094" y="4438"/>
                  </a:lnTo>
                  <a:lnTo>
                    <a:pt x="11090" y="4434"/>
                  </a:lnTo>
                  <a:lnTo>
                    <a:pt x="11086" y="4430"/>
                  </a:lnTo>
                  <a:lnTo>
                    <a:pt x="11084" y="4428"/>
                  </a:lnTo>
                  <a:close/>
                  <a:moveTo>
                    <a:pt x="11108" y="4522"/>
                  </a:moveTo>
                  <a:lnTo>
                    <a:pt x="11108" y="4522"/>
                  </a:lnTo>
                  <a:lnTo>
                    <a:pt x="11108" y="4518"/>
                  </a:lnTo>
                  <a:lnTo>
                    <a:pt x="11108" y="4512"/>
                  </a:lnTo>
                  <a:lnTo>
                    <a:pt x="11110" y="4510"/>
                  </a:lnTo>
                  <a:lnTo>
                    <a:pt x="11110" y="4506"/>
                  </a:lnTo>
                  <a:lnTo>
                    <a:pt x="11108" y="4500"/>
                  </a:lnTo>
                  <a:lnTo>
                    <a:pt x="11108" y="4492"/>
                  </a:lnTo>
                  <a:lnTo>
                    <a:pt x="11108" y="4490"/>
                  </a:lnTo>
                  <a:lnTo>
                    <a:pt x="11106" y="4488"/>
                  </a:lnTo>
                  <a:lnTo>
                    <a:pt x="11104" y="4498"/>
                  </a:lnTo>
                  <a:lnTo>
                    <a:pt x="11098" y="4512"/>
                  </a:lnTo>
                  <a:lnTo>
                    <a:pt x="11096" y="4516"/>
                  </a:lnTo>
                  <a:lnTo>
                    <a:pt x="11094" y="4524"/>
                  </a:lnTo>
                  <a:lnTo>
                    <a:pt x="11092" y="4534"/>
                  </a:lnTo>
                  <a:lnTo>
                    <a:pt x="11088" y="4542"/>
                  </a:lnTo>
                  <a:lnTo>
                    <a:pt x="11084" y="4548"/>
                  </a:lnTo>
                  <a:lnTo>
                    <a:pt x="11082" y="4552"/>
                  </a:lnTo>
                  <a:lnTo>
                    <a:pt x="11080" y="4562"/>
                  </a:lnTo>
                  <a:lnTo>
                    <a:pt x="11078" y="4574"/>
                  </a:lnTo>
                  <a:lnTo>
                    <a:pt x="11080" y="4578"/>
                  </a:lnTo>
                  <a:lnTo>
                    <a:pt x="11080" y="4580"/>
                  </a:lnTo>
                  <a:lnTo>
                    <a:pt x="11080" y="4578"/>
                  </a:lnTo>
                  <a:lnTo>
                    <a:pt x="11084" y="4574"/>
                  </a:lnTo>
                  <a:lnTo>
                    <a:pt x="11086" y="4568"/>
                  </a:lnTo>
                  <a:lnTo>
                    <a:pt x="11088" y="4562"/>
                  </a:lnTo>
                  <a:lnTo>
                    <a:pt x="11090" y="4558"/>
                  </a:lnTo>
                  <a:lnTo>
                    <a:pt x="11092" y="4556"/>
                  </a:lnTo>
                  <a:lnTo>
                    <a:pt x="11092" y="4550"/>
                  </a:lnTo>
                  <a:lnTo>
                    <a:pt x="11092" y="4548"/>
                  </a:lnTo>
                  <a:lnTo>
                    <a:pt x="11094" y="4544"/>
                  </a:lnTo>
                  <a:lnTo>
                    <a:pt x="11100" y="4538"/>
                  </a:lnTo>
                  <a:lnTo>
                    <a:pt x="11106" y="4532"/>
                  </a:lnTo>
                  <a:lnTo>
                    <a:pt x="11108" y="4528"/>
                  </a:lnTo>
                  <a:lnTo>
                    <a:pt x="11108" y="4522"/>
                  </a:lnTo>
                  <a:close/>
                  <a:moveTo>
                    <a:pt x="11114" y="4542"/>
                  </a:moveTo>
                  <a:lnTo>
                    <a:pt x="11114" y="4542"/>
                  </a:lnTo>
                  <a:lnTo>
                    <a:pt x="11110" y="4548"/>
                  </a:lnTo>
                  <a:lnTo>
                    <a:pt x="11104" y="4554"/>
                  </a:lnTo>
                  <a:lnTo>
                    <a:pt x="11102" y="4556"/>
                  </a:lnTo>
                  <a:lnTo>
                    <a:pt x="11100" y="4558"/>
                  </a:lnTo>
                  <a:lnTo>
                    <a:pt x="11098" y="4562"/>
                  </a:lnTo>
                  <a:lnTo>
                    <a:pt x="11100" y="4568"/>
                  </a:lnTo>
                  <a:lnTo>
                    <a:pt x="11102" y="4570"/>
                  </a:lnTo>
                  <a:lnTo>
                    <a:pt x="11106" y="4572"/>
                  </a:lnTo>
                  <a:lnTo>
                    <a:pt x="11112" y="4572"/>
                  </a:lnTo>
                  <a:lnTo>
                    <a:pt x="11118" y="4570"/>
                  </a:lnTo>
                  <a:lnTo>
                    <a:pt x="11122" y="4568"/>
                  </a:lnTo>
                  <a:lnTo>
                    <a:pt x="11126" y="4566"/>
                  </a:lnTo>
                  <a:lnTo>
                    <a:pt x="11128" y="4564"/>
                  </a:lnTo>
                  <a:lnTo>
                    <a:pt x="11130" y="4564"/>
                  </a:lnTo>
                  <a:lnTo>
                    <a:pt x="11128" y="4560"/>
                  </a:lnTo>
                  <a:lnTo>
                    <a:pt x="11128" y="4556"/>
                  </a:lnTo>
                  <a:lnTo>
                    <a:pt x="11130" y="4550"/>
                  </a:lnTo>
                  <a:lnTo>
                    <a:pt x="11130" y="4546"/>
                  </a:lnTo>
                  <a:lnTo>
                    <a:pt x="11130" y="4544"/>
                  </a:lnTo>
                  <a:lnTo>
                    <a:pt x="11128" y="4544"/>
                  </a:lnTo>
                  <a:lnTo>
                    <a:pt x="11128" y="4546"/>
                  </a:lnTo>
                  <a:lnTo>
                    <a:pt x="11126" y="4546"/>
                  </a:lnTo>
                  <a:lnTo>
                    <a:pt x="11122" y="4546"/>
                  </a:lnTo>
                  <a:lnTo>
                    <a:pt x="11120" y="4544"/>
                  </a:lnTo>
                  <a:lnTo>
                    <a:pt x="11118" y="4542"/>
                  </a:lnTo>
                  <a:lnTo>
                    <a:pt x="11116" y="4540"/>
                  </a:lnTo>
                  <a:lnTo>
                    <a:pt x="11114" y="4542"/>
                  </a:lnTo>
                  <a:close/>
                  <a:moveTo>
                    <a:pt x="11168" y="4562"/>
                  </a:moveTo>
                  <a:lnTo>
                    <a:pt x="11168" y="4562"/>
                  </a:lnTo>
                  <a:lnTo>
                    <a:pt x="11164" y="4560"/>
                  </a:lnTo>
                  <a:lnTo>
                    <a:pt x="11162" y="4560"/>
                  </a:lnTo>
                  <a:lnTo>
                    <a:pt x="11162" y="4562"/>
                  </a:lnTo>
                  <a:lnTo>
                    <a:pt x="11166" y="4582"/>
                  </a:lnTo>
                  <a:lnTo>
                    <a:pt x="11166" y="4596"/>
                  </a:lnTo>
                  <a:lnTo>
                    <a:pt x="11166" y="4600"/>
                  </a:lnTo>
                  <a:lnTo>
                    <a:pt x="11164" y="4602"/>
                  </a:lnTo>
                  <a:lnTo>
                    <a:pt x="11160" y="4600"/>
                  </a:lnTo>
                  <a:lnTo>
                    <a:pt x="11156" y="4598"/>
                  </a:lnTo>
                  <a:lnTo>
                    <a:pt x="11154" y="4598"/>
                  </a:lnTo>
                  <a:lnTo>
                    <a:pt x="11152" y="4598"/>
                  </a:lnTo>
                  <a:lnTo>
                    <a:pt x="11152" y="4604"/>
                  </a:lnTo>
                  <a:lnTo>
                    <a:pt x="11150" y="4608"/>
                  </a:lnTo>
                  <a:lnTo>
                    <a:pt x="11148" y="4608"/>
                  </a:lnTo>
                  <a:lnTo>
                    <a:pt x="11146" y="4604"/>
                  </a:lnTo>
                  <a:lnTo>
                    <a:pt x="11142" y="4600"/>
                  </a:lnTo>
                  <a:lnTo>
                    <a:pt x="11140" y="4600"/>
                  </a:lnTo>
                  <a:lnTo>
                    <a:pt x="11138" y="4600"/>
                  </a:lnTo>
                  <a:lnTo>
                    <a:pt x="11138" y="4604"/>
                  </a:lnTo>
                  <a:lnTo>
                    <a:pt x="11136" y="4622"/>
                  </a:lnTo>
                  <a:lnTo>
                    <a:pt x="11136" y="4626"/>
                  </a:lnTo>
                  <a:lnTo>
                    <a:pt x="11134" y="4626"/>
                  </a:lnTo>
                  <a:lnTo>
                    <a:pt x="11128" y="4622"/>
                  </a:lnTo>
                  <a:lnTo>
                    <a:pt x="11126" y="4620"/>
                  </a:lnTo>
                  <a:lnTo>
                    <a:pt x="11122" y="4620"/>
                  </a:lnTo>
                  <a:lnTo>
                    <a:pt x="11120" y="4622"/>
                  </a:lnTo>
                  <a:lnTo>
                    <a:pt x="11118" y="4628"/>
                  </a:lnTo>
                  <a:lnTo>
                    <a:pt x="11114" y="4636"/>
                  </a:lnTo>
                  <a:lnTo>
                    <a:pt x="11112" y="4640"/>
                  </a:lnTo>
                  <a:lnTo>
                    <a:pt x="11110" y="4640"/>
                  </a:lnTo>
                  <a:lnTo>
                    <a:pt x="11104" y="4644"/>
                  </a:lnTo>
                  <a:lnTo>
                    <a:pt x="11098" y="4646"/>
                  </a:lnTo>
                  <a:lnTo>
                    <a:pt x="11098" y="4644"/>
                  </a:lnTo>
                  <a:lnTo>
                    <a:pt x="11100" y="4640"/>
                  </a:lnTo>
                  <a:lnTo>
                    <a:pt x="11100" y="4632"/>
                  </a:lnTo>
                  <a:lnTo>
                    <a:pt x="11098" y="4624"/>
                  </a:lnTo>
                  <a:lnTo>
                    <a:pt x="11096" y="4620"/>
                  </a:lnTo>
                  <a:lnTo>
                    <a:pt x="11092" y="4618"/>
                  </a:lnTo>
                  <a:lnTo>
                    <a:pt x="11088" y="4618"/>
                  </a:lnTo>
                  <a:lnTo>
                    <a:pt x="11086" y="4618"/>
                  </a:lnTo>
                  <a:lnTo>
                    <a:pt x="11086" y="4616"/>
                  </a:lnTo>
                  <a:lnTo>
                    <a:pt x="11086" y="4614"/>
                  </a:lnTo>
                  <a:lnTo>
                    <a:pt x="11084" y="4614"/>
                  </a:lnTo>
                  <a:lnTo>
                    <a:pt x="11082" y="4614"/>
                  </a:lnTo>
                  <a:lnTo>
                    <a:pt x="11080" y="4618"/>
                  </a:lnTo>
                  <a:lnTo>
                    <a:pt x="11078" y="4622"/>
                  </a:lnTo>
                  <a:lnTo>
                    <a:pt x="11074" y="4622"/>
                  </a:lnTo>
                  <a:lnTo>
                    <a:pt x="11070" y="4624"/>
                  </a:lnTo>
                  <a:lnTo>
                    <a:pt x="11066" y="4628"/>
                  </a:lnTo>
                  <a:lnTo>
                    <a:pt x="11064" y="4632"/>
                  </a:lnTo>
                  <a:lnTo>
                    <a:pt x="11066" y="4636"/>
                  </a:lnTo>
                  <a:lnTo>
                    <a:pt x="11066" y="4640"/>
                  </a:lnTo>
                  <a:lnTo>
                    <a:pt x="11064" y="4642"/>
                  </a:lnTo>
                  <a:lnTo>
                    <a:pt x="11058" y="4642"/>
                  </a:lnTo>
                  <a:lnTo>
                    <a:pt x="11054" y="4642"/>
                  </a:lnTo>
                  <a:lnTo>
                    <a:pt x="11052" y="4640"/>
                  </a:lnTo>
                  <a:lnTo>
                    <a:pt x="11050" y="4642"/>
                  </a:lnTo>
                  <a:lnTo>
                    <a:pt x="11048" y="4644"/>
                  </a:lnTo>
                  <a:lnTo>
                    <a:pt x="11044" y="4646"/>
                  </a:lnTo>
                  <a:lnTo>
                    <a:pt x="11038" y="4648"/>
                  </a:lnTo>
                  <a:lnTo>
                    <a:pt x="11034" y="4652"/>
                  </a:lnTo>
                  <a:lnTo>
                    <a:pt x="11030" y="4658"/>
                  </a:lnTo>
                  <a:lnTo>
                    <a:pt x="11030" y="4662"/>
                  </a:lnTo>
                  <a:lnTo>
                    <a:pt x="11028" y="4672"/>
                  </a:lnTo>
                  <a:lnTo>
                    <a:pt x="11026" y="4678"/>
                  </a:lnTo>
                  <a:lnTo>
                    <a:pt x="11022" y="4686"/>
                  </a:lnTo>
                  <a:lnTo>
                    <a:pt x="11022" y="4692"/>
                  </a:lnTo>
                  <a:lnTo>
                    <a:pt x="11022" y="4694"/>
                  </a:lnTo>
                  <a:lnTo>
                    <a:pt x="11024" y="4700"/>
                  </a:lnTo>
                  <a:lnTo>
                    <a:pt x="11028" y="4702"/>
                  </a:lnTo>
                  <a:lnTo>
                    <a:pt x="11030" y="4704"/>
                  </a:lnTo>
                  <a:lnTo>
                    <a:pt x="11032" y="4700"/>
                  </a:lnTo>
                  <a:lnTo>
                    <a:pt x="11036" y="4686"/>
                  </a:lnTo>
                  <a:lnTo>
                    <a:pt x="11040" y="4680"/>
                  </a:lnTo>
                  <a:lnTo>
                    <a:pt x="11040" y="4676"/>
                  </a:lnTo>
                  <a:lnTo>
                    <a:pt x="11040" y="4674"/>
                  </a:lnTo>
                  <a:lnTo>
                    <a:pt x="11042" y="4674"/>
                  </a:lnTo>
                  <a:lnTo>
                    <a:pt x="11044" y="4672"/>
                  </a:lnTo>
                  <a:lnTo>
                    <a:pt x="11046" y="4668"/>
                  </a:lnTo>
                  <a:lnTo>
                    <a:pt x="11046" y="4666"/>
                  </a:lnTo>
                  <a:lnTo>
                    <a:pt x="11048" y="4662"/>
                  </a:lnTo>
                  <a:lnTo>
                    <a:pt x="11052" y="4658"/>
                  </a:lnTo>
                  <a:lnTo>
                    <a:pt x="11056" y="4660"/>
                  </a:lnTo>
                  <a:lnTo>
                    <a:pt x="11058" y="4666"/>
                  </a:lnTo>
                  <a:lnTo>
                    <a:pt x="11056" y="4670"/>
                  </a:lnTo>
                  <a:lnTo>
                    <a:pt x="11058" y="4674"/>
                  </a:lnTo>
                  <a:lnTo>
                    <a:pt x="11060" y="4674"/>
                  </a:lnTo>
                  <a:lnTo>
                    <a:pt x="11066" y="4670"/>
                  </a:lnTo>
                  <a:lnTo>
                    <a:pt x="11070" y="4664"/>
                  </a:lnTo>
                  <a:lnTo>
                    <a:pt x="11072" y="4662"/>
                  </a:lnTo>
                  <a:lnTo>
                    <a:pt x="11072" y="4666"/>
                  </a:lnTo>
                  <a:lnTo>
                    <a:pt x="11072" y="4672"/>
                  </a:lnTo>
                  <a:lnTo>
                    <a:pt x="11072" y="4674"/>
                  </a:lnTo>
                  <a:lnTo>
                    <a:pt x="11074" y="4674"/>
                  </a:lnTo>
                  <a:lnTo>
                    <a:pt x="11080" y="4678"/>
                  </a:lnTo>
                  <a:lnTo>
                    <a:pt x="11084" y="4678"/>
                  </a:lnTo>
                  <a:lnTo>
                    <a:pt x="11082" y="4674"/>
                  </a:lnTo>
                  <a:lnTo>
                    <a:pt x="11082" y="4670"/>
                  </a:lnTo>
                  <a:lnTo>
                    <a:pt x="11084" y="4666"/>
                  </a:lnTo>
                  <a:lnTo>
                    <a:pt x="11086" y="4664"/>
                  </a:lnTo>
                  <a:lnTo>
                    <a:pt x="11084" y="4662"/>
                  </a:lnTo>
                  <a:lnTo>
                    <a:pt x="11082" y="4658"/>
                  </a:lnTo>
                  <a:lnTo>
                    <a:pt x="11084" y="4656"/>
                  </a:lnTo>
                  <a:lnTo>
                    <a:pt x="11088" y="4656"/>
                  </a:lnTo>
                  <a:lnTo>
                    <a:pt x="11094" y="4660"/>
                  </a:lnTo>
                  <a:lnTo>
                    <a:pt x="11098" y="4662"/>
                  </a:lnTo>
                  <a:lnTo>
                    <a:pt x="11104" y="4664"/>
                  </a:lnTo>
                  <a:lnTo>
                    <a:pt x="11108" y="4666"/>
                  </a:lnTo>
                  <a:lnTo>
                    <a:pt x="11110" y="4672"/>
                  </a:lnTo>
                  <a:lnTo>
                    <a:pt x="11112" y="4676"/>
                  </a:lnTo>
                  <a:lnTo>
                    <a:pt x="11112" y="4678"/>
                  </a:lnTo>
                  <a:lnTo>
                    <a:pt x="11114" y="4678"/>
                  </a:lnTo>
                  <a:lnTo>
                    <a:pt x="11114" y="4680"/>
                  </a:lnTo>
                  <a:lnTo>
                    <a:pt x="11112" y="4686"/>
                  </a:lnTo>
                  <a:lnTo>
                    <a:pt x="11108" y="4692"/>
                  </a:lnTo>
                  <a:lnTo>
                    <a:pt x="11104" y="4698"/>
                  </a:lnTo>
                  <a:lnTo>
                    <a:pt x="11104" y="4702"/>
                  </a:lnTo>
                  <a:lnTo>
                    <a:pt x="11104" y="4706"/>
                  </a:lnTo>
                  <a:lnTo>
                    <a:pt x="11106" y="4718"/>
                  </a:lnTo>
                  <a:lnTo>
                    <a:pt x="11108" y="4726"/>
                  </a:lnTo>
                  <a:lnTo>
                    <a:pt x="11110" y="4730"/>
                  </a:lnTo>
                  <a:lnTo>
                    <a:pt x="11112" y="4734"/>
                  </a:lnTo>
                  <a:lnTo>
                    <a:pt x="11114" y="4736"/>
                  </a:lnTo>
                  <a:lnTo>
                    <a:pt x="11116" y="4738"/>
                  </a:lnTo>
                  <a:lnTo>
                    <a:pt x="11122" y="4742"/>
                  </a:lnTo>
                  <a:lnTo>
                    <a:pt x="11140" y="4752"/>
                  </a:lnTo>
                  <a:lnTo>
                    <a:pt x="11146" y="4752"/>
                  </a:lnTo>
                  <a:lnTo>
                    <a:pt x="11150" y="4748"/>
                  </a:lnTo>
                  <a:lnTo>
                    <a:pt x="11152" y="4742"/>
                  </a:lnTo>
                  <a:lnTo>
                    <a:pt x="11154" y="4742"/>
                  </a:lnTo>
                  <a:lnTo>
                    <a:pt x="11156" y="4744"/>
                  </a:lnTo>
                  <a:lnTo>
                    <a:pt x="11156" y="4748"/>
                  </a:lnTo>
                  <a:lnTo>
                    <a:pt x="11154" y="4756"/>
                  </a:lnTo>
                  <a:lnTo>
                    <a:pt x="11156" y="4764"/>
                  </a:lnTo>
                  <a:lnTo>
                    <a:pt x="11158" y="4766"/>
                  </a:lnTo>
                  <a:lnTo>
                    <a:pt x="11160" y="4768"/>
                  </a:lnTo>
                  <a:lnTo>
                    <a:pt x="11162" y="4766"/>
                  </a:lnTo>
                  <a:lnTo>
                    <a:pt x="11166" y="4762"/>
                  </a:lnTo>
                  <a:lnTo>
                    <a:pt x="11170" y="4754"/>
                  </a:lnTo>
                  <a:lnTo>
                    <a:pt x="11174" y="4746"/>
                  </a:lnTo>
                  <a:lnTo>
                    <a:pt x="11174" y="4738"/>
                  </a:lnTo>
                  <a:lnTo>
                    <a:pt x="11172" y="4732"/>
                  </a:lnTo>
                  <a:lnTo>
                    <a:pt x="11170" y="4722"/>
                  </a:lnTo>
                  <a:lnTo>
                    <a:pt x="11166" y="4718"/>
                  </a:lnTo>
                  <a:lnTo>
                    <a:pt x="11164" y="4716"/>
                  </a:lnTo>
                  <a:lnTo>
                    <a:pt x="11162" y="4716"/>
                  </a:lnTo>
                  <a:lnTo>
                    <a:pt x="11162" y="4714"/>
                  </a:lnTo>
                  <a:lnTo>
                    <a:pt x="11162" y="4706"/>
                  </a:lnTo>
                  <a:lnTo>
                    <a:pt x="11164" y="4700"/>
                  </a:lnTo>
                  <a:lnTo>
                    <a:pt x="11168" y="4696"/>
                  </a:lnTo>
                  <a:lnTo>
                    <a:pt x="11172" y="4694"/>
                  </a:lnTo>
                  <a:lnTo>
                    <a:pt x="11172" y="4690"/>
                  </a:lnTo>
                  <a:lnTo>
                    <a:pt x="11172" y="4686"/>
                  </a:lnTo>
                  <a:lnTo>
                    <a:pt x="11176" y="4682"/>
                  </a:lnTo>
                  <a:lnTo>
                    <a:pt x="11180" y="4682"/>
                  </a:lnTo>
                  <a:lnTo>
                    <a:pt x="11182" y="4688"/>
                  </a:lnTo>
                  <a:lnTo>
                    <a:pt x="11184" y="4696"/>
                  </a:lnTo>
                  <a:lnTo>
                    <a:pt x="11184" y="4700"/>
                  </a:lnTo>
                  <a:lnTo>
                    <a:pt x="11188" y="4706"/>
                  </a:lnTo>
                  <a:lnTo>
                    <a:pt x="11190" y="4708"/>
                  </a:lnTo>
                  <a:lnTo>
                    <a:pt x="11188" y="4712"/>
                  </a:lnTo>
                  <a:lnTo>
                    <a:pt x="11188" y="4718"/>
                  </a:lnTo>
                  <a:lnTo>
                    <a:pt x="11192" y="4728"/>
                  </a:lnTo>
                  <a:lnTo>
                    <a:pt x="11192" y="4730"/>
                  </a:lnTo>
                  <a:lnTo>
                    <a:pt x="11194" y="4730"/>
                  </a:lnTo>
                  <a:lnTo>
                    <a:pt x="11196" y="4726"/>
                  </a:lnTo>
                  <a:lnTo>
                    <a:pt x="11196" y="4716"/>
                  </a:lnTo>
                  <a:lnTo>
                    <a:pt x="11194" y="4706"/>
                  </a:lnTo>
                  <a:lnTo>
                    <a:pt x="11194" y="4702"/>
                  </a:lnTo>
                  <a:lnTo>
                    <a:pt x="11196" y="4702"/>
                  </a:lnTo>
                  <a:lnTo>
                    <a:pt x="11198" y="4704"/>
                  </a:lnTo>
                  <a:lnTo>
                    <a:pt x="11200" y="4704"/>
                  </a:lnTo>
                  <a:lnTo>
                    <a:pt x="11200" y="4702"/>
                  </a:lnTo>
                  <a:lnTo>
                    <a:pt x="11198" y="4698"/>
                  </a:lnTo>
                  <a:lnTo>
                    <a:pt x="11200" y="4698"/>
                  </a:lnTo>
                  <a:lnTo>
                    <a:pt x="11204" y="4698"/>
                  </a:lnTo>
                  <a:lnTo>
                    <a:pt x="11208" y="4692"/>
                  </a:lnTo>
                  <a:lnTo>
                    <a:pt x="11210" y="4686"/>
                  </a:lnTo>
                  <a:lnTo>
                    <a:pt x="11210" y="4682"/>
                  </a:lnTo>
                  <a:lnTo>
                    <a:pt x="11210" y="4668"/>
                  </a:lnTo>
                  <a:lnTo>
                    <a:pt x="11208" y="4662"/>
                  </a:lnTo>
                  <a:lnTo>
                    <a:pt x="11206" y="4660"/>
                  </a:lnTo>
                  <a:lnTo>
                    <a:pt x="11204" y="4660"/>
                  </a:lnTo>
                  <a:lnTo>
                    <a:pt x="11202" y="4656"/>
                  </a:lnTo>
                  <a:lnTo>
                    <a:pt x="11202" y="4652"/>
                  </a:lnTo>
                  <a:lnTo>
                    <a:pt x="11204" y="4646"/>
                  </a:lnTo>
                  <a:lnTo>
                    <a:pt x="11206" y="4640"/>
                  </a:lnTo>
                  <a:lnTo>
                    <a:pt x="11204" y="4636"/>
                  </a:lnTo>
                  <a:lnTo>
                    <a:pt x="11202" y="4632"/>
                  </a:lnTo>
                  <a:lnTo>
                    <a:pt x="11202" y="4628"/>
                  </a:lnTo>
                  <a:lnTo>
                    <a:pt x="11200" y="4624"/>
                  </a:lnTo>
                  <a:lnTo>
                    <a:pt x="11200" y="4622"/>
                  </a:lnTo>
                  <a:lnTo>
                    <a:pt x="11196" y="4622"/>
                  </a:lnTo>
                  <a:lnTo>
                    <a:pt x="11192" y="4622"/>
                  </a:lnTo>
                  <a:lnTo>
                    <a:pt x="11190" y="4620"/>
                  </a:lnTo>
                  <a:lnTo>
                    <a:pt x="11190" y="4618"/>
                  </a:lnTo>
                  <a:lnTo>
                    <a:pt x="11192" y="4618"/>
                  </a:lnTo>
                  <a:lnTo>
                    <a:pt x="11196" y="4614"/>
                  </a:lnTo>
                  <a:lnTo>
                    <a:pt x="11198" y="4610"/>
                  </a:lnTo>
                  <a:lnTo>
                    <a:pt x="11200" y="4606"/>
                  </a:lnTo>
                  <a:lnTo>
                    <a:pt x="11198" y="4600"/>
                  </a:lnTo>
                  <a:lnTo>
                    <a:pt x="11194" y="4594"/>
                  </a:lnTo>
                  <a:lnTo>
                    <a:pt x="11194" y="4588"/>
                  </a:lnTo>
                  <a:lnTo>
                    <a:pt x="11194" y="4586"/>
                  </a:lnTo>
                  <a:lnTo>
                    <a:pt x="11192" y="4586"/>
                  </a:lnTo>
                  <a:lnTo>
                    <a:pt x="11188" y="4588"/>
                  </a:lnTo>
                  <a:lnTo>
                    <a:pt x="11186" y="4584"/>
                  </a:lnTo>
                  <a:lnTo>
                    <a:pt x="11184" y="4578"/>
                  </a:lnTo>
                  <a:lnTo>
                    <a:pt x="11182" y="4576"/>
                  </a:lnTo>
                  <a:lnTo>
                    <a:pt x="11178" y="4574"/>
                  </a:lnTo>
                  <a:lnTo>
                    <a:pt x="11172" y="4570"/>
                  </a:lnTo>
                  <a:lnTo>
                    <a:pt x="11170" y="4568"/>
                  </a:lnTo>
                  <a:lnTo>
                    <a:pt x="11170" y="4566"/>
                  </a:lnTo>
                  <a:lnTo>
                    <a:pt x="11168" y="4562"/>
                  </a:lnTo>
                  <a:close/>
                  <a:moveTo>
                    <a:pt x="11152" y="4426"/>
                  </a:moveTo>
                  <a:lnTo>
                    <a:pt x="11152" y="4426"/>
                  </a:lnTo>
                  <a:lnTo>
                    <a:pt x="11146" y="4424"/>
                  </a:lnTo>
                  <a:lnTo>
                    <a:pt x="11138" y="4426"/>
                  </a:lnTo>
                  <a:lnTo>
                    <a:pt x="11130" y="4428"/>
                  </a:lnTo>
                  <a:lnTo>
                    <a:pt x="11122" y="4426"/>
                  </a:lnTo>
                  <a:lnTo>
                    <a:pt x="11118" y="4426"/>
                  </a:lnTo>
                  <a:lnTo>
                    <a:pt x="11116" y="4426"/>
                  </a:lnTo>
                  <a:lnTo>
                    <a:pt x="11118" y="4434"/>
                  </a:lnTo>
                  <a:lnTo>
                    <a:pt x="11122" y="4444"/>
                  </a:lnTo>
                  <a:lnTo>
                    <a:pt x="11130" y="4452"/>
                  </a:lnTo>
                  <a:lnTo>
                    <a:pt x="11134" y="4456"/>
                  </a:lnTo>
                  <a:lnTo>
                    <a:pt x="11136" y="4460"/>
                  </a:lnTo>
                  <a:lnTo>
                    <a:pt x="11138" y="4462"/>
                  </a:lnTo>
                  <a:lnTo>
                    <a:pt x="11142" y="4464"/>
                  </a:lnTo>
                  <a:lnTo>
                    <a:pt x="11146" y="4466"/>
                  </a:lnTo>
                  <a:lnTo>
                    <a:pt x="11148" y="4468"/>
                  </a:lnTo>
                  <a:lnTo>
                    <a:pt x="11146" y="4472"/>
                  </a:lnTo>
                  <a:lnTo>
                    <a:pt x="11142" y="4474"/>
                  </a:lnTo>
                  <a:lnTo>
                    <a:pt x="11142" y="4476"/>
                  </a:lnTo>
                  <a:lnTo>
                    <a:pt x="11142" y="4478"/>
                  </a:lnTo>
                  <a:lnTo>
                    <a:pt x="11144" y="4480"/>
                  </a:lnTo>
                  <a:lnTo>
                    <a:pt x="11150" y="4486"/>
                  </a:lnTo>
                  <a:lnTo>
                    <a:pt x="11152" y="4496"/>
                  </a:lnTo>
                  <a:lnTo>
                    <a:pt x="11154" y="4498"/>
                  </a:lnTo>
                  <a:lnTo>
                    <a:pt x="11156" y="4498"/>
                  </a:lnTo>
                  <a:lnTo>
                    <a:pt x="11160" y="4498"/>
                  </a:lnTo>
                  <a:lnTo>
                    <a:pt x="11164" y="4498"/>
                  </a:lnTo>
                  <a:lnTo>
                    <a:pt x="11168" y="4498"/>
                  </a:lnTo>
                  <a:lnTo>
                    <a:pt x="11170" y="4500"/>
                  </a:lnTo>
                  <a:lnTo>
                    <a:pt x="11174" y="4502"/>
                  </a:lnTo>
                  <a:lnTo>
                    <a:pt x="11176" y="4500"/>
                  </a:lnTo>
                  <a:lnTo>
                    <a:pt x="11174" y="4494"/>
                  </a:lnTo>
                  <a:lnTo>
                    <a:pt x="11172" y="4492"/>
                  </a:lnTo>
                  <a:lnTo>
                    <a:pt x="11170" y="4488"/>
                  </a:lnTo>
                  <a:lnTo>
                    <a:pt x="11170" y="4486"/>
                  </a:lnTo>
                  <a:lnTo>
                    <a:pt x="11170" y="4484"/>
                  </a:lnTo>
                  <a:lnTo>
                    <a:pt x="11166" y="4480"/>
                  </a:lnTo>
                  <a:lnTo>
                    <a:pt x="11164" y="4476"/>
                  </a:lnTo>
                  <a:lnTo>
                    <a:pt x="11164" y="4472"/>
                  </a:lnTo>
                  <a:lnTo>
                    <a:pt x="11164" y="4458"/>
                  </a:lnTo>
                  <a:lnTo>
                    <a:pt x="11166" y="4446"/>
                  </a:lnTo>
                  <a:lnTo>
                    <a:pt x="11164" y="4442"/>
                  </a:lnTo>
                  <a:lnTo>
                    <a:pt x="11162" y="4440"/>
                  </a:lnTo>
                  <a:lnTo>
                    <a:pt x="11158" y="4436"/>
                  </a:lnTo>
                  <a:lnTo>
                    <a:pt x="11158" y="4432"/>
                  </a:lnTo>
                  <a:lnTo>
                    <a:pt x="11156" y="4428"/>
                  </a:lnTo>
                  <a:lnTo>
                    <a:pt x="11152" y="4426"/>
                  </a:lnTo>
                  <a:close/>
                  <a:moveTo>
                    <a:pt x="11024" y="4468"/>
                  </a:moveTo>
                  <a:lnTo>
                    <a:pt x="11024" y="4468"/>
                  </a:lnTo>
                  <a:lnTo>
                    <a:pt x="11026" y="4470"/>
                  </a:lnTo>
                  <a:lnTo>
                    <a:pt x="11028" y="4472"/>
                  </a:lnTo>
                  <a:lnTo>
                    <a:pt x="11028" y="4478"/>
                  </a:lnTo>
                  <a:lnTo>
                    <a:pt x="11026" y="4486"/>
                  </a:lnTo>
                  <a:lnTo>
                    <a:pt x="11028" y="4494"/>
                  </a:lnTo>
                  <a:lnTo>
                    <a:pt x="11028" y="4502"/>
                  </a:lnTo>
                  <a:lnTo>
                    <a:pt x="11026" y="4506"/>
                  </a:lnTo>
                  <a:lnTo>
                    <a:pt x="11022" y="4510"/>
                  </a:lnTo>
                  <a:lnTo>
                    <a:pt x="11022" y="4522"/>
                  </a:lnTo>
                  <a:lnTo>
                    <a:pt x="11022" y="4528"/>
                  </a:lnTo>
                  <a:lnTo>
                    <a:pt x="11024" y="4530"/>
                  </a:lnTo>
                  <a:lnTo>
                    <a:pt x="11026" y="4530"/>
                  </a:lnTo>
                  <a:lnTo>
                    <a:pt x="11028" y="4528"/>
                  </a:lnTo>
                  <a:lnTo>
                    <a:pt x="11034" y="4522"/>
                  </a:lnTo>
                  <a:lnTo>
                    <a:pt x="11036" y="4520"/>
                  </a:lnTo>
                  <a:lnTo>
                    <a:pt x="11040" y="4520"/>
                  </a:lnTo>
                  <a:lnTo>
                    <a:pt x="11046" y="4516"/>
                  </a:lnTo>
                  <a:lnTo>
                    <a:pt x="11054" y="4512"/>
                  </a:lnTo>
                  <a:lnTo>
                    <a:pt x="11066" y="4498"/>
                  </a:lnTo>
                  <a:lnTo>
                    <a:pt x="11070" y="4494"/>
                  </a:lnTo>
                  <a:lnTo>
                    <a:pt x="11072" y="4490"/>
                  </a:lnTo>
                  <a:lnTo>
                    <a:pt x="11072" y="4482"/>
                  </a:lnTo>
                  <a:lnTo>
                    <a:pt x="11070" y="4476"/>
                  </a:lnTo>
                  <a:lnTo>
                    <a:pt x="11068" y="4476"/>
                  </a:lnTo>
                  <a:lnTo>
                    <a:pt x="11066" y="4478"/>
                  </a:lnTo>
                  <a:lnTo>
                    <a:pt x="11064" y="4478"/>
                  </a:lnTo>
                  <a:lnTo>
                    <a:pt x="11060" y="4474"/>
                  </a:lnTo>
                  <a:lnTo>
                    <a:pt x="11056" y="4472"/>
                  </a:lnTo>
                  <a:lnTo>
                    <a:pt x="11054" y="4474"/>
                  </a:lnTo>
                  <a:lnTo>
                    <a:pt x="11050" y="4474"/>
                  </a:lnTo>
                  <a:lnTo>
                    <a:pt x="11048" y="4474"/>
                  </a:lnTo>
                  <a:lnTo>
                    <a:pt x="11042" y="4470"/>
                  </a:lnTo>
                  <a:lnTo>
                    <a:pt x="11036" y="4464"/>
                  </a:lnTo>
                  <a:lnTo>
                    <a:pt x="11028" y="4458"/>
                  </a:lnTo>
                  <a:lnTo>
                    <a:pt x="11020" y="4458"/>
                  </a:lnTo>
                  <a:lnTo>
                    <a:pt x="11018" y="4460"/>
                  </a:lnTo>
                  <a:lnTo>
                    <a:pt x="11018" y="4464"/>
                  </a:lnTo>
                  <a:lnTo>
                    <a:pt x="11024" y="4468"/>
                  </a:lnTo>
                  <a:close/>
                  <a:moveTo>
                    <a:pt x="10976" y="4378"/>
                  </a:moveTo>
                  <a:lnTo>
                    <a:pt x="10976" y="4378"/>
                  </a:lnTo>
                  <a:lnTo>
                    <a:pt x="10964" y="4378"/>
                  </a:lnTo>
                  <a:lnTo>
                    <a:pt x="10958" y="4380"/>
                  </a:lnTo>
                  <a:lnTo>
                    <a:pt x="10956" y="4382"/>
                  </a:lnTo>
                  <a:lnTo>
                    <a:pt x="10960" y="4384"/>
                  </a:lnTo>
                  <a:lnTo>
                    <a:pt x="10964" y="4386"/>
                  </a:lnTo>
                  <a:lnTo>
                    <a:pt x="10966" y="4390"/>
                  </a:lnTo>
                  <a:lnTo>
                    <a:pt x="10966" y="4392"/>
                  </a:lnTo>
                  <a:lnTo>
                    <a:pt x="10970" y="4396"/>
                  </a:lnTo>
                  <a:lnTo>
                    <a:pt x="10974" y="4400"/>
                  </a:lnTo>
                  <a:lnTo>
                    <a:pt x="10976" y="4410"/>
                  </a:lnTo>
                  <a:lnTo>
                    <a:pt x="10980" y="4424"/>
                  </a:lnTo>
                  <a:lnTo>
                    <a:pt x="10986" y="4436"/>
                  </a:lnTo>
                  <a:lnTo>
                    <a:pt x="10990" y="4442"/>
                  </a:lnTo>
                  <a:lnTo>
                    <a:pt x="10992" y="4444"/>
                  </a:lnTo>
                  <a:lnTo>
                    <a:pt x="10996" y="4444"/>
                  </a:lnTo>
                  <a:lnTo>
                    <a:pt x="11000" y="4440"/>
                  </a:lnTo>
                  <a:lnTo>
                    <a:pt x="11004" y="4430"/>
                  </a:lnTo>
                  <a:lnTo>
                    <a:pt x="11006" y="4424"/>
                  </a:lnTo>
                  <a:lnTo>
                    <a:pt x="11006" y="4420"/>
                  </a:lnTo>
                  <a:lnTo>
                    <a:pt x="11004" y="4416"/>
                  </a:lnTo>
                  <a:lnTo>
                    <a:pt x="11006" y="4408"/>
                  </a:lnTo>
                  <a:lnTo>
                    <a:pt x="11006" y="4402"/>
                  </a:lnTo>
                  <a:lnTo>
                    <a:pt x="11004" y="4398"/>
                  </a:lnTo>
                  <a:lnTo>
                    <a:pt x="11002" y="4394"/>
                  </a:lnTo>
                  <a:lnTo>
                    <a:pt x="11000" y="4388"/>
                  </a:lnTo>
                  <a:lnTo>
                    <a:pt x="10988" y="4382"/>
                  </a:lnTo>
                  <a:lnTo>
                    <a:pt x="10976" y="4378"/>
                  </a:lnTo>
                  <a:close/>
                  <a:moveTo>
                    <a:pt x="10900" y="4536"/>
                  </a:moveTo>
                  <a:lnTo>
                    <a:pt x="10900" y="4536"/>
                  </a:lnTo>
                  <a:lnTo>
                    <a:pt x="10884" y="4562"/>
                  </a:lnTo>
                  <a:lnTo>
                    <a:pt x="10866" y="4584"/>
                  </a:lnTo>
                  <a:lnTo>
                    <a:pt x="10848" y="4600"/>
                  </a:lnTo>
                  <a:lnTo>
                    <a:pt x="10840" y="4612"/>
                  </a:lnTo>
                  <a:lnTo>
                    <a:pt x="10836" y="4618"/>
                  </a:lnTo>
                  <a:lnTo>
                    <a:pt x="10834" y="4628"/>
                  </a:lnTo>
                  <a:lnTo>
                    <a:pt x="10832" y="4630"/>
                  </a:lnTo>
                  <a:lnTo>
                    <a:pt x="10834" y="4632"/>
                  </a:lnTo>
                  <a:lnTo>
                    <a:pt x="10836" y="4632"/>
                  </a:lnTo>
                  <a:lnTo>
                    <a:pt x="10838" y="4632"/>
                  </a:lnTo>
                  <a:lnTo>
                    <a:pt x="10844" y="4626"/>
                  </a:lnTo>
                  <a:lnTo>
                    <a:pt x="10848" y="4620"/>
                  </a:lnTo>
                  <a:lnTo>
                    <a:pt x="10858" y="4610"/>
                  </a:lnTo>
                  <a:lnTo>
                    <a:pt x="10882" y="4586"/>
                  </a:lnTo>
                  <a:lnTo>
                    <a:pt x="10890" y="4578"/>
                  </a:lnTo>
                  <a:lnTo>
                    <a:pt x="10894" y="4572"/>
                  </a:lnTo>
                  <a:lnTo>
                    <a:pt x="10896" y="4566"/>
                  </a:lnTo>
                  <a:lnTo>
                    <a:pt x="10898" y="4562"/>
                  </a:lnTo>
                  <a:lnTo>
                    <a:pt x="10898" y="4558"/>
                  </a:lnTo>
                  <a:lnTo>
                    <a:pt x="10900" y="4556"/>
                  </a:lnTo>
                  <a:lnTo>
                    <a:pt x="10904" y="4554"/>
                  </a:lnTo>
                  <a:lnTo>
                    <a:pt x="10910" y="4552"/>
                  </a:lnTo>
                  <a:lnTo>
                    <a:pt x="10914" y="4550"/>
                  </a:lnTo>
                  <a:lnTo>
                    <a:pt x="10916" y="4544"/>
                  </a:lnTo>
                  <a:lnTo>
                    <a:pt x="10918" y="4538"/>
                  </a:lnTo>
                  <a:lnTo>
                    <a:pt x="10920" y="4536"/>
                  </a:lnTo>
                  <a:lnTo>
                    <a:pt x="10922" y="4534"/>
                  </a:lnTo>
                  <a:lnTo>
                    <a:pt x="10928" y="4534"/>
                  </a:lnTo>
                  <a:lnTo>
                    <a:pt x="10930" y="4530"/>
                  </a:lnTo>
                  <a:lnTo>
                    <a:pt x="10932" y="4524"/>
                  </a:lnTo>
                  <a:lnTo>
                    <a:pt x="10930" y="4516"/>
                  </a:lnTo>
                  <a:lnTo>
                    <a:pt x="10928" y="4510"/>
                  </a:lnTo>
                  <a:lnTo>
                    <a:pt x="10928" y="4506"/>
                  </a:lnTo>
                  <a:lnTo>
                    <a:pt x="10928" y="4496"/>
                  </a:lnTo>
                  <a:lnTo>
                    <a:pt x="10928" y="4488"/>
                  </a:lnTo>
                  <a:lnTo>
                    <a:pt x="10928" y="4484"/>
                  </a:lnTo>
                  <a:lnTo>
                    <a:pt x="10924" y="4484"/>
                  </a:lnTo>
                  <a:lnTo>
                    <a:pt x="10922" y="4484"/>
                  </a:lnTo>
                  <a:lnTo>
                    <a:pt x="10920" y="4486"/>
                  </a:lnTo>
                  <a:lnTo>
                    <a:pt x="10920" y="4492"/>
                  </a:lnTo>
                  <a:lnTo>
                    <a:pt x="10918" y="4500"/>
                  </a:lnTo>
                  <a:lnTo>
                    <a:pt x="10918" y="4504"/>
                  </a:lnTo>
                  <a:lnTo>
                    <a:pt x="10914" y="4506"/>
                  </a:lnTo>
                  <a:lnTo>
                    <a:pt x="10912" y="4506"/>
                  </a:lnTo>
                  <a:lnTo>
                    <a:pt x="10912" y="4508"/>
                  </a:lnTo>
                  <a:lnTo>
                    <a:pt x="10914" y="4512"/>
                  </a:lnTo>
                  <a:lnTo>
                    <a:pt x="10916" y="4518"/>
                  </a:lnTo>
                  <a:lnTo>
                    <a:pt x="10916" y="4522"/>
                  </a:lnTo>
                  <a:lnTo>
                    <a:pt x="10914" y="4526"/>
                  </a:lnTo>
                  <a:lnTo>
                    <a:pt x="10912" y="4528"/>
                  </a:lnTo>
                  <a:lnTo>
                    <a:pt x="10908" y="4528"/>
                  </a:lnTo>
                  <a:lnTo>
                    <a:pt x="10906" y="4528"/>
                  </a:lnTo>
                  <a:lnTo>
                    <a:pt x="10900" y="4536"/>
                  </a:lnTo>
                  <a:close/>
                  <a:moveTo>
                    <a:pt x="10936" y="4240"/>
                  </a:moveTo>
                  <a:lnTo>
                    <a:pt x="10936" y="4240"/>
                  </a:lnTo>
                  <a:lnTo>
                    <a:pt x="10934" y="4240"/>
                  </a:lnTo>
                  <a:lnTo>
                    <a:pt x="10932" y="4242"/>
                  </a:lnTo>
                  <a:lnTo>
                    <a:pt x="10930" y="4248"/>
                  </a:lnTo>
                  <a:lnTo>
                    <a:pt x="10932" y="4256"/>
                  </a:lnTo>
                  <a:lnTo>
                    <a:pt x="10934" y="4260"/>
                  </a:lnTo>
                  <a:lnTo>
                    <a:pt x="10938" y="4264"/>
                  </a:lnTo>
                  <a:lnTo>
                    <a:pt x="10938" y="4268"/>
                  </a:lnTo>
                  <a:lnTo>
                    <a:pt x="10940" y="4298"/>
                  </a:lnTo>
                  <a:lnTo>
                    <a:pt x="10942" y="4316"/>
                  </a:lnTo>
                  <a:lnTo>
                    <a:pt x="10944" y="4318"/>
                  </a:lnTo>
                  <a:lnTo>
                    <a:pt x="10946" y="4320"/>
                  </a:lnTo>
                  <a:lnTo>
                    <a:pt x="10950" y="4320"/>
                  </a:lnTo>
                  <a:lnTo>
                    <a:pt x="10952" y="4320"/>
                  </a:lnTo>
                  <a:lnTo>
                    <a:pt x="10954" y="4326"/>
                  </a:lnTo>
                  <a:lnTo>
                    <a:pt x="10958" y="4334"/>
                  </a:lnTo>
                  <a:lnTo>
                    <a:pt x="10962" y="4336"/>
                  </a:lnTo>
                  <a:lnTo>
                    <a:pt x="10964" y="4334"/>
                  </a:lnTo>
                  <a:lnTo>
                    <a:pt x="10966" y="4326"/>
                  </a:lnTo>
                  <a:lnTo>
                    <a:pt x="10966" y="4320"/>
                  </a:lnTo>
                  <a:lnTo>
                    <a:pt x="10966" y="4318"/>
                  </a:lnTo>
                  <a:lnTo>
                    <a:pt x="10970" y="4318"/>
                  </a:lnTo>
                  <a:lnTo>
                    <a:pt x="10974" y="4322"/>
                  </a:lnTo>
                  <a:lnTo>
                    <a:pt x="10980" y="4326"/>
                  </a:lnTo>
                  <a:lnTo>
                    <a:pt x="10980" y="4330"/>
                  </a:lnTo>
                  <a:lnTo>
                    <a:pt x="10978" y="4334"/>
                  </a:lnTo>
                  <a:lnTo>
                    <a:pt x="10974" y="4338"/>
                  </a:lnTo>
                  <a:lnTo>
                    <a:pt x="10968" y="4346"/>
                  </a:lnTo>
                  <a:lnTo>
                    <a:pt x="10966" y="4356"/>
                  </a:lnTo>
                  <a:lnTo>
                    <a:pt x="10966" y="4364"/>
                  </a:lnTo>
                  <a:lnTo>
                    <a:pt x="10968" y="4366"/>
                  </a:lnTo>
                  <a:lnTo>
                    <a:pt x="10970" y="4364"/>
                  </a:lnTo>
                  <a:lnTo>
                    <a:pt x="10974" y="4364"/>
                  </a:lnTo>
                  <a:lnTo>
                    <a:pt x="10976" y="4364"/>
                  </a:lnTo>
                  <a:lnTo>
                    <a:pt x="10980" y="4368"/>
                  </a:lnTo>
                  <a:lnTo>
                    <a:pt x="10984" y="4374"/>
                  </a:lnTo>
                  <a:lnTo>
                    <a:pt x="10988" y="4376"/>
                  </a:lnTo>
                  <a:lnTo>
                    <a:pt x="10992" y="4376"/>
                  </a:lnTo>
                  <a:lnTo>
                    <a:pt x="11000" y="4376"/>
                  </a:lnTo>
                  <a:lnTo>
                    <a:pt x="11000" y="4372"/>
                  </a:lnTo>
                  <a:lnTo>
                    <a:pt x="11000" y="4368"/>
                  </a:lnTo>
                  <a:lnTo>
                    <a:pt x="11002" y="4366"/>
                  </a:lnTo>
                  <a:lnTo>
                    <a:pt x="11004" y="4362"/>
                  </a:lnTo>
                  <a:lnTo>
                    <a:pt x="11008" y="4360"/>
                  </a:lnTo>
                  <a:lnTo>
                    <a:pt x="11012" y="4360"/>
                  </a:lnTo>
                  <a:lnTo>
                    <a:pt x="11028" y="4370"/>
                  </a:lnTo>
                  <a:lnTo>
                    <a:pt x="11032" y="4376"/>
                  </a:lnTo>
                  <a:lnTo>
                    <a:pt x="11036" y="4380"/>
                  </a:lnTo>
                  <a:lnTo>
                    <a:pt x="11040" y="4388"/>
                  </a:lnTo>
                  <a:lnTo>
                    <a:pt x="11042" y="4394"/>
                  </a:lnTo>
                  <a:lnTo>
                    <a:pt x="11044" y="4396"/>
                  </a:lnTo>
                  <a:lnTo>
                    <a:pt x="11048" y="4398"/>
                  </a:lnTo>
                  <a:lnTo>
                    <a:pt x="11050" y="4396"/>
                  </a:lnTo>
                  <a:lnTo>
                    <a:pt x="11050" y="4394"/>
                  </a:lnTo>
                  <a:lnTo>
                    <a:pt x="11050" y="4388"/>
                  </a:lnTo>
                  <a:lnTo>
                    <a:pt x="11042" y="4368"/>
                  </a:lnTo>
                  <a:lnTo>
                    <a:pt x="11042" y="4366"/>
                  </a:lnTo>
                  <a:lnTo>
                    <a:pt x="11044" y="4364"/>
                  </a:lnTo>
                  <a:lnTo>
                    <a:pt x="11048" y="4364"/>
                  </a:lnTo>
                  <a:lnTo>
                    <a:pt x="11054" y="4368"/>
                  </a:lnTo>
                  <a:lnTo>
                    <a:pt x="11056" y="4374"/>
                  </a:lnTo>
                  <a:lnTo>
                    <a:pt x="11060" y="4378"/>
                  </a:lnTo>
                  <a:lnTo>
                    <a:pt x="11064" y="4382"/>
                  </a:lnTo>
                  <a:lnTo>
                    <a:pt x="11068" y="4386"/>
                  </a:lnTo>
                  <a:lnTo>
                    <a:pt x="11072" y="4390"/>
                  </a:lnTo>
                  <a:lnTo>
                    <a:pt x="11074" y="4396"/>
                  </a:lnTo>
                  <a:lnTo>
                    <a:pt x="11074" y="4400"/>
                  </a:lnTo>
                  <a:lnTo>
                    <a:pt x="11078" y="4404"/>
                  </a:lnTo>
                  <a:lnTo>
                    <a:pt x="11086" y="4410"/>
                  </a:lnTo>
                  <a:lnTo>
                    <a:pt x="11094" y="4414"/>
                  </a:lnTo>
                  <a:lnTo>
                    <a:pt x="11098" y="4418"/>
                  </a:lnTo>
                  <a:lnTo>
                    <a:pt x="11100" y="4422"/>
                  </a:lnTo>
                  <a:lnTo>
                    <a:pt x="11102" y="4428"/>
                  </a:lnTo>
                  <a:lnTo>
                    <a:pt x="11104" y="4430"/>
                  </a:lnTo>
                  <a:lnTo>
                    <a:pt x="11106" y="4428"/>
                  </a:lnTo>
                  <a:lnTo>
                    <a:pt x="11108" y="4422"/>
                  </a:lnTo>
                  <a:lnTo>
                    <a:pt x="11110" y="4414"/>
                  </a:lnTo>
                  <a:lnTo>
                    <a:pt x="11110" y="4408"/>
                  </a:lnTo>
                  <a:lnTo>
                    <a:pt x="11110" y="4404"/>
                  </a:lnTo>
                  <a:lnTo>
                    <a:pt x="11106" y="4400"/>
                  </a:lnTo>
                  <a:lnTo>
                    <a:pt x="11098" y="4400"/>
                  </a:lnTo>
                  <a:lnTo>
                    <a:pt x="11094" y="4398"/>
                  </a:lnTo>
                  <a:lnTo>
                    <a:pt x="11094" y="4396"/>
                  </a:lnTo>
                  <a:lnTo>
                    <a:pt x="11094" y="4394"/>
                  </a:lnTo>
                  <a:lnTo>
                    <a:pt x="11094" y="4390"/>
                  </a:lnTo>
                  <a:lnTo>
                    <a:pt x="11092" y="4386"/>
                  </a:lnTo>
                  <a:lnTo>
                    <a:pt x="11088" y="4380"/>
                  </a:lnTo>
                  <a:lnTo>
                    <a:pt x="11084" y="4376"/>
                  </a:lnTo>
                  <a:lnTo>
                    <a:pt x="11082" y="4374"/>
                  </a:lnTo>
                  <a:lnTo>
                    <a:pt x="11084" y="4374"/>
                  </a:lnTo>
                  <a:lnTo>
                    <a:pt x="11088" y="4372"/>
                  </a:lnTo>
                  <a:lnTo>
                    <a:pt x="11096" y="4372"/>
                  </a:lnTo>
                  <a:lnTo>
                    <a:pt x="11098" y="4372"/>
                  </a:lnTo>
                  <a:lnTo>
                    <a:pt x="11100" y="4370"/>
                  </a:lnTo>
                  <a:lnTo>
                    <a:pt x="11102" y="4366"/>
                  </a:lnTo>
                  <a:lnTo>
                    <a:pt x="11098" y="4364"/>
                  </a:lnTo>
                  <a:lnTo>
                    <a:pt x="11082" y="4356"/>
                  </a:lnTo>
                  <a:lnTo>
                    <a:pt x="11078" y="4354"/>
                  </a:lnTo>
                  <a:lnTo>
                    <a:pt x="11076" y="4354"/>
                  </a:lnTo>
                  <a:lnTo>
                    <a:pt x="11074" y="4358"/>
                  </a:lnTo>
                  <a:lnTo>
                    <a:pt x="11074" y="4362"/>
                  </a:lnTo>
                  <a:lnTo>
                    <a:pt x="11072" y="4368"/>
                  </a:lnTo>
                  <a:lnTo>
                    <a:pt x="11070" y="4370"/>
                  </a:lnTo>
                  <a:lnTo>
                    <a:pt x="11068" y="4370"/>
                  </a:lnTo>
                  <a:lnTo>
                    <a:pt x="11066" y="4368"/>
                  </a:lnTo>
                  <a:lnTo>
                    <a:pt x="11064" y="4364"/>
                  </a:lnTo>
                  <a:lnTo>
                    <a:pt x="11064" y="4358"/>
                  </a:lnTo>
                  <a:lnTo>
                    <a:pt x="11064" y="4354"/>
                  </a:lnTo>
                  <a:lnTo>
                    <a:pt x="11062" y="4350"/>
                  </a:lnTo>
                  <a:lnTo>
                    <a:pt x="11058" y="4346"/>
                  </a:lnTo>
                  <a:lnTo>
                    <a:pt x="11052" y="4342"/>
                  </a:lnTo>
                  <a:lnTo>
                    <a:pt x="11046" y="4340"/>
                  </a:lnTo>
                  <a:lnTo>
                    <a:pt x="11042" y="4338"/>
                  </a:lnTo>
                  <a:lnTo>
                    <a:pt x="11040" y="4340"/>
                  </a:lnTo>
                  <a:lnTo>
                    <a:pt x="11038" y="4342"/>
                  </a:lnTo>
                  <a:lnTo>
                    <a:pt x="11038" y="4344"/>
                  </a:lnTo>
                  <a:lnTo>
                    <a:pt x="11036" y="4346"/>
                  </a:lnTo>
                  <a:lnTo>
                    <a:pt x="11032" y="4346"/>
                  </a:lnTo>
                  <a:lnTo>
                    <a:pt x="11030" y="4346"/>
                  </a:lnTo>
                  <a:lnTo>
                    <a:pt x="11030" y="4352"/>
                  </a:lnTo>
                  <a:lnTo>
                    <a:pt x="11030" y="4356"/>
                  </a:lnTo>
                  <a:lnTo>
                    <a:pt x="11028" y="4358"/>
                  </a:lnTo>
                  <a:lnTo>
                    <a:pt x="11024" y="4358"/>
                  </a:lnTo>
                  <a:lnTo>
                    <a:pt x="11020" y="4356"/>
                  </a:lnTo>
                  <a:lnTo>
                    <a:pt x="11016" y="4352"/>
                  </a:lnTo>
                  <a:lnTo>
                    <a:pt x="11010" y="4342"/>
                  </a:lnTo>
                  <a:lnTo>
                    <a:pt x="11008" y="4330"/>
                  </a:lnTo>
                  <a:lnTo>
                    <a:pt x="11008" y="4322"/>
                  </a:lnTo>
                  <a:lnTo>
                    <a:pt x="11008" y="4320"/>
                  </a:lnTo>
                  <a:lnTo>
                    <a:pt x="11008" y="4314"/>
                  </a:lnTo>
                  <a:lnTo>
                    <a:pt x="11004" y="4304"/>
                  </a:lnTo>
                  <a:lnTo>
                    <a:pt x="11000" y="4292"/>
                  </a:lnTo>
                  <a:lnTo>
                    <a:pt x="11002" y="4286"/>
                  </a:lnTo>
                  <a:lnTo>
                    <a:pt x="11004" y="4280"/>
                  </a:lnTo>
                  <a:lnTo>
                    <a:pt x="11008" y="4272"/>
                  </a:lnTo>
                  <a:lnTo>
                    <a:pt x="11008" y="4266"/>
                  </a:lnTo>
                  <a:lnTo>
                    <a:pt x="11008" y="4260"/>
                  </a:lnTo>
                  <a:lnTo>
                    <a:pt x="11014" y="4254"/>
                  </a:lnTo>
                  <a:lnTo>
                    <a:pt x="11016" y="4250"/>
                  </a:lnTo>
                  <a:lnTo>
                    <a:pt x="11018" y="4250"/>
                  </a:lnTo>
                  <a:lnTo>
                    <a:pt x="11020" y="4250"/>
                  </a:lnTo>
                  <a:lnTo>
                    <a:pt x="11022" y="4252"/>
                  </a:lnTo>
                  <a:lnTo>
                    <a:pt x="11024" y="4256"/>
                  </a:lnTo>
                  <a:lnTo>
                    <a:pt x="11026" y="4254"/>
                  </a:lnTo>
                  <a:lnTo>
                    <a:pt x="11032" y="4246"/>
                  </a:lnTo>
                  <a:lnTo>
                    <a:pt x="11036" y="4232"/>
                  </a:lnTo>
                  <a:lnTo>
                    <a:pt x="11042" y="4208"/>
                  </a:lnTo>
                  <a:lnTo>
                    <a:pt x="11042" y="4204"/>
                  </a:lnTo>
                  <a:lnTo>
                    <a:pt x="11040" y="4200"/>
                  </a:lnTo>
                  <a:lnTo>
                    <a:pt x="11034" y="4190"/>
                  </a:lnTo>
                  <a:lnTo>
                    <a:pt x="11032" y="4184"/>
                  </a:lnTo>
                  <a:lnTo>
                    <a:pt x="11030" y="4178"/>
                  </a:lnTo>
                  <a:lnTo>
                    <a:pt x="11030" y="4168"/>
                  </a:lnTo>
                  <a:lnTo>
                    <a:pt x="11032" y="4158"/>
                  </a:lnTo>
                  <a:lnTo>
                    <a:pt x="11036" y="4144"/>
                  </a:lnTo>
                  <a:lnTo>
                    <a:pt x="11036" y="4136"/>
                  </a:lnTo>
                  <a:lnTo>
                    <a:pt x="11034" y="4134"/>
                  </a:lnTo>
                  <a:lnTo>
                    <a:pt x="11032" y="4134"/>
                  </a:lnTo>
                  <a:lnTo>
                    <a:pt x="11028" y="4136"/>
                  </a:lnTo>
                  <a:lnTo>
                    <a:pt x="11024" y="4140"/>
                  </a:lnTo>
                  <a:lnTo>
                    <a:pt x="11020" y="4144"/>
                  </a:lnTo>
                  <a:lnTo>
                    <a:pt x="11016" y="4144"/>
                  </a:lnTo>
                  <a:lnTo>
                    <a:pt x="11010" y="4142"/>
                  </a:lnTo>
                  <a:lnTo>
                    <a:pt x="11004" y="4138"/>
                  </a:lnTo>
                  <a:lnTo>
                    <a:pt x="10988" y="4128"/>
                  </a:lnTo>
                  <a:lnTo>
                    <a:pt x="10982" y="4126"/>
                  </a:lnTo>
                  <a:lnTo>
                    <a:pt x="10974" y="4128"/>
                  </a:lnTo>
                  <a:lnTo>
                    <a:pt x="10966" y="4132"/>
                  </a:lnTo>
                  <a:lnTo>
                    <a:pt x="10964" y="4134"/>
                  </a:lnTo>
                  <a:lnTo>
                    <a:pt x="10964" y="4138"/>
                  </a:lnTo>
                  <a:lnTo>
                    <a:pt x="10964" y="4146"/>
                  </a:lnTo>
                  <a:lnTo>
                    <a:pt x="10962" y="4150"/>
                  </a:lnTo>
                  <a:lnTo>
                    <a:pt x="10960" y="4158"/>
                  </a:lnTo>
                  <a:lnTo>
                    <a:pt x="10958" y="4166"/>
                  </a:lnTo>
                  <a:lnTo>
                    <a:pt x="10956" y="4172"/>
                  </a:lnTo>
                  <a:lnTo>
                    <a:pt x="10958" y="4186"/>
                  </a:lnTo>
                  <a:lnTo>
                    <a:pt x="10958" y="4200"/>
                  </a:lnTo>
                  <a:lnTo>
                    <a:pt x="10958" y="4208"/>
                  </a:lnTo>
                  <a:lnTo>
                    <a:pt x="10954" y="4218"/>
                  </a:lnTo>
                  <a:lnTo>
                    <a:pt x="10952" y="4226"/>
                  </a:lnTo>
                  <a:lnTo>
                    <a:pt x="10950" y="4232"/>
                  </a:lnTo>
                  <a:lnTo>
                    <a:pt x="10952" y="4236"/>
                  </a:lnTo>
                  <a:lnTo>
                    <a:pt x="10954" y="4240"/>
                  </a:lnTo>
                  <a:lnTo>
                    <a:pt x="10958" y="4246"/>
                  </a:lnTo>
                  <a:lnTo>
                    <a:pt x="10958" y="4248"/>
                  </a:lnTo>
                  <a:lnTo>
                    <a:pt x="10956" y="4254"/>
                  </a:lnTo>
                  <a:lnTo>
                    <a:pt x="10954" y="4258"/>
                  </a:lnTo>
                  <a:lnTo>
                    <a:pt x="10952" y="4258"/>
                  </a:lnTo>
                  <a:lnTo>
                    <a:pt x="10948" y="4256"/>
                  </a:lnTo>
                  <a:lnTo>
                    <a:pt x="10946" y="4252"/>
                  </a:lnTo>
                  <a:lnTo>
                    <a:pt x="10942" y="4244"/>
                  </a:lnTo>
                  <a:lnTo>
                    <a:pt x="10938" y="4240"/>
                  </a:lnTo>
                  <a:lnTo>
                    <a:pt x="10936" y="4240"/>
                  </a:lnTo>
                  <a:close/>
                  <a:moveTo>
                    <a:pt x="9396" y="4654"/>
                  </a:moveTo>
                  <a:lnTo>
                    <a:pt x="9396" y="4654"/>
                  </a:lnTo>
                  <a:lnTo>
                    <a:pt x="9392" y="4644"/>
                  </a:lnTo>
                  <a:lnTo>
                    <a:pt x="9386" y="4630"/>
                  </a:lnTo>
                  <a:lnTo>
                    <a:pt x="9380" y="4616"/>
                  </a:lnTo>
                  <a:lnTo>
                    <a:pt x="9372" y="4604"/>
                  </a:lnTo>
                  <a:lnTo>
                    <a:pt x="9366" y="4596"/>
                  </a:lnTo>
                  <a:lnTo>
                    <a:pt x="9364" y="4588"/>
                  </a:lnTo>
                  <a:lnTo>
                    <a:pt x="9360" y="4580"/>
                  </a:lnTo>
                  <a:lnTo>
                    <a:pt x="9352" y="4570"/>
                  </a:lnTo>
                  <a:lnTo>
                    <a:pt x="9344" y="4562"/>
                  </a:lnTo>
                  <a:lnTo>
                    <a:pt x="9336" y="4560"/>
                  </a:lnTo>
                  <a:lnTo>
                    <a:pt x="9330" y="4560"/>
                  </a:lnTo>
                  <a:lnTo>
                    <a:pt x="9326" y="4562"/>
                  </a:lnTo>
                  <a:lnTo>
                    <a:pt x="9326" y="4564"/>
                  </a:lnTo>
                  <a:lnTo>
                    <a:pt x="9330" y="4566"/>
                  </a:lnTo>
                  <a:lnTo>
                    <a:pt x="9332" y="4572"/>
                  </a:lnTo>
                  <a:lnTo>
                    <a:pt x="9334" y="4580"/>
                  </a:lnTo>
                  <a:lnTo>
                    <a:pt x="9334" y="4590"/>
                  </a:lnTo>
                  <a:lnTo>
                    <a:pt x="9332" y="4598"/>
                  </a:lnTo>
                  <a:lnTo>
                    <a:pt x="9328" y="4604"/>
                  </a:lnTo>
                  <a:lnTo>
                    <a:pt x="9328" y="4610"/>
                  </a:lnTo>
                  <a:lnTo>
                    <a:pt x="9328" y="4618"/>
                  </a:lnTo>
                  <a:lnTo>
                    <a:pt x="9326" y="4630"/>
                  </a:lnTo>
                  <a:lnTo>
                    <a:pt x="9324" y="4636"/>
                  </a:lnTo>
                  <a:lnTo>
                    <a:pt x="9324" y="4638"/>
                  </a:lnTo>
                  <a:lnTo>
                    <a:pt x="9324" y="4636"/>
                  </a:lnTo>
                  <a:lnTo>
                    <a:pt x="9322" y="4630"/>
                  </a:lnTo>
                  <a:lnTo>
                    <a:pt x="9320" y="4630"/>
                  </a:lnTo>
                  <a:lnTo>
                    <a:pt x="9320" y="4632"/>
                  </a:lnTo>
                  <a:lnTo>
                    <a:pt x="9318" y="4640"/>
                  </a:lnTo>
                  <a:lnTo>
                    <a:pt x="9320" y="4654"/>
                  </a:lnTo>
                  <a:lnTo>
                    <a:pt x="9322" y="4676"/>
                  </a:lnTo>
                  <a:lnTo>
                    <a:pt x="9322" y="4700"/>
                  </a:lnTo>
                  <a:lnTo>
                    <a:pt x="9324" y="4712"/>
                  </a:lnTo>
                  <a:lnTo>
                    <a:pt x="9326" y="4722"/>
                  </a:lnTo>
                  <a:lnTo>
                    <a:pt x="9332" y="4734"/>
                  </a:lnTo>
                  <a:lnTo>
                    <a:pt x="9338" y="4742"/>
                  </a:lnTo>
                  <a:lnTo>
                    <a:pt x="9346" y="4748"/>
                  </a:lnTo>
                  <a:lnTo>
                    <a:pt x="9352" y="4750"/>
                  </a:lnTo>
                  <a:lnTo>
                    <a:pt x="9358" y="4750"/>
                  </a:lnTo>
                  <a:lnTo>
                    <a:pt x="9364" y="4748"/>
                  </a:lnTo>
                  <a:lnTo>
                    <a:pt x="9376" y="4740"/>
                  </a:lnTo>
                  <a:lnTo>
                    <a:pt x="9390" y="4732"/>
                  </a:lnTo>
                  <a:lnTo>
                    <a:pt x="9396" y="4726"/>
                  </a:lnTo>
                  <a:lnTo>
                    <a:pt x="9402" y="4718"/>
                  </a:lnTo>
                  <a:lnTo>
                    <a:pt x="9404" y="4710"/>
                  </a:lnTo>
                  <a:lnTo>
                    <a:pt x="9406" y="4700"/>
                  </a:lnTo>
                  <a:lnTo>
                    <a:pt x="9406" y="4682"/>
                  </a:lnTo>
                  <a:lnTo>
                    <a:pt x="9406" y="4676"/>
                  </a:lnTo>
                  <a:lnTo>
                    <a:pt x="9404" y="4672"/>
                  </a:lnTo>
                  <a:lnTo>
                    <a:pt x="9400" y="4666"/>
                  </a:lnTo>
                  <a:lnTo>
                    <a:pt x="9400" y="4662"/>
                  </a:lnTo>
                  <a:lnTo>
                    <a:pt x="9400" y="4658"/>
                  </a:lnTo>
                  <a:lnTo>
                    <a:pt x="9396" y="4654"/>
                  </a:lnTo>
                  <a:close/>
                  <a:moveTo>
                    <a:pt x="9854" y="4376"/>
                  </a:moveTo>
                  <a:lnTo>
                    <a:pt x="9854" y="4376"/>
                  </a:lnTo>
                  <a:lnTo>
                    <a:pt x="9854" y="4374"/>
                  </a:lnTo>
                  <a:lnTo>
                    <a:pt x="9852" y="4376"/>
                  </a:lnTo>
                  <a:lnTo>
                    <a:pt x="9848" y="4384"/>
                  </a:lnTo>
                  <a:lnTo>
                    <a:pt x="9846" y="4400"/>
                  </a:lnTo>
                  <a:lnTo>
                    <a:pt x="9844" y="4422"/>
                  </a:lnTo>
                  <a:lnTo>
                    <a:pt x="9842" y="4442"/>
                  </a:lnTo>
                  <a:lnTo>
                    <a:pt x="9840" y="4452"/>
                  </a:lnTo>
                  <a:lnTo>
                    <a:pt x="9838" y="4460"/>
                  </a:lnTo>
                  <a:lnTo>
                    <a:pt x="9840" y="4472"/>
                  </a:lnTo>
                  <a:lnTo>
                    <a:pt x="9842" y="4478"/>
                  </a:lnTo>
                  <a:lnTo>
                    <a:pt x="9844" y="4480"/>
                  </a:lnTo>
                  <a:lnTo>
                    <a:pt x="9846" y="4474"/>
                  </a:lnTo>
                  <a:lnTo>
                    <a:pt x="9850" y="4448"/>
                  </a:lnTo>
                  <a:lnTo>
                    <a:pt x="9850" y="4440"/>
                  </a:lnTo>
                  <a:lnTo>
                    <a:pt x="9850" y="4436"/>
                  </a:lnTo>
                  <a:lnTo>
                    <a:pt x="9850" y="4434"/>
                  </a:lnTo>
                  <a:lnTo>
                    <a:pt x="9852" y="4430"/>
                  </a:lnTo>
                  <a:lnTo>
                    <a:pt x="9854" y="4428"/>
                  </a:lnTo>
                  <a:lnTo>
                    <a:pt x="9854" y="4424"/>
                  </a:lnTo>
                  <a:lnTo>
                    <a:pt x="9852" y="4416"/>
                  </a:lnTo>
                  <a:lnTo>
                    <a:pt x="9852" y="4410"/>
                  </a:lnTo>
                  <a:lnTo>
                    <a:pt x="9852" y="4406"/>
                  </a:lnTo>
                  <a:lnTo>
                    <a:pt x="9854" y="4404"/>
                  </a:lnTo>
                  <a:lnTo>
                    <a:pt x="9856" y="4398"/>
                  </a:lnTo>
                  <a:lnTo>
                    <a:pt x="9858" y="4390"/>
                  </a:lnTo>
                  <a:lnTo>
                    <a:pt x="9858" y="4382"/>
                  </a:lnTo>
                  <a:lnTo>
                    <a:pt x="9854" y="4376"/>
                  </a:lnTo>
                  <a:close/>
                  <a:moveTo>
                    <a:pt x="9834" y="4508"/>
                  </a:moveTo>
                  <a:lnTo>
                    <a:pt x="9834" y="4508"/>
                  </a:lnTo>
                  <a:lnTo>
                    <a:pt x="9832" y="4510"/>
                  </a:lnTo>
                  <a:lnTo>
                    <a:pt x="9828" y="4516"/>
                  </a:lnTo>
                  <a:lnTo>
                    <a:pt x="9828" y="4522"/>
                  </a:lnTo>
                  <a:lnTo>
                    <a:pt x="9830" y="4526"/>
                  </a:lnTo>
                  <a:lnTo>
                    <a:pt x="9832" y="4526"/>
                  </a:lnTo>
                  <a:lnTo>
                    <a:pt x="9834" y="4526"/>
                  </a:lnTo>
                  <a:lnTo>
                    <a:pt x="9838" y="4520"/>
                  </a:lnTo>
                  <a:lnTo>
                    <a:pt x="9838" y="4512"/>
                  </a:lnTo>
                  <a:lnTo>
                    <a:pt x="9836" y="4510"/>
                  </a:lnTo>
                  <a:lnTo>
                    <a:pt x="9834" y="4508"/>
                  </a:lnTo>
                  <a:close/>
                  <a:moveTo>
                    <a:pt x="9884" y="4688"/>
                  </a:moveTo>
                  <a:lnTo>
                    <a:pt x="9884" y="4688"/>
                  </a:lnTo>
                  <a:lnTo>
                    <a:pt x="9882" y="4690"/>
                  </a:lnTo>
                  <a:lnTo>
                    <a:pt x="9882" y="4694"/>
                  </a:lnTo>
                  <a:lnTo>
                    <a:pt x="9882" y="4702"/>
                  </a:lnTo>
                  <a:lnTo>
                    <a:pt x="9886" y="4708"/>
                  </a:lnTo>
                  <a:lnTo>
                    <a:pt x="9888" y="4710"/>
                  </a:lnTo>
                  <a:lnTo>
                    <a:pt x="9890" y="4708"/>
                  </a:lnTo>
                  <a:lnTo>
                    <a:pt x="9892" y="4704"/>
                  </a:lnTo>
                  <a:lnTo>
                    <a:pt x="9892" y="4700"/>
                  </a:lnTo>
                  <a:lnTo>
                    <a:pt x="9892" y="4692"/>
                  </a:lnTo>
                  <a:lnTo>
                    <a:pt x="9888" y="4688"/>
                  </a:lnTo>
                  <a:lnTo>
                    <a:pt x="9886" y="4686"/>
                  </a:lnTo>
                  <a:lnTo>
                    <a:pt x="9884" y="4688"/>
                  </a:lnTo>
                  <a:close/>
                  <a:moveTo>
                    <a:pt x="9842" y="4586"/>
                  </a:moveTo>
                  <a:lnTo>
                    <a:pt x="9842" y="4586"/>
                  </a:lnTo>
                  <a:lnTo>
                    <a:pt x="9840" y="4590"/>
                  </a:lnTo>
                  <a:lnTo>
                    <a:pt x="9840" y="4592"/>
                  </a:lnTo>
                  <a:lnTo>
                    <a:pt x="9844" y="4594"/>
                  </a:lnTo>
                  <a:lnTo>
                    <a:pt x="9846" y="4596"/>
                  </a:lnTo>
                  <a:lnTo>
                    <a:pt x="9848" y="4592"/>
                  </a:lnTo>
                  <a:lnTo>
                    <a:pt x="9848" y="4590"/>
                  </a:lnTo>
                  <a:lnTo>
                    <a:pt x="9846" y="4586"/>
                  </a:lnTo>
                  <a:lnTo>
                    <a:pt x="9844" y="4586"/>
                  </a:lnTo>
                  <a:lnTo>
                    <a:pt x="9842" y="4586"/>
                  </a:lnTo>
                  <a:close/>
                  <a:moveTo>
                    <a:pt x="9868" y="4654"/>
                  </a:moveTo>
                  <a:lnTo>
                    <a:pt x="9868" y="4654"/>
                  </a:lnTo>
                  <a:lnTo>
                    <a:pt x="9872" y="4654"/>
                  </a:lnTo>
                  <a:lnTo>
                    <a:pt x="9870" y="4648"/>
                  </a:lnTo>
                  <a:lnTo>
                    <a:pt x="9868" y="4646"/>
                  </a:lnTo>
                  <a:lnTo>
                    <a:pt x="9868" y="4648"/>
                  </a:lnTo>
                  <a:lnTo>
                    <a:pt x="9866" y="4650"/>
                  </a:lnTo>
                  <a:lnTo>
                    <a:pt x="9868" y="4654"/>
                  </a:lnTo>
                  <a:close/>
                  <a:moveTo>
                    <a:pt x="7488" y="3256"/>
                  </a:moveTo>
                  <a:lnTo>
                    <a:pt x="7488" y="3256"/>
                  </a:lnTo>
                  <a:lnTo>
                    <a:pt x="7494" y="3250"/>
                  </a:lnTo>
                  <a:lnTo>
                    <a:pt x="7496" y="3246"/>
                  </a:lnTo>
                  <a:lnTo>
                    <a:pt x="7496" y="3244"/>
                  </a:lnTo>
                  <a:lnTo>
                    <a:pt x="7492" y="3246"/>
                  </a:lnTo>
                  <a:lnTo>
                    <a:pt x="7486" y="3252"/>
                  </a:lnTo>
                  <a:lnTo>
                    <a:pt x="7474" y="3258"/>
                  </a:lnTo>
                  <a:lnTo>
                    <a:pt x="7460" y="3262"/>
                  </a:lnTo>
                  <a:lnTo>
                    <a:pt x="7454" y="3262"/>
                  </a:lnTo>
                  <a:lnTo>
                    <a:pt x="7446" y="3262"/>
                  </a:lnTo>
                  <a:lnTo>
                    <a:pt x="7438" y="3260"/>
                  </a:lnTo>
                  <a:lnTo>
                    <a:pt x="7436" y="3262"/>
                  </a:lnTo>
                  <a:lnTo>
                    <a:pt x="7434" y="3264"/>
                  </a:lnTo>
                  <a:lnTo>
                    <a:pt x="7432" y="3266"/>
                  </a:lnTo>
                  <a:lnTo>
                    <a:pt x="7432" y="3270"/>
                  </a:lnTo>
                  <a:lnTo>
                    <a:pt x="7430" y="3272"/>
                  </a:lnTo>
                  <a:lnTo>
                    <a:pt x="7428" y="3272"/>
                  </a:lnTo>
                  <a:lnTo>
                    <a:pt x="7420" y="3272"/>
                  </a:lnTo>
                  <a:lnTo>
                    <a:pt x="7416" y="3274"/>
                  </a:lnTo>
                  <a:lnTo>
                    <a:pt x="7414" y="3278"/>
                  </a:lnTo>
                  <a:lnTo>
                    <a:pt x="7410" y="3278"/>
                  </a:lnTo>
                  <a:lnTo>
                    <a:pt x="7406" y="3278"/>
                  </a:lnTo>
                  <a:lnTo>
                    <a:pt x="7406" y="3280"/>
                  </a:lnTo>
                  <a:lnTo>
                    <a:pt x="7410" y="3292"/>
                  </a:lnTo>
                  <a:lnTo>
                    <a:pt x="7412" y="3296"/>
                  </a:lnTo>
                  <a:lnTo>
                    <a:pt x="7416" y="3298"/>
                  </a:lnTo>
                  <a:lnTo>
                    <a:pt x="7422" y="3300"/>
                  </a:lnTo>
                  <a:lnTo>
                    <a:pt x="7426" y="3300"/>
                  </a:lnTo>
                  <a:lnTo>
                    <a:pt x="7432" y="3300"/>
                  </a:lnTo>
                  <a:lnTo>
                    <a:pt x="7436" y="3302"/>
                  </a:lnTo>
                  <a:lnTo>
                    <a:pt x="7438" y="3302"/>
                  </a:lnTo>
                  <a:lnTo>
                    <a:pt x="7438" y="3300"/>
                  </a:lnTo>
                  <a:lnTo>
                    <a:pt x="7440" y="3298"/>
                  </a:lnTo>
                  <a:lnTo>
                    <a:pt x="7442" y="3298"/>
                  </a:lnTo>
                  <a:lnTo>
                    <a:pt x="7448" y="3296"/>
                  </a:lnTo>
                  <a:lnTo>
                    <a:pt x="7456" y="3294"/>
                  </a:lnTo>
                  <a:lnTo>
                    <a:pt x="7458" y="3290"/>
                  </a:lnTo>
                  <a:lnTo>
                    <a:pt x="7462" y="3286"/>
                  </a:lnTo>
                  <a:lnTo>
                    <a:pt x="7464" y="3284"/>
                  </a:lnTo>
                  <a:lnTo>
                    <a:pt x="7468" y="3282"/>
                  </a:lnTo>
                  <a:lnTo>
                    <a:pt x="7474" y="3282"/>
                  </a:lnTo>
                  <a:lnTo>
                    <a:pt x="7480" y="3280"/>
                  </a:lnTo>
                  <a:lnTo>
                    <a:pt x="7478" y="3276"/>
                  </a:lnTo>
                  <a:lnTo>
                    <a:pt x="7474" y="3270"/>
                  </a:lnTo>
                  <a:lnTo>
                    <a:pt x="7474" y="3266"/>
                  </a:lnTo>
                  <a:lnTo>
                    <a:pt x="7480" y="3262"/>
                  </a:lnTo>
                  <a:lnTo>
                    <a:pt x="7488" y="3256"/>
                  </a:lnTo>
                  <a:close/>
                  <a:moveTo>
                    <a:pt x="6684" y="3228"/>
                  </a:moveTo>
                  <a:lnTo>
                    <a:pt x="6684" y="3228"/>
                  </a:lnTo>
                  <a:lnTo>
                    <a:pt x="6684" y="3230"/>
                  </a:lnTo>
                  <a:lnTo>
                    <a:pt x="6686" y="3234"/>
                  </a:lnTo>
                  <a:lnTo>
                    <a:pt x="6688" y="3238"/>
                  </a:lnTo>
                  <a:lnTo>
                    <a:pt x="6692" y="3238"/>
                  </a:lnTo>
                  <a:lnTo>
                    <a:pt x="6692" y="3234"/>
                  </a:lnTo>
                  <a:lnTo>
                    <a:pt x="6690" y="3230"/>
                  </a:lnTo>
                  <a:lnTo>
                    <a:pt x="6688" y="3228"/>
                  </a:lnTo>
                  <a:lnTo>
                    <a:pt x="6684" y="3228"/>
                  </a:lnTo>
                  <a:close/>
                  <a:moveTo>
                    <a:pt x="6456" y="4860"/>
                  </a:moveTo>
                  <a:lnTo>
                    <a:pt x="6456" y="4860"/>
                  </a:lnTo>
                  <a:lnTo>
                    <a:pt x="6448" y="4872"/>
                  </a:lnTo>
                  <a:lnTo>
                    <a:pt x="6446" y="4874"/>
                  </a:lnTo>
                  <a:lnTo>
                    <a:pt x="6448" y="4878"/>
                  </a:lnTo>
                  <a:lnTo>
                    <a:pt x="6448" y="4880"/>
                  </a:lnTo>
                  <a:lnTo>
                    <a:pt x="6452" y="4882"/>
                  </a:lnTo>
                  <a:lnTo>
                    <a:pt x="6456" y="4884"/>
                  </a:lnTo>
                  <a:lnTo>
                    <a:pt x="6456" y="4882"/>
                  </a:lnTo>
                  <a:lnTo>
                    <a:pt x="6464" y="4870"/>
                  </a:lnTo>
                  <a:lnTo>
                    <a:pt x="6466" y="4864"/>
                  </a:lnTo>
                  <a:lnTo>
                    <a:pt x="6466" y="4860"/>
                  </a:lnTo>
                  <a:lnTo>
                    <a:pt x="6466" y="4858"/>
                  </a:lnTo>
                  <a:lnTo>
                    <a:pt x="6464" y="4856"/>
                  </a:lnTo>
                  <a:lnTo>
                    <a:pt x="6460" y="4856"/>
                  </a:lnTo>
                  <a:lnTo>
                    <a:pt x="6456" y="4860"/>
                  </a:lnTo>
                  <a:close/>
                  <a:moveTo>
                    <a:pt x="6376" y="5018"/>
                  </a:moveTo>
                  <a:lnTo>
                    <a:pt x="6376" y="5018"/>
                  </a:lnTo>
                  <a:lnTo>
                    <a:pt x="6372" y="5018"/>
                  </a:lnTo>
                  <a:lnTo>
                    <a:pt x="6370" y="5020"/>
                  </a:lnTo>
                  <a:lnTo>
                    <a:pt x="6368" y="5026"/>
                  </a:lnTo>
                  <a:lnTo>
                    <a:pt x="6366" y="5032"/>
                  </a:lnTo>
                  <a:lnTo>
                    <a:pt x="6368" y="5038"/>
                  </a:lnTo>
                  <a:lnTo>
                    <a:pt x="6370" y="5038"/>
                  </a:lnTo>
                  <a:lnTo>
                    <a:pt x="6372" y="5036"/>
                  </a:lnTo>
                  <a:lnTo>
                    <a:pt x="6376" y="5030"/>
                  </a:lnTo>
                  <a:lnTo>
                    <a:pt x="6378" y="5024"/>
                  </a:lnTo>
                  <a:lnTo>
                    <a:pt x="6378" y="5020"/>
                  </a:lnTo>
                  <a:lnTo>
                    <a:pt x="6376" y="5018"/>
                  </a:lnTo>
                  <a:close/>
                  <a:moveTo>
                    <a:pt x="5466" y="4460"/>
                  </a:moveTo>
                  <a:lnTo>
                    <a:pt x="5466" y="4460"/>
                  </a:lnTo>
                  <a:lnTo>
                    <a:pt x="5466" y="4458"/>
                  </a:lnTo>
                  <a:lnTo>
                    <a:pt x="5464" y="4458"/>
                  </a:lnTo>
                  <a:lnTo>
                    <a:pt x="5462" y="4458"/>
                  </a:lnTo>
                  <a:lnTo>
                    <a:pt x="5458" y="4460"/>
                  </a:lnTo>
                  <a:lnTo>
                    <a:pt x="5458" y="4462"/>
                  </a:lnTo>
                  <a:lnTo>
                    <a:pt x="5462" y="4464"/>
                  </a:lnTo>
                  <a:lnTo>
                    <a:pt x="5466" y="4460"/>
                  </a:lnTo>
                  <a:close/>
                  <a:moveTo>
                    <a:pt x="5468" y="4472"/>
                  </a:moveTo>
                  <a:lnTo>
                    <a:pt x="5468" y="4472"/>
                  </a:lnTo>
                  <a:lnTo>
                    <a:pt x="5466" y="4472"/>
                  </a:lnTo>
                  <a:lnTo>
                    <a:pt x="5464" y="4474"/>
                  </a:lnTo>
                  <a:lnTo>
                    <a:pt x="5462" y="4476"/>
                  </a:lnTo>
                  <a:lnTo>
                    <a:pt x="5462" y="4478"/>
                  </a:lnTo>
                  <a:lnTo>
                    <a:pt x="5466" y="4478"/>
                  </a:lnTo>
                  <a:lnTo>
                    <a:pt x="5468" y="4476"/>
                  </a:lnTo>
                  <a:lnTo>
                    <a:pt x="5468" y="4472"/>
                  </a:lnTo>
                  <a:close/>
                  <a:moveTo>
                    <a:pt x="5454" y="4498"/>
                  </a:moveTo>
                  <a:lnTo>
                    <a:pt x="5454" y="4498"/>
                  </a:lnTo>
                  <a:lnTo>
                    <a:pt x="5456" y="4500"/>
                  </a:lnTo>
                  <a:lnTo>
                    <a:pt x="5458" y="4500"/>
                  </a:lnTo>
                  <a:lnTo>
                    <a:pt x="5460" y="4500"/>
                  </a:lnTo>
                  <a:lnTo>
                    <a:pt x="5462" y="4496"/>
                  </a:lnTo>
                  <a:lnTo>
                    <a:pt x="5460" y="4492"/>
                  </a:lnTo>
                  <a:lnTo>
                    <a:pt x="5458" y="4492"/>
                  </a:lnTo>
                  <a:lnTo>
                    <a:pt x="5456" y="4494"/>
                  </a:lnTo>
                  <a:lnTo>
                    <a:pt x="5454" y="4498"/>
                  </a:lnTo>
                  <a:close/>
                  <a:moveTo>
                    <a:pt x="5466" y="4492"/>
                  </a:moveTo>
                  <a:lnTo>
                    <a:pt x="5466" y="4492"/>
                  </a:lnTo>
                  <a:lnTo>
                    <a:pt x="5464" y="4492"/>
                  </a:lnTo>
                  <a:lnTo>
                    <a:pt x="5464" y="4496"/>
                  </a:lnTo>
                  <a:lnTo>
                    <a:pt x="5466" y="4498"/>
                  </a:lnTo>
                  <a:lnTo>
                    <a:pt x="5468" y="4498"/>
                  </a:lnTo>
                  <a:lnTo>
                    <a:pt x="5470" y="4496"/>
                  </a:lnTo>
                  <a:lnTo>
                    <a:pt x="5468" y="4494"/>
                  </a:lnTo>
                  <a:lnTo>
                    <a:pt x="5466" y="4492"/>
                  </a:lnTo>
                  <a:close/>
                  <a:moveTo>
                    <a:pt x="5474" y="4492"/>
                  </a:moveTo>
                  <a:lnTo>
                    <a:pt x="5474" y="4492"/>
                  </a:lnTo>
                  <a:lnTo>
                    <a:pt x="5476" y="4492"/>
                  </a:lnTo>
                  <a:lnTo>
                    <a:pt x="5478" y="4490"/>
                  </a:lnTo>
                  <a:lnTo>
                    <a:pt x="5478" y="4488"/>
                  </a:lnTo>
                  <a:lnTo>
                    <a:pt x="5478" y="4486"/>
                  </a:lnTo>
                  <a:lnTo>
                    <a:pt x="5476" y="4486"/>
                  </a:lnTo>
                  <a:lnTo>
                    <a:pt x="5474" y="4488"/>
                  </a:lnTo>
                  <a:lnTo>
                    <a:pt x="5474" y="4492"/>
                  </a:lnTo>
                  <a:close/>
                  <a:moveTo>
                    <a:pt x="5456" y="4486"/>
                  </a:moveTo>
                  <a:lnTo>
                    <a:pt x="5456" y="4486"/>
                  </a:lnTo>
                  <a:lnTo>
                    <a:pt x="5454" y="4486"/>
                  </a:lnTo>
                  <a:lnTo>
                    <a:pt x="5454" y="4488"/>
                  </a:lnTo>
                  <a:lnTo>
                    <a:pt x="5454" y="4490"/>
                  </a:lnTo>
                  <a:lnTo>
                    <a:pt x="5456" y="4490"/>
                  </a:lnTo>
                  <a:lnTo>
                    <a:pt x="5458" y="4488"/>
                  </a:lnTo>
                  <a:lnTo>
                    <a:pt x="5456" y="4486"/>
                  </a:lnTo>
                  <a:close/>
                  <a:moveTo>
                    <a:pt x="5448" y="4476"/>
                  </a:moveTo>
                  <a:lnTo>
                    <a:pt x="5448" y="4476"/>
                  </a:lnTo>
                  <a:lnTo>
                    <a:pt x="5450" y="4476"/>
                  </a:lnTo>
                  <a:lnTo>
                    <a:pt x="5454" y="4474"/>
                  </a:lnTo>
                  <a:lnTo>
                    <a:pt x="5454" y="4472"/>
                  </a:lnTo>
                  <a:lnTo>
                    <a:pt x="5450" y="4472"/>
                  </a:lnTo>
                  <a:lnTo>
                    <a:pt x="5448" y="4474"/>
                  </a:lnTo>
                  <a:lnTo>
                    <a:pt x="5448" y="4476"/>
                  </a:lnTo>
                  <a:close/>
                  <a:moveTo>
                    <a:pt x="5480" y="4474"/>
                  </a:moveTo>
                  <a:lnTo>
                    <a:pt x="5480" y="4474"/>
                  </a:lnTo>
                  <a:lnTo>
                    <a:pt x="5484" y="4474"/>
                  </a:lnTo>
                  <a:lnTo>
                    <a:pt x="5484" y="4472"/>
                  </a:lnTo>
                  <a:lnTo>
                    <a:pt x="5482" y="4470"/>
                  </a:lnTo>
                  <a:lnTo>
                    <a:pt x="5480" y="4472"/>
                  </a:lnTo>
                  <a:lnTo>
                    <a:pt x="5480" y="4474"/>
                  </a:lnTo>
                  <a:close/>
                  <a:moveTo>
                    <a:pt x="6488" y="2842"/>
                  </a:moveTo>
                  <a:lnTo>
                    <a:pt x="6488" y="2842"/>
                  </a:lnTo>
                  <a:lnTo>
                    <a:pt x="6484" y="2842"/>
                  </a:lnTo>
                  <a:lnTo>
                    <a:pt x="6484" y="2844"/>
                  </a:lnTo>
                  <a:lnTo>
                    <a:pt x="6484" y="2852"/>
                  </a:lnTo>
                  <a:lnTo>
                    <a:pt x="6482" y="2858"/>
                  </a:lnTo>
                  <a:lnTo>
                    <a:pt x="6482" y="2860"/>
                  </a:lnTo>
                  <a:lnTo>
                    <a:pt x="6480" y="2860"/>
                  </a:lnTo>
                  <a:lnTo>
                    <a:pt x="6476" y="2858"/>
                  </a:lnTo>
                  <a:lnTo>
                    <a:pt x="6472" y="2860"/>
                  </a:lnTo>
                  <a:lnTo>
                    <a:pt x="6468" y="2862"/>
                  </a:lnTo>
                  <a:lnTo>
                    <a:pt x="6464" y="2866"/>
                  </a:lnTo>
                  <a:lnTo>
                    <a:pt x="6460" y="2868"/>
                  </a:lnTo>
                  <a:lnTo>
                    <a:pt x="6458" y="2868"/>
                  </a:lnTo>
                  <a:lnTo>
                    <a:pt x="6456" y="2872"/>
                  </a:lnTo>
                  <a:lnTo>
                    <a:pt x="6454" y="2884"/>
                  </a:lnTo>
                  <a:lnTo>
                    <a:pt x="6454" y="2898"/>
                  </a:lnTo>
                  <a:lnTo>
                    <a:pt x="6454" y="2902"/>
                  </a:lnTo>
                  <a:lnTo>
                    <a:pt x="6456" y="2904"/>
                  </a:lnTo>
                  <a:lnTo>
                    <a:pt x="6460" y="2904"/>
                  </a:lnTo>
                  <a:lnTo>
                    <a:pt x="6460" y="2906"/>
                  </a:lnTo>
                  <a:lnTo>
                    <a:pt x="6458" y="2910"/>
                  </a:lnTo>
                  <a:lnTo>
                    <a:pt x="6456" y="2912"/>
                  </a:lnTo>
                  <a:lnTo>
                    <a:pt x="6462" y="2914"/>
                  </a:lnTo>
                  <a:lnTo>
                    <a:pt x="6464" y="2916"/>
                  </a:lnTo>
                  <a:lnTo>
                    <a:pt x="6462" y="2918"/>
                  </a:lnTo>
                  <a:lnTo>
                    <a:pt x="6460" y="2922"/>
                  </a:lnTo>
                  <a:lnTo>
                    <a:pt x="6460" y="2924"/>
                  </a:lnTo>
                  <a:lnTo>
                    <a:pt x="6464" y="2924"/>
                  </a:lnTo>
                  <a:lnTo>
                    <a:pt x="6470" y="2930"/>
                  </a:lnTo>
                  <a:lnTo>
                    <a:pt x="6474" y="2932"/>
                  </a:lnTo>
                  <a:lnTo>
                    <a:pt x="6474" y="2934"/>
                  </a:lnTo>
                  <a:lnTo>
                    <a:pt x="6476" y="2934"/>
                  </a:lnTo>
                  <a:lnTo>
                    <a:pt x="6480" y="2932"/>
                  </a:lnTo>
                  <a:lnTo>
                    <a:pt x="6480" y="2930"/>
                  </a:lnTo>
                  <a:lnTo>
                    <a:pt x="6480" y="2926"/>
                  </a:lnTo>
                  <a:lnTo>
                    <a:pt x="6480" y="2924"/>
                  </a:lnTo>
                  <a:lnTo>
                    <a:pt x="6484" y="2922"/>
                  </a:lnTo>
                  <a:lnTo>
                    <a:pt x="6486" y="2918"/>
                  </a:lnTo>
                  <a:lnTo>
                    <a:pt x="6486" y="2904"/>
                  </a:lnTo>
                  <a:lnTo>
                    <a:pt x="6488" y="2900"/>
                  </a:lnTo>
                  <a:lnTo>
                    <a:pt x="6490" y="2896"/>
                  </a:lnTo>
                  <a:lnTo>
                    <a:pt x="6492" y="2890"/>
                  </a:lnTo>
                  <a:lnTo>
                    <a:pt x="6492" y="2880"/>
                  </a:lnTo>
                  <a:lnTo>
                    <a:pt x="6490" y="2870"/>
                  </a:lnTo>
                  <a:lnTo>
                    <a:pt x="6490" y="2864"/>
                  </a:lnTo>
                  <a:lnTo>
                    <a:pt x="6488" y="2860"/>
                  </a:lnTo>
                  <a:lnTo>
                    <a:pt x="6488" y="2858"/>
                  </a:lnTo>
                  <a:lnTo>
                    <a:pt x="6490" y="2848"/>
                  </a:lnTo>
                  <a:lnTo>
                    <a:pt x="6488" y="2844"/>
                  </a:lnTo>
                  <a:lnTo>
                    <a:pt x="6488" y="2842"/>
                  </a:lnTo>
                  <a:close/>
                  <a:moveTo>
                    <a:pt x="6706" y="3110"/>
                  </a:moveTo>
                  <a:lnTo>
                    <a:pt x="6706" y="3110"/>
                  </a:lnTo>
                  <a:lnTo>
                    <a:pt x="6702" y="3110"/>
                  </a:lnTo>
                  <a:lnTo>
                    <a:pt x="6696" y="3112"/>
                  </a:lnTo>
                  <a:lnTo>
                    <a:pt x="6682" y="3118"/>
                  </a:lnTo>
                  <a:lnTo>
                    <a:pt x="6674" y="3120"/>
                  </a:lnTo>
                  <a:lnTo>
                    <a:pt x="6666" y="3120"/>
                  </a:lnTo>
                  <a:lnTo>
                    <a:pt x="6658" y="3118"/>
                  </a:lnTo>
                  <a:lnTo>
                    <a:pt x="6652" y="3114"/>
                  </a:lnTo>
                  <a:lnTo>
                    <a:pt x="6644" y="3108"/>
                  </a:lnTo>
                  <a:lnTo>
                    <a:pt x="6638" y="3108"/>
                  </a:lnTo>
                  <a:lnTo>
                    <a:pt x="6634" y="3108"/>
                  </a:lnTo>
                  <a:lnTo>
                    <a:pt x="6632" y="3112"/>
                  </a:lnTo>
                  <a:lnTo>
                    <a:pt x="6628" y="3116"/>
                  </a:lnTo>
                  <a:lnTo>
                    <a:pt x="6626" y="3116"/>
                  </a:lnTo>
                  <a:lnTo>
                    <a:pt x="6622" y="3112"/>
                  </a:lnTo>
                  <a:lnTo>
                    <a:pt x="6622" y="3110"/>
                  </a:lnTo>
                  <a:lnTo>
                    <a:pt x="6620" y="3110"/>
                  </a:lnTo>
                  <a:lnTo>
                    <a:pt x="6614" y="3112"/>
                  </a:lnTo>
                  <a:lnTo>
                    <a:pt x="6610" y="3120"/>
                  </a:lnTo>
                  <a:lnTo>
                    <a:pt x="6610" y="3132"/>
                  </a:lnTo>
                  <a:lnTo>
                    <a:pt x="6610" y="3136"/>
                  </a:lnTo>
                  <a:lnTo>
                    <a:pt x="6614" y="3140"/>
                  </a:lnTo>
                  <a:lnTo>
                    <a:pt x="6628" y="3144"/>
                  </a:lnTo>
                  <a:lnTo>
                    <a:pt x="6640" y="3150"/>
                  </a:lnTo>
                  <a:lnTo>
                    <a:pt x="6650" y="3158"/>
                  </a:lnTo>
                  <a:lnTo>
                    <a:pt x="6660" y="3164"/>
                  </a:lnTo>
                  <a:lnTo>
                    <a:pt x="6666" y="3166"/>
                  </a:lnTo>
                  <a:lnTo>
                    <a:pt x="6670" y="3168"/>
                  </a:lnTo>
                  <a:lnTo>
                    <a:pt x="6678" y="3170"/>
                  </a:lnTo>
                  <a:lnTo>
                    <a:pt x="6684" y="3176"/>
                  </a:lnTo>
                  <a:lnTo>
                    <a:pt x="6692" y="3182"/>
                  </a:lnTo>
                  <a:lnTo>
                    <a:pt x="6702" y="3186"/>
                  </a:lnTo>
                  <a:lnTo>
                    <a:pt x="6714" y="3192"/>
                  </a:lnTo>
                  <a:lnTo>
                    <a:pt x="6716" y="3190"/>
                  </a:lnTo>
                  <a:lnTo>
                    <a:pt x="6716" y="3186"/>
                  </a:lnTo>
                  <a:lnTo>
                    <a:pt x="6718" y="3178"/>
                  </a:lnTo>
                  <a:lnTo>
                    <a:pt x="6720" y="3170"/>
                  </a:lnTo>
                  <a:lnTo>
                    <a:pt x="6720" y="3162"/>
                  </a:lnTo>
                  <a:lnTo>
                    <a:pt x="6720" y="3158"/>
                  </a:lnTo>
                  <a:lnTo>
                    <a:pt x="6716" y="3154"/>
                  </a:lnTo>
                  <a:lnTo>
                    <a:pt x="6714" y="3152"/>
                  </a:lnTo>
                  <a:lnTo>
                    <a:pt x="6716" y="3146"/>
                  </a:lnTo>
                  <a:lnTo>
                    <a:pt x="6720" y="3130"/>
                  </a:lnTo>
                  <a:lnTo>
                    <a:pt x="6736" y="3104"/>
                  </a:lnTo>
                  <a:lnTo>
                    <a:pt x="6736" y="3102"/>
                  </a:lnTo>
                  <a:lnTo>
                    <a:pt x="6734" y="3102"/>
                  </a:lnTo>
                  <a:lnTo>
                    <a:pt x="6728" y="3106"/>
                  </a:lnTo>
                  <a:lnTo>
                    <a:pt x="6716" y="3110"/>
                  </a:lnTo>
                  <a:lnTo>
                    <a:pt x="6712" y="3110"/>
                  </a:lnTo>
                  <a:lnTo>
                    <a:pt x="6706" y="3110"/>
                  </a:lnTo>
                  <a:close/>
                  <a:moveTo>
                    <a:pt x="6434" y="2968"/>
                  </a:moveTo>
                  <a:lnTo>
                    <a:pt x="6434" y="2968"/>
                  </a:lnTo>
                  <a:lnTo>
                    <a:pt x="6436" y="2972"/>
                  </a:lnTo>
                  <a:lnTo>
                    <a:pt x="6438" y="2976"/>
                  </a:lnTo>
                  <a:lnTo>
                    <a:pt x="6442" y="2982"/>
                  </a:lnTo>
                  <a:lnTo>
                    <a:pt x="6446" y="2990"/>
                  </a:lnTo>
                  <a:lnTo>
                    <a:pt x="6446" y="2996"/>
                  </a:lnTo>
                  <a:lnTo>
                    <a:pt x="6446" y="3004"/>
                  </a:lnTo>
                  <a:lnTo>
                    <a:pt x="6446" y="3012"/>
                  </a:lnTo>
                  <a:lnTo>
                    <a:pt x="6448" y="3016"/>
                  </a:lnTo>
                  <a:lnTo>
                    <a:pt x="6448" y="3020"/>
                  </a:lnTo>
                  <a:lnTo>
                    <a:pt x="6446" y="3030"/>
                  </a:lnTo>
                  <a:lnTo>
                    <a:pt x="6446" y="3046"/>
                  </a:lnTo>
                  <a:lnTo>
                    <a:pt x="6448" y="3058"/>
                  </a:lnTo>
                  <a:lnTo>
                    <a:pt x="6450" y="3064"/>
                  </a:lnTo>
                  <a:lnTo>
                    <a:pt x="6454" y="3068"/>
                  </a:lnTo>
                  <a:lnTo>
                    <a:pt x="6458" y="3070"/>
                  </a:lnTo>
                  <a:lnTo>
                    <a:pt x="6462" y="3070"/>
                  </a:lnTo>
                  <a:lnTo>
                    <a:pt x="6466" y="3068"/>
                  </a:lnTo>
                  <a:lnTo>
                    <a:pt x="6468" y="3066"/>
                  </a:lnTo>
                  <a:lnTo>
                    <a:pt x="6472" y="3060"/>
                  </a:lnTo>
                  <a:lnTo>
                    <a:pt x="6474" y="3054"/>
                  </a:lnTo>
                  <a:lnTo>
                    <a:pt x="6476" y="3054"/>
                  </a:lnTo>
                  <a:lnTo>
                    <a:pt x="6480" y="3056"/>
                  </a:lnTo>
                  <a:lnTo>
                    <a:pt x="6488" y="3058"/>
                  </a:lnTo>
                  <a:lnTo>
                    <a:pt x="6490" y="3056"/>
                  </a:lnTo>
                  <a:lnTo>
                    <a:pt x="6492" y="3054"/>
                  </a:lnTo>
                  <a:lnTo>
                    <a:pt x="6496" y="3044"/>
                  </a:lnTo>
                  <a:lnTo>
                    <a:pt x="6498" y="3024"/>
                  </a:lnTo>
                  <a:lnTo>
                    <a:pt x="6500" y="3016"/>
                  </a:lnTo>
                  <a:lnTo>
                    <a:pt x="6500" y="3008"/>
                  </a:lnTo>
                  <a:lnTo>
                    <a:pt x="6496" y="3000"/>
                  </a:lnTo>
                  <a:lnTo>
                    <a:pt x="6496" y="2996"/>
                  </a:lnTo>
                  <a:lnTo>
                    <a:pt x="6498" y="2990"/>
                  </a:lnTo>
                  <a:lnTo>
                    <a:pt x="6502" y="2984"/>
                  </a:lnTo>
                  <a:lnTo>
                    <a:pt x="6502" y="2980"/>
                  </a:lnTo>
                  <a:lnTo>
                    <a:pt x="6502" y="2968"/>
                  </a:lnTo>
                  <a:lnTo>
                    <a:pt x="6498" y="2958"/>
                  </a:lnTo>
                  <a:lnTo>
                    <a:pt x="6494" y="2950"/>
                  </a:lnTo>
                  <a:lnTo>
                    <a:pt x="6488" y="2944"/>
                  </a:lnTo>
                  <a:lnTo>
                    <a:pt x="6486" y="2942"/>
                  </a:lnTo>
                  <a:lnTo>
                    <a:pt x="6484" y="2942"/>
                  </a:lnTo>
                  <a:lnTo>
                    <a:pt x="6480" y="2944"/>
                  </a:lnTo>
                  <a:lnTo>
                    <a:pt x="6474" y="2946"/>
                  </a:lnTo>
                  <a:lnTo>
                    <a:pt x="6460" y="2956"/>
                  </a:lnTo>
                  <a:lnTo>
                    <a:pt x="6454" y="2962"/>
                  </a:lnTo>
                  <a:lnTo>
                    <a:pt x="6448" y="2962"/>
                  </a:lnTo>
                  <a:lnTo>
                    <a:pt x="6442" y="2962"/>
                  </a:lnTo>
                  <a:lnTo>
                    <a:pt x="6440" y="2960"/>
                  </a:lnTo>
                  <a:lnTo>
                    <a:pt x="6438" y="2958"/>
                  </a:lnTo>
                  <a:lnTo>
                    <a:pt x="6436" y="2958"/>
                  </a:lnTo>
                  <a:lnTo>
                    <a:pt x="6434" y="2968"/>
                  </a:lnTo>
                  <a:close/>
                  <a:moveTo>
                    <a:pt x="6714" y="2136"/>
                  </a:moveTo>
                  <a:lnTo>
                    <a:pt x="6714" y="2136"/>
                  </a:lnTo>
                  <a:lnTo>
                    <a:pt x="6718" y="2134"/>
                  </a:lnTo>
                  <a:lnTo>
                    <a:pt x="6718" y="2132"/>
                  </a:lnTo>
                  <a:lnTo>
                    <a:pt x="6716" y="2128"/>
                  </a:lnTo>
                  <a:lnTo>
                    <a:pt x="6714" y="2124"/>
                  </a:lnTo>
                  <a:lnTo>
                    <a:pt x="6706" y="2120"/>
                  </a:lnTo>
                  <a:lnTo>
                    <a:pt x="6702" y="2118"/>
                  </a:lnTo>
                  <a:lnTo>
                    <a:pt x="6700" y="2118"/>
                  </a:lnTo>
                  <a:lnTo>
                    <a:pt x="6698" y="2122"/>
                  </a:lnTo>
                  <a:lnTo>
                    <a:pt x="6702" y="2130"/>
                  </a:lnTo>
                  <a:lnTo>
                    <a:pt x="6706" y="2136"/>
                  </a:lnTo>
                  <a:lnTo>
                    <a:pt x="6710" y="2136"/>
                  </a:lnTo>
                  <a:lnTo>
                    <a:pt x="6714" y="2136"/>
                  </a:lnTo>
                  <a:close/>
                  <a:moveTo>
                    <a:pt x="6546" y="1994"/>
                  </a:moveTo>
                  <a:lnTo>
                    <a:pt x="6546" y="1994"/>
                  </a:lnTo>
                  <a:lnTo>
                    <a:pt x="6546" y="1996"/>
                  </a:lnTo>
                  <a:lnTo>
                    <a:pt x="6548" y="1996"/>
                  </a:lnTo>
                  <a:lnTo>
                    <a:pt x="6556" y="1992"/>
                  </a:lnTo>
                  <a:lnTo>
                    <a:pt x="6556" y="1990"/>
                  </a:lnTo>
                  <a:lnTo>
                    <a:pt x="6552" y="1990"/>
                  </a:lnTo>
                  <a:lnTo>
                    <a:pt x="6548" y="1992"/>
                  </a:lnTo>
                  <a:lnTo>
                    <a:pt x="6546" y="1994"/>
                  </a:lnTo>
                  <a:close/>
                  <a:moveTo>
                    <a:pt x="6520" y="2132"/>
                  </a:moveTo>
                  <a:lnTo>
                    <a:pt x="6520" y="2132"/>
                  </a:lnTo>
                  <a:lnTo>
                    <a:pt x="6530" y="2134"/>
                  </a:lnTo>
                  <a:lnTo>
                    <a:pt x="6536" y="2132"/>
                  </a:lnTo>
                  <a:lnTo>
                    <a:pt x="6542" y="2128"/>
                  </a:lnTo>
                  <a:lnTo>
                    <a:pt x="6542" y="2126"/>
                  </a:lnTo>
                  <a:lnTo>
                    <a:pt x="6544" y="2124"/>
                  </a:lnTo>
                  <a:lnTo>
                    <a:pt x="6542" y="2118"/>
                  </a:lnTo>
                  <a:lnTo>
                    <a:pt x="6540" y="2112"/>
                  </a:lnTo>
                  <a:lnTo>
                    <a:pt x="6540" y="2108"/>
                  </a:lnTo>
                  <a:lnTo>
                    <a:pt x="6540" y="2104"/>
                  </a:lnTo>
                  <a:lnTo>
                    <a:pt x="6538" y="2102"/>
                  </a:lnTo>
                  <a:lnTo>
                    <a:pt x="6534" y="2100"/>
                  </a:lnTo>
                  <a:lnTo>
                    <a:pt x="6534" y="2102"/>
                  </a:lnTo>
                  <a:lnTo>
                    <a:pt x="6534" y="2104"/>
                  </a:lnTo>
                  <a:lnTo>
                    <a:pt x="6532" y="2104"/>
                  </a:lnTo>
                  <a:lnTo>
                    <a:pt x="6524" y="2100"/>
                  </a:lnTo>
                  <a:lnTo>
                    <a:pt x="6520" y="2100"/>
                  </a:lnTo>
                  <a:lnTo>
                    <a:pt x="6514" y="2102"/>
                  </a:lnTo>
                  <a:lnTo>
                    <a:pt x="6508" y="2104"/>
                  </a:lnTo>
                  <a:lnTo>
                    <a:pt x="6504" y="2104"/>
                  </a:lnTo>
                  <a:lnTo>
                    <a:pt x="6500" y="2104"/>
                  </a:lnTo>
                  <a:lnTo>
                    <a:pt x="6498" y="2104"/>
                  </a:lnTo>
                  <a:lnTo>
                    <a:pt x="6498" y="2108"/>
                  </a:lnTo>
                  <a:lnTo>
                    <a:pt x="6500" y="2110"/>
                  </a:lnTo>
                  <a:lnTo>
                    <a:pt x="6504" y="2114"/>
                  </a:lnTo>
                  <a:lnTo>
                    <a:pt x="6508" y="2122"/>
                  </a:lnTo>
                  <a:lnTo>
                    <a:pt x="6510" y="2126"/>
                  </a:lnTo>
                  <a:lnTo>
                    <a:pt x="6512" y="2124"/>
                  </a:lnTo>
                  <a:lnTo>
                    <a:pt x="6514" y="2126"/>
                  </a:lnTo>
                  <a:lnTo>
                    <a:pt x="6516" y="2126"/>
                  </a:lnTo>
                  <a:lnTo>
                    <a:pt x="6514" y="2128"/>
                  </a:lnTo>
                  <a:lnTo>
                    <a:pt x="6516" y="2130"/>
                  </a:lnTo>
                  <a:lnTo>
                    <a:pt x="6520" y="2132"/>
                  </a:lnTo>
                  <a:close/>
                  <a:moveTo>
                    <a:pt x="6534" y="2078"/>
                  </a:moveTo>
                  <a:lnTo>
                    <a:pt x="6534" y="2078"/>
                  </a:lnTo>
                  <a:lnTo>
                    <a:pt x="6532" y="2078"/>
                  </a:lnTo>
                  <a:lnTo>
                    <a:pt x="6532" y="2080"/>
                  </a:lnTo>
                  <a:lnTo>
                    <a:pt x="6532" y="2086"/>
                  </a:lnTo>
                  <a:lnTo>
                    <a:pt x="6534" y="2090"/>
                  </a:lnTo>
                  <a:lnTo>
                    <a:pt x="6534" y="2088"/>
                  </a:lnTo>
                  <a:lnTo>
                    <a:pt x="6536" y="2086"/>
                  </a:lnTo>
                  <a:lnTo>
                    <a:pt x="6536" y="2082"/>
                  </a:lnTo>
                  <a:lnTo>
                    <a:pt x="6534" y="2078"/>
                  </a:lnTo>
                  <a:close/>
                  <a:moveTo>
                    <a:pt x="6544" y="2134"/>
                  </a:moveTo>
                  <a:lnTo>
                    <a:pt x="6544" y="2134"/>
                  </a:lnTo>
                  <a:lnTo>
                    <a:pt x="6544" y="2132"/>
                  </a:lnTo>
                  <a:lnTo>
                    <a:pt x="6544" y="2130"/>
                  </a:lnTo>
                  <a:lnTo>
                    <a:pt x="6542" y="2132"/>
                  </a:lnTo>
                  <a:lnTo>
                    <a:pt x="6540" y="2134"/>
                  </a:lnTo>
                  <a:lnTo>
                    <a:pt x="6534" y="2144"/>
                  </a:lnTo>
                  <a:lnTo>
                    <a:pt x="6532" y="2148"/>
                  </a:lnTo>
                  <a:lnTo>
                    <a:pt x="6532" y="2152"/>
                  </a:lnTo>
                  <a:lnTo>
                    <a:pt x="6534" y="2154"/>
                  </a:lnTo>
                  <a:lnTo>
                    <a:pt x="6536" y="2154"/>
                  </a:lnTo>
                  <a:lnTo>
                    <a:pt x="6538" y="2148"/>
                  </a:lnTo>
                  <a:lnTo>
                    <a:pt x="6544" y="2134"/>
                  </a:lnTo>
                  <a:close/>
                  <a:moveTo>
                    <a:pt x="6582" y="2150"/>
                  </a:moveTo>
                  <a:lnTo>
                    <a:pt x="6582" y="2150"/>
                  </a:lnTo>
                  <a:lnTo>
                    <a:pt x="6578" y="2144"/>
                  </a:lnTo>
                  <a:lnTo>
                    <a:pt x="6576" y="2142"/>
                  </a:lnTo>
                  <a:lnTo>
                    <a:pt x="6576" y="2144"/>
                  </a:lnTo>
                  <a:lnTo>
                    <a:pt x="6574" y="2146"/>
                  </a:lnTo>
                  <a:lnTo>
                    <a:pt x="6572" y="2146"/>
                  </a:lnTo>
                  <a:lnTo>
                    <a:pt x="6562" y="2140"/>
                  </a:lnTo>
                  <a:lnTo>
                    <a:pt x="6556" y="2138"/>
                  </a:lnTo>
                  <a:lnTo>
                    <a:pt x="6552" y="2140"/>
                  </a:lnTo>
                  <a:lnTo>
                    <a:pt x="6552" y="2144"/>
                  </a:lnTo>
                  <a:lnTo>
                    <a:pt x="6552" y="2148"/>
                  </a:lnTo>
                  <a:lnTo>
                    <a:pt x="6554" y="2152"/>
                  </a:lnTo>
                  <a:lnTo>
                    <a:pt x="6560" y="2156"/>
                  </a:lnTo>
                  <a:lnTo>
                    <a:pt x="6570" y="2158"/>
                  </a:lnTo>
                  <a:lnTo>
                    <a:pt x="6578" y="2158"/>
                  </a:lnTo>
                  <a:lnTo>
                    <a:pt x="6582" y="2158"/>
                  </a:lnTo>
                  <a:lnTo>
                    <a:pt x="6584" y="2156"/>
                  </a:lnTo>
                  <a:lnTo>
                    <a:pt x="6582" y="2150"/>
                  </a:lnTo>
                  <a:close/>
                  <a:moveTo>
                    <a:pt x="6566" y="2088"/>
                  </a:moveTo>
                  <a:lnTo>
                    <a:pt x="6566" y="2088"/>
                  </a:lnTo>
                  <a:lnTo>
                    <a:pt x="6560" y="2090"/>
                  </a:lnTo>
                  <a:lnTo>
                    <a:pt x="6554" y="2090"/>
                  </a:lnTo>
                  <a:lnTo>
                    <a:pt x="6550" y="2090"/>
                  </a:lnTo>
                  <a:lnTo>
                    <a:pt x="6546" y="2090"/>
                  </a:lnTo>
                  <a:lnTo>
                    <a:pt x="6544" y="2092"/>
                  </a:lnTo>
                  <a:lnTo>
                    <a:pt x="6546" y="2094"/>
                  </a:lnTo>
                  <a:lnTo>
                    <a:pt x="6550" y="2096"/>
                  </a:lnTo>
                  <a:lnTo>
                    <a:pt x="6554" y="2100"/>
                  </a:lnTo>
                  <a:lnTo>
                    <a:pt x="6556" y="2100"/>
                  </a:lnTo>
                  <a:lnTo>
                    <a:pt x="6554" y="2102"/>
                  </a:lnTo>
                  <a:lnTo>
                    <a:pt x="6554" y="2106"/>
                  </a:lnTo>
                  <a:lnTo>
                    <a:pt x="6556" y="2108"/>
                  </a:lnTo>
                  <a:lnTo>
                    <a:pt x="6558" y="2110"/>
                  </a:lnTo>
                  <a:lnTo>
                    <a:pt x="6556" y="2114"/>
                  </a:lnTo>
                  <a:lnTo>
                    <a:pt x="6554" y="2116"/>
                  </a:lnTo>
                  <a:lnTo>
                    <a:pt x="6556" y="2116"/>
                  </a:lnTo>
                  <a:lnTo>
                    <a:pt x="6558" y="2118"/>
                  </a:lnTo>
                  <a:lnTo>
                    <a:pt x="6560" y="2122"/>
                  </a:lnTo>
                  <a:lnTo>
                    <a:pt x="6560" y="2124"/>
                  </a:lnTo>
                  <a:lnTo>
                    <a:pt x="6564" y="2124"/>
                  </a:lnTo>
                  <a:lnTo>
                    <a:pt x="6566" y="2124"/>
                  </a:lnTo>
                  <a:lnTo>
                    <a:pt x="6570" y="2124"/>
                  </a:lnTo>
                  <a:lnTo>
                    <a:pt x="6574" y="2124"/>
                  </a:lnTo>
                  <a:lnTo>
                    <a:pt x="6576" y="2124"/>
                  </a:lnTo>
                  <a:lnTo>
                    <a:pt x="6578" y="2124"/>
                  </a:lnTo>
                  <a:lnTo>
                    <a:pt x="6580" y="2128"/>
                  </a:lnTo>
                  <a:lnTo>
                    <a:pt x="6580" y="2130"/>
                  </a:lnTo>
                  <a:lnTo>
                    <a:pt x="6578" y="2132"/>
                  </a:lnTo>
                  <a:lnTo>
                    <a:pt x="6576" y="2132"/>
                  </a:lnTo>
                  <a:lnTo>
                    <a:pt x="6574" y="2132"/>
                  </a:lnTo>
                  <a:lnTo>
                    <a:pt x="6576" y="2134"/>
                  </a:lnTo>
                  <a:lnTo>
                    <a:pt x="6580" y="2136"/>
                  </a:lnTo>
                  <a:lnTo>
                    <a:pt x="6582" y="2138"/>
                  </a:lnTo>
                  <a:lnTo>
                    <a:pt x="6582" y="2140"/>
                  </a:lnTo>
                  <a:lnTo>
                    <a:pt x="6580" y="2140"/>
                  </a:lnTo>
                  <a:lnTo>
                    <a:pt x="6580" y="2144"/>
                  </a:lnTo>
                  <a:lnTo>
                    <a:pt x="6586" y="2150"/>
                  </a:lnTo>
                  <a:lnTo>
                    <a:pt x="6588" y="2154"/>
                  </a:lnTo>
                  <a:lnTo>
                    <a:pt x="6588" y="2158"/>
                  </a:lnTo>
                  <a:lnTo>
                    <a:pt x="6588" y="2160"/>
                  </a:lnTo>
                  <a:lnTo>
                    <a:pt x="6590" y="2164"/>
                  </a:lnTo>
                  <a:lnTo>
                    <a:pt x="6592" y="2164"/>
                  </a:lnTo>
                  <a:lnTo>
                    <a:pt x="6592" y="2160"/>
                  </a:lnTo>
                  <a:lnTo>
                    <a:pt x="6592" y="2156"/>
                  </a:lnTo>
                  <a:lnTo>
                    <a:pt x="6594" y="2150"/>
                  </a:lnTo>
                  <a:lnTo>
                    <a:pt x="6596" y="2148"/>
                  </a:lnTo>
                  <a:lnTo>
                    <a:pt x="6598" y="2146"/>
                  </a:lnTo>
                  <a:lnTo>
                    <a:pt x="6592" y="2142"/>
                  </a:lnTo>
                  <a:lnTo>
                    <a:pt x="6586" y="2140"/>
                  </a:lnTo>
                  <a:lnTo>
                    <a:pt x="6588" y="2138"/>
                  </a:lnTo>
                  <a:lnTo>
                    <a:pt x="6590" y="2138"/>
                  </a:lnTo>
                  <a:lnTo>
                    <a:pt x="6594" y="2138"/>
                  </a:lnTo>
                  <a:lnTo>
                    <a:pt x="6596" y="2136"/>
                  </a:lnTo>
                  <a:lnTo>
                    <a:pt x="6596" y="2134"/>
                  </a:lnTo>
                  <a:lnTo>
                    <a:pt x="6596" y="2130"/>
                  </a:lnTo>
                  <a:lnTo>
                    <a:pt x="6596" y="2126"/>
                  </a:lnTo>
                  <a:lnTo>
                    <a:pt x="6596" y="2124"/>
                  </a:lnTo>
                  <a:lnTo>
                    <a:pt x="6604" y="2122"/>
                  </a:lnTo>
                  <a:lnTo>
                    <a:pt x="6608" y="2120"/>
                  </a:lnTo>
                  <a:lnTo>
                    <a:pt x="6610" y="2118"/>
                  </a:lnTo>
                  <a:lnTo>
                    <a:pt x="6608" y="2114"/>
                  </a:lnTo>
                  <a:lnTo>
                    <a:pt x="6602" y="2112"/>
                  </a:lnTo>
                  <a:lnTo>
                    <a:pt x="6598" y="2108"/>
                  </a:lnTo>
                  <a:lnTo>
                    <a:pt x="6598" y="2104"/>
                  </a:lnTo>
                  <a:lnTo>
                    <a:pt x="6602" y="2102"/>
                  </a:lnTo>
                  <a:lnTo>
                    <a:pt x="6608" y="2100"/>
                  </a:lnTo>
                  <a:lnTo>
                    <a:pt x="6610" y="2098"/>
                  </a:lnTo>
                  <a:lnTo>
                    <a:pt x="6612" y="2096"/>
                  </a:lnTo>
                  <a:lnTo>
                    <a:pt x="6614" y="2088"/>
                  </a:lnTo>
                  <a:lnTo>
                    <a:pt x="6614" y="2080"/>
                  </a:lnTo>
                  <a:lnTo>
                    <a:pt x="6614" y="2074"/>
                  </a:lnTo>
                  <a:lnTo>
                    <a:pt x="6616" y="2072"/>
                  </a:lnTo>
                  <a:lnTo>
                    <a:pt x="6614" y="2070"/>
                  </a:lnTo>
                  <a:lnTo>
                    <a:pt x="6604" y="2066"/>
                  </a:lnTo>
                  <a:lnTo>
                    <a:pt x="6598" y="2066"/>
                  </a:lnTo>
                  <a:lnTo>
                    <a:pt x="6592" y="2070"/>
                  </a:lnTo>
                  <a:lnTo>
                    <a:pt x="6588" y="2074"/>
                  </a:lnTo>
                  <a:lnTo>
                    <a:pt x="6588" y="2078"/>
                  </a:lnTo>
                  <a:lnTo>
                    <a:pt x="6588" y="2080"/>
                  </a:lnTo>
                  <a:lnTo>
                    <a:pt x="6588" y="2082"/>
                  </a:lnTo>
                  <a:lnTo>
                    <a:pt x="6586" y="2090"/>
                  </a:lnTo>
                  <a:lnTo>
                    <a:pt x="6584" y="2094"/>
                  </a:lnTo>
                  <a:lnTo>
                    <a:pt x="6582" y="2094"/>
                  </a:lnTo>
                  <a:lnTo>
                    <a:pt x="6580" y="2092"/>
                  </a:lnTo>
                  <a:lnTo>
                    <a:pt x="6580" y="2088"/>
                  </a:lnTo>
                  <a:lnTo>
                    <a:pt x="6582" y="2078"/>
                  </a:lnTo>
                  <a:lnTo>
                    <a:pt x="6580" y="2076"/>
                  </a:lnTo>
                  <a:lnTo>
                    <a:pt x="6578" y="2078"/>
                  </a:lnTo>
                  <a:lnTo>
                    <a:pt x="6574" y="2078"/>
                  </a:lnTo>
                  <a:lnTo>
                    <a:pt x="6568" y="2076"/>
                  </a:lnTo>
                  <a:lnTo>
                    <a:pt x="6564" y="2074"/>
                  </a:lnTo>
                  <a:lnTo>
                    <a:pt x="6562" y="2074"/>
                  </a:lnTo>
                  <a:lnTo>
                    <a:pt x="6560" y="2076"/>
                  </a:lnTo>
                  <a:lnTo>
                    <a:pt x="6562" y="2076"/>
                  </a:lnTo>
                  <a:lnTo>
                    <a:pt x="6566" y="2078"/>
                  </a:lnTo>
                  <a:lnTo>
                    <a:pt x="6570" y="2082"/>
                  </a:lnTo>
                  <a:lnTo>
                    <a:pt x="6568" y="2084"/>
                  </a:lnTo>
                  <a:lnTo>
                    <a:pt x="6566" y="2088"/>
                  </a:lnTo>
                  <a:close/>
                  <a:moveTo>
                    <a:pt x="6598" y="2138"/>
                  </a:moveTo>
                  <a:lnTo>
                    <a:pt x="6598" y="2138"/>
                  </a:lnTo>
                  <a:lnTo>
                    <a:pt x="6596" y="2142"/>
                  </a:lnTo>
                  <a:lnTo>
                    <a:pt x="6598" y="2142"/>
                  </a:lnTo>
                  <a:lnTo>
                    <a:pt x="6604" y="2142"/>
                  </a:lnTo>
                  <a:lnTo>
                    <a:pt x="6610" y="2138"/>
                  </a:lnTo>
                  <a:lnTo>
                    <a:pt x="6610" y="2136"/>
                  </a:lnTo>
                  <a:lnTo>
                    <a:pt x="6610" y="2134"/>
                  </a:lnTo>
                  <a:lnTo>
                    <a:pt x="6606" y="2134"/>
                  </a:lnTo>
                  <a:lnTo>
                    <a:pt x="6602" y="2134"/>
                  </a:lnTo>
                  <a:lnTo>
                    <a:pt x="6598" y="2138"/>
                  </a:lnTo>
                  <a:close/>
                  <a:moveTo>
                    <a:pt x="6552" y="2166"/>
                  </a:moveTo>
                  <a:lnTo>
                    <a:pt x="6552" y="2166"/>
                  </a:lnTo>
                  <a:lnTo>
                    <a:pt x="6552" y="2168"/>
                  </a:lnTo>
                  <a:lnTo>
                    <a:pt x="6556" y="2172"/>
                  </a:lnTo>
                  <a:lnTo>
                    <a:pt x="6560" y="2172"/>
                  </a:lnTo>
                  <a:lnTo>
                    <a:pt x="6564" y="2172"/>
                  </a:lnTo>
                  <a:lnTo>
                    <a:pt x="6562" y="2168"/>
                  </a:lnTo>
                  <a:lnTo>
                    <a:pt x="6560" y="2166"/>
                  </a:lnTo>
                  <a:lnTo>
                    <a:pt x="6556" y="2164"/>
                  </a:lnTo>
                  <a:lnTo>
                    <a:pt x="6552" y="2166"/>
                  </a:lnTo>
                  <a:close/>
                  <a:moveTo>
                    <a:pt x="6636" y="2164"/>
                  </a:moveTo>
                  <a:lnTo>
                    <a:pt x="6636" y="2164"/>
                  </a:lnTo>
                  <a:lnTo>
                    <a:pt x="6636" y="2166"/>
                  </a:lnTo>
                  <a:lnTo>
                    <a:pt x="6638" y="2168"/>
                  </a:lnTo>
                  <a:lnTo>
                    <a:pt x="6640" y="2172"/>
                  </a:lnTo>
                  <a:lnTo>
                    <a:pt x="6638" y="2174"/>
                  </a:lnTo>
                  <a:lnTo>
                    <a:pt x="6636" y="2176"/>
                  </a:lnTo>
                  <a:lnTo>
                    <a:pt x="6638" y="2178"/>
                  </a:lnTo>
                  <a:lnTo>
                    <a:pt x="6644" y="2182"/>
                  </a:lnTo>
                  <a:lnTo>
                    <a:pt x="6646" y="2184"/>
                  </a:lnTo>
                  <a:lnTo>
                    <a:pt x="6648" y="2184"/>
                  </a:lnTo>
                  <a:lnTo>
                    <a:pt x="6648" y="2182"/>
                  </a:lnTo>
                  <a:lnTo>
                    <a:pt x="6648" y="2180"/>
                  </a:lnTo>
                  <a:lnTo>
                    <a:pt x="6650" y="2176"/>
                  </a:lnTo>
                  <a:lnTo>
                    <a:pt x="6652" y="2176"/>
                  </a:lnTo>
                  <a:lnTo>
                    <a:pt x="6656" y="2178"/>
                  </a:lnTo>
                  <a:lnTo>
                    <a:pt x="6660" y="2180"/>
                  </a:lnTo>
                  <a:lnTo>
                    <a:pt x="6662" y="2180"/>
                  </a:lnTo>
                  <a:lnTo>
                    <a:pt x="6660" y="2178"/>
                  </a:lnTo>
                  <a:lnTo>
                    <a:pt x="6658" y="2174"/>
                  </a:lnTo>
                  <a:lnTo>
                    <a:pt x="6656" y="2174"/>
                  </a:lnTo>
                  <a:lnTo>
                    <a:pt x="6656" y="2172"/>
                  </a:lnTo>
                  <a:lnTo>
                    <a:pt x="6658" y="2168"/>
                  </a:lnTo>
                  <a:lnTo>
                    <a:pt x="6658" y="2164"/>
                  </a:lnTo>
                  <a:lnTo>
                    <a:pt x="6658" y="2162"/>
                  </a:lnTo>
                  <a:lnTo>
                    <a:pt x="6654" y="2162"/>
                  </a:lnTo>
                  <a:lnTo>
                    <a:pt x="6650" y="2160"/>
                  </a:lnTo>
                  <a:lnTo>
                    <a:pt x="6648" y="2156"/>
                  </a:lnTo>
                  <a:lnTo>
                    <a:pt x="6644" y="2156"/>
                  </a:lnTo>
                  <a:lnTo>
                    <a:pt x="6640" y="2158"/>
                  </a:lnTo>
                  <a:lnTo>
                    <a:pt x="6640" y="2160"/>
                  </a:lnTo>
                  <a:lnTo>
                    <a:pt x="6642" y="2162"/>
                  </a:lnTo>
                  <a:lnTo>
                    <a:pt x="6648" y="2164"/>
                  </a:lnTo>
                  <a:lnTo>
                    <a:pt x="6650" y="2166"/>
                  </a:lnTo>
                  <a:lnTo>
                    <a:pt x="6650" y="2168"/>
                  </a:lnTo>
                  <a:lnTo>
                    <a:pt x="6646" y="2166"/>
                  </a:lnTo>
                  <a:lnTo>
                    <a:pt x="6636" y="2164"/>
                  </a:lnTo>
                  <a:close/>
                  <a:moveTo>
                    <a:pt x="6990" y="1916"/>
                  </a:moveTo>
                  <a:lnTo>
                    <a:pt x="6990" y="1916"/>
                  </a:lnTo>
                  <a:lnTo>
                    <a:pt x="6988" y="1916"/>
                  </a:lnTo>
                  <a:lnTo>
                    <a:pt x="6988" y="1918"/>
                  </a:lnTo>
                  <a:lnTo>
                    <a:pt x="6990" y="1920"/>
                  </a:lnTo>
                  <a:lnTo>
                    <a:pt x="6992" y="1924"/>
                  </a:lnTo>
                  <a:lnTo>
                    <a:pt x="6992" y="1926"/>
                  </a:lnTo>
                  <a:lnTo>
                    <a:pt x="6988" y="1928"/>
                  </a:lnTo>
                  <a:lnTo>
                    <a:pt x="6986" y="1930"/>
                  </a:lnTo>
                  <a:lnTo>
                    <a:pt x="6988" y="1932"/>
                  </a:lnTo>
                  <a:lnTo>
                    <a:pt x="6994" y="1936"/>
                  </a:lnTo>
                  <a:lnTo>
                    <a:pt x="7000" y="1938"/>
                  </a:lnTo>
                  <a:lnTo>
                    <a:pt x="7000" y="1942"/>
                  </a:lnTo>
                  <a:lnTo>
                    <a:pt x="6996" y="1946"/>
                  </a:lnTo>
                  <a:lnTo>
                    <a:pt x="6994" y="1948"/>
                  </a:lnTo>
                  <a:lnTo>
                    <a:pt x="6992" y="1950"/>
                  </a:lnTo>
                  <a:lnTo>
                    <a:pt x="6994" y="1952"/>
                  </a:lnTo>
                  <a:lnTo>
                    <a:pt x="6998" y="1952"/>
                  </a:lnTo>
                  <a:lnTo>
                    <a:pt x="7000" y="1950"/>
                  </a:lnTo>
                  <a:lnTo>
                    <a:pt x="7002" y="1946"/>
                  </a:lnTo>
                  <a:lnTo>
                    <a:pt x="7006" y="1938"/>
                  </a:lnTo>
                  <a:lnTo>
                    <a:pt x="7010" y="1934"/>
                  </a:lnTo>
                  <a:lnTo>
                    <a:pt x="7012" y="1934"/>
                  </a:lnTo>
                  <a:lnTo>
                    <a:pt x="7014" y="1934"/>
                  </a:lnTo>
                  <a:lnTo>
                    <a:pt x="7018" y="1934"/>
                  </a:lnTo>
                  <a:lnTo>
                    <a:pt x="7024" y="1932"/>
                  </a:lnTo>
                  <a:lnTo>
                    <a:pt x="7032" y="1928"/>
                  </a:lnTo>
                  <a:lnTo>
                    <a:pt x="7038" y="1922"/>
                  </a:lnTo>
                  <a:lnTo>
                    <a:pt x="7040" y="1920"/>
                  </a:lnTo>
                  <a:lnTo>
                    <a:pt x="7042" y="1920"/>
                  </a:lnTo>
                  <a:lnTo>
                    <a:pt x="7044" y="1920"/>
                  </a:lnTo>
                  <a:lnTo>
                    <a:pt x="7046" y="1920"/>
                  </a:lnTo>
                  <a:lnTo>
                    <a:pt x="7048" y="1920"/>
                  </a:lnTo>
                  <a:lnTo>
                    <a:pt x="7048" y="1918"/>
                  </a:lnTo>
                  <a:lnTo>
                    <a:pt x="7038" y="1914"/>
                  </a:lnTo>
                  <a:lnTo>
                    <a:pt x="7032" y="1910"/>
                  </a:lnTo>
                  <a:lnTo>
                    <a:pt x="7026" y="1910"/>
                  </a:lnTo>
                  <a:lnTo>
                    <a:pt x="7022" y="1910"/>
                  </a:lnTo>
                  <a:lnTo>
                    <a:pt x="7018" y="1910"/>
                  </a:lnTo>
                  <a:lnTo>
                    <a:pt x="7016" y="1908"/>
                  </a:lnTo>
                  <a:lnTo>
                    <a:pt x="7010" y="1908"/>
                  </a:lnTo>
                  <a:lnTo>
                    <a:pt x="7004" y="1912"/>
                  </a:lnTo>
                  <a:lnTo>
                    <a:pt x="7000" y="1918"/>
                  </a:lnTo>
                  <a:lnTo>
                    <a:pt x="6998" y="1920"/>
                  </a:lnTo>
                  <a:lnTo>
                    <a:pt x="6996" y="1918"/>
                  </a:lnTo>
                  <a:lnTo>
                    <a:pt x="6992" y="1916"/>
                  </a:lnTo>
                  <a:lnTo>
                    <a:pt x="6990" y="1916"/>
                  </a:lnTo>
                  <a:close/>
                  <a:moveTo>
                    <a:pt x="7006" y="1892"/>
                  </a:moveTo>
                  <a:lnTo>
                    <a:pt x="7006" y="1892"/>
                  </a:lnTo>
                  <a:lnTo>
                    <a:pt x="7008" y="1892"/>
                  </a:lnTo>
                  <a:lnTo>
                    <a:pt x="7010" y="1894"/>
                  </a:lnTo>
                  <a:lnTo>
                    <a:pt x="7012" y="1898"/>
                  </a:lnTo>
                  <a:lnTo>
                    <a:pt x="7012" y="1902"/>
                  </a:lnTo>
                  <a:lnTo>
                    <a:pt x="7014" y="1904"/>
                  </a:lnTo>
                  <a:lnTo>
                    <a:pt x="7016" y="1904"/>
                  </a:lnTo>
                  <a:lnTo>
                    <a:pt x="7020" y="1904"/>
                  </a:lnTo>
                  <a:lnTo>
                    <a:pt x="7022" y="1902"/>
                  </a:lnTo>
                  <a:lnTo>
                    <a:pt x="7024" y="1898"/>
                  </a:lnTo>
                  <a:lnTo>
                    <a:pt x="7026" y="1898"/>
                  </a:lnTo>
                  <a:lnTo>
                    <a:pt x="7028" y="1898"/>
                  </a:lnTo>
                  <a:lnTo>
                    <a:pt x="7030" y="1898"/>
                  </a:lnTo>
                  <a:lnTo>
                    <a:pt x="7030" y="1896"/>
                  </a:lnTo>
                  <a:lnTo>
                    <a:pt x="7032" y="1896"/>
                  </a:lnTo>
                  <a:lnTo>
                    <a:pt x="7034" y="1896"/>
                  </a:lnTo>
                  <a:lnTo>
                    <a:pt x="7036" y="1894"/>
                  </a:lnTo>
                  <a:lnTo>
                    <a:pt x="7034" y="1892"/>
                  </a:lnTo>
                  <a:lnTo>
                    <a:pt x="7030" y="1888"/>
                  </a:lnTo>
                  <a:lnTo>
                    <a:pt x="7022" y="1880"/>
                  </a:lnTo>
                  <a:lnTo>
                    <a:pt x="7018" y="1880"/>
                  </a:lnTo>
                  <a:lnTo>
                    <a:pt x="7016" y="1882"/>
                  </a:lnTo>
                  <a:lnTo>
                    <a:pt x="7010" y="1886"/>
                  </a:lnTo>
                  <a:lnTo>
                    <a:pt x="7006" y="1886"/>
                  </a:lnTo>
                  <a:lnTo>
                    <a:pt x="7000" y="1886"/>
                  </a:lnTo>
                  <a:lnTo>
                    <a:pt x="6996" y="1888"/>
                  </a:lnTo>
                  <a:lnTo>
                    <a:pt x="6994" y="1890"/>
                  </a:lnTo>
                  <a:lnTo>
                    <a:pt x="6996" y="1890"/>
                  </a:lnTo>
                  <a:lnTo>
                    <a:pt x="7006" y="1892"/>
                  </a:lnTo>
                  <a:close/>
                  <a:moveTo>
                    <a:pt x="7048" y="1914"/>
                  </a:moveTo>
                  <a:lnTo>
                    <a:pt x="7048" y="1914"/>
                  </a:lnTo>
                  <a:lnTo>
                    <a:pt x="7048" y="1910"/>
                  </a:lnTo>
                  <a:lnTo>
                    <a:pt x="7044" y="1906"/>
                  </a:lnTo>
                  <a:lnTo>
                    <a:pt x="7042" y="1904"/>
                  </a:lnTo>
                  <a:lnTo>
                    <a:pt x="7038" y="1906"/>
                  </a:lnTo>
                  <a:lnTo>
                    <a:pt x="7038" y="1910"/>
                  </a:lnTo>
                  <a:lnTo>
                    <a:pt x="7042" y="1914"/>
                  </a:lnTo>
                  <a:lnTo>
                    <a:pt x="7046" y="1914"/>
                  </a:lnTo>
                  <a:lnTo>
                    <a:pt x="7048" y="1914"/>
                  </a:lnTo>
                  <a:close/>
                  <a:moveTo>
                    <a:pt x="7050" y="1884"/>
                  </a:moveTo>
                  <a:lnTo>
                    <a:pt x="7050" y="1884"/>
                  </a:lnTo>
                  <a:lnTo>
                    <a:pt x="7048" y="1884"/>
                  </a:lnTo>
                  <a:lnTo>
                    <a:pt x="7044" y="1882"/>
                  </a:lnTo>
                  <a:lnTo>
                    <a:pt x="7040" y="1882"/>
                  </a:lnTo>
                  <a:lnTo>
                    <a:pt x="7042" y="1886"/>
                  </a:lnTo>
                  <a:lnTo>
                    <a:pt x="7044" y="1886"/>
                  </a:lnTo>
                  <a:lnTo>
                    <a:pt x="7048" y="1886"/>
                  </a:lnTo>
                  <a:lnTo>
                    <a:pt x="7050" y="1884"/>
                  </a:lnTo>
                  <a:close/>
                  <a:moveTo>
                    <a:pt x="6872" y="1954"/>
                  </a:moveTo>
                  <a:lnTo>
                    <a:pt x="6872" y="1954"/>
                  </a:lnTo>
                  <a:lnTo>
                    <a:pt x="6864" y="1958"/>
                  </a:lnTo>
                  <a:lnTo>
                    <a:pt x="6860" y="1956"/>
                  </a:lnTo>
                  <a:lnTo>
                    <a:pt x="6858" y="1956"/>
                  </a:lnTo>
                  <a:lnTo>
                    <a:pt x="6850" y="1962"/>
                  </a:lnTo>
                  <a:lnTo>
                    <a:pt x="6840" y="1974"/>
                  </a:lnTo>
                  <a:lnTo>
                    <a:pt x="6836" y="1984"/>
                  </a:lnTo>
                  <a:lnTo>
                    <a:pt x="6836" y="1992"/>
                  </a:lnTo>
                  <a:lnTo>
                    <a:pt x="6838" y="2000"/>
                  </a:lnTo>
                  <a:lnTo>
                    <a:pt x="6840" y="2004"/>
                  </a:lnTo>
                  <a:lnTo>
                    <a:pt x="6840" y="2006"/>
                  </a:lnTo>
                  <a:lnTo>
                    <a:pt x="6838" y="2014"/>
                  </a:lnTo>
                  <a:lnTo>
                    <a:pt x="6838" y="2018"/>
                  </a:lnTo>
                  <a:lnTo>
                    <a:pt x="6840" y="2018"/>
                  </a:lnTo>
                  <a:lnTo>
                    <a:pt x="6842" y="2016"/>
                  </a:lnTo>
                  <a:lnTo>
                    <a:pt x="6846" y="2014"/>
                  </a:lnTo>
                  <a:lnTo>
                    <a:pt x="6850" y="2008"/>
                  </a:lnTo>
                  <a:lnTo>
                    <a:pt x="6856" y="2000"/>
                  </a:lnTo>
                  <a:lnTo>
                    <a:pt x="6864" y="1992"/>
                  </a:lnTo>
                  <a:lnTo>
                    <a:pt x="6866" y="1986"/>
                  </a:lnTo>
                  <a:lnTo>
                    <a:pt x="6868" y="1984"/>
                  </a:lnTo>
                  <a:lnTo>
                    <a:pt x="6866" y="1978"/>
                  </a:lnTo>
                  <a:lnTo>
                    <a:pt x="6864" y="1976"/>
                  </a:lnTo>
                  <a:lnTo>
                    <a:pt x="6864" y="1972"/>
                  </a:lnTo>
                  <a:lnTo>
                    <a:pt x="6866" y="1968"/>
                  </a:lnTo>
                  <a:lnTo>
                    <a:pt x="6870" y="1964"/>
                  </a:lnTo>
                  <a:lnTo>
                    <a:pt x="6878" y="1954"/>
                  </a:lnTo>
                  <a:lnTo>
                    <a:pt x="6882" y="1950"/>
                  </a:lnTo>
                  <a:lnTo>
                    <a:pt x="6882" y="1948"/>
                  </a:lnTo>
                  <a:lnTo>
                    <a:pt x="6880" y="1948"/>
                  </a:lnTo>
                  <a:lnTo>
                    <a:pt x="6872" y="1954"/>
                  </a:lnTo>
                  <a:close/>
                  <a:moveTo>
                    <a:pt x="6794" y="1990"/>
                  </a:moveTo>
                  <a:lnTo>
                    <a:pt x="6794" y="1990"/>
                  </a:lnTo>
                  <a:lnTo>
                    <a:pt x="6790" y="1990"/>
                  </a:lnTo>
                  <a:lnTo>
                    <a:pt x="6788" y="1992"/>
                  </a:lnTo>
                  <a:lnTo>
                    <a:pt x="6786" y="2000"/>
                  </a:lnTo>
                  <a:lnTo>
                    <a:pt x="6784" y="2010"/>
                  </a:lnTo>
                  <a:lnTo>
                    <a:pt x="6780" y="2018"/>
                  </a:lnTo>
                  <a:lnTo>
                    <a:pt x="6774" y="2026"/>
                  </a:lnTo>
                  <a:lnTo>
                    <a:pt x="6770" y="2038"/>
                  </a:lnTo>
                  <a:lnTo>
                    <a:pt x="6768" y="2052"/>
                  </a:lnTo>
                  <a:lnTo>
                    <a:pt x="6768" y="2056"/>
                  </a:lnTo>
                  <a:lnTo>
                    <a:pt x="6770" y="2060"/>
                  </a:lnTo>
                  <a:lnTo>
                    <a:pt x="6776" y="2050"/>
                  </a:lnTo>
                  <a:lnTo>
                    <a:pt x="6786" y="2026"/>
                  </a:lnTo>
                  <a:lnTo>
                    <a:pt x="6792" y="2002"/>
                  </a:lnTo>
                  <a:lnTo>
                    <a:pt x="6794" y="1992"/>
                  </a:lnTo>
                  <a:lnTo>
                    <a:pt x="6794" y="1990"/>
                  </a:lnTo>
                  <a:close/>
                  <a:moveTo>
                    <a:pt x="6856" y="1798"/>
                  </a:moveTo>
                  <a:lnTo>
                    <a:pt x="6856" y="1798"/>
                  </a:lnTo>
                  <a:lnTo>
                    <a:pt x="6856" y="1796"/>
                  </a:lnTo>
                  <a:lnTo>
                    <a:pt x="6854" y="1790"/>
                  </a:lnTo>
                  <a:lnTo>
                    <a:pt x="6852" y="1786"/>
                  </a:lnTo>
                  <a:lnTo>
                    <a:pt x="6848" y="1786"/>
                  </a:lnTo>
                  <a:lnTo>
                    <a:pt x="6848" y="1788"/>
                  </a:lnTo>
                  <a:lnTo>
                    <a:pt x="6848" y="1792"/>
                  </a:lnTo>
                  <a:lnTo>
                    <a:pt x="6852" y="1796"/>
                  </a:lnTo>
                  <a:lnTo>
                    <a:pt x="6856" y="1798"/>
                  </a:lnTo>
                  <a:close/>
                  <a:moveTo>
                    <a:pt x="7008" y="1802"/>
                  </a:moveTo>
                  <a:lnTo>
                    <a:pt x="7008" y="1802"/>
                  </a:lnTo>
                  <a:lnTo>
                    <a:pt x="7006" y="1800"/>
                  </a:lnTo>
                  <a:lnTo>
                    <a:pt x="7002" y="1798"/>
                  </a:lnTo>
                  <a:lnTo>
                    <a:pt x="6998" y="1798"/>
                  </a:lnTo>
                  <a:lnTo>
                    <a:pt x="6996" y="1800"/>
                  </a:lnTo>
                  <a:lnTo>
                    <a:pt x="6998" y="1802"/>
                  </a:lnTo>
                  <a:lnTo>
                    <a:pt x="7002" y="1804"/>
                  </a:lnTo>
                  <a:lnTo>
                    <a:pt x="7006" y="1804"/>
                  </a:lnTo>
                  <a:lnTo>
                    <a:pt x="7008" y="1802"/>
                  </a:lnTo>
                  <a:close/>
                  <a:moveTo>
                    <a:pt x="6986" y="1790"/>
                  </a:moveTo>
                  <a:lnTo>
                    <a:pt x="6986" y="1790"/>
                  </a:lnTo>
                  <a:lnTo>
                    <a:pt x="6984" y="1792"/>
                  </a:lnTo>
                  <a:lnTo>
                    <a:pt x="6984" y="1796"/>
                  </a:lnTo>
                  <a:lnTo>
                    <a:pt x="6986" y="1798"/>
                  </a:lnTo>
                  <a:lnTo>
                    <a:pt x="6990" y="1800"/>
                  </a:lnTo>
                  <a:lnTo>
                    <a:pt x="6992" y="1798"/>
                  </a:lnTo>
                  <a:lnTo>
                    <a:pt x="6992" y="1796"/>
                  </a:lnTo>
                  <a:lnTo>
                    <a:pt x="6990" y="1792"/>
                  </a:lnTo>
                  <a:lnTo>
                    <a:pt x="6986" y="1790"/>
                  </a:lnTo>
                  <a:close/>
                  <a:moveTo>
                    <a:pt x="6980" y="1810"/>
                  </a:moveTo>
                  <a:lnTo>
                    <a:pt x="6980" y="1810"/>
                  </a:lnTo>
                  <a:lnTo>
                    <a:pt x="6978" y="1808"/>
                  </a:lnTo>
                  <a:lnTo>
                    <a:pt x="6976" y="1808"/>
                  </a:lnTo>
                  <a:lnTo>
                    <a:pt x="6974" y="1812"/>
                  </a:lnTo>
                  <a:lnTo>
                    <a:pt x="6976" y="1814"/>
                  </a:lnTo>
                  <a:lnTo>
                    <a:pt x="6978" y="1814"/>
                  </a:lnTo>
                  <a:lnTo>
                    <a:pt x="6980" y="1812"/>
                  </a:lnTo>
                  <a:lnTo>
                    <a:pt x="6980" y="1810"/>
                  </a:lnTo>
                  <a:close/>
                  <a:moveTo>
                    <a:pt x="6992" y="1810"/>
                  </a:moveTo>
                  <a:lnTo>
                    <a:pt x="6992" y="1810"/>
                  </a:lnTo>
                  <a:lnTo>
                    <a:pt x="6992" y="1812"/>
                  </a:lnTo>
                  <a:lnTo>
                    <a:pt x="6994" y="1810"/>
                  </a:lnTo>
                  <a:lnTo>
                    <a:pt x="6996" y="1810"/>
                  </a:lnTo>
                  <a:lnTo>
                    <a:pt x="6996" y="1808"/>
                  </a:lnTo>
                  <a:lnTo>
                    <a:pt x="6994" y="1808"/>
                  </a:lnTo>
                  <a:lnTo>
                    <a:pt x="6992" y="1808"/>
                  </a:lnTo>
                  <a:lnTo>
                    <a:pt x="6992" y="1810"/>
                  </a:lnTo>
                  <a:close/>
                  <a:moveTo>
                    <a:pt x="6982" y="1810"/>
                  </a:moveTo>
                  <a:lnTo>
                    <a:pt x="6982" y="1810"/>
                  </a:lnTo>
                  <a:lnTo>
                    <a:pt x="6984" y="1810"/>
                  </a:lnTo>
                  <a:lnTo>
                    <a:pt x="6986" y="1810"/>
                  </a:lnTo>
                  <a:lnTo>
                    <a:pt x="6988" y="1810"/>
                  </a:lnTo>
                  <a:lnTo>
                    <a:pt x="6988" y="1808"/>
                  </a:lnTo>
                  <a:lnTo>
                    <a:pt x="6986" y="1806"/>
                  </a:lnTo>
                  <a:lnTo>
                    <a:pt x="6984" y="1806"/>
                  </a:lnTo>
                  <a:lnTo>
                    <a:pt x="6982" y="1810"/>
                  </a:lnTo>
                  <a:close/>
                  <a:moveTo>
                    <a:pt x="6916" y="1814"/>
                  </a:moveTo>
                  <a:lnTo>
                    <a:pt x="6916" y="1814"/>
                  </a:lnTo>
                  <a:lnTo>
                    <a:pt x="6916" y="1816"/>
                  </a:lnTo>
                  <a:lnTo>
                    <a:pt x="6918" y="1820"/>
                  </a:lnTo>
                  <a:lnTo>
                    <a:pt x="6920" y="1820"/>
                  </a:lnTo>
                  <a:lnTo>
                    <a:pt x="6922" y="1820"/>
                  </a:lnTo>
                  <a:lnTo>
                    <a:pt x="6922" y="1818"/>
                  </a:lnTo>
                  <a:lnTo>
                    <a:pt x="6920" y="1816"/>
                  </a:lnTo>
                  <a:lnTo>
                    <a:pt x="6918" y="1814"/>
                  </a:lnTo>
                  <a:lnTo>
                    <a:pt x="6916" y="1814"/>
                  </a:lnTo>
                  <a:close/>
                  <a:moveTo>
                    <a:pt x="6902" y="1802"/>
                  </a:moveTo>
                  <a:lnTo>
                    <a:pt x="6902" y="1802"/>
                  </a:lnTo>
                  <a:lnTo>
                    <a:pt x="6898" y="1804"/>
                  </a:lnTo>
                  <a:lnTo>
                    <a:pt x="6894" y="1806"/>
                  </a:lnTo>
                  <a:lnTo>
                    <a:pt x="6894" y="1808"/>
                  </a:lnTo>
                  <a:lnTo>
                    <a:pt x="6894" y="1812"/>
                  </a:lnTo>
                  <a:lnTo>
                    <a:pt x="6896" y="1810"/>
                  </a:lnTo>
                  <a:lnTo>
                    <a:pt x="6898" y="1810"/>
                  </a:lnTo>
                  <a:lnTo>
                    <a:pt x="6902" y="1812"/>
                  </a:lnTo>
                  <a:lnTo>
                    <a:pt x="6904" y="1814"/>
                  </a:lnTo>
                  <a:lnTo>
                    <a:pt x="6906" y="1816"/>
                  </a:lnTo>
                  <a:lnTo>
                    <a:pt x="6910" y="1816"/>
                  </a:lnTo>
                  <a:lnTo>
                    <a:pt x="6914" y="1814"/>
                  </a:lnTo>
                  <a:lnTo>
                    <a:pt x="6914" y="1812"/>
                  </a:lnTo>
                  <a:lnTo>
                    <a:pt x="6914" y="1810"/>
                  </a:lnTo>
                  <a:lnTo>
                    <a:pt x="6914" y="1808"/>
                  </a:lnTo>
                  <a:lnTo>
                    <a:pt x="6914" y="1806"/>
                  </a:lnTo>
                  <a:lnTo>
                    <a:pt x="6916" y="1806"/>
                  </a:lnTo>
                  <a:lnTo>
                    <a:pt x="6918" y="1808"/>
                  </a:lnTo>
                  <a:lnTo>
                    <a:pt x="6920" y="1808"/>
                  </a:lnTo>
                  <a:lnTo>
                    <a:pt x="6924" y="1804"/>
                  </a:lnTo>
                  <a:lnTo>
                    <a:pt x="6926" y="1802"/>
                  </a:lnTo>
                  <a:lnTo>
                    <a:pt x="6924" y="1800"/>
                  </a:lnTo>
                  <a:lnTo>
                    <a:pt x="6910" y="1794"/>
                  </a:lnTo>
                  <a:lnTo>
                    <a:pt x="6904" y="1794"/>
                  </a:lnTo>
                  <a:lnTo>
                    <a:pt x="6906" y="1796"/>
                  </a:lnTo>
                  <a:lnTo>
                    <a:pt x="6908" y="1800"/>
                  </a:lnTo>
                  <a:lnTo>
                    <a:pt x="6908" y="1802"/>
                  </a:lnTo>
                  <a:lnTo>
                    <a:pt x="6908" y="1804"/>
                  </a:lnTo>
                  <a:lnTo>
                    <a:pt x="6906" y="1806"/>
                  </a:lnTo>
                  <a:lnTo>
                    <a:pt x="6904" y="1804"/>
                  </a:lnTo>
                  <a:lnTo>
                    <a:pt x="6904" y="1802"/>
                  </a:lnTo>
                  <a:lnTo>
                    <a:pt x="6902" y="1802"/>
                  </a:lnTo>
                  <a:close/>
                  <a:moveTo>
                    <a:pt x="7118" y="1484"/>
                  </a:moveTo>
                  <a:lnTo>
                    <a:pt x="7118" y="1484"/>
                  </a:lnTo>
                  <a:lnTo>
                    <a:pt x="7120" y="1484"/>
                  </a:lnTo>
                  <a:lnTo>
                    <a:pt x="7118" y="1482"/>
                  </a:lnTo>
                  <a:lnTo>
                    <a:pt x="7108" y="1480"/>
                  </a:lnTo>
                  <a:lnTo>
                    <a:pt x="7104" y="1480"/>
                  </a:lnTo>
                  <a:lnTo>
                    <a:pt x="7102" y="1480"/>
                  </a:lnTo>
                  <a:lnTo>
                    <a:pt x="7100" y="1484"/>
                  </a:lnTo>
                  <a:lnTo>
                    <a:pt x="7100" y="1488"/>
                  </a:lnTo>
                  <a:lnTo>
                    <a:pt x="7104" y="1490"/>
                  </a:lnTo>
                  <a:lnTo>
                    <a:pt x="7108" y="1488"/>
                  </a:lnTo>
                  <a:lnTo>
                    <a:pt x="7110" y="1488"/>
                  </a:lnTo>
                  <a:lnTo>
                    <a:pt x="7114" y="1486"/>
                  </a:lnTo>
                  <a:lnTo>
                    <a:pt x="7118" y="1484"/>
                  </a:lnTo>
                  <a:close/>
                  <a:moveTo>
                    <a:pt x="6972" y="1606"/>
                  </a:moveTo>
                  <a:lnTo>
                    <a:pt x="6972" y="1606"/>
                  </a:lnTo>
                  <a:lnTo>
                    <a:pt x="6972" y="1604"/>
                  </a:lnTo>
                  <a:lnTo>
                    <a:pt x="6970" y="1604"/>
                  </a:lnTo>
                  <a:lnTo>
                    <a:pt x="6964" y="1604"/>
                  </a:lnTo>
                  <a:lnTo>
                    <a:pt x="6962" y="1604"/>
                  </a:lnTo>
                  <a:lnTo>
                    <a:pt x="6960" y="1606"/>
                  </a:lnTo>
                  <a:lnTo>
                    <a:pt x="6960" y="1608"/>
                  </a:lnTo>
                  <a:lnTo>
                    <a:pt x="6964" y="1610"/>
                  </a:lnTo>
                  <a:lnTo>
                    <a:pt x="6966" y="1612"/>
                  </a:lnTo>
                  <a:lnTo>
                    <a:pt x="6968" y="1612"/>
                  </a:lnTo>
                  <a:lnTo>
                    <a:pt x="6972" y="1606"/>
                  </a:lnTo>
                  <a:close/>
                  <a:moveTo>
                    <a:pt x="6758" y="1246"/>
                  </a:moveTo>
                  <a:lnTo>
                    <a:pt x="6758" y="1246"/>
                  </a:lnTo>
                  <a:lnTo>
                    <a:pt x="6758" y="1248"/>
                  </a:lnTo>
                  <a:lnTo>
                    <a:pt x="6762" y="1248"/>
                  </a:lnTo>
                  <a:lnTo>
                    <a:pt x="6766" y="1246"/>
                  </a:lnTo>
                  <a:lnTo>
                    <a:pt x="6770" y="1244"/>
                  </a:lnTo>
                  <a:lnTo>
                    <a:pt x="6768" y="1242"/>
                  </a:lnTo>
                  <a:lnTo>
                    <a:pt x="6766" y="1240"/>
                  </a:lnTo>
                  <a:lnTo>
                    <a:pt x="6760" y="1242"/>
                  </a:lnTo>
                  <a:lnTo>
                    <a:pt x="6758" y="1246"/>
                  </a:lnTo>
                  <a:close/>
                  <a:moveTo>
                    <a:pt x="6586" y="426"/>
                  </a:moveTo>
                  <a:lnTo>
                    <a:pt x="6586" y="426"/>
                  </a:lnTo>
                  <a:lnTo>
                    <a:pt x="6586" y="432"/>
                  </a:lnTo>
                  <a:lnTo>
                    <a:pt x="6588" y="438"/>
                  </a:lnTo>
                  <a:lnTo>
                    <a:pt x="6590" y="440"/>
                  </a:lnTo>
                  <a:lnTo>
                    <a:pt x="6594" y="444"/>
                  </a:lnTo>
                  <a:lnTo>
                    <a:pt x="6596" y="444"/>
                  </a:lnTo>
                  <a:lnTo>
                    <a:pt x="6596" y="446"/>
                  </a:lnTo>
                  <a:lnTo>
                    <a:pt x="6584" y="446"/>
                  </a:lnTo>
                  <a:lnTo>
                    <a:pt x="6570" y="448"/>
                  </a:lnTo>
                  <a:lnTo>
                    <a:pt x="6568" y="450"/>
                  </a:lnTo>
                  <a:lnTo>
                    <a:pt x="6570" y="452"/>
                  </a:lnTo>
                  <a:lnTo>
                    <a:pt x="6582" y="464"/>
                  </a:lnTo>
                  <a:lnTo>
                    <a:pt x="6608" y="488"/>
                  </a:lnTo>
                  <a:lnTo>
                    <a:pt x="6622" y="502"/>
                  </a:lnTo>
                  <a:lnTo>
                    <a:pt x="6634" y="508"/>
                  </a:lnTo>
                  <a:lnTo>
                    <a:pt x="6644" y="512"/>
                  </a:lnTo>
                  <a:lnTo>
                    <a:pt x="6654" y="510"/>
                  </a:lnTo>
                  <a:lnTo>
                    <a:pt x="6664" y="506"/>
                  </a:lnTo>
                  <a:lnTo>
                    <a:pt x="6676" y="498"/>
                  </a:lnTo>
                  <a:lnTo>
                    <a:pt x="6702" y="480"/>
                  </a:lnTo>
                  <a:lnTo>
                    <a:pt x="6722" y="470"/>
                  </a:lnTo>
                  <a:lnTo>
                    <a:pt x="6724" y="470"/>
                  </a:lnTo>
                  <a:lnTo>
                    <a:pt x="6726" y="472"/>
                  </a:lnTo>
                  <a:lnTo>
                    <a:pt x="6728" y="474"/>
                  </a:lnTo>
                  <a:lnTo>
                    <a:pt x="6732" y="478"/>
                  </a:lnTo>
                  <a:lnTo>
                    <a:pt x="6740" y="482"/>
                  </a:lnTo>
                  <a:lnTo>
                    <a:pt x="6756" y="484"/>
                  </a:lnTo>
                  <a:lnTo>
                    <a:pt x="6772" y="484"/>
                  </a:lnTo>
                  <a:lnTo>
                    <a:pt x="6780" y="486"/>
                  </a:lnTo>
                  <a:lnTo>
                    <a:pt x="6780" y="488"/>
                  </a:lnTo>
                  <a:lnTo>
                    <a:pt x="6778" y="490"/>
                  </a:lnTo>
                  <a:lnTo>
                    <a:pt x="6772" y="494"/>
                  </a:lnTo>
                  <a:lnTo>
                    <a:pt x="6742" y="504"/>
                  </a:lnTo>
                  <a:lnTo>
                    <a:pt x="6698" y="516"/>
                  </a:lnTo>
                  <a:lnTo>
                    <a:pt x="6678" y="522"/>
                  </a:lnTo>
                  <a:lnTo>
                    <a:pt x="6664" y="528"/>
                  </a:lnTo>
                  <a:lnTo>
                    <a:pt x="6656" y="534"/>
                  </a:lnTo>
                  <a:lnTo>
                    <a:pt x="6654" y="536"/>
                  </a:lnTo>
                  <a:lnTo>
                    <a:pt x="6656" y="538"/>
                  </a:lnTo>
                  <a:lnTo>
                    <a:pt x="6660" y="540"/>
                  </a:lnTo>
                  <a:lnTo>
                    <a:pt x="6674" y="542"/>
                  </a:lnTo>
                  <a:lnTo>
                    <a:pt x="6692" y="540"/>
                  </a:lnTo>
                  <a:lnTo>
                    <a:pt x="6718" y="538"/>
                  </a:lnTo>
                  <a:lnTo>
                    <a:pt x="6742" y="536"/>
                  </a:lnTo>
                  <a:lnTo>
                    <a:pt x="6756" y="538"/>
                  </a:lnTo>
                  <a:lnTo>
                    <a:pt x="6758" y="538"/>
                  </a:lnTo>
                  <a:lnTo>
                    <a:pt x="6760" y="540"/>
                  </a:lnTo>
                  <a:lnTo>
                    <a:pt x="6756" y="544"/>
                  </a:lnTo>
                  <a:lnTo>
                    <a:pt x="6748" y="550"/>
                  </a:lnTo>
                  <a:lnTo>
                    <a:pt x="6734" y="554"/>
                  </a:lnTo>
                  <a:lnTo>
                    <a:pt x="6720" y="558"/>
                  </a:lnTo>
                  <a:lnTo>
                    <a:pt x="6704" y="562"/>
                  </a:lnTo>
                  <a:lnTo>
                    <a:pt x="6678" y="568"/>
                  </a:lnTo>
                  <a:lnTo>
                    <a:pt x="6672" y="570"/>
                  </a:lnTo>
                  <a:lnTo>
                    <a:pt x="6668" y="574"/>
                  </a:lnTo>
                  <a:lnTo>
                    <a:pt x="6670" y="576"/>
                  </a:lnTo>
                  <a:lnTo>
                    <a:pt x="6676" y="580"/>
                  </a:lnTo>
                  <a:lnTo>
                    <a:pt x="6698" y="592"/>
                  </a:lnTo>
                  <a:lnTo>
                    <a:pt x="6712" y="596"/>
                  </a:lnTo>
                  <a:lnTo>
                    <a:pt x="6720" y="602"/>
                  </a:lnTo>
                  <a:lnTo>
                    <a:pt x="6732" y="614"/>
                  </a:lnTo>
                  <a:lnTo>
                    <a:pt x="6738" y="620"/>
                  </a:lnTo>
                  <a:lnTo>
                    <a:pt x="6744" y="624"/>
                  </a:lnTo>
                  <a:lnTo>
                    <a:pt x="6756" y="630"/>
                  </a:lnTo>
                  <a:lnTo>
                    <a:pt x="6774" y="636"/>
                  </a:lnTo>
                  <a:lnTo>
                    <a:pt x="6782" y="636"/>
                  </a:lnTo>
                  <a:lnTo>
                    <a:pt x="6790" y="636"/>
                  </a:lnTo>
                  <a:lnTo>
                    <a:pt x="6794" y="636"/>
                  </a:lnTo>
                  <a:lnTo>
                    <a:pt x="6798" y="632"/>
                  </a:lnTo>
                  <a:lnTo>
                    <a:pt x="6800" y="628"/>
                  </a:lnTo>
                  <a:lnTo>
                    <a:pt x="6802" y="624"/>
                  </a:lnTo>
                  <a:lnTo>
                    <a:pt x="6804" y="612"/>
                  </a:lnTo>
                  <a:lnTo>
                    <a:pt x="6804" y="598"/>
                  </a:lnTo>
                  <a:lnTo>
                    <a:pt x="6808" y="586"/>
                  </a:lnTo>
                  <a:lnTo>
                    <a:pt x="6812" y="580"/>
                  </a:lnTo>
                  <a:lnTo>
                    <a:pt x="6816" y="574"/>
                  </a:lnTo>
                  <a:lnTo>
                    <a:pt x="6822" y="570"/>
                  </a:lnTo>
                  <a:lnTo>
                    <a:pt x="6830" y="566"/>
                  </a:lnTo>
                  <a:lnTo>
                    <a:pt x="6844" y="560"/>
                  </a:lnTo>
                  <a:lnTo>
                    <a:pt x="6850" y="554"/>
                  </a:lnTo>
                  <a:lnTo>
                    <a:pt x="6850" y="548"/>
                  </a:lnTo>
                  <a:lnTo>
                    <a:pt x="6848" y="542"/>
                  </a:lnTo>
                  <a:lnTo>
                    <a:pt x="6846" y="536"/>
                  </a:lnTo>
                  <a:lnTo>
                    <a:pt x="6846" y="530"/>
                  </a:lnTo>
                  <a:lnTo>
                    <a:pt x="6848" y="528"/>
                  </a:lnTo>
                  <a:lnTo>
                    <a:pt x="6850" y="526"/>
                  </a:lnTo>
                  <a:lnTo>
                    <a:pt x="6860" y="522"/>
                  </a:lnTo>
                  <a:lnTo>
                    <a:pt x="6866" y="520"/>
                  </a:lnTo>
                  <a:lnTo>
                    <a:pt x="6872" y="516"/>
                  </a:lnTo>
                  <a:lnTo>
                    <a:pt x="6874" y="514"/>
                  </a:lnTo>
                  <a:lnTo>
                    <a:pt x="6876" y="510"/>
                  </a:lnTo>
                  <a:lnTo>
                    <a:pt x="6878" y="502"/>
                  </a:lnTo>
                  <a:lnTo>
                    <a:pt x="6878" y="494"/>
                  </a:lnTo>
                  <a:lnTo>
                    <a:pt x="6880" y="488"/>
                  </a:lnTo>
                  <a:lnTo>
                    <a:pt x="6882" y="484"/>
                  </a:lnTo>
                  <a:lnTo>
                    <a:pt x="6886" y="482"/>
                  </a:lnTo>
                  <a:lnTo>
                    <a:pt x="6890" y="478"/>
                  </a:lnTo>
                  <a:lnTo>
                    <a:pt x="6898" y="476"/>
                  </a:lnTo>
                  <a:lnTo>
                    <a:pt x="6918" y="474"/>
                  </a:lnTo>
                  <a:lnTo>
                    <a:pt x="6956" y="468"/>
                  </a:lnTo>
                  <a:lnTo>
                    <a:pt x="6968" y="466"/>
                  </a:lnTo>
                  <a:lnTo>
                    <a:pt x="6974" y="464"/>
                  </a:lnTo>
                  <a:lnTo>
                    <a:pt x="6974" y="462"/>
                  </a:lnTo>
                  <a:lnTo>
                    <a:pt x="6974" y="460"/>
                  </a:lnTo>
                  <a:lnTo>
                    <a:pt x="6970" y="456"/>
                  </a:lnTo>
                  <a:lnTo>
                    <a:pt x="6958" y="452"/>
                  </a:lnTo>
                  <a:lnTo>
                    <a:pt x="6944" y="448"/>
                  </a:lnTo>
                  <a:lnTo>
                    <a:pt x="6928" y="444"/>
                  </a:lnTo>
                  <a:lnTo>
                    <a:pt x="6920" y="440"/>
                  </a:lnTo>
                  <a:lnTo>
                    <a:pt x="6910" y="434"/>
                  </a:lnTo>
                  <a:lnTo>
                    <a:pt x="6908" y="432"/>
                  </a:lnTo>
                  <a:lnTo>
                    <a:pt x="6904" y="432"/>
                  </a:lnTo>
                  <a:lnTo>
                    <a:pt x="6886" y="430"/>
                  </a:lnTo>
                  <a:lnTo>
                    <a:pt x="6876" y="430"/>
                  </a:lnTo>
                  <a:lnTo>
                    <a:pt x="6870" y="428"/>
                  </a:lnTo>
                  <a:lnTo>
                    <a:pt x="6868" y="424"/>
                  </a:lnTo>
                  <a:lnTo>
                    <a:pt x="6868" y="418"/>
                  </a:lnTo>
                  <a:lnTo>
                    <a:pt x="6868" y="414"/>
                  </a:lnTo>
                  <a:lnTo>
                    <a:pt x="6866" y="406"/>
                  </a:lnTo>
                  <a:lnTo>
                    <a:pt x="6862" y="400"/>
                  </a:lnTo>
                  <a:lnTo>
                    <a:pt x="6856" y="394"/>
                  </a:lnTo>
                  <a:lnTo>
                    <a:pt x="6846" y="392"/>
                  </a:lnTo>
                  <a:lnTo>
                    <a:pt x="6840" y="394"/>
                  </a:lnTo>
                  <a:lnTo>
                    <a:pt x="6836" y="398"/>
                  </a:lnTo>
                  <a:lnTo>
                    <a:pt x="6832" y="404"/>
                  </a:lnTo>
                  <a:lnTo>
                    <a:pt x="6830" y="414"/>
                  </a:lnTo>
                  <a:lnTo>
                    <a:pt x="6828" y="414"/>
                  </a:lnTo>
                  <a:lnTo>
                    <a:pt x="6826" y="410"/>
                  </a:lnTo>
                  <a:lnTo>
                    <a:pt x="6824" y="402"/>
                  </a:lnTo>
                  <a:lnTo>
                    <a:pt x="6824" y="396"/>
                  </a:lnTo>
                  <a:lnTo>
                    <a:pt x="6826" y="390"/>
                  </a:lnTo>
                  <a:lnTo>
                    <a:pt x="6830" y="388"/>
                  </a:lnTo>
                  <a:lnTo>
                    <a:pt x="6834" y="382"/>
                  </a:lnTo>
                  <a:lnTo>
                    <a:pt x="6836" y="382"/>
                  </a:lnTo>
                  <a:lnTo>
                    <a:pt x="6836" y="380"/>
                  </a:lnTo>
                  <a:lnTo>
                    <a:pt x="6816" y="370"/>
                  </a:lnTo>
                  <a:lnTo>
                    <a:pt x="6808" y="368"/>
                  </a:lnTo>
                  <a:lnTo>
                    <a:pt x="6792" y="368"/>
                  </a:lnTo>
                  <a:lnTo>
                    <a:pt x="6784" y="368"/>
                  </a:lnTo>
                  <a:lnTo>
                    <a:pt x="6778" y="366"/>
                  </a:lnTo>
                  <a:lnTo>
                    <a:pt x="6768" y="360"/>
                  </a:lnTo>
                  <a:lnTo>
                    <a:pt x="6766" y="358"/>
                  </a:lnTo>
                  <a:lnTo>
                    <a:pt x="6760" y="356"/>
                  </a:lnTo>
                  <a:lnTo>
                    <a:pt x="6754" y="358"/>
                  </a:lnTo>
                  <a:lnTo>
                    <a:pt x="6746" y="362"/>
                  </a:lnTo>
                  <a:lnTo>
                    <a:pt x="6742" y="366"/>
                  </a:lnTo>
                  <a:lnTo>
                    <a:pt x="6740" y="370"/>
                  </a:lnTo>
                  <a:lnTo>
                    <a:pt x="6740" y="376"/>
                  </a:lnTo>
                  <a:lnTo>
                    <a:pt x="6740" y="382"/>
                  </a:lnTo>
                  <a:lnTo>
                    <a:pt x="6746" y="396"/>
                  </a:lnTo>
                  <a:lnTo>
                    <a:pt x="6752" y="412"/>
                  </a:lnTo>
                  <a:lnTo>
                    <a:pt x="6768" y="438"/>
                  </a:lnTo>
                  <a:lnTo>
                    <a:pt x="6770" y="446"/>
                  </a:lnTo>
                  <a:lnTo>
                    <a:pt x="6770" y="448"/>
                  </a:lnTo>
                  <a:lnTo>
                    <a:pt x="6768" y="450"/>
                  </a:lnTo>
                  <a:lnTo>
                    <a:pt x="6764" y="450"/>
                  </a:lnTo>
                  <a:lnTo>
                    <a:pt x="6760" y="446"/>
                  </a:lnTo>
                  <a:lnTo>
                    <a:pt x="6752" y="438"/>
                  </a:lnTo>
                  <a:lnTo>
                    <a:pt x="6732" y="412"/>
                  </a:lnTo>
                  <a:lnTo>
                    <a:pt x="6720" y="400"/>
                  </a:lnTo>
                  <a:lnTo>
                    <a:pt x="6710" y="388"/>
                  </a:lnTo>
                  <a:lnTo>
                    <a:pt x="6704" y="386"/>
                  </a:lnTo>
                  <a:lnTo>
                    <a:pt x="6698" y="382"/>
                  </a:lnTo>
                  <a:lnTo>
                    <a:pt x="6694" y="382"/>
                  </a:lnTo>
                  <a:lnTo>
                    <a:pt x="6688" y="382"/>
                  </a:lnTo>
                  <a:lnTo>
                    <a:pt x="6684" y="384"/>
                  </a:lnTo>
                  <a:lnTo>
                    <a:pt x="6680" y="388"/>
                  </a:lnTo>
                  <a:lnTo>
                    <a:pt x="6674" y="396"/>
                  </a:lnTo>
                  <a:lnTo>
                    <a:pt x="6672" y="406"/>
                  </a:lnTo>
                  <a:lnTo>
                    <a:pt x="6670" y="414"/>
                  </a:lnTo>
                  <a:lnTo>
                    <a:pt x="6670" y="424"/>
                  </a:lnTo>
                  <a:lnTo>
                    <a:pt x="6668" y="424"/>
                  </a:lnTo>
                  <a:lnTo>
                    <a:pt x="6666" y="416"/>
                  </a:lnTo>
                  <a:lnTo>
                    <a:pt x="6660" y="408"/>
                  </a:lnTo>
                  <a:lnTo>
                    <a:pt x="6652" y="402"/>
                  </a:lnTo>
                  <a:lnTo>
                    <a:pt x="6644" y="398"/>
                  </a:lnTo>
                  <a:lnTo>
                    <a:pt x="6638" y="396"/>
                  </a:lnTo>
                  <a:lnTo>
                    <a:pt x="6634" y="394"/>
                  </a:lnTo>
                  <a:lnTo>
                    <a:pt x="6634" y="392"/>
                  </a:lnTo>
                  <a:lnTo>
                    <a:pt x="6646" y="390"/>
                  </a:lnTo>
                  <a:lnTo>
                    <a:pt x="6656" y="386"/>
                  </a:lnTo>
                  <a:lnTo>
                    <a:pt x="6664" y="384"/>
                  </a:lnTo>
                  <a:lnTo>
                    <a:pt x="6668" y="380"/>
                  </a:lnTo>
                  <a:lnTo>
                    <a:pt x="6668" y="376"/>
                  </a:lnTo>
                  <a:lnTo>
                    <a:pt x="6668" y="374"/>
                  </a:lnTo>
                  <a:lnTo>
                    <a:pt x="6662" y="374"/>
                  </a:lnTo>
                  <a:lnTo>
                    <a:pt x="6654" y="374"/>
                  </a:lnTo>
                  <a:lnTo>
                    <a:pt x="6642" y="376"/>
                  </a:lnTo>
                  <a:lnTo>
                    <a:pt x="6630" y="380"/>
                  </a:lnTo>
                  <a:lnTo>
                    <a:pt x="6622" y="380"/>
                  </a:lnTo>
                  <a:lnTo>
                    <a:pt x="6618" y="378"/>
                  </a:lnTo>
                  <a:lnTo>
                    <a:pt x="6614" y="376"/>
                  </a:lnTo>
                  <a:lnTo>
                    <a:pt x="6612" y="374"/>
                  </a:lnTo>
                  <a:lnTo>
                    <a:pt x="6610" y="374"/>
                  </a:lnTo>
                  <a:lnTo>
                    <a:pt x="6606" y="374"/>
                  </a:lnTo>
                  <a:lnTo>
                    <a:pt x="6600" y="378"/>
                  </a:lnTo>
                  <a:lnTo>
                    <a:pt x="6594" y="382"/>
                  </a:lnTo>
                  <a:lnTo>
                    <a:pt x="6590" y="382"/>
                  </a:lnTo>
                  <a:lnTo>
                    <a:pt x="6586" y="380"/>
                  </a:lnTo>
                  <a:lnTo>
                    <a:pt x="6584" y="378"/>
                  </a:lnTo>
                  <a:lnTo>
                    <a:pt x="6580" y="376"/>
                  </a:lnTo>
                  <a:lnTo>
                    <a:pt x="6576" y="374"/>
                  </a:lnTo>
                  <a:lnTo>
                    <a:pt x="6568" y="376"/>
                  </a:lnTo>
                  <a:lnTo>
                    <a:pt x="6558" y="382"/>
                  </a:lnTo>
                  <a:lnTo>
                    <a:pt x="6548" y="388"/>
                  </a:lnTo>
                  <a:lnTo>
                    <a:pt x="6542" y="394"/>
                  </a:lnTo>
                  <a:lnTo>
                    <a:pt x="6538" y="400"/>
                  </a:lnTo>
                  <a:lnTo>
                    <a:pt x="6538" y="404"/>
                  </a:lnTo>
                  <a:lnTo>
                    <a:pt x="6542" y="410"/>
                  </a:lnTo>
                  <a:lnTo>
                    <a:pt x="6546" y="416"/>
                  </a:lnTo>
                  <a:lnTo>
                    <a:pt x="6556" y="428"/>
                  </a:lnTo>
                  <a:lnTo>
                    <a:pt x="6562" y="434"/>
                  </a:lnTo>
                  <a:lnTo>
                    <a:pt x="6568" y="434"/>
                  </a:lnTo>
                  <a:lnTo>
                    <a:pt x="6574" y="432"/>
                  </a:lnTo>
                  <a:lnTo>
                    <a:pt x="6580" y="428"/>
                  </a:lnTo>
                  <a:lnTo>
                    <a:pt x="6586" y="420"/>
                  </a:lnTo>
                  <a:lnTo>
                    <a:pt x="6588" y="420"/>
                  </a:lnTo>
                  <a:lnTo>
                    <a:pt x="6586" y="426"/>
                  </a:lnTo>
                  <a:close/>
                  <a:moveTo>
                    <a:pt x="6576" y="498"/>
                  </a:moveTo>
                  <a:lnTo>
                    <a:pt x="6576" y="498"/>
                  </a:lnTo>
                  <a:lnTo>
                    <a:pt x="6590" y="504"/>
                  </a:lnTo>
                  <a:lnTo>
                    <a:pt x="6596" y="506"/>
                  </a:lnTo>
                  <a:lnTo>
                    <a:pt x="6598" y="504"/>
                  </a:lnTo>
                  <a:lnTo>
                    <a:pt x="6596" y="498"/>
                  </a:lnTo>
                  <a:lnTo>
                    <a:pt x="6590" y="492"/>
                  </a:lnTo>
                  <a:lnTo>
                    <a:pt x="6584" y="486"/>
                  </a:lnTo>
                  <a:lnTo>
                    <a:pt x="6578" y="482"/>
                  </a:lnTo>
                  <a:lnTo>
                    <a:pt x="6572" y="480"/>
                  </a:lnTo>
                  <a:lnTo>
                    <a:pt x="6566" y="478"/>
                  </a:lnTo>
                  <a:lnTo>
                    <a:pt x="6562" y="474"/>
                  </a:lnTo>
                  <a:lnTo>
                    <a:pt x="6554" y="462"/>
                  </a:lnTo>
                  <a:lnTo>
                    <a:pt x="6550" y="456"/>
                  </a:lnTo>
                  <a:lnTo>
                    <a:pt x="6546" y="452"/>
                  </a:lnTo>
                  <a:lnTo>
                    <a:pt x="6540" y="448"/>
                  </a:lnTo>
                  <a:lnTo>
                    <a:pt x="6534" y="450"/>
                  </a:lnTo>
                  <a:lnTo>
                    <a:pt x="6530" y="454"/>
                  </a:lnTo>
                  <a:lnTo>
                    <a:pt x="6532" y="458"/>
                  </a:lnTo>
                  <a:lnTo>
                    <a:pt x="6544" y="480"/>
                  </a:lnTo>
                  <a:lnTo>
                    <a:pt x="6550" y="490"/>
                  </a:lnTo>
                  <a:lnTo>
                    <a:pt x="6552" y="492"/>
                  </a:lnTo>
                  <a:lnTo>
                    <a:pt x="6554" y="490"/>
                  </a:lnTo>
                  <a:lnTo>
                    <a:pt x="6556" y="490"/>
                  </a:lnTo>
                  <a:lnTo>
                    <a:pt x="6560" y="490"/>
                  </a:lnTo>
                  <a:lnTo>
                    <a:pt x="6568" y="492"/>
                  </a:lnTo>
                  <a:lnTo>
                    <a:pt x="6576" y="498"/>
                  </a:lnTo>
                  <a:close/>
                  <a:moveTo>
                    <a:pt x="6840" y="358"/>
                  </a:moveTo>
                  <a:lnTo>
                    <a:pt x="6840" y="358"/>
                  </a:lnTo>
                  <a:lnTo>
                    <a:pt x="6848" y="362"/>
                  </a:lnTo>
                  <a:lnTo>
                    <a:pt x="6850" y="364"/>
                  </a:lnTo>
                  <a:lnTo>
                    <a:pt x="6848" y="366"/>
                  </a:lnTo>
                  <a:lnTo>
                    <a:pt x="6846" y="366"/>
                  </a:lnTo>
                  <a:lnTo>
                    <a:pt x="6844" y="368"/>
                  </a:lnTo>
                  <a:lnTo>
                    <a:pt x="6846" y="370"/>
                  </a:lnTo>
                  <a:lnTo>
                    <a:pt x="6850" y="374"/>
                  </a:lnTo>
                  <a:lnTo>
                    <a:pt x="6860" y="380"/>
                  </a:lnTo>
                  <a:lnTo>
                    <a:pt x="6870" y="384"/>
                  </a:lnTo>
                  <a:lnTo>
                    <a:pt x="6880" y="386"/>
                  </a:lnTo>
                  <a:lnTo>
                    <a:pt x="6888" y="386"/>
                  </a:lnTo>
                  <a:lnTo>
                    <a:pt x="6898" y="384"/>
                  </a:lnTo>
                  <a:lnTo>
                    <a:pt x="6922" y="380"/>
                  </a:lnTo>
                  <a:lnTo>
                    <a:pt x="6936" y="378"/>
                  </a:lnTo>
                  <a:lnTo>
                    <a:pt x="6954" y="376"/>
                  </a:lnTo>
                  <a:lnTo>
                    <a:pt x="6980" y="376"/>
                  </a:lnTo>
                  <a:lnTo>
                    <a:pt x="6982" y="378"/>
                  </a:lnTo>
                  <a:lnTo>
                    <a:pt x="6980" y="380"/>
                  </a:lnTo>
                  <a:lnTo>
                    <a:pt x="6958" y="384"/>
                  </a:lnTo>
                  <a:lnTo>
                    <a:pt x="6920" y="392"/>
                  </a:lnTo>
                  <a:lnTo>
                    <a:pt x="6904" y="396"/>
                  </a:lnTo>
                  <a:lnTo>
                    <a:pt x="6900" y="398"/>
                  </a:lnTo>
                  <a:lnTo>
                    <a:pt x="6900" y="400"/>
                  </a:lnTo>
                  <a:lnTo>
                    <a:pt x="6902" y="402"/>
                  </a:lnTo>
                  <a:lnTo>
                    <a:pt x="6904" y="402"/>
                  </a:lnTo>
                  <a:lnTo>
                    <a:pt x="6916" y="406"/>
                  </a:lnTo>
                  <a:lnTo>
                    <a:pt x="6954" y="410"/>
                  </a:lnTo>
                  <a:lnTo>
                    <a:pt x="6992" y="412"/>
                  </a:lnTo>
                  <a:lnTo>
                    <a:pt x="7008" y="414"/>
                  </a:lnTo>
                  <a:lnTo>
                    <a:pt x="7022" y="418"/>
                  </a:lnTo>
                  <a:lnTo>
                    <a:pt x="7044" y="428"/>
                  </a:lnTo>
                  <a:lnTo>
                    <a:pt x="7054" y="430"/>
                  </a:lnTo>
                  <a:lnTo>
                    <a:pt x="7064" y="432"/>
                  </a:lnTo>
                  <a:lnTo>
                    <a:pt x="7074" y="430"/>
                  </a:lnTo>
                  <a:lnTo>
                    <a:pt x="7086" y="424"/>
                  </a:lnTo>
                  <a:lnTo>
                    <a:pt x="7096" y="416"/>
                  </a:lnTo>
                  <a:lnTo>
                    <a:pt x="7104" y="412"/>
                  </a:lnTo>
                  <a:lnTo>
                    <a:pt x="7108" y="412"/>
                  </a:lnTo>
                  <a:lnTo>
                    <a:pt x="7114" y="412"/>
                  </a:lnTo>
                  <a:lnTo>
                    <a:pt x="7124" y="416"/>
                  </a:lnTo>
                  <a:lnTo>
                    <a:pt x="7130" y="416"/>
                  </a:lnTo>
                  <a:lnTo>
                    <a:pt x="7140" y="414"/>
                  </a:lnTo>
                  <a:lnTo>
                    <a:pt x="7148" y="410"/>
                  </a:lnTo>
                  <a:lnTo>
                    <a:pt x="7152" y="406"/>
                  </a:lnTo>
                  <a:lnTo>
                    <a:pt x="7154" y="402"/>
                  </a:lnTo>
                  <a:lnTo>
                    <a:pt x="7154" y="398"/>
                  </a:lnTo>
                  <a:lnTo>
                    <a:pt x="7156" y="394"/>
                  </a:lnTo>
                  <a:lnTo>
                    <a:pt x="7160" y="388"/>
                  </a:lnTo>
                  <a:lnTo>
                    <a:pt x="7172" y="382"/>
                  </a:lnTo>
                  <a:lnTo>
                    <a:pt x="7190" y="376"/>
                  </a:lnTo>
                  <a:lnTo>
                    <a:pt x="7202" y="370"/>
                  </a:lnTo>
                  <a:lnTo>
                    <a:pt x="7206" y="366"/>
                  </a:lnTo>
                  <a:lnTo>
                    <a:pt x="7206" y="360"/>
                  </a:lnTo>
                  <a:lnTo>
                    <a:pt x="7202" y="356"/>
                  </a:lnTo>
                  <a:lnTo>
                    <a:pt x="7194" y="350"/>
                  </a:lnTo>
                  <a:lnTo>
                    <a:pt x="7186" y="348"/>
                  </a:lnTo>
                  <a:lnTo>
                    <a:pt x="7178" y="346"/>
                  </a:lnTo>
                  <a:lnTo>
                    <a:pt x="7168" y="346"/>
                  </a:lnTo>
                  <a:lnTo>
                    <a:pt x="7152" y="346"/>
                  </a:lnTo>
                  <a:lnTo>
                    <a:pt x="7136" y="342"/>
                  </a:lnTo>
                  <a:lnTo>
                    <a:pt x="7116" y="336"/>
                  </a:lnTo>
                  <a:lnTo>
                    <a:pt x="7090" y="330"/>
                  </a:lnTo>
                  <a:lnTo>
                    <a:pt x="7080" y="330"/>
                  </a:lnTo>
                  <a:lnTo>
                    <a:pt x="7072" y="330"/>
                  </a:lnTo>
                  <a:lnTo>
                    <a:pt x="7068" y="334"/>
                  </a:lnTo>
                  <a:lnTo>
                    <a:pt x="7066" y="338"/>
                  </a:lnTo>
                  <a:lnTo>
                    <a:pt x="7062" y="344"/>
                  </a:lnTo>
                  <a:lnTo>
                    <a:pt x="7058" y="346"/>
                  </a:lnTo>
                  <a:lnTo>
                    <a:pt x="7050" y="346"/>
                  </a:lnTo>
                  <a:lnTo>
                    <a:pt x="7044" y="344"/>
                  </a:lnTo>
                  <a:lnTo>
                    <a:pt x="7042" y="342"/>
                  </a:lnTo>
                  <a:lnTo>
                    <a:pt x="7042" y="338"/>
                  </a:lnTo>
                  <a:lnTo>
                    <a:pt x="7044" y="334"/>
                  </a:lnTo>
                  <a:lnTo>
                    <a:pt x="7046" y="326"/>
                  </a:lnTo>
                  <a:lnTo>
                    <a:pt x="7046" y="324"/>
                  </a:lnTo>
                  <a:lnTo>
                    <a:pt x="7044" y="320"/>
                  </a:lnTo>
                  <a:lnTo>
                    <a:pt x="7034" y="318"/>
                  </a:lnTo>
                  <a:lnTo>
                    <a:pt x="7028" y="318"/>
                  </a:lnTo>
                  <a:lnTo>
                    <a:pt x="7024" y="318"/>
                  </a:lnTo>
                  <a:lnTo>
                    <a:pt x="7020" y="322"/>
                  </a:lnTo>
                  <a:lnTo>
                    <a:pt x="7016" y="326"/>
                  </a:lnTo>
                  <a:lnTo>
                    <a:pt x="7012" y="332"/>
                  </a:lnTo>
                  <a:lnTo>
                    <a:pt x="7012" y="340"/>
                  </a:lnTo>
                  <a:lnTo>
                    <a:pt x="7010" y="354"/>
                  </a:lnTo>
                  <a:lnTo>
                    <a:pt x="7008" y="356"/>
                  </a:lnTo>
                  <a:lnTo>
                    <a:pt x="7006" y="358"/>
                  </a:lnTo>
                  <a:lnTo>
                    <a:pt x="7002" y="356"/>
                  </a:lnTo>
                  <a:lnTo>
                    <a:pt x="6998" y="354"/>
                  </a:lnTo>
                  <a:lnTo>
                    <a:pt x="6990" y="342"/>
                  </a:lnTo>
                  <a:lnTo>
                    <a:pt x="6984" y="336"/>
                  </a:lnTo>
                  <a:lnTo>
                    <a:pt x="6980" y="334"/>
                  </a:lnTo>
                  <a:lnTo>
                    <a:pt x="6976" y="334"/>
                  </a:lnTo>
                  <a:lnTo>
                    <a:pt x="6970" y="336"/>
                  </a:lnTo>
                  <a:lnTo>
                    <a:pt x="6964" y="336"/>
                  </a:lnTo>
                  <a:lnTo>
                    <a:pt x="6952" y="336"/>
                  </a:lnTo>
                  <a:lnTo>
                    <a:pt x="6938" y="332"/>
                  </a:lnTo>
                  <a:lnTo>
                    <a:pt x="6918" y="326"/>
                  </a:lnTo>
                  <a:lnTo>
                    <a:pt x="6900" y="320"/>
                  </a:lnTo>
                  <a:lnTo>
                    <a:pt x="6894" y="318"/>
                  </a:lnTo>
                  <a:lnTo>
                    <a:pt x="6892" y="320"/>
                  </a:lnTo>
                  <a:lnTo>
                    <a:pt x="6892" y="322"/>
                  </a:lnTo>
                  <a:lnTo>
                    <a:pt x="6896" y="328"/>
                  </a:lnTo>
                  <a:lnTo>
                    <a:pt x="6900" y="334"/>
                  </a:lnTo>
                  <a:lnTo>
                    <a:pt x="6902" y="338"/>
                  </a:lnTo>
                  <a:lnTo>
                    <a:pt x="6900" y="340"/>
                  </a:lnTo>
                  <a:lnTo>
                    <a:pt x="6898" y="338"/>
                  </a:lnTo>
                  <a:lnTo>
                    <a:pt x="6884" y="334"/>
                  </a:lnTo>
                  <a:lnTo>
                    <a:pt x="6872" y="328"/>
                  </a:lnTo>
                  <a:lnTo>
                    <a:pt x="6868" y="328"/>
                  </a:lnTo>
                  <a:lnTo>
                    <a:pt x="6868" y="332"/>
                  </a:lnTo>
                  <a:lnTo>
                    <a:pt x="6872" y="336"/>
                  </a:lnTo>
                  <a:lnTo>
                    <a:pt x="6876" y="342"/>
                  </a:lnTo>
                  <a:lnTo>
                    <a:pt x="6878" y="346"/>
                  </a:lnTo>
                  <a:lnTo>
                    <a:pt x="6878" y="348"/>
                  </a:lnTo>
                  <a:lnTo>
                    <a:pt x="6876" y="348"/>
                  </a:lnTo>
                  <a:lnTo>
                    <a:pt x="6864" y="346"/>
                  </a:lnTo>
                  <a:lnTo>
                    <a:pt x="6850" y="342"/>
                  </a:lnTo>
                  <a:lnTo>
                    <a:pt x="6840" y="342"/>
                  </a:lnTo>
                  <a:lnTo>
                    <a:pt x="6832" y="342"/>
                  </a:lnTo>
                  <a:lnTo>
                    <a:pt x="6828" y="344"/>
                  </a:lnTo>
                  <a:lnTo>
                    <a:pt x="6826" y="346"/>
                  </a:lnTo>
                  <a:lnTo>
                    <a:pt x="6828" y="350"/>
                  </a:lnTo>
                  <a:lnTo>
                    <a:pt x="6832" y="354"/>
                  </a:lnTo>
                  <a:lnTo>
                    <a:pt x="6840" y="358"/>
                  </a:lnTo>
                  <a:close/>
                  <a:moveTo>
                    <a:pt x="7084" y="1064"/>
                  </a:moveTo>
                  <a:lnTo>
                    <a:pt x="7084" y="1064"/>
                  </a:lnTo>
                  <a:lnTo>
                    <a:pt x="7080" y="1062"/>
                  </a:lnTo>
                  <a:lnTo>
                    <a:pt x="7076" y="1062"/>
                  </a:lnTo>
                  <a:lnTo>
                    <a:pt x="7074" y="1062"/>
                  </a:lnTo>
                  <a:lnTo>
                    <a:pt x="7074" y="1064"/>
                  </a:lnTo>
                  <a:lnTo>
                    <a:pt x="7078" y="1066"/>
                  </a:lnTo>
                  <a:lnTo>
                    <a:pt x="7082" y="1068"/>
                  </a:lnTo>
                  <a:lnTo>
                    <a:pt x="7086" y="1066"/>
                  </a:lnTo>
                  <a:lnTo>
                    <a:pt x="7084" y="1064"/>
                  </a:lnTo>
                  <a:close/>
                  <a:moveTo>
                    <a:pt x="6940" y="1148"/>
                  </a:moveTo>
                  <a:lnTo>
                    <a:pt x="6940" y="1148"/>
                  </a:lnTo>
                  <a:lnTo>
                    <a:pt x="6944" y="1144"/>
                  </a:lnTo>
                  <a:lnTo>
                    <a:pt x="6946" y="1140"/>
                  </a:lnTo>
                  <a:lnTo>
                    <a:pt x="6944" y="1138"/>
                  </a:lnTo>
                  <a:lnTo>
                    <a:pt x="6942" y="1138"/>
                  </a:lnTo>
                  <a:lnTo>
                    <a:pt x="6940" y="1142"/>
                  </a:lnTo>
                  <a:lnTo>
                    <a:pt x="6938" y="1146"/>
                  </a:lnTo>
                  <a:lnTo>
                    <a:pt x="6938" y="1148"/>
                  </a:lnTo>
                  <a:lnTo>
                    <a:pt x="6940" y="1148"/>
                  </a:lnTo>
                  <a:close/>
                  <a:moveTo>
                    <a:pt x="6956" y="1136"/>
                  </a:moveTo>
                  <a:lnTo>
                    <a:pt x="6956" y="1136"/>
                  </a:lnTo>
                  <a:lnTo>
                    <a:pt x="6958" y="1136"/>
                  </a:lnTo>
                  <a:lnTo>
                    <a:pt x="6958" y="1134"/>
                  </a:lnTo>
                  <a:lnTo>
                    <a:pt x="6954" y="1132"/>
                  </a:lnTo>
                  <a:lnTo>
                    <a:pt x="6952" y="1130"/>
                  </a:lnTo>
                  <a:lnTo>
                    <a:pt x="6948" y="1132"/>
                  </a:lnTo>
                  <a:lnTo>
                    <a:pt x="6948" y="1134"/>
                  </a:lnTo>
                  <a:lnTo>
                    <a:pt x="6950" y="1136"/>
                  </a:lnTo>
                  <a:lnTo>
                    <a:pt x="6956" y="1136"/>
                  </a:lnTo>
                  <a:close/>
                  <a:moveTo>
                    <a:pt x="6912" y="1136"/>
                  </a:moveTo>
                  <a:lnTo>
                    <a:pt x="6912" y="1136"/>
                  </a:lnTo>
                  <a:lnTo>
                    <a:pt x="6910" y="1134"/>
                  </a:lnTo>
                  <a:lnTo>
                    <a:pt x="6906" y="1136"/>
                  </a:lnTo>
                  <a:lnTo>
                    <a:pt x="6902" y="1138"/>
                  </a:lnTo>
                  <a:lnTo>
                    <a:pt x="6898" y="1142"/>
                  </a:lnTo>
                  <a:lnTo>
                    <a:pt x="6898" y="1144"/>
                  </a:lnTo>
                  <a:lnTo>
                    <a:pt x="6900" y="1144"/>
                  </a:lnTo>
                  <a:lnTo>
                    <a:pt x="6904" y="1142"/>
                  </a:lnTo>
                  <a:lnTo>
                    <a:pt x="6908" y="1138"/>
                  </a:lnTo>
                  <a:lnTo>
                    <a:pt x="6912" y="1136"/>
                  </a:lnTo>
                  <a:close/>
                  <a:moveTo>
                    <a:pt x="6886" y="1114"/>
                  </a:moveTo>
                  <a:lnTo>
                    <a:pt x="6886" y="1114"/>
                  </a:lnTo>
                  <a:lnTo>
                    <a:pt x="6882" y="1116"/>
                  </a:lnTo>
                  <a:lnTo>
                    <a:pt x="6880" y="1118"/>
                  </a:lnTo>
                  <a:lnTo>
                    <a:pt x="6878" y="1122"/>
                  </a:lnTo>
                  <a:lnTo>
                    <a:pt x="6878" y="1124"/>
                  </a:lnTo>
                  <a:lnTo>
                    <a:pt x="6880" y="1124"/>
                  </a:lnTo>
                  <a:lnTo>
                    <a:pt x="6884" y="1122"/>
                  </a:lnTo>
                  <a:lnTo>
                    <a:pt x="6886" y="1120"/>
                  </a:lnTo>
                  <a:lnTo>
                    <a:pt x="6886" y="1118"/>
                  </a:lnTo>
                  <a:lnTo>
                    <a:pt x="6886" y="1114"/>
                  </a:lnTo>
                  <a:close/>
                  <a:moveTo>
                    <a:pt x="6874" y="1126"/>
                  </a:moveTo>
                  <a:lnTo>
                    <a:pt x="6874" y="1126"/>
                  </a:lnTo>
                  <a:lnTo>
                    <a:pt x="6872" y="1124"/>
                  </a:lnTo>
                  <a:lnTo>
                    <a:pt x="6870" y="1126"/>
                  </a:lnTo>
                  <a:lnTo>
                    <a:pt x="6868" y="1126"/>
                  </a:lnTo>
                  <a:lnTo>
                    <a:pt x="6866" y="1126"/>
                  </a:lnTo>
                  <a:lnTo>
                    <a:pt x="6864" y="1126"/>
                  </a:lnTo>
                  <a:lnTo>
                    <a:pt x="6862" y="1128"/>
                  </a:lnTo>
                  <a:lnTo>
                    <a:pt x="6862" y="1130"/>
                  </a:lnTo>
                  <a:lnTo>
                    <a:pt x="6862" y="1132"/>
                  </a:lnTo>
                  <a:lnTo>
                    <a:pt x="6864" y="1132"/>
                  </a:lnTo>
                  <a:lnTo>
                    <a:pt x="6868" y="1130"/>
                  </a:lnTo>
                  <a:lnTo>
                    <a:pt x="6872" y="1128"/>
                  </a:lnTo>
                  <a:lnTo>
                    <a:pt x="6874" y="1126"/>
                  </a:lnTo>
                  <a:close/>
                  <a:moveTo>
                    <a:pt x="6800" y="1216"/>
                  </a:moveTo>
                  <a:lnTo>
                    <a:pt x="6800" y="1216"/>
                  </a:lnTo>
                  <a:lnTo>
                    <a:pt x="6804" y="1216"/>
                  </a:lnTo>
                  <a:lnTo>
                    <a:pt x="6808" y="1216"/>
                  </a:lnTo>
                  <a:lnTo>
                    <a:pt x="6810" y="1214"/>
                  </a:lnTo>
                  <a:lnTo>
                    <a:pt x="6808" y="1212"/>
                  </a:lnTo>
                  <a:lnTo>
                    <a:pt x="6804" y="1210"/>
                  </a:lnTo>
                  <a:lnTo>
                    <a:pt x="6802" y="1212"/>
                  </a:lnTo>
                  <a:lnTo>
                    <a:pt x="6800" y="1214"/>
                  </a:lnTo>
                  <a:lnTo>
                    <a:pt x="6800" y="1216"/>
                  </a:lnTo>
                  <a:close/>
                  <a:moveTo>
                    <a:pt x="6786" y="1222"/>
                  </a:moveTo>
                  <a:lnTo>
                    <a:pt x="6786" y="1222"/>
                  </a:lnTo>
                  <a:lnTo>
                    <a:pt x="6786" y="1224"/>
                  </a:lnTo>
                  <a:lnTo>
                    <a:pt x="6788" y="1226"/>
                  </a:lnTo>
                  <a:lnTo>
                    <a:pt x="6796" y="1224"/>
                  </a:lnTo>
                  <a:lnTo>
                    <a:pt x="6798" y="1224"/>
                  </a:lnTo>
                  <a:lnTo>
                    <a:pt x="6798" y="1222"/>
                  </a:lnTo>
                  <a:lnTo>
                    <a:pt x="6796" y="1220"/>
                  </a:lnTo>
                  <a:lnTo>
                    <a:pt x="6790" y="1218"/>
                  </a:lnTo>
                  <a:lnTo>
                    <a:pt x="6788" y="1220"/>
                  </a:lnTo>
                  <a:lnTo>
                    <a:pt x="6786" y="1222"/>
                  </a:lnTo>
                  <a:close/>
                  <a:moveTo>
                    <a:pt x="6714" y="1284"/>
                  </a:moveTo>
                  <a:lnTo>
                    <a:pt x="6714" y="1284"/>
                  </a:lnTo>
                  <a:lnTo>
                    <a:pt x="6718" y="1282"/>
                  </a:lnTo>
                  <a:lnTo>
                    <a:pt x="6714" y="1278"/>
                  </a:lnTo>
                  <a:lnTo>
                    <a:pt x="6712" y="1278"/>
                  </a:lnTo>
                  <a:lnTo>
                    <a:pt x="6710" y="1280"/>
                  </a:lnTo>
                  <a:lnTo>
                    <a:pt x="6710" y="1282"/>
                  </a:lnTo>
                  <a:lnTo>
                    <a:pt x="6714" y="1284"/>
                  </a:lnTo>
                  <a:close/>
                  <a:moveTo>
                    <a:pt x="6764" y="1208"/>
                  </a:moveTo>
                  <a:lnTo>
                    <a:pt x="6764" y="1208"/>
                  </a:lnTo>
                  <a:lnTo>
                    <a:pt x="6764" y="1210"/>
                  </a:lnTo>
                  <a:lnTo>
                    <a:pt x="6768" y="1212"/>
                  </a:lnTo>
                  <a:lnTo>
                    <a:pt x="6772" y="1214"/>
                  </a:lnTo>
                  <a:lnTo>
                    <a:pt x="6776" y="1212"/>
                  </a:lnTo>
                  <a:lnTo>
                    <a:pt x="6776" y="1210"/>
                  </a:lnTo>
                  <a:lnTo>
                    <a:pt x="6772" y="1208"/>
                  </a:lnTo>
                  <a:lnTo>
                    <a:pt x="6768" y="1208"/>
                  </a:lnTo>
                  <a:lnTo>
                    <a:pt x="6764" y="1208"/>
                  </a:lnTo>
                  <a:close/>
                  <a:moveTo>
                    <a:pt x="6900" y="1126"/>
                  </a:moveTo>
                  <a:lnTo>
                    <a:pt x="6900" y="1126"/>
                  </a:lnTo>
                  <a:lnTo>
                    <a:pt x="6900" y="1124"/>
                  </a:lnTo>
                  <a:lnTo>
                    <a:pt x="6896" y="1122"/>
                  </a:lnTo>
                  <a:lnTo>
                    <a:pt x="6894" y="1120"/>
                  </a:lnTo>
                  <a:lnTo>
                    <a:pt x="6890" y="1122"/>
                  </a:lnTo>
                  <a:lnTo>
                    <a:pt x="6890" y="1124"/>
                  </a:lnTo>
                  <a:lnTo>
                    <a:pt x="6894" y="1126"/>
                  </a:lnTo>
                  <a:lnTo>
                    <a:pt x="6898" y="1126"/>
                  </a:lnTo>
                  <a:lnTo>
                    <a:pt x="6900" y="1126"/>
                  </a:lnTo>
                  <a:close/>
                  <a:moveTo>
                    <a:pt x="6680" y="1258"/>
                  </a:moveTo>
                  <a:lnTo>
                    <a:pt x="6680" y="1258"/>
                  </a:lnTo>
                  <a:lnTo>
                    <a:pt x="6680" y="1256"/>
                  </a:lnTo>
                  <a:lnTo>
                    <a:pt x="6678" y="1254"/>
                  </a:lnTo>
                  <a:lnTo>
                    <a:pt x="6676" y="1254"/>
                  </a:lnTo>
                  <a:lnTo>
                    <a:pt x="6674" y="1256"/>
                  </a:lnTo>
                  <a:lnTo>
                    <a:pt x="6674" y="1258"/>
                  </a:lnTo>
                  <a:lnTo>
                    <a:pt x="6676" y="1260"/>
                  </a:lnTo>
                  <a:lnTo>
                    <a:pt x="6678" y="1260"/>
                  </a:lnTo>
                  <a:lnTo>
                    <a:pt x="6680" y="1258"/>
                  </a:lnTo>
                  <a:close/>
                  <a:moveTo>
                    <a:pt x="7072" y="1080"/>
                  </a:moveTo>
                  <a:lnTo>
                    <a:pt x="7072" y="1080"/>
                  </a:lnTo>
                  <a:lnTo>
                    <a:pt x="7068" y="1080"/>
                  </a:lnTo>
                  <a:lnTo>
                    <a:pt x="7066" y="1080"/>
                  </a:lnTo>
                  <a:lnTo>
                    <a:pt x="7064" y="1084"/>
                  </a:lnTo>
                  <a:lnTo>
                    <a:pt x="7064" y="1086"/>
                  </a:lnTo>
                  <a:lnTo>
                    <a:pt x="7068" y="1094"/>
                  </a:lnTo>
                  <a:lnTo>
                    <a:pt x="7070" y="1096"/>
                  </a:lnTo>
                  <a:lnTo>
                    <a:pt x="7072" y="1096"/>
                  </a:lnTo>
                  <a:lnTo>
                    <a:pt x="7078" y="1094"/>
                  </a:lnTo>
                  <a:lnTo>
                    <a:pt x="7080" y="1088"/>
                  </a:lnTo>
                  <a:lnTo>
                    <a:pt x="7080" y="1086"/>
                  </a:lnTo>
                  <a:lnTo>
                    <a:pt x="7080" y="1084"/>
                  </a:lnTo>
                  <a:lnTo>
                    <a:pt x="7078" y="1082"/>
                  </a:lnTo>
                  <a:lnTo>
                    <a:pt x="7072" y="1080"/>
                  </a:lnTo>
                  <a:close/>
                  <a:moveTo>
                    <a:pt x="7054" y="1108"/>
                  </a:moveTo>
                  <a:lnTo>
                    <a:pt x="7054" y="1108"/>
                  </a:lnTo>
                  <a:lnTo>
                    <a:pt x="7062" y="1098"/>
                  </a:lnTo>
                  <a:lnTo>
                    <a:pt x="7064" y="1094"/>
                  </a:lnTo>
                  <a:lnTo>
                    <a:pt x="7064" y="1092"/>
                  </a:lnTo>
                  <a:lnTo>
                    <a:pt x="7060" y="1090"/>
                  </a:lnTo>
                  <a:lnTo>
                    <a:pt x="7056" y="1086"/>
                  </a:lnTo>
                  <a:lnTo>
                    <a:pt x="7056" y="1088"/>
                  </a:lnTo>
                  <a:lnTo>
                    <a:pt x="7054" y="1090"/>
                  </a:lnTo>
                  <a:lnTo>
                    <a:pt x="7048" y="1094"/>
                  </a:lnTo>
                  <a:lnTo>
                    <a:pt x="7038" y="1098"/>
                  </a:lnTo>
                  <a:lnTo>
                    <a:pt x="7034" y="1100"/>
                  </a:lnTo>
                  <a:lnTo>
                    <a:pt x="7034" y="1102"/>
                  </a:lnTo>
                  <a:lnTo>
                    <a:pt x="7034" y="1106"/>
                  </a:lnTo>
                  <a:lnTo>
                    <a:pt x="7040" y="1110"/>
                  </a:lnTo>
                  <a:lnTo>
                    <a:pt x="7048" y="1112"/>
                  </a:lnTo>
                  <a:lnTo>
                    <a:pt x="7050" y="1112"/>
                  </a:lnTo>
                  <a:lnTo>
                    <a:pt x="7054" y="1108"/>
                  </a:lnTo>
                  <a:close/>
                  <a:moveTo>
                    <a:pt x="7036" y="1110"/>
                  </a:moveTo>
                  <a:lnTo>
                    <a:pt x="7036" y="1110"/>
                  </a:lnTo>
                  <a:lnTo>
                    <a:pt x="7032" y="1108"/>
                  </a:lnTo>
                  <a:lnTo>
                    <a:pt x="7028" y="1106"/>
                  </a:lnTo>
                  <a:lnTo>
                    <a:pt x="7022" y="1106"/>
                  </a:lnTo>
                  <a:lnTo>
                    <a:pt x="7014" y="1108"/>
                  </a:lnTo>
                  <a:lnTo>
                    <a:pt x="7012" y="1110"/>
                  </a:lnTo>
                  <a:lnTo>
                    <a:pt x="7014" y="1112"/>
                  </a:lnTo>
                  <a:lnTo>
                    <a:pt x="7024" y="1114"/>
                  </a:lnTo>
                  <a:lnTo>
                    <a:pt x="7034" y="1114"/>
                  </a:lnTo>
                  <a:lnTo>
                    <a:pt x="7036" y="1112"/>
                  </a:lnTo>
                  <a:lnTo>
                    <a:pt x="7036" y="1110"/>
                  </a:lnTo>
                  <a:close/>
                  <a:moveTo>
                    <a:pt x="7010" y="1098"/>
                  </a:moveTo>
                  <a:lnTo>
                    <a:pt x="7010" y="1098"/>
                  </a:lnTo>
                  <a:lnTo>
                    <a:pt x="7014" y="1096"/>
                  </a:lnTo>
                  <a:lnTo>
                    <a:pt x="7018" y="1094"/>
                  </a:lnTo>
                  <a:lnTo>
                    <a:pt x="7022" y="1092"/>
                  </a:lnTo>
                  <a:lnTo>
                    <a:pt x="7026" y="1094"/>
                  </a:lnTo>
                  <a:lnTo>
                    <a:pt x="7030" y="1094"/>
                  </a:lnTo>
                  <a:lnTo>
                    <a:pt x="7034" y="1094"/>
                  </a:lnTo>
                  <a:lnTo>
                    <a:pt x="7048" y="1082"/>
                  </a:lnTo>
                  <a:lnTo>
                    <a:pt x="7056" y="1076"/>
                  </a:lnTo>
                  <a:lnTo>
                    <a:pt x="7056" y="1074"/>
                  </a:lnTo>
                  <a:lnTo>
                    <a:pt x="7052" y="1072"/>
                  </a:lnTo>
                  <a:lnTo>
                    <a:pt x="7046" y="1074"/>
                  </a:lnTo>
                  <a:lnTo>
                    <a:pt x="7042" y="1076"/>
                  </a:lnTo>
                  <a:lnTo>
                    <a:pt x="7042" y="1078"/>
                  </a:lnTo>
                  <a:lnTo>
                    <a:pt x="7040" y="1080"/>
                  </a:lnTo>
                  <a:lnTo>
                    <a:pt x="7034" y="1080"/>
                  </a:lnTo>
                  <a:lnTo>
                    <a:pt x="7032" y="1080"/>
                  </a:lnTo>
                  <a:lnTo>
                    <a:pt x="7030" y="1080"/>
                  </a:lnTo>
                  <a:lnTo>
                    <a:pt x="7028" y="1084"/>
                  </a:lnTo>
                  <a:lnTo>
                    <a:pt x="7026" y="1086"/>
                  </a:lnTo>
                  <a:lnTo>
                    <a:pt x="7024" y="1086"/>
                  </a:lnTo>
                  <a:lnTo>
                    <a:pt x="7022" y="1084"/>
                  </a:lnTo>
                  <a:lnTo>
                    <a:pt x="7018" y="1084"/>
                  </a:lnTo>
                  <a:lnTo>
                    <a:pt x="7002" y="1088"/>
                  </a:lnTo>
                  <a:lnTo>
                    <a:pt x="6998" y="1090"/>
                  </a:lnTo>
                  <a:lnTo>
                    <a:pt x="7002" y="1092"/>
                  </a:lnTo>
                  <a:lnTo>
                    <a:pt x="7006" y="1094"/>
                  </a:lnTo>
                  <a:lnTo>
                    <a:pt x="7004" y="1096"/>
                  </a:lnTo>
                  <a:lnTo>
                    <a:pt x="7004" y="1098"/>
                  </a:lnTo>
                  <a:lnTo>
                    <a:pt x="7010" y="1098"/>
                  </a:lnTo>
                  <a:close/>
                  <a:moveTo>
                    <a:pt x="6948" y="1122"/>
                  </a:moveTo>
                  <a:lnTo>
                    <a:pt x="6948" y="1122"/>
                  </a:lnTo>
                  <a:lnTo>
                    <a:pt x="6948" y="1118"/>
                  </a:lnTo>
                  <a:lnTo>
                    <a:pt x="6946" y="1116"/>
                  </a:lnTo>
                  <a:lnTo>
                    <a:pt x="6942" y="1116"/>
                  </a:lnTo>
                  <a:lnTo>
                    <a:pt x="6936" y="1118"/>
                  </a:lnTo>
                  <a:lnTo>
                    <a:pt x="6932" y="1122"/>
                  </a:lnTo>
                  <a:lnTo>
                    <a:pt x="6932" y="1126"/>
                  </a:lnTo>
                  <a:lnTo>
                    <a:pt x="6934" y="1128"/>
                  </a:lnTo>
                  <a:lnTo>
                    <a:pt x="6940" y="1130"/>
                  </a:lnTo>
                  <a:lnTo>
                    <a:pt x="6944" y="1130"/>
                  </a:lnTo>
                  <a:lnTo>
                    <a:pt x="6946" y="1130"/>
                  </a:lnTo>
                  <a:lnTo>
                    <a:pt x="6948" y="1122"/>
                  </a:lnTo>
                  <a:close/>
                  <a:moveTo>
                    <a:pt x="6920" y="1126"/>
                  </a:moveTo>
                  <a:lnTo>
                    <a:pt x="6920" y="1126"/>
                  </a:lnTo>
                  <a:lnTo>
                    <a:pt x="6922" y="1124"/>
                  </a:lnTo>
                  <a:lnTo>
                    <a:pt x="6922" y="1122"/>
                  </a:lnTo>
                  <a:lnTo>
                    <a:pt x="6912" y="1118"/>
                  </a:lnTo>
                  <a:lnTo>
                    <a:pt x="6908" y="1116"/>
                  </a:lnTo>
                  <a:lnTo>
                    <a:pt x="6904" y="1114"/>
                  </a:lnTo>
                  <a:lnTo>
                    <a:pt x="6900" y="1112"/>
                  </a:lnTo>
                  <a:lnTo>
                    <a:pt x="6900" y="1114"/>
                  </a:lnTo>
                  <a:lnTo>
                    <a:pt x="6900" y="1120"/>
                  </a:lnTo>
                  <a:lnTo>
                    <a:pt x="6906" y="1124"/>
                  </a:lnTo>
                  <a:lnTo>
                    <a:pt x="6912" y="1126"/>
                  </a:lnTo>
                  <a:lnTo>
                    <a:pt x="6920" y="1126"/>
                  </a:lnTo>
                  <a:close/>
                  <a:moveTo>
                    <a:pt x="6898" y="1140"/>
                  </a:moveTo>
                  <a:lnTo>
                    <a:pt x="6898" y="1140"/>
                  </a:lnTo>
                  <a:lnTo>
                    <a:pt x="6904" y="1134"/>
                  </a:lnTo>
                  <a:lnTo>
                    <a:pt x="6902" y="1132"/>
                  </a:lnTo>
                  <a:lnTo>
                    <a:pt x="6900" y="1130"/>
                  </a:lnTo>
                  <a:lnTo>
                    <a:pt x="6896" y="1130"/>
                  </a:lnTo>
                  <a:lnTo>
                    <a:pt x="6892" y="1130"/>
                  </a:lnTo>
                  <a:lnTo>
                    <a:pt x="6890" y="1130"/>
                  </a:lnTo>
                  <a:lnTo>
                    <a:pt x="6886" y="1128"/>
                  </a:lnTo>
                  <a:lnTo>
                    <a:pt x="6884" y="1128"/>
                  </a:lnTo>
                  <a:lnTo>
                    <a:pt x="6882" y="1128"/>
                  </a:lnTo>
                  <a:lnTo>
                    <a:pt x="6880" y="1130"/>
                  </a:lnTo>
                  <a:lnTo>
                    <a:pt x="6876" y="1130"/>
                  </a:lnTo>
                  <a:lnTo>
                    <a:pt x="6874" y="1130"/>
                  </a:lnTo>
                  <a:lnTo>
                    <a:pt x="6872" y="1132"/>
                  </a:lnTo>
                  <a:lnTo>
                    <a:pt x="6872" y="1134"/>
                  </a:lnTo>
                  <a:lnTo>
                    <a:pt x="6868" y="1136"/>
                  </a:lnTo>
                  <a:lnTo>
                    <a:pt x="6866" y="1140"/>
                  </a:lnTo>
                  <a:lnTo>
                    <a:pt x="6870" y="1140"/>
                  </a:lnTo>
                  <a:lnTo>
                    <a:pt x="6874" y="1142"/>
                  </a:lnTo>
                  <a:lnTo>
                    <a:pt x="6880" y="1146"/>
                  </a:lnTo>
                  <a:lnTo>
                    <a:pt x="6884" y="1148"/>
                  </a:lnTo>
                  <a:lnTo>
                    <a:pt x="6888" y="1146"/>
                  </a:lnTo>
                  <a:lnTo>
                    <a:pt x="6898" y="1140"/>
                  </a:lnTo>
                  <a:close/>
                  <a:moveTo>
                    <a:pt x="6854" y="1166"/>
                  </a:moveTo>
                  <a:lnTo>
                    <a:pt x="6854" y="1166"/>
                  </a:lnTo>
                  <a:lnTo>
                    <a:pt x="6860" y="1166"/>
                  </a:lnTo>
                  <a:lnTo>
                    <a:pt x="6864" y="1164"/>
                  </a:lnTo>
                  <a:lnTo>
                    <a:pt x="6866" y="1162"/>
                  </a:lnTo>
                  <a:lnTo>
                    <a:pt x="6868" y="1158"/>
                  </a:lnTo>
                  <a:lnTo>
                    <a:pt x="6874" y="1154"/>
                  </a:lnTo>
                  <a:lnTo>
                    <a:pt x="6876" y="1152"/>
                  </a:lnTo>
                  <a:lnTo>
                    <a:pt x="6876" y="1150"/>
                  </a:lnTo>
                  <a:lnTo>
                    <a:pt x="6876" y="1148"/>
                  </a:lnTo>
                  <a:lnTo>
                    <a:pt x="6872" y="1144"/>
                  </a:lnTo>
                  <a:lnTo>
                    <a:pt x="6866" y="1142"/>
                  </a:lnTo>
                  <a:lnTo>
                    <a:pt x="6864" y="1144"/>
                  </a:lnTo>
                  <a:lnTo>
                    <a:pt x="6864" y="1146"/>
                  </a:lnTo>
                  <a:lnTo>
                    <a:pt x="6862" y="1146"/>
                  </a:lnTo>
                  <a:lnTo>
                    <a:pt x="6858" y="1148"/>
                  </a:lnTo>
                  <a:lnTo>
                    <a:pt x="6856" y="1148"/>
                  </a:lnTo>
                  <a:lnTo>
                    <a:pt x="6856" y="1150"/>
                  </a:lnTo>
                  <a:lnTo>
                    <a:pt x="6854" y="1150"/>
                  </a:lnTo>
                  <a:lnTo>
                    <a:pt x="6852" y="1148"/>
                  </a:lnTo>
                  <a:lnTo>
                    <a:pt x="6848" y="1150"/>
                  </a:lnTo>
                  <a:lnTo>
                    <a:pt x="6846" y="1152"/>
                  </a:lnTo>
                  <a:lnTo>
                    <a:pt x="6846" y="1156"/>
                  </a:lnTo>
                  <a:lnTo>
                    <a:pt x="6844" y="1160"/>
                  </a:lnTo>
                  <a:lnTo>
                    <a:pt x="6840" y="1160"/>
                  </a:lnTo>
                  <a:lnTo>
                    <a:pt x="6838" y="1160"/>
                  </a:lnTo>
                  <a:lnTo>
                    <a:pt x="6836" y="1162"/>
                  </a:lnTo>
                  <a:lnTo>
                    <a:pt x="6836" y="1164"/>
                  </a:lnTo>
                  <a:lnTo>
                    <a:pt x="6838" y="1166"/>
                  </a:lnTo>
                  <a:lnTo>
                    <a:pt x="6854" y="1166"/>
                  </a:lnTo>
                  <a:close/>
                  <a:moveTo>
                    <a:pt x="6834" y="1168"/>
                  </a:moveTo>
                  <a:lnTo>
                    <a:pt x="6834" y="1168"/>
                  </a:lnTo>
                  <a:lnTo>
                    <a:pt x="6832" y="1168"/>
                  </a:lnTo>
                  <a:lnTo>
                    <a:pt x="6832" y="1166"/>
                  </a:lnTo>
                  <a:lnTo>
                    <a:pt x="6830" y="1164"/>
                  </a:lnTo>
                  <a:lnTo>
                    <a:pt x="6828" y="1164"/>
                  </a:lnTo>
                  <a:lnTo>
                    <a:pt x="6826" y="1166"/>
                  </a:lnTo>
                  <a:lnTo>
                    <a:pt x="6824" y="1164"/>
                  </a:lnTo>
                  <a:lnTo>
                    <a:pt x="6822" y="1162"/>
                  </a:lnTo>
                  <a:lnTo>
                    <a:pt x="6822" y="1164"/>
                  </a:lnTo>
                  <a:lnTo>
                    <a:pt x="6820" y="1166"/>
                  </a:lnTo>
                  <a:lnTo>
                    <a:pt x="6818" y="1164"/>
                  </a:lnTo>
                  <a:lnTo>
                    <a:pt x="6814" y="1164"/>
                  </a:lnTo>
                  <a:lnTo>
                    <a:pt x="6814" y="1166"/>
                  </a:lnTo>
                  <a:lnTo>
                    <a:pt x="6814" y="1168"/>
                  </a:lnTo>
                  <a:lnTo>
                    <a:pt x="6812" y="1168"/>
                  </a:lnTo>
                  <a:lnTo>
                    <a:pt x="6810" y="1168"/>
                  </a:lnTo>
                  <a:lnTo>
                    <a:pt x="6804" y="1168"/>
                  </a:lnTo>
                  <a:lnTo>
                    <a:pt x="6804" y="1170"/>
                  </a:lnTo>
                  <a:lnTo>
                    <a:pt x="6806" y="1172"/>
                  </a:lnTo>
                  <a:lnTo>
                    <a:pt x="6808" y="1174"/>
                  </a:lnTo>
                  <a:lnTo>
                    <a:pt x="6808" y="1176"/>
                  </a:lnTo>
                  <a:lnTo>
                    <a:pt x="6804" y="1176"/>
                  </a:lnTo>
                  <a:lnTo>
                    <a:pt x="6798" y="1178"/>
                  </a:lnTo>
                  <a:lnTo>
                    <a:pt x="6794" y="1178"/>
                  </a:lnTo>
                  <a:lnTo>
                    <a:pt x="6792" y="1180"/>
                  </a:lnTo>
                  <a:lnTo>
                    <a:pt x="6794" y="1180"/>
                  </a:lnTo>
                  <a:lnTo>
                    <a:pt x="6796" y="1182"/>
                  </a:lnTo>
                  <a:lnTo>
                    <a:pt x="6794" y="1182"/>
                  </a:lnTo>
                  <a:lnTo>
                    <a:pt x="6792" y="1184"/>
                  </a:lnTo>
                  <a:lnTo>
                    <a:pt x="6792" y="1186"/>
                  </a:lnTo>
                  <a:lnTo>
                    <a:pt x="6794" y="1188"/>
                  </a:lnTo>
                  <a:lnTo>
                    <a:pt x="6792" y="1188"/>
                  </a:lnTo>
                  <a:lnTo>
                    <a:pt x="6792" y="1192"/>
                  </a:lnTo>
                  <a:lnTo>
                    <a:pt x="6792" y="1194"/>
                  </a:lnTo>
                  <a:lnTo>
                    <a:pt x="6790" y="1198"/>
                  </a:lnTo>
                  <a:lnTo>
                    <a:pt x="6788" y="1200"/>
                  </a:lnTo>
                  <a:lnTo>
                    <a:pt x="6792" y="1200"/>
                  </a:lnTo>
                  <a:lnTo>
                    <a:pt x="6798" y="1200"/>
                  </a:lnTo>
                  <a:lnTo>
                    <a:pt x="6798" y="1202"/>
                  </a:lnTo>
                  <a:lnTo>
                    <a:pt x="6798" y="1204"/>
                  </a:lnTo>
                  <a:lnTo>
                    <a:pt x="6800" y="1204"/>
                  </a:lnTo>
                  <a:lnTo>
                    <a:pt x="6804" y="1202"/>
                  </a:lnTo>
                  <a:lnTo>
                    <a:pt x="6808" y="1198"/>
                  </a:lnTo>
                  <a:lnTo>
                    <a:pt x="6810" y="1194"/>
                  </a:lnTo>
                  <a:lnTo>
                    <a:pt x="6814" y="1192"/>
                  </a:lnTo>
                  <a:lnTo>
                    <a:pt x="6816" y="1192"/>
                  </a:lnTo>
                  <a:lnTo>
                    <a:pt x="6816" y="1194"/>
                  </a:lnTo>
                  <a:lnTo>
                    <a:pt x="6818" y="1196"/>
                  </a:lnTo>
                  <a:lnTo>
                    <a:pt x="6826" y="1196"/>
                  </a:lnTo>
                  <a:lnTo>
                    <a:pt x="6832" y="1194"/>
                  </a:lnTo>
                  <a:lnTo>
                    <a:pt x="6832" y="1192"/>
                  </a:lnTo>
                  <a:lnTo>
                    <a:pt x="6830" y="1188"/>
                  </a:lnTo>
                  <a:lnTo>
                    <a:pt x="6830" y="1184"/>
                  </a:lnTo>
                  <a:lnTo>
                    <a:pt x="6832" y="1180"/>
                  </a:lnTo>
                  <a:lnTo>
                    <a:pt x="6834" y="1178"/>
                  </a:lnTo>
                  <a:lnTo>
                    <a:pt x="6834" y="1176"/>
                  </a:lnTo>
                  <a:lnTo>
                    <a:pt x="6836" y="1170"/>
                  </a:lnTo>
                  <a:lnTo>
                    <a:pt x="6836" y="1168"/>
                  </a:lnTo>
                  <a:lnTo>
                    <a:pt x="6834" y="1168"/>
                  </a:lnTo>
                  <a:close/>
                  <a:moveTo>
                    <a:pt x="6690" y="1264"/>
                  </a:moveTo>
                  <a:lnTo>
                    <a:pt x="6690" y="1264"/>
                  </a:lnTo>
                  <a:lnTo>
                    <a:pt x="6700" y="1260"/>
                  </a:lnTo>
                  <a:lnTo>
                    <a:pt x="6712" y="1252"/>
                  </a:lnTo>
                  <a:lnTo>
                    <a:pt x="6716" y="1248"/>
                  </a:lnTo>
                  <a:lnTo>
                    <a:pt x="6710" y="1248"/>
                  </a:lnTo>
                  <a:lnTo>
                    <a:pt x="6702" y="1248"/>
                  </a:lnTo>
                  <a:lnTo>
                    <a:pt x="6692" y="1250"/>
                  </a:lnTo>
                  <a:lnTo>
                    <a:pt x="6690" y="1252"/>
                  </a:lnTo>
                  <a:lnTo>
                    <a:pt x="6690" y="1254"/>
                  </a:lnTo>
                  <a:lnTo>
                    <a:pt x="6686" y="1256"/>
                  </a:lnTo>
                  <a:lnTo>
                    <a:pt x="6684" y="1256"/>
                  </a:lnTo>
                  <a:lnTo>
                    <a:pt x="6684" y="1258"/>
                  </a:lnTo>
                  <a:lnTo>
                    <a:pt x="6684" y="1260"/>
                  </a:lnTo>
                  <a:lnTo>
                    <a:pt x="6682" y="1262"/>
                  </a:lnTo>
                  <a:lnTo>
                    <a:pt x="6680" y="1264"/>
                  </a:lnTo>
                  <a:lnTo>
                    <a:pt x="6680" y="1266"/>
                  </a:lnTo>
                  <a:lnTo>
                    <a:pt x="6684" y="1266"/>
                  </a:lnTo>
                  <a:lnTo>
                    <a:pt x="6690" y="1264"/>
                  </a:lnTo>
                  <a:close/>
                  <a:moveTo>
                    <a:pt x="6712" y="1218"/>
                  </a:moveTo>
                  <a:lnTo>
                    <a:pt x="6712" y="1218"/>
                  </a:lnTo>
                  <a:lnTo>
                    <a:pt x="6708" y="1218"/>
                  </a:lnTo>
                  <a:lnTo>
                    <a:pt x="6706" y="1220"/>
                  </a:lnTo>
                  <a:lnTo>
                    <a:pt x="6706" y="1222"/>
                  </a:lnTo>
                  <a:lnTo>
                    <a:pt x="6704" y="1222"/>
                  </a:lnTo>
                  <a:lnTo>
                    <a:pt x="6700" y="1222"/>
                  </a:lnTo>
                  <a:lnTo>
                    <a:pt x="6698" y="1220"/>
                  </a:lnTo>
                  <a:lnTo>
                    <a:pt x="6698" y="1218"/>
                  </a:lnTo>
                  <a:lnTo>
                    <a:pt x="6696" y="1220"/>
                  </a:lnTo>
                  <a:lnTo>
                    <a:pt x="6694" y="1220"/>
                  </a:lnTo>
                  <a:lnTo>
                    <a:pt x="6692" y="1222"/>
                  </a:lnTo>
                  <a:lnTo>
                    <a:pt x="6690" y="1222"/>
                  </a:lnTo>
                  <a:lnTo>
                    <a:pt x="6690" y="1224"/>
                  </a:lnTo>
                  <a:lnTo>
                    <a:pt x="6688" y="1226"/>
                  </a:lnTo>
                  <a:lnTo>
                    <a:pt x="6686" y="1228"/>
                  </a:lnTo>
                  <a:lnTo>
                    <a:pt x="6686" y="1230"/>
                  </a:lnTo>
                  <a:lnTo>
                    <a:pt x="6688" y="1234"/>
                  </a:lnTo>
                  <a:lnTo>
                    <a:pt x="6694" y="1236"/>
                  </a:lnTo>
                  <a:lnTo>
                    <a:pt x="6696" y="1234"/>
                  </a:lnTo>
                  <a:lnTo>
                    <a:pt x="6700" y="1230"/>
                  </a:lnTo>
                  <a:lnTo>
                    <a:pt x="6710" y="1228"/>
                  </a:lnTo>
                  <a:lnTo>
                    <a:pt x="6716" y="1228"/>
                  </a:lnTo>
                  <a:lnTo>
                    <a:pt x="6710" y="1230"/>
                  </a:lnTo>
                  <a:lnTo>
                    <a:pt x="6704" y="1234"/>
                  </a:lnTo>
                  <a:lnTo>
                    <a:pt x="6704" y="1236"/>
                  </a:lnTo>
                  <a:lnTo>
                    <a:pt x="6714" y="1236"/>
                  </a:lnTo>
                  <a:lnTo>
                    <a:pt x="6724" y="1232"/>
                  </a:lnTo>
                  <a:lnTo>
                    <a:pt x="6726" y="1232"/>
                  </a:lnTo>
                  <a:lnTo>
                    <a:pt x="6726" y="1230"/>
                  </a:lnTo>
                  <a:lnTo>
                    <a:pt x="6726" y="1226"/>
                  </a:lnTo>
                  <a:lnTo>
                    <a:pt x="6724" y="1224"/>
                  </a:lnTo>
                  <a:lnTo>
                    <a:pt x="6724" y="1222"/>
                  </a:lnTo>
                  <a:lnTo>
                    <a:pt x="6726" y="1220"/>
                  </a:lnTo>
                  <a:lnTo>
                    <a:pt x="6726" y="1218"/>
                  </a:lnTo>
                  <a:lnTo>
                    <a:pt x="6724" y="1212"/>
                  </a:lnTo>
                  <a:lnTo>
                    <a:pt x="6718" y="1208"/>
                  </a:lnTo>
                  <a:lnTo>
                    <a:pt x="6716" y="1206"/>
                  </a:lnTo>
                  <a:lnTo>
                    <a:pt x="6714" y="1206"/>
                  </a:lnTo>
                  <a:lnTo>
                    <a:pt x="6712" y="1208"/>
                  </a:lnTo>
                  <a:lnTo>
                    <a:pt x="6712" y="1210"/>
                  </a:lnTo>
                  <a:lnTo>
                    <a:pt x="6714" y="1214"/>
                  </a:lnTo>
                  <a:lnTo>
                    <a:pt x="6716" y="1216"/>
                  </a:lnTo>
                  <a:lnTo>
                    <a:pt x="6712" y="1218"/>
                  </a:lnTo>
                  <a:close/>
                  <a:moveTo>
                    <a:pt x="6740" y="1208"/>
                  </a:moveTo>
                  <a:lnTo>
                    <a:pt x="6740" y="1208"/>
                  </a:lnTo>
                  <a:lnTo>
                    <a:pt x="6744" y="1206"/>
                  </a:lnTo>
                  <a:lnTo>
                    <a:pt x="6746" y="1204"/>
                  </a:lnTo>
                  <a:lnTo>
                    <a:pt x="6752" y="1196"/>
                  </a:lnTo>
                  <a:lnTo>
                    <a:pt x="6756" y="1190"/>
                  </a:lnTo>
                  <a:lnTo>
                    <a:pt x="6758" y="1186"/>
                  </a:lnTo>
                  <a:lnTo>
                    <a:pt x="6756" y="1184"/>
                  </a:lnTo>
                  <a:lnTo>
                    <a:pt x="6750" y="1186"/>
                  </a:lnTo>
                  <a:lnTo>
                    <a:pt x="6740" y="1194"/>
                  </a:lnTo>
                  <a:lnTo>
                    <a:pt x="6734" y="1200"/>
                  </a:lnTo>
                  <a:lnTo>
                    <a:pt x="6730" y="1206"/>
                  </a:lnTo>
                  <a:lnTo>
                    <a:pt x="6728" y="1212"/>
                  </a:lnTo>
                  <a:lnTo>
                    <a:pt x="6728" y="1214"/>
                  </a:lnTo>
                  <a:lnTo>
                    <a:pt x="6730" y="1216"/>
                  </a:lnTo>
                  <a:lnTo>
                    <a:pt x="6732" y="1214"/>
                  </a:lnTo>
                  <a:lnTo>
                    <a:pt x="6734" y="1212"/>
                  </a:lnTo>
                  <a:lnTo>
                    <a:pt x="6736" y="1208"/>
                  </a:lnTo>
                  <a:lnTo>
                    <a:pt x="6740" y="1208"/>
                  </a:lnTo>
                  <a:close/>
                  <a:moveTo>
                    <a:pt x="6766" y="1216"/>
                  </a:moveTo>
                  <a:lnTo>
                    <a:pt x="6766" y="1216"/>
                  </a:lnTo>
                  <a:lnTo>
                    <a:pt x="6762" y="1214"/>
                  </a:lnTo>
                  <a:lnTo>
                    <a:pt x="6758" y="1216"/>
                  </a:lnTo>
                  <a:lnTo>
                    <a:pt x="6756" y="1220"/>
                  </a:lnTo>
                  <a:lnTo>
                    <a:pt x="6756" y="1222"/>
                  </a:lnTo>
                  <a:lnTo>
                    <a:pt x="6756" y="1226"/>
                  </a:lnTo>
                  <a:lnTo>
                    <a:pt x="6750" y="1232"/>
                  </a:lnTo>
                  <a:lnTo>
                    <a:pt x="6746" y="1234"/>
                  </a:lnTo>
                  <a:lnTo>
                    <a:pt x="6748" y="1230"/>
                  </a:lnTo>
                  <a:lnTo>
                    <a:pt x="6750" y="1226"/>
                  </a:lnTo>
                  <a:lnTo>
                    <a:pt x="6746" y="1224"/>
                  </a:lnTo>
                  <a:lnTo>
                    <a:pt x="6744" y="1224"/>
                  </a:lnTo>
                  <a:lnTo>
                    <a:pt x="6746" y="1220"/>
                  </a:lnTo>
                  <a:lnTo>
                    <a:pt x="6750" y="1214"/>
                  </a:lnTo>
                  <a:lnTo>
                    <a:pt x="6750" y="1212"/>
                  </a:lnTo>
                  <a:lnTo>
                    <a:pt x="6748" y="1210"/>
                  </a:lnTo>
                  <a:lnTo>
                    <a:pt x="6742" y="1210"/>
                  </a:lnTo>
                  <a:lnTo>
                    <a:pt x="6738" y="1214"/>
                  </a:lnTo>
                  <a:lnTo>
                    <a:pt x="6734" y="1218"/>
                  </a:lnTo>
                  <a:lnTo>
                    <a:pt x="6730" y="1224"/>
                  </a:lnTo>
                  <a:lnTo>
                    <a:pt x="6730" y="1228"/>
                  </a:lnTo>
                  <a:lnTo>
                    <a:pt x="6732" y="1232"/>
                  </a:lnTo>
                  <a:lnTo>
                    <a:pt x="6730" y="1236"/>
                  </a:lnTo>
                  <a:lnTo>
                    <a:pt x="6726" y="1238"/>
                  </a:lnTo>
                  <a:lnTo>
                    <a:pt x="6722" y="1240"/>
                  </a:lnTo>
                  <a:lnTo>
                    <a:pt x="6720" y="1242"/>
                  </a:lnTo>
                  <a:lnTo>
                    <a:pt x="6720" y="1246"/>
                  </a:lnTo>
                  <a:lnTo>
                    <a:pt x="6716" y="1254"/>
                  </a:lnTo>
                  <a:lnTo>
                    <a:pt x="6714" y="1260"/>
                  </a:lnTo>
                  <a:lnTo>
                    <a:pt x="6718" y="1258"/>
                  </a:lnTo>
                  <a:lnTo>
                    <a:pt x="6726" y="1256"/>
                  </a:lnTo>
                  <a:lnTo>
                    <a:pt x="6728" y="1256"/>
                  </a:lnTo>
                  <a:lnTo>
                    <a:pt x="6732" y="1256"/>
                  </a:lnTo>
                  <a:lnTo>
                    <a:pt x="6734" y="1258"/>
                  </a:lnTo>
                  <a:lnTo>
                    <a:pt x="6736" y="1258"/>
                  </a:lnTo>
                  <a:lnTo>
                    <a:pt x="6738" y="1254"/>
                  </a:lnTo>
                  <a:lnTo>
                    <a:pt x="6742" y="1250"/>
                  </a:lnTo>
                  <a:lnTo>
                    <a:pt x="6744" y="1250"/>
                  </a:lnTo>
                  <a:lnTo>
                    <a:pt x="6746" y="1252"/>
                  </a:lnTo>
                  <a:lnTo>
                    <a:pt x="6748" y="1252"/>
                  </a:lnTo>
                  <a:lnTo>
                    <a:pt x="6752" y="1248"/>
                  </a:lnTo>
                  <a:lnTo>
                    <a:pt x="6754" y="1244"/>
                  </a:lnTo>
                  <a:lnTo>
                    <a:pt x="6756" y="1240"/>
                  </a:lnTo>
                  <a:lnTo>
                    <a:pt x="6760" y="1238"/>
                  </a:lnTo>
                  <a:lnTo>
                    <a:pt x="6768" y="1236"/>
                  </a:lnTo>
                  <a:lnTo>
                    <a:pt x="6772" y="1236"/>
                  </a:lnTo>
                  <a:lnTo>
                    <a:pt x="6774" y="1234"/>
                  </a:lnTo>
                  <a:lnTo>
                    <a:pt x="6774" y="1230"/>
                  </a:lnTo>
                  <a:lnTo>
                    <a:pt x="6774" y="1228"/>
                  </a:lnTo>
                  <a:lnTo>
                    <a:pt x="6770" y="1220"/>
                  </a:lnTo>
                  <a:lnTo>
                    <a:pt x="6766" y="1216"/>
                  </a:lnTo>
                  <a:close/>
                  <a:moveTo>
                    <a:pt x="6654" y="1274"/>
                  </a:moveTo>
                  <a:lnTo>
                    <a:pt x="6654" y="1274"/>
                  </a:lnTo>
                  <a:lnTo>
                    <a:pt x="6656" y="1272"/>
                  </a:lnTo>
                  <a:lnTo>
                    <a:pt x="6658" y="1272"/>
                  </a:lnTo>
                  <a:lnTo>
                    <a:pt x="6660" y="1272"/>
                  </a:lnTo>
                  <a:lnTo>
                    <a:pt x="6664" y="1272"/>
                  </a:lnTo>
                  <a:lnTo>
                    <a:pt x="6666" y="1270"/>
                  </a:lnTo>
                  <a:lnTo>
                    <a:pt x="6668" y="1266"/>
                  </a:lnTo>
                  <a:lnTo>
                    <a:pt x="6672" y="1264"/>
                  </a:lnTo>
                  <a:lnTo>
                    <a:pt x="6676" y="1262"/>
                  </a:lnTo>
                  <a:lnTo>
                    <a:pt x="6674" y="1262"/>
                  </a:lnTo>
                  <a:lnTo>
                    <a:pt x="6664" y="1260"/>
                  </a:lnTo>
                  <a:lnTo>
                    <a:pt x="6660" y="1258"/>
                  </a:lnTo>
                  <a:lnTo>
                    <a:pt x="6656" y="1258"/>
                  </a:lnTo>
                  <a:lnTo>
                    <a:pt x="6654" y="1262"/>
                  </a:lnTo>
                  <a:lnTo>
                    <a:pt x="6650" y="1266"/>
                  </a:lnTo>
                  <a:lnTo>
                    <a:pt x="6652" y="1268"/>
                  </a:lnTo>
                  <a:lnTo>
                    <a:pt x="6650" y="1272"/>
                  </a:lnTo>
                  <a:lnTo>
                    <a:pt x="6650" y="1274"/>
                  </a:lnTo>
                  <a:lnTo>
                    <a:pt x="6652" y="1276"/>
                  </a:lnTo>
                  <a:lnTo>
                    <a:pt x="6654" y="1274"/>
                  </a:lnTo>
                  <a:close/>
                  <a:moveTo>
                    <a:pt x="6642" y="1270"/>
                  </a:moveTo>
                  <a:lnTo>
                    <a:pt x="6642" y="1270"/>
                  </a:lnTo>
                  <a:lnTo>
                    <a:pt x="6642" y="1272"/>
                  </a:lnTo>
                  <a:lnTo>
                    <a:pt x="6640" y="1274"/>
                  </a:lnTo>
                  <a:lnTo>
                    <a:pt x="6638" y="1274"/>
                  </a:lnTo>
                  <a:lnTo>
                    <a:pt x="6638" y="1278"/>
                  </a:lnTo>
                  <a:lnTo>
                    <a:pt x="6640" y="1280"/>
                  </a:lnTo>
                  <a:lnTo>
                    <a:pt x="6642" y="1280"/>
                  </a:lnTo>
                  <a:lnTo>
                    <a:pt x="6646" y="1274"/>
                  </a:lnTo>
                  <a:lnTo>
                    <a:pt x="6648" y="1270"/>
                  </a:lnTo>
                  <a:lnTo>
                    <a:pt x="6646" y="1268"/>
                  </a:lnTo>
                  <a:lnTo>
                    <a:pt x="6644" y="1268"/>
                  </a:lnTo>
                  <a:lnTo>
                    <a:pt x="6642" y="1270"/>
                  </a:lnTo>
                  <a:close/>
                  <a:moveTo>
                    <a:pt x="6634" y="1276"/>
                  </a:moveTo>
                  <a:lnTo>
                    <a:pt x="6634" y="1276"/>
                  </a:lnTo>
                  <a:lnTo>
                    <a:pt x="6634" y="1272"/>
                  </a:lnTo>
                  <a:lnTo>
                    <a:pt x="6632" y="1272"/>
                  </a:lnTo>
                  <a:lnTo>
                    <a:pt x="6626" y="1282"/>
                  </a:lnTo>
                  <a:lnTo>
                    <a:pt x="6624" y="1290"/>
                  </a:lnTo>
                  <a:lnTo>
                    <a:pt x="6630" y="1288"/>
                  </a:lnTo>
                  <a:lnTo>
                    <a:pt x="6634" y="1284"/>
                  </a:lnTo>
                  <a:lnTo>
                    <a:pt x="6634" y="1282"/>
                  </a:lnTo>
                  <a:lnTo>
                    <a:pt x="6634" y="1276"/>
                  </a:lnTo>
                  <a:close/>
                  <a:moveTo>
                    <a:pt x="6742" y="1278"/>
                  </a:moveTo>
                  <a:lnTo>
                    <a:pt x="6742" y="1278"/>
                  </a:lnTo>
                  <a:lnTo>
                    <a:pt x="6736" y="1278"/>
                  </a:lnTo>
                  <a:lnTo>
                    <a:pt x="6732" y="1278"/>
                  </a:lnTo>
                  <a:lnTo>
                    <a:pt x="6730" y="1280"/>
                  </a:lnTo>
                  <a:lnTo>
                    <a:pt x="6732" y="1282"/>
                  </a:lnTo>
                  <a:lnTo>
                    <a:pt x="6738" y="1280"/>
                  </a:lnTo>
                  <a:lnTo>
                    <a:pt x="6742" y="1280"/>
                  </a:lnTo>
                  <a:lnTo>
                    <a:pt x="6742" y="1278"/>
                  </a:lnTo>
                  <a:close/>
                  <a:moveTo>
                    <a:pt x="6610" y="1406"/>
                  </a:moveTo>
                  <a:lnTo>
                    <a:pt x="6610" y="1406"/>
                  </a:lnTo>
                  <a:lnTo>
                    <a:pt x="6608" y="1410"/>
                  </a:lnTo>
                  <a:lnTo>
                    <a:pt x="6606" y="1414"/>
                  </a:lnTo>
                  <a:lnTo>
                    <a:pt x="6604" y="1416"/>
                  </a:lnTo>
                  <a:lnTo>
                    <a:pt x="6606" y="1416"/>
                  </a:lnTo>
                  <a:lnTo>
                    <a:pt x="6612" y="1414"/>
                  </a:lnTo>
                  <a:lnTo>
                    <a:pt x="6614" y="1412"/>
                  </a:lnTo>
                  <a:lnTo>
                    <a:pt x="6616" y="1408"/>
                  </a:lnTo>
                  <a:lnTo>
                    <a:pt x="6616" y="1404"/>
                  </a:lnTo>
                  <a:lnTo>
                    <a:pt x="6614" y="1404"/>
                  </a:lnTo>
                  <a:lnTo>
                    <a:pt x="6610" y="1404"/>
                  </a:lnTo>
                  <a:lnTo>
                    <a:pt x="6610" y="1406"/>
                  </a:lnTo>
                  <a:close/>
                  <a:moveTo>
                    <a:pt x="6608" y="1424"/>
                  </a:moveTo>
                  <a:lnTo>
                    <a:pt x="6608" y="1424"/>
                  </a:lnTo>
                  <a:lnTo>
                    <a:pt x="6608" y="1426"/>
                  </a:lnTo>
                  <a:lnTo>
                    <a:pt x="6610" y="1426"/>
                  </a:lnTo>
                  <a:lnTo>
                    <a:pt x="6618" y="1422"/>
                  </a:lnTo>
                  <a:lnTo>
                    <a:pt x="6624" y="1418"/>
                  </a:lnTo>
                  <a:lnTo>
                    <a:pt x="6620" y="1418"/>
                  </a:lnTo>
                  <a:lnTo>
                    <a:pt x="6612" y="1418"/>
                  </a:lnTo>
                  <a:lnTo>
                    <a:pt x="6610" y="1420"/>
                  </a:lnTo>
                  <a:lnTo>
                    <a:pt x="6608" y="1424"/>
                  </a:lnTo>
                  <a:close/>
                  <a:moveTo>
                    <a:pt x="6606" y="1454"/>
                  </a:moveTo>
                  <a:lnTo>
                    <a:pt x="6606" y="1454"/>
                  </a:lnTo>
                  <a:lnTo>
                    <a:pt x="6602" y="1450"/>
                  </a:lnTo>
                  <a:lnTo>
                    <a:pt x="6600" y="1450"/>
                  </a:lnTo>
                  <a:lnTo>
                    <a:pt x="6600" y="1454"/>
                  </a:lnTo>
                  <a:lnTo>
                    <a:pt x="6600" y="1456"/>
                  </a:lnTo>
                  <a:lnTo>
                    <a:pt x="6598" y="1458"/>
                  </a:lnTo>
                  <a:lnTo>
                    <a:pt x="6596" y="1460"/>
                  </a:lnTo>
                  <a:lnTo>
                    <a:pt x="6596" y="1462"/>
                  </a:lnTo>
                  <a:lnTo>
                    <a:pt x="6594" y="1466"/>
                  </a:lnTo>
                  <a:lnTo>
                    <a:pt x="6592" y="1470"/>
                  </a:lnTo>
                  <a:lnTo>
                    <a:pt x="6592" y="1472"/>
                  </a:lnTo>
                  <a:lnTo>
                    <a:pt x="6594" y="1472"/>
                  </a:lnTo>
                  <a:lnTo>
                    <a:pt x="6598" y="1470"/>
                  </a:lnTo>
                  <a:lnTo>
                    <a:pt x="6598" y="1468"/>
                  </a:lnTo>
                  <a:lnTo>
                    <a:pt x="6600" y="1464"/>
                  </a:lnTo>
                  <a:lnTo>
                    <a:pt x="6602" y="1462"/>
                  </a:lnTo>
                  <a:lnTo>
                    <a:pt x="6608" y="1460"/>
                  </a:lnTo>
                  <a:lnTo>
                    <a:pt x="6608" y="1458"/>
                  </a:lnTo>
                  <a:lnTo>
                    <a:pt x="6606" y="1454"/>
                  </a:lnTo>
                  <a:close/>
                  <a:moveTo>
                    <a:pt x="6590" y="1440"/>
                  </a:moveTo>
                  <a:lnTo>
                    <a:pt x="6590" y="1440"/>
                  </a:lnTo>
                  <a:lnTo>
                    <a:pt x="6588" y="1438"/>
                  </a:lnTo>
                  <a:lnTo>
                    <a:pt x="6584" y="1438"/>
                  </a:lnTo>
                  <a:lnTo>
                    <a:pt x="6580" y="1440"/>
                  </a:lnTo>
                  <a:lnTo>
                    <a:pt x="6580" y="1444"/>
                  </a:lnTo>
                  <a:lnTo>
                    <a:pt x="6582" y="1446"/>
                  </a:lnTo>
                  <a:lnTo>
                    <a:pt x="6586" y="1444"/>
                  </a:lnTo>
                  <a:lnTo>
                    <a:pt x="6590" y="1442"/>
                  </a:lnTo>
                  <a:lnTo>
                    <a:pt x="6590" y="1440"/>
                  </a:lnTo>
                  <a:close/>
                  <a:moveTo>
                    <a:pt x="6602" y="1480"/>
                  </a:moveTo>
                  <a:lnTo>
                    <a:pt x="6602" y="1480"/>
                  </a:lnTo>
                  <a:lnTo>
                    <a:pt x="6604" y="1476"/>
                  </a:lnTo>
                  <a:lnTo>
                    <a:pt x="6602" y="1474"/>
                  </a:lnTo>
                  <a:lnTo>
                    <a:pt x="6598" y="1474"/>
                  </a:lnTo>
                  <a:lnTo>
                    <a:pt x="6596" y="1474"/>
                  </a:lnTo>
                  <a:lnTo>
                    <a:pt x="6594" y="1476"/>
                  </a:lnTo>
                  <a:lnTo>
                    <a:pt x="6590" y="1480"/>
                  </a:lnTo>
                  <a:lnTo>
                    <a:pt x="6592" y="1482"/>
                  </a:lnTo>
                  <a:lnTo>
                    <a:pt x="6596" y="1480"/>
                  </a:lnTo>
                  <a:lnTo>
                    <a:pt x="6602" y="1480"/>
                  </a:lnTo>
                  <a:close/>
                  <a:moveTo>
                    <a:pt x="6572" y="1482"/>
                  </a:moveTo>
                  <a:lnTo>
                    <a:pt x="6572" y="1482"/>
                  </a:lnTo>
                  <a:lnTo>
                    <a:pt x="6574" y="1484"/>
                  </a:lnTo>
                  <a:lnTo>
                    <a:pt x="6582" y="1480"/>
                  </a:lnTo>
                  <a:lnTo>
                    <a:pt x="6584" y="1480"/>
                  </a:lnTo>
                  <a:lnTo>
                    <a:pt x="6582" y="1478"/>
                  </a:lnTo>
                  <a:lnTo>
                    <a:pt x="6576" y="1478"/>
                  </a:lnTo>
                  <a:lnTo>
                    <a:pt x="6572" y="1482"/>
                  </a:lnTo>
                  <a:close/>
                  <a:moveTo>
                    <a:pt x="6564" y="1522"/>
                  </a:moveTo>
                  <a:lnTo>
                    <a:pt x="6564" y="1522"/>
                  </a:lnTo>
                  <a:lnTo>
                    <a:pt x="6566" y="1522"/>
                  </a:lnTo>
                  <a:lnTo>
                    <a:pt x="6568" y="1520"/>
                  </a:lnTo>
                  <a:lnTo>
                    <a:pt x="6566" y="1518"/>
                  </a:lnTo>
                  <a:lnTo>
                    <a:pt x="6564" y="1518"/>
                  </a:lnTo>
                  <a:lnTo>
                    <a:pt x="6562" y="1516"/>
                  </a:lnTo>
                  <a:lnTo>
                    <a:pt x="6560" y="1514"/>
                  </a:lnTo>
                  <a:lnTo>
                    <a:pt x="6558" y="1514"/>
                  </a:lnTo>
                  <a:lnTo>
                    <a:pt x="6556" y="1514"/>
                  </a:lnTo>
                  <a:lnTo>
                    <a:pt x="6556" y="1516"/>
                  </a:lnTo>
                  <a:lnTo>
                    <a:pt x="6556" y="1520"/>
                  </a:lnTo>
                  <a:lnTo>
                    <a:pt x="6560" y="1520"/>
                  </a:lnTo>
                  <a:lnTo>
                    <a:pt x="6564" y="1522"/>
                  </a:lnTo>
                  <a:close/>
                  <a:moveTo>
                    <a:pt x="6564" y="1514"/>
                  </a:moveTo>
                  <a:lnTo>
                    <a:pt x="6564" y="1514"/>
                  </a:lnTo>
                  <a:lnTo>
                    <a:pt x="6566" y="1512"/>
                  </a:lnTo>
                  <a:lnTo>
                    <a:pt x="6564" y="1510"/>
                  </a:lnTo>
                  <a:lnTo>
                    <a:pt x="6560" y="1508"/>
                  </a:lnTo>
                  <a:lnTo>
                    <a:pt x="6558" y="1508"/>
                  </a:lnTo>
                  <a:lnTo>
                    <a:pt x="6560" y="1510"/>
                  </a:lnTo>
                  <a:lnTo>
                    <a:pt x="6562" y="1512"/>
                  </a:lnTo>
                  <a:lnTo>
                    <a:pt x="6564" y="1514"/>
                  </a:lnTo>
                  <a:close/>
                  <a:moveTo>
                    <a:pt x="6550" y="1510"/>
                  </a:moveTo>
                  <a:lnTo>
                    <a:pt x="6550" y="1510"/>
                  </a:lnTo>
                  <a:lnTo>
                    <a:pt x="6550" y="1512"/>
                  </a:lnTo>
                  <a:lnTo>
                    <a:pt x="6552" y="1512"/>
                  </a:lnTo>
                  <a:lnTo>
                    <a:pt x="6556" y="1512"/>
                  </a:lnTo>
                  <a:lnTo>
                    <a:pt x="6556" y="1510"/>
                  </a:lnTo>
                  <a:lnTo>
                    <a:pt x="6554" y="1508"/>
                  </a:lnTo>
                  <a:lnTo>
                    <a:pt x="6552" y="1508"/>
                  </a:lnTo>
                  <a:lnTo>
                    <a:pt x="6550" y="1510"/>
                  </a:lnTo>
                  <a:close/>
                  <a:moveTo>
                    <a:pt x="6620" y="1402"/>
                  </a:moveTo>
                  <a:lnTo>
                    <a:pt x="6620" y="1402"/>
                  </a:lnTo>
                  <a:lnTo>
                    <a:pt x="6622" y="1404"/>
                  </a:lnTo>
                  <a:lnTo>
                    <a:pt x="6626" y="1402"/>
                  </a:lnTo>
                  <a:lnTo>
                    <a:pt x="6626" y="1400"/>
                  </a:lnTo>
                  <a:lnTo>
                    <a:pt x="6626" y="1398"/>
                  </a:lnTo>
                  <a:lnTo>
                    <a:pt x="6624" y="1398"/>
                  </a:lnTo>
                  <a:lnTo>
                    <a:pt x="6620" y="1398"/>
                  </a:lnTo>
                  <a:lnTo>
                    <a:pt x="6620" y="1400"/>
                  </a:lnTo>
                  <a:lnTo>
                    <a:pt x="6620" y="1402"/>
                  </a:lnTo>
                  <a:close/>
                  <a:moveTo>
                    <a:pt x="6436" y="1594"/>
                  </a:moveTo>
                  <a:lnTo>
                    <a:pt x="6436" y="1594"/>
                  </a:lnTo>
                  <a:lnTo>
                    <a:pt x="6434" y="1592"/>
                  </a:lnTo>
                  <a:lnTo>
                    <a:pt x="6428" y="1592"/>
                  </a:lnTo>
                  <a:lnTo>
                    <a:pt x="6422" y="1594"/>
                  </a:lnTo>
                  <a:lnTo>
                    <a:pt x="6420" y="1594"/>
                  </a:lnTo>
                  <a:lnTo>
                    <a:pt x="6420" y="1596"/>
                  </a:lnTo>
                  <a:lnTo>
                    <a:pt x="6426" y="1598"/>
                  </a:lnTo>
                  <a:lnTo>
                    <a:pt x="6432" y="1598"/>
                  </a:lnTo>
                  <a:lnTo>
                    <a:pt x="6436" y="1596"/>
                  </a:lnTo>
                  <a:lnTo>
                    <a:pt x="6436" y="1594"/>
                  </a:lnTo>
                  <a:close/>
                  <a:moveTo>
                    <a:pt x="6460" y="1576"/>
                  </a:moveTo>
                  <a:lnTo>
                    <a:pt x="6460" y="1576"/>
                  </a:lnTo>
                  <a:lnTo>
                    <a:pt x="6464" y="1574"/>
                  </a:lnTo>
                  <a:lnTo>
                    <a:pt x="6464" y="1570"/>
                  </a:lnTo>
                  <a:lnTo>
                    <a:pt x="6462" y="1568"/>
                  </a:lnTo>
                  <a:lnTo>
                    <a:pt x="6460" y="1568"/>
                  </a:lnTo>
                  <a:lnTo>
                    <a:pt x="6456" y="1572"/>
                  </a:lnTo>
                  <a:lnTo>
                    <a:pt x="6450" y="1572"/>
                  </a:lnTo>
                  <a:lnTo>
                    <a:pt x="6444" y="1574"/>
                  </a:lnTo>
                  <a:lnTo>
                    <a:pt x="6442" y="1576"/>
                  </a:lnTo>
                  <a:lnTo>
                    <a:pt x="6442" y="1578"/>
                  </a:lnTo>
                  <a:lnTo>
                    <a:pt x="6448" y="1578"/>
                  </a:lnTo>
                  <a:lnTo>
                    <a:pt x="6460" y="1576"/>
                  </a:lnTo>
                  <a:close/>
                  <a:moveTo>
                    <a:pt x="6456" y="1592"/>
                  </a:moveTo>
                  <a:lnTo>
                    <a:pt x="6456" y="1592"/>
                  </a:lnTo>
                  <a:lnTo>
                    <a:pt x="6468" y="1588"/>
                  </a:lnTo>
                  <a:lnTo>
                    <a:pt x="6474" y="1586"/>
                  </a:lnTo>
                  <a:lnTo>
                    <a:pt x="6476" y="1586"/>
                  </a:lnTo>
                  <a:lnTo>
                    <a:pt x="6476" y="1582"/>
                  </a:lnTo>
                  <a:lnTo>
                    <a:pt x="6472" y="1582"/>
                  </a:lnTo>
                  <a:lnTo>
                    <a:pt x="6470" y="1582"/>
                  </a:lnTo>
                  <a:lnTo>
                    <a:pt x="6470" y="1580"/>
                  </a:lnTo>
                  <a:lnTo>
                    <a:pt x="6470" y="1578"/>
                  </a:lnTo>
                  <a:lnTo>
                    <a:pt x="6468" y="1578"/>
                  </a:lnTo>
                  <a:lnTo>
                    <a:pt x="6464" y="1580"/>
                  </a:lnTo>
                  <a:lnTo>
                    <a:pt x="6452" y="1584"/>
                  </a:lnTo>
                  <a:lnTo>
                    <a:pt x="6444" y="1586"/>
                  </a:lnTo>
                  <a:lnTo>
                    <a:pt x="6442" y="1588"/>
                  </a:lnTo>
                  <a:lnTo>
                    <a:pt x="6442" y="1592"/>
                  </a:lnTo>
                  <a:lnTo>
                    <a:pt x="6446" y="1594"/>
                  </a:lnTo>
                  <a:lnTo>
                    <a:pt x="6456" y="1592"/>
                  </a:lnTo>
                  <a:close/>
                  <a:moveTo>
                    <a:pt x="6428" y="1610"/>
                  </a:moveTo>
                  <a:lnTo>
                    <a:pt x="6428" y="1610"/>
                  </a:lnTo>
                  <a:lnTo>
                    <a:pt x="6430" y="1612"/>
                  </a:lnTo>
                  <a:lnTo>
                    <a:pt x="6432" y="1612"/>
                  </a:lnTo>
                  <a:lnTo>
                    <a:pt x="6436" y="1612"/>
                  </a:lnTo>
                  <a:lnTo>
                    <a:pt x="6436" y="1608"/>
                  </a:lnTo>
                  <a:lnTo>
                    <a:pt x="6434" y="1606"/>
                  </a:lnTo>
                  <a:lnTo>
                    <a:pt x="6430" y="1606"/>
                  </a:lnTo>
                  <a:lnTo>
                    <a:pt x="6428" y="1608"/>
                  </a:lnTo>
                  <a:lnTo>
                    <a:pt x="6428" y="1610"/>
                  </a:lnTo>
                  <a:close/>
                  <a:moveTo>
                    <a:pt x="6418" y="1622"/>
                  </a:moveTo>
                  <a:lnTo>
                    <a:pt x="6418" y="1622"/>
                  </a:lnTo>
                  <a:lnTo>
                    <a:pt x="6418" y="1620"/>
                  </a:lnTo>
                  <a:lnTo>
                    <a:pt x="6418" y="1618"/>
                  </a:lnTo>
                  <a:lnTo>
                    <a:pt x="6414" y="1616"/>
                  </a:lnTo>
                  <a:lnTo>
                    <a:pt x="6412" y="1618"/>
                  </a:lnTo>
                  <a:lnTo>
                    <a:pt x="6410" y="1618"/>
                  </a:lnTo>
                  <a:lnTo>
                    <a:pt x="6408" y="1618"/>
                  </a:lnTo>
                  <a:lnTo>
                    <a:pt x="6406" y="1618"/>
                  </a:lnTo>
                  <a:lnTo>
                    <a:pt x="6404" y="1620"/>
                  </a:lnTo>
                  <a:lnTo>
                    <a:pt x="6404" y="1622"/>
                  </a:lnTo>
                  <a:lnTo>
                    <a:pt x="6408" y="1622"/>
                  </a:lnTo>
                  <a:lnTo>
                    <a:pt x="6418" y="1622"/>
                  </a:lnTo>
                  <a:close/>
                  <a:moveTo>
                    <a:pt x="6384" y="1640"/>
                  </a:moveTo>
                  <a:lnTo>
                    <a:pt x="6384" y="1640"/>
                  </a:lnTo>
                  <a:lnTo>
                    <a:pt x="6382" y="1638"/>
                  </a:lnTo>
                  <a:lnTo>
                    <a:pt x="6378" y="1638"/>
                  </a:lnTo>
                  <a:lnTo>
                    <a:pt x="6374" y="1640"/>
                  </a:lnTo>
                  <a:lnTo>
                    <a:pt x="6374" y="1644"/>
                  </a:lnTo>
                  <a:lnTo>
                    <a:pt x="6376" y="1644"/>
                  </a:lnTo>
                  <a:lnTo>
                    <a:pt x="6380" y="1644"/>
                  </a:lnTo>
                  <a:lnTo>
                    <a:pt x="6384" y="1644"/>
                  </a:lnTo>
                  <a:lnTo>
                    <a:pt x="6386" y="1642"/>
                  </a:lnTo>
                  <a:lnTo>
                    <a:pt x="6384" y="1640"/>
                  </a:lnTo>
                  <a:close/>
                  <a:moveTo>
                    <a:pt x="6346" y="1662"/>
                  </a:moveTo>
                  <a:lnTo>
                    <a:pt x="6346" y="1662"/>
                  </a:lnTo>
                  <a:lnTo>
                    <a:pt x="6344" y="1662"/>
                  </a:lnTo>
                  <a:lnTo>
                    <a:pt x="6342" y="1664"/>
                  </a:lnTo>
                  <a:lnTo>
                    <a:pt x="6340" y="1668"/>
                  </a:lnTo>
                  <a:lnTo>
                    <a:pt x="6340" y="1672"/>
                  </a:lnTo>
                  <a:lnTo>
                    <a:pt x="6344" y="1672"/>
                  </a:lnTo>
                  <a:lnTo>
                    <a:pt x="6348" y="1668"/>
                  </a:lnTo>
                  <a:lnTo>
                    <a:pt x="6350" y="1664"/>
                  </a:lnTo>
                  <a:lnTo>
                    <a:pt x="6348" y="1662"/>
                  </a:lnTo>
                  <a:lnTo>
                    <a:pt x="6346" y="1662"/>
                  </a:lnTo>
                  <a:close/>
                  <a:moveTo>
                    <a:pt x="6336" y="1670"/>
                  </a:moveTo>
                  <a:lnTo>
                    <a:pt x="6336" y="1670"/>
                  </a:lnTo>
                  <a:lnTo>
                    <a:pt x="6332" y="1668"/>
                  </a:lnTo>
                  <a:lnTo>
                    <a:pt x="6330" y="1670"/>
                  </a:lnTo>
                  <a:lnTo>
                    <a:pt x="6328" y="1672"/>
                  </a:lnTo>
                  <a:lnTo>
                    <a:pt x="6330" y="1674"/>
                  </a:lnTo>
                  <a:lnTo>
                    <a:pt x="6332" y="1674"/>
                  </a:lnTo>
                  <a:lnTo>
                    <a:pt x="6336" y="1672"/>
                  </a:lnTo>
                  <a:lnTo>
                    <a:pt x="6336" y="1670"/>
                  </a:lnTo>
                  <a:close/>
                  <a:moveTo>
                    <a:pt x="6302" y="1700"/>
                  </a:moveTo>
                  <a:lnTo>
                    <a:pt x="6302" y="1700"/>
                  </a:lnTo>
                  <a:lnTo>
                    <a:pt x="6306" y="1702"/>
                  </a:lnTo>
                  <a:lnTo>
                    <a:pt x="6310" y="1700"/>
                  </a:lnTo>
                  <a:lnTo>
                    <a:pt x="6312" y="1698"/>
                  </a:lnTo>
                  <a:lnTo>
                    <a:pt x="6312" y="1696"/>
                  </a:lnTo>
                  <a:lnTo>
                    <a:pt x="6308" y="1696"/>
                  </a:lnTo>
                  <a:lnTo>
                    <a:pt x="6302" y="1696"/>
                  </a:lnTo>
                  <a:lnTo>
                    <a:pt x="6300" y="1698"/>
                  </a:lnTo>
                  <a:lnTo>
                    <a:pt x="6302" y="1700"/>
                  </a:lnTo>
                  <a:close/>
                  <a:moveTo>
                    <a:pt x="6302" y="1750"/>
                  </a:moveTo>
                  <a:lnTo>
                    <a:pt x="6302" y="1750"/>
                  </a:lnTo>
                  <a:lnTo>
                    <a:pt x="6306" y="1750"/>
                  </a:lnTo>
                  <a:lnTo>
                    <a:pt x="6306" y="1748"/>
                  </a:lnTo>
                  <a:lnTo>
                    <a:pt x="6306" y="1744"/>
                  </a:lnTo>
                  <a:lnTo>
                    <a:pt x="6304" y="1744"/>
                  </a:lnTo>
                  <a:lnTo>
                    <a:pt x="6300" y="1746"/>
                  </a:lnTo>
                  <a:lnTo>
                    <a:pt x="6300" y="1748"/>
                  </a:lnTo>
                  <a:lnTo>
                    <a:pt x="6302" y="1750"/>
                  </a:lnTo>
                  <a:close/>
                  <a:moveTo>
                    <a:pt x="6330" y="1826"/>
                  </a:moveTo>
                  <a:lnTo>
                    <a:pt x="6330" y="1826"/>
                  </a:lnTo>
                  <a:lnTo>
                    <a:pt x="6332" y="1826"/>
                  </a:lnTo>
                  <a:lnTo>
                    <a:pt x="6334" y="1818"/>
                  </a:lnTo>
                  <a:lnTo>
                    <a:pt x="6334" y="1816"/>
                  </a:lnTo>
                  <a:lnTo>
                    <a:pt x="6334" y="1814"/>
                  </a:lnTo>
                  <a:lnTo>
                    <a:pt x="6330" y="1814"/>
                  </a:lnTo>
                  <a:lnTo>
                    <a:pt x="6324" y="1818"/>
                  </a:lnTo>
                  <a:lnTo>
                    <a:pt x="6320" y="1822"/>
                  </a:lnTo>
                  <a:lnTo>
                    <a:pt x="6318" y="1826"/>
                  </a:lnTo>
                  <a:lnTo>
                    <a:pt x="6320" y="1830"/>
                  </a:lnTo>
                  <a:lnTo>
                    <a:pt x="6322" y="1834"/>
                  </a:lnTo>
                  <a:lnTo>
                    <a:pt x="6328" y="1834"/>
                  </a:lnTo>
                  <a:lnTo>
                    <a:pt x="6328" y="1832"/>
                  </a:lnTo>
                  <a:lnTo>
                    <a:pt x="6326" y="1826"/>
                  </a:lnTo>
                  <a:lnTo>
                    <a:pt x="6324" y="1824"/>
                  </a:lnTo>
                  <a:lnTo>
                    <a:pt x="6326" y="1822"/>
                  </a:lnTo>
                  <a:lnTo>
                    <a:pt x="6330" y="1826"/>
                  </a:lnTo>
                  <a:close/>
                  <a:moveTo>
                    <a:pt x="6316" y="1876"/>
                  </a:moveTo>
                  <a:lnTo>
                    <a:pt x="6316" y="1876"/>
                  </a:lnTo>
                  <a:lnTo>
                    <a:pt x="6318" y="1874"/>
                  </a:lnTo>
                  <a:lnTo>
                    <a:pt x="6318" y="1872"/>
                  </a:lnTo>
                  <a:lnTo>
                    <a:pt x="6318" y="1864"/>
                  </a:lnTo>
                  <a:lnTo>
                    <a:pt x="6316" y="1860"/>
                  </a:lnTo>
                  <a:lnTo>
                    <a:pt x="6314" y="1860"/>
                  </a:lnTo>
                  <a:lnTo>
                    <a:pt x="6314" y="1862"/>
                  </a:lnTo>
                  <a:lnTo>
                    <a:pt x="6314" y="1872"/>
                  </a:lnTo>
                  <a:lnTo>
                    <a:pt x="6314" y="1874"/>
                  </a:lnTo>
                  <a:lnTo>
                    <a:pt x="6316" y="1876"/>
                  </a:lnTo>
                  <a:close/>
                  <a:moveTo>
                    <a:pt x="6314" y="1844"/>
                  </a:moveTo>
                  <a:lnTo>
                    <a:pt x="6314" y="1846"/>
                  </a:lnTo>
                  <a:lnTo>
                    <a:pt x="6314" y="1844"/>
                  </a:lnTo>
                  <a:lnTo>
                    <a:pt x="6316" y="1840"/>
                  </a:lnTo>
                  <a:lnTo>
                    <a:pt x="6318" y="1836"/>
                  </a:lnTo>
                  <a:lnTo>
                    <a:pt x="6318" y="1838"/>
                  </a:lnTo>
                  <a:lnTo>
                    <a:pt x="6320" y="1838"/>
                  </a:lnTo>
                  <a:lnTo>
                    <a:pt x="6320" y="1840"/>
                  </a:lnTo>
                  <a:lnTo>
                    <a:pt x="6322" y="1840"/>
                  </a:lnTo>
                  <a:lnTo>
                    <a:pt x="6322" y="1838"/>
                  </a:lnTo>
                  <a:lnTo>
                    <a:pt x="6322" y="1836"/>
                  </a:lnTo>
                  <a:lnTo>
                    <a:pt x="6316" y="1830"/>
                  </a:lnTo>
                  <a:lnTo>
                    <a:pt x="6314" y="1830"/>
                  </a:lnTo>
                  <a:lnTo>
                    <a:pt x="6312" y="1834"/>
                  </a:lnTo>
                  <a:lnTo>
                    <a:pt x="6314" y="1844"/>
                  </a:lnTo>
                  <a:close/>
                  <a:moveTo>
                    <a:pt x="6308" y="1808"/>
                  </a:moveTo>
                  <a:lnTo>
                    <a:pt x="6308" y="1808"/>
                  </a:lnTo>
                  <a:lnTo>
                    <a:pt x="6310" y="1808"/>
                  </a:lnTo>
                  <a:lnTo>
                    <a:pt x="6312" y="1806"/>
                  </a:lnTo>
                  <a:lnTo>
                    <a:pt x="6312" y="1802"/>
                  </a:lnTo>
                  <a:lnTo>
                    <a:pt x="6308" y="1792"/>
                  </a:lnTo>
                  <a:lnTo>
                    <a:pt x="6306" y="1792"/>
                  </a:lnTo>
                  <a:lnTo>
                    <a:pt x="6306" y="1798"/>
                  </a:lnTo>
                  <a:lnTo>
                    <a:pt x="6306" y="1804"/>
                  </a:lnTo>
                  <a:lnTo>
                    <a:pt x="6308" y="1806"/>
                  </a:lnTo>
                  <a:lnTo>
                    <a:pt x="6308" y="1808"/>
                  </a:lnTo>
                  <a:close/>
                  <a:moveTo>
                    <a:pt x="6314" y="1792"/>
                  </a:moveTo>
                  <a:lnTo>
                    <a:pt x="6314" y="1792"/>
                  </a:lnTo>
                  <a:lnTo>
                    <a:pt x="6310" y="1786"/>
                  </a:lnTo>
                  <a:lnTo>
                    <a:pt x="6308" y="1784"/>
                  </a:lnTo>
                  <a:lnTo>
                    <a:pt x="6306" y="1784"/>
                  </a:lnTo>
                  <a:lnTo>
                    <a:pt x="6310" y="1792"/>
                  </a:lnTo>
                  <a:lnTo>
                    <a:pt x="6312" y="1792"/>
                  </a:lnTo>
                  <a:lnTo>
                    <a:pt x="6314" y="1792"/>
                  </a:lnTo>
                  <a:close/>
                  <a:moveTo>
                    <a:pt x="6304" y="1772"/>
                  </a:moveTo>
                  <a:lnTo>
                    <a:pt x="6304" y="1772"/>
                  </a:lnTo>
                  <a:lnTo>
                    <a:pt x="6300" y="1772"/>
                  </a:lnTo>
                  <a:lnTo>
                    <a:pt x="6302" y="1774"/>
                  </a:lnTo>
                  <a:lnTo>
                    <a:pt x="6308" y="1780"/>
                  </a:lnTo>
                  <a:lnTo>
                    <a:pt x="6310" y="1780"/>
                  </a:lnTo>
                  <a:lnTo>
                    <a:pt x="6310" y="1778"/>
                  </a:lnTo>
                  <a:lnTo>
                    <a:pt x="6308" y="1776"/>
                  </a:lnTo>
                  <a:lnTo>
                    <a:pt x="6304" y="1772"/>
                  </a:lnTo>
                  <a:close/>
                  <a:moveTo>
                    <a:pt x="6046" y="2400"/>
                  </a:moveTo>
                  <a:lnTo>
                    <a:pt x="6046" y="2400"/>
                  </a:lnTo>
                  <a:lnTo>
                    <a:pt x="6054" y="2404"/>
                  </a:lnTo>
                  <a:lnTo>
                    <a:pt x="6060" y="2406"/>
                  </a:lnTo>
                  <a:lnTo>
                    <a:pt x="6064" y="2402"/>
                  </a:lnTo>
                  <a:lnTo>
                    <a:pt x="6064" y="2400"/>
                  </a:lnTo>
                  <a:lnTo>
                    <a:pt x="6060" y="2396"/>
                  </a:lnTo>
                  <a:lnTo>
                    <a:pt x="6056" y="2396"/>
                  </a:lnTo>
                  <a:lnTo>
                    <a:pt x="6052" y="2398"/>
                  </a:lnTo>
                  <a:lnTo>
                    <a:pt x="6046" y="2400"/>
                  </a:lnTo>
                  <a:close/>
                  <a:moveTo>
                    <a:pt x="5812" y="1988"/>
                  </a:moveTo>
                  <a:lnTo>
                    <a:pt x="5812" y="1988"/>
                  </a:lnTo>
                  <a:lnTo>
                    <a:pt x="5810" y="1988"/>
                  </a:lnTo>
                  <a:lnTo>
                    <a:pt x="5808" y="1988"/>
                  </a:lnTo>
                  <a:lnTo>
                    <a:pt x="5808" y="1996"/>
                  </a:lnTo>
                  <a:lnTo>
                    <a:pt x="5810" y="2002"/>
                  </a:lnTo>
                  <a:lnTo>
                    <a:pt x="5810" y="2006"/>
                  </a:lnTo>
                  <a:lnTo>
                    <a:pt x="5812" y="2006"/>
                  </a:lnTo>
                  <a:lnTo>
                    <a:pt x="5814" y="2004"/>
                  </a:lnTo>
                  <a:lnTo>
                    <a:pt x="5814" y="2002"/>
                  </a:lnTo>
                  <a:lnTo>
                    <a:pt x="5812" y="1998"/>
                  </a:lnTo>
                  <a:lnTo>
                    <a:pt x="5812" y="1996"/>
                  </a:lnTo>
                  <a:lnTo>
                    <a:pt x="5816" y="1994"/>
                  </a:lnTo>
                  <a:lnTo>
                    <a:pt x="5816" y="1992"/>
                  </a:lnTo>
                  <a:lnTo>
                    <a:pt x="5814" y="1988"/>
                  </a:lnTo>
                  <a:lnTo>
                    <a:pt x="5812" y="1988"/>
                  </a:lnTo>
                  <a:close/>
                  <a:moveTo>
                    <a:pt x="5874" y="2066"/>
                  </a:moveTo>
                  <a:lnTo>
                    <a:pt x="5874" y="2066"/>
                  </a:lnTo>
                  <a:lnTo>
                    <a:pt x="5870" y="2068"/>
                  </a:lnTo>
                  <a:lnTo>
                    <a:pt x="5866" y="2074"/>
                  </a:lnTo>
                  <a:lnTo>
                    <a:pt x="5862" y="2080"/>
                  </a:lnTo>
                  <a:lnTo>
                    <a:pt x="5864" y="2084"/>
                  </a:lnTo>
                  <a:lnTo>
                    <a:pt x="5864" y="2086"/>
                  </a:lnTo>
                  <a:lnTo>
                    <a:pt x="5868" y="2084"/>
                  </a:lnTo>
                  <a:lnTo>
                    <a:pt x="5872" y="2076"/>
                  </a:lnTo>
                  <a:lnTo>
                    <a:pt x="5876" y="2068"/>
                  </a:lnTo>
                  <a:lnTo>
                    <a:pt x="5876" y="2066"/>
                  </a:lnTo>
                  <a:lnTo>
                    <a:pt x="5874" y="2066"/>
                  </a:lnTo>
                  <a:close/>
                  <a:moveTo>
                    <a:pt x="5978" y="1898"/>
                  </a:moveTo>
                  <a:lnTo>
                    <a:pt x="5978" y="1898"/>
                  </a:lnTo>
                  <a:lnTo>
                    <a:pt x="5980" y="1898"/>
                  </a:lnTo>
                  <a:lnTo>
                    <a:pt x="5978" y="1894"/>
                  </a:lnTo>
                  <a:lnTo>
                    <a:pt x="5974" y="1890"/>
                  </a:lnTo>
                  <a:lnTo>
                    <a:pt x="5972" y="1888"/>
                  </a:lnTo>
                  <a:lnTo>
                    <a:pt x="5970" y="1890"/>
                  </a:lnTo>
                  <a:lnTo>
                    <a:pt x="5972" y="1894"/>
                  </a:lnTo>
                  <a:lnTo>
                    <a:pt x="5974" y="1898"/>
                  </a:lnTo>
                  <a:lnTo>
                    <a:pt x="5978" y="1898"/>
                  </a:lnTo>
                  <a:close/>
                  <a:moveTo>
                    <a:pt x="5986" y="1894"/>
                  </a:moveTo>
                  <a:lnTo>
                    <a:pt x="5986" y="1894"/>
                  </a:lnTo>
                  <a:lnTo>
                    <a:pt x="5986" y="1896"/>
                  </a:lnTo>
                  <a:lnTo>
                    <a:pt x="5986" y="1898"/>
                  </a:lnTo>
                  <a:lnTo>
                    <a:pt x="5986" y="1900"/>
                  </a:lnTo>
                  <a:lnTo>
                    <a:pt x="5988" y="1900"/>
                  </a:lnTo>
                  <a:lnTo>
                    <a:pt x="5990" y="1900"/>
                  </a:lnTo>
                  <a:lnTo>
                    <a:pt x="5990" y="1898"/>
                  </a:lnTo>
                  <a:lnTo>
                    <a:pt x="5988" y="1896"/>
                  </a:lnTo>
                  <a:lnTo>
                    <a:pt x="5986" y="1894"/>
                  </a:lnTo>
                  <a:close/>
                  <a:moveTo>
                    <a:pt x="6004" y="1864"/>
                  </a:moveTo>
                  <a:lnTo>
                    <a:pt x="6004" y="1864"/>
                  </a:lnTo>
                  <a:lnTo>
                    <a:pt x="6002" y="1864"/>
                  </a:lnTo>
                  <a:lnTo>
                    <a:pt x="6000" y="1864"/>
                  </a:lnTo>
                  <a:lnTo>
                    <a:pt x="5998" y="1864"/>
                  </a:lnTo>
                  <a:lnTo>
                    <a:pt x="5996" y="1868"/>
                  </a:lnTo>
                  <a:lnTo>
                    <a:pt x="5996" y="1870"/>
                  </a:lnTo>
                  <a:lnTo>
                    <a:pt x="5998" y="1870"/>
                  </a:lnTo>
                  <a:lnTo>
                    <a:pt x="6002" y="1868"/>
                  </a:lnTo>
                  <a:lnTo>
                    <a:pt x="6004" y="1868"/>
                  </a:lnTo>
                  <a:lnTo>
                    <a:pt x="6006" y="1866"/>
                  </a:lnTo>
                  <a:lnTo>
                    <a:pt x="6006" y="1864"/>
                  </a:lnTo>
                  <a:lnTo>
                    <a:pt x="6004" y="1864"/>
                  </a:lnTo>
                  <a:close/>
                  <a:moveTo>
                    <a:pt x="5996" y="1876"/>
                  </a:moveTo>
                  <a:lnTo>
                    <a:pt x="5996" y="1876"/>
                  </a:lnTo>
                  <a:lnTo>
                    <a:pt x="5998" y="1878"/>
                  </a:lnTo>
                  <a:lnTo>
                    <a:pt x="6002" y="1878"/>
                  </a:lnTo>
                  <a:lnTo>
                    <a:pt x="6000" y="1874"/>
                  </a:lnTo>
                  <a:lnTo>
                    <a:pt x="5998" y="1874"/>
                  </a:lnTo>
                  <a:lnTo>
                    <a:pt x="5996" y="1876"/>
                  </a:lnTo>
                  <a:close/>
                  <a:moveTo>
                    <a:pt x="5990" y="1868"/>
                  </a:moveTo>
                  <a:lnTo>
                    <a:pt x="5990" y="1868"/>
                  </a:lnTo>
                  <a:lnTo>
                    <a:pt x="5990" y="1862"/>
                  </a:lnTo>
                  <a:lnTo>
                    <a:pt x="5988" y="1860"/>
                  </a:lnTo>
                  <a:lnTo>
                    <a:pt x="5984" y="1860"/>
                  </a:lnTo>
                  <a:lnTo>
                    <a:pt x="5984" y="1862"/>
                  </a:lnTo>
                  <a:lnTo>
                    <a:pt x="5986" y="1866"/>
                  </a:lnTo>
                  <a:lnTo>
                    <a:pt x="5990" y="1868"/>
                  </a:lnTo>
                  <a:close/>
                  <a:moveTo>
                    <a:pt x="6040" y="1804"/>
                  </a:moveTo>
                  <a:lnTo>
                    <a:pt x="6040" y="1804"/>
                  </a:lnTo>
                  <a:lnTo>
                    <a:pt x="6040" y="1806"/>
                  </a:lnTo>
                  <a:lnTo>
                    <a:pt x="6042" y="1806"/>
                  </a:lnTo>
                  <a:lnTo>
                    <a:pt x="6044" y="1806"/>
                  </a:lnTo>
                  <a:lnTo>
                    <a:pt x="6046" y="1808"/>
                  </a:lnTo>
                  <a:lnTo>
                    <a:pt x="6048" y="1810"/>
                  </a:lnTo>
                  <a:lnTo>
                    <a:pt x="6050" y="1808"/>
                  </a:lnTo>
                  <a:lnTo>
                    <a:pt x="6052" y="1806"/>
                  </a:lnTo>
                  <a:lnTo>
                    <a:pt x="6054" y="1808"/>
                  </a:lnTo>
                  <a:lnTo>
                    <a:pt x="6056" y="1808"/>
                  </a:lnTo>
                  <a:lnTo>
                    <a:pt x="6056" y="1812"/>
                  </a:lnTo>
                  <a:lnTo>
                    <a:pt x="6054" y="1816"/>
                  </a:lnTo>
                  <a:lnTo>
                    <a:pt x="6052" y="1824"/>
                  </a:lnTo>
                  <a:lnTo>
                    <a:pt x="6052" y="1826"/>
                  </a:lnTo>
                  <a:lnTo>
                    <a:pt x="6054" y="1828"/>
                  </a:lnTo>
                  <a:lnTo>
                    <a:pt x="6056" y="1830"/>
                  </a:lnTo>
                  <a:lnTo>
                    <a:pt x="6056" y="1826"/>
                  </a:lnTo>
                  <a:lnTo>
                    <a:pt x="6058" y="1818"/>
                  </a:lnTo>
                  <a:lnTo>
                    <a:pt x="6060" y="1814"/>
                  </a:lnTo>
                  <a:lnTo>
                    <a:pt x="6060" y="1806"/>
                  </a:lnTo>
                  <a:lnTo>
                    <a:pt x="6058" y="1804"/>
                  </a:lnTo>
                  <a:lnTo>
                    <a:pt x="6060" y="1802"/>
                  </a:lnTo>
                  <a:lnTo>
                    <a:pt x="6064" y="1792"/>
                  </a:lnTo>
                  <a:lnTo>
                    <a:pt x="6064" y="1790"/>
                  </a:lnTo>
                  <a:lnTo>
                    <a:pt x="6062" y="1790"/>
                  </a:lnTo>
                  <a:lnTo>
                    <a:pt x="6060" y="1792"/>
                  </a:lnTo>
                  <a:lnTo>
                    <a:pt x="6060" y="1790"/>
                  </a:lnTo>
                  <a:lnTo>
                    <a:pt x="6058" y="1788"/>
                  </a:lnTo>
                  <a:lnTo>
                    <a:pt x="6058" y="1786"/>
                  </a:lnTo>
                  <a:lnTo>
                    <a:pt x="6056" y="1790"/>
                  </a:lnTo>
                  <a:lnTo>
                    <a:pt x="6054" y="1790"/>
                  </a:lnTo>
                  <a:lnTo>
                    <a:pt x="6054" y="1788"/>
                  </a:lnTo>
                  <a:lnTo>
                    <a:pt x="6054" y="1780"/>
                  </a:lnTo>
                  <a:lnTo>
                    <a:pt x="6054" y="1778"/>
                  </a:lnTo>
                  <a:lnTo>
                    <a:pt x="6052" y="1778"/>
                  </a:lnTo>
                  <a:lnTo>
                    <a:pt x="6048" y="1780"/>
                  </a:lnTo>
                  <a:lnTo>
                    <a:pt x="6042" y="1786"/>
                  </a:lnTo>
                  <a:lnTo>
                    <a:pt x="6042" y="1788"/>
                  </a:lnTo>
                  <a:lnTo>
                    <a:pt x="6050" y="1792"/>
                  </a:lnTo>
                  <a:lnTo>
                    <a:pt x="6052" y="1794"/>
                  </a:lnTo>
                  <a:lnTo>
                    <a:pt x="6052" y="1796"/>
                  </a:lnTo>
                  <a:lnTo>
                    <a:pt x="6050" y="1798"/>
                  </a:lnTo>
                  <a:lnTo>
                    <a:pt x="6046" y="1800"/>
                  </a:lnTo>
                  <a:lnTo>
                    <a:pt x="6042" y="1800"/>
                  </a:lnTo>
                  <a:lnTo>
                    <a:pt x="6040" y="1802"/>
                  </a:lnTo>
                  <a:lnTo>
                    <a:pt x="6040" y="1804"/>
                  </a:lnTo>
                  <a:close/>
                  <a:moveTo>
                    <a:pt x="6064" y="1778"/>
                  </a:moveTo>
                  <a:lnTo>
                    <a:pt x="6064" y="1778"/>
                  </a:lnTo>
                  <a:lnTo>
                    <a:pt x="6066" y="1776"/>
                  </a:lnTo>
                  <a:lnTo>
                    <a:pt x="6066" y="1774"/>
                  </a:lnTo>
                  <a:lnTo>
                    <a:pt x="6066" y="1772"/>
                  </a:lnTo>
                  <a:lnTo>
                    <a:pt x="6064" y="1770"/>
                  </a:lnTo>
                  <a:lnTo>
                    <a:pt x="6062" y="1772"/>
                  </a:lnTo>
                  <a:lnTo>
                    <a:pt x="6060" y="1776"/>
                  </a:lnTo>
                  <a:lnTo>
                    <a:pt x="6058" y="1780"/>
                  </a:lnTo>
                  <a:lnTo>
                    <a:pt x="6060" y="1784"/>
                  </a:lnTo>
                  <a:lnTo>
                    <a:pt x="6062" y="1786"/>
                  </a:lnTo>
                  <a:lnTo>
                    <a:pt x="6062" y="1784"/>
                  </a:lnTo>
                  <a:lnTo>
                    <a:pt x="6064" y="1780"/>
                  </a:lnTo>
                  <a:lnTo>
                    <a:pt x="6064" y="1778"/>
                  </a:lnTo>
                  <a:close/>
                  <a:moveTo>
                    <a:pt x="6072" y="1764"/>
                  </a:moveTo>
                  <a:lnTo>
                    <a:pt x="6072" y="1764"/>
                  </a:lnTo>
                  <a:lnTo>
                    <a:pt x="6070" y="1764"/>
                  </a:lnTo>
                  <a:lnTo>
                    <a:pt x="6068" y="1768"/>
                  </a:lnTo>
                  <a:lnTo>
                    <a:pt x="6068" y="1770"/>
                  </a:lnTo>
                  <a:lnTo>
                    <a:pt x="6070" y="1772"/>
                  </a:lnTo>
                  <a:lnTo>
                    <a:pt x="6072" y="1772"/>
                  </a:lnTo>
                  <a:lnTo>
                    <a:pt x="6074" y="1768"/>
                  </a:lnTo>
                  <a:lnTo>
                    <a:pt x="6074" y="1766"/>
                  </a:lnTo>
                  <a:lnTo>
                    <a:pt x="6072" y="1764"/>
                  </a:lnTo>
                  <a:close/>
                  <a:moveTo>
                    <a:pt x="5808" y="1678"/>
                  </a:moveTo>
                  <a:lnTo>
                    <a:pt x="5808" y="1678"/>
                  </a:lnTo>
                  <a:lnTo>
                    <a:pt x="5808" y="1680"/>
                  </a:lnTo>
                  <a:lnTo>
                    <a:pt x="5816" y="1686"/>
                  </a:lnTo>
                  <a:lnTo>
                    <a:pt x="5820" y="1686"/>
                  </a:lnTo>
                  <a:lnTo>
                    <a:pt x="5822" y="1686"/>
                  </a:lnTo>
                  <a:lnTo>
                    <a:pt x="5822" y="1684"/>
                  </a:lnTo>
                  <a:lnTo>
                    <a:pt x="5820" y="1680"/>
                  </a:lnTo>
                  <a:lnTo>
                    <a:pt x="5816" y="1676"/>
                  </a:lnTo>
                  <a:lnTo>
                    <a:pt x="5814" y="1676"/>
                  </a:lnTo>
                  <a:lnTo>
                    <a:pt x="5808" y="1678"/>
                  </a:lnTo>
                  <a:close/>
                  <a:moveTo>
                    <a:pt x="5838" y="1702"/>
                  </a:moveTo>
                  <a:lnTo>
                    <a:pt x="5838" y="1702"/>
                  </a:lnTo>
                  <a:lnTo>
                    <a:pt x="5842" y="1704"/>
                  </a:lnTo>
                  <a:lnTo>
                    <a:pt x="5844" y="1702"/>
                  </a:lnTo>
                  <a:lnTo>
                    <a:pt x="5842" y="1700"/>
                  </a:lnTo>
                  <a:lnTo>
                    <a:pt x="5838" y="1696"/>
                  </a:lnTo>
                  <a:lnTo>
                    <a:pt x="5834" y="1694"/>
                  </a:lnTo>
                  <a:lnTo>
                    <a:pt x="5832" y="1694"/>
                  </a:lnTo>
                  <a:lnTo>
                    <a:pt x="5832" y="1696"/>
                  </a:lnTo>
                  <a:lnTo>
                    <a:pt x="5834" y="1700"/>
                  </a:lnTo>
                  <a:lnTo>
                    <a:pt x="5838" y="1702"/>
                  </a:lnTo>
                  <a:close/>
                  <a:moveTo>
                    <a:pt x="5830" y="1712"/>
                  </a:moveTo>
                  <a:lnTo>
                    <a:pt x="5830" y="1712"/>
                  </a:lnTo>
                  <a:lnTo>
                    <a:pt x="5830" y="1716"/>
                  </a:lnTo>
                  <a:lnTo>
                    <a:pt x="5830" y="1718"/>
                  </a:lnTo>
                  <a:lnTo>
                    <a:pt x="5836" y="1728"/>
                  </a:lnTo>
                  <a:lnTo>
                    <a:pt x="5840" y="1730"/>
                  </a:lnTo>
                  <a:lnTo>
                    <a:pt x="5842" y="1730"/>
                  </a:lnTo>
                  <a:lnTo>
                    <a:pt x="5842" y="1728"/>
                  </a:lnTo>
                  <a:lnTo>
                    <a:pt x="5840" y="1726"/>
                  </a:lnTo>
                  <a:lnTo>
                    <a:pt x="5840" y="1722"/>
                  </a:lnTo>
                  <a:lnTo>
                    <a:pt x="5838" y="1718"/>
                  </a:lnTo>
                  <a:lnTo>
                    <a:pt x="5836" y="1716"/>
                  </a:lnTo>
                  <a:lnTo>
                    <a:pt x="5832" y="1714"/>
                  </a:lnTo>
                  <a:lnTo>
                    <a:pt x="5832" y="1712"/>
                  </a:lnTo>
                  <a:lnTo>
                    <a:pt x="5830" y="1712"/>
                  </a:lnTo>
                  <a:close/>
                  <a:moveTo>
                    <a:pt x="5818" y="1668"/>
                  </a:moveTo>
                  <a:lnTo>
                    <a:pt x="5818" y="1668"/>
                  </a:lnTo>
                  <a:lnTo>
                    <a:pt x="5820" y="1670"/>
                  </a:lnTo>
                  <a:lnTo>
                    <a:pt x="5818" y="1672"/>
                  </a:lnTo>
                  <a:lnTo>
                    <a:pt x="5818" y="1674"/>
                  </a:lnTo>
                  <a:lnTo>
                    <a:pt x="5822" y="1678"/>
                  </a:lnTo>
                  <a:lnTo>
                    <a:pt x="5824" y="1678"/>
                  </a:lnTo>
                  <a:lnTo>
                    <a:pt x="5826" y="1678"/>
                  </a:lnTo>
                  <a:lnTo>
                    <a:pt x="5828" y="1682"/>
                  </a:lnTo>
                  <a:lnTo>
                    <a:pt x="5834" y="1688"/>
                  </a:lnTo>
                  <a:lnTo>
                    <a:pt x="5838" y="1692"/>
                  </a:lnTo>
                  <a:lnTo>
                    <a:pt x="5840" y="1692"/>
                  </a:lnTo>
                  <a:lnTo>
                    <a:pt x="5838" y="1688"/>
                  </a:lnTo>
                  <a:lnTo>
                    <a:pt x="5836" y="1682"/>
                  </a:lnTo>
                  <a:lnTo>
                    <a:pt x="5832" y="1676"/>
                  </a:lnTo>
                  <a:lnTo>
                    <a:pt x="5830" y="1676"/>
                  </a:lnTo>
                  <a:lnTo>
                    <a:pt x="5828" y="1674"/>
                  </a:lnTo>
                  <a:lnTo>
                    <a:pt x="5826" y="1672"/>
                  </a:lnTo>
                  <a:lnTo>
                    <a:pt x="5824" y="1668"/>
                  </a:lnTo>
                  <a:lnTo>
                    <a:pt x="5820" y="1666"/>
                  </a:lnTo>
                  <a:lnTo>
                    <a:pt x="5818" y="1666"/>
                  </a:lnTo>
                  <a:lnTo>
                    <a:pt x="5818" y="1668"/>
                  </a:lnTo>
                  <a:close/>
                  <a:moveTo>
                    <a:pt x="5830" y="1664"/>
                  </a:moveTo>
                  <a:lnTo>
                    <a:pt x="5830" y="1664"/>
                  </a:lnTo>
                  <a:lnTo>
                    <a:pt x="5826" y="1664"/>
                  </a:lnTo>
                  <a:lnTo>
                    <a:pt x="5828" y="1668"/>
                  </a:lnTo>
                  <a:lnTo>
                    <a:pt x="5832" y="1674"/>
                  </a:lnTo>
                  <a:lnTo>
                    <a:pt x="5838" y="1680"/>
                  </a:lnTo>
                  <a:lnTo>
                    <a:pt x="5842" y="1682"/>
                  </a:lnTo>
                  <a:lnTo>
                    <a:pt x="5844" y="1680"/>
                  </a:lnTo>
                  <a:lnTo>
                    <a:pt x="5846" y="1678"/>
                  </a:lnTo>
                  <a:lnTo>
                    <a:pt x="5844" y="1676"/>
                  </a:lnTo>
                  <a:lnTo>
                    <a:pt x="5842" y="1676"/>
                  </a:lnTo>
                  <a:lnTo>
                    <a:pt x="5844" y="1674"/>
                  </a:lnTo>
                  <a:lnTo>
                    <a:pt x="5842" y="1672"/>
                  </a:lnTo>
                  <a:lnTo>
                    <a:pt x="5840" y="1672"/>
                  </a:lnTo>
                  <a:lnTo>
                    <a:pt x="5838" y="1670"/>
                  </a:lnTo>
                  <a:lnTo>
                    <a:pt x="5838" y="1668"/>
                  </a:lnTo>
                  <a:lnTo>
                    <a:pt x="5836" y="1668"/>
                  </a:lnTo>
                  <a:lnTo>
                    <a:pt x="5834" y="1666"/>
                  </a:lnTo>
                  <a:lnTo>
                    <a:pt x="5832" y="1664"/>
                  </a:lnTo>
                  <a:lnTo>
                    <a:pt x="5830" y="1664"/>
                  </a:lnTo>
                  <a:close/>
                  <a:moveTo>
                    <a:pt x="5848" y="1674"/>
                  </a:moveTo>
                  <a:lnTo>
                    <a:pt x="5848" y="1676"/>
                  </a:lnTo>
                  <a:lnTo>
                    <a:pt x="5850" y="1674"/>
                  </a:lnTo>
                  <a:lnTo>
                    <a:pt x="5852" y="1674"/>
                  </a:lnTo>
                  <a:lnTo>
                    <a:pt x="5854" y="1674"/>
                  </a:lnTo>
                  <a:lnTo>
                    <a:pt x="5856" y="1672"/>
                  </a:lnTo>
                  <a:lnTo>
                    <a:pt x="5856" y="1670"/>
                  </a:lnTo>
                  <a:lnTo>
                    <a:pt x="5852" y="1668"/>
                  </a:lnTo>
                  <a:lnTo>
                    <a:pt x="5848" y="1664"/>
                  </a:lnTo>
                  <a:lnTo>
                    <a:pt x="5848" y="1666"/>
                  </a:lnTo>
                  <a:lnTo>
                    <a:pt x="5848" y="1668"/>
                  </a:lnTo>
                  <a:lnTo>
                    <a:pt x="5848" y="1670"/>
                  </a:lnTo>
                  <a:lnTo>
                    <a:pt x="5848" y="1672"/>
                  </a:lnTo>
                  <a:lnTo>
                    <a:pt x="5848" y="1674"/>
                  </a:lnTo>
                  <a:close/>
                  <a:moveTo>
                    <a:pt x="5844" y="1662"/>
                  </a:moveTo>
                  <a:lnTo>
                    <a:pt x="5844" y="1662"/>
                  </a:lnTo>
                  <a:lnTo>
                    <a:pt x="5844" y="1666"/>
                  </a:lnTo>
                  <a:lnTo>
                    <a:pt x="5844" y="1668"/>
                  </a:lnTo>
                  <a:lnTo>
                    <a:pt x="5846" y="1670"/>
                  </a:lnTo>
                  <a:lnTo>
                    <a:pt x="5846" y="1664"/>
                  </a:lnTo>
                  <a:lnTo>
                    <a:pt x="5844" y="1662"/>
                  </a:lnTo>
                  <a:close/>
                  <a:moveTo>
                    <a:pt x="5858" y="1670"/>
                  </a:moveTo>
                  <a:lnTo>
                    <a:pt x="5858" y="1670"/>
                  </a:lnTo>
                  <a:lnTo>
                    <a:pt x="5860" y="1668"/>
                  </a:lnTo>
                  <a:lnTo>
                    <a:pt x="5860" y="1666"/>
                  </a:lnTo>
                  <a:lnTo>
                    <a:pt x="5858" y="1666"/>
                  </a:lnTo>
                  <a:lnTo>
                    <a:pt x="5858" y="1668"/>
                  </a:lnTo>
                  <a:lnTo>
                    <a:pt x="5858" y="1670"/>
                  </a:lnTo>
                  <a:close/>
                  <a:moveTo>
                    <a:pt x="6210" y="3036"/>
                  </a:moveTo>
                  <a:lnTo>
                    <a:pt x="6210" y="3036"/>
                  </a:lnTo>
                  <a:lnTo>
                    <a:pt x="6214" y="3034"/>
                  </a:lnTo>
                  <a:lnTo>
                    <a:pt x="6218" y="3038"/>
                  </a:lnTo>
                  <a:lnTo>
                    <a:pt x="6220" y="3042"/>
                  </a:lnTo>
                  <a:lnTo>
                    <a:pt x="6226" y="3048"/>
                  </a:lnTo>
                  <a:lnTo>
                    <a:pt x="6230" y="3050"/>
                  </a:lnTo>
                  <a:lnTo>
                    <a:pt x="6232" y="3048"/>
                  </a:lnTo>
                  <a:lnTo>
                    <a:pt x="6238" y="3044"/>
                  </a:lnTo>
                  <a:lnTo>
                    <a:pt x="6246" y="3026"/>
                  </a:lnTo>
                  <a:lnTo>
                    <a:pt x="6248" y="3022"/>
                  </a:lnTo>
                  <a:lnTo>
                    <a:pt x="6242" y="3022"/>
                  </a:lnTo>
                  <a:lnTo>
                    <a:pt x="6238" y="3022"/>
                  </a:lnTo>
                  <a:lnTo>
                    <a:pt x="6234" y="3020"/>
                  </a:lnTo>
                  <a:lnTo>
                    <a:pt x="6234" y="3018"/>
                  </a:lnTo>
                  <a:lnTo>
                    <a:pt x="6232" y="3014"/>
                  </a:lnTo>
                  <a:lnTo>
                    <a:pt x="6228" y="3014"/>
                  </a:lnTo>
                  <a:lnTo>
                    <a:pt x="6222" y="3016"/>
                  </a:lnTo>
                  <a:lnTo>
                    <a:pt x="6216" y="3020"/>
                  </a:lnTo>
                  <a:lnTo>
                    <a:pt x="6206" y="3028"/>
                  </a:lnTo>
                  <a:lnTo>
                    <a:pt x="6202" y="3032"/>
                  </a:lnTo>
                  <a:lnTo>
                    <a:pt x="6204" y="3036"/>
                  </a:lnTo>
                  <a:lnTo>
                    <a:pt x="6204" y="3038"/>
                  </a:lnTo>
                  <a:lnTo>
                    <a:pt x="6210" y="3036"/>
                  </a:lnTo>
                  <a:close/>
                  <a:moveTo>
                    <a:pt x="6272" y="3016"/>
                  </a:moveTo>
                  <a:lnTo>
                    <a:pt x="6272" y="3016"/>
                  </a:lnTo>
                  <a:lnTo>
                    <a:pt x="6278" y="3018"/>
                  </a:lnTo>
                  <a:lnTo>
                    <a:pt x="6280" y="3018"/>
                  </a:lnTo>
                  <a:lnTo>
                    <a:pt x="6280" y="3014"/>
                  </a:lnTo>
                  <a:lnTo>
                    <a:pt x="6278" y="3010"/>
                  </a:lnTo>
                  <a:lnTo>
                    <a:pt x="6278" y="3006"/>
                  </a:lnTo>
                  <a:lnTo>
                    <a:pt x="6276" y="3006"/>
                  </a:lnTo>
                  <a:lnTo>
                    <a:pt x="6268" y="3004"/>
                  </a:lnTo>
                  <a:lnTo>
                    <a:pt x="6262" y="3006"/>
                  </a:lnTo>
                  <a:lnTo>
                    <a:pt x="6260" y="3008"/>
                  </a:lnTo>
                  <a:lnTo>
                    <a:pt x="6260" y="3010"/>
                  </a:lnTo>
                  <a:lnTo>
                    <a:pt x="6262" y="3012"/>
                  </a:lnTo>
                  <a:lnTo>
                    <a:pt x="6264" y="3014"/>
                  </a:lnTo>
                  <a:lnTo>
                    <a:pt x="6268" y="3014"/>
                  </a:lnTo>
                  <a:lnTo>
                    <a:pt x="6272" y="3016"/>
                  </a:lnTo>
                  <a:close/>
                  <a:moveTo>
                    <a:pt x="6168" y="3058"/>
                  </a:moveTo>
                  <a:lnTo>
                    <a:pt x="6168" y="3058"/>
                  </a:lnTo>
                  <a:lnTo>
                    <a:pt x="6166" y="3056"/>
                  </a:lnTo>
                  <a:lnTo>
                    <a:pt x="6164" y="3058"/>
                  </a:lnTo>
                  <a:lnTo>
                    <a:pt x="6158" y="3062"/>
                  </a:lnTo>
                  <a:lnTo>
                    <a:pt x="6154" y="3068"/>
                  </a:lnTo>
                  <a:lnTo>
                    <a:pt x="6154" y="3070"/>
                  </a:lnTo>
                  <a:lnTo>
                    <a:pt x="6156" y="3072"/>
                  </a:lnTo>
                  <a:lnTo>
                    <a:pt x="6158" y="3074"/>
                  </a:lnTo>
                  <a:lnTo>
                    <a:pt x="6160" y="3072"/>
                  </a:lnTo>
                  <a:lnTo>
                    <a:pt x="6166" y="3068"/>
                  </a:lnTo>
                  <a:lnTo>
                    <a:pt x="6170" y="3064"/>
                  </a:lnTo>
                  <a:lnTo>
                    <a:pt x="6170" y="3060"/>
                  </a:lnTo>
                  <a:lnTo>
                    <a:pt x="6168" y="3058"/>
                  </a:lnTo>
                  <a:close/>
                  <a:moveTo>
                    <a:pt x="11926" y="5416"/>
                  </a:moveTo>
                  <a:lnTo>
                    <a:pt x="11926" y="5416"/>
                  </a:lnTo>
                  <a:lnTo>
                    <a:pt x="11940" y="5412"/>
                  </a:lnTo>
                  <a:lnTo>
                    <a:pt x="11942" y="5414"/>
                  </a:lnTo>
                  <a:lnTo>
                    <a:pt x="11942" y="5416"/>
                  </a:lnTo>
                  <a:lnTo>
                    <a:pt x="11944" y="5418"/>
                  </a:lnTo>
                  <a:lnTo>
                    <a:pt x="11948" y="5420"/>
                  </a:lnTo>
                  <a:lnTo>
                    <a:pt x="11954" y="5424"/>
                  </a:lnTo>
                  <a:lnTo>
                    <a:pt x="11966" y="5426"/>
                  </a:lnTo>
                  <a:lnTo>
                    <a:pt x="11978" y="5428"/>
                  </a:lnTo>
                  <a:lnTo>
                    <a:pt x="11988" y="5432"/>
                  </a:lnTo>
                  <a:lnTo>
                    <a:pt x="11994" y="5438"/>
                  </a:lnTo>
                  <a:lnTo>
                    <a:pt x="12000" y="5446"/>
                  </a:lnTo>
                  <a:lnTo>
                    <a:pt x="12010" y="5464"/>
                  </a:lnTo>
                  <a:lnTo>
                    <a:pt x="12018" y="5476"/>
                  </a:lnTo>
                  <a:lnTo>
                    <a:pt x="12028" y="5490"/>
                  </a:lnTo>
                  <a:lnTo>
                    <a:pt x="12044" y="5512"/>
                  </a:lnTo>
                  <a:lnTo>
                    <a:pt x="12050" y="5520"/>
                  </a:lnTo>
                  <a:lnTo>
                    <a:pt x="12056" y="5524"/>
                  </a:lnTo>
                  <a:lnTo>
                    <a:pt x="12062" y="5528"/>
                  </a:lnTo>
                  <a:lnTo>
                    <a:pt x="12072" y="5532"/>
                  </a:lnTo>
                  <a:lnTo>
                    <a:pt x="12102" y="5538"/>
                  </a:lnTo>
                  <a:lnTo>
                    <a:pt x="12120" y="5542"/>
                  </a:lnTo>
                  <a:lnTo>
                    <a:pt x="12132" y="5546"/>
                  </a:lnTo>
                  <a:lnTo>
                    <a:pt x="12140" y="5548"/>
                  </a:lnTo>
                  <a:lnTo>
                    <a:pt x="12146" y="5552"/>
                  </a:lnTo>
                  <a:lnTo>
                    <a:pt x="12154" y="5558"/>
                  </a:lnTo>
                  <a:lnTo>
                    <a:pt x="12158" y="5560"/>
                  </a:lnTo>
                  <a:lnTo>
                    <a:pt x="12164" y="5560"/>
                  </a:lnTo>
                  <a:lnTo>
                    <a:pt x="12170" y="5558"/>
                  </a:lnTo>
                  <a:lnTo>
                    <a:pt x="12176" y="5556"/>
                  </a:lnTo>
                  <a:lnTo>
                    <a:pt x="12182" y="5554"/>
                  </a:lnTo>
                  <a:lnTo>
                    <a:pt x="12184" y="5550"/>
                  </a:lnTo>
                  <a:lnTo>
                    <a:pt x="12186" y="5546"/>
                  </a:lnTo>
                  <a:lnTo>
                    <a:pt x="12182" y="5540"/>
                  </a:lnTo>
                  <a:lnTo>
                    <a:pt x="12178" y="5536"/>
                  </a:lnTo>
                  <a:lnTo>
                    <a:pt x="12168" y="5534"/>
                  </a:lnTo>
                  <a:lnTo>
                    <a:pt x="12152" y="5528"/>
                  </a:lnTo>
                  <a:lnTo>
                    <a:pt x="12144" y="5524"/>
                  </a:lnTo>
                  <a:lnTo>
                    <a:pt x="12142" y="5522"/>
                  </a:lnTo>
                  <a:lnTo>
                    <a:pt x="12142" y="5520"/>
                  </a:lnTo>
                  <a:lnTo>
                    <a:pt x="12146" y="5516"/>
                  </a:lnTo>
                  <a:lnTo>
                    <a:pt x="12148" y="5512"/>
                  </a:lnTo>
                  <a:lnTo>
                    <a:pt x="12150" y="5508"/>
                  </a:lnTo>
                  <a:lnTo>
                    <a:pt x="12146" y="5506"/>
                  </a:lnTo>
                  <a:lnTo>
                    <a:pt x="12134" y="5504"/>
                  </a:lnTo>
                  <a:lnTo>
                    <a:pt x="12124" y="5502"/>
                  </a:lnTo>
                  <a:lnTo>
                    <a:pt x="12120" y="5500"/>
                  </a:lnTo>
                  <a:lnTo>
                    <a:pt x="12120" y="5498"/>
                  </a:lnTo>
                  <a:lnTo>
                    <a:pt x="12120" y="5492"/>
                  </a:lnTo>
                  <a:lnTo>
                    <a:pt x="12122" y="5486"/>
                  </a:lnTo>
                  <a:lnTo>
                    <a:pt x="12124" y="5482"/>
                  </a:lnTo>
                  <a:lnTo>
                    <a:pt x="12124" y="5478"/>
                  </a:lnTo>
                  <a:lnTo>
                    <a:pt x="12118" y="5476"/>
                  </a:lnTo>
                  <a:lnTo>
                    <a:pt x="12108" y="5478"/>
                  </a:lnTo>
                  <a:lnTo>
                    <a:pt x="12102" y="5478"/>
                  </a:lnTo>
                  <a:lnTo>
                    <a:pt x="12098" y="5478"/>
                  </a:lnTo>
                  <a:lnTo>
                    <a:pt x="12092" y="5474"/>
                  </a:lnTo>
                  <a:lnTo>
                    <a:pt x="12086" y="5468"/>
                  </a:lnTo>
                  <a:lnTo>
                    <a:pt x="12084" y="5458"/>
                  </a:lnTo>
                  <a:lnTo>
                    <a:pt x="12078" y="5440"/>
                  </a:lnTo>
                  <a:lnTo>
                    <a:pt x="12074" y="5432"/>
                  </a:lnTo>
                  <a:lnTo>
                    <a:pt x="12070" y="5428"/>
                  </a:lnTo>
                  <a:lnTo>
                    <a:pt x="12064" y="5424"/>
                  </a:lnTo>
                  <a:lnTo>
                    <a:pt x="12058" y="5418"/>
                  </a:lnTo>
                  <a:lnTo>
                    <a:pt x="12040" y="5398"/>
                  </a:lnTo>
                  <a:lnTo>
                    <a:pt x="12034" y="5390"/>
                  </a:lnTo>
                  <a:lnTo>
                    <a:pt x="12028" y="5380"/>
                  </a:lnTo>
                  <a:lnTo>
                    <a:pt x="12026" y="5374"/>
                  </a:lnTo>
                  <a:lnTo>
                    <a:pt x="12026" y="5370"/>
                  </a:lnTo>
                  <a:lnTo>
                    <a:pt x="12028" y="5368"/>
                  </a:lnTo>
                  <a:lnTo>
                    <a:pt x="12032" y="5366"/>
                  </a:lnTo>
                  <a:lnTo>
                    <a:pt x="12036" y="5366"/>
                  </a:lnTo>
                  <a:lnTo>
                    <a:pt x="12048" y="5366"/>
                  </a:lnTo>
                  <a:lnTo>
                    <a:pt x="12058" y="5366"/>
                  </a:lnTo>
                  <a:lnTo>
                    <a:pt x="12062" y="5366"/>
                  </a:lnTo>
                  <a:lnTo>
                    <a:pt x="12064" y="5362"/>
                  </a:lnTo>
                  <a:lnTo>
                    <a:pt x="12066" y="5358"/>
                  </a:lnTo>
                  <a:lnTo>
                    <a:pt x="12066" y="5354"/>
                  </a:lnTo>
                  <a:lnTo>
                    <a:pt x="12060" y="5342"/>
                  </a:lnTo>
                  <a:lnTo>
                    <a:pt x="12056" y="5336"/>
                  </a:lnTo>
                  <a:lnTo>
                    <a:pt x="12050" y="5332"/>
                  </a:lnTo>
                  <a:lnTo>
                    <a:pt x="12046" y="5328"/>
                  </a:lnTo>
                  <a:lnTo>
                    <a:pt x="12040" y="5328"/>
                  </a:lnTo>
                  <a:lnTo>
                    <a:pt x="12034" y="5330"/>
                  </a:lnTo>
                  <a:lnTo>
                    <a:pt x="12030" y="5328"/>
                  </a:lnTo>
                  <a:lnTo>
                    <a:pt x="12024" y="5324"/>
                  </a:lnTo>
                  <a:lnTo>
                    <a:pt x="12016" y="5316"/>
                  </a:lnTo>
                  <a:lnTo>
                    <a:pt x="12008" y="5312"/>
                  </a:lnTo>
                  <a:lnTo>
                    <a:pt x="11998" y="5308"/>
                  </a:lnTo>
                  <a:lnTo>
                    <a:pt x="11984" y="5304"/>
                  </a:lnTo>
                  <a:lnTo>
                    <a:pt x="11980" y="5302"/>
                  </a:lnTo>
                  <a:lnTo>
                    <a:pt x="11978" y="5300"/>
                  </a:lnTo>
                  <a:lnTo>
                    <a:pt x="11980" y="5294"/>
                  </a:lnTo>
                  <a:lnTo>
                    <a:pt x="11984" y="5286"/>
                  </a:lnTo>
                  <a:lnTo>
                    <a:pt x="11982" y="5278"/>
                  </a:lnTo>
                  <a:lnTo>
                    <a:pt x="11978" y="5270"/>
                  </a:lnTo>
                  <a:lnTo>
                    <a:pt x="11970" y="5258"/>
                  </a:lnTo>
                  <a:lnTo>
                    <a:pt x="11958" y="5248"/>
                  </a:lnTo>
                  <a:lnTo>
                    <a:pt x="11948" y="5240"/>
                  </a:lnTo>
                  <a:lnTo>
                    <a:pt x="11936" y="5232"/>
                  </a:lnTo>
                  <a:lnTo>
                    <a:pt x="11926" y="5226"/>
                  </a:lnTo>
                  <a:lnTo>
                    <a:pt x="11918" y="5226"/>
                  </a:lnTo>
                  <a:lnTo>
                    <a:pt x="11914" y="5224"/>
                  </a:lnTo>
                  <a:lnTo>
                    <a:pt x="11908" y="5222"/>
                  </a:lnTo>
                  <a:lnTo>
                    <a:pt x="11902" y="5216"/>
                  </a:lnTo>
                  <a:lnTo>
                    <a:pt x="11892" y="5208"/>
                  </a:lnTo>
                  <a:lnTo>
                    <a:pt x="11884" y="5204"/>
                  </a:lnTo>
                  <a:lnTo>
                    <a:pt x="11874" y="5202"/>
                  </a:lnTo>
                  <a:lnTo>
                    <a:pt x="11860" y="5198"/>
                  </a:lnTo>
                  <a:lnTo>
                    <a:pt x="11844" y="5190"/>
                  </a:lnTo>
                  <a:lnTo>
                    <a:pt x="11810" y="5174"/>
                  </a:lnTo>
                  <a:lnTo>
                    <a:pt x="11776" y="5160"/>
                  </a:lnTo>
                  <a:lnTo>
                    <a:pt x="11762" y="5156"/>
                  </a:lnTo>
                  <a:lnTo>
                    <a:pt x="11750" y="5154"/>
                  </a:lnTo>
                  <a:lnTo>
                    <a:pt x="11752" y="5444"/>
                  </a:lnTo>
                  <a:lnTo>
                    <a:pt x="11764" y="5454"/>
                  </a:lnTo>
                  <a:lnTo>
                    <a:pt x="11774" y="5466"/>
                  </a:lnTo>
                  <a:lnTo>
                    <a:pt x="11788" y="5486"/>
                  </a:lnTo>
                  <a:lnTo>
                    <a:pt x="11792" y="5488"/>
                  </a:lnTo>
                  <a:lnTo>
                    <a:pt x="11798" y="5488"/>
                  </a:lnTo>
                  <a:lnTo>
                    <a:pt x="11812" y="5488"/>
                  </a:lnTo>
                  <a:lnTo>
                    <a:pt x="11828" y="5488"/>
                  </a:lnTo>
                  <a:lnTo>
                    <a:pt x="11836" y="5488"/>
                  </a:lnTo>
                  <a:lnTo>
                    <a:pt x="11844" y="5492"/>
                  </a:lnTo>
                  <a:lnTo>
                    <a:pt x="11850" y="5494"/>
                  </a:lnTo>
                  <a:lnTo>
                    <a:pt x="11856" y="5494"/>
                  </a:lnTo>
                  <a:lnTo>
                    <a:pt x="11860" y="5492"/>
                  </a:lnTo>
                  <a:lnTo>
                    <a:pt x="11866" y="5488"/>
                  </a:lnTo>
                  <a:lnTo>
                    <a:pt x="11874" y="5482"/>
                  </a:lnTo>
                  <a:lnTo>
                    <a:pt x="11878" y="5480"/>
                  </a:lnTo>
                  <a:lnTo>
                    <a:pt x="11882" y="5480"/>
                  </a:lnTo>
                  <a:lnTo>
                    <a:pt x="11886" y="5478"/>
                  </a:lnTo>
                  <a:lnTo>
                    <a:pt x="11888" y="5476"/>
                  </a:lnTo>
                  <a:lnTo>
                    <a:pt x="11890" y="5472"/>
                  </a:lnTo>
                  <a:lnTo>
                    <a:pt x="11888" y="5468"/>
                  </a:lnTo>
                  <a:lnTo>
                    <a:pt x="11884" y="5460"/>
                  </a:lnTo>
                  <a:lnTo>
                    <a:pt x="11876" y="5452"/>
                  </a:lnTo>
                  <a:lnTo>
                    <a:pt x="11870" y="5448"/>
                  </a:lnTo>
                  <a:lnTo>
                    <a:pt x="11868" y="5446"/>
                  </a:lnTo>
                  <a:lnTo>
                    <a:pt x="11872" y="5444"/>
                  </a:lnTo>
                  <a:lnTo>
                    <a:pt x="11876" y="5444"/>
                  </a:lnTo>
                  <a:lnTo>
                    <a:pt x="11888" y="5440"/>
                  </a:lnTo>
                  <a:lnTo>
                    <a:pt x="11892" y="5438"/>
                  </a:lnTo>
                  <a:lnTo>
                    <a:pt x="11892" y="5434"/>
                  </a:lnTo>
                  <a:lnTo>
                    <a:pt x="11894" y="5430"/>
                  </a:lnTo>
                  <a:lnTo>
                    <a:pt x="11900" y="5428"/>
                  </a:lnTo>
                  <a:lnTo>
                    <a:pt x="11902" y="5426"/>
                  </a:lnTo>
                  <a:lnTo>
                    <a:pt x="11902" y="5422"/>
                  </a:lnTo>
                  <a:lnTo>
                    <a:pt x="11902" y="5416"/>
                  </a:lnTo>
                  <a:lnTo>
                    <a:pt x="11898" y="5404"/>
                  </a:lnTo>
                  <a:lnTo>
                    <a:pt x="11906" y="5412"/>
                  </a:lnTo>
                  <a:lnTo>
                    <a:pt x="11910" y="5416"/>
                  </a:lnTo>
                  <a:lnTo>
                    <a:pt x="11918" y="5418"/>
                  </a:lnTo>
                  <a:lnTo>
                    <a:pt x="11926" y="5416"/>
                  </a:lnTo>
                  <a:close/>
                  <a:moveTo>
                    <a:pt x="10506" y="4964"/>
                  </a:moveTo>
                  <a:lnTo>
                    <a:pt x="10506" y="4964"/>
                  </a:lnTo>
                  <a:lnTo>
                    <a:pt x="10502" y="4972"/>
                  </a:lnTo>
                  <a:lnTo>
                    <a:pt x="10498" y="4980"/>
                  </a:lnTo>
                  <a:lnTo>
                    <a:pt x="10494" y="5000"/>
                  </a:lnTo>
                  <a:lnTo>
                    <a:pt x="10494" y="5010"/>
                  </a:lnTo>
                  <a:lnTo>
                    <a:pt x="10496" y="5020"/>
                  </a:lnTo>
                  <a:lnTo>
                    <a:pt x="10498" y="5026"/>
                  </a:lnTo>
                  <a:lnTo>
                    <a:pt x="10504" y="5030"/>
                  </a:lnTo>
                  <a:lnTo>
                    <a:pt x="10508" y="5032"/>
                  </a:lnTo>
                  <a:lnTo>
                    <a:pt x="10508" y="5036"/>
                  </a:lnTo>
                  <a:lnTo>
                    <a:pt x="10504" y="5044"/>
                  </a:lnTo>
                  <a:lnTo>
                    <a:pt x="10502" y="5048"/>
                  </a:lnTo>
                  <a:lnTo>
                    <a:pt x="10502" y="5052"/>
                  </a:lnTo>
                  <a:lnTo>
                    <a:pt x="10502" y="5058"/>
                  </a:lnTo>
                  <a:lnTo>
                    <a:pt x="10506" y="5064"/>
                  </a:lnTo>
                  <a:lnTo>
                    <a:pt x="10510" y="5068"/>
                  </a:lnTo>
                  <a:lnTo>
                    <a:pt x="10512" y="5072"/>
                  </a:lnTo>
                  <a:lnTo>
                    <a:pt x="10512" y="5074"/>
                  </a:lnTo>
                  <a:lnTo>
                    <a:pt x="10510" y="5076"/>
                  </a:lnTo>
                  <a:lnTo>
                    <a:pt x="10510" y="5078"/>
                  </a:lnTo>
                  <a:lnTo>
                    <a:pt x="10514" y="5082"/>
                  </a:lnTo>
                  <a:lnTo>
                    <a:pt x="10520" y="5084"/>
                  </a:lnTo>
                  <a:lnTo>
                    <a:pt x="10520" y="5088"/>
                  </a:lnTo>
                  <a:lnTo>
                    <a:pt x="10520" y="5090"/>
                  </a:lnTo>
                  <a:lnTo>
                    <a:pt x="10518" y="5092"/>
                  </a:lnTo>
                  <a:lnTo>
                    <a:pt x="10516" y="5098"/>
                  </a:lnTo>
                  <a:lnTo>
                    <a:pt x="10516" y="5100"/>
                  </a:lnTo>
                  <a:lnTo>
                    <a:pt x="10516" y="5102"/>
                  </a:lnTo>
                  <a:lnTo>
                    <a:pt x="10520" y="5104"/>
                  </a:lnTo>
                  <a:lnTo>
                    <a:pt x="10522" y="5102"/>
                  </a:lnTo>
                  <a:lnTo>
                    <a:pt x="10530" y="5098"/>
                  </a:lnTo>
                  <a:lnTo>
                    <a:pt x="10536" y="5096"/>
                  </a:lnTo>
                  <a:lnTo>
                    <a:pt x="10538" y="5098"/>
                  </a:lnTo>
                  <a:lnTo>
                    <a:pt x="10540" y="5102"/>
                  </a:lnTo>
                  <a:lnTo>
                    <a:pt x="10540" y="5106"/>
                  </a:lnTo>
                  <a:lnTo>
                    <a:pt x="10540" y="5110"/>
                  </a:lnTo>
                  <a:lnTo>
                    <a:pt x="10538" y="5118"/>
                  </a:lnTo>
                  <a:lnTo>
                    <a:pt x="10536" y="5126"/>
                  </a:lnTo>
                  <a:lnTo>
                    <a:pt x="10538" y="5132"/>
                  </a:lnTo>
                  <a:lnTo>
                    <a:pt x="10540" y="5140"/>
                  </a:lnTo>
                  <a:lnTo>
                    <a:pt x="10546" y="5158"/>
                  </a:lnTo>
                  <a:lnTo>
                    <a:pt x="10548" y="5170"/>
                  </a:lnTo>
                  <a:lnTo>
                    <a:pt x="10548" y="5178"/>
                  </a:lnTo>
                  <a:lnTo>
                    <a:pt x="10548" y="5184"/>
                  </a:lnTo>
                  <a:lnTo>
                    <a:pt x="10548" y="5186"/>
                  </a:lnTo>
                  <a:lnTo>
                    <a:pt x="10554" y="5186"/>
                  </a:lnTo>
                  <a:lnTo>
                    <a:pt x="10566" y="5188"/>
                  </a:lnTo>
                  <a:lnTo>
                    <a:pt x="10574" y="5190"/>
                  </a:lnTo>
                  <a:lnTo>
                    <a:pt x="10580" y="5190"/>
                  </a:lnTo>
                  <a:lnTo>
                    <a:pt x="10586" y="5186"/>
                  </a:lnTo>
                  <a:lnTo>
                    <a:pt x="10590" y="5182"/>
                  </a:lnTo>
                  <a:lnTo>
                    <a:pt x="10594" y="5180"/>
                  </a:lnTo>
                  <a:lnTo>
                    <a:pt x="10600" y="5180"/>
                  </a:lnTo>
                  <a:lnTo>
                    <a:pt x="10604" y="5182"/>
                  </a:lnTo>
                  <a:lnTo>
                    <a:pt x="10608" y="5186"/>
                  </a:lnTo>
                  <a:lnTo>
                    <a:pt x="10612" y="5190"/>
                  </a:lnTo>
                  <a:lnTo>
                    <a:pt x="10612" y="5196"/>
                  </a:lnTo>
                  <a:lnTo>
                    <a:pt x="10612" y="5202"/>
                  </a:lnTo>
                  <a:lnTo>
                    <a:pt x="10612" y="5210"/>
                  </a:lnTo>
                  <a:lnTo>
                    <a:pt x="10614" y="5212"/>
                  </a:lnTo>
                  <a:lnTo>
                    <a:pt x="10616" y="5212"/>
                  </a:lnTo>
                  <a:lnTo>
                    <a:pt x="10622" y="5208"/>
                  </a:lnTo>
                  <a:lnTo>
                    <a:pt x="10628" y="5204"/>
                  </a:lnTo>
                  <a:lnTo>
                    <a:pt x="10630" y="5202"/>
                  </a:lnTo>
                  <a:lnTo>
                    <a:pt x="10634" y="5202"/>
                  </a:lnTo>
                  <a:lnTo>
                    <a:pt x="10642" y="5204"/>
                  </a:lnTo>
                  <a:lnTo>
                    <a:pt x="10646" y="5204"/>
                  </a:lnTo>
                  <a:lnTo>
                    <a:pt x="10650" y="5204"/>
                  </a:lnTo>
                  <a:lnTo>
                    <a:pt x="10652" y="5202"/>
                  </a:lnTo>
                  <a:lnTo>
                    <a:pt x="10656" y="5196"/>
                  </a:lnTo>
                  <a:lnTo>
                    <a:pt x="10658" y="5192"/>
                  </a:lnTo>
                  <a:lnTo>
                    <a:pt x="10662" y="5190"/>
                  </a:lnTo>
                  <a:lnTo>
                    <a:pt x="10664" y="5190"/>
                  </a:lnTo>
                  <a:lnTo>
                    <a:pt x="10668" y="5192"/>
                  </a:lnTo>
                  <a:lnTo>
                    <a:pt x="10674" y="5196"/>
                  </a:lnTo>
                  <a:lnTo>
                    <a:pt x="10676" y="5198"/>
                  </a:lnTo>
                  <a:lnTo>
                    <a:pt x="10680" y="5198"/>
                  </a:lnTo>
                  <a:lnTo>
                    <a:pt x="10682" y="5198"/>
                  </a:lnTo>
                  <a:lnTo>
                    <a:pt x="10684" y="5198"/>
                  </a:lnTo>
                  <a:lnTo>
                    <a:pt x="10684" y="5204"/>
                  </a:lnTo>
                  <a:lnTo>
                    <a:pt x="10684" y="5206"/>
                  </a:lnTo>
                  <a:lnTo>
                    <a:pt x="10686" y="5208"/>
                  </a:lnTo>
                  <a:lnTo>
                    <a:pt x="10690" y="5208"/>
                  </a:lnTo>
                  <a:lnTo>
                    <a:pt x="10696" y="5206"/>
                  </a:lnTo>
                  <a:lnTo>
                    <a:pt x="10702" y="5204"/>
                  </a:lnTo>
                  <a:lnTo>
                    <a:pt x="10708" y="5204"/>
                  </a:lnTo>
                  <a:lnTo>
                    <a:pt x="10714" y="5206"/>
                  </a:lnTo>
                  <a:lnTo>
                    <a:pt x="10718" y="5210"/>
                  </a:lnTo>
                  <a:lnTo>
                    <a:pt x="10722" y="5216"/>
                  </a:lnTo>
                  <a:lnTo>
                    <a:pt x="10724" y="5222"/>
                  </a:lnTo>
                  <a:lnTo>
                    <a:pt x="10726" y="5228"/>
                  </a:lnTo>
                  <a:lnTo>
                    <a:pt x="10724" y="5236"/>
                  </a:lnTo>
                  <a:lnTo>
                    <a:pt x="10724" y="5240"/>
                  </a:lnTo>
                  <a:lnTo>
                    <a:pt x="10728" y="5242"/>
                  </a:lnTo>
                  <a:lnTo>
                    <a:pt x="10734" y="5240"/>
                  </a:lnTo>
                  <a:lnTo>
                    <a:pt x="10742" y="5236"/>
                  </a:lnTo>
                  <a:lnTo>
                    <a:pt x="10758" y="5226"/>
                  </a:lnTo>
                  <a:lnTo>
                    <a:pt x="10764" y="5222"/>
                  </a:lnTo>
                  <a:lnTo>
                    <a:pt x="10770" y="5220"/>
                  </a:lnTo>
                  <a:lnTo>
                    <a:pt x="10774" y="5220"/>
                  </a:lnTo>
                  <a:lnTo>
                    <a:pt x="10778" y="5216"/>
                  </a:lnTo>
                  <a:lnTo>
                    <a:pt x="10782" y="5208"/>
                  </a:lnTo>
                  <a:lnTo>
                    <a:pt x="10784" y="5196"/>
                  </a:lnTo>
                  <a:lnTo>
                    <a:pt x="10786" y="5186"/>
                  </a:lnTo>
                  <a:lnTo>
                    <a:pt x="10788" y="5182"/>
                  </a:lnTo>
                  <a:lnTo>
                    <a:pt x="10790" y="5180"/>
                  </a:lnTo>
                  <a:lnTo>
                    <a:pt x="10792" y="5178"/>
                  </a:lnTo>
                  <a:lnTo>
                    <a:pt x="10794" y="5170"/>
                  </a:lnTo>
                  <a:lnTo>
                    <a:pt x="10796" y="5164"/>
                  </a:lnTo>
                  <a:lnTo>
                    <a:pt x="10798" y="5162"/>
                  </a:lnTo>
                  <a:lnTo>
                    <a:pt x="10804" y="5160"/>
                  </a:lnTo>
                  <a:lnTo>
                    <a:pt x="10806" y="5158"/>
                  </a:lnTo>
                  <a:lnTo>
                    <a:pt x="10806" y="5154"/>
                  </a:lnTo>
                  <a:lnTo>
                    <a:pt x="10806" y="5150"/>
                  </a:lnTo>
                  <a:lnTo>
                    <a:pt x="10804" y="5140"/>
                  </a:lnTo>
                  <a:lnTo>
                    <a:pt x="10802" y="5132"/>
                  </a:lnTo>
                  <a:lnTo>
                    <a:pt x="10802" y="5124"/>
                  </a:lnTo>
                  <a:lnTo>
                    <a:pt x="10806" y="5118"/>
                  </a:lnTo>
                  <a:lnTo>
                    <a:pt x="10810" y="5112"/>
                  </a:lnTo>
                  <a:lnTo>
                    <a:pt x="10818" y="5102"/>
                  </a:lnTo>
                  <a:lnTo>
                    <a:pt x="10822" y="5098"/>
                  </a:lnTo>
                  <a:lnTo>
                    <a:pt x="10826" y="5092"/>
                  </a:lnTo>
                  <a:lnTo>
                    <a:pt x="10828" y="5088"/>
                  </a:lnTo>
                  <a:lnTo>
                    <a:pt x="10832" y="5084"/>
                  </a:lnTo>
                  <a:lnTo>
                    <a:pt x="10840" y="5082"/>
                  </a:lnTo>
                  <a:lnTo>
                    <a:pt x="10844" y="5080"/>
                  </a:lnTo>
                  <a:lnTo>
                    <a:pt x="10846" y="5076"/>
                  </a:lnTo>
                  <a:lnTo>
                    <a:pt x="10846" y="5070"/>
                  </a:lnTo>
                  <a:lnTo>
                    <a:pt x="10846" y="5062"/>
                  </a:lnTo>
                  <a:lnTo>
                    <a:pt x="10846" y="5040"/>
                  </a:lnTo>
                  <a:lnTo>
                    <a:pt x="10846" y="5020"/>
                  </a:lnTo>
                  <a:lnTo>
                    <a:pt x="10850" y="5008"/>
                  </a:lnTo>
                  <a:lnTo>
                    <a:pt x="10852" y="5002"/>
                  </a:lnTo>
                  <a:lnTo>
                    <a:pt x="10856" y="5000"/>
                  </a:lnTo>
                  <a:lnTo>
                    <a:pt x="10860" y="4996"/>
                  </a:lnTo>
                  <a:lnTo>
                    <a:pt x="10862" y="4992"/>
                  </a:lnTo>
                  <a:lnTo>
                    <a:pt x="10866" y="4992"/>
                  </a:lnTo>
                  <a:lnTo>
                    <a:pt x="10872" y="4996"/>
                  </a:lnTo>
                  <a:lnTo>
                    <a:pt x="10876" y="4998"/>
                  </a:lnTo>
                  <a:lnTo>
                    <a:pt x="10880" y="5000"/>
                  </a:lnTo>
                  <a:lnTo>
                    <a:pt x="10890" y="5002"/>
                  </a:lnTo>
                  <a:lnTo>
                    <a:pt x="10898" y="5000"/>
                  </a:lnTo>
                  <a:lnTo>
                    <a:pt x="10900" y="4998"/>
                  </a:lnTo>
                  <a:lnTo>
                    <a:pt x="10902" y="4996"/>
                  </a:lnTo>
                  <a:lnTo>
                    <a:pt x="10900" y="4992"/>
                  </a:lnTo>
                  <a:lnTo>
                    <a:pt x="10894" y="4986"/>
                  </a:lnTo>
                  <a:lnTo>
                    <a:pt x="10876" y="4968"/>
                  </a:lnTo>
                  <a:lnTo>
                    <a:pt x="10868" y="4960"/>
                  </a:lnTo>
                  <a:lnTo>
                    <a:pt x="10862" y="4952"/>
                  </a:lnTo>
                  <a:lnTo>
                    <a:pt x="10858" y="4944"/>
                  </a:lnTo>
                  <a:lnTo>
                    <a:pt x="10858" y="4940"/>
                  </a:lnTo>
                  <a:lnTo>
                    <a:pt x="10860" y="4938"/>
                  </a:lnTo>
                  <a:lnTo>
                    <a:pt x="10862" y="4934"/>
                  </a:lnTo>
                  <a:lnTo>
                    <a:pt x="10864" y="4930"/>
                  </a:lnTo>
                  <a:lnTo>
                    <a:pt x="10862" y="4926"/>
                  </a:lnTo>
                  <a:lnTo>
                    <a:pt x="10860" y="4922"/>
                  </a:lnTo>
                  <a:lnTo>
                    <a:pt x="10856" y="4914"/>
                  </a:lnTo>
                  <a:lnTo>
                    <a:pt x="10852" y="4908"/>
                  </a:lnTo>
                  <a:lnTo>
                    <a:pt x="10850" y="4902"/>
                  </a:lnTo>
                  <a:lnTo>
                    <a:pt x="10850" y="4896"/>
                  </a:lnTo>
                  <a:lnTo>
                    <a:pt x="10848" y="4892"/>
                  </a:lnTo>
                  <a:lnTo>
                    <a:pt x="10842" y="4890"/>
                  </a:lnTo>
                  <a:lnTo>
                    <a:pt x="10838" y="4886"/>
                  </a:lnTo>
                  <a:lnTo>
                    <a:pt x="10838" y="4882"/>
                  </a:lnTo>
                  <a:lnTo>
                    <a:pt x="10838" y="4878"/>
                  </a:lnTo>
                  <a:lnTo>
                    <a:pt x="10838" y="4872"/>
                  </a:lnTo>
                  <a:lnTo>
                    <a:pt x="10842" y="4868"/>
                  </a:lnTo>
                  <a:lnTo>
                    <a:pt x="10844" y="4866"/>
                  </a:lnTo>
                  <a:lnTo>
                    <a:pt x="10846" y="4864"/>
                  </a:lnTo>
                  <a:lnTo>
                    <a:pt x="10852" y="4866"/>
                  </a:lnTo>
                  <a:lnTo>
                    <a:pt x="10854" y="4866"/>
                  </a:lnTo>
                  <a:lnTo>
                    <a:pt x="10856" y="4864"/>
                  </a:lnTo>
                  <a:lnTo>
                    <a:pt x="10854" y="4860"/>
                  </a:lnTo>
                  <a:lnTo>
                    <a:pt x="10852" y="4856"/>
                  </a:lnTo>
                  <a:lnTo>
                    <a:pt x="10844" y="4848"/>
                  </a:lnTo>
                  <a:lnTo>
                    <a:pt x="10842" y="4842"/>
                  </a:lnTo>
                  <a:lnTo>
                    <a:pt x="10842" y="4840"/>
                  </a:lnTo>
                  <a:lnTo>
                    <a:pt x="10844" y="4840"/>
                  </a:lnTo>
                  <a:lnTo>
                    <a:pt x="10844" y="4838"/>
                  </a:lnTo>
                  <a:lnTo>
                    <a:pt x="10848" y="4836"/>
                  </a:lnTo>
                  <a:lnTo>
                    <a:pt x="10848" y="4834"/>
                  </a:lnTo>
                  <a:lnTo>
                    <a:pt x="10848" y="4830"/>
                  </a:lnTo>
                  <a:lnTo>
                    <a:pt x="10848" y="4826"/>
                  </a:lnTo>
                  <a:lnTo>
                    <a:pt x="10854" y="4832"/>
                  </a:lnTo>
                  <a:lnTo>
                    <a:pt x="10860" y="4834"/>
                  </a:lnTo>
                  <a:lnTo>
                    <a:pt x="10864" y="4834"/>
                  </a:lnTo>
                  <a:lnTo>
                    <a:pt x="10868" y="4832"/>
                  </a:lnTo>
                  <a:lnTo>
                    <a:pt x="10874" y="4830"/>
                  </a:lnTo>
                  <a:lnTo>
                    <a:pt x="10880" y="4830"/>
                  </a:lnTo>
                  <a:lnTo>
                    <a:pt x="10886" y="4828"/>
                  </a:lnTo>
                  <a:lnTo>
                    <a:pt x="10886" y="4826"/>
                  </a:lnTo>
                  <a:lnTo>
                    <a:pt x="10886" y="4824"/>
                  </a:lnTo>
                  <a:lnTo>
                    <a:pt x="10880" y="4816"/>
                  </a:lnTo>
                  <a:lnTo>
                    <a:pt x="10872" y="4810"/>
                  </a:lnTo>
                  <a:lnTo>
                    <a:pt x="10868" y="4806"/>
                  </a:lnTo>
                  <a:lnTo>
                    <a:pt x="10870" y="4802"/>
                  </a:lnTo>
                  <a:lnTo>
                    <a:pt x="10874" y="4798"/>
                  </a:lnTo>
                  <a:lnTo>
                    <a:pt x="10876" y="4796"/>
                  </a:lnTo>
                  <a:lnTo>
                    <a:pt x="10880" y="4798"/>
                  </a:lnTo>
                  <a:lnTo>
                    <a:pt x="10882" y="4800"/>
                  </a:lnTo>
                  <a:lnTo>
                    <a:pt x="10892" y="4798"/>
                  </a:lnTo>
                  <a:lnTo>
                    <a:pt x="10902" y="4796"/>
                  </a:lnTo>
                  <a:lnTo>
                    <a:pt x="10908" y="4792"/>
                  </a:lnTo>
                  <a:lnTo>
                    <a:pt x="10912" y="4786"/>
                  </a:lnTo>
                  <a:lnTo>
                    <a:pt x="10912" y="4780"/>
                  </a:lnTo>
                  <a:lnTo>
                    <a:pt x="10912" y="4776"/>
                  </a:lnTo>
                  <a:lnTo>
                    <a:pt x="10910" y="4776"/>
                  </a:lnTo>
                  <a:lnTo>
                    <a:pt x="10906" y="4776"/>
                  </a:lnTo>
                  <a:lnTo>
                    <a:pt x="10902" y="4776"/>
                  </a:lnTo>
                  <a:lnTo>
                    <a:pt x="10900" y="4776"/>
                  </a:lnTo>
                  <a:lnTo>
                    <a:pt x="10898" y="4774"/>
                  </a:lnTo>
                  <a:lnTo>
                    <a:pt x="10894" y="4772"/>
                  </a:lnTo>
                  <a:lnTo>
                    <a:pt x="10892" y="4770"/>
                  </a:lnTo>
                  <a:lnTo>
                    <a:pt x="10888" y="4768"/>
                  </a:lnTo>
                  <a:lnTo>
                    <a:pt x="10886" y="4766"/>
                  </a:lnTo>
                  <a:lnTo>
                    <a:pt x="10882" y="4760"/>
                  </a:lnTo>
                  <a:lnTo>
                    <a:pt x="10878" y="4758"/>
                  </a:lnTo>
                  <a:lnTo>
                    <a:pt x="10872" y="4758"/>
                  </a:lnTo>
                  <a:lnTo>
                    <a:pt x="10870" y="4760"/>
                  </a:lnTo>
                  <a:lnTo>
                    <a:pt x="10864" y="4764"/>
                  </a:lnTo>
                  <a:lnTo>
                    <a:pt x="10862" y="4764"/>
                  </a:lnTo>
                  <a:lnTo>
                    <a:pt x="10860" y="4762"/>
                  </a:lnTo>
                  <a:lnTo>
                    <a:pt x="10860" y="4758"/>
                  </a:lnTo>
                  <a:lnTo>
                    <a:pt x="10862" y="4758"/>
                  </a:lnTo>
                  <a:lnTo>
                    <a:pt x="10864" y="4756"/>
                  </a:lnTo>
                  <a:lnTo>
                    <a:pt x="10864" y="4750"/>
                  </a:lnTo>
                  <a:lnTo>
                    <a:pt x="10862" y="4748"/>
                  </a:lnTo>
                  <a:lnTo>
                    <a:pt x="10862" y="4746"/>
                  </a:lnTo>
                  <a:lnTo>
                    <a:pt x="10856" y="4748"/>
                  </a:lnTo>
                  <a:lnTo>
                    <a:pt x="10852" y="4750"/>
                  </a:lnTo>
                  <a:lnTo>
                    <a:pt x="10850" y="4750"/>
                  </a:lnTo>
                  <a:lnTo>
                    <a:pt x="10848" y="4748"/>
                  </a:lnTo>
                  <a:lnTo>
                    <a:pt x="10848" y="4740"/>
                  </a:lnTo>
                  <a:lnTo>
                    <a:pt x="10848" y="4734"/>
                  </a:lnTo>
                  <a:lnTo>
                    <a:pt x="10850" y="4728"/>
                  </a:lnTo>
                  <a:lnTo>
                    <a:pt x="10846" y="4722"/>
                  </a:lnTo>
                  <a:lnTo>
                    <a:pt x="10842" y="4718"/>
                  </a:lnTo>
                  <a:lnTo>
                    <a:pt x="10840" y="4720"/>
                  </a:lnTo>
                  <a:lnTo>
                    <a:pt x="10838" y="4720"/>
                  </a:lnTo>
                  <a:lnTo>
                    <a:pt x="10834" y="4718"/>
                  </a:lnTo>
                  <a:lnTo>
                    <a:pt x="10832" y="4710"/>
                  </a:lnTo>
                  <a:lnTo>
                    <a:pt x="10830" y="4702"/>
                  </a:lnTo>
                  <a:lnTo>
                    <a:pt x="10828" y="4700"/>
                  </a:lnTo>
                  <a:lnTo>
                    <a:pt x="10826" y="4700"/>
                  </a:lnTo>
                  <a:lnTo>
                    <a:pt x="10824" y="4704"/>
                  </a:lnTo>
                  <a:lnTo>
                    <a:pt x="10822" y="4708"/>
                  </a:lnTo>
                  <a:lnTo>
                    <a:pt x="10820" y="4714"/>
                  </a:lnTo>
                  <a:lnTo>
                    <a:pt x="10816" y="4720"/>
                  </a:lnTo>
                  <a:lnTo>
                    <a:pt x="10814" y="4720"/>
                  </a:lnTo>
                  <a:lnTo>
                    <a:pt x="10814" y="4712"/>
                  </a:lnTo>
                  <a:lnTo>
                    <a:pt x="10816" y="4702"/>
                  </a:lnTo>
                  <a:lnTo>
                    <a:pt x="10814" y="4700"/>
                  </a:lnTo>
                  <a:lnTo>
                    <a:pt x="10812" y="4698"/>
                  </a:lnTo>
                  <a:lnTo>
                    <a:pt x="10808" y="4700"/>
                  </a:lnTo>
                  <a:lnTo>
                    <a:pt x="10808" y="4706"/>
                  </a:lnTo>
                  <a:lnTo>
                    <a:pt x="10804" y="4714"/>
                  </a:lnTo>
                  <a:lnTo>
                    <a:pt x="10798" y="4726"/>
                  </a:lnTo>
                  <a:lnTo>
                    <a:pt x="10792" y="4736"/>
                  </a:lnTo>
                  <a:lnTo>
                    <a:pt x="10788" y="4740"/>
                  </a:lnTo>
                  <a:lnTo>
                    <a:pt x="10786" y="4742"/>
                  </a:lnTo>
                  <a:lnTo>
                    <a:pt x="10784" y="4748"/>
                  </a:lnTo>
                  <a:lnTo>
                    <a:pt x="10782" y="4754"/>
                  </a:lnTo>
                  <a:lnTo>
                    <a:pt x="10780" y="4758"/>
                  </a:lnTo>
                  <a:lnTo>
                    <a:pt x="10778" y="4760"/>
                  </a:lnTo>
                  <a:lnTo>
                    <a:pt x="10778" y="4762"/>
                  </a:lnTo>
                  <a:lnTo>
                    <a:pt x="10776" y="4768"/>
                  </a:lnTo>
                  <a:lnTo>
                    <a:pt x="10774" y="4772"/>
                  </a:lnTo>
                  <a:lnTo>
                    <a:pt x="10770" y="4772"/>
                  </a:lnTo>
                  <a:lnTo>
                    <a:pt x="10768" y="4772"/>
                  </a:lnTo>
                  <a:lnTo>
                    <a:pt x="10766" y="4770"/>
                  </a:lnTo>
                  <a:lnTo>
                    <a:pt x="10762" y="4772"/>
                  </a:lnTo>
                  <a:lnTo>
                    <a:pt x="10756" y="4780"/>
                  </a:lnTo>
                  <a:lnTo>
                    <a:pt x="10756" y="4782"/>
                  </a:lnTo>
                  <a:lnTo>
                    <a:pt x="10758" y="4782"/>
                  </a:lnTo>
                  <a:lnTo>
                    <a:pt x="10762" y="4786"/>
                  </a:lnTo>
                  <a:lnTo>
                    <a:pt x="10764" y="4790"/>
                  </a:lnTo>
                  <a:lnTo>
                    <a:pt x="10764" y="4794"/>
                  </a:lnTo>
                  <a:lnTo>
                    <a:pt x="10760" y="4798"/>
                  </a:lnTo>
                  <a:lnTo>
                    <a:pt x="10756" y="4800"/>
                  </a:lnTo>
                  <a:lnTo>
                    <a:pt x="10754" y="4800"/>
                  </a:lnTo>
                  <a:lnTo>
                    <a:pt x="10750" y="4800"/>
                  </a:lnTo>
                  <a:lnTo>
                    <a:pt x="10746" y="4804"/>
                  </a:lnTo>
                  <a:lnTo>
                    <a:pt x="10742" y="4806"/>
                  </a:lnTo>
                  <a:lnTo>
                    <a:pt x="10742" y="4802"/>
                  </a:lnTo>
                  <a:lnTo>
                    <a:pt x="10744" y="4796"/>
                  </a:lnTo>
                  <a:lnTo>
                    <a:pt x="10744" y="4794"/>
                  </a:lnTo>
                  <a:lnTo>
                    <a:pt x="10742" y="4794"/>
                  </a:lnTo>
                  <a:lnTo>
                    <a:pt x="10738" y="4796"/>
                  </a:lnTo>
                  <a:lnTo>
                    <a:pt x="10732" y="4802"/>
                  </a:lnTo>
                  <a:lnTo>
                    <a:pt x="10724" y="4808"/>
                  </a:lnTo>
                  <a:lnTo>
                    <a:pt x="10716" y="4814"/>
                  </a:lnTo>
                  <a:lnTo>
                    <a:pt x="10710" y="4816"/>
                  </a:lnTo>
                  <a:lnTo>
                    <a:pt x="10704" y="4818"/>
                  </a:lnTo>
                  <a:lnTo>
                    <a:pt x="10702" y="4816"/>
                  </a:lnTo>
                  <a:lnTo>
                    <a:pt x="10700" y="4818"/>
                  </a:lnTo>
                  <a:lnTo>
                    <a:pt x="10700" y="4828"/>
                  </a:lnTo>
                  <a:lnTo>
                    <a:pt x="10698" y="4834"/>
                  </a:lnTo>
                  <a:lnTo>
                    <a:pt x="10696" y="4840"/>
                  </a:lnTo>
                  <a:lnTo>
                    <a:pt x="10686" y="4850"/>
                  </a:lnTo>
                  <a:lnTo>
                    <a:pt x="10674" y="4864"/>
                  </a:lnTo>
                  <a:lnTo>
                    <a:pt x="10670" y="4872"/>
                  </a:lnTo>
                  <a:lnTo>
                    <a:pt x="10666" y="4882"/>
                  </a:lnTo>
                  <a:lnTo>
                    <a:pt x="10662" y="4888"/>
                  </a:lnTo>
                  <a:lnTo>
                    <a:pt x="10654" y="4892"/>
                  </a:lnTo>
                  <a:lnTo>
                    <a:pt x="10634" y="4896"/>
                  </a:lnTo>
                  <a:lnTo>
                    <a:pt x="10612" y="4900"/>
                  </a:lnTo>
                  <a:lnTo>
                    <a:pt x="10604" y="4902"/>
                  </a:lnTo>
                  <a:lnTo>
                    <a:pt x="10600" y="4906"/>
                  </a:lnTo>
                  <a:lnTo>
                    <a:pt x="10598" y="4910"/>
                  </a:lnTo>
                  <a:lnTo>
                    <a:pt x="10598" y="4914"/>
                  </a:lnTo>
                  <a:lnTo>
                    <a:pt x="10598" y="4922"/>
                  </a:lnTo>
                  <a:lnTo>
                    <a:pt x="10598" y="4928"/>
                  </a:lnTo>
                  <a:lnTo>
                    <a:pt x="10596" y="4928"/>
                  </a:lnTo>
                  <a:lnTo>
                    <a:pt x="10592" y="4926"/>
                  </a:lnTo>
                  <a:lnTo>
                    <a:pt x="10590" y="4924"/>
                  </a:lnTo>
                  <a:lnTo>
                    <a:pt x="10588" y="4924"/>
                  </a:lnTo>
                  <a:lnTo>
                    <a:pt x="10586" y="4928"/>
                  </a:lnTo>
                  <a:lnTo>
                    <a:pt x="10586" y="4932"/>
                  </a:lnTo>
                  <a:lnTo>
                    <a:pt x="10588" y="4936"/>
                  </a:lnTo>
                  <a:lnTo>
                    <a:pt x="10590" y="4938"/>
                  </a:lnTo>
                  <a:lnTo>
                    <a:pt x="10590" y="4940"/>
                  </a:lnTo>
                  <a:lnTo>
                    <a:pt x="10588" y="4942"/>
                  </a:lnTo>
                  <a:lnTo>
                    <a:pt x="10586" y="4948"/>
                  </a:lnTo>
                  <a:lnTo>
                    <a:pt x="10584" y="4956"/>
                  </a:lnTo>
                  <a:lnTo>
                    <a:pt x="10582" y="4960"/>
                  </a:lnTo>
                  <a:lnTo>
                    <a:pt x="10580" y="4962"/>
                  </a:lnTo>
                  <a:lnTo>
                    <a:pt x="10584" y="4968"/>
                  </a:lnTo>
                  <a:lnTo>
                    <a:pt x="10586" y="4972"/>
                  </a:lnTo>
                  <a:lnTo>
                    <a:pt x="10586" y="4974"/>
                  </a:lnTo>
                  <a:lnTo>
                    <a:pt x="10578" y="4968"/>
                  </a:lnTo>
                  <a:lnTo>
                    <a:pt x="10572" y="4966"/>
                  </a:lnTo>
                  <a:lnTo>
                    <a:pt x="10566" y="4964"/>
                  </a:lnTo>
                  <a:lnTo>
                    <a:pt x="10562" y="4964"/>
                  </a:lnTo>
                  <a:lnTo>
                    <a:pt x="10560" y="4962"/>
                  </a:lnTo>
                  <a:lnTo>
                    <a:pt x="10560" y="4960"/>
                  </a:lnTo>
                  <a:lnTo>
                    <a:pt x="10562" y="4956"/>
                  </a:lnTo>
                  <a:lnTo>
                    <a:pt x="10560" y="4956"/>
                  </a:lnTo>
                  <a:lnTo>
                    <a:pt x="10558" y="4956"/>
                  </a:lnTo>
                  <a:lnTo>
                    <a:pt x="10554" y="4954"/>
                  </a:lnTo>
                  <a:lnTo>
                    <a:pt x="10552" y="4952"/>
                  </a:lnTo>
                  <a:lnTo>
                    <a:pt x="10552" y="4954"/>
                  </a:lnTo>
                  <a:lnTo>
                    <a:pt x="10550" y="4956"/>
                  </a:lnTo>
                  <a:lnTo>
                    <a:pt x="10546" y="4958"/>
                  </a:lnTo>
                  <a:lnTo>
                    <a:pt x="10540" y="4958"/>
                  </a:lnTo>
                  <a:lnTo>
                    <a:pt x="10534" y="4954"/>
                  </a:lnTo>
                  <a:lnTo>
                    <a:pt x="10528" y="4950"/>
                  </a:lnTo>
                  <a:lnTo>
                    <a:pt x="10526" y="4942"/>
                  </a:lnTo>
                  <a:lnTo>
                    <a:pt x="10520" y="4942"/>
                  </a:lnTo>
                  <a:lnTo>
                    <a:pt x="10516" y="4944"/>
                  </a:lnTo>
                  <a:lnTo>
                    <a:pt x="10512" y="4950"/>
                  </a:lnTo>
                  <a:lnTo>
                    <a:pt x="10508" y="4958"/>
                  </a:lnTo>
                  <a:lnTo>
                    <a:pt x="10506" y="4964"/>
                  </a:lnTo>
                  <a:close/>
                  <a:moveTo>
                    <a:pt x="12348" y="4304"/>
                  </a:moveTo>
                  <a:lnTo>
                    <a:pt x="12348" y="4304"/>
                  </a:lnTo>
                  <a:lnTo>
                    <a:pt x="12352" y="4306"/>
                  </a:lnTo>
                  <a:lnTo>
                    <a:pt x="12354" y="4306"/>
                  </a:lnTo>
                  <a:lnTo>
                    <a:pt x="12358" y="4302"/>
                  </a:lnTo>
                  <a:lnTo>
                    <a:pt x="12362" y="4296"/>
                  </a:lnTo>
                  <a:lnTo>
                    <a:pt x="12366" y="4294"/>
                  </a:lnTo>
                  <a:lnTo>
                    <a:pt x="12368" y="4292"/>
                  </a:lnTo>
                  <a:lnTo>
                    <a:pt x="12370" y="4290"/>
                  </a:lnTo>
                  <a:lnTo>
                    <a:pt x="12372" y="4282"/>
                  </a:lnTo>
                  <a:lnTo>
                    <a:pt x="12376" y="4274"/>
                  </a:lnTo>
                  <a:lnTo>
                    <a:pt x="12376" y="4272"/>
                  </a:lnTo>
                  <a:lnTo>
                    <a:pt x="12374" y="4270"/>
                  </a:lnTo>
                  <a:lnTo>
                    <a:pt x="12370" y="4270"/>
                  </a:lnTo>
                  <a:lnTo>
                    <a:pt x="12370" y="4268"/>
                  </a:lnTo>
                  <a:lnTo>
                    <a:pt x="12368" y="4266"/>
                  </a:lnTo>
                  <a:lnTo>
                    <a:pt x="12366" y="4264"/>
                  </a:lnTo>
                  <a:lnTo>
                    <a:pt x="12362" y="4264"/>
                  </a:lnTo>
                  <a:lnTo>
                    <a:pt x="12358" y="4264"/>
                  </a:lnTo>
                  <a:lnTo>
                    <a:pt x="12348" y="4268"/>
                  </a:lnTo>
                  <a:lnTo>
                    <a:pt x="12338" y="4276"/>
                  </a:lnTo>
                  <a:lnTo>
                    <a:pt x="12336" y="4280"/>
                  </a:lnTo>
                  <a:lnTo>
                    <a:pt x="12336" y="4282"/>
                  </a:lnTo>
                  <a:lnTo>
                    <a:pt x="12334" y="4288"/>
                  </a:lnTo>
                  <a:lnTo>
                    <a:pt x="12332" y="4294"/>
                  </a:lnTo>
                  <a:lnTo>
                    <a:pt x="12328" y="4298"/>
                  </a:lnTo>
                  <a:lnTo>
                    <a:pt x="12326" y="4304"/>
                  </a:lnTo>
                  <a:lnTo>
                    <a:pt x="12328" y="4306"/>
                  </a:lnTo>
                  <a:lnTo>
                    <a:pt x="12332" y="4304"/>
                  </a:lnTo>
                  <a:lnTo>
                    <a:pt x="12338" y="4302"/>
                  </a:lnTo>
                  <a:lnTo>
                    <a:pt x="12348" y="4304"/>
                  </a:lnTo>
                  <a:close/>
                  <a:moveTo>
                    <a:pt x="10758" y="5378"/>
                  </a:moveTo>
                  <a:lnTo>
                    <a:pt x="10758" y="5378"/>
                  </a:lnTo>
                  <a:lnTo>
                    <a:pt x="10760" y="5376"/>
                  </a:lnTo>
                  <a:lnTo>
                    <a:pt x="10762" y="5378"/>
                  </a:lnTo>
                  <a:lnTo>
                    <a:pt x="10764" y="5378"/>
                  </a:lnTo>
                  <a:lnTo>
                    <a:pt x="10766" y="5376"/>
                  </a:lnTo>
                  <a:lnTo>
                    <a:pt x="10766" y="5374"/>
                  </a:lnTo>
                  <a:lnTo>
                    <a:pt x="10764" y="5372"/>
                  </a:lnTo>
                  <a:lnTo>
                    <a:pt x="10760" y="5372"/>
                  </a:lnTo>
                  <a:lnTo>
                    <a:pt x="10754" y="5372"/>
                  </a:lnTo>
                  <a:lnTo>
                    <a:pt x="10752" y="5374"/>
                  </a:lnTo>
                  <a:lnTo>
                    <a:pt x="10752" y="5376"/>
                  </a:lnTo>
                  <a:lnTo>
                    <a:pt x="10754" y="5378"/>
                  </a:lnTo>
                  <a:lnTo>
                    <a:pt x="10758" y="5378"/>
                  </a:lnTo>
                  <a:close/>
                  <a:moveTo>
                    <a:pt x="10962" y="5352"/>
                  </a:moveTo>
                  <a:lnTo>
                    <a:pt x="10962" y="5352"/>
                  </a:lnTo>
                  <a:lnTo>
                    <a:pt x="10964" y="5354"/>
                  </a:lnTo>
                  <a:lnTo>
                    <a:pt x="10966" y="5344"/>
                  </a:lnTo>
                  <a:lnTo>
                    <a:pt x="10966" y="5332"/>
                  </a:lnTo>
                  <a:lnTo>
                    <a:pt x="10964" y="5322"/>
                  </a:lnTo>
                  <a:lnTo>
                    <a:pt x="10962" y="5322"/>
                  </a:lnTo>
                  <a:lnTo>
                    <a:pt x="10962" y="5330"/>
                  </a:lnTo>
                  <a:lnTo>
                    <a:pt x="10960" y="5340"/>
                  </a:lnTo>
                  <a:lnTo>
                    <a:pt x="10962" y="5352"/>
                  </a:lnTo>
                  <a:close/>
                  <a:moveTo>
                    <a:pt x="11064" y="5452"/>
                  </a:moveTo>
                  <a:lnTo>
                    <a:pt x="11064" y="5452"/>
                  </a:lnTo>
                  <a:lnTo>
                    <a:pt x="11060" y="5454"/>
                  </a:lnTo>
                  <a:lnTo>
                    <a:pt x="11060" y="5456"/>
                  </a:lnTo>
                  <a:lnTo>
                    <a:pt x="11064" y="5456"/>
                  </a:lnTo>
                  <a:lnTo>
                    <a:pt x="11068" y="5454"/>
                  </a:lnTo>
                  <a:lnTo>
                    <a:pt x="11070" y="5452"/>
                  </a:lnTo>
                  <a:lnTo>
                    <a:pt x="11070" y="5450"/>
                  </a:lnTo>
                  <a:lnTo>
                    <a:pt x="11064" y="5452"/>
                  </a:lnTo>
                  <a:close/>
                  <a:moveTo>
                    <a:pt x="11078" y="5444"/>
                  </a:moveTo>
                  <a:lnTo>
                    <a:pt x="11078" y="5444"/>
                  </a:lnTo>
                  <a:lnTo>
                    <a:pt x="11076" y="5440"/>
                  </a:lnTo>
                  <a:lnTo>
                    <a:pt x="11074" y="5440"/>
                  </a:lnTo>
                  <a:lnTo>
                    <a:pt x="11070" y="5440"/>
                  </a:lnTo>
                  <a:lnTo>
                    <a:pt x="11068" y="5444"/>
                  </a:lnTo>
                  <a:lnTo>
                    <a:pt x="11066" y="5446"/>
                  </a:lnTo>
                  <a:lnTo>
                    <a:pt x="11066" y="5448"/>
                  </a:lnTo>
                  <a:lnTo>
                    <a:pt x="11072" y="5448"/>
                  </a:lnTo>
                  <a:lnTo>
                    <a:pt x="11076" y="5448"/>
                  </a:lnTo>
                  <a:lnTo>
                    <a:pt x="11078" y="5444"/>
                  </a:lnTo>
                  <a:close/>
                  <a:moveTo>
                    <a:pt x="11112" y="5442"/>
                  </a:moveTo>
                  <a:lnTo>
                    <a:pt x="11112" y="5442"/>
                  </a:lnTo>
                  <a:lnTo>
                    <a:pt x="11108" y="5446"/>
                  </a:lnTo>
                  <a:lnTo>
                    <a:pt x="11106" y="5444"/>
                  </a:lnTo>
                  <a:lnTo>
                    <a:pt x="11104" y="5444"/>
                  </a:lnTo>
                  <a:lnTo>
                    <a:pt x="11102" y="5446"/>
                  </a:lnTo>
                  <a:lnTo>
                    <a:pt x="11102" y="5450"/>
                  </a:lnTo>
                  <a:lnTo>
                    <a:pt x="11106" y="5454"/>
                  </a:lnTo>
                  <a:lnTo>
                    <a:pt x="11108" y="5454"/>
                  </a:lnTo>
                  <a:lnTo>
                    <a:pt x="11110" y="5454"/>
                  </a:lnTo>
                  <a:lnTo>
                    <a:pt x="11112" y="5452"/>
                  </a:lnTo>
                  <a:lnTo>
                    <a:pt x="11116" y="5444"/>
                  </a:lnTo>
                  <a:lnTo>
                    <a:pt x="11116" y="5440"/>
                  </a:lnTo>
                  <a:lnTo>
                    <a:pt x="11116" y="5438"/>
                  </a:lnTo>
                  <a:lnTo>
                    <a:pt x="11112" y="5442"/>
                  </a:lnTo>
                  <a:close/>
                  <a:moveTo>
                    <a:pt x="11080" y="5560"/>
                  </a:moveTo>
                  <a:lnTo>
                    <a:pt x="11080" y="5560"/>
                  </a:lnTo>
                  <a:lnTo>
                    <a:pt x="11082" y="5556"/>
                  </a:lnTo>
                  <a:lnTo>
                    <a:pt x="11082" y="5552"/>
                  </a:lnTo>
                  <a:lnTo>
                    <a:pt x="11080" y="5550"/>
                  </a:lnTo>
                  <a:lnTo>
                    <a:pt x="11078" y="5550"/>
                  </a:lnTo>
                  <a:lnTo>
                    <a:pt x="11076" y="5550"/>
                  </a:lnTo>
                  <a:lnTo>
                    <a:pt x="11074" y="5554"/>
                  </a:lnTo>
                  <a:lnTo>
                    <a:pt x="11068" y="5560"/>
                  </a:lnTo>
                  <a:lnTo>
                    <a:pt x="11062" y="5562"/>
                  </a:lnTo>
                  <a:lnTo>
                    <a:pt x="11058" y="5564"/>
                  </a:lnTo>
                  <a:lnTo>
                    <a:pt x="11056" y="5570"/>
                  </a:lnTo>
                  <a:lnTo>
                    <a:pt x="11056" y="5572"/>
                  </a:lnTo>
                  <a:lnTo>
                    <a:pt x="11058" y="5572"/>
                  </a:lnTo>
                  <a:lnTo>
                    <a:pt x="11066" y="5570"/>
                  </a:lnTo>
                  <a:lnTo>
                    <a:pt x="11080" y="5560"/>
                  </a:lnTo>
                  <a:close/>
                  <a:moveTo>
                    <a:pt x="11070" y="5096"/>
                  </a:moveTo>
                  <a:lnTo>
                    <a:pt x="11070" y="5096"/>
                  </a:lnTo>
                  <a:lnTo>
                    <a:pt x="11064" y="5096"/>
                  </a:lnTo>
                  <a:lnTo>
                    <a:pt x="11060" y="5098"/>
                  </a:lnTo>
                  <a:lnTo>
                    <a:pt x="11058" y="5106"/>
                  </a:lnTo>
                  <a:lnTo>
                    <a:pt x="11060" y="5116"/>
                  </a:lnTo>
                  <a:lnTo>
                    <a:pt x="11062" y="5114"/>
                  </a:lnTo>
                  <a:lnTo>
                    <a:pt x="11068" y="5108"/>
                  </a:lnTo>
                  <a:lnTo>
                    <a:pt x="11072" y="5100"/>
                  </a:lnTo>
                  <a:lnTo>
                    <a:pt x="11072" y="5096"/>
                  </a:lnTo>
                  <a:lnTo>
                    <a:pt x="11070" y="5096"/>
                  </a:lnTo>
                  <a:close/>
                  <a:moveTo>
                    <a:pt x="11084" y="5112"/>
                  </a:moveTo>
                  <a:lnTo>
                    <a:pt x="11084" y="5112"/>
                  </a:lnTo>
                  <a:lnTo>
                    <a:pt x="11086" y="5108"/>
                  </a:lnTo>
                  <a:lnTo>
                    <a:pt x="11088" y="5104"/>
                  </a:lnTo>
                  <a:lnTo>
                    <a:pt x="11086" y="5100"/>
                  </a:lnTo>
                  <a:lnTo>
                    <a:pt x="11080" y="5100"/>
                  </a:lnTo>
                  <a:lnTo>
                    <a:pt x="11078" y="5102"/>
                  </a:lnTo>
                  <a:lnTo>
                    <a:pt x="11078" y="5104"/>
                  </a:lnTo>
                  <a:lnTo>
                    <a:pt x="11078" y="5108"/>
                  </a:lnTo>
                  <a:lnTo>
                    <a:pt x="11080" y="5112"/>
                  </a:lnTo>
                  <a:lnTo>
                    <a:pt x="11082" y="5112"/>
                  </a:lnTo>
                  <a:lnTo>
                    <a:pt x="11084" y="5112"/>
                  </a:lnTo>
                  <a:close/>
                  <a:moveTo>
                    <a:pt x="10794" y="5226"/>
                  </a:moveTo>
                  <a:lnTo>
                    <a:pt x="10794" y="5226"/>
                  </a:lnTo>
                  <a:lnTo>
                    <a:pt x="10796" y="5216"/>
                  </a:lnTo>
                  <a:lnTo>
                    <a:pt x="10794" y="5206"/>
                  </a:lnTo>
                  <a:lnTo>
                    <a:pt x="10792" y="5200"/>
                  </a:lnTo>
                  <a:lnTo>
                    <a:pt x="10790" y="5200"/>
                  </a:lnTo>
                  <a:lnTo>
                    <a:pt x="10788" y="5202"/>
                  </a:lnTo>
                  <a:lnTo>
                    <a:pt x="10786" y="5210"/>
                  </a:lnTo>
                  <a:lnTo>
                    <a:pt x="10786" y="5216"/>
                  </a:lnTo>
                  <a:lnTo>
                    <a:pt x="10786" y="5224"/>
                  </a:lnTo>
                  <a:lnTo>
                    <a:pt x="10784" y="5236"/>
                  </a:lnTo>
                  <a:lnTo>
                    <a:pt x="10784" y="5238"/>
                  </a:lnTo>
                  <a:lnTo>
                    <a:pt x="10788" y="5238"/>
                  </a:lnTo>
                  <a:lnTo>
                    <a:pt x="10790" y="5234"/>
                  </a:lnTo>
                  <a:lnTo>
                    <a:pt x="10794" y="5226"/>
                  </a:lnTo>
                  <a:close/>
                  <a:moveTo>
                    <a:pt x="10466" y="4862"/>
                  </a:moveTo>
                  <a:lnTo>
                    <a:pt x="10466" y="4862"/>
                  </a:lnTo>
                  <a:lnTo>
                    <a:pt x="10470" y="4862"/>
                  </a:lnTo>
                  <a:lnTo>
                    <a:pt x="10472" y="4860"/>
                  </a:lnTo>
                  <a:lnTo>
                    <a:pt x="10474" y="4850"/>
                  </a:lnTo>
                  <a:lnTo>
                    <a:pt x="10472" y="4840"/>
                  </a:lnTo>
                  <a:lnTo>
                    <a:pt x="10470" y="4834"/>
                  </a:lnTo>
                  <a:lnTo>
                    <a:pt x="10466" y="4834"/>
                  </a:lnTo>
                  <a:lnTo>
                    <a:pt x="10462" y="4840"/>
                  </a:lnTo>
                  <a:lnTo>
                    <a:pt x="10460" y="4846"/>
                  </a:lnTo>
                  <a:lnTo>
                    <a:pt x="10460" y="4848"/>
                  </a:lnTo>
                  <a:lnTo>
                    <a:pt x="10462" y="4852"/>
                  </a:lnTo>
                  <a:lnTo>
                    <a:pt x="10466" y="4854"/>
                  </a:lnTo>
                  <a:lnTo>
                    <a:pt x="10464" y="4858"/>
                  </a:lnTo>
                  <a:lnTo>
                    <a:pt x="10462" y="4860"/>
                  </a:lnTo>
                  <a:lnTo>
                    <a:pt x="10466" y="4862"/>
                  </a:lnTo>
                  <a:close/>
                  <a:moveTo>
                    <a:pt x="10118" y="5140"/>
                  </a:moveTo>
                  <a:lnTo>
                    <a:pt x="10118" y="5140"/>
                  </a:lnTo>
                  <a:lnTo>
                    <a:pt x="10118" y="5144"/>
                  </a:lnTo>
                  <a:lnTo>
                    <a:pt x="10118" y="5146"/>
                  </a:lnTo>
                  <a:lnTo>
                    <a:pt x="10122" y="5152"/>
                  </a:lnTo>
                  <a:lnTo>
                    <a:pt x="10128" y="5156"/>
                  </a:lnTo>
                  <a:lnTo>
                    <a:pt x="10130" y="5156"/>
                  </a:lnTo>
                  <a:lnTo>
                    <a:pt x="10132" y="5154"/>
                  </a:lnTo>
                  <a:lnTo>
                    <a:pt x="10132" y="5152"/>
                  </a:lnTo>
                  <a:lnTo>
                    <a:pt x="10132" y="5148"/>
                  </a:lnTo>
                  <a:lnTo>
                    <a:pt x="10130" y="5142"/>
                  </a:lnTo>
                  <a:lnTo>
                    <a:pt x="10124" y="5138"/>
                  </a:lnTo>
                  <a:lnTo>
                    <a:pt x="10122" y="5140"/>
                  </a:lnTo>
                  <a:lnTo>
                    <a:pt x="10118" y="5140"/>
                  </a:lnTo>
                  <a:close/>
                  <a:moveTo>
                    <a:pt x="10136" y="5164"/>
                  </a:moveTo>
                  <a:lnTo>
                    <a:pt x="10136" y="5164"/>
                  </a:lnTo>
                  <a:lnTo>
                    <a:pt x="10134" y="5168"/>
                  </a:lnTo>
                  <a:lnTo>
                    <a:pt x="10134" y="5172"/>
                  </a:lnTo>
                  <a:lnTo>
                    <a:pt x="10136" y="5176"/>
                  </a:lnTo>
                  <a:lnTo>
                    <a:pt x="10140" y="5176"/>
                  </a:lnTo>
                  <a:lnTo>
                    <a:pt x="10142" y="5178"/>
                  </a:lnTo>
                  <a:lnTo>
                    <a:pt x="10144" y="5180"/>
                  </a:lnTo>
                  <a:lnTo>
                    <a:pt x="10148" y="5188"/>
                  </a:lnTo>
                  <a:lnTo>
                    <a:pt x="10150" y="5196"/>
                  </a:lnTo>
                  <a:lnTo>
                    <a:pt x="10152" y="5196"/>
                  </a:lnTo>
                  <a:lnTo>
                    <a:pt x="10154" y="5194"/>
                  </a:lnTo>
                  <a:lnTo>
                    <a:pt x="10154" y="5190"/>
                  </a:lnTo>
                  <a:lnTo>
                    <a:pt x="10154" y="5184"/>
                  </a:lnTo>
                  <a:lnTo>
                    <a:pt x="10148" y="5172"/>
                  </a:lnTo>
                  <a:lnTo>
                    <a:pt x="10142" y="5164"/>
                  </a:lnTo>
                  <a:lnTo>
                    <a:pt x="10138" y="5162"/>
                  </a:lnTo>
                  <a:lnTo>
                    <a:pt x="10136" y="5164"/>
                  </a:lnTo>
                  <a:close/>
                  <a:moveTo>
                    <a:pt x="10316" y="5070"/>
                  </a:moveTo>
                  <a:lnTo>
                    <a:pt x="10316" y="5070"/>
                  </a:lnTo>
                  <a:lnTo>
                    <a:pt x="10320" y="5066"/>
                  </a:lnTo>
                  <a:lnTo>
                    <a:pt x="10322" y="5062"/>
                  </a:lnTo>
                  <a:lnTo>
                    <a:pt x="10322" y="5058"/>
                  </a:lnTo>
                  <a:lnTo>
                    <a:pt x="10320" y="5056"/>
                  </a:lnTo>
                  <a:lnTo>
                    <a:pt x="10318" y="5056"/>
                  </a:lnTo>
                  <a:lnTo>
                    <a:pt x="10314" y="5056"/>
                  </a:lnTo>
                  <a:lnTo>
                    <a:pt x="10312" y="5058"/>
                  </a:lnTo>
                  <a:lnTo>
                    <a:pt x="10308" y="5066"/>
                  </a:lnTo>
                  <a:lnTo>
                    <a:pt x="10308" y="5068"/>
                  </a:lnTo>
                  <a:lnTo>
                    <a:pt x="10310" y="5070"/>
                  </a:lnTo>
                  <a:lnTo>
                    <a:pt x="10312" y="5072"/>
                  </a:lnTo>
                  <a:lnTo>
                    <a:pt x="10316" y="5070"/>
                  </a:lnTo>
                  <a:close/>
                  <a:moveTo>
                    <a:pt x="10338" y="5052"/>
                  </a:moveTo>
                  <a:lnTo>
                    <a:pt x="10338" y="5052"/>
                  </a:lnTo>
                  <a:lnTo>
                    <a:pt x="10332" y="5048"/>
                  </a:lnTo>
                  <a:lnTo>
                    <a:pt x="10322" y="5038"/>
                  </a:lnTo>
                  <a:lnTo>
                    <a:pt x="10318" y="5036"/>
                  </a:lnTo>
                  <a:lnTo>
                    <a:pt x="10316" y="5036"/>
                  </a:lnTo>
                  <a:lnTo>
                    <a:pt x="10318" y="5046"/>
                  </a:lnTo>
                  <a:lnTo>
                    <a:pt x="10318" y="5048"/>
                  </a:lnTo>
                  <a:lnTo>
                    <a:pt x="10320" y="5050"/>
                  </a:lnTo>
                  <a:lnTo>
                    <a:pt x="10328" y="5052"/>
                  </a:lnTo>
                  <a:lnTo>
                    <a:pt x="10334" y="5054"/>
                  </a:lnTo>
                  <a:lnTo>
                    <a:pt x="10338" y="5052"/>
                  </a:lnTo>
                  <a:close/>
                  <a:moveTo>
                    <a:pt x="10204" y="4934"/>
                  </a:moveTo>
                  <a:lnTo>
                    <a:pt x="10204" y="4934"/>
                  </a:lnTo>
                  <a:lnTo>
                    <a:pt x="10202" y="4934"/>
                  </a:lnTo>
                  <a:lnTo>
                    <a:pt x="10198" y="4936"/>
                  </a:lnTo>
                  <a:lnTo>
                    <a:pt x="10196" y="4940"/>
                  </a:lnTo>
                  <a:lnTo>
                    <a:pt x="10194" y="4946"/>
                  </a:lnTo>
                  <a:lnTo>
                    <a:pt x="10196" y="4948"/>
                  </a:lnTo>
                  <a:lnTo>
                    <a:pt x="10198" y="4950"/>
                  </a:lnTo>
                  <a:lnTo>
                    <a:pt x="10200" y="4952"/>
                  </a:lnTo>
                  <a:lnTo>
                    <a:pt x="10202" y="4950"/>
                  </a:lnTo>
                  <a:lnTo>
                    <a:pt x="10206" y="4946"/>
                  </a:lnTo>
                  <a:lnTo>
                    <a:pt x="10208" y="4938"/>
                  </a:lnTo>
                  <a:lnTo>
                    <a:pt x="10206" y="4936"/>
                  </a:lnTo>
                  <a:lnTo>
                    <a:pt x="10204" y="4934"/>
                  </a:lnTo>
                  <a:close/>
                  <a:moveTo>
                    <a:pt x="10274" y="4996"/>
                  </a:moveTo>
                  <a:lnTo>
                    <a:pt x="10274" y="4996"/>
                  </a:lnTo>
                  <a:lnTo>
                    <a:pt x="10272" y="4998"/>
                  </a:lnTo>
                  <a:lnTo>
                    <a:pt x="10272" y="5002"/>
                  </a:lnTo>
                  <a:lnTo>
                    <a:pt x="10274" y="5004"/>
                  </a:lnTo>
                  <a:lnTo>
                    <a:pt x="10278" y="5006"/>
                  </a:lnTo>
                  <a:lnTo>
                    <a:pt x="10280" y="5004"/>
                  </a:lnTo>
                  <a:lnTo>
                    <a:pt x="10280" y="5000"/>
                  </a:lnTo>
                  <a:lnTo>
                    <a:pt x="10276" y="4998"/>
                  </a:lnTo>
                  <a:lnTo>
                    <a:pt x="10274" y="4996"/>
                  </a:lnTo>
                  <a:close/>
                  <a:moveTo>
                    <a:pt x="10218" y="4960"/>
                  </a:moveTo>
                  <a:lnTo>
                    <a:pt x="10218" y="4960"/>
                  </a:lnTo>
                  <a:lnTo>
                    <a:pt x="10220" y="4962"/>
                  </a:lnTo>
                  <a:lnTo>
                    <a:pt x="10222" y="4964"/>
                  </a:lnTo>
                  <a:lnTo>
                    <a:pt x="10230" y="4970"/>
                  </a:lnTo>
                  <a:lnTo>
                    <a:pt x="10236" y="4974"/>
                  </a:lnTo>
                  <a:lnTo>
                    <a:pt x="10238" y="4972"/>
                  </a:lnTo>
                  <a:lnTo>
                    <a:pt x="10238" y="4970"/>
                  </a:lnTo>
                  <a:lnTo>
                    <a:pt x="10238" y="4966"/>
                  </a:lnTo>
                  <a:lnTo>
                    <a:pt x="10236" y="4964"/>
                  </a:lnTo>
                  <a:lnTo>
                    <a:pt x="10228" y="4960"/>
                  </a:lnTo>
                  <a:lnTo>
                    <a:pt x="10222" y="4958"/>
                  </a:lnTo>
                  <a:lnTo>
                    <a:pt x="10220" y="4958"/>
                  </a:lnTo>
                  <a:lnTo>
                    <a:pt x="10218" y="4960"/>
                  </a:lnTo>
                  <a:close/>
                  <a:moveTo>
                    <a:pt x="10232" y="4974"/>
                  </a:moveTo>
                  <a:lnTo>
                    <a:pt x="10232" y="4974"/>
                  </a:lnTo>
                  <a:lnTo>
                    <a:pt x="10230" y="4972"/>
                  </a:lnTo>
                  <a:lnTo>
                    <a:pt x="10228" y="4972"/>
                  </a:lnTo>
                  <a:lnTo>
                    <a:pt x="10226" y="4974"/>
                  </a:lnTo>
                  <a:lnTo>
                    <a:pt x="10226" y="4976"/>
                  </a:lnTo>
                  <a:lnTo>
                    <a:pt x="10230" y="4984"/>
                  </a:lnTo>
                  <a:lnTo>
                    <a:pt x="10232" y="4990"/>
                  </a:lnTo>
                  <a:lnTo>
                    <a:pt x="10234" y="4992"/>
                  </a:lnTo>
                  <a:lnTo>
                    <a:pt x="10236" y="4992"/>
                  </a:lnTo>
                  <a:lnTo>
                    <a:pt x="10236" y="4986"/>
                  </a:lnTo>
                  <a:lnTo>
                    <a:pt x="10236" y="4980"/>
                  </a:lnTo>
                  <a:lnTo>
                    <a:pt x="10234" y="4976"/>
                  </a:lnTo>
                  <a:lnTo>
                    <a:pt x="10232" y="4974"/>
                  </a:lnTo>
                  <a:close/>
                  <a:moveTo>
                    <a:pt x="10242" y="4986"/>
                  </a:moveTo>
                  <a:lnTo>
                    <a:pt x="10242" y="4986"/>
                  </a:lnTo>
                  <a:lnTo>
                    <a:pt x="10240" y="4984"/>
                  </a:lnTo>
                  <a:lnTo>
                    <a:pt x="10238" y="4992"/>
                  </a:lnTo>
                  <a:lnTo>
                    <a:pt x="10236" y="4996"/>
                  </a:lnTo>
                  <a:lnTo>
                    <a:pt x="10238" y="4998"/>
                  </a:lnTo>
                  <a:lnTo>
                    <a:pt x="10240" y="5000"/>
                  </a:lnTo>
                  <a:lnTo>
                    <a:pt x="10246" y="5000"/>
                  </a:lnTo>
                  <a:lnTo>
                    <a:pt x="10254" y="5002"/>
                  </a:lnTo>
                  <a:lnTo>
                    <a:pt x="10258" y="5004"/>
                  </a:lnTo>
                  <a:lnTo>
                    <a:pt x="10262" y="5004"/>
                  </a:lnTo>
                  <a:lnTo>
                    <a:pt x="10262" y="5000"/>
                  </a:lnTo>
                  <a:lnTo>
                    <a:pt x="10260" y="4998"/>
                  </a:lnTo>
                  <a:lnTo>
                    <a:pt x="10258" y="4996"/>
                  </a:lnTo>
                  <a:lnTo>
                    <a:pt x="10252" y="4992"/>
                  </a:lnTo>
                  <a:lnTo>
                    <a:pt x="10246" y="4990"/>
                  </a:lnTo>
                  <a:lnTo>
                    <a:pt x="10242" y="4986"/>
                  </a:lnTo>
                  <a:close/>
                  <a:moveTo>
                    <a:pt x="10264" y="4990"/>
                  </a:moveTo>
                  <a:lnTo>
                    <a:pt x="10264" y="4990"/>
                  </a:lnTo>
                  <a:lnTo>
                    <a:pt x="10260" y="4986"/>
                  </a:lnTo>
                  <a:lnTo>
                    <a:pt x="10254" y="4982"/>
                  </a:lnTo>
                  <a:lnTo>
                    <a:pt x="10248" y="4982"/>
                  </a:lnTo>
                  <a:lnTo>
                    <a:pt x="10246" y="4982"/>
                  </a:lnTo>
                  <a:lnTo>
                    <a:pt x="10246" y="4984"/>
                  </a:lnTo>
                  <a:lnTo>
                    <a:pt x="10246" y="4988"/>
                  </a:lnTo>
                  <a:lnTo>
                    <a:pt x="10252" y="4990"/>
                  </a:lnTo>
                  <a:lnTo>
                    <a:pt x="10260" y="4994"/>
                  </a:lnTo>
                  <a:lnTo>
                    <a:pt x="10262" y="4994"/>
                  </a:lnTo>
                  <a:lnTo>
                    <a:pt x="10264" y="4990"/>
                  </a:lnTo>
                  <a:close/>
                  <a:moveTo>
                    <a:pt x="10266" y="5004"/>
                  </a:moveTo>
                  <a:lnTo>
                    <a:pt x="10266" y="5004"/>
                  </a:lnTo>
                  <a:lnTo>
                    <a:pt x="10264" y="5006"/>
                  </a:lnTo>
                  <a:lnTo>
                    <a:pt x="10264" y="5008"/>
                  </a:lnTo>
                  <a:lnTo>
                    <a:pt x="10264" y="5012"/>
                  </a:lnTo>
                  <a:lnTo>
                    <a:pt x="10268" y="5014"/>
                  </a:lnTo>
                  <a:lnTo>
                    <a:pt x="10270" y="5012"/>
                  </a:lnTo>
                  <a:lnTo>
                    <a:pt x="10270" y="5010"/>
                  </a:lnTo>
                  <a:lnTo>
                    <a:pt x="10268" y="5006"/>
                  </a:lnTo>
                  <a:lnTo>
                    <a:pt x="10266" y="5004"/>
                  </a:lnTo>
                  <a:close/>
                  <a:moveTo>
                    <a:pt x="11334" y="5430"/>
                  </a:moveTo>
                  <a:lnTo>
                    <a:pt x="11334" y="5430"/>
                  </a:lnTo>
                  <a:lnTo>
                    <a:pt x="11336" y="5430"/>
                  </a:lnTo>
                  <a:lnTo>
                    <a:pt x="11338" y="5430"/>
                  </a:lnTo>
                  <a:lnTo>
                    <a:pt x="11340" y="5426"/>
                  </a:lnTo>
                  <a:lnTo>
                    <a:pt x="11340" y="5422"/>
                  </a:lnTo>
                  <a:lnTo>
                    <a:pt x="11336" y="5418"/>
                  </a:lnTo>
                  <a:lnTo>
                    <a:pt x="11332" y="5418"/>
                  </a:lnTo>
                  <a:lnTo>
                    <a:pt x="11330" y="5418"/>
                  </a:lnTo>
                  <a:lnTo>
                    <a:pt x="11328" y="5420"/>
                  </a:lnTo>
                  <a:lnTo>
                    <a:pt x="11330" y="5424"/>
                  </a:lnTo>
                  <a:lnTo>
                    <a:pt x="11334" y="5430"/>
                  </a:lnTo>
                  <a:close/>
                  <a:moveTo>
                    <a:pt x="11454" y="5328"/>
                  </a:moveTo>
                  <a:lnTo>
                    <a:pt x="11454" y="5328"/>
                  </a:lnTo>
                  <a:lnTo>
                    <a:pt x="11456" y="5330"/>
                  </a:lnTo>
                  <a:lnTo>
                    <a:pt x="11458" y="5328"/>
                  </a:lnTo>
                  <a:lnTo>
                    <a:pt x="11460" y="5326"/>
                  </a:lnTo>
                  <a:lnTo>
                    <a:pt x="11460" y="5322"/>
                  </a:lnTo>
                  <a:lnTo>
                    <a:pt x="11458" y="5316"/>
                  </a:lnTo>
                  <a:lnTo>
                    <a:pt x="11454" y="5314"/>
                  </a:lnTo>
                  <a:lnTo>
                    <a:pt x="11452" y="5316"/>
                  </a:lnTo>
                  <a:lnTo>
                    <a:pt x="11454" y="5328"/>
                  </a:lnTo>
                  <a:close/>
                  <a:moveTo>
                    <a:pt x="11464" y="5332"/>
                  </a:moveTo>
                  <a:lnTo>
                    <a:pt x="11464" y="5332"/>
                  </a:lnTo>
                  <a:lnTo>
                    <a:pt x="11470" y="5316"/>
                  </a:lnTo>
                  <a:lnTo>
                    <a:pt x="11476" y="5304"/>
                  </a:lnTo>
                  <a:lnTo>
                    <a:pt x="11476" y="5296"/>
                  </a:lnTo>
                  <a:lnTo>
                    <a:pt x="11476" y="5294"/>
                  </a:lnTo>
                  <a:lnTo>
                    <a:pt x="11474" y="5296"/>
                  </a:lnTo>
                  <a:lnTo>
                    <a:pt x="11468" y="5304"/>
                  </a:lnTo>
                  <a:lnTo>
                    <a:pt x="11464" y="5316"/>
                  </a:lnTo>
                  <a:lnTo>
                    <a:pt x="11464" y="5332"/>
                  </a:lnTo>
                  <a:close/>
                  <a:moveTo>
                    <a:pt x="11260" y="5438"/>
                  </a:moveTo>
                  <a:lnTo>
                    <a:pt x="11260" y="5438"/>
                  </a:lnTo>
                  <a:lnTo>
                    <a:pt x="11264" y="5442"/>
                  </a:lnTo>
                  <a:lnTo>
                    <a:pt x="11268" y="5440"/>
                  </a:lnTo>
                  <a:lnTo>
                    <a:pt x="11268" y="5438"/>
                  </a:lnTo>
                  <a:lnTo>
                    <a:pt x="11266" y="5436"/>
                  </a:lnTo>
                  <a:lnTo>
                    <a:pt x="11262" y="5434"/>
                  </a:lnTo>
                  <a:lnTo>
                    <a:pt x="11258" y="5434"/>
                  </a:lnTo>
                  <a:lnTo>
                    <a:pt x="11258" y="5436"/>
                  </a:lnTo>
                  <a:lnTo>
                    <a:pt x="11260" y="5438"/>
                  </a:lnTo>
                  <a:close/>
                  <a:moveTo>
                    <a:pt x="11524" y="5346"/>
                  </a:moveTo>
                  <a:lnTo>
                    <a:pt x="11524" y="5346"/>
                  </a:lnTo>
                  <a:lnTo>
                    <a:pt x="11518" y="5342"/>
                  </a:lnTo>
                  <a:lnTo>
                    <a:pt x="11516" y="5338"/>
                  </a:lnTo>
                  <a:lnTo>
                    <a:pt x="11516" y="5334"/>
                  </a:lnTo>
                  <a:lnTo>
                    <a:pt x="11514" y="5336"/>
                  </a:lnTo>
                  <a:lnTo>
                    <a:pt x="11514" y="5340"/>
                  </a:lnTo>
                  <a:lnTo>
                    <a:pt x="11516" y="5344"/>
                  </a:lnTo>
                  <a:lnTo>
                    <a:pt x="11522" y="5348"/>
                  </a:lnTo>
                  <a:lnTo>
                    <a:pt x="11528" y="5356"/>
                  </a:lnTo>
                  <a:lnTo>
                    <a:pt x="11530" y="5354"/>
                  </a:lnTo>
                  <a:lnTo>
                    <a:pt x="11528" y="5350"/>
                  </a:lnTo>
                  <a:lnTo>
                    <a:pt x="11524" y="5346"/>
                  </a:lnTo>
                  <a:close/>
                  <a:moveTo>
                    <a:pt x="11702" y="5450"/>
                  </a:moveTo>
                  <a:lnTo>
                    <a:pt x="11702" y="5450"/>
                  </a:lnTo>
                  <a:lnTo>
                    <a:pt x="11706" y="5448"/>
                  </a:lnTo>
                  <a:lnTo>
                    <a:pt x="11706" y="5446"/>
                  </a:lnTo>
                  <a:lnTo>
                    <a:pt x="11704" y="5442"/>
                  </a:lnTo>
                  <a:lnTo>
                    <a:pt x="11702" y="5438"/>
                  </a:lnTo>
                  <a:lnTo>
                    <a:pt x="11702" y="5436"/>
                  </a:lnTo>
                  <a:lnTo>
                    <a:pt x="11700" y="5436"/>
                  </a:lnTo>
                  <a:lnTo>
                    <a:pt x="11698" y="5440"/>
                  </a:lnTo>
                  <a:lnTo>
                    <a:pt x="11694" y="5442"/>
                  </a:lnTo>
                  <a:lnTo>
                    <a:pt x="11694" y="5446"/>
                  </a:lnTo>
                  <a:lnTo>
                    <a:pt x="11696" y="5448"/>
                  </a:lnTo>
                  <a:lnTo>
                    <a:pt x="11702" y="5450"/>
                  </a:lnTo>
                  <a:close/>
                  <a:moveTo>
                    <a:pt x="11672" y="5114"/>
                  </a:moveTo>
                  <a:lnTo>
                    <a:pt x="11672" y="5114"/>
                  </a:lnTo>
                  <a:lnTo>
                    <a:pt x="11666" y="5112"/>
                  </a:lnTo>
                  <a:lnTo>
                    <a:pt x="11658" y="5112"/>
                  </a:lnTo>
                  <a:lnTo>
                    <a:pt x="11652" y="5114"/>
                  </a:lnTo>
                  <a:lnTo>
                    <a:pt x="11646" y="5116"/>
                  </a:lnTo>
                  <a:lnTo>
                    <a:pt x="11642" y="5120"/>
                  </a:lnTo>
                  <a:lnTo>
                    <a:pt x="11638" y="5124"/>
                  </a:lnTo>
                  <a:lnTo>
                    <a:pt x="11636" y="5128"/>
                  </a:lnTo>
                  <a:lnTo>
                    <a:pt x="11636" y="5132"/>
                  </a:lnTo>
                  <a:lnTo>
                    <a:pt x="11636" y="5136"/>
                  </a:lnTo>
                  <a:lnTo>
                    <a:pt x="11634" y="5140"/>
                  </a:lnTo>
                  <a:lnTo>
                    <a:pt x="11626" y="5146"/>
                  </a:lnTo>
                  <a:lnTo>
                    <a:pt x="11618" y="5148"/>
                  </a:lnTo>
                  <a:lnTo>
                    <a:pt x="11612" y="5148"/>
                  </a:lnTo>
                  <a:lnTo>
                    <a:pt x="11610" y="5148"/>
                  </a:lnTo>
                  <a:lnTo>
                    <a:pt x="11608" y="5148"/>
                  </a:lnTo>
                  <a:lnTo>
                    <a:pt x="11604" y="5150"/>
                  </a:lnTo>
                  <a:lnTo>
                    <a:pt x="11598" y="5156"/>
                  </a:lnTo>
                  <a:lnTo>
                    <a:pt x="11584" y="5176"/>
                  </a:lnTo>
                  <a:lnTo>
                    <a:pt x="11576" y="5188"/>
                  </a:lnTo>
                  <a:lnTo>
                    <a:pt x="11568" y="5196"/>
                  </a:lnTo>
                  <a:lnTo>
                    <a:pt x="11560" y="5202"/>
                  </a:lnTo>
                  <a:lnTo>
                    <a:pt x="11556" y="5204"/>
                  </a:lnTo>
                  <a:lnTo>
                    <a:pt x="11552" y="5202"/>
                  </a:lnTo>
                  <a:lnTo>
                    <a:pt x="11546" y="5200"/>
                  </a:lnTo>
                  <a:lnTo>
                    <a:pt x="11542" y="5194"/>
                  </a:lnTo>
                  <a:lnTo>
                    <a:pt x="11540" y="5190"/>
                  </a:lnTo>
                  <a:lnTo>
                    <a:pt x="11538" y="5184"/>
                  </a:lnTo>
                  <a:lnTo>
                    <a:pt x="11534" y="5170"/>
                  </a:lnTo>
                  <a:lnTo>
                    <a:pt x="11532" y="5164"/>
                  </a:lnTo>
                  <a:lnTo>
                    <a:pt x="11530" y="5160"/>
                  </a:lnTo>
                  <a:lnTo>
                    <a:pt x="11526" y="5156"/>
                  </a:lnTo>
                  <a:lnTo>
                    <a:pt x="11524" y="5158"/>
                  </a:lnTo>
                  <a:lnTo>
                    <a:pt x="11524" y="5164"/>
                  </a:lnTo>
                  <a:lnTo>
                    <a:pt x="11522" y="5166"/>
                  </a:lnTo>
                  <a:lnTo>
                    <a:pt x="11516" y="5154"/>
                  </a:lnTo>
                  <a:lnTo>
                    <a:pt x="11514" y="5142"/>
                  </a:lnTo>
                  <a:lnTo>
                    <a:pt x="11512" y="5132"/>
                  </a:lnTo>
                  <a:lnTo>
                    <a:pt x="11514" y="5126"/>
                  </a:lnTo>
                  <a:lnTo>
                    <a:pt x="11514" y="5120"/>
                  </a:lnTo>
                  <a:lnTo>
                    <a:pt x="11518" y="5106"/>
                  </a:lnTo>
                  <a:lnTo>
                    <a:pt x="11516" y="5098"/>
                  </a:lnTo>
                  <a:lnTo>
                    <a:pt x="11514" y="5088"/>
                  </a:lnTo>
                  <a:lnTo>
                    <a:pt x="11512" y="5080"/>
                  </a:lnTo>
                  <a:lnTo>
                    <a:pt x="11508" y="5076"/>
                  </a:lnTo>
                  <a:lnTo>
                    <a:pt x="11504" y="5074"/>
                  </a:lnTo>
                  <a:lnTo>
                    <a:pt x="11502" y="5074"/>
                  </a:lnTo>
                  <a:lnTo>
                    <a:pt x="11496" y="5076"/>
                  </a:lnTo>
                  <a:lnTo>
                    <a:pt x="11490" y="5074"/>
                  </a:lnTo>
                  <a:lnTo>
                    <a:pt x="11480" y="5072"/>
                  </a:lnTo>
                  <a:lnTo>
                    <a:pt x="11468" y="5064"/>
                  </a:lnTo>
                  <a:lnTo>
                    <a:pt x="11456" y="5058"/>
                  </a:lnTo>
                  <a:lnTo>
                    <a:pt x="11448" y="5056"/>
                  </a:lnTo>
                  <a:lnTo>
                    <a:pt x="11440" y="5056"/>
                  </a:lnTo>
                  <a:lnTo>
                    <a:pt x="11434" y="5058"/>
                  </a:lnTo>
                  <a:lnTo>
                    <a:pt x="11426" y="5068"/>
                  </a:lnTo>
                  <a:lnTo>
                    <a:pt x="11422" y="5072"/>
                  </a:lnTo>
                  <a:lnTo>
                    <a:pt x="11420" y="5074"/>
                  </a:lnTo>
                  <a:lnTo>
                    <a:pt x="11410" y="5076"/>
                  </a:lnTo>
                  <a:lnTo>
                    <a:pt x="11404" y="5076"/>
                  </a:lnTo>
                  <a:lnTo>
                    <a:pt x="11398" y="5080"/>
                  </a:lnTo>
                  <a:lnTo>
                    <a:pt x="11396" y="5082"/>
                  </a:lnTo>
                  <a:lnTo>
                    <a:pt x="11396" y="5084"/>
                  </a:lnTo>
                  <a:lnTo>
                    <a:pt x="11396" y="5088"/>
                  </a:lnTo>
                  <a:lnTo>
                    <a:pt x="11394" y="5094"/>
                  </a:lnTo>
                  <a:lnTo>
                    <a:pt x="11388" y="5102"/>
                  </a:lnTo>
                  <a:lnTo>
                    <a:pt x="11386" y="5106"/>
                  </a:lnTo>
                  <a:lnTo>
                    <a:pt x="11386" y="5110"/>
                  </a:lnTo>
                  <a:lnTo>
                    <a:pt x="11390" y="5110"/>
                  </a:lnTo>
                  <a:lnTo>
                    <a:pt x="11398" y="5112"/>
                  </a:lnTo>
                  <a:lnTo>
                    <a:pt x="11408" y="5112"/>
                  </a:lnTo>
                  <a:lnTo>
                    <a:pt x="11412" y="5114"/>
                  </a:lnTo>
                  <a:lnTo>
                    <a:pt x="11416" y="5116"/>
                  </a:lnTo>
                  <a:lnTo>
                    <a:pt x="11422" y="5126"/>
                  </a:lnTo>
                  <a:lnTo>
                    <a:pt x="11430" y="5142"/>
                  </a:lnTo>
                  <a:lnTo>
                    <a:pt x="11432" y="5146"/>
                  </a:lnTo>
                  <a:lnTo>
                    <a:pt x="11436" y="5148"/>
                  </a:lnTo>
                  <a:lnTo>
                    <a:pt x="11444" y="5150"/>
                  </a:lnTo>
                  <a:lnTo>
                    <a:pt x="11456" y="5150"/>
                  </a:lnTo>
                  <a:lnTo>
                    <a:pt x="11468" y="5148"/>
                  </a:lnTo>
                  <a:lnTo>
                    <a:pt x="11480" y="5148"/>
                  </a:lnTo>
                  <a:lnTo>
                    <a:pt x="11490" y="5148"/>
                  </a:lnTo>
                  <a:lnTo>
                    <a:pt x="11498" y="5150"/>
                  </a:lnTo>
                  <a:lnTo>
                    <a:pt x="11500" y="5152"/>
                  </a:lnTo>
                  <a:lnTo>
                    <a:pt x="11500" y="5154"/>
                  </a:lnTo>
                  <a:lnTo>
                    <a:pt x="11500" y="5160"/>
                  </a:lnTo>
                  <a:lnTo>
                    <a:pt x="11496" y="5162"/>
                  </a:lnTo>
                  <a:lnTo>
                    <a:pt x="11492" y="5162"/>
                  </a:lnTo>
                  <a:lnTo>
                    <a:pt x="11486" y="5160"/>
                  </a:lnTo>
                  <a:lnTo>
                    <a:pt x="11480" y="5158"/>
                  </a:lnTo>
                  <a:lnTo>
                    <a:pt x="11474" y="5158"/>
                  </a:lnTo>
                  <a:lnTo>
                    <a:pt x="11468" y="5160"/>
                  </a:lnTo>
                  <a:lnTo>
                    <a:pt x="11466" y="5164"/>
                  </a:lnTo>
                  <a:lnTo>
                    <a:pt x="11462" y="5170"/>
                  </a:lnTo>
                  <a:lnTo>
                    <a:pt x="11456" y="5172"/>
                  </a:lnTo>
                  <a:lnTo>
                    <a:pt x="11448" y="5172"/>
                  </a:lnTo>
                  <a:lnTo>
                    <a:pt x="11442" y="5170"/>
                  </a:lnTo>
                  <a:lnTo>
                    <a:pt x="11436" y="5170"/>
                  </a:lnTo>
                  <a:lnTo>
                    <a:pt x="11430" y="5170"/>
                  </a:lnTo>
                  <a:lnTo>
                    <a:pt x="11426" y="5172"/>
                  </a:lnTo>
                  <a:lnTo>
                    <a:pt x="11426" y="5178"/>
                  </a:lnTo>
                  <a:lnTo>
                    <a:pt x="11428" y="5182"/>
                  </a:lnTo>
                  <a:lnTo>
                    <a:pt x="11432" y="5184"/>
                  </a:lnTo>
                  <a:lnTo>
                    <a:pt x="11438" y="5186"/>
                  </a:lnTo>
                  <a:lnTo>
                    <a:pt x="11450" y="5196"/>
                  </a:lnTo>
                  <a:lnTo>
                    <a:pt x="11456" y="5204"/>
                  </a:lnTo>
                  <a:lnTo>
                    <a:pt x="11460" y="5208"/>
                  </a:lnTo>
                  <a:lnTo>
                    <a:pt x="11460" y="5212"/>
                  </a:lnTo>
                  <a:lnTo>
                    <a:pt x="11460" y="5214"/>
                  </a:lnTo>
                  <a:lnTo>
                    <a:pt x="11454" y="5220"/>
                  </a:lnTo>
                  <a:lnTo>
                    <a:pt x="11454" y="5222"/>
                  </a:lnTo>
                  <a:lnTo>
                    <a:pt x="11456" y="5228"/>
                  </a:lnTo>
                  <a:lnTo>
                    <a:pt x="11458" y="5232"/>
                  </a:lnTo>
                  <a:lnTo>
                    <a:pt x="11462" y="5236"/>
                  </a:lnTo>
                  <a:lnTo>
                    <a:pt x="11468" y="5238"/>
                  </a:lnTo>
                  <a:lnTo>
                    <a:pt x="11472" y="5238"/>
                  </a:lnTo>
                  <a:lnTo>
                    <a:pt x="11476" y="5236"/>
                  </a:lnTo>
                  <a:lnTo>
                    <a:pt x="11480" y="5232"/>
                  </a:lnTo>
                  <a:lnTo>
                    <a:pt x="11484" y="5226"/>
                  </a:lnTo>
                  <a:lnTo>
                    <a:pt x="11486" y="5216"/>
                  </a:lnTo>
                  <a:lnTo>
                    <a:pt x="11492" y="5198"/>
                  </a:lnTo>
                  <a:lnTo>
                    <a:pt x="11496" y="5190"/>
                  </a:lnTo>
                  <a:lnTo>
                    <a:pt x="11498" y="5190"/>
                  </a:lnTo>
                  <a:lnTo>
                    <a:pt x="11498" y="5192"/>
                  </a:lnTo>
                  <a:lnTo>
                    <a:pt x="11494" y="5206"/>
                  </a:lnTo>
                  <a:lnTo>
                    <a:pt x="11494" y="5212"/>
                  </a:lnTo>
                  <a:lnTo>
                    <a:pt x="11494" y="5216"/>
                  </a:lnTo>
                  <a:lnTo>
                    <a:pt x="11498" y="5220"/>
                  </a:lnTo>
                  <a:lnTo>
                    <a:pt x="11502" y="5222"/>
                  </a:lnTo>
                  <a:lnTo>
                    <a:pt x="11516" y="5228"/>
                  </a:lnTo>
                  <a:lnTo>
                    <a:pt x="11522" y="5232"/>
                  </a:lnTo>
                  <a:lnTo>
                    <a:pt x="11530" y="5238"/>
                  </a:lnTo>
                  <a:lnTo>
                    <a:pt x="11540" y="5246"/>
                  </a:lnTo>
                  <a:lnTo>
                    <a:pt x="11548" y="5252"/>
                  </a:lnTo>
                  <a:lnTo>
                    <a:pt x="11556" y="5254"/>
                  </a:lnTo>
                  <a:lnTo>
                    <a:pt x="11562" y="5256"/>
                  </a:lnTo>
                  <a:lnTo>
                    <a:pt x="11578" y="5258"/>
                  </a:lnTo>
                  <a:lnTo>
                    <a:pt x="11586" y="5260"/>
                  </a:lnTo>
                  <a:lnTo>
                    <a:pt x="11596" y="5264"/>
                  </a:lnTo>
                  <a:lnTo>
                    <a:pt x="11612" y="5272"/>
                  </a:lnTo>
                  <a:lnTo>
                    <a:pt x="11624" y="5276"/>
                  </a:lnTo>
                  <a:lnTo>
                    <a:pt x="11636" y="5282"/>
                  </a:lnTo>
                  <a:lnTo>
                    <a:pt x="11650" y="5290"/>
                  </a:lnTo>
                  <a:lnTo>
                    <a:pt x="11658" y="5298"/>
                  </a:lnTo>
                  <a:lnTo>
                    <a:pt x="11664" y="5304"/>
                  </a:lnTo>
                  <a:lnTo>
                    <a:pt x="11676" y="5322"/>
                  </a:lnTo>
                  <a:lnTo>
                    <a:pt x="11684" y="5342"/>
                  </a:lnTo>
                  <a:lnTo>
                    <a:pt x="11694" y="5358"/>
                  </a:lnTo>
                  <a:lnTo>
                    <a:pt x="11698" y="5364"/>
                  </a:lnTo>
                  <a:lnTo>
                    <a:pt x="11700" y="5368"/>
                  </a:lnTo>
                  <a:lnTo>
                    <a:pt x="11700" y="5370"/>
                  </a:lnTo>
                  <a:lnTo>
                    <a:pt x="11698" y="5372"/>
                  </a:lnTo>
                  <a:lnTo>
                    <a:pt x="11692" y="5374"/>
                  </a:lnTo>
                  <a:lnTo>
                    <a:pt x="11692" y="5378"/>
                  </a:lnTo>
                  <a:lnTo>
                    <a:pt x="11692" y="5382"/>
                  </a:lnTo>
                  <a:lnTo>
                    <a:pt x="11694" y="5390"/>
                  </a:lnTo>
                  <a:lnTo>
                    <a:pt x="11698" y="5394"/>
                  </a:lnTo>
                  <a:lnTo>
                    <a:pt x="11706" y="5400"/>
                  </a:lnTo>
                  <a:lnTo>
                    <a:pt x="11710" y="5402"/>
                  </a:lnTo>
                  <a:lnTo>
                    <a:pt x="11714" y="5406"/>
                  </a:lnTo>
                  <a:lnTo>
                    <a:pt x="11714" y="5412"/>
                  </a:lnTo>
                  <a:lnTo>
                    <a:pt x="11712" y="5420"/>
                  </a:lnTo>
                  <a:lnTo>
                    <a:pt x="11706" y="5434"/>
                  </a:lnTo>
                  <a:lnTo>
                    <a:pt x="11706" y="5436"/>
                  </a:lnTo>
                  <a:lnTo>
                    <a:pt x="11708" y="5436"/>
                  </a:lnTo>
                  <a:lnTo>
                    <a:pt x="11714" y="5434"/>
                  </a:lnTo>
                  <a:lnTo>
                    <a:pt x="11718" y="5434"/>
                  </a:lnTo>
                  <a:lnTo>
                    <a:pt x="11720" y="5436"/>
                  </a:lnTo>
                  <a:lnTo>
                    <a:pt x="11722" y="5438"/>
                  </a:lnTo>
                  <a:lnTo>
                    <a:pt x="11724" y="5438"/>
                  </a:lnTo>
                  <a:lnTo>
                    <a:pt x="11730" y="5438"/>
                  </a:lnTo>
                  <a:lnTo>
                    <a:pt x="11740" y="5438"/>
                  </a:lnTo>
                  <a:lnTo>
                    <a:pt x="11744" y="5440"/>
                  </a:lnTo>
                  <a:lnTo>
                    <a:pt x="11752" y="5444"/>
                  </a:lnTo>
                  <a:lnTo>
                    <a:pt x="11750" y="5154"/>
                  </a:lnTo>
                  <a:lnTo>
                    <a:pt x="11740" y="5154"/>
                  </a:lnTo>
                  <a:lnTo>
                    <a:pt x="11730" y="5150"/>
                  </a:lnTo>
                  <a:lnTo>
                    <a:pt x="11708" y="5138"/>
                  </a:lnTo>
                  <a:lnTo>
                    <a:pt x="11672" y="5114"/>
                  </a:lnTo>
                  <a:close/>
                  <a:moveTo>
                    <a:pt x="11698" y="5436"/>
                  </a:moveTo>
                  <a:lnTo>
                    <a:pt x="11698" y="5436"/>
                  </a:lnTo>
                  <a:lnTo>
                    <a:pt x="11702" y="5434"/>
                  </a:lnTo>
                  <a:lnTo>
                    <a:pt x="11704" y="5430"/>
                  </a:lnTo>
                  <a:lnTo>
                    <a:pt x="11706" y="5420"/>
                  </a:lnTo>
                  <a:lnTo>
                    <a:pt x="11710" y="5412"/>
                  </a:lnTo>
                  <a:lnTo>
                    <a:pt x="11710" y="5410"/>
                  </a:lnTo>
                  <a:lnTo>
                    <a:pt x="11708" y="5408"/>
                  </a:lnTo>
                  <a:lnTo>
                    <a:pt x="11704" y="5406"/>
                  </a:lnTo>
                  <a:lnTo>
                    <a:pt x="11702" y="5404"/>
                  </a:lnTo>
                  <a:lnTo>
                    <a:pt x="11702" y="5402"/>
                  </a:lnTo>
                  <a:lnTo>
                    <a:pt x="11700" y="5400"/>
                  </a:lnTo>
                  <a:lnTo>
                    <a:pt x="11694" y="5398"/>
                  </a:lnTo>
                  <a:lnTo>
                    <a:pt x="11690" y="5398"/>
                  </a:lnTo>
                  <a:lnTo>
                    <a:pt x="11678" y="5404"/>
                  </a:lnTo>
                  <a:lnTo>
                    <a:pt x="11668" y="5414"/>
                  </a:lnTo>
                  <a:lnTo>
                    <a:pt x="11664" y="5418"/>
                  </a:lnTo>
                  <a:lnTo>
                    <a:pt x="11664" y="5422"/>
                  </a:lnTo>
                  <a:lnTo>
                    <a:pt x="11662" y="5428"/>
                  </a:lnTo>
                  <a:lnTo>
                    <a:pt x="11658" y="5436"/>
                  </a:lnTo>
                  <a:lnTo>
                    <a:pt x="11656" y="5442"/>
                  </a:lnTo>
                  <a:lnTo>
                    <a:pt x="11654" y="5448"/>
                  </a:lnTo>
                  <a:lnTo>
                    <a:pt x="11654" y="5450"/>
                  </a:lnTo>
                  <a:lnTo>
                    <a:pt x="11658" y="5448"/>
                  </a:lnTo>
                  <a:lnTo>
                    <a:pt x="11666" y="5448"/>
                  </a:lnTo>
                  <a:lnTo>
                    <a:pt x="11672" y="5448"/>
                  </a:lnTo>
                  <a:lnTo>
                    <a:pt x="11678" y="5450"/>
                  </a:lnTo>
                  <a:lnTo>
                    <a:pt x="11682" y="5450"/>
                  </a:lnTo>
                  <a:lnTo>
                    <a:pt x="11686" y="5450"/>
                  </a:lnTo>
                  <a:lnTo>
                    <a:pt x="11690" y="5446"/>
                  </a:lnTo>
                  <a:lnTo>
                    <a:pt x="11694" y="5440"/>
                  </a:lnTo>
                  <a:lnTo>
                    <a:pt x="11698" y="5436"/>
                  </a:lnTo>
                  <a:close/>
                  <a:moveTo>
                    <a:pt x="10850" y="5438"/>
                  </a:moveTo>
                  <a:lnTo>
                    <a:pt x="10850" y="5438"/>
                  </a:lnTo>
                  <a:lnTo>
                    <a:pt x="10850" y="5436"/>
                  </a:lnTo>
                  <a:lnTo>
                    <a:pt x="10846" y="5436"/>
                  </a:lnTo>
                  <a:lnTo>
                    <a:pt x="10842" y="5438"/>
                  </a:lnTo>
                  <a:lnTo>
                    <a:pt x="10842" y="5442"/>
                  </a:lnTo>
                  <a:lnTo>
                    <a:pt x="10844" y="5446"/>
                  </a:lnTo>
                  <a:lnTo>
                    <a:pt x="10846" y="5446"/>
                  </a:lnTo>
                  <a:lnTo>
                    <a:pt x="10850" y="5438"/>
                  </a:lnTo>
                  <a:close/>
                  <a:moveTo>
                    <a:pt x="10926" y="5458"/>
                  </a:moveTo>
                  <a:lnTo>
                    <a:pt x="10926" y="5458"/>
                  </a:lnTo>
                  <a:lnTo>
                    <a:pt x="10928" y="5458"/>
                  </a:lnTo>
                  <a:lnTo>
                    <a:pt x="10928" y="5456"/>
                  </a:lnTo>
                  <a:lnTo>
                    <a:pt x="10928" y="5452"/>
                  </a:lnTo>
                  <a:lnTo>
                    <a:pt x="10926" y="5452"/>
                  </a:lnTo>
                  <a:lnTo>
                    <a:pt x="10922" y="5450"/>
                  </a:lnTo>
                  <a:lnTo>
                    <a:pt x="10920" y="5450"/>
                  </a:lnTo>
                  <a:lnTo>
                    <a:pt x="10920" y="5452"/>
                  </a:lnTo>
                  <a:lnTo>
                    <a:pt x="10920" y="5456"/>
                  </a:lnTo>
                  <a:lnTo>
                    <a:pt x="10920" y="5462"/>
                  </a:lnTo>
                  <a:lnTo>
                    <a:pt x="10920" y="5464"/>
                  </a:lnTo>
                  <a:lnTo>
                    <a:pt x="10922" y="5462"/>
                  </a:lnTo>
                  <a:lnTo>
                    <a:pt x="10924" y="5460"/>
                  </a:lnTo>
                  <a:lnTo>
                    <a:pt x="10926" y="5458"/>
                  </a:lnTo>
                  <a:close/>
                  <a:moveTo>
                    <a:pt x="10930" y="5468"/>
                  </a:moveTo>
                  <a:lnTo>
                    <a:pt x="10930" y="5468"/>
                  </a:lnTo>
                  <a:lnTo>
                    <a:pt x="10932" y="5466"/>
                  </a:lnTo>
                  <a:lnTo>
                    <a:pt x="10934" y="5464"/>
                  </a:lnTo>
                  <a:lnTo>
                    <a:pt x="10934" y="5460"/>
                  </a:lnTo>
                  <a:lnTo>
                    <a:pt x="10930" y="5460"/>
                  </a:lnTo>
                  <a:lnTo>
                    <a:pt x="10928" y="5462"/>
                  </a:lnTo>
                  <a:lnTo>
                    <a:pt x="10928" y="5464"/>
                  </a:lnTo>
                  <a:lnTo>
                    <a:pt x="10928" y="5468"/>
                  </a:lnTo>
                  <a:lnTo>
                    <a:pt x="10930" y="5468"/>
                  </a:lnTo>
                  <a:close/>
                  <a:moveTo>
                    <a:pt x="10910" y="5150"/>
                  </a:moveTo>
                  <a:lnTo>
                    <a:pt x="10910" y="5150"/>
                  </a:lnTo>
                  <a:lnTo>
                    <a:pt x="10908" y="5158"/>
                  </a:lnTo>
                  <a:lnTo>
                    <a:pt x="10906" y="5164"/>
                  </a:lnTo>
                  <a:lnTo>
                    <a:pt x="10902" y="5166"/>
                  </a:lnTo>
                  <a:lnTo>
                    <a:pt x="10900" y="5168"/>
                  </a:lnTo>
                  <a:lnTo>
                    <a:pt x="10894" y="5170"/>
                  </a:lnTo>
                  <a:lnTo>
                    <a:pt x="10894" y="5172"/>
                  </a:lnTo>
                  <a:lnTo>
                    <a:pt x="10896" y="5176"/>
                  </a:lnTo>
                  <a:lnTo>
                    <a:pt x="10898" y="5184"/>
                  </a:lnTo>
                  <a:lnTo>
                    <a:pt x="10896" y="5186"/>
                  </a:lnTo>
                  <a:lnTo>
                    <a:pt x="10894" y="5190"/>
                  </a:lnTo>
                  <a:lnTo>
                    <a:pt x="10896" y="5202"/>
                  </a:lnTo>
                  <a:lnTo>
                    <a:pt x="10900" y="5208"/>
                  </a:lnTo>
                  <a:lnTo>
                    <a:pt x="10902" y="5210"/>
                  </a:lnTo>
                  <a:lnTo>
                    <a:pt x="10906" y="5210"/>
                  </a:lnTo>
                  <a:lnTo>
                    <a:pt x="10908" y="5210"/>
                  </a:lnTo>
                  <a:lnTo>
                    <a:pt x="10912" y="5208"/>
                  </a:lnTo>
                  <a:lnTo>
                    <a:pt x="10916" y="5210"/>
                  </a:lnTo>
                  <a:lnTo>
                    <a:pt x="10920" y="5214"/>
                  </a:lnTo>
                  <a:lnTo>
                    <a:pt x="10924" y="5222"/>
                  </a:lnTo>
                  <a:lnTo>
                    <a:pt x="10928" y="5232"/>
                  </a:lnTo>
                  <a:lnTo>
                    <a:pt x="10928" y="5244"/>
                  </a:lnTo>
                  <a:lnTo>
                    <a:pt x="10926" y="5256"/>
                  </a:lnTo>
                  <a:lnTo>
                    <a:pt x="10924" y="5268"/>
                  </a:lnTo>
                  <a:lnTo>
                    <a:pt x="10920" y="5280"/>
                  </a:lnTo>
                  <a:lnTo>
                    <a:pt x="10918" y="5292"/>
                  </a:lnTo>
                  <a:lnTo>
                    <a:pt x="10920" y="5302"/>
                  </a:lnTo>
                  <a:lnTo>
                    <a:pt x="10922" y="5310"/>
                  </a:lnTo>
                  <a:lnTo>
                    <a:pt x="10926" y="5314"/>
                  </a:lnTo>
                  <a:lnTo>
                    <a:pt x="10930" y="5316"/>
                  </a:lnTo>
                  <a:lnTo>
                    <a:pt x="10934" y="5316"/>
                  </a:lnTo>
                  <a:lnTo>
                    <a:pt x="10938" y="5316"/>
                  </a:lnTo>
                  <a:lnTo>
                    <a:pt x="10946" y="5312"/>
                  </a:lnTo>
                  <a:lnTo>
                    <a:pt x="10956" y="5312"/>
                  </a:lnTo>
                  <a:lnTo>
                    <a:pt x="10960" y="5312"/>
                  </a:lnTo>
                  <a:lnTo>
                    <a:pt x="10962" y="5308"/>
                  </a:lnTo>
                  <a:lnTo>
                    <a:pt x="10960" y="5300"/>
                  </a:lnTo>
                  <a:lnTo>
                    <a:pt x="10956" y="5286"/>
                  </a:lnTo>
                  <a:lnTo>
                    <a:pt x="10956" y="5280"/>
                  </a:lnTo>
                  <a:lnTo>
                    <a:pt x="10958" y="5274"/>
                  </a:lnTo>
                  <a:lnTo>
                    <a:pt x="10962" y="5270"/>
                  </a:lnTo>
                  <a:lnTo>
                    <a:pt x="10962" y="5264"/>
                  </a:lnTo>
                  <a:lnTo>
                    <a:pt x="10962" y="5250"/>
                  </a:lnTo>
                  <a:lnTo>
                    <a:pt x="10960" y="5234"/>
                  </a:lnTo>
                  <a:lnTo>
                    <a:pt x="10962" y="5214"/>
                  </a:lnTo>
                  <a:lnTo>
                    <a:pt x="10962" y="5204"/>
                  </a:lnTo>
                  <a:lnTo>
                    <a:pt x="10962" y="5196"/>
                  </a:lnTo>
                  <a:lnTo>
                    <a:pt x="10956" y="5190"/>
                  </a:lnTo>
                  <a:lnTo>
                    <a:pt x="10956" y="5186"/>
                  </a:lnTo>
                  <a:lnTo>
                    <a:pt x="10956" y="5184"/>
                  </a:lnTo>
                  <a:lnTo>
                    <a:pt x="10964" y="5174"/>
                  </a:lnTo>
                  <a:lnTo>
                    <a:pt x="10972" y="5168"/>
                  </a:lnTo>
                  <a:lnTo>
                    <a:pt x="10978" y="5166"/>
                  </a:lnTo>
                  <a:lnTo>
                    <a:pt x="10982" y="5168"/>
                  </a:lnTo>
                  <a:lnTo>
                    <a:pt x="10986" y="5170"/>
                  </a:lnTo>
                  <a:lnTo>
                    <a:pt x="10988" y="5176"/>
                  </a:lnTo>
                  <a:lnTo>
                    <a:pt x="10988" y="5182"/>
                  </a:lnTo>
                  <a:lnTo>
                    <a:pt x="10986" y="5188"/>
                  </a:lnTo>
                  <a:lnTo>
                    <a:pt x="10982" y="5196"/>
                  </a:lnTo>
                  <a:lnTo>
                    <a:pt x="10980" y="5202"/>
                  </a:lnTo>
                  <a:lnTo>
                    <a:pt x="10978" y="5208"/>
                  </a:lnTo>
                  <a:lnTo>
                    <a:pt x="10980" y="5212"/>
                  </a:lnTo>
                  <a:lnTo>
                    <a:pt x="10982" y="5216"/>
                  </a:lnTo>
                  <a:lnTo>
                    <a:pt x="10990" y="5224"/>
                  </a:lnTo>
                  <a:lnTo>
                    <a:pt x="11000" y="5232"/>
                  </a:lnTo>
                  <a:lnTo>
                    <a:pt x="11004" y="5238"/>
                  </a:lnTo>
                  <a:lnTo>
                    <a:pt x="11004" y="5246"/>
                  </a:lnTo>
                  <a:lnTo>
                    <a:pt x="11002" y="5260"/>
                  </a:lnTo>
                  <a:lnTo>
                    <a:pt x="11002" y="5268"/>
                  </a:lnTo>
                  <a:lnTo>
                    <a:pt x="11004" y="5272"/>
                  </a:lnTo>
                  <a:lnTo>
                    <a:pt x="11010" y="5276"/>
                  </a:lnTo>
                  <a:lnTo>
                    <a:pt x="11018" y="5278"/>
                  </a:lnTo>
                  <a:lnTo>
                    <a:pt x="11024" y="5276"/>
                  </a:lnTo>
                  <a:lnTo>
                    <a:pt x="11028" y="5274"/>
                  </a:lnTo>
                  <a:lnTo>
                    <a:pt x="11028" y="5272"/>
                  </a:lnTo>
                  <a:lnTo>
                    <a:pt x="11028" y="5268"/>
                  </a:lnTo>
                  <a:lnTo>
                    <a:pt x="11028" y="5262"/>
                  </a:lnTo>
                  <a:lnTo>
                    <a:pt x="11032" y="5258"/>
                  </a:lnTo>
                  <a:lnTo>
                    <a:pt x="11036" y="5256"/>
                  </a:lnTo>
                  <a:lnTo>
                    <a:pt x="11040" y="5254"/>
                  </a:lnTo>
                  <a:lnTo>
                    <a:pt x="11046" y="5254"/>
                  </a:lnTo>
                  <a:lnTo>
                    <a:pt x="11052" y="5256"/>
                  </a:lnTo>
                  <a:lnTo>
                    <a:pt x="11054" y="5256"/>
                  </a:lnTo>
                  <a:lnTo>
                    <a:pt x="11056" y="5256"/>
                  </a:lnTo>
                  <a:lnTo>
                    <a:pt x="11060" y="5246"/>
                  </a:lnTo>
                  <a:lnTo>
                    <a:pt x="11060" y="5240"/>
                  </a:lnTo>
                  <a:lnTo>
                    <a:pt x="11058" y="5236"/>
                  </a:lnTo>
                  <a:lnTo>
                    <a:pt x="11052" y="5232"/>
                  </a:lnTo>
                  <a:lnTo>
                    <a:pt x="11046" y="5228"/>
                  </a:lnTo>
                  <a:lnTo>
                    <a:pt x="11042" y="5224"/>
                  </a:lnTo>
                  <a:lnTo>
                    <a:pt x="11036" y="5220"/>
                  </a:lnTo>
                  <a:lnTo>
                    <a:pt x="11036" y="5216"/>
                  </a:lnTo>
                  <a:lnTo>
                    <a:pt x="11038" y="5210"/>
                  </a:lnTo>
                  <a:lnTo>
                    <a:pt x="11040" y="5204"/>
                  </a:lnTo>
                  <a:lnTo>
                    <a:pt x="11040" y="5196"/>
                  </a:lnTo>
                  <a:lnTo>
                    <a:pt x="11038" y="5188"/>
                  </a:lnTo>
                  <a:lnTo>
                    <a:pt x="11036" y="5180"/>
                  </a:lnTo>
                  <a:lnTo>
                    <a:pt x="11024" y="5162"/>
                  </a:lnTo>
                  <a:lnTo>
                    <a:pt x="11012" y="5146"/>
                  </a:lnTo>
                  <a:lnTo>
                    <a:pt x="11006" y="5140"/>
                  </a:lnTo>
                  <a:lnTo>
                    <a:pt x="11006" y="5134"/>
                  </a:lnTo>
                  <a:lnTo>
                    <a:pt x="11010" y="5130"/>
                  </a:lnTo>
                  <a:lnTo>
                    <a:pt x="11018" y="5126"/>
                  </a:lnTo>
                  <a:lnTo>
                    <a:pt x="11034" y="5114"/>
                  </a:lnTo>
                  <a:lnTo>
                    <a:pt x="11042" y="5106"/>
                  </a:lnTo>
                  <a:lnTo>
                    <a:pt x="11050" y="5096"/>
                  </a:lnTo>
                  <a:lnTo>
                    <a:pt x="11056" y="5088"/>
                  </a:lnTo>
                  <a:lnTo>
                    <a:pt x="11060" y="5084"/>
                  </a:lnTo>
                  <a:lnTo>
                    <a:pt x="11066" y="5084"/>
                  </a:lnTo>
                  <a:lnTo>
                    <a:pt x="11068" y="5084"/>
                  </a:lnTo>
                  <a:lnTo>
                    <a:pt x="11076" y="5090"/>
                  </a:lnTo>
                  <a:lnTo>
                    <a:pt x="11078" y="5090"/>
                  </a:lnTo>
                  <a:lnTo>
                    <a:pt x="11080" y="5088"/>
                  </a:lnTo>
                  <a:lnTo>
                    <a:pt x="11084" y="5080"/>
                  </a:lnTo>
                  <a:lnTo>
                    <a:pt x="11084" y="5076"/>
                  </a:lnTo>
                  <a:lnTo>
                    <a:pt x="11084" y="5074"/>
                  </a:lnTo>
                  <a:lnTo>
                    <a:pt x="11080" y="5072"/>
                  </a:lnTo>
                  <a:lnTo>
                    <a:pt x="11076" y="5070"/>
                  </a:lnTo>
                  <a:lnTo>
                    <a:pt x="11058" y="5070"/>
                  </a:lnTo>
                  <a:lnTo>
                    <a:pt x="11048" y="5072"/>
                  </a:lnTo>
                  <a:lnTo>
                    <a:pt x="11042" y="5074"/>
                  </a:lnTo>
                  <a:lnTo>
                    <a:pt x="11032" y="5080"/>
                  </a:lnTo>
                  <a:lnTo>
                    <a:pt x="11024" y="5084"/>
                  </a:lnTo>
                  <a:lnTo>
                    <a:pt x="11020" y="5084"/>
                  </a:lnTo>
                  <a:lnTo>
                    <a:pt x="11012" y="5082"/>
                  </a:lnTo>
                  <a:lnTo>
                    <a:pt x="11006" y="5082"/>
                  </a:lnTo>
                  <a:lnTo>
                    <a:pt x="11000" y="5084"/>
                  </a:lnTo>
                  <a:lnTo>
                    <a:pt x="10998" y="5088"/>
                  </a:lnTo>
                  <a:lnTo>
                    <a:pt x="10994" y="5094"/>
                  </a:lnTo>
                  <a:lnTo>
                    <a:pt x="10992" y="5100"/>
                  </a:lnTo>
                  <a:lnTo>
                    <a:pt x="10988" y="5104"/>
                  </a:lnTo>
                  <a:lnTo>
                    <a:pt x="10984" y="5108"/>
                  </a:lnTo>
                  <a:lnTo>
                    <a:pt x="10976" y="5108"/>
                  </a:lnTo>
                  <a:lnTo>
                    <a:pt x="10970" y="5106"/>
                  </a:lnTo>
                  <a:lnTo>
                    <a:pt x="10966" y="5104"/>
                  </a:lnTo>
                  <a:lnTo>
                    <a:pt x="10966" y="5102"/>
                  </a:lnTo>
                  <a:lnTo>
                    <a:pt x="10966" y="5098"/>
                  </a:lnTo>
                  <a:lnTo>
                    <a:pt x="10964" y="5090"/>
                  </a:lnTo>
                  <a:lnTo>
                    <a:pt x="10962" y="5086"/>
                  </a:lnTo>
                  <a:lnTo>
                    <a:pt x="10956" y="5082"/>
                  </a:lnTo>
                  <a:lnTo>
                    <a:pt x="10952" y="5080"/>
                  </a:lnTo>
                  <a:lnTo>
                    <a:pt x="10950" y="5076"/>
                  </a:lnTo>
                  <a:lnTo>
                    <a:pt x="10946" y="5064"/>
                  </a:lnTo>
                  <a:lnTo>
                    <a:pt x="10946" y="5052"/>
                  </a:lnTo>
                  <a:lnTo>
                    <a:pt x="10950" y="5038"/>
                  </a:lnTo>
                  <a:lnTo>
                    <a:pt x="10954" y="5026"/>
                  </a:lnTo>
                  <a:lnTo>
                    <a:pt x="10960" y="5018"/>
                  </a:lnTo>
                  <a:lnTo>
                    <a:pt x="10962" y="5016"/>
                  </a:lnTo>
                  <a:lnTo>
                    <a:pt x="10966" y="5014"/>
                  </a:lnTo>
                  <a:lnTo>
                    <a:pt x="10970" y="5014"/>
                  </a:lnTo>
                  <a:lnTo>
                    <a:pt x="10974" y="5016"/>
                  </a:lnTo>
                  <a:lnTo>
                    <a:pt x="10980" y="5018"/>
                  </a:lnTo>
                  <a:lnTo>
                    <a:pt x="10984" y="5018"/>
                  </a:lnTo>
                  <a:lnTo>
                    <a:pt x="10994" y="5018"/>
                  </a:lnTo>
                  <a:lnTo>
                    <a:pt x="11004" y="5016"/>
                  </a:lnTo>
                  <a:lnTo>
                    <a:pt x="11010" y="5016"/>
                  </a:lnTo>
                  <a:lnTo>
                    <a:pt x="11014" y="5018"/>
                  </a:lnTo>
                  <a:lnTo>
                    <a:pt x="11020" y="5018"/>
                  </a:lnTo>
                  <a:lnTo>
                    <a:pt x="11028" y="5018"/>
                  </a:lnTo>
                  <a:lnTo>
                    <a:pt x="11046" y="5016"/>
                  </a:lnTo>
                  <a:lnTo>
                    <a:pt x="11062" y="5016"/>
                  </a:lnTo>
                  <a:lnTo>
                    <a:pt x="11068" y="5016"/>
                  </a:lnTo>
                  <a:lnTo>
                    <a:pt x="11070" y="5018"/>
                  </a:lnTo>
                  <a:lnTo>
                    <a:pt x="11074" y="5022"/>
                  </a:lnTo>
                  <a:lnTo>
                    <a:pt x="11080" y="5024"/>
                  </a:lnTo>
                  <a:lnTo>
                    <a:pt x="11088" y="5026"/>
                  </a:lnTo>
                  <a:lnTo>
                    <a:pt x="11096" y="5026"/>
                  </a:lnTo>
                  <a:lnTo>
                    <a:pt x="11106" y="5024"/>
                  </a:lnTo>
                  <a:lnTo>
                    <a:pt x="11114" y="5020"/>
                  </a:lnTo>
                  <a:lnTo>
                    <a:pt x="11122" y="5016"/>
                  </a:lnTo>
                  <a:lnTo>
                    <a:pt x="11128" y="5010"/>
                  </a:lnTo>
                  <a:lnTo>
                    <a:pt x="11148" y="4980"/>
                  </a:lnTo>
                  <a:lnTo>
                    <a:pt x="11150" y="4974"/>
                  </a:lnTo>
                  <a:lnTo>
                    <a:pt x="11152" y="4970"/>
                  </a:lnTo>
                  <a:lnTo>
                    <a:pt x="11152" y="4964"/>
                  </a:lnTo>
                  <a:lnTo>
                    <a:pt x="11150" y="4958"/>
                  </a:lnTo>
                  <a:lnTo>
                    <a:pt x="11146" y="4956"/>
                  </a:lnTo>
                  <a:lnTo>
                    <a:pt x="11142" y="4956"/>
                  </a:lnTo>
                  <a:lnTo>
                    <a:pt x="11138" y="4958"/>
                  </a:lnTo>
                  <a:lnTo>
                    <a:pt x="11134" y="4962"/>
                  </a:lnTo>
                  <a:lnTo>
                    <a:pt x="11124" y="4976"/>
                  </a:lnTo>
                  <a:lnTo>
                    <a:pt x="11116" y="4990"/>
                  </a:lnTo>
                  <a:lnTo>
                    <a:pt x="11110" y="4996"/>
                  </a:lnTo>
                  <a:lnTo>
                    <a:pt x="11104" y="4998"/>
                  </a:lnTo>
                  <a:lnTo>
                    <a:pt x="11096" y="4998"/>
                  </a:lnTo>
                  <a:lnTo>
                    <a:pt x="11086" y="4996"/>
                  </a:lnTo>
                  <a:lnTo>
                    <a:pt x="11072" y="4994"/>
                  </a:lnTo>
                  <a:lnTo>
                    <a:pt x="11066" y="4994"/>
                  </a:lnTo>
                  <a:lnTo>
                    <a:pt x="11062" y="4994"/>
                  </a:lnTo>
                  <a:lnTo>
                    <a:pt x="11060" y="4996"/>
                  </a:lnTo>
                  <a:lnTo>
                    <a:pt x="11056" y="4996"/>
                  </a:lnTo>
                  <a:lnTo>
                    <a:pt x="11048" y="4994"/>
                  </a:lnTo>
                  <a:lnTo>
                    <a:pt x="11034" y="4990"/>
                  </a:lnTo>
                  <a:lnTo>
                    <a:pt x="11028" y="4990"/>
                  </a:lnTo>
                  <a:lnTo>
                    <a:pt x="11018" y="4990"/>
                  </a:lnTo>
                  <a:lnTo>
                    <a:pt x="11010" y="4990"/>
                  </a:lnTo>
                  <a:lnTo>
                    <a:pt x="11006" y="4988"/>
                  </a:lnTo>
                  <a:lnTo>
                    <a:pt x="11004" y="4986"/>
                  </a:lnTo>
                  <a:lnTo>
                    <a:pt x="11004" y="4984"/>
                  </a:lnTo>
                  <a:lnTo>
                    <a:pt x="11004" y="4980"/>
                  </a:lnTo>
                  <a:lnTo>
                    <a:pt x="11002" y="4978"/>
                  </a:lnTo>
                  <a:lnTo>
                    <a:pt x="11000" y="4978"/>
                  </a:lnTo>
                  <a:lnTo>
                    <a:pt x="10992" y="4978"/>
                  </a:lnTo>
                  <a:lnTo>
                    <a:pt x="10986" y="4976"/>
                  </a:lnTo>
                  <a:lnTo>
                    <a:pt x="10980" y="4976"/>
                  </a:lnTo>
                  <a:lnTo>
                    <a:pt x="10978" y="4976"/>
                  </a:lnTo>
                  <a:lnTo>
                    <a:pt x="10976" y="4980"/>
                  </a:lnTo>
                  <a:lnTo>
                    <a:pt x="10974" y="4988"/>
                  </a:lnTo>
                  <a:lnTo>
                    <a:pt x="10968" y="4996"/>
                  </a:lnTo>
                  <a:lnTo>
                    <a:pt x="10966" y="4998"/>
                  </a:lnTo>
                  <a:lnTo>
                    <a:pt x="10962" y="5000"/>
                  </a:lnTo>
                  <a:lnTo>
                    <a:pt x="10960" y="4998"/>
                  </a:lnTo>
                  <a:lnTo>
                    <a:pt x="10958" y="4996"/>
                  </a:lnTo>
                  <a:lnTo>
                    <a:pt x="10954" y="4992"/>
                  </a:lnTo>
                  <a:lnTo>
                    <a:pt x="10952" y="4992"/>
                  </a:lnTo>
                  <a:lnTo>
                    <a:pt x="10950" y="4998"/>
                  </a:lnTo>
                  <a:lnTo>
                    <a:pt x="10946" y="5008"/>
                  </a:lnTo>
                  <a:lnTo>
                    <a:pt x="10940" y="5020"/>
                  </a:lnTo>
                  <a:lnTo>
                    <a:pt x="10936" y="5024"/>
                  </a:lnTo>
                  <a:lnTo>
                    <a:pt x="10936" y="5028"/>
                  </a:lnTo>
                  <a:lnTo>
                    <a:pt x="10936" y="5034"/>
                  </a:lnTo>
                  <a:lnTo>
                    <a:pt x="10936" y="5038"/>
                  </a:lnTo>
                  <a:lnTo>
                    <a:pt x="10936" y="5040"/>
                  </a:lnTo>
                  <a:lnTo>
                    <a:pt x="10932" y="5040"/>
                  </a:lnTo>
                  <a:lnTo>
                    <a:pt x="10928" y="5044"/>
                  </a:lnTo>
                  <a:lnTo>
                    <a:pt x="10930" y="5046"/>
                  </a:lnTo>
                  <a:lnTo>
                    <a:pt x="10932" y="5054"/>
                  </a:lnTo>
                  <a:lnTo>
                    <a:pt x="10932" y="5064"/>
                  </a:lnTo>
                  <a:lnTo>
                    <a:pt x="10928" y="5076"/>
                  </a:lnTo>
                  <a:lnTo>
                    <a:pt x="10922" y="5086"/>
                  </a:lnTo>
                  <a:lnTo>
                    <a:pt x="10918" y="5098"/>
                  </a:lnTo>
                  <a:lnTo>
                    <a:pt x="10918" y="5106"/>
                  </a:lnTo>
                  <a:lnTo>
                    <a:pt x="10918" y="5118"/>
                  </a:lnTo>
                  <a:lnTo>
                    <a:pt x="10918" y="5132"/>
                  </a:lnTo>
                  <a:lnTo>
                    <a:pt x="10916" y="5134"/>
                  </a:lnTo>
                  <a:lnTo>
                    <a:pt x="10916" y="5136"/>
                  </a:lnTo>
                  <a:lnTo>
                    <a:pt x="10914" y="5136"/>
                  </a:lnTo>
                  <a:lnTo>
                    <a:pt x="10912" y="5138"/>
                  </a:lnTo>
                  <a:lnTo>
                    <a:pt x="10910" y="5142"/>
                  </a:lnTo>
                  <a:lnTo>
                    <a:pt x="10910" y="5150"/>
                  </a:lnTo>
                  <a:close/>
                  <a:moveTo>
                    <a:pt x="11186" y="5194"/>
                  </a:moveTo>
                  <a:lnTo>
                    <a:pt x="11186" y="5194"/>
                  </a:lnTo>
                  <a:lnTo>
                    <a:pt x="11188" y="5202"/>
                  </a:lnTo>
                  <a:lnTo>
                    <a:pt x="11192" y="5208"/>
                  </a:lnTo>
                  <a:lnTo>
                    <a:pt x="11200" y="5216"/>
                  </a:lnTo>
                  <a:lnTo>
                    <a:pt x="11210" y="5224"/>
                  </a:lnTo>
                  <a:lnTo>
                    <a:pt x="11214" y="5226"/>
                  </a:lnTo>
                  <a:lnTo>
                    <a:pt x="11220" y="5224"/>
                  </a:lnTo>
                  <a:lnTo>
                    <a:pt x="11226" y="5222"/>
                  </a:lnTo>
                  <a:lnTo>
                    <a:pt x="11230" y="5220"/>
                  </a:lnTo>
                  <a:lnTo>
                    <a:pt x="11232" y="5214"/>
                  </a:lnTo>
                  <a:lnTo>
                    <a:pt x="11234" y="5210"/>
                  </a:lnTo>
                  <a:lnTo>
                    <a:pt x="11234" y="5204"/>
                  </a:lnTo>
                  <a:lnTo>
                    <a:pt x="11230" y="5198"/>
                  </a:lnTo>
                  <a:lnTo>
                    <a:pt x="11226" y="5192"/>
                  </a:lnTo>
                  <a:lnTo>
                    <a:pt x="11218" y="5188"/>
                  </a:lnTo>
                  <a:lnTo>
                    <a:pt x="11212" y="5186"/>
                  </a:lnTo>
                  <a:lnTo>
                    <a:pt x="11204" y="5186"/>
                  </a:lnTo>
                  <a:lnTo>
                    <a:pt x="11198" y="5186"/>
                  </a:lnTo>
                  <a:lnTo>
                    <a:pt x="11192" y="5188"/>
                  </a:lnTo>
                  <a:lnTo>
                    <a:pt x="11188" y="5190"/>
                  </a:lnTo>
                  <a:lnTo>
                    <a:pt x="11186" y="5194"/>
                  </a:lnTo>
                  <a:close/>
                  <a:moveTo>
                    <a:pt x="11302" y="5178"/>
                  </a:moveTo>
                  <a:lnTo>
                    <a:pt x="11302" y="5178"/>
                  </a:lnTo>
                  <a:lnTo>
                    <a:pt x="11294" y="5178"/>
                  </a:lnTo>
                  <a:lnTo>
                    <a:pt x="11284" y="5178"/>
                  </a:lnTo>
                  <a:lnTo>
                    <a:pt x="11278" y="5178"/>
                  </a:lnTo>
                  <a:lnTo>
                    <a:pt x="11272" y="5182"/>
                  </a:lnTo>
                  <a:lnTo>
                    <a:pt x="11268" y="5186"/>
                  </a:lnTo>
                  <a:lnTo>
                    <a:pt x="11264" y="5190"/>
                  </a:lnTo>
                  <a:lnTo>
                    <a:pt x="11262" y="5196"/>
                  </a:lnTo>
                  <a:lnTo>
                    <a:pt x="11262" y="5202"/>
                  </a:lnTo>
                  <a:lnTo>
                    <a:pt x="11264" y="5208"/>
                  </a:lnTo>
                  <a:lnTo>
                    <a:pt x="11266" y="5204"/>
                  </a:lnTo>
                  <a:lnTo>
                    <a:pt x="11270" y="5196"/>
                  </a:lnTo>
                  <a:lnTo>
                    <a:pt x="11272" y="5194"/>
                  </a:lnTo>
                  <a:lnTo>
                    <a:pt x="11272" y="5192"/>
                  </a:lnTo>
                  <a:lnTo>
                    <a:pt x="11274" y="5192"/>
                  </a:lnTo>
                  <a:lnTo>
                    <a:pt x="11276" y="5194"/>
                  </a:lnTo>
                  <a:lnTo>
                    <a:pt x="11282" y="5200"/>
                  </a:lnTo>
                  <a:lnTo>
                    <a:pt x="11284" y="5202"/>
                  </a:lnTo>
                  <a:lnTo>
                    <a:pt x="11288" y="5202"/>
                  </a:lnTo>
                  <a:lnTo>
                    <a:pt x="11292" y="5202"/>
                  </a:lnTo>
                  <a:lnTo>
                    <a:pt x="11296" y="5200"/>
                  </a:lnTo>
                  <a:lnTo>
                    <a:pt x="11302" y="5198"/>
                  </a:lnTo>
                  <a:lnTo>
                    <a:pt x="11306" y="5198"/>
                  </a:lnTo>
                  <a:lnTo>
                    <a:pt x="11316" y="5202"/>
                  </a:lnTo>
                  <a:lnTo>
                    <a:pt x="11324" y="5206"/>
                  </a:lnTo>
                  <a:lnTo>
                    <a:pt x="11328" y="5206"/>
                  </a:lnTo>
                  <a:lnTo>
                    <a:pt x="11330" y="5204"/>
                  </a:lnTo>
                  <a:lnTo>
                    <a:pt x="11332" y="5202"/>
                  </a:lnTo>
                  <a:lnTo>
                    <a:pt x="11334" y="5202"/>
                  </a:lnTo>
                  <a:lnTo>
                    <a:pt x="11344" y="5204"/>
                  </a:lnTo>
                  <a:lnTo>
                    <a:pt x="11356" y="5212"/>
                  </a:lnTo>
                  <a:lnTo>
                    <a:pt x="11370" y="5222"/>
                  </a:lnTo>
                  <a:lnTo>
                    <a:pt x="11376" y="5226"/>
                  </a:lnTo>
                  <a:lnTo>
                    <a:pt x="11380" y="5226"/>
                  </a:lnTo>
                  <a:lnTo>
                    <a:pt x="11384" y="5226"/>
                  </a:lnTo>
                  <a:lnTo>
                    <a:pt x="11384" y="5222"/>
                  </a:lnTo>
                  <a:lnTo>
                    <a:pt x="11382" y="5210"/>
                  </a:lnTo>
                  <a:lnTo>
                    <a:pt x="11372" y="5194"/>
                  </a:lnTo>
                  <a:lnTo>
                    <a:pt x="11368" y="5186"/>
                  </a:lnTo>
                  <a:lnTo>
                    <a:pt x="11364" y="5184"/>
                  </a:lnTo>
                  <a:lnTo>
                    <a:pt x="11360" y="5182"/>
                  </a:lnTo>
                  <a:lnTo>
                    <a:pt x="11358" y="5182"/>
                  </a:lnTo>
                  <a:lnTo>
                    <a:pt x="11352" y="5184"/>
                  </a:lnTo>
                  <a:lnTo>
                    <a:pt x="11346" y="5182"/>
                  </a:lnTo>
                  <a:lnTo>
                    <a:pt x="11340" y="5178"/>
                  </a:lnTo>
                  <a:lnTo>
                    <a:pt x="11328" y="5174"/>
                  </a:lnTo>
                  <a:lnTo>
                    <a:pt x="11326" y="5174"/>
                  </a:lnTo>
                  <a:lnTo>
                    <a:pt x="11324" y="5176"/>
                  </a:lnTo>
                  <a:lnTo>
                    <a:pt x="11318" y="5178"/>
                  </a:lnTo>
                  <a:lnTo>
                    <a:pt x="11312" y="5178"/>
                  </a:lnTo>
                  <a:lnTo>
                    <a:pt x="11302" y="5178"/>
                  </a:lnTo>
                  <a:close/>
                  <a:moveTo>
                    <a:pt x="11158" y="5128"/>
                  </a:moveTo>
                  <a:lnTo>
                    <a:pt x="11158" y="5128"/>
                  </a:lnTo>
                  <a:lnTo>
                    <a:pt x="11156" y="5126"/>
                  </a:lnTo>
                  <a:lnTo>
                    <a:pt x="11152" y="5122"/>
                  </a:lnTo>
                  <a:lnTo>
                    <a:pt x="11138" y="5118"/>
                  </a:lnTo>
                  <a:lnTo>
                    <a:pt x="11132" y="5118"/>
                  </a:lnTo>
                  <a:lnTo>
                    <a:pt x="11126" y="5120"/>
                  </a:lnTo>
                  <a:lnTo>
                    <a:pt x="11120" y="5124"/>
                  </a:lnTo>
                  <a:lnTo>
                    <a:pt x="11118" y="5128"/>
                  </a:lnTo>
                  <a:lnTo>
                    <a:pt x="11120" y="5132"/>
                  </a:lnTo>
                  <a:lnTo>
                    <a:pt x="11124" y="5136"/>
                  </a:lnTo>
                  <a:lnTo>
                    <a:pt x="11132" y="5136"/>
                  </a:lnTo>
                  <a:lnTo>
                    <a:pt x="11138" y="5136"/>
                  </a:lnTo>
                  <a:lnTo>
                    <a:pt x="11152" y="5132"/>
                  </a:lnTo>
                  <a:lnTo>
                    <a:pt x="11156" y="5130"/>
                  </a:lnTo>
                  <a:lnTo>
                    <a:pt x="11158" y="5128"/>
                  </a:lnTo>
                  <a:close/>
                  <a:moveTo>
                    <a:pt x="11162" y="5130"/>
                  </a:moveTo>
                  <a:lnTo>
                    <a:pt x="11162" y="5130"/>
                  </a:lnTo>
                  <a:lnTo>
                    <a:pt x="11162" y="5132"/>
                  </a:lnTo>
                  <a:lnTo>
                    <a:pt x="11166" y="5134"/>
                  </a:lnTo>
                  <a:lnTo>
                    <a:pt x="11176" y="5132"/>
                  </a:lnTo>
                  <a:lnTo>
                    <a:pt x="11200" y="5128"/>
                  </a:lnTo>
                  <a:lnTo>
                    <a:pt x="11200" y="5126"/>
                  </a:lnTo>
                  <a:lnTo>
                    <a:pt x="11198" y="5124"/>
                  </a:lnTo>
                  <a:lnTo>
                    <a:pt x="11184" y="5124"/>
                  </a:lnTo>
                  <a:lnTo>
                    <a:pt x="11170" y="5124"/>
                  </a:lnTo>
                  <a:lnTo>
                    <a:pt x="11164" y="5126"/>
                  </a:lnTo>
                  <a:lnTo>
                    <a:pt x="11162" y="5130"/>
                  </a:lnTo>
                  <a:close/>
                  <a:moveTo>
                    <a:pt x="11242" y="5116"/>
                  </a:moveTo>
                  <a:lnTo>
                    <a:pt x="11242" y="5116"/>
                  </a:lnTo>
                  <a:lnTo>
                    <a:pt x="11242" y="5122"/>
                  </a:lnTo>
                  <a:lnTo>
                    <a:pt x="11246" y="5122"/>
                  </a:lnTo>
                  <a:lnTo>
                    <a:pt x="11254" y="5122"/>
                  </a:lnTo>
                  <a:lnTo>
                    <a:pt x="11270" y="5122"/>
                  </a:lnTo>
                  <a:lnTo>
                    <a:pt x="11272" y="5120"/>
                  </a:lnTo>
                  <a:lnTo>
                    <a:pt x="11268" y="5112"/>
                  </a:lnTo>
                  <a:lnTo>
                    <a:pt x="11262" y="5108"/>
                  </a:lnTo>
                  <a:lnTo>
                    <a:pt x="11258" y="5106"/>
                  </a:lnTo>
                  <a:lnTo>
                    <a:pt x="11254" y="5104"/>
                  </a:lnTo>
                  <a:lnTo>
                    <a:pt x="11250" y="5104"/>
                  </a:lnTo>
                  <a:lnTo>
                    <a:pt x="11246" y="5106"/>
                  </a:lnTo>
                  <a:lnTo>
                    <a:pt x="11244" y="5108"/>
                  </a:lnTo>
                  <a:lnTo>
                    <a:pt x="11242" y="5110"/>
                  </a:lnTo>
                  <a:lnTo>
                    <a:pt x="11242" y="5116"/>
                  </a:lnTo>
                  <a:close/>
                  <a:moveTo>
                    <a:pt x="11340" y="5134"/>
                  </a:moveTo>
                  <a:lnTo>
                    <a:pt x="11340" y="5134"/>
                  </a:lnTo>
                  <a:lnTo>
                    <a:pt x="11344" y="5138"/>
                  </a:lnTo>
                  <a:lnTo>
                    <a:pt x="11352" y="5140"/>
                  </a:lnTo>
                  <a:lnTo>
                    <a:pt x="11358" y="5140"/>
                  </a:lnTo>
                  <a:lnTo>
                    <a:pt x="11360" y="5136"/>
                  </a:lnTo>
                  <a:lnTo>
                    <a:pt x="11362" y="5134"/>
                  </a:lnTo>
                  <a:lnTo>
                    <a:pt x="11362" y="5126"/>
                  </a:lnTo>
                  <a:lnTo>
                    <a:pt x="11360" y="5122"/>
                  </a:lnTo>
                  <a:lnTo>
                    <a:pt x="11354" y="5122"/>
                  </a:lnTo>
                  <a:lnTo>
                    <a:pt x="11346" y="5124"/>
                  </a:lnTo>
                  <a:lnTo>
                    <a:pt x="11336" y="5130"/>
                  </a:lnTo>
                  <a:lnTo>
                    <a:pt x="11336" y="5132"/>
                  </a:lnTo>
                  <a:lnTo>
                    <a:pt x="11340" y="5134"/>
                  </a:lnTo>
                  <a:close/>
                  <a:moveTo>
                    <a:pt x="11380" y="5104"/>
                  </a:moveTo>
                  <a:lnTo>
                    <a:pt x="11380" y="5104"/>
                  </a:lnTo>
                  <a:lnTo>
                    <a:pt x="11382" y="5104"/>
                  </a:lnTo>
                  <a:lnTo>
                    <a:pt x="11384" y="5102"/>
                  </a:lnTo>
                  <a:lnTo>
                    <a:pt x="11386" y="5096"/>
                  </a:lnTo>
                  <a:lnTo>
                    <a:pt x="11386" y="5090"/>
                  </a:lnTo>
                  <a:lnTo>
                    <a:pt x="11386" y="5086"/>
                  </a:lnTo>
                  <a:lnTo>
                    <a:pt x="11386" y="5084"/>
                  </a:lnTo>
                  <a:lnTo>
                    <a:pt x="11380" y="5084"/>
                  </a:lnTo>
                  <a:lnTo>
                    <a:pt x="11374" y="5084"/>
                  </a:lnTo>
                  <a:lnTo>
                    <a:pt x="11370" y="5086"/>
                  </a:lnTo>
                  <a:lnTo>
                    <a:pt x="11370" y="5088"/>
                  </a:lnTo>
                  <a:lnTo>
                    <a:pt x="11370" y="5090"/>
                  </a:lnTo>
                  <a:lnTo>
                    <a:pt x="11374" y="5096"/>
                  </a:lnTo>
                  <a:lnTo>
                    <a:pt x="11380" y="5104"/>
                  </a:lnTo>
                  <a:close/>
                  <a:moveTo>
                    <a:pt x="11362" y="5052"/>
                  </a:moveTo>
                  <a:lnTo>
                    <a:pt x="11362" y="5052"/>
                  </a:lnTo>
                  <a:lnTo>
                    <a:pt x="11368" y="5054"/>
                  </a:lnTo>
                  <a:lnTo>
                    <a:pt x="11372" y="5056"/>
                  </a:lnTo>
                  <a:lnTo>
                    <a:pt x="11378" y="5060"/>
                  </a:lnTo>
                  <a:lnTo>
                    <a:pt x="11384" y="5060"/>
                  </a:lnTo>
                  <a:lnTo>
                    <a:pt x="11386" y="5058"/>
                  </a:lnTo>
                  <a:lnTo>
                    <a:pt x="11382" y="5054"/>
                  </a:lnTo>
                  <a:lnTo>
                    <a:pt x="11380" y="5052"/>
                  </a:lnTo>
                  <a:lnTo>
                    <a:pt x="11380" y="5050"/>
                  </a:lnTo>
                  <a:lnTo>
                    <a:pt x="11384" y="5052"/>
                  </a:lnTo>
                  <a:lnTo>
                    <a:pt x="11388" y="5056"/>
                  </a:lnTo>
                  <a:lnTo>
                    <a:pt x="11394" y="5058"/>
                  </a:lnTo>
                  <a:lnTo>
                    <a:pt x="11398" y="5056"/>
                  </a:lnTo>
                  <a:lnTo>
                    <a:pt x="11400" y="5054"/>
                  </a:lnTo>
                  <a:lnTo>
                    <a:pt x="11400" y="5052"/>
                  </a:lnTo>
                  <a:lnTo>
                    <a:pt x="11394" y="5046"/>
                  </a:lnTo>
                  <a:lnTo>
                    <a:pt x="11384" y="5040"/>
                  </a:lnTo>
                  <a:lnTo>
                    <a:pt x="11378" y="5040"/>
                  </a:lnTo>
                  <a:lnTo>
                    <a:pt x="11372" y="5040"/>
                  </a:lnTo>
                  <a:lnTo>
                    <a:pt x="11364" y="5044"/>
                  </a:lnTo>
                  <a:lnTo>
                    <a:pt x="11358" y="5046"/>
                  </a:lnTo>
                  <a:lnTo>
                    <a:pt x="11358" y="5050"/>
                  </a:lnTo>
                  <a:lnTo>
                    <a:pt x="11362" y="5052"/>
                  </a:lnTo>
                  <a:close/>
                  <a:moveTo>
                    <a:pt x="11246" y="4990"/>
                  </a:moveTo>
                  <a:lnTo>
                    <a:pt x="11246" y="4990"/>
                  </a:lnTo>
                  <a:lnTo>
                    <a:pt x="11248" y="4998"/>
                  </a:lnTo>
                  <a:lnTo>
                    <a:pt x="11246" y="5006"/>
                  </a:lnTo>
                  <a:lnTo>
                    <a:pt x="11246" y="5012"/>
                  </a:lnTo>
                  <a:lnTo>
                    <a:pt x="11248" y="5016"/>
                  </a:lnTo>
                  <a:lnTo>
                    <a:pt x="11250" y="5020"/>
                  </a:lnTo>
                  <a:lnTo>
                    <a:pt x="11252" y="5024"/>
                  </a:lnTo>
                  <a:lnTo>
                    <a:pt x="11254" y="5028"/>
                  </a:lnTo>
                  <a:lnTo>
                    <a:pt x="11252" y="5038"/>
                  </a:lnTo>
                  <a:lnTo>
                    <a:pt x="11252" y="5046"/>
                  </a:lnTo>
                  <a:lnTo>
                    <a:pt x="11254" y="5050"/>
                  </a:lnTo>
                  <a:lnTo>
                    <a:pt x="11256" y="5056"/>
                  </a:lnTo>
                  <a:lnTo>
                    <a:pt x="11270" y="5074"/>
                  </a:lnTo>
                  <a:lnTo>
                    <a:pt x="11276" y="5080"/>
                  </a:lnTo>
                  <a:lnTo>
                    <a:pt x="11278" y="5082"/>
                  </a:lnTo>
                  <a:lnTo>
                    <a:pt x="11282" y="5082"/>
                  </a:lnTo>
                  <a:lnTo>
                    <a:pt x="11284" y="5082"/>
                  </a:lnTo>
                  <a:lnTo>
                    <a:pt x="11282" y="5080"/>
                  </a:lnTo>
                  <a:lnTo>
                    <a:pt x="11278" y="5076"/>
                  </a:lnTo>
                  <a:lnTo>
                    <a:pt x="11272" y="5068"/>
                  </a:lnTo>
                  <a:lnTo>
                    <a:pt x="11268" y="5058"/>
                  </a:lnTo>
                  <a:lnTo>
                    <a:pt x="11264" y="5046"/>
                  </a:lnTo>
                  <a:lnTo>
                    <a:pt x="11262" y="5036"/>
                  </a:lnTo>
                  <a:lnTo>
                    <a:pt x="11262" y="5026"/>
                  </a:lnTo>
                  <a:lnTo>
                    <a:pt x="11266" y="5018"/>
                  </a:lnTo>
                  <a:lnTo>
                    <a:pt x="11268" y="5018"/>
                  </a:lnTo>
                  <a:lnTo>
                    <a:pt x="11270" y="5016"/>
                  </a:lnTo>
                  <a:lnTo>
                    <a:pt x="11278" y="5018"/>
                  </a:lnTo>
                  <a:lnTo>
                    <a:pt x="11290" y="5024"/>
                  </a:lnTo>
                  <a:lnTo>
                    <a:pt x="11294" y="5026"/>
                  </a:lnTo>
                  <a:lnTo>
                    <a:pt x="11298" y="5026"/>
                  </a:lnTo>
                  <a:lnTo>
                    <a:pt x="11298" y="5024"/>
                  </a:lnTo>
                  <a:lnTo>
                    <a:pt x="11298" y="5022"/>
                  </a:lnTo>
                  <a:lnTo>
                    <a:pt x="11294" y="5014"/>
                  </a:lnTo>
                  <a:lnTo>
                    <a:pt x="11288" y="5012"/>
                  </a:lnTo>
                  <a:lnTo>
                    <a:pt x="11282" y="5008"/>
                  </a:lnTo>
                  <a:lnTo>
                    <a:pt x="11278" y="5006"/>
                  </a:lnTo>
                  <a:lnTo>
                    <a:pt x="11276" y="5004"/>
                  </a:lnTo>
                  <a:lnTo>
                    <a:pt x="11274" y="5002"/>
                  </a:lnTo>
                  <a:lnTo>
                    <a:pt x="11276" y="5000"/>
                  </a:lnTo>
                  <a:lnTo>
                    <a:pt x="11282" y="4994"/>
                  </a:lnTo>
                  <a:lnTo>
                    <a:pt x="11290" y="4990"/>
                  </a:lnTo>
                  <a:lnTo>
                    <a:pt x="11292" y="4988"/>
                  </a:lnTo>
                  <a:lnTo>
                    <a:pt x="11294" y="4984"/>
                  </a:lnTo>
                  <a:lnTo>
                    <a:pt x="11296" y="4974"/>
                  </a:lnTo>
                  <a:lnTo>
                    <a:pt x="11294" y="4970"/>
                  </a:lnTo>
                  <a:lnTo>
                    <a:pt x="11292" y="4966"/>
                  </a:lnTo>
                  <a:lnTo>
                    <a:pt x="11290" y="4964"/>
                  </a:lnTo>
                  <a:lnTo>
                    <a:pt x="11284" y="4964"/>
                  </a:lnTo>
                  <a:lnTo>
                    <a:pt x="11278" y="4968"/>
                  </a:lnTo>
                  <a:lnTo>
                    <a:pt x="11274" y="4974"/>
                  </a:lnTo>
                  <a:lnTo>
                    <a:pt x="11266" y="4988"/>
                  </a:lnTo>
                  <a:lnTo>
                    <a:pt x="11262" y="4998"/>
                  </a:lnTo>
                  <a:lnTo>
                    <a:pt x="11260" y="5000"/>
                  </a:lnTo>
                  <a:lnTo>
                    <a:pt x="11258" y="4998"/>
                  </a:lnTo>
                  <a:lnTo>
                    <a:pt x="11256" y="4992"/>
                  </a:lnTo>
                  <a:lnTo>
                    <a:pt x="11258" y="4988"/>
                  </a:lnTo>
                  <a:lnTo>
                    <a:pt x="11262" y="4982"/>
                  </a:lnTo>
                  <a:lnTo>
                    <a:pt x="11266" y="4972"/>
                  </a:lnTo>
                  <a:lnTo>
                    <a:pt x="11268" y="4966"/>
                  </a:lnTo>
                  <a:lnTo>
                    <a:pt x="11268" y="4962"/>
                  </a:lnTo>
                  <a:lnTo>
                    <a:pt x="11264" y="4954"/>
                  </a:lnTo>
                  <a:lnTo>
                    <a:pt x="11262" y="4950"/>
                  </a:lnTo>
                  <a:lnTo>
                    <a:pt x="11262" y="4946"/>
                  </a:lnTo>
                  <a:lnTo>
                    <a:pt x="11262" y="4944"/>
                  </a:lnTo>
                  <a:lnTo>
                    <a:pt x="11266" y="4932"/>
                  </a:lnTo>
                  <a:lnTo>
                    <a:pt x="11258" y="4936"/>
                  </a:lnTo>
                  <a:lnTo>
                    <a:pt x="11254" y="4940"/>
                  </a:lnTo>
                  <a:lnTo>
                    <a:pt x="11250" y="4946"/>
                  </a:lnTo>
                  <a:lnTo>
                    <a:pt x="11246" y="4960"/>
                  </a:lnTo>
                  <a:lnTo>
                    <a:pt x="11244" y="4976"/>
                  </a:lnTo>
                  <a:lnTo>
                    <a:pt x="11244" y="4984"/>
                  </a:lnTo>
                  <a:lnTo>
                    <a:pt x="11246" y="4990"/>
                  </a:lnTo>
                  <a:close/>
                  <a:moveTo>
                    <a:pt x="11276" y="4936"/>
                  </a:moveTo>
                  <a:lnTo>
                    <a:pt x="11276" y="4936"/>
                  </a:lnTo>
                  <a:lnTo>
                    <a:pt x="11276" y="4940"/>
                  </a:lnTo>
                  <a:lnTo>
                    <a:pt x="11280" y="4942"/>
                  </a:lnTo>
                  <a:lnTo>
                    <a:pt x="11284" y="4940"/>
                  </a:lnTo>
                  <a:lnTo>
                    <a:pt x="11288" y="4936"/>
                  </a:lnTo>
                  <a:lnTo>
                    <a:pt x="11290" y="4930"/>
                  </a:lnTo>
                  <a:lnTo>
                    <a:pt x="11292" y="4924"/>
                  </a:lnTo>
                  <a:lnTo>
                    <a:pt x="11294" y="4918"/>
                  </a:lnTo>
                  <a:lnTo>
                    <a:pt x="11292" y="4914"/>
                  </a:lnTo>
                  <a:lnTo>
                    <a:pt x="11288" y="4912"/>
                  </a:lnTo>
                  <a:lnTo>
                    <a:pt x="11286" y="4912"/>
                  </a:lnTo>
                  <a:lnTo>
                    <a:pt x="11282" y="4912"/>
                  </a:lnTo>
                  <a:lnTo>
                    <a:pt x="11280" y="4916"/>
                  </a:lnTo>
                  <a:lnTo>
                    <a:pt x="11276" y="4926"/>
                  </a:lnTo>
                  <a:lnTo>
                    <a:pt x="11276" y="4936"/>
                  </a:lnTo>
                  <a:close/>
                  <a:moveTo>
                    <a:pt x="11022" y="5302"/>
                  </a:moveTo>
                  <a:lnTo>
                    <a:pt x="11022" y="5302"/>
                  </a:lnTo>
                  <a:lnTo>
                    <a:pt x="11024" y="5306"/>
                  </a:lnTo>
                  <a:lnTo>
                    <a:pt x="11026" y="5302"/>
                  </a:lnTo>
                  <a:lnTo>
                    <a:pt x="11026" y="5296"/>
                  </a:lnTo>
                  <a:lnTo>
                    <a:pt x="11022" y="5288"/>
                  </a:lnTo>
                  <a:lnTo>
                    <a:pt x="11020" y="5284"/>
                  </a:lnTo>
                  <a:lnTo>
                    <a:pt x="11018" y="5288"/>
                  </a:lnTo>
                  <a:lnTo>
                    <a:pt x="11018" y="5294"/>
                  </a:lnTo>
                  <a:lnTo>
                    <a:pt x="11022" y="5302"/>
                  </a:lnTo>
                  <a:close/>
                  <a:moveTo>
                    <a:pt x="11040" y="5304"/>
                  </a:moveTo>
                  <a:lnTo>
                    <a:pt x="11040" y="5304"/>
                  </a:lnTo>
                  <a:lnTo>
                    <a:pt x="11048" y="5300"/>
                  </a:lnTo>
                  <a:lnTo>
                    <a:pt x="11050" y="5296"/>
                  </a:lnTo>
                  <a:lnTo>
                    <a:pt x="11050" y="5292"/>
                  </a:lnTo>
                  <a:lnTo>
                    <a:pt x="11050" y="5288"/>
                  </a:lnTo>
                  <a:lnTo>
                    <a:pt x="11050" y="5284"/>
                  </a:lnTo>
                  <a:lnTo>
                    <a:pt x="11052" y="5278"/>
                  </a:lnTo>
                  <a:lnTo>
                    <a:pt x="11054" y="5270"/>
                  </a:lnTo>
                  <a:lnTo>
                    <a:pt x="11054" y="5266"/>
                  </a:lnTo>
                  <a:lnTo>
                    <a:pt x="11052" y="5264"/>
                  </a:lnTo>
                  <a:lnTo>
                    <a:pt x="11048" y="5264"/>
                  </a:lnTo>
                  <a:lnTo>
                    <a:pt x="11046" y="5264"/>
                  </a:lnTo>
                  <a:lnTo>
                    <a:pt x="11040" y="5270"/>
                  </a:lnTo>
                  <a:lnTo>
                    <a:pt x="11038" y="5274"/>
                  </a:lnTo>
                  <a:lnTo>
                    <a:pt x="11038" y="5278"/>
                  </a:lnTo>
                  <a:lnTo>
                    <a:pt x="11038" y="5288"/>
                  </a:lnTo>
                  <a:lnTo>
                    <a:pt x="11036" y="5298"/>
                  </a:lnTo>
                  <a:lnTo>
                    <a:pt x="11036" y="5304"/>
                  </a:lnTo>
                  <a:lnTo>
                    <a:pt x="11038" y="5304"/>
                  </a:lnTo>
                  <a:lnTo>
                    <a:pt x="11040" y="5304"/>
                  </a:lnTo>
                  <a:close/>
                  <a:moveTo>
                    <a:pt x="11052" y="5316"/>
                  </a:moveTo>
                  <a:lnTo>
                    <a:pt x="11052" y="5316"/>
                  </a:lnTo>
                  <a:lnTo>
                    <a:pt x="11056" y="5318"/>
                  </a:lnTo>
                  <a:lnTo>
                    <a:pt x="11058" y="5316"/>
                  </a:lnTo>
                  <a:lnTo>
                    <a:pt x="11060" y="5308"/>
                  </a:lnTo>
                  <a:lnTo>
                    <a:pt x="11062" y="5306"/>
                  </a:lnTo>
                  <a:lnTo>
                    <a:pt x="11066" y="5304"/>
                  </a:lnTo>
                  <a:lnTo>
                    <a:pt x="11072" y="5302"/>
                  </a:lnTo>
                  <a:lnTo>
                    <a:pt x="11074" y="5302"/>
                  </a:lnTo>
                  <a:lnTo>
                    <a:pt x="11074" y="5300"/>
                  </a:lnTo>
                  <a:lnTo>
                    <a:pt x="11068" y="5292"/>
                  </a:lnTo>
                  <a:lnTo>
                    <a:pt x="11064" y="5286"/>
                  </a:lnTo>
                  <a:lnTo>
                    <a:pt x="11064" y="5282"/>
                  </a:lnTo>
                  <a:lnTo>
                    <a:pt x="11064" y="5278"/>
                  </a:lnTo>
                  <a:lnTo>
                    <a:pt x="11068" y="5274"/>
                  </a:lnTo>
                  <a:lnTo>
                    <a:pt x="11072" y="5268"/>
                  </a:lnTo>
                  <a:lnTo>
                    <a:pt x="11072" y="5264"/>
                  </a:lnTo>
                  <a:lnTo>
                    <a:pt x="11070" y="5258"/>
                  </a:lnTo>
                  <a:lnTo>
                    <a:pt x="11068" y="5254"/>
                  </a:lnTo>
                  <a:lnTo>
                    <a:pt x="11066" y="5252"/>
                  </a:lnTo>
                  <a:lnTo>
                    <a:pt x="11064" y="5252"/>
                  </a:lnTo>
                  <a:lnTo>
                    <a:pt x="11062" y="5256"/>
                  </a:lnTo>
                  <a:lnTo>
                    <a:pt x="11058" y="5270"/>
                  </a:lnTo>
                  <a:lnTo>
                    <a:pt x="11056" y="5286"/>
                  </a:lnTo>
                  <a:lnTo>
                    <a:pt x="11056" y="5294"/>
                  </a:lnTo>
                  <a:lnTo>
                    <a:pt x="11052" y="5300"/>
                  </a:lnTo>
                  <a:lnTo>
                    <a:pt x="11048" y="5306"/>
                  </a:lnTo>
                  <a:lnTo>
                    <a:pt x="11046" y="5310"/>
                  </a:lnTo>
                  <a:lnTo>
                    <a:pt x="11046" y="5312"/>
                  </a:lnTo>
                  <a:lnTo>
                    <a:pt x="11052" y="5316"/>
                  </a:lnTo>
                  <a:close/>
                  <a:moveTo>
                    <a:pt x="11240" y="5058"/>
                  </a:moveTo>
                  <a:lnTo>
                    <a:pt x="11240" y="5058"/>
                  </a:lnTo>
                  <a:lnTo>
                    <a:pt x="11240" y="5062"/>
                  </a:lnTo>
                  <a:lnTo>
                    <a:pt x="11242" y="5068"/>
                  </a:lnTo>
                  <a:lnTo>
                    <a:pt x="11246" y="5074"/>
                  </a:lnTo>
                  <a:lnTo>
                    <a:pt x="11250" y="5076"/>
                  </a:lnTo>
                  <a:lnTo>
                    <a:pt x="11252" y="5072"/>
                  </a:lnTo>
                  <a:lnTo>
                    <a:pt x="11252" y="5064"/>
                  </a:lnTo>
                  <a:lnTo>
                    <a:pt x="11250" y="5058"/>
                  </a:lnTo>
                  <a:lnTo>
                    <a:pt x="11248" y="5054"/>
                  </a:lnTo>
                  <a:lnTo>
                    <a:pt x="11244" y="5054"/>
                  </a:lnTo>
                  <a:lnTo>
                    <a:pt x="11240" y="5058"/>
                  </a:lnTo>
                  <a:close/>
                  <a:moveTo>
                    <a:pt x="11412" y="5392"/>
                  </a:moveTo>
                  <a:lnTo>
                    <a:pt x="11412" y="5392"/>
                  </a:lnTo>
                  <a:lnTo>
                    <a:pt x="11412" y="5390"/>
                  </a:lnTo>
                  <a:lnTo>
                    <a:pt x="11410" y="5390"/>
                  </a:lnTo>
                  <a:lnTo>
                    <a:pt x="11406" y="5392"/>
                  </a:lnTo>
                  <a:lnTo>
                    <a:pt x="11402" y="5398"/>
                  </a:lnTo>
                  <a:lnTo>
                    <a:pt x="11398" y="5406"/>
                  </a:lnTo>
                  <a:lnTo>
                    <a:pt x="11394" y="5420"/>
                  </a:lnTo>
                  <a:lnTo>
                    <a:pt x="11394" y="5426"/>
                  </a:lnTo>
                  <a:lnTo>
                    <a:pt x="11396" y="5426"/>
                  </a:lnTo>
                  <a:lnTo>
                    <a:pt x="11406" y="5420"/>
                  </a:lnTo>
                  <a:lnTo>
                    <a:pt x="11412" y="5412"/>
                  </a:lnTo>
                  <a:lnTo>
                    <a:pt x="11414" y="5402"/>
                  </a:lnTo>
                  <a:lnTo>
                    <a:pt x="11412" y="5392"/>
                  </a:lnTo>
                  <a:close/>
                  <a:moveTo>
                    <a:pt x="11514" y="5376"/>
                  </a:moveTo>
                  <a:lnTo>
                    <a:pt x="11514" y="5376"/>
                  </a:lnTo>
                  <a:lnTo>
                    <a:pt x="11522" y="5372"/>
                  </a:lnTo>
                  <a:lnTo>
                    <a:pt x="11526" y="5366"/>
                  </a:lnTo>
                  <a:lnTo>
                    <a:pt x="11526" y="5360"/>
                  </a:lnTo>
                  <a:lnTo>
                    <a:pt x="11520" y="5352"/>
                  </a:lnTo>
                  <a:lnTo>
                    <a:pt x="11516" y="5346"/>
                  </a:lnTo>
                  <a:lnTo>
                    <a:pt x="11512" y="5346"/>
                  </a:lnTo>
                  <a:lnTo>
                    <a:pt x="11510" y="5350"/>
                  </a:lnTo>
                  <a:lnTo>
                    <a:pt x="11510" y="5356"/>
                  </a:lnTo>
                  <a:lnTo>
                    <a:pt x="11510" y="5370"/>
                  </a:lnTo>
                  <a:lnTo>
                    <a:pt x="11512" y="5374"/>
                  </a:lnTo>
                  <a:lnTo>
                    <a:pt x="11514" y="5376"/>
                  </a:lnTo>
                  <a:close/>
                  <a:moveTo>
                    <a:pt x="10442" y="5192"/>
                  </a:moveTo>
                  <a:lnTo>
                    <a:pt x="10442" y="5192"/>
                  </a:lnTo>
                  <a:lnTo>
                    <a:pt x="10446" y="5198"/>
                  </a:lnTo>
                  <a:lnTo>
                    <a:pt x="10448" y="5198"/>
                  </a:lnTo>
                  <a:lnTo>
                    <a:pt x="10450" y="5194"/>
                  </a:lnTo>
                  <a:lnTo>
                    <a:pt x="10452" y="5192"/>
                  </a:lnTo>
                  <a:lnTo>
                    <a:pt x="10454" y="5192"/>
                  </a:lnTo>
                  <a:lnTo>
                    <a:pt x="10458" y="5194"/>
                  </a:lnTo>
                  <a:lnTo>
                    <a:pt x="10462" y="5194"/>
                  </a:lnTo>
                  <a:lnTo>
                    <a:pt x="10468" y="5188"/>
                  </a:lnTo>
                  <a:lnTo>
                    <a:pt x="10470" y="5180"/>
                  </a:lnTo>
                  <a:lnTo>
                    <a:pt x="10470" y="5176"/>
                  </a:lnTo>
                  <a:lnTo>
                    <a:pt x="10470" y="5174"/>
                  </a:lnTo>
                  <a:lnTo>
                    <a:pt x="10464" y="5168"/>
                  </a:lnTo>
                  <a:lnTo>
                    <a:pt x="10456" y="5164"/>
                  </a:lnTo>
                  <a:lnTo>
                    <a:pt x="10450" y="5162"/>
                  </a:lnTo>
                  <a:lnTo>
                    <a:pt x="10448" y="5164"/>
                  </a:lnTo>
                  <a:lnTo>
                    <a:pt x="10444" y="5166"/>
                  </a:lnTo>
                  <a:lnTo>
                    <a:pt x="10442" y="5170"/>
                  </a:lnTo>
                  <a:lnTo>
                    <a:pt x="10440" y="5182"/>
                  </a:lnTo>
                  <a:lnTo>
                    <a:pt x="10440" y="5186"/>
                  </a:lnTo>
                  <a:lnTo>
                    <a:pt x="10442" y="5192"/>
                  </a:lnTo>
                  <a:close/>
                  <a:moveTo>
                    <a:pt x="10396" y="5160"/>
                  </a:moveTo>
                  <a:lnTo>
                    <a:pt x="10396" y="5160"/>
                  </a:lnTo>
                  <a:lnTo>
                    <a:pt x="10392" y="5156"/>
                  </a:lnTo>
                  <a:lnTo>
                    <a:pt x="10388" y="5150"/>
                  </a:lnTo>
                  <a:lnTo>
                    <a:pt x="10386" y="5132"/>
                  </a:lnTo>
                  <a:lnTo>
                    <a:pt x="10382" y="5124"/>
                  </a:lnTo>
                  <a:lnTo>
                    <a:pt x="10380" y="5116"/>
                  </a:lnTo>
                  <a:lnTo>
                    <a:pt x="10372" y="5112"/>
                  </a:lnTo>
                  <a:lnTo>
                    <a:pt x="10364" y="5112"/>
                  </a:lnTo>
                  <a:lnTo>
                    <a:pt x="10356" y="5116"/>
                  </a:lnTo>
                  <a:lnTo>
                    <a:pt x="10352" y="5120"/>
                  </a:lnTo>
                  <a:lnTo>
                    <a:pt x="10352" y="5124"/>
                  </a:lnTo>
                  <a:lnTo>
                    <a:pt x="10352" y="5128"/>
                  </a:lnTo>
                  <a:lnTo>
                    <a:pt x="10348" y="5130"/>
                  </a:lnTo>
                  <a:lnTo>
                    <a:pt x="10344" y="5134"/>
                  </a:lnTo>
                  <a:lnTo>
                    <a:pt x="10342" y="5138"/>
                  </a:lnTo>
                  <a:lnTo>
                    <a:pt x="10344" y="5140"/>
                  </a:lnTo>
                  <a:lnTo>
                    <a:pt x="10346" y="5142"/>
                  </a:lnTo>
                  <a:lnTo>
                    <a:pt x="10354" y="5142"/>
                  </a:lnTo>
                  <a:lnTo>
                    <a:pt x="10362" y="5142"/>
                  </a:lnTo>
                  <a:lnTo>
                    <a:pt x="10366" y="5144"/>
                  </a:lnTo>
                  <a:lnTo>
                    <a:pt x="10368" y="5146"/>
                  </a:lnTo>
                  <a:lnTo>
                    <a:pt x="10372" y="5158"/>
                  </a:lnTo>
                  <a:lnTo>
                    <a:pt x="10376" y="5170"/>
                  </a:lnTo>
                  <a:lnTo>
                    <a:pt x="10378" y="5176"/>
                  </a:lnTo>
                  <a:lnTo>
                    <a:pt x="10384" y="5178"/>
                  </a:lnTo>
                  <a:lnTo>
                    <a:pt x="10392" y="5182"/>
                  </a:lnTo>
                  <a:lnTo>
                    <a:pt x="10396" y="5186"/>
                  </a:lnTo>
                  <a:lnTo>
                    <a:pt x="10400" y="5190"/>
                  </a:lnTo>
                  <a:lnTo>
                    <a:pt x="10404" y="5190"/>
                  </a:lnTo>
                  <a:lnTo>
                    <a:pt x="10406" y="5188"/>
                  </a:lnTo>
                  <a:lnTo>
                    <a:pt x="10408" y="5186"/>
                  </a:lnTo>
                  <a:lnTo>
                    <a:pt x="10406" y="5182"/>
                  </a:lnTo>
                  <a:lnTo>
                    <a:pt x="10404" y="5178"/>
                  </a:lnTo>
                  <a:lnTo>
                    <a:pt x="10404" y="5176"/>
                  </a:lnTo>
                  <a:lnTo>
                    <a:pt x="10404" y="5172"/>
                  </a:lnTo>
                  <a:lnTo>
                    <a:pt x="10406" y="5168"/>
                  </a:lnTo>
                  <a:lnTo>
                    <a:pt x="10406" y="5166"/>
                  </a:lnTo>
                  <a:lnTo>
                    <a:pt x="10402" y="5162"/>
                  </a:lnTo>
                  <a:lnTo>
                    <a:pt x="10396" y="5160"/>
                  </a:lnTo>
                  <a:close/>
                  <a:moveTo>
                    <a:pt x="10682" y="5374"/>
                  </a:moveTo>
                  <a:lnTo>
                    <a:pt x="10682" y="5374"/>
                  </a:lnTo>
                  <a:lnTo>
                    <a:pt x="10670" y="5374"/>
                  </a:lnTo>
                  <a:lnTo>
                    <a:pt x="10658" y="5376"/>
                  </a:lnTo>
                  <a:lnTo>
                    <a:pt x="10652" y="5378"/>
                  </a:lnTo>
                  <a:lnTo>
                    <a:pt x="10652" y="5382"/>
                  </a:lnTo>
                  <a:lnTo>
                    <a:pt x="10652" y="5384"/>
                  </a:lnTo>
                  <a:lnTo>
                    <a:pt x="10656" y="5388"/>
                  </a:lnTo>
                  <a:lnTo>
                    <a:pt x="10668" y="5390"/>
                  </a:lnTo>
                  <a:lnTo>
                    <a:pt x="10680" y="5392"/>
                  </a:lnTo>
                  <a:lnTo>
                    <a:pt x="10684" y="5390"/>
                  </a:lnTo>
                  <a:lnTo>
                    <a:pt x="10686" y="5390"/>
                  </a:lnTo>
                  <a:lnTo>
                    <a:pt x="10692" y="5386"/>
                  </a:lnTo>
                  <a:lnTo>
                    <a:pt x="10700" y="5382"/>
                  </a:lnTo>
                  <a:lnTo>
                    <a:pt x="10706" y="5378"/>
                  </a:lnTo>
                  <a:lnTo>
                    <a:pt x="10706" y="5376"/>
                  </a:lnTo>
                  <a:lnTo>
                    <a:pt x="10702" y="5374"/>
                  </a:lnTo>
                  <a:lnTo>
                    <a:pt x="10700" y="5374"/>
                  </a:lnTo>
                  <a:lnTo>
                    <a:pt x="10694" y="5374"/>
                  </a:lnTo>
                  <a:lnTo>
                    <a:pt x="10682" y="5374"/>
                  </a:lnTo>
                  <a:close/>
                  <a:moveTo>
                    <a:pt x="11090" y="5452"/>
                  </a:moveTo>
                  <a:lnTo>
                    <a:pt x="11090" y="5452"/>
                  </a:lnTo>
                  <a:lnTo>
                    <a:pt x="11092" y="5450"/>
                  </a:lnTo>
                  <a:lnTo>
                    <a:pt x="11094" y="5448"/>
                  </a:lnTo>
                  <a:lnTo>
                    <a:pt x="11096" y="5446"/>
                  </a:lnTo>
                  <a:lnTo>
                    <a:pt x="11098" y="5444"/>
                  </a:lnTo>
                  <a:lnTo>
                    <a:pt x="11102" y="5440"/>
                  </a:lnTo>
                  <a:lnTo>
                    <a:pt x="11100" y="5440"/>
                  </a:lnTo>
                  <a:lnTo>
                    <a:pt x="11096" y="5438"/>
                  </a:lnTo>
                  <a:lnTo>
                    <a:pt x="11086" y="5440"/>
                  </a:lnTo>
                  <a:lnTo>
                    <a:pt x="11082" y="5442"/>
                  </a:lnTo>
                  <a:lnTo>
                    <a:pt x="11082" y="5444"/>
                  </a:lnTo>
                  <a:lnTo>
                    <a:pt x="11082" y="5446"/>
                  </a:lnTo>
                  <a:lnTo>
                    <a:pt x="11082" y="5448"/>
                  </a:lnTo>
                  <a:lnTo>
                    <a:pt x="11076" y="5452"/>
                  </a:lnTo>
                  <a:lnTo>
                    <a:pt x="11074" y="5454"/>
                  </a:lnTo>
                  <a:lnTo>
                    <a:pt x="11074" y="5456"/>
                  </a:lnTo>
                  <a:lnTo>
                    <a:pt x="11086" y="5456"/>
                  </a:lnTo>
                  <a:lnTo>
                    <a:pt x="11088" y="5456"/>
                  </a:lnTo>
                  <a:lnTo>
                    <a:pt x="11088" y="5454"/>
                  </a:lnTo>
                  <a:lnTo>
                    <a:pt x="11088" y="5452"/>
                  </a:lnTo>
                  <a:lnTo>
                    <a:pt x="11090" y="5452"/>
                  </a:lnTo>
                  <a:close/>
                  <a:moveTo>
                    <a:pt x="11138" y="5436"/>
                  </a:moveTo>
                  <a:lnTo>
                    <a:pt x="11138" y="5436"/>
                  </a:lnTo>
                  <a:lnTo>
                    <a:pt x="11130" y="5436"/>
                  </a:lnTo>
                  <a:lnTo>
                    <a:pt x="11126" y="5434"/>
                  </a:lnTo>
                  <a:lnTo>
                    <a:pt x="11124" y="5434"/>
                  </a:lnTo>
                  <a:lnTo>
                    <a:pt x="11122" y="5434"/>
                  </a:lnTo>
                  <a:lnTo>
                    <a:pt x="11120" y="5442"/>
                  </a:lnTo>
                  <a:lnTo>
                    <a:pt x="11118" y="5448"/>
                  </a:lnTo>
                  <a:lnTo>
                    <a:pt x="11120" y="5450"/>
                  </a:lnTo>
                  <a:lnTo>
                    <a:pt x="11122" y="5450"/>
                  </a:lnTo>
                  <a:lnTo>
                    <a:pt x="11132" y="5448"/>
                  </a:lnTo>
                  <a:lnTo>
                    <a:pt x="11146" y="5446"/>
                  </a:lnTo>
                  <a:lnTo>
                    <a:pt x="11148" y="5446"/>
                  </a:lnTo>
                  <a:lnTo>
                    <a:pt x="11152" y="5444"/>
                  </a:lnTo>
                  <a:lnTo>
                    <a:pt x="11152" y="5442"/>
                  </a:lnTo>
                  <a:lnTo>
                    <a:pt x="11152" y="5440"/>
                  </a:lnTo>
                  <a:lnTo>
                    <a:pt x="11146" y="5438"/>
                  </a:lnTo>
                  <a:lnTo>
                    <a:pt x="11142" y="5436"/>
                  </a:lnTo>
                  <a:lnTo>
                    <a:pt x="11138" y="5436"/>
                  </a:lnTo>
                  <a:close/>
                  <a:moveTo>
                    <a:pt x="10372" y="5326"/>
                  </a:moveTo>
                  <a:lnTo>
                    <a:pt x="10372" y="5326"/>
                  </a:lnTo>
                  <a:lnTo>
                    <a:pt x="10374" y="5322"/>
                  </a:lnTo>
                  <a:lnTo>
                    <a:pt x="10374" y="5318"/>
                  </a:lnTo>
                  <a:lnTo>
                    <a:pt x="10376" y="5306"/>
                  </a:lnTo>
                  <a:lnTo>
                    <a:pt x="10376" y="5292"/>
                  </a:lnTo>
                  <a:lnTo>
                    <a:pt x="10376" y="5274"/>
                  </a:lnTo>
                  <a:lnTo>
                    <a:pt x="10376" y="5262"/>
                  </a:lnTo>
                  <a:lnTo>
                    <a:pt x="10374" y="5254"/>
                  </a:lnTo>
                  <a:lnTo>
                    <a:pt x="10374" y="5250"/>
                  </a:lnTo>
                  <a:lnTo>
                    <a:pt x="10376" y="5238"/>
                  </a:lnTo>
                  <a:lnTo>
                    <a:pt x="10376" y="5226"/>
                  </a:lnTo>
                  <a:lnTo>
                    <a:pt x="10376" y="5220"/>
                  </a:lnTo>
                  <a:lnTo>
                    <a:pt x="10376" y="5214"/>
                  </a:lnTo>
                  <a:lnTo>
                    <a:pt x="10380" y="5204"/>
                  </a:lnTo>
                  <a:lnTo>
                    <a:pt x="10382" y="5198"/>
                  </a:lnTo>
                  <a:lnTo>
                    <a:pt x="10384" y="5192"/>
                  </a:lnTo>
                  <a:lnTo>
                    <a:pt x="10382" y="5190"/>
                  </a:lnTo>
                  <a:lnTo>
                    <a:pt x="10380" y="5186"/>
                  </a:lnTo>
                  <a:lnTo>
                    <a:pt x="10374" y="5180"/>
                  </a:lnTo>
                  <a:lnTo>
                    <a:pt x="10372" y="5176"/>
                  </a:lnTo>
                  <a:lnTo>
                    <a:pt x="10368" y="5172"/>
                  </a:lnTo>
                  <a:lnTo>
                    <a:pt x="10364" y="5160"/>
                  </a:lnTo>
                  <a:lnTo>
                    <a:pt x="10360" y="5154"/>
                  </a:lnTo>
                  <a:lnTo>
                    <a:pt x="10356" y="5154"/>
                  </a:lnTo>
                  <a:lnTo>
                    <a:pt x="10348" y="5156"/>
                  </a:lnTo>
                  <a:lnTo>
                    <a:pt x="10344" y="5158"/>
                  </a:lnTo>
                  <a:lnTo>
                    <a:pt x="10342" y="5156"/>
                  </a:lnTo>
                  <a:lnTo>
                    <a:pt x="10338" y="5154"/>
                  </a:lnTo>
                  <a:lnTo>
                    <a:pt x="10334" y="5158"/>
                  </a:lnTo>
                  <a:lnTo>
                    <a:pt x="10330" y="5162"/>
                  </a:lnTo>
                  <a:lnTo>
                    <a:pt x="10328" y="5162"/>
                  </a:lnTo>
                  <a:lnTo>
                    <a:pt x="10330" y="5154"/>
                  </a:lnTo>
                  <a:lnTo>
                    <a:pt x="10334" y="5144"/>
                  </a:lnTo>
                  <a:lnTo>
                    <a:pt x="10334" y="5142"/>
                  </a:lnTo>
                  <a:lnTo>
                    <a:pt x="10330" y="5140"/>
                  </a:lnTo>
                  <a:lnTo>
                    <a:pt x="10326" y="5136"/>
                  </a:lnTo>
                  <a:lnTo>
                    <a:pt x="10324" y="5130"/>
                  </a:lnTo>
                  <a:lnTo>
                    <a:pt x="10320" y="5114"/>
                  </a:lnTo>
                  <a:lnTo>
                    <a:pt x="10316" y="5104"/>
                  </a:lnTo>
                  <a:lnTo>
                    <a:pt x="10314" y="5096"/>
                  </a:lnTo>
                  <a:lnTo>
                    <a:pt x="10310" y="5092"/>
                  </a:lnTo>
                  <a:lnTo>
                    <a:pt x="10308" y="5090"/>
                  </a:lnTo>
                  <a:lnTo>
                    <a:pt x="10304" y="5090"/>
                  </a:lnTo>
                  <a:lnTo>
                    <a:pt x="10298" y="5090"/>
                  </a:lnTo>
                  <a:lnTo>
                    <a:pt x="10292" y="5088"/>
                  </a:lnTo>
                  <a:lnTo>
                    <a:pt x="10282" y="5084"/>
                  </a:lnTo>
                  <a:lnTo>
                    <a:pt x="10278" y="5080"/>
                  </a:lnTo>
                  <a:lnTo>
                    <a:pt x="10276" y="5076"/>
                  </a:lnTo>
                  <a:lnTo>
                    <a:pt x="10276" y="5072"/>
                  </a:lnTo>
                  <a:lnTo>
                    <a:pt x="10278" y="5066"/>
                  </a:lnTo>
                  <a:lnTo>
                    <a:pt x="10280" y="5062"/>
                  </a:lnTo>
                  <a:lnTo>
                    <a:pt x="10280" y="5058"/>
                  </a:lnTo>
                  <a:lnTo>
                    <a:pt x="10278" y="5052"/>
                  </a:lnTo>
                  <a:lnTo>
                    <a:pt x="10278" y="5048"/>
                  </a:lnTo>
                  <a:lnTo>
                    <a:pt x="10280" y="5046"/>
                  </a:lnTo>
                  <a:lnTo>
                    <a:pt x="10284" y="5044"/>
                  </a:lnTo>
                  <a:lnTo>
                    <a:pt x="10288" y="5040"/>
                  </a:lnTo>
                  <a:lnTo>
                    <a:pt x="10290" y="5036"/>
                  </a:lnTo>
                  <a:lnTo>
                    <a:pt x="10290" y="5030"/>
                  </a:lnTo>
                  <a:lnTo>
                    <a:pt x="10288" y="5026"/>
                  </a:lnTo>
                  <a:lnTo>
                    <a:pt x="10284" y="5020"/>
                  </a:lnTo>
                  <a:lnTo>
                    <a:pt x="10280" y="5018"/>
                  </a:lnTo>
                  <a:lnTo>
                    <a:pt x="10274" y="5016"/>
                  </a:lnTo>
                  <a:lnTo>
                    <a:pt x="10270" y="5018"/>
                  </a:lnTo>
                  <a:lnTo>
                    <a:pt x="10264" y="5020"/>
                  </a:lnTo>
                  <a:lnTo>
                    <a:pt x="10262" y="5018"/>
                  </a:lnTo>
                  <a:lnTo>
                    <a:pt x="10262" y="5014"/>
                  </a:lnTo>
                  <a:lnTo>
                    <a:pt x="10260" y="5010"/>
                  </a:lnTo>
                  <a:lnTo>
                    <a:pt x="10258" y="5008"/>
                  </a:lnTo>
                  <a:lnTo>
                    <a:pt x="10252" y="5004"/>
                  </a:lnTo>
                  <a:lnTo>
                    <a:pt x="10244" y="5004"/>
                  </a:lnTo>
                  <a:lnTo>
                    <a:pt x="10236" y="5000"/>
                  </a:lnTo>
                  <a:lnTo>
                    <a:pt x="10232" y="4996"/>
                  </a:lnTo>
                  <a:lnTo>
                    <a:pt x="10228" y="4990"/>
                  </a:lnTo>
                  <a:lnTo>
                    <a:pt x="10226" y="4982"/>
                  </a:lnTo>
                  <a:lnTo>
                    <a:pt x="10224" y="4974"/>
                  </a:lnTo>
                  <a:lnTo>
                    <a:pt x="10220" y="4968"/>
                  </a:lnTo>
                  <a:lnTo>
                    <a:pt x="10212" y="4962"/>
                  </a:lnTo>
                  <a:lnTo>
                    <a:pt x="10202" y="4958"/>
                  </a:lnTo>
                  <a:lnTo>
                    <a:pt x="10196" y="4956"/>
                  </a:lnTo>
                  <a:lnTo>
                    <a:pt x="10194" y="4952"/>
                  </a:lnTo>
                  <a:lnTo>
                    <a:pt x="10190" y="4948"/>
                  </a:lnTo>
                  <a:lnTo>
                    <a:pt x="10190" y="4940"/>
                  </a:lnTo>
                  <a:lnTo>
                    <a:pt x="10188" y="4936"/>
                  </a:lnTo>
                  <a:lnTo>
                    <a:pt x="10184" y="4932"/>
                  </a:lnTo>
                  <a:lnTo>
                    <a:pt x="10176" y="4928"/>
                  </a:lnTo>
                  <a:lnTo>
                    <a:pt x="10172" y="4926"/>
                  </a:lnTo>
                  <a:lnTo>
                    <a:pt x="10172" y="4928"/>
                  </a:lnTo>
                  <a:lnTo>
                    <a:pt x="10170" y="4932"/>
                  </a:lnTo>
                  <a:lnTo>
                    <a:pt x="10172" y="4940"/>
                  </a:lnTo>
                  <a:lnTo>
                    <a:pt x="10170" y="4940"/>
                  </a:lnTo>
                  <a:lnTo>
                    <a:pt x="10168" y="4938"/>
                  </a:lnTo>
                  <a:lnTo>
                    <a:pt x="10162" y="4934"/>
                  </a:lnTo>
                  <a:lnTo>
                    <a:pt x="10158" y="4932"/>
                  </a:lnTo>
                  <a:lnTo>
                    <a:pt x="10154" y="4928"/>
                  </a:lnTo>
                  <a:lnTo>
                    <a:pt x="10150" y="4918"/>
                  </a:lnTo>
                  <a:lnTo>
                    <a:pt x="10146" y="4908"/>
                  </a:lnTo>
                  <a:lnTo>
                    <a:pt x="10144" y="4908"/>
                  </a:lnTo>
                  <a:lnTo>
                    <a:pt x="10140" y="4908"/>
                  </a:lnTo>
                  <a:lnTo>
                    <a:pt x="10138" y="4902"/>
                  </a:lnTo>
                  <a:lnTo>
                    <a:pt x="10132" y="4892"/>
                  </a:lnTo>
                  <a:lnTo>
                    <a:pt x="10122" y="4880"/>
                  </a:lnTo>
                  <a:lnTo>
                    <a:pt x="10110" y="4868"/>
                  </a:lnTo>
                  <a:lnTo>
                    <a:pt x="10104" y="4866"/>
                  </a:lnTo>
                  <a:lnTo>
                    <a:pt x="10098" y="4862"/>
                  </a:lnTo>
                  <a:lnTo>
                    <a:pt x="10092" y="4860"/>
                  </a:lnTo>
                  <a:lnTo>
                    <a:pt x="10088" y="4858"/>
                  </a:lnTo>
                  <a:lnTo>
                    <a:pt x="10084" y="4852"/>
                  </a:lnTo>
                  <a:lnTo>
                    <a:pt x="10080" y="4844"/>
                  </a:lnTo>
                  <a:lnTo>
                    <a:pt x="10078" y="4842"/>
                  </a:lnTo>
                  <a:lnTo>
                    <a:pt x="10074" y="4842"/>
                  </a:lnTo>
                  <a:lnTo>
                    <a:pt x="10070" y="4840"/>
                  </a:lnTo>
                  <a:lnTo>
                    <a:pt x="10068" y="4838"/>
                  </a:lnTo>
                  <a:lnTo>
                    <a:pt x="10068" y="4832"/>
                  </a:lnTo>
                  <a:lnTo>
                    <a:pt x="10068" y="4826"/>
                  </a:lnTo>
                  <a:lnTo>
                    <a:pt x="10066" y="4824"/>
                  </a:lnTo>
                  <a:lnTo>
                    <a:pt x="10062" y="4822"/>
                  </a:lnTo>
                  <a:lnTo>
                    <a:pt x="10058" y="4820"/>
                  </a:lnTo>
                  <a:lnTo>
                    <a:pt x="10056" y="4818"/>
                  </a:lnTo>
                  <a:lnTo>
                    <a:pt x="10056" y="4812"/>
                  </a:lnTo>
                  <a:lnTo>
                    <a:pt x="10054" y="4804"/>
                  </a:lnTo>
                  <a:lnTo>
                    <a:pt x="10050" y="4798"/>
                  </a:lnTo>
                  <a:lnTo>
                    <a:pt x="10046" y="4790"/>
                  </a:lnTo>
                  <a:lnTo>
                    <a:pt x="10038" y="4782"/>
                  </a:lnTo>
                  <a:lnTo>
                    <a:pt x="10036" y="4782"/>
                  </a:lnTo>
                  <a:lnTo>
                    <a:pt x="10034" y="4782"/>
                  </a:lnTo>
                  <a:lnTo>
                    <a:pt x="10030" y="4786"/>
                  </a:lnTo>
                  <a:lnTo>
                    <a:pt x="10028" y="4786"/>
                  </a:lnTo>
                  <a:lnTo>
                    <a:pt x="10024" y="4784"/>
                  </a:lnTo>
                  <a:lnTo>
                    <a:pt x="10020" y="4780"/>
                  </a:lnTo>
                  <a:lnTo>
                    <a:pt x="10016" y="4780"/>
                  </a:lnTo>
                  <a:lnTo>
                    <a:pt x="10010" y="4782"/>
                  </a:lnTo>
                  <a:lnTo>
                    <a:pt x="10002" y="4784"/>
                  </a:lnTo>
                  <a:lnTo>
                    <a:pt x="9996" y="4784"/>
                  </a:lnTo>
                  <a:lnTo>
                    <a:pt x="9988" y="4784"/>
                  </a:lnTo>
                  <a:lnTo>
                    <a:pt x="9976" y="4780"/>
                  </a:lnTo>
                  <a:lnTo>
                    <a:pt x="9974" y="4778"/>
                  </a:lnTo>
                  <a:lnTo>
                    <a:pt x="9972" y="4776"/>
                  </a:lnTo>
                  <a:lnTo>
                    <a:pt x="9970" y="4770"/>
                  </a:lnTo>
                  <a:lnTo>
                    <a:pt x="9966" y="4768"/>
                  </a:lnTo>
                  <a:lnTo>
                    <a:pt x="9960" y="4764"/>
                  </a:lnTo>
                  <a:lnTo>
                    <a:pt x="9952" y="4764"/>
                  </a:lnTo>
                  <a:lnTo>
                    <a:pt x="9946" y="4764"/>
                  </a:lnTo>
                  <a:lnTo>
                    <a:pt x="9944" y="4770"/>
                  </a:lnTo>
                  <a:lnTo>
                    <a:pt x="9944" y="4776"/>
                  </a:lnTo>
                  <a:lnTo>
                    <a:pt x="9946" y="4784"/>
                  </a:lnTo>
                  <a:lnTo>
                    <a:pt x="9950" y="4792"/>
                  </a:lnTo>
                  <a:lnTo>
                    <a:pt x="9958" y="4812"/>
                  </a:lnTo>
                  <a:lnTo>
                    <a:pt x="9968" y="4826"/>
                  </a:lnTo>
                  <a:lnTo>
                    <a:pt x="9976" y="4834"/>
                  </a:lnTo>
                  <a:lnTo>
                    <a:pt x="9982" y="4840"/>
                  </a:lnTo>
                  <a:lnTo>
                    <a:pt x="9990" y="4850"/>
                  </a:lnTo>
                  <a:lnTo>
                    <a:pt x="9994" y="4854"/>
                  </a:lnTo>
                  <a:lnTo>
                    <a:pt x="9996" y="4856"/>
                  </a:lnTo>
                  <a:lnTo>
                    <a:pt x="10002" y="4856"/>
                  </a:lnTo>
                  <a:lnTo>
                    <a:pt x="10004" y="4858"/>
                  </a:lnTo>
                  <a:lnTo>
                    <a:pt x="10008" y="4860"/>
                  </a:lnTo>
                  <a:lnTo>
                    <a:pt x="10012" y="4864"/>
                  </a:lnTo>
                  <a:lnTo>
                    <a:pt x="10018" y="4872"/>
                  </a:lnTo>
                  <a:lnTo>
                    <a:pt x="10026" y="4884"/>
                  </a:lnTo>
                  <a:lnTo>
                    <a:pt x="10026" y="4890"/>
                  </a:lnTo>
                  <a:lnTo>
                    <a:pt x="10028" y="4892"/>
                  </a:lnTo>
                  <a:lnTo>
                    <a:pt x="10034" y="4896"/>
                  </a:lnTo>
                  <a:lnTo>
                    <a:pt x="10040" y="4902"/>
                  </a:lnTo>
                  <a:lnTo>
                    <a:pt x="10042" y="4906"/>
                  </a:lnTo>
                  <a:lnTo>
                    <a:pt x="10042" y="4914"/>
                  </a:lnTo>
                  <a:lnTo>
                    <a:pt x="10044" y="4920"/>
                  </a:lnTo>
                  <a:lnTo>
                    <a:pt x="10046" y="4924"/>
                  </a:lnTo>
                  <a:lnTo>
                    <a:pt x="10050" y="4930"/>
                  </a:lnTo>
                  <a:lnTo>
                    <a:pt x="10060" y="4934"/>
                  </a:lnTo>
                  <a:lnTo>
                    <a:pt x="10070" y="4940"/>
                  </a:lnTo>
                  <a:lnTo>
                    <a:pt x="10080" y="4948"/>
                  </a:lnTo>
                  <a:lnTo>
                    <a:pt x="10086" y="4954"/>
                  </a:lnTo>
                  <a:lnTo>
                    <a:pt x="10088" y="4958"/>
                  </a:lnTo>
                  <a:lnTo>
                    <a:pt x="10088" y="4962"/>
                  </a:lnTo>
                  <a:lnTo>
                    <a:pt x="10086" y="4966"/>
                  </a:lnTo>
                  <a:lnTo>
                    <a:pt x="10088" y="4970"/>
                  </a:lnTo>
                  <a:lnTo>
                    <a:pt x="10096" y="4994"/>
                  </a:lnTo>
                  <a:lnTo>
                    <a:pt x="10102" y="5020"/>
                  </a:lnTo>
                  <a:lnTo>
                    <a:pt x="10106" y="5026"/>
                  </a:lnTo>
                  <a:lnTo>
                    <a:pt x="10116" y="5032"/>
                  </a:lnTo>
                  <a:lnTo>
                    <a:pt x="10122" y="5038"/>
                  </a:lnTo>
                  <a:lnTo>
                    <a:pt x="10124" y="5044"/>
                  </a:lnTo>
                  <a:lnTo>
                    <a:pt x="10130" y="5054"/>
                  </a:lnTo>
                  <a:lnTo>
                    <a:pt x="10144" y="5070"/>
                  </a:lnTo>
                  <a:lnTo>
                    <a:pt x="10148" y="5076"/>
                  </a:lnTo>
                  <a:lnTo>
                    <a:pt x="10152" y="5080"/>
                  </a:lnTo>
                  <a:lnTo>
                    <a:pt x="10152" y="5086"/>
                  </a:lnTo>
                  <a:lnTo>
                    <a:pt x="10152" y="5090"/>
                  </a:lnTo>
                  <a:lnTo>
                    <a:pt x="10150" y="5096"/>
                  </a:lnTo>
                  <a:lnTo>
                    <a:pt x="10152" y="5100"/>
                  </a:lnTo>
                  <a:lnTo>
                    <a:pt x="10154" y="5104"/>
                  </a:lnTo>
                  <a:lnTo>
                    <a:pt x="10162" y="5112"/>
                  </a:lnTo>
                  <a:lnTo>
                    <a:pt x="10166" y="5122"/>
                  </a:lnTo>
                  <a:lnTo>
                    <a:pt x="10170" y="5132"/>
                  </a:lnTo>
                  <a:lnTo>
                    <a:pt x="10174" y="5146"/>
                  </a:lnTo>
                  <a:lnTo>
                    <a:pt x="10178" y="5160"/>
                  </a:lnTo>
                  <a:lnTo>
                    <a:pt x="10188" y="5176"/>
                  </a:lnTo>
                  <a:lnTo>
                    <a:pt x="10200" y="5192"/>
                  </a:lnTo>
                  <a:lnTo>
                    <a:pt x="10214" y="5206"/>
                  </a:lnTo>
                  <a:lnTo>
                    <a:pt x="10224" y="5218"/>
                  </a:lnTo>
                  <a:lnTo>
                    <a:pt x="10230" y="5226"/>
                  </a:lnTo>
                  <a:lnTo>
                    <a:pt x="10238" y="5238"/>
                  </a:lnTo>
                  <a:lnTo>
                    <a:pt x="10252" y="5254"/>
                  </a:lnTo>
                  <a:lnTo>
                    <a:pt x="10270" y="5272"/>
                  </a:lnTo>
                  <a:lnTo>
                    <a:pt x="10282" y="5284"/>
                  </a:lnTo>
                  <a:lnTo>
                    <a:pt x="10294" y="5294"/>
                  </a:lnTo>
                  <a:lnTo>
                    <a:pt x="10304" y="5306"/>
                  </a:lnTo>
                  <a:lnTo>
                    <a:pt x="10314" y="5322"/>
                  </a:lnTo>
                  <a:lnTo>
                    <a:pt x="10322" y="5332"/>
                  </a:lnTo>
                  <a:lnTo>
                    <a:pt x="10326" y="5334"/>
                  </a:lnTo>
                  <a:lnTo>
                    <a:pt x="10326" y="5332"/>
                  </a:lnTo>
                  <a:lnTo>
                    <a:pt x="10324" y="5320"/>
                  </a:lnTo>
                  <a:lnTo>
                    <a:pt x="10322" y="5312"/>
                  </a:lnTo>
                  <a:lnTo>
                    <a:pt x="10322" y="5310"/>
                  </a:lnTo>
                  <a:lnTo>
                    <a:pt x="10326" y="5310"/>
                  </a:lnTo>
                  <a:lnTo>
                    <a:pt x="10332" y="5314"/>
                  </a:lnTo>
                  <a:lnTo>
                    <a:pt x="10338" y="5316"/>
                  </a:lnTo>
                  <a:lnTo>
                    <a:pt x="10342" y="5318"/>
                  </a:lnTo>
                  <a:lnTo>
                    <a:pt x="10348" y="5318"/>
                  </a:lnTo>
                  <a:lnTo>
                    <a:pt x="10348" y="5312"/>
                  </a:lnTo>
                  <a:lnTo>
                    <a:pt x="10350" y="5308"/>
                  </a:lnTo>
                  <a:lnTo>
                    <a:pt x="10352" y="5308"/>
                  </a:lnTo>
                  <a:lnTo>
                    <a:pt x="10358" y="5314"/>
                  </a:lnTo>
                  <a:lnTo>
                    <a:pt x="10366" y="5324"/>
                  </a:lnTo>
                  <a:lnTo>
                    <a:pt x="10368" y="5328"/>
                  </a:lnTo>
                  <a:lnTo>
                    <a:pt x="10372" y="5326"/>
                  </a:lnTo>
                  <a:close/>
                  <a:moveTo>
                    <a:pt x="10716" y="5464"/>
                  </a:moveTo>
                  <a:lnTo>
                    <a:pt x="10716" y="5464"/>
                  </a:lnTo>
                  <a:lnTo>
                    <a:pt x="10722" y="5468"/>
                  </a:lnTo>
                  <a:lnTo>
                    <a:pt x="10724" y="5466"/>
                  </a:lnTo>
                  <a:lnTo>
                    <a:pt x="10726" y="5466"/>
                  </a:lnTo>
                  <a:lnTo>
                    <a:pt x="10724" y="5462"/>
                  </a:lnTo>
                  <a:lnTo>
                    <a:pt x="10722" y="5458"/>
                  </a:lnTo>
                  <a:lnTo>
                    <a:pt x="10718" y="5454"/>
                  </a:lnTo>
                  <a:lnTo>
                    <a:pt x="10716" y="5448"/>
                  </a:lnTo>
                  <a:lnTo>
                    <a:pt x="10720" y="5432"/>
                  </a:lnTo>
                  <a:lnTo>
                    <a:pt x="10720" y="5426"/>
                  </a:lnTo>
                  <a:lnTo>
                    <a:pt x="10720" y="5418"/>
                  </a:lnTo>
                  <a:lnTo>
                    <a:pt x="10716" y="5414"/>
                  </a:lnTo>
                  <a:lnTo>
                    <a:pt x="10708" y="5410"/>
                  </a:lnTo>
                  <a:lnTo>
                    <a:pt x="10696" y="5412"/>
                  </a:lnTo>
                  <a:lnTo>
                    <a:pt x="10686" y="5414"/>
                  </a:lnTo>
                  <a:lnTo>
                    <a:pt x="10676" y="5416"/>
                  </a:lnTo>
                  <a:lnTo>
                    <a:pt x="10668" y="5414"/>
                  </a:lnTo>
                  <a:lnTo>
                    <a:pt x="10660" y="5412"/>
                  </a:lnTo>
                  <a:lnTo>
                    <a:pt x="10650" y="5406"/>
                  </a:lnTo>
                  <a:lnTo>
                    <a:pt x="10650" y="5404"/>
                  </a:lnTo>
                  <a:lnTo>
                    <a:pt x="10650" y="5402"/>
                  </a:lnTo>
                  <a:lnTo>
                    <a:pt x="10652" y="5396"/>
                  </a:lnTo>
                  <a:lnTo>
                    <a:pt x="10650" y="5390"/>
                  </a:lnTo>
                  <a:lnTo>
                    <a:pt x="10648" y="5382"/>
                  </a:lnTo>
                  <a:lnTo>
                    <a:pt x="10644" y="5376"/>
                  </a:lnTo>
                  <a:lnTo>
                    <a:pt x="10640" y="5374"/>
                  </a:lnTo>
                  <a:lnTo>
                    <a:pt x="10636" y="5374"/>
                  </a:lnTo>
                  <a:lnTo>
                    <a:pt x="10634" y="5374"/>
                  </a:lnTo>
                  <a:lnTo>
                    <a:pt x="10630" y="5378"/>
                  </a:lnTo>
                  <a:lnTo>
                    <a:pt x="10626" y="5376"/>
                  </a:lnTo>
                  <a:lnTo>
                    <a:pt x="10624" y="5374"/>
                  </a:lnTo>
                  <a:lnTo>
                    <a:pt x="10618" y="5368"/>
                  </a:lnTo>
                  <a:lnTo>
                    <a:pt x="10616" y="5368"/>
                  </a:lnTo>
                  <a:lnTo>
                    <a:pt x="10614" y="5370"/>
                  </a:lnTo>
                  <a:lnTo>
                    <a:pt x="10608" y="5366"/>
                  </a:lnTo>
                  <a:lnTo>
                    <a:pt x="10606" y="5362"/>
                  </a:lnTo>
                  <a:lnTo>
                    <a:pt x="10602" y="5362"/>
                  </a:lnTo>
                  <a:lnTo>
                    <a:pt x="10596" y="5364"/>
                  </a:lnTo>
                  <a:lnTo>
                    <a:pt x="10592" y="5366"/>
                  </a:lnTo>
                  <a:lnTo>
                    <a:pt x="10590" y="5366"/>
                  </a:lnTo>
                  <a:lnTo>
                    <a:pt x="10588" y="5362"/>
                  </a:lnTo>
                  <a:lnTo>
                    <a:pt x="10582" y="5352"/>
                  </a:lnTo>
                  <a:lnTo>
                    <a:pt x="10580" y="5350"/>
                  </a:lnTo>
                  <a:lnTo>
                    <a:pt x="10578" y="5348"/>
                  </a:lnTo>
                  <a:lnTo>
                    <a:pt x="10574" y="5348"/>
                  </a:lnTo>
                  <a:lnTo>
                    <a:pt x="10572" y="5352"/>
                  </a:lnTo>
                  <a:lnTo>
                    <a:pt x="10568" y="5356"/>
                  </a:lnTo>
                  <a:lnTo>
                    <a:pt x="10564" y="5364"/>
                  </a:lnTo>
                  <a:lnTo>
                    <a:pt x="10560" y="5378"/>
                  </a:lnTo>
                  <a:lnTo>
                    <a:pt x="10556" y="5380"/>
                  </a:lnTo>
                  <a:lnTo>
                    <a:pt x="10554" y="5380"/>
                  </a:lnTo>
                  <a:lnTo>
                    <a:pt x="10548" y="5376"/>
                  </a:lnTo>
                  <a:lnTo>
                    <a:pt x="10542" y="5374"/>
                  </a:lnTo>
                  <a:lnTo>
                    <a:pt x="10536" y="5372"/>
                  </a:lnTo>
                  <a:lnTo>
                    <a:pt x="10524" y="5372"/>
                  </a:lnTo>
                  <a:lnTo>
                    <a:pt x="10518" y="5374"/>
                  </a:lnTo>
                  <a:lnTo>
                    <a:pt x="10514" y="5374"/>
                  </a:lnTo>
                  <a:lnTo>
                    <a:pt x="10508" y="5374"/>
                  </a:lnTo>
                  <a:lnTo>
                    <a:pt x="10500" y="5372"/>
                  </a:lnTo>
                  <a:lnTo>
                    <a:pt x="10492" y="5372"/>
                  </a:lnTo>
                  <a:lnTo>
                    <a:pt x="10488" y="5370"/>
                  </a:lnTo>
                  <a:lnTo>
                    <a:pt x="10484" y="5366"/>
                  </a:lnTo>
                  <a:lnTo>
                    <a:pt x="10482" y="5362"/>
                  </a:lnTo>
                  <a:lnTo>
                    <a:pt x="10478" y="5352"/>
                  </a:lnTo>
                  <a:lnTo>
                    <a:pt x="10476" y="5346"/>
                  </a:lnTo>
                  <a:lnTo>
                    <a:pt x="10474" y="5344"/>
                  </a:lnTo>
                  <a:lnTo>
                    <a:pt x="10472" y="5342"/>
                  </a:lnTo>
                  <a:lnTo>
                    <a:pt x="10470" y="5342"/>
                  </a:lnTo>
                  <a:lnTo>
                    <a:pt x="10464" y="5344"/>
                  </a:lnTo>
                  <a:lnTo>
                    <a:pt x="10462" y="5344"/>
                  </a:lnTo>
                  <a:lnTo>
                    <a:pt x="10458" y="5342"/>
                  </a:lnTo>
                  <a:lnTo>
                    <a:pt x="10454" y="5340"/>
                  </a:lnTo>
                  <a:lnTo>
                    <a:pt x="10452" y="5338"/>
                  </a:lnTo>
                  <a:lnTo>
                    <a:pt x="10446" y="5340"/>
                  </a:lnTo>
                  <a:lnTo>
                    <a:pt x="10442" y="5340"/>
                  </a:lnTo>
                  <a:lnTo>
                    <a:pt x="10440" y="5340"/>
                  </a:lnTo>
                  <a:lnTo>
                    <a:pt x="10438" y="5336"/>
                  </a:lnTo>
                  <a:lnTo>
                    <a:pt x="10432" y="5330"/>
                  </a:lnTo>
                  <a:lnTo>
                    <a:pt x="10426" y="5326"/>
                  </a:lnTo>
                  <a:lnTo>
                    <a:pt x="10420" y="5326"/>
                  </a:lnTo>
                  <a:lnTo>
                    <a:pt x="10418" y="5328"/>
                  </a:lnTo>
                  <a:lnTo>
                    <a:pt x="10418" y="5332"/>
                  </a:lnTo>
                  <a:lnTo>
                    <a:pt x="10416" y="5334"/>
                  </a:lnTo>
                  <a:lnTo>
                    <a:pt x="10414" y="5336"/>
                  </a:lnTo>
                  <a:lnTo>
                    <a:pt x="10410" y="5334"/>
                  </a:lnTo>
                  <a:lnTo>
                    <a:pt x="10400" y="5332"/>
                  </a:lnTo>
                  <a:lnTo>
                    <a:pt x="10386" y="5328"/>
                  </a:lnTo>
                  <a:lnTo>
                    <a:pt x="10380" y="5328"/>
                  </a:lnTo>
                  <a:lnTo>
                    <a:pt x="10376" y="5330"/>
                  </a:lnTo>
                  <a:lnTo>
                    <a:pt x="10374" y="5334"/>
                  </a:lnTo>
                  <a:lnTo>
                    <a:pt x="10372" y="5340"/>
                  </a:lnTo>
                  <a:lnTo>
                    <a:pt x="10370" y="5348"/>
                  </a:lnTo>
                  <a:lnTo>
                    <a:pt x="10368" y="5352"/>
                  </a:lnTo>
                  <a:lnTo>
                    <a:pt x="10366" y="5354"/>
                  </a:lnTo>
                  <a:lnTo>
                    <a:pt x="10362" y="5356"/>
                  </a:lnTo>
                  <a:lnTo>
                    <a:pt x="10362" y="5360"/>
                  </a:lnTo>
                  <a:lnTo>
                    <a:pt x="10360" y="5362"/>
                  </a:lnTo>
                  <a:lnTo>
                    <a:pt x="10354" y="5364"/>
                  </a:lnTo>
                  <a:lnTo>
                    <a:pt x="10350" y="5366"/>
                  </a:lnTo>
                  <a:lnTo>
                    <a:pt x="10348" y="5368"/>
                  </a:lnTo>
                  <a:lnTo>
                    <a:pt x="10348" y="5370"/>
                  </a:lnTo>
                  <a:lnTo>
                    <a:pt x="10354" y="5374"/>
                  </a:lnTo>
                  <a:lnTo>
                    <a:pt x="10362" y="5374"/>
                  </a:lnTo>
                  <a:lnTo>
                    <a:pt x="10370" y="5372"/>
                  </a:lnTo>
                  <a:lnTo>
                    <a:pt x="10378" y="5372"/>
                  </a:lnTo>
                  <a:lnTo>
                    <a:pt x="10382" y="5374"/>
                  </a:lnTo>
                  <a:lnTo>
                    <a:pt x="10386" y="5376"/>
                  </a:lnTo>
                  <a:lnTo>
                    <a:pt x="10388" y="5380"/>
                  </a:lnTo>
                  <a:lnTo>
                    <a:pt x="10392" y="5380"/>
                  </a:lnTo>
                  <a:lnTo>
                    <a:pt x="10398" y="5378"/>
                  </a:lnTo>
                  <a:lnTo>
                    <a:pt x="10400" y="5378"/>
                  </a:lnTo>
                  <a:lnTo>
                    <a:pt x="10400" y="5380"/>
                  </a:lnTo>
                  <a:lnTo>
                    <a:pt x="10398" y="5388"/>
                  </a:lnTo>
                  <a:lnTo>
                    <a:pt x="10396" y="5394"/>
                  </a:lnTo>
                  <a:lnTo>
                    <a:pt x="10396" y="5396"/>
                  </a:lnTo>
                  <a:lnTo>
                    <a:pt x="10398" y="5398"/>
                  </a:lnTo>
                  <a:lnTo>
                    <a:pt x="10404" y="5400"/>
                  </a:lnTo>
                  <a:lnTo>
                    <a:pt x="10424" y="5404"/>
                  </a:lnTo>
                  <a:lnTo>
                    <a:pt x="10440" y="5408"/>
                  </a:lnTo>
                  <a:lnTo>
                    <a:pt x="10458" y="5416"/>
                  </a:lnTo>
                  <a:lnTo>
                    <a:pt x="10464" y="5420"/>
                  </a:lnTo>
                  <a:lnTo>
                    <a:pt x="10472" y="5420"/>
                  </a:lnTo>
                  <a:lnTo>
                    <a:pt x="10478" y="5418"/>
                  </a:lnTo>
                  <a:lnTo>
                    <a:pt x="10482" y="5416"/>
                  </a:lnTo>
                  <a:lnTo>
                    <a:pt x="10490" y="5412"/>
                  </a:lnTo>
                  <a:lnTo>
                    <a:pt x="10494" y="5412"/>
                  </a:lnTo>
                  <a:lnTo>
                    <a:pt x="10496" y="5414"/>
                  </a:lnTo>
                  <a:lnTo>
                    <a:pt x="10502" y="5416"/>
                  </a:lnTo>
                  <a:lnTo>
                    <a:pt x="10508" y="5416"/>
                  </a:lnTo>
                  <a:lnTo>
                    <a:pt x="10516" y="5416"/>
                  </a:lnTo>
                  <a:lnTo>
                    <a:pt x="10530" y="5418"/>
                  </a:lnTo>
                  <a:lnTo>
                    <a:pt x="10536" y="5420"/>
                  </a:lnTo>
                  <a:lnTo>
                    <a:pt x="10542" y="5422"/>
                  </a:lnTo>
                  <a:lnTo>
                    <a:pt x="10550" y="5430"/>
                  </a:lnTo>
                  <a:lnTo>
                    <a:pt x="10556" y="5434"/>
                  </a:lnTo>
                  <a:lnTo>
                    <a:pt x="10566" y="5438"/>
                  </a:lnTo>
                  <a:lnTo>
                    <a:pt x="10578" y="5440"/>
                  </a:lnTo>
                  <a:lnTo>
                    <a:pt x="10594" y="5444"/>
                  </a:lnTo>
                  <a:lnTo>
                    <a:pt x="10610" y="5446"/>
                  </a:lnTo>
                  <a:lnTo>
                    <a:pt x="10614" y="5444"/>
                  </a:lnTo>
                  <a:lnTo>
                    <a:pt x="10616" y="5444"/>
                  </a:lnTo>
                  <a:lnTo>
                    <a:pt x="10620" y="5444"/>
                  </a:lnTo>
                  <a:lnTo>
                    <a:pt x="10640" y="5446"/>
                  </a:lnTo>
                  <a:lnTo>
                    <a:pt x="10652" y="5448"/>
                  </a:lnTo>
                  <a:lnTo>
                    <a:pt x="10658" y="5448"/>
                  </a:lnTo>
                  <a:lnTo>
                    <a:pt x="10662" y="5446"/>
                  </a:lnTo>
                  <a:lnTo>
                    <a:pt x="10662" y="5444"/>
                  </a:lnTo>
                  <a:lnTo>
                    <a:pt x="10662" y="5442"/>
                  </a:lnTo>
                  <a:lnTo>
                    <a:pt x="10664" y="5442"/>
                  </a:lnTo>
                  <a:lnTo>
                    <a:pt x="10682" y="5450"/>
                  </a:lnTo>
                  <a:lnTo>
                    <a:pt x="10694" y="5456"/>
                  </a:lnTo>
                  <a:lnTo>
                    <a:pt x="10702" y="5458"/>
                  </a:lnTo>
                  <a:lnTo>
                    <a:pt x="10708" y="5460"/>
                  </a:lnTo>
                  <a:lnTo>
                    <a:pt x="10716" y="5464"/>
                  </a:lnTo>
                  <a:close/>
                  <a:moveTo>
                    <a:pt x="10750" y="5470"/>
                  </a:moveTo>
                  <a:lnTo>
                    <a:pt x="10750" y="5470"/>
                  </a:lnTo>
                  <a:lnTo>
                    <a:pt x="10754" y="5468"/>
                  </a:lnTo>
                  <a:lnTo>
                    <a:pt x="10756" y="5464"/>
                  </a:lnTo>
                  <a:lnTo>
                    <a:pt x="10760" y="5460"/>
                  </a:lnTo>
                  <a:lnTo>
                    <a:pt x="10766" y="5454"/>
                  </a:lnTo>
                  <a:lnTo>
                    <a:pt x="10770" y="5448"/>
                  </a:lnTo>
                  <a:lnTo>
                    <a:pt x="10770" y="5446"/>
                  </a:lnTo>
                  <a:lnTo>
                    <a:pt x="10770" y="5444"/>
                  </a:lnTo>
                  <a:lnTo>
                    <a:pt x="10764" y="5440"/>
                  </a:lnTo>
                  <a:lnTo>
                    <a:pt x="10758" y="5434"/>
                  </a:lnTo>
                  <a:lnTo>
                    <a:pt x="10754" y="5432"/>
                  </a:lnTo>
                  <a:lnTo>
                    <a:pt x="10752" y="5432"/>
                  </a:lnTo>
                  <a:lnTo>
                    <a:pt x="10748" y="5434"/>
                  </a:lnTo>
                  <a:lnTo>
                    <a:pt x="10742" y="5436"/>
                  </a:lnTo>
                  <a:lnTo>
                    <a:pt x="10738" y="5436"/>
                  </a:lnTo>
                  <a:lnTo>
                    <a:pt x="10734" y="5436"/>
                  </a:lnTo>
                  <a:lnTo>
                    <a:pt x="10726" y="5432"/>
                  </a:lnTo>
                  <a:lnTo>
                    <a:pt x="10724" y="5434"/>
                  </a:lnTo>
                  <a:lnTo>
                    <a:pt x="10722" y="5434"/>
                  </a:lnTo>
                  <a:lnTo>
                    <a:pt x="10724" y="5440"/>
                  </a:lnTo>
                  <a:lnTo>
                    <a:pt x="10726" y="5446"/>
                  </a:lnTo>
                  <a:lnTo>
                    <a:pt x="10728" y="5448"/>
                  </a:lnTo>
                  <a:lnTo>
                    <a:pt x="10732" y="5448"/>
                  </a:lnTo>
                  <a:lnTo>
                    <a:pt x="10738" y="5450"/>
                  </a:lnTo>
                  <a:lnTo>
                    <a:pt x="10744" y="5456"/>
                  </a:lnTo>
                  <a:lnTo>
                    <a:pt x="10748" y="5462"/>
                  </a:lnTo>
                  <a:lnTo>
                    <a:pt x="10748" y="5466"/>
                  </a:lnTo>
                  <a:lnTo>
                    <a:pt x="10748" y="5468"/>
                  </a:lnTo>
                  <a:lnTo>
                    <a:pt x="10750" y="5470"/>
                  </a:lnTo>
                  <a:close/>
                  <a:moveTo>
                    <a:pt x="10784" y="5464"/>
                  </a:moveTo>
                  <a:lnTo>
                    <a:pt x="10784" y="5464"/>
                  </a:lnTo>
                  <a:lnTo>
                    <a:pt x="10778" y="5466"/>
                  </a:lnTo>
                  <a:lnTo>
                    <a:pt x="10778" y="5468"/>
                  </a:lnTo>
                  <a:lnTo>
                    <a:pt x="10782" y="5472"/>
                  </a:lnTo>
                  <a:lnTo>
                    <a:pt x="10792" y="5474"/>
                  </a:lnTo>
                  <a:lnTo>
                    <a:pt x="10802" y="5474"/>
                  </a:lnTo>
                  <a:lnTo>
                    <a:pt x="10804" y="5472"/>
                  </a:lnTo>
                  <a:lnTo>
                    <a:pt x="10806" y="5470"/>
                  </a:lnTo>
                  <a:lnTo>
                    <a:pt x="10806" y="5466"/>
                  </a:lnTo>
                  <a:lnTo>
                    <a:pt x="10810" y="5456"/>
                  </a:lnTo>
                  <a:lnTo>
                    <a:pt x="10812" y="5448"/>
                  </a:lnTo>
                  <a:lnTo>
                    <a:pt x="10814" y="5444"/>
                  </a:lnTo>
                  <a:lnTo>
                    <a:pt x="10810" y="5442"/>
                  </a:lnTo>
                  <a:lnTo>
                    <a:pt x="10804" y="5440"/>
                  </a:lnTo>
                  <a:lnTo>
                    <a:pt x="10800" y="5440"/>
                  </a:lnTo>
                  <a:lnTo>
                    <a:pt x="10796" y="5440"/>
                  </a:lnTo>
                  <a:lnTo>
                    <a:pt x="10790" y="5442"/>
                  </a:lnTo>
                  <a:lnTo>
                    <a:pt x="10786" y="5448"/>
                  </a:lnTo>
                  <a:lnTo>
                    <a:pt x="10784" y="5452"/>
                  </a:lnTo>
                  <a:lnTo>
                    <a:pt x="10786" y="5460"/>
                  </a:lnTo>
                  <a:lnTo>
                    <a:pt x="10784" y="5464"/>
                  </a:lnTo>
                  <a:close/>
                  <a:moveTo>
                    <a:pt x="10826" y="5482"/>
                  </a:moveTo>
                  <a:lnTo>
                    <a:pt x="10826" y="5482"/>
                  </a:lnTo>
                  <a:lnTo>
                    <a:pt x="10836" y="5480"/>
                  </a:lnTo>
                  <a:lnTo>
                    <a:pt x="10848" y="5476"/>
                  </a:lnTo>
                  <a:lnTo>
                    <a:pt x="10860" y="5472"/>
                  </a:lnTo>
                  <a:lnTo>
                    <a:pt x="10866" y="5472"/>
                  </a:lnTo>
                  <a:lnTo>
                    <a:pt x="10872" y="5470"/>
                  </a:lnTo>
                  <a:lnTo>
                    <a:pt x="10874" y="5468"/>
                  </a:lnTo>
                  <a:lnTo>
                    <a:pt x="10878" y="5466"/>
                  </a:lnTo>
                  <a:lnTo>
                    <a:pt x="10878" y="5468"/>
                  </a:lnTo>
                  <a:lnTo>
                    <a:pt x="10880" y="5470"/>
                  </a:lnTo>
                  <a:lnTo>
                    <a:pt x="10884" y="5470"/>
                  </a:lnTo>
                  <a:lnTo>
                    <a:pt x="10888" y="5468"/>
                  </a:lnTo>
                  <a:lnTo>
                    <a:pt x="10892" y="5470"/>
                  </a:lnTo>
                  <a:lnTo>
                    <a:pt x="10902" y="5472"/>
                  </a:lnTo>
                  <a:lnTo>
                    <a:pt x="10904" y="5470"/>
                  </a:lnTo>
                  <a:lnTo>
                    <a:pt x="10902" y="5468"/>
                  </a:lnTo>
                  <a:lnTo>
                    <a:pt x="10896" y="5466"/>
                  </a:lnTo>
                  <a:lnTo>
                    <a:pt x="10894" y="5464"/>
                  </a:lnTo>
                  <a:lnTo>
                    <a:pt x="10896" y="5462"/>
                  </a:lnTo>
                  <a:lnTo>
                    <a:pt x="10900" y="5462"/>
                  </a:lnTo>
                  <a:lnTo>
                    <a:pt x="10908" y="5466"/>
                  </a:lnTo>
                  <a:lnTo>
                    <a:pt x="10910" y="5464"/>
                  </a:lnTo>
                  <a:lnTo>
                    <a:pt x="10912" y="5462"/>
                  </a:lnTo>
                  <a:lnTo>
                    <a:pt x="10910" y="5458"/>
                  </a:lnTo>
                  <a:lnTo>
                    <a:pt x="10908" y="5450"/>
                  </a:lnTo>
                  <a:lnTo>
                    <a:pt x="10902" y="5444"/>
                  </a:lnTo>
                  <a:lnTo>
                    <a:pt x="10900" y="5442"/>
                  </a:lnTo>
                  <a:lnTo>
                    <a:pt x="10896" y="5444"/>
                  </a:lnTo>
                  <a:lnTo>
                    <a:pt x="10894" y="5444"/>
                  </a:lnTo>
                  <a:lnTo>
                    <a:pt x="10892" y="5444"/>
                  </a:lnTo>
                  <a:lnTo>
                    <a:pt x="10888" y="5442"/>
                  </a:lnTo>
                  <a:lnTo>
                    <a:pt x="10886" y="5440"/>
                  </a:lnTo>
                  <a:lnTo>
                    <a:pt x="10884" y="5440"/>
                  </a:lnTo>
                  <a:lnTo>
                    <a:pt x="10880" y="5442"/>
                  </a:lnTo>
                  <a:lnTo>
                    <a:pt x="10878" y="5444"/>
                  </a:lnTo>
                  <a:lnTo>
                    <a:pt x="10874" y="5444"/>
                  </a:lnTo>
                  <a:lnTo>
                    <a:pt x="10870" y="5440"/>
                  </a:lnTo>
                  <a:lnTo>
                    <a:pt x="10866" y="5434"/>
                  </a:lnTo>
                  <a:lnTo>
                    <a:pt x="10862" y="5434"/>
                  </a:lnTo>
                  <a:lnTo>
                    <a:pt x="10858" y="5434"/>
                  </a:lnTo>
                  <a:lnTo>
                    <a:pt x="10854" y="5434"/>
                  </a:lnTo>
                  <a:lnTo>
                    <a:pt x="10852" y="5436"/>
                  </a:lnTo>
                  <a:lnTo>
                    <a:pt x="10852" y="5440"/>
                  </a:lnTo>
                  <a:lnTo>
                    <a:pt x="10854" y="5444"/>
                  </a:lnTo>
                  <a:lnTo>
                    <a:pt x="10858" y="5450"/>
                  </a:lnTo>
                  <a:lnTo>
                    <a:pt x="10862" y="5450"/>
                  </a:lnTo>
                  <a:lnTo>
                    <a:pt x="10866" y="5452"/>
                  </a:lnTo>
                  <a:lnTo>
                    <a:pt x="10872" y="5454"/>
                  </a:lnTo>
                  <a:lnTo>
                    <a:pt x="10874" y="5458"/>
                  </a:lnTo>
                  <a:lnTo>
                    <a:pt x="10874" y="5460"/>
                  </a:lnTo>
                  <a:lnTo>
                    <a:pt x="10870" y="5460"/>
                  </a:lnTo>
                  <a:lnTo>
                    <a:pt x="10864" y="5460"/>
                  </a:lnTo>
                  <a:lnTo>
                    <a:pt x="10862" y="5462"/>
                  </a:lnTo>
                  <a:lnTo>
                    <a:pt x="10858" y="5464"/>
                  </a:lnTo>
                  <a:lnTo>
                    <a:pt x="10854" y="5460"/>
                  </a:lnTo>
                  <a:lnTo>
                    <a:pt x="10848" y="5452"/>
                  </a:lnTo>
                  <a:lnTo>
                    <a:pt x="10846" y="5450"/>
                  </a:lnTo>
                  <a:lnTo>
                    <a:pt x="10842" y="5450"/>
                  </a:lnTo>
                  <a:lnTo>
                    <a:pt x="10838" y="5450"/>
                  </a:lnTo>
                  <a:lnTo>
                    <a:pt x="10832" y="5448"/>
                  </a:lnTo>
                  <a:lnTo>
                    <a:pt x="10828" y="5446"/>
                  </a:lnTo>
                  <a:lnTo>
                    <a:pt x="10826" y="5446"/>
                  </a:lnTo>
                  <a:lnTo>
                    <a:pt x="10824" y="5448"/>
                  </a:lnTo>
                  <a:lnTo>
                    <a:pt x="10820" y="5452"/>
                  </a:lnTo>
                  <a:lnTo>
                    <a:pt x="10818" y="5456"/>
                  </a:lnTo>
                  <a:lnTo>
                    <a:pt x="10814" y="5458"/>
                  </a:lnTo>
                  <a:lnTo>
                    <a:pt x="10814" y="5464"/>
                  </a:lnTo>
                  <a:lnTo>
                    <a:pt x="10814" y="5470"/>
                  </a:lnTo>
                  <a:lnTo>
                    <a:pt x="10814" y="5474"/>
                  </a:lnTo>
                  <a:lnTo>
                    <a:pt x="10814" y="5476"/>
                  </a:lnTo>
                  <a:lnTo>
                    <a:pt x="10816" y="5480"/>
                  </a:lnTo>
                  <a:lnTo>
                    <a:pt x="10826" y="5482"/>
                  </a:lnTo>
                  <a:close/>
                  <a:moveTo>
                    <a:pt x="10994" y="5474"/>
                  </a:moveTo>
                  <a:lnTo>
                    <a:pt x="10994" y="5474"/>
                  </a:lnTo>
                  <a:lnTo>
                    <a:pt x="10996" y="5474"/>
                  </a:lnTo>
                  <a:lnTo>
                    <a:pt x="10998" y="5472"/>
                  </a:lnTo>
                  <a:lnTo>
                    <a:pt x="11000" y="5470"/>
                  </a:lnTo>
                  <a:lnTo>
                    <a:pt x="11008" y="5470"/>
                  </a:lnTo>
                  <a:lnTo>
                    <a:pt x="11012" y="5472"/>
                  </a:lnTo>
                  <a:lnTo>
                    <a:pt x="11016" y="5472"/>
                  </a:lnTo>
                  <a:lnTo>
                    <a:pt x="11022" y="5470"/>
                  </a:lnTo>
                  <a:lnTo>
                    <a:pt x="11028" y="5466"/>
                  </a:lnTo>
                  <a:lnTo>
                    <a:pt x="11032" y="5466"/>
                  </a:lnTo>
                  <a:lnTo>
                    <a:pt x="11038" y="5466"/>
                  </a:lnTo>
                  <a:lnTo>
                    <a:pt x="11046" y="5462"/>
                  </a:lnTo>
                  <a:lnTo>
                    <a:pt x="11054" y="5458"/>
                  </a:lnTo>
                  <a:lnTo>
                    <a:pt x="11058" y="5456"/>
                  </a:lnTo>
                  <a:lnTo>
                    <a:pt x="11058" y="5454"/>
                  </a:lnTo>
                  <a:lnTo>
                    <a:pt x="11058" y="5450"/>
                  </a:lnTo>
                  <a:lnTo>
                    <a:pt x="11062" y="5448"/>
                  </a:lnTo>
                  <a:lnTo>
                    <a:pt x="11064" y="5444"/>
                  </a:lnTo>
                  <a:lnTo>
                    <a:pt x="11064" y="5436"/>
                  </a:lnTo>
                  <a:lnTo>
                    <a:pt x="11062" y="5434"/>
                  </a:lnTo>
                  <a:lnTo>
                    <a:pt x="11060" y="5432"/>
                  </a:lnTo>
                  <a:lnTo>
                    <a:pt x="11056" y="5434"/>
                  </a:lnTo>
                  <a:lnTo>
                    <a:pt x="11054" y="5438"/>
                  </a:lnTo>
                  <a:lnTo>
                    <a:pt x="11056" y="5440"/>
                  </a:lnTo>
                  <a:lnTo>
                    <a:pt x="11058" y="5440"/>
                  </a:lnTo>
                  <a:lnTo>
                    <a:pt x="11058" y="5442"/>
                  </a:lnTo>
                  <a:lnTo>
                    <a:pt x="11056" y="5444"/>
                  </a:lnTo>
                  <a:lnTo>
                    <a:pt x="11050" y="5448"/>
                  </a:lnTo>
                  <a:lnTo>
                    <a:pt x="11044" y="5452"/>
                  </a:lnTo>
                  <a:lnTo>
                    <a:pt x="11044" y="5454"/>
                  </a:lnTo>
                  <a:lnTo>
                    <a:pt x="11044" y="5456"/>
                  </a:lnTo>
                  <a:lnTo>
                    <a:pt x="11040" y="5460"/>
                  </a:lnTo>
                  <a:lnTo>
                    <a:pt x="11036" y="5460"/>
                  </a:lnTo>
                  <a:lnTo>
                    <a:pt x="11034" y="5458"/>
                  </a:lnTo>
                  <a:lnTo>
                    <a:pt x="11030" y="5454"/>
                  </a:lnTo>
                  <a:lnTo>
                    <a:pt x="11026" y="5450"/>
                  </a:lnTo>
                  <a:lnTo>
                    <a:pt x="11024" y="5450"/>
                  </a:lnTo>
                  <a:lnTo>
                    <a:pt x="11020" y="5450"/>
                  </a:lnTo>
                  <a:lnTo>
                    <a:pt x="11016" y="5454"/>
                  </a:lnTo>
                  <a:lnTo>
                    <a:pt x="11012" y="5454"/>
                  </a:lnTo>
                  <a:lnTo>
                    <a:pt x="11010" y="5454"/>
                  </a:lnTo>
                  <a:lnTo>
                    <a:pt x="11006" y="5456"/>
                  </a:lnTo>
                  <a:lnTo>
                    <a:pt x="11002" y="5456"/>
                  </a:lnTo>
                  <a:lnTo>
                    <a:pt x="11000" y="5456"/>
                  </a:lnTo>
                  <a:lnTo>
                    <a:pt x="10994" y="5452"/>
                  </a:lnTo>
                  <a:lnTo>
                    <a:pt x="10988" y="5448"/>
                  </a:lnTo>
                  <a:lnTo>
                    <a:pt x="10980" y="5446"/>
                  </a:lnTo>
                  <a:lnTo>
                    <a:pt x="10966" y="5440"/>
                  </a:lnTo>
                  <a:lnTo>
                    <a:pt x="10956" y="5440"/>
                  </a:lnTo>
                  <a:lnTo>
                    <a:pt x="10952" y="5442"/>
                  </a:lnTo>
                  <a:lnTo>
                    <a:pt x="10948" y="5446"/>
                  </a:lnTo>
                  <a:lnTo>
                    <a:pt x="10944" y="5448"/>
                  </a:lnTo>
                  <a:lnTo>
                    <a:pt x="10940" y="5452"/>
                  </a:lnTo>
                  <a:lnTo>
                    <a:pt x="10936" y="5454"/>
                  </a:lnTo>
                  <a:lnTo>
                    <a:pt x="10936" y="5462"/>
                  </a:lnTo>
                  <a:lnTo>
                    <a:pt x="10938" y="5470"/>
                  </a:lnTo>
                  <a:lnTo>
                    <a:pt x="10940" y="5470"/>
                  </a:lnTo>
                  <a:lnTo>
                    <a:pt x="10944" y="5468"/>
                  </a:lnTo>
                  <a:lnTo>
                    <a:pt x="10950" y="5468"/>
                  </a:lnTo>
                  <a:lnTo>
                    <a:pt x="10966" y="5470"/>
                  </a:lnTo>
                  <a:lnTo>
                    <a:pt x="10974" y="5470"/>
                  </a:lnTo>
                  <a:lnTo>
                    <a:pt x="10980" y="5474"/>
                  </a:lnTo>
                  <a:lnTo>
                    <a:pt x="10984" y="5476"/>
                  </a:lnTo>
                  <a:lnTo>
                    <a:pt x="10988" y="5476"/>
                  </a:lnTo>
                  <a:lnTo>
                    <a:pt x="10990" y="5474"/>
                  </a:lnTo>
                  <a:lnTo>
                    <a:pt x="10994" y="5474"/>
                  </a:lnTo>
                  <a:close/>
                  <a:moveTo>
                    <a:pt x="10934" y="5522"/>
                  </a:moveTo>
                  <a:lnTo>
                    <a:pt x="10934" y="5522"/>
                  </a:lnTo>
                  <a:lnTo>
                    <a:pt x="10942" y="5528"/>
                  </a:lnTo>
                  <a:lnTo>
                    <a:pt x="10946" y="5534"/>
                  </a:lnTo>
                  <a:lnTo>
                    <a:pt x="10950" y="5538"/>
                  </a:lnTo>
                  <a:lnTo>
                    <a:pt x="10952" y="5538"/>
                  </a:lnTo>
                  <a:lnTo>
                    <a:pt x="10956" y="5540"/>
                  </a:lnTo>
                  <a:lnTo>
                    <a:pt x="10958" y="5540"/>
                  </a:lnTo>
                  <a:lnTo>
                    <a:pt x="10962" y="5542"/>
                  </a:lnTo>
                  <a:lnTo>
                    <a:pt x="10964" y="5540"/>
                  </a:lnTo>
                  <a:lnTo>
                    <a:pt x="10966" y="5538"/>
                  </a:lnTo>
                  <a:lnTo>
                    <a:pt x="10968" y="5536"/>
                  </a:lnTo>
                  <a:lnTo>
                    <a:pt x="10970" y="5536"/>
                  </a:lnTo>
                  <a:lnTo>
                    <a:pt x="10974" y="5532"/>
                  </a:lnTo>
                  <a:lnTo>
                    <a:pt x="10974" y="5530"/>
                  </a:lnTo>
                  <a:lnTo>
                    <a:pt x="10974" y="5526"/>
                  </a:lnTo>
                  <a:lnTo>
                    <a:pt x="10970" y="5518"/>
                  </a:lnTo>
                  <a:lnTo>
                    <a:pt x="10964" y="5512"/>
                  </a:lnTo>
                  <a:lnTo>
                    <a:pt x="10958" y="5508"/>
                  </a:lnTo>
                  <a:lnTo>
                    <a:pt x="10956" y="5508"/>
                  </a:lnTo>
                  <a:lnTo>
                    <a:pt x="10954" y="5506"/>
                  </a:lnTo>
                  <a:lnTo>
                    <a:pt x="10952" y="5502"/>
                  </a:lnTo>
                  <a:lnTo>
                    <a:pt x="10948" y="5498"/>
                  </a:lnTo>
                  <a:lnTo>
                    <a:pt x="10942" y="5494"/>
                  </a:lnTo>
                  <a:lnTo>
                    <a:pt x="10938" y="5494"/>
                  </a:lnTo>
                  <a:lnTo>
                    <a:pt x="10934" y="5494"/>
                  </a:lnTo>
                  <a:lnTo>
                    <a:pt x="10930" y="5494"/>
                  </a:lnTo>
                  <a:lnTo>
                    <a:pt x="10924" y="5494"/>
                  </a:lnTo>
                  <a:lnTo>
                    <a:pt x="10914" y="5494"/>
                  </a:lnTo>
                  <a:lnTo>
                    <a:pt x="10910" y="5496"/>
                  </a:lnTo>
                  <a:lnTo>
                    <a:pt x="10906" y="5498"/>
                  </a:lnTo>
                  <a:lnTo>
                    <a:pt x="10902" y="5500"/>
                  </a:lnTo>
                  <a:lnTo>
                    <a:pt x="10902" y="5506"/>
                  </a:lnTo>
                  <a:lnTo>
                    <a:pt x="10902" y="5508"/>
                  </a:lnTo>
                  <a:lnTo>
                    <a:pt x="10906" y="5512"/>
                  </a:lnTo>
                  <a:lnTo>
                    <a:pt x="10914" y="5514"/>
                  </a:lnTo>
                  <a:lnTo>
                    <a:pt x="10924" y="5518"/>
                  </a:lnTo>
                  <a:lnTo>
                    <a:pt x="10934" y="5522"/>
                  </a:lnTo>
                  <a:close/>
                  <a:moveTo>
                    <a:pt x="11090" y="5546"/>
                  </a:moveTo>
                  <a:lnTo>
                    <a:pt x="11090" y="5546"/>
                  </a:lnTo>
                  <a:lnTo>
                    <a:pt x="11094" y="5544"/>
                  </a:lnTo>
                  <a:lnTo>
                    <a:pt x="11098" y="5544"/>
                  </a:lnTo>
                  <a:lnTo>
                    <a:pt x="11104" y="5540"/>
                  </a:lnTo>
                  <a:lnTo>
                    <a:pt x="11108" y="5536"/>
                  </a:lnTo>
                  <a:lnTo>
                    <a:pt x="11112" y="5534"/>
                  </a:lnTo>
                  <a:lnTo>
                    <a:pt x="11114" y="5534"/>
                  </a:lnTo>
                  <a:lnTo>
                    <a:pt x="11118" y="5536"/>
                  </a:lnTo>
                  <a:lnTo>
                    <a:pt x="11122" y="5534"/>
                  </a:lnTo>
                  <a:lnTo>
                    <a:pt x="11134" y="5520"/>
                  </a:lnTo>
                  <a:lnTo>
                    <a:pt x="11140" y="5512"/>
                  </a:lnTo>
                  <a:lnTo>
                    <a:pt x="11144" y="5506"/>
                  </a:lnTo>
                  <a:lnTo>
                    <a:pt x="11148" y="5500"/>
                  </a:lnTo>
                  <a:lnTo>
                    <a:pt x="11156" y="5494"/>
                  </a:lnTo>
                  <a:lnTo>
                    <a:pt x="11168" y="5488"/>
                  </a:lnTo>
                  <a:lnTo>
                    <a:pt x="11176" y="5484"/>
                  </a:lnTo>
                  <a:lnTo>
                    <a:pt x="11182" y="5484"/>
                  </a:lnTo>
                  <a:lnTo>
                    <a:pt x="11188" y="5480"/>
                  </a:lnTo>
                  <a:lnTo>
                    <a:pt x="11192" y="5476"/>
                  </a:lnTo>
                  <a:lnTo>
                    <a:pt x="11196" y="5476"/>
                  </a:lnTo>
                  <a:lnTo>
                    <a:pt x="11202" y="5476"/>
                  </a:lnTo>
                  <a:lnTo>
                    <a:pt x="11206" y="5470"/>
                  </a:lnTo>
                  <a:lnTo>
                    <a:pt x="11212" y="5466"/>
                  </a:lnTo>
                  <a:lnTo>
                    <a:pt x="11218" y="5464"/>
                  </a:lnTo>
                  <a:lnTo>
                    <a:pt x="11222" y="5464"/>
                  </a:lnTo>
                  <a:lnTo>
                    <a:pt x="11228" y="5460"/>
                  </a:lnTo>
                  <a:lnTo>
                    <a:pt x="11236" y="5450"/>
                  </a:lnTo>
                  <a:lnTo>
                    <a:pt x="11238" y="5448"/>
                  </a:lnTo>
                  <a:lnTo>
                    <a:pt x="11232" y="5444"/>
                  </a:lnTo>
                  <a:lnTo>
                    <a:pt x="11230" y="5444"/>
                  </a:lnTo>
                  <a:lnTo>
                    <a:pt x="11226" y="5444"/>
                  </a:lnTo>
                  <a:lnTo>
                    <a:pt x="11218" y="5446"/>
                  </a:lnTo>
                  <a:lnTo>
                    <a:pt x="11210" y="5450"/>
                  </a:lnTo>
                  <a:lnTo>
                    <a:pt x="11204" y="5450"/>
                  </a:lnTo>
                  <a:lnTo>
                    <a:pt x="11200" y="5450"/>
                  </a:lnTo>
                  <a:lnTo>
                    <a:pt x="11194" y="5452"/>
                  </a:lnTo>
                  <a:lnTo>
                    <a:pt x="11188" y="5454"/>
                  </a:lnTo>
                  <a:lnTo>
                    <a:pt x="11184" y="5454"/>
                  </a:lnTo>
                  <a:lnTo>
                    <a:pt x="11180" y="5452"/>
                  </a:lnTo>
                  <a:lnTo>
                    <a:pt x="11176" y="5452"/>
                  </a:lnTo>
                  <a:lnTo>
                    <a:pt x="11158" y="5458"/>
                  </a:lnTo>
                  <a:lnTo>
                    <a:pt x="11150" y="5460"/>
                  </a:lnTo>
                  <a:lnTo>
                    <a:pt x="11146" y="5466"/>
                  </a:lnTo>
                  <a:lnTo>
                    <a:pt x="11144" y="5470"/>
                  </a:lnTo>
                  <a:lnTo>
                    <a:pt x="11138" y="5478"/>
                  </a:lnTo>
                  <a:lnTo>
                    <a:pt x="11128" y="5484"/>
                  </a:lnTo>
                  <a:lnTo>
                    <a:pt x="11122" y="5486"/>
                  </a:lnTo>
                  <a:lnTo>
                    <a:pt x="11114" y="5488"/>
                  </a:lnTo>
                  <a:lnTo>
                    <a:pt x="11104" y="5496"/>
                  </a:lnTo>
                  <a:lnTo>
                    <a:pt x="11094" y="5504"/>
                  </a:lnTo>
                  <a:lnTo>
                    <a:pt x="11090" y="5510"/>
                  </a:lnTo>
                  <a:lnTo>
                    <a:pt x="11088" y="5522"/>
                  </a:lnTo>
                  <a:lnTo>
                    <a:pt x="11088" y="5524"/>
                  </a:lnTo>
                  <a:lnTo>
                    <a:pt x="11088" y="5526"/>
                  </a:lnTo>
                  <a:lnTo>
                    <a:pt x="11092" y="5528"/>
                  </a:lnTo>
                  <a:lnTo>
                    <a:pt x="11094" y="5530"/>
                  </a:lnTo>
                  <a:lnTo>
                    <a:pt x="11092" y="5532"/>
                  </a:lnTo>
                  <a:lnTo>
                    <a:pt x="11086" y="5536"/>
                  </a:lnTo>
                  <a:lnTo>
                    <a:pt x="11082" y="5540"/>
                  </a:lnTo>
                  <a:lnTo>
                    <a:pt x="11082" y="5542"/>
                  </a:lnTo>
                  <a:lnTo>
                    <a:pt x="11090" y="5546"/>
                  </a:lnTo>
                  <a:close/>
                  <a:moveTo>
                    <a:pt x="11218" y="5414"/>
                  </a:moveTo>
                  <a:lnTo>
                    <a:pt x="11218" y="5414"/>
                  </a:lnTo>
                  <a:lnTo>
                    <a:pt x="11218" y="5412"/>
                  </a:lnTo>
                  <a:lnTo>
                    <a:pt x="11214" y="5410"/>
                  </a:lnTo>
                  <a:lnTo>
                    <a:pt x="11202" y="5410"/>
                  </a:lnTo>
                  <a:lnTo>
                    <a:pt x="11190" y="5414"/>
                  </a:lnTo>
                  <a:lnTo>
                    <a:pt x="11184" y="5416"/>
                  </a:lnTo>
                  <a:lnTo>
                    <a:pt x="11180" y="5420"/>
                  </a:lnTo>
                  <a:lnTo>
                    <a:pt x="11178" y="5422"/>
                  </a:lnTo>
                  <a:lnTo>
                    <a:pt x="11180" y="5424"/>
                  </a:lnTo>
                  <a:lnTo>
                    <a:pt x="11194" y="5424"/>
                  </a:lnTo>
                  <a:lnTo>
                    <a:pt x="11210" y="5418"/>
                  </a:lnTo>
                  <a:lnTo>
                    <a:pt x="11216" y="5416"/>
                  </a:lnTo>
                  <a:lnTo>
                    <a:pt x="11218" y="5414"/>
                  </a:lnTo>
                  <a:close/>
                  <a:moveTo>
                    <a:pt x="9966" y="4902"/>
                  </a:moveTo>
                  <a:lnTo>
                    <a:pt x="9966" y="4902"/>
                  </a:lnTo>
                  <a:lnTo>
                    <a:pt x="9966" y="4906"/>
                  </a:lnTo>
                  <a:lnTo>
                    <a:pt x="9968" y="4910"/>
                  </a:lnTo>
                  <a:lnTo>
                    <a:pt x="9972" y="4914"/>
                  </a:lnTo>
                  <a:lnTo>
                    <a:pt x="9980" y="4918"/>
                  </a:lnTo>
                  <a:lnTo>
                    <a:pt x="9990" y="4928"/>
                  </a:lnTo>
                  <a:lnTo>
                    <a:pt x="9994" y="4928"/>
                  </a:lnTo>
                  <a:lnTo>
                    <a:pt x="9994" y="4926"/>
                  </a:lnTo>
                  <a:lnTo>
                    <a:pt x="9990" y="4916"/>
                  </a:lnTo>
                  <a:lnTo>
                    <a:pt x="9982" y="4906"/>
                  </a:lnTo>
                  <a:lnTo>
                    <a:pt x="9972" y="4900"/>
                  </a:lnTo>
                  <a:lnTo>
                    <a:pt x="9970" y="4900"/>
                  </a:lnTo>
                  <a:lnTo>
                    <a:pt x="9966" y="4902"/>
                  </a:lnTo>
                  <a:close/>
                  <a:moveTo>
                    <a:pt x="10026" y="4966"/>
                  </a:moveTo>
                  <a:lnTo>
                    <a:pt x="10026" y="4966"/>
                  </a:lnTo>
                  <a:lnTo>
                    <a:pt x="10022" y="4968"/>
                  </a:lnTo>
                  <a:lnTo>
                    <a:pt x="10022" y="4970"/>
                  </a:lnTo>
                  <a:lnTo>
                    <a:pt x="10026" y="4980"/>
                  </a:lnTo>
                  <a:lnTo>
                    <a:pt x="10044" y="5006"/>
                  </a:lnTo>
                  <a:lnTo>
                    <a:pt x="10046" y="5010"/>
                  </a:lnTo>
                  <a:lnTo>
                    <a:pt x="10050" y="5012"/>
                  </a:lnTo>
                  <a:lnTo>
                    <a:pt x="10052" y="5008"/>
                  </a:lnTo>
                  <a:lnTo>
                    <a:pt x="10054" y="5004"/>
                  </a:lnTo>
                  <a:lnTo>
                    <a:pt x="10054" y="4994"/>
                  </a:lnTo>
                  <a:lnTo>
                    <a:pt x="10052" y="4988"/>
                  </a:lnTo>
                  <a:lnTo>
                    <a:pt x="10050" y="4984"/>
                  </a:lnTo>
                  <a:lnTo>
                    <a:pt x="10044" y="4978"/>
                  </a:lnTo>
                  <a:lnTo>
                    <a:pt x="10038" y="4972"/>
                  </a:lnTo>
                  <a:lnTo>
                    <a:pt x="10032" y="4966"/>
                  </a:lnTo>
                  <a:lnTo>
                    <a:pt x="10030" y="4966"/>
                  </a:lnTo>
                  <a:lnTo>
                    <a:pt x="10026" y="4966"/>
                  </a:lnTo>
                  <a:close/>
                  <a:moveTo>
                    <a:pt x="10084" y="5086"/>
                  </a:moveTo>
                  <a:lnTo>
                    <a:pt x="10084" y="5086"/>
                  </a:lnTo>
                  <a:lnTo>
                    <a:pt x="10080" y="5090"/>
                  </a:lnTo>
                  <a:lnTo>
                    <a:pt x="10080" y="5096"/>
                  </a:lnTo>
                  <a:lnTo>
                    <a:pt x="10082" y="5102"/>
                  </a:lnTo>
                  <a:lnTo>
                    <a:pt x="10086" y="5110"/>
                  </a:lnTo>
                  <a:lnTo>
                    <a:pt x="10098" y="5120"/>
                  </a:lnTo>
                  <a:lnTo>
                    <a:pt x="10102" y="5122"/>
                  </a:lnTo>
                  <a:lnTo>
                    <a:pt x="10106" y="5122"/>
                  </a:lnTo>
                  <a:lnTo>
                    <a:pt x="10108" y="5120"/>
                  </a:lnTo>
                  <a:lnTo>
                    <a:pt x="10108" y="5114"/>
                  </a:lnTo>
                  <a:lnTo>
                    <a:pt x="10102" y="5100"/>
                  </a:lnTo>
                  <a:lnTo>
                    <a:pt x="10098" y="5092"/>
                  </a:lnTo>
                  <a:lnTo>
                    <a:pt x="10092" y="5088"/>
                  </a:lnTo>
                  <a:lnTo>
                    <a:pt x="10088" y="5084"/>
                  </a:lnTo>
                  <a:lnTo>
                    <a:pt x="10084" y="5086"/>
                  </a:lnTo>
                  <a:close/>
                  <a:moveTo>
                    <a:pt x="10070" y="5066"/>
                  </a:moveTo>
                  <a:lnTo>
                    <a:pt x="10070" y="5066"/>
                  </a:lnTo>
                  <a:lnTo>
                    <a:pt x="10072" y="5066"/>
                  </a:lnTo>
                  <a:lnTo>
                    <a:pt x="10074" y="5066"/>
                  </a:lnTo>
                  <a:lnTo>
                    <a:pt x="10076" y="5060"/>
                  </a:lnTo>
                  <a:lnTo>
                    <a:pt x="10076" y="5054"/>
                  </a:lnTo>
                  <a:lnTo>
                    <a:pt x="10074" y="5050"/>
                  </a:lnTo>
                  <a:lnTo>
                    <a:pt x="10072" y="5048"/>
                  </a:lnTo>
                  <a:lnTo>
                    <a:pt x="10070" y="5048"/>
                  </a:lnTo>
                  <a:lnTo>
                    <a:pt x="10068" y="5054"/>
                  </a:lnTo>
                  <a:lnTo>
                    <a:pt x="10068" y="5060"/>
                  </a:lnTo>
                  <a:lnTo>
                    <a:pt x="10068" y="5062"/>
                  </a:lnTo>
                  <a:lnTo>
                    <a:pt x="10070" y="5066"/>
                  </a:lnTo>
                  <a:close/>
                  <a:moveTo>
                    <a:pt x="11590" y="5128"/>
                  </a:moveTo>
                  <a:lnTo>
                    <a:pt x="11590" y="5128"/>
                  </a:lnTo>
                  <a:lnTo>
                    <a:pt x="11592" y="5130"/>
                  </a:lnTo>
                  <a:lnTo>
                    <a:pt x="11598" y="5130"/>
                  </a:lnTo>
                  <a:lnTo>
                    <a:pt x="11618" y="5128"/>
                  </a:lnTo>
                  <a:lnTo>
                    <a:pt x="11628" y="5124"/>
                  </a:lnTo>
                  <a:lnTo>
                    <a:pt x="11628" y="5122"/>
                  </a:lnTo>
                  <a:lnTo>
                    <a:pt x="11624" y="5122"/>
                  </a:lnTo>
                  <a:lnTo>
                    <a:pt x="11590" y="5118"/>
                  </a:lnTo>
                  <a:lnTo>
                    <a:pt x="11576" y="5116"/>
                  </a:lnTo>
                  <a:lnTo>
                    <a:pt x="11572" y="5116"/>
                  </a:lnTo>
                  <a:lnTo>
                    <a:pt x="11578" y="5120"/>
                  </a:lnTo>
                  <a:lnTo>
                    <a:pt x="11590" y="5128"/>
                  </a:lnTo>
                  <a:close/>
                  <a:moveTo>
                    <a:pt x="11600" y="5086"/>
                  </a:moveTo>
                  <a:lnTo>
                    <a:pt x="11600" y="5086"/>
                  </a:lnTo>
                  <a:lnTo>
                    <a:pt x="11594" y="5082"/>
                  </a:lnTo>
                  <a:lnTo>
                    <a:pt x="11592" y="5078"/>
                  </a:lnTo>
                  <a:lnTo>
                    <a:pt x="11586" y="5074"/>
                  </a:lnTo>
                  <a:lnTo>
                    <a:pt x="11576" y="5070"/>
                  </a:lnTo>
                  <a:lnTo>
                    <a:pt x="11566" y="5068"/>
                  </a:lnTo>
                  <a:lnTo>
                    <a:pt x="11566" y="5070"/>
                  </a:lnTo>
                  <a:lnTo>
                    <a:pt x="11566" y="5072"/>
                  </a:lnTo>
                  <a:lnTo>
                    <a:pt x="11572" y="5078"/>
                  </a:lnTo>
                  <a:lnTo>
                    <a:pt x="11580" y="5082"/>
                  </a:lnTo>
                  <a:lnTo>
                    <a:pt x="11582" y="5084"/>
                  </a:lnTo>
                  <a:lnTo>
                    <a:pt x="11584" y="5088"/>
                  </a:lnTo>
                  <a:lnTo>
                    <a:pt x="11584" y="5092"/>
                  </a:lnTo>
                  <a:lnTo>
                    <a:pt x="11586" y="5094"/>
                  </a:lnTo>
                  <a:lnTo>
                    <a:pt x="11588" y="5096"/>
                  </a:lnTo>
                  <a:lnTo>
                    <a:pt x="11592" y="5096"/>
                  </a:lnTo>
                  <a:lnTo>
                    <a:pt x="11600" y="5096"/>
                  </a:lnTo>
                  <a:lnTo>
                    <a:pt x="11606" y="5094"/>
                  </a:lnTo>
                  <a:lnTo>
                    <a:pt x="11608" y="5092"/>
                  </a:lnTo>
                  <a:lnTo>
                    <a:pt x="11606" y="5090"/>
                  </a:lnTo>
                  <a:lnTo>
                    <a:pt x="11600" y="5086"/>
                  </a:lnTo>
                  <a:close/>
                  <a:moveTo>
                    <a:pt x="11538" y="5324"/>
                  </a:moveTo>
                  <a:lnTo>
                    <a:pt x="11538" y="5324"/>
                  </a:lnTo>
                  <a:lnTo>
                    <a:pt x="11536" y="5310"/>
                  </a:lnTo>
                  <a:lnTo>
                    <a:pt x="11532" y="5304"/>
                  </a:lnTo>
                  <a:lnTo>
                    <a:pt x="11530" y="5304"/>
                  </a:lnTo>
                  <a:lnTo>
                    <a:pt x="11528" y="5304"/>
                  </a:lnTo>
                  <a:lnTo>
                    <a:pt x="11526" y="5310"/>
                  </a:lnTo>
                  <a:lnTo>
                    <a:pt x="11524" y="5316"/>
                  </a:lnTo>
                  <a:lnTo>
                    <a:pt x="11520" y="5316"/>
                  </a:lnTo>
                  <a:lnTo>
                    <a:pt x="11518" y="5316"/>
                  </a:lnTo>
                  <a:lnTo>
                    <a:pt x="11518" y="5318"/>
                  </a:lnTo>
                  <a:lnTo>
                    <a:pt x="11518" y="5320"/>
                  </a:lnTo>
                  <a:lnTo>
                    <a:pt x="11520" y="5320"/>
                  </a:lnTo>
                  <a:lnTo>
                    <a:pt x="11520" y="5322"/>
                  </a:lnTo>
                  <a:lnTo>
                    <a:pt x="11520" y="5328"/>
                  </a:lnTo>
                  <a:lnTo>
                    <a:pt x="11520" y="5334"/>
                  </a:lnTo>
                  <a:lnTo>
                    <a:pt x="11522" y="5340"/>
                  </a:lnTo>
                  <a:lnTo>
                    <a:pt x="11530" y="5348"/>
                  </a:lnTo>
                  <a:lnTo>
                    <a:pt x="11534" y="5348"/>
                  </a:lnTo>
                  <a:lnTo>
                    <a:pt x="11536" y="5344"/>
                  </a:lnTo>
                  <a:lnTo>
                    <a:pt x="11538" y="5336"/>
                  </a:lnTo>
                  <a:lnTo>
                    <a:pt x="11538" y="5324"/>
                  </a:lnTo>
                  <a:close/>
                  <a:moveTo>
                    <a:pt x="11188" y="5150"/>
                  </a:moveTo>
                  <a:lnTo>
                    <a:pt x="11188" y="5150"/>
                  </a:lnTo>
                  <a:lnTo>
                    <a:pt x="11186" y="5144"/>
                  </a:lnTo>
                  <a:lnTo>
                    <a:pt x="11186" y="5138"/>
                  </a:lnTo>
                  <a:lnTo>
                    <a:pt x="11184" y="5136"/>
                  </a:lnTo>
                  <a:lnTo>
                    <a:pt x="11182" y="5136"/>
                  </a:lnTo>
                  <a:lnTo>
                    <a:pt x="11180" y="5138"/>
                  </a:lnTo>
                  <a:lnTo>
                    <a:pt x="11180" y="5142"/>
                  </a:lnTo>
                  <a:lnTo>
                    <a:pt x="11184" y="5154"/>
                  </a:lnTo>
                  <a:lnTo>
                    <a:pt x="11186" y="5160"/>
                  </a:lnTo>
                  <a:lnTo>
                    <a:pt x="11188" y="5160"/>
                  </a:lnTo>
                  <a:lnTo>
                    <a:pt x="11188" y="5156"/>
                  </a:lnTo>
                  <a:lnTo>
                    <a:pt x="11188" y="5150"/>
                  </a:lnTo>
                  <a:close/>
                  <a:moveTo>
                    <a:pt x="11232" y="5052"/>
                  </a:moveTo>
                  <a:lnTo>
                    <a:pt x="11232" y="5052"/>
                  </a:lnTo>
                  <a:lnTo>
                    <a:pt x="11232" y="5054"/>
                  </a:lnTo>
                  <a:lnTo>
                    <a:pt x="11230" y="5060"/>
                  </a:lnTo>
                  <a:lnTo>
                    <a:pt x="11232" y="5064"/>
                  </a:lnTo>
                  <a:lnTo>
                    <a:pt x="11234" y="5064"/>
                  </a:lnTo>
                  <a:lnTo>
                    <a:pt x="11236" y="5062"/>
                  </a:lnTo>
                  <a:lnTo>
                    <a:pt x="11238" y="5056"/>
                  </a:lnTo>
                  <a:lnTo>
                    <a:pt x="11236" y="5052"/>
                  </a:lnTo>
                  <a:lnTo>
                    <a:pt x="11234" y="5052"/>
                  </a:lnTo>
                  <a:lnTo>
                    <a:pt x="11232" y="5052"/>
                  </a:lnTo>
                  <a:close/>
                  <a:moveTo>
                    <a:pt x="11262" y="5078"/>
                  </a:moveTo>
                  <a:lnTo>
                    <a:pt x="11262" y="5078"/>
                  </a:lnTo>
                  <a:lnTo>
                    <a:pt x="11262" y="5076"/>
                  </a:lnTo>
                  <a:lnTo>
                    <a:pt x="11260" y="5072"/>
                  </a:lnTo>
                  <a:lnTo>
                    <a:pt x="11256" y="5072"/>
                  </a:lnTo>
                  <a:lnTo>
                    <a:pt x="11254" y="5076"/>
                  </a:lnTo>
                  <a:lnTo>
                    <a:pt x="11254" y="5078"/>
                  </a:lnTo>
                  <a:lnTo>
                    <a:pt x="11256" y="5080"/>
                  </a:lnTo>
                  <a:lnTo>
                    <a:pt x="11258" y="5080"/>
                  </a:lnTo>
                  <a:lnTo>
                    <a:pt x="11262" y="5078"/>
                  </a:lnTo>
                  <a:close/>
                  <a:moveTo>
                    <a:pt x="11280" y="5212"/>
                  </a:moveTo>
                  <a:lnTo>
                    <a:pt x="11280" y="5212"/>
                  </a:lnTo>
                  <a:lnTo>
                    <a:pt x="11278" y="5210"/>
                  </a:lnTo>
                  <a:lnTo>
                    <a:pt x="11276" y="5210"/>
                  </a:lnTo>
                  <a:lnTo>
                    <a:pt x="11270" y="5212"/>
                  </a:lnTo>
                  <a:lnTo>
                    <a:pt x="11264" y="5218"/>
                  </a:lnTo>
                  <a:lnTo>
                    <a:pt x="11262" y="5220"/>
                  </a:lnTo>
                  <a:lnTo>
                    <a:pt x="11264" y="5222"/>
                  </a:lnTo>
                  <a:lnTo>
                    <a:pt x="11266" y="5222"/>
                  </a:lnTo>
                  <a:lnTo>
                    <a:pt x="11272" y="5222"/>
                  </a:lnTo>
                  <a:lnTo>
                    <a:pt x="11276" y="5218"/>
                  </a:lnTo>
                  <a:lnTo>
                    <a:pt x="11280" y="5212"/>
                  </a:lnTo>
                  <a:close/>
                  <a:moveTo>
                    <a:pt x="11234" y="5078"/>
                  </a:moveTo>
                  <a:lnTo>
                    <a:pt x="11234" y="5078"/>
                  </a:lnTo>
                  <a:lnTo>
                    <a:pt x="11238" y="5078"/>
                  </a:lnTo>
                  <a:lnTo>
                    <a:pt x="11240" y="5076"/>
                  </a:lnTo>
                  <a:lnTo>
                    <a:pt x="11238" y="5074"/>
                  </a:lnTo>
                  <a:lnTo>
                    <a:pt x="11236" y="5072"/>
                  </a:lnTo>
                  <a:lnTo>
                    <a:pt x="11234" y="5070"/>
                  </a:lnTo>
                  <a:lnTo>
                    <a:pt x="11232" y="5072"/>
                  </a:lnTo>
                  <a:lnTo>
                    <a:pt x="11232" y="5076"/>
                  </a:lnTo>
                  <a:lnTo>
                    <a:pt x="11234" y="5078"/>
                  </a:lnTo>
                  <a:close/>
                  <a:moveTo>
                    <a:pt x="11378" y="5078"/>
                  </a:moveTo>
                  <a:lnTo>
                    <a:pt x="11378" y="5078"/>
                  </a:lnTo>
                  <a:lnTo>
                    <a:pt x="11366" y="5078"/>
                  </a:lnTo>
                  <a:lnTo>
                    <a:pt x="11360" y="5080"/>
                  </a:lnTo>
                  <a:lnTo>
                    <a:pt x="11360" y="5082"/>
                  </a:lnTo>
                  <a:lnTo>
                    <a:pt x="11362" y="5084"/>
                  </a:lnTo>
                  <a:lnTo>
                    <a:pt x="11364" y="5084"/>
                  </a:lnTo>
                  <a:lnTo>
                    <a:pt x="11372" y="5082"/>
                  </a:lnTo>
                  <a:lnTo>
                    <a:pt x="11378" y="5078"/>
                  </a:lnTo>
                  <a:close/>
                  <a:moveTo>
                    <a:pt x="11216" y="4816"/>
                  </a:moveTo>
                  <a:lnTo>
                    <a:pt x="11216" y="4816"/>
                  </a:lnTo>
                  <a:lnTo>
                    <a:pt x="11214" y="4820"/>
                  </a:lnTo>
                  <a:lnTo>
                    <a:pt x="11214" y="4828"/>
                  </a:lnTo>
                  <a:lnTo>
                    <a:pt x="11214" y="4830"/>
                  </a:lnTo>
                  <a:lnTo>
                    <a:pt x="11216" y="4830"/>
                  </a:lnTo>
                  <a:lnTo>
                    <a:pt x="11216" y="4834"/>
                  </a:lnTo>
                  <a:lnTo>
                    <a:pt x="11214" y="4838"/>
                  </a:lnTo>
                  <a:lnTo>
                    <a:pt x="11212" y="4842"/>
                  </a:lnTo>
                  <a:lnTo>
                    <a:pt x="11214" y="4844"/>
                  </a:lnTo>
                  <a:lnTo>
                    <a:pt x="11218" y="4842"/>
                  </a:lnTo>
                  <a:lnTo>
                    <a:pt x="11220" y="4838"/>
                  </a:lnTo>
                  <a:lnTo>
                    <a:pt x="11220" y="4836"/>
                  </a:lnTo>
                  <a:lnTo>
                    <a:pt x="11222" y="4832"/>
                  </a:lnTo>
                  <a:lnTo>
                    <a:pt x="11222" y="4830"/>
                  </a:lnTo>
                  <a:lnTo>
                    <a:pt x="11222" y="4826"/>
                  </a:lnTo>
                  <a:lnTo>
                    <a:pt x="11220" y="4824"/>
                  </a:lnTo>
                  <a:lnTo>
                    <a:pt x="11220" y="4820"/>
                  </a:lnTo>
                  <a:lnTo>
                    <a:pt x="11220" y="4816"/>
                  </a:lnTo>
                  <a:lnTo>
                    <a:pt x="11216" y="4816"/>
                  </a:lnTo>
                  <a:close/>
                  <a:moveTo>
                    <a:pt x="13306" y="5908"/>
                  </a:moveTo>
                  <a:lnTo>
                    <a:pt x="13306" y="5908"/>
                  </a:lnTo>
                  <a:lnTo>
                    <a:pt x="13306" y="5902"/>
                  </a:lnTo>
                  <a:lnTo>
                    <a:pt x="13304" y="5898"/>
                  </a:lnTo>
                  <a:lnTo>
                    <a:pt x="13302" y="5896"/>
                  </a:lnTo>
                  <a:lnTo>
                    <a:pt x="13296" y="5892"/>
                  </a:lnTo>
                  <a:lnTo>
                    <a:pt x="13286" y="5890"/>
                  </a:lnTo>
                  <a:lnTo>
                    <a:pt x="13278" y="5890"/>
                  </a:lnTo>
                  <a:lnTo>
                    <a:pt x="13266" y="5898"/>
                  </a:lnTo>
                  <a:lnTo>
                    <a:pt x="13260" y="5904"/>
                  </a:lnTo>
                  <a:lnTo>
                    <a:pt x="13254" y="5910"/>
                  </a:lnTo>
                  <a:lnTo>
                    <a:pt x="13250" y="5916"/>
                  </a:lnTo>
                  <a:lnTo>
                    <a:pt x="13250" y="5918"/>
                  </a:lnTo>
                  <a:lnTo>
                    <a:pt x="13250" y="5922"/>
                  </a:lnTo>
                  <a:lnTo>
                    <a:pt x="13252" y="5924"/>
                  </a:lnTo>
                  <a:lnTo>
                    <a:pt x="13256" y="5928"/>
                  </a:lnTo>
                  <a:lnTo>
                    <a:pt x="13270" y="5932"/>
                  </a:lnTo>
                  <a:lnTo>
                    <a:pt x="13280" y="5934"/>
                  </a:lnTo>
                  <a:lnTo>
                    <a:pt x="13286" y="5934"/>
                  </a:lnTo>
                  <a:lnTo>
                    <a:pt x="13292" y="5930"/>
                  </a:lnTo>
                  <a:lnTo>
                    <a:pt x="13294" y="5926"/>
                  </a:lnTo>
                  <a:lnTo>
                    <a:pt x="13296" y="5926"/>
                  </a:lnTo>
                  <a:lnTo>
                    <a:pt x="13302" y="5926"/>
                  </a:lnTo>
                  <a:lnTo>
                    <a:pt x="13306" y="5930"/>
                  </a:lnTo>
                  <a:lnTo>
                    <a:pt x="13308" y="5930"/>
                  </a:lnTo>
                  <a:lnTo>
                    <a:pt x="13312" y="5928"/>
                  </a:lnTo>
                  <a:lnTo>
                    <a:pt x="13312" y="5926"/>
                  </a:lnTo>
                  <a:lnTo>
                    <a:pt x="13312" y="5924"/>
                  </a:lnTo>
                  <a:lnTo>
                    <a:pt x="13310" y="5920"/>
                  </a:lnTo>
                  <a:lnTo>
                    <a:pt x="13308" y="5914"/>
                  </a:lnTo>
                  <a:lnTo>
                    <a:pt x="13306" y="5912"/>
                  </a:lnTo>
                  <a:lnTo>
                    <a:pt x="13306" y="5908"/>
                  </a:lnTo>
                  <a:close/>
                  <a:moveTo>
                    <a:pt x="13336" y="5840"/>
                  </a:moveTo>
                  <a:lnTo>
                    <a:pt x="13336" y="5840"/>
                  </a:lnTo>
                  <a:lnTo>
                    <a:pt x="13328" y="5844"/>
                  </a:lnTo>
                  <a:lnTo>
                    <a:pt x="13322" y="5844"/>
                  </a:lnTo>
                  <a:lnTo>
                    <a:pt x="13318" y="5846"/>
                  </a:lnTo>
                  <a:lnTo>
                    <a:pt x="13316" y="5850"/>
                  </a:lnTo>
                  <a:lnTo>
                    <a:pt x="13314" y="5854"/>
                  </a:lnTo>
                  <a:lnTo>
                    <a:pt x="13312" y="5854"/>
                  </a:lnTo>
                  <a:lnTo>
                    <a:pt x="13306" y="5854"/>
                  </a:lnTo>
                  <a:lnTo>
                    <a:pt x="13304" y="5854"/>
                  </a:lnTo>
                  <a:lnTo>
                    <a:pt x="13306" y="5864"/>
                  </a:lnTo>
                  <a:lnTo>
                    <a:pt x="13310" y="5870"/>
                  </a:lnTo>
                  <a:lnTo>
                    <a:pt x="13312" y="5872"/>
                  </a:lnTo>
                  <a:lnTo>
                    <a:pt x="13326" y="5862"/>
                  </a:lnTo>
                  <a:lnTo>
                    <a:pt x="13330" y="5860"/>
                  </a:lnTo>
                  <a:lnTo>
                    <a:pt x="13334" y="5858"/>
                  </a:lnTo>
                  <a:lnTo>
                    <a:pt x="13336" y="5860"/>
                  </a:lnTo>
                  <a:lnTo>
                    <a:pt x="13338" y="5864"/>
                  </a:lnTo>
                  <a:lnTo>
                    <a:pt x="13340" y="5862"/>
                  </a:lnTo>
                  <a:lnTo>
                    <a:pt x="13348" y="5860"/>
                  </a:lnTo>
                  <a:lnTo>
                    <a:pt x="13354" y="5858"/>
                  </a:lnTo>
                  <a:lnTo>
                    <a:pt x="13360" y="5860"/>
                  </a:lnTo>
                  <a:lnTo>
                    <a:pt x="13360" y="5858"/>
                  </a:lnTo>
                  <a:lnTo>
                    <a:pt x="13358" y="5854"/>
                  </a:lnTo>
                  <a:lnTo>
                    <a:pt x="13360" y="5848"/>
                  </a:lnTo>
                  <a:lnTo>
                    <a:pt x="13358" y="5846"/>
                  </a:lnTo>
                  <a:lnTo>
                    <a:pt x="13354" y="5848"/>
                  </a:lnTo>
                  <a:lnTo>
                    <a:pt x="13350" y="5850"/>
                  </a:lnTo>
                  <a:lnTo>
                    <a:pt x="13350" y="5848"/>
                  </a:lnTo>
                  <a:lnTo>
                    <a:pt x="13352" y="5842"/>
                  </a:lnTo>
                  <a:lnTo>
                    <a:pt x="13358" y="5834"/>
                  </a:lnTo>
                  <a:lnTo>
                    <a:pt x="13360" y="5830"/>
                  </a:lnTo>
                  <a:lnTo>
                    <a:pt x="13360" y="5828"/>
                  </a:lnTo>
                  <a:lnTo>
                    <a:pt x="13358" y="5828"/>
                  </a:lnTo>
                  <a:lnTo>
                    <a:pt x="13356" y="5828"/>
                  </a:lnTo>
                  <a:lnTo>
                    <a:pt x="13346" y="5832"/>
                  </a:lnTo>
                  <a:lnTo>
                    <a:pt x="13336" y="5840"/>
                  </a:lnTo>
                  <a:close/>
                  <a:moveTo>
                    <a:pt x="12084" y="5310"/>
                  </a:moveTo>
                  <a:lnTo>
                    <a:pt x="12084" y="5310"/>
                  </a:lnTo>
                  <a:lnTo>
                    <a:pt x="12086" y="5316"/>
                  </a:lnTo>
                  <a:lnTo>
                    <a:pt x="12090" y="5320"/>
                  </a:lnTo>
                  <a:lnTo>
                    <a:pt x="12098" y="5324"/>
                  </a:lnTo>
                  <a:lnTo>
                    <a:pt x="12106" y="5330"/>
                  </a:lnTo>
                  <a:lnTo>
                    <a:pt x="12112" y="5336"/>
                  </a:lnTo>
                  <a:lnTo>
                    <a:pt x="12116" y="5338"/>
                  </a:lnTo>
                  <a:lnTo>
                    <a:pt x="12120" y="5338"/>
                  </a:lnTo>
                  <a:lnTo>
                    <a:pt x="12122" y="5336"/>
                  </a:lnTo>
                  <a:lnTo>
                    <a:pt x="12124" y="5336"/>
                  </a:lnTo>
                  <a:lnTo>
                    <a:pt x="12126" y="5336"/>
                  </a:lnTo>
                  <a:lnTo>
                    <a:pt x="12128" y="5336"/>
                  </a:lnTo>
                  <a:lnTo>
                    <a:pt x="12132" y="5342"/>
                  </a:lnTo>
                  <a:lnTo>
                    <a:pt x="12140" y="5346"/>
                  </a:lnTo>
                  <a:lnTo>
                    <a:pt x="12148" y="5346"/>
                  </a:lnTo>
                  <a:lnTo>
                    <a:pt x="12160" y="5346"/>
                  </a:lnTo>
                  <a:lnTo>
                    <a:pt x="12172" y="5342"/>
                  </a:lnTo>
                  <a:lnTo>
                    <a:pt x="12184" y="5336"/>
                  </a:lnTo>
                  <a:lnTo>
                    <a:pt x="12196" y="5330"/>
                  </a:lnTo>
                  <a:lnTo>
                    <a:pt x="12204" y="5324"/>
                  </a:lnTo>
                  <a:lnTo>
                    <a:pt x="12208" y="5318"/>
                  </a:lnTo>
                  <a:lnTo>
                    <a:pt x="12212" y="5312"/>
                  </a:lnTo>
                  <a:lnTo>
                    <a:pt x="12214" y="5310"/>
                  </a:lnTo>
                  <a:lnTo>
                    <a:pt x="12218" y="5308"/>
                  </a:lnTo>
                  <a:lnTo>
                    <a:pt x="12220" y="5310"/>
                  </a:lnTo>
                  <a:lnTo>
                    <a:pt x="12228" y="5310"/>
                  </a:lnTo>
                  <a:lnTo>
                    <a:pt x="12232" y="5310"/>
                  </a:lnTo>
                  <a:lnTo>
                    <a:pt x="12236" y="5306"/>
                  </a:lnTo>
                  <a:lnTo>
                    <a:pt x="12238" y="5302"/>
                  </a:lnTo>
                  <a:lnTo>
                    <a:pt x="12240" y="5298"/>
                  </a:lnTo>
                  <a:lnTo>
                    <a:pt x="12236" y="5290"/>
                  </a:lnTo>
                  <a:lnTo>
                    <a:pt x="12234" y="5284"/>
                  </a:lnTo>
                  <a:lnTo>
                    <a:pt x="12234" y="5282"/>
                  </a:lnTo>
                  <a:lnTo>
                    <a:pt x="12238" y="5282"/>
                  </a:lnTo>
                  <a:lnTo>
                    <a:pt x="12242" y="5280"/>
                  </a:lnTo>
                  <a:lnTo>
                    <a:pt x="12246" y="5276"/>
                  </a:lnTo>
                  <a:lnTo>
                    <a:pt x="12250" y="5266"/>
                  </a:lnTo>
                  <a:lnTo>
                    <a:pt x="12250" y="5256"/>
                  </a:lnTo>
                  <a:lnTo>
                    <a:pt x="12250" y="5250"/>
                  </a:lnTo>
                  <a:lnTo>
                    <a:pt x="12246" y="5246"/>
                  </a:lnTo>
                  <a:lnTo>
                    <a:pt x="12242" y="5242"/>
                  </a:lnTo>
                  <a:lnTo>
                    <a:pt x="12236" y="5240"/>
                  </a:lnTo>
                  <a:lnTo>
                    <a:pt x="12218" y="5242"/>
                  </a:lnTo>
                  <a:lnTo>
                    <a:pt x="12216" y="5242"/>
                  </a:lnTo>
                  <a:lnTo>
                    <a:pt x="12214" y="5244"/>
                  </a:lnTo>
                  <a:lnTo>
                    <a:pt x="12212" y="5250"/>
                  </a:lnTo>
                  <a:lnTo>
                    <a:pt x="12216" y="5264"/>
                  </a:lnTo>
                  <a:lnTo>
                    <a:pt x="12220" y="5276"/>
                  </a:lnTo>
                  <a:lnTo>
                    <a:pt x="12218" y="5280"/>
                  </a:lnTo>
                  <a:lnTo>
                    <a:pt x="12214" y="5278"/>
                  </a:lnTo>
                  <a:lnTo>
                    <a:pt x="12206" y="5278"/>
                  </a:lnTo>
                  <a:lnTo>
                    <a:pt x="12202" y="5282"/>
                  </a:lnTo>
                  <a:lnTo>
                    <a:pt x="12196" y="5286"/>
                  </a:lnTo>
                  <a:lnTo>
                    <a:pt x="12194" y="5294"/>
                  </a:lnTo>
                  <a:lnTo>
                    <a:pt x="12190" y="5300"/>
                  </a:lnTo>
                  <a:lnTo>
                    <a:pt x="12186" y="5306"/>
                  </a:lnTo>
                  <a:lnTo>
                    <a:pt x="12180" y="5308"/>
                  </a:lnTo>
                  <a:lnTo>
                    <a:pt x="12174" y="5306"/>
                  </a:lnTo>
                  <a:lnTo>
                    <a:pt x="12170" y="5304"/>
                  </a:lnTo>
                  <a:lnTo>
                    <a:pt x="12168" y="5304"/>
                  </a:lnTo>
                  <a:lnTo>
                    <a:pt x="12164" y="5306"/>
                  </a:lnTo>
                  <a:lnTo>
                    <a:pt x="12162" y="5308"/>
                  </a:lnTo>
                  <a:lnTo>
                    <a:pt x="12158" y="5302"/>
                  </a:lnTo>
                  <a:lnTo>
                    <a:pt x="12156" y="5294"/>
                  </a:lnTo>
                  <a:lnTo>
                    <a:pt x="12158" y="5290"/>
                  </a:lnTo>
                  <a:lnTo>
                    <a:pt x="12160" y="5288"/>
                  </a:lnTo>
                  <a:lnTo>
                    <a:pt x="12160" y="5284"/>
                  </a:lnTo>
                  <a:lnTo>
                    <a:pt x="12160" y="5282"/>
                  </a:lnTo>
                  <a:lnTo>
                    <a:pt x="12158" y="5282"/>
                  </a:lnTo>
                  <a:lnTo>
                    <a:pt x="12154" y="5284"/>
                  </a:lnTo>
                  <a:lnTo>
                    <a:pt x="12150" y="5290"/>
                  </a:lnTo>
                  <a:lnTo>
                    <a:pt x="12150" y="5302"/>
                  </a:lnTo>
                  <a:lnTo>
                    <a:pt x="12150" y="5304"/>
                  </a:lnTo>
                  <a:lnTo>
                    <a:pt x="12148" y="5306"/>
                  </a:lnTo>
                  <a:lnTo>
                    <a:pt x="12140" y="5308"/>
                  </a:lnTo>
                  <a:lnTo>
                    <a:pt x="12130" y="5308"/>
                  </a:lnTo>
                  <a:lnTo>
                    <a:pt x="12118" y="5306"/>
                  </a:lnTo>
                  <a:lnTo>
                    <a:pt x="12106" y="5304"/>
                  </a:lnTo>
                  <a:lnTo>
                    <a:pt x="12094" y="5304"/>
                  </a:lnTo>
                  <a:lnTo>
                    <a:pt x="12088" y="5306"/>
                  </a:lnTo>
                  <a:lnTo>
                    <a:pt x="12086" y="5308"/>
                  </a:lnTo>
                  <a:lnTo>
                    <a:pt x="12084" y="5310"/>
                  </a:lnTo>
                  <a:close/>
                  <a:moveTo>
                    <a:pt x="12010" y="5142"/>
                  </a:moveTo>
                  <a:lnTo>
                    <a:pt x="12010" y="5142"/>
                  </a:lnTo>
                  <a:lnTo>
                    <a:pt x="12010" y="5148"/>
                  </a:lnTo>
                  <a:lnTo>
                    <a:pt x="12014" y="5148"/>
                  </a:lnTo>
                  <a:lnTo>
                    <a:pt x="12022" y="5146"/>
                  </a:lnTo>
                  <a:lnTo>
                    <a:pt x="12032" y="5146"/>
                  </a:lnTo>
                  <a:lnTo>
                    <a:pt x="12040" y="5146"/>
                  </a:lnTo>
                  <a:lnTo>
                    <a:pt x="12046" y="5142"/>
                  </a:lnTo>
                  <a:lnTo>
                    <a:pt x="12046" y="5140"/>
                  </a:lnTo>
                  <a:lnTo>
                    <a:pt x="12046" y="5138"/>
                  </a:lnTo>
                  <a:lnTo>
                    <a:pt x="12044" y="5136"/>
                  </a:lnTo>
                  <a:lnTo>
                    <a:pt x="12042" y="5136"/>
                  </a:lnTo>
                  <a:lnTo>
                    <a:pt x="12032" y="5134"/>
                  </a:lnTo>
                  <a:lnTo>
                    <a:pt x="12022" y="5134"/>
                  </a:lnTo>
                  <a:lnTo>
                    <a:pt x="12014" y="5136"/>
                  </a:lnTo>
                  <a:lnTo>
                    <a:pt x="12012" y="5138"/>
                  </a:lnTo>
                  <a:lnTo>
                    <a:pt x="12010" y="5142"/>
                  </a:lnTo>
                  <a:close/>
                  <a:moveTo>
                    <a:pt x="12154" y="5158"/>
                  </a:moveTo>
                  <a:lnTo>
                    <a:pt x="12154" y="5158"/>
                  </a:lnTo>
                  <a:lnTo>
                    <a:pt x="12154" y="5160"/>
                  </a:lnTo>
                  <a:lnTo>
                    <a:pt x="12154" y="5164"/>
                  </a:lnTo>
                  <a:lnTo>
                    <a:pt x="12158" y="5168"/>
                  </a:lnTo>
                  <a:lnTo>
                    <a:pt x="12166" y="5170"/>
                  </a:lnTo>
                  <a:lnTo>
                    <a:pt x="12168" y="5168"/>
                  </a:lnTo>
                  <a:lnTo>
                    <a:pt x="12170" y="5168"/>
                  </a:lnTo>
                  <a:lnTo>
                    <a:pt x="12172" y="5164"/>
                  </a:lnTo>
                  <a:lnTo>
                    <a:pt x="12172" y="5162"/>
                  </a:lnTo>
                  <a:lnTo>
                    <a:pt x="12166" y="5156"/>
                  </a:lnTo>
                  <a:lnTo>
                    <a:pt x="12164" y="5154"/>
                  </a:lnTo>
                  <a:lnTo>
                    <a:pt x="12160" y="5152"/>
                  </a:lnTo>
                  <a:lnTo>
                    <a:pt x="12156" y="5154"/>
                  </a:lnTo>
                  <a:lnTo>
                    <a:pt x="12154" y="5158"/>
                  </a:lnTo>
                  <a:close/>
                  <a:moveTo>
                    <a:pt x="12228" y="5192"/>
                  </a:moveTo>
                  <a:lnTo>
                    <a:pt x="12228" y="5192"/>
                  </a:lnTo>
                  <a:lnTo>
                    <a:pt x="12208" y="5182"/>
                  </a:lnTo>
                  <a:lnTo>
                    <a:pt x="12196" y="5172"/>
                  </a:lnTo>
                  <a:lnTo>
                    <a:pt x="12190" y="5166"/>
                  </a:lnTo>
                  <a:lnTo>
                    <a:pt x="12186" y="5166"/>
                  </a:lnTo>
                  <a:lnTo>
                    <a:pt x="12186" y="5168"/>
                  </a:lnTo>
                  <a:lnTo>
                    <a:pt x="12180" y="5170"/>
                  </a:lnTo>
                  <a:lnTo>
                    <a:pt x="12178" y="5172"/>
                  </a:lnTo>
                  <a:lnTo>
                    <a:pt x="12182" y="5174"/>
                  </a:lnTo>
                  <a:lnTo>
                    <a:pt x="12186" y="5178"/>
                  </a:lnTo>
                  <a:lnTo>
                    <a:pt x="12200" y="5184"/>
                  </a:lnTo>
                  <a:lnTo>
                    <a:pt x="12208" y="5190"/>
                  </a:lnTo>
                  <a:lnTo>
                    <a:pt x="12216" y="5196"/>
                  </a:lnTo>
                  <a:lnTo>
                    <a:pt x="12222" y="5202"/>
                  </a:lnTo>
                  <a:lnTo>
                    <a:pt x="12232" y="5210"/>
                  </a:lnTo>
                  <a:lnTo>
                    <a:pt x="12242" y="5218"/>
                  </a:lnTo>
                  <a:lnTo>
                    <a:pt x="12254" y="5230"/>
                  </a:lnTo>
                  <a:lnTo>
                    <a:pt x="12258" y="5236"/>
                  </a:lnTo>
                  <a:lnTo>
                    <a:pt x="12260" y="5242"/>
                  </a:lnTo>
                  <a:lnTo>
                    <a:pt x="12260" y="5250"/>
                  </a:lnTo>
                  <a:lnTo>
                    <a:pt x="12260" y="5258"/>
                  </a:lnTo>
                  <a:lnTo>
                    <a:pt x="12262" y="5264"/>
                  </a:lnTo>
                  <a:lnTo>
                    <a:pt x="12264" y="5272"/>
                  </a:lnTo>
                  <a:lnTo>
                    <a:pt x="12268" y="5274"/>
                  </a:lnTo>
                  <a:lnTo>
                    <a:pt x="12272" y="5274"/>
                  </a:lnTo>
                  <a:lnTo>
                    <a:pt x="12276" y="5270"/>
                  </a:lnTo>
                  <a:lnTo>
                    <a:pt x="12278" y="5262"/>
                  </a:lnTo>
                  <a:lnTo>
                    <a:pt x="12278" y="5254"/>
                  </a:lnTo>
                  <a:lnTo>
                    <a:pt x="12278" y="5244"/>
                  </a:lnTo>
                  <a:lnTo>
                    <a:pt x="12274" y="5236"/>
                  </a:lnTo>
                  <a:lnTo>
                    <a:pt x="12266" y="5230"/>
                  </a:lnTo>
                  <a:lnTo>
                    <a:pt x="12252" y="5218"/>
                  </a:lnTo>
                  <a:lnTo>
                    <a:pt x="12244" y="5208"/>
                  </a:lnTo>
                  <a:lnTo>
                    <a:pt x="12236" y="5200"/>
                  </a:lnTo>
                  <a:lnTo>
                    <a:pt x="12228" y="5192"/>
                  </a:lnTo>
                  <a:close/>
                  <a:moveTo>
                    <a:pt x="12134" y="5108"/>
                  </a:moveTo>
                  <a:lnTo>
                    <a:pt x="12134" y="5108"/>
                  </a:lnTo>
                  <a:lnTo>
                    <a:pt x="12134" y="5112"/>
                  </a:lnTo>
                  <a:lnTo>
                    <a:pt x="12136" y="5116"/>
                  </a:lnTo>
                  <a:lnTo>
                    <a:pt x="12138" y="5118"/>
                  </a:lnTo>
                  <a:lnTo>
                    <a:pt x="12144" y="5120"/>
                  </a:lnTo>
                  <a:lnTo>
                    <a:pt x="12146" y="5118"/>
                  </a:lnTo>
                  <a:lnTo>
                    <a:pt x="12144" y="5112"/>
                  </a:lnTo>
                  <a:lnTo>
                    <a:pt x="12140" y="5108"/>
                  </a:lnTo>
                  <a:lnTo>
                    <a:pt x="12136" y="5106"/>
                  </a:lnTo>
                  <a:lnTo>
                    <a:pt x="12134" y="5108"/>
                  </a:lnTo>
                  <a:close/>
                  <a:moveTo>
                    <a:pt x="12378" y="5340"/>
                  </a:moveTo>
                  <a:lnTo>
                    <a:pt x="12378" y="5340"/>
                  </a:lnTo>
                  <a:lnTo>
                    <a:pt x="12374" y="5338"/>
                  </a:lnTo>
                  <a:lnTo>
                    <a:pt x="12370" y="5334"/>
                  </a:lnTo>
                  <a:lnTo>
                    <a:pt x="12364" y="5324"/>
                  </a:lnTo>
                  <a:lnTo>
                    <a:pt x="12360" y="5314"/>
                  </a:lnTo>
                  <a:lnTo>
                    <a:pt x="12356" y="5310"/>
                  </a:lnTo>
                  <a:lnTo>
                    <a:pt x="12352" y="5308"/>
                  </a:lnTo>
                  <a:lnTo>
                    <a:pt x="12348" y="5306"/>
                  </a:lnTo>
                  <a:lnTo>
                    <a:pt x="12346" y="5302"/>
                  </a:lnTo>
                  <a:lnTo>
                    <a:pt x="12342" y="5290"/>
                  </a:lnTo>
                  <a:lnTo>
                    <a:pt x="12340" y="5284"/>
                  </a:lnTo>
                  <a:lnTo>
                    <a:pt x="12338" y="5282"/>
                  </a:lnTo>
                  <a:lnTo>
                    <a:pt x="12334" y="5284"/>
                  </a:lnTo>
                  <a:lnTo>
                    <a:pt x="12334" y="5288"/>
                  </a:lnTo>
                  <a:lnTo>
                    <a:pt x="12334" y="5290"/>
                  </a:lnTo>
                  <a:lnTo>
                    <a:pt x="12336" y="5296"/>
                  </a:lnTo>
                  <a:lnTo>
                    <a:pt x="12342" y="5304"/>
                  </a:lnTo>
                  <a:lnTo>
                    <a:pt x="12342" y="5308"/>
                  </a:lnTo>
                  <a:lnTo>
                    <a:pt x="12342" y="5314"/>
                  </a:lnTo>
                  <a:lnTo>
                    <a:pt x="12342" y="5322"/>
                  </a:lnTo>
                  <a:lnTo>
                    <a:pt x="12344" y="5328"/>
                  </a:lnTo>
                  <a:lnTo>
                    <a:pt x="12350" y="5336"/>
                  </a:lnTo>
                  <a:lnTo>
                    <a:pt x="12358" y="5346"/>
                  </a:lnTo>
                  <a:lnTo>
                    <a:pt x="12362" y="5350"/>
                  </a:lnTo>
                  <a:lnTo>
                    <a:pt x="12362" y="5354"/>
                  </a:lnTo>
                  <a:lnTo>
                    <a:pt x="12364" y="5364"/>
                  </a:lnTo>
                  <a:lnTo>
                    <a:pt x="12370" y="5368"/>
                  </a:lnTo>
                  <a:lnTo>
                    <a:pt x="12378" y="5370"/>
                  </a:lnTo>
                  <a:lnTo>
                    <a:pt x="12388" y="5370"/>
                  </a:lnTo>
                  <a:lnTo>
                    <a:pt x="12390" y="5368"/>
                  </a:lnTo>
                  <a:lnTo>
                    <a:pt x="12392" y="5364"/>
                  </a:lnTo>
                  <a:lnTo>
                    <a:pt x="12392" y="5360"/>
                  </a:lnTo>
                  <a:lnTo>
                    <a:pt x="12392" y="5356"/>
                  </a:lnTo>
                  <a:lnTo>
                    <a:pt x="12386" y="5346"/>
                  </a:lnTo>
                  <a:lnTo>
                    <a:pt x="12382" y="5342"/>
                  </a:lnTo>
                  <a:lnTo>
                    <a:pt x="12378" y="5340"/>
                  </a:lnTo>
                  <a:close/>
                  <a:moveTo>
                    <a:pt x="12070" y="5308"/>
                  </a:moveTo>
                  <a:lnTo>
                    <a:pt x="12070" y="5308"/>
                  </a:lnTo>
                  <a:lnTo>
                    <a:pt x="12064" y="5304"/>
                  </a:lnTo>
                  <a:lnTo>
                    <a:pt x="12062" y="5304"/>
                  </a:lnTo>
                  <a:lnTo>
                    <a:pt x="12062" y="5306"/>
                  </a:lnTo>
                  <a:lnTo>
                    <a:pt x="12062" y="5310"/>
                  </a:lnTo>
                  <a:lnTo>
                    <a:pt x="12066" y="5320"/>
                  </a:lnTo>
                  <a:lnTo>
                    <a:pt x="12068" y="5322"/>
                  </a:lnTo>
                  <a:lnTo>
                    <a:pt x="12070" y="5322"/>
                  </a:lnTo>
                  <a:lnTo>
                    <a:pt x="12072" y="5322"/>
                  </a:lnTo>
                  <a:lnTo>
                    <a:pt x="12074" y="5320"/>
                  </a:lnTo>
                  <a:lnTo>
                    <a:pt x="12074" y="5314"/>
                  </a:lnTo>
                  <a:lnTo>
                    <a:pt x="12074" y="5310"/>
                  </a:lnTo>
                  <a:lnTo>
                    <a:pt x="12070" y="5308"/>
                  </a:lnTo>
                  <a:close/>
                  <a:moveTo>
                    <a:pt x="12042" y="5304"/>
                  </a:moveTo>
                  <a:lnTo>
                    <a:pt x="12042" y="5304"/>
                  </a:lnTo>
                  <a:lnTo>
                    <a:pt x="12044" y="5302"/>
                  </a:lnTo>
                  <a:lnTo>
                    <a:pt x="12044" y="5300"/>
                  </a:lnTo>
                  <a:lnTo>
                    <a:pt x="12040" y="5294"/>
                  </a:lnTo>
                  <a:lnTo>
                    <a:pt x="12036" y="5290"/>
                  </a:lnTo>
                  <a:lnTo>
                    <a:pt x="12034" y="5292"/>
                  </a:lnTo>
                  <a:lnTo>
                    <a:pt x="12032" y="5292"/>
                  </a:lnTo>
                  <a:lnTo>
                    <a:pt x="12030" y="5296"/>
                  </a:lnTo>
                  <a:lnTo>
                    <a:pt x="12030" y="5298"/>
                  </a:lnTo>
                  <a:lnTo>
                    <a:pt x="12032" y="5304"/>
                  </a:lnTo>
                  <a:lnTo>
                    <a:pt x="12038" y="5306"/>
                  </a:lnTo>
                  <a:lnTo>
                    <a:pt x="12042" y="5304"/>
                  </a:lnTo>
                  <a:close/>
                  <a:moveTo>
                    <a:pt x="11990" y="5256"/>
                  </a:moveTo>
                  <a:lnTo>
                    <a:pt x="11990" y="5256"/>
                  </a:lnTo>
                  <a:lnTo>
                    <a:pt x="11988" y="5256"/>
                  </a:lnTo>
                  <a:lnTo>
                    <a:pt x="11986" y="5256"/>
                  </a:lnTo>
                  <a:lnTo>
                    <a:pt x="11984" y="5260"/>
                  </a:lnTo>
                  <a:lnTo>
                    <a:pt x="11984" y="5266"/>
                  </a:lnTo>
                  <a:lnTo>
                    <a:pt x="11986" y="5270"/>
                  </a:lnTo>
                  <a:lnTo>
                    <a:pt x="11988" y="5272"/>
                  </a:lnTo>
                  <a:lnTo>
                    <a:pt x="11990" y="5272"/>
                  </a:lnTo>
                  <a:lnTo>
                    <a:pt x="11994" y="5268"/>
                  </a:lnTo>
                  <a:lnTo>
                    <a:pt x="11994" y="5262"/>
                  </a:lnTo>
                  <a:lnTo>
                    <a:pt x="11994" y="5260"/>
                  </a:lnTo>
                  <a:lnTo>
                    <a:pt x="11990" y="5256"/>
                  </a:lnTo>
                  <a:close/>
                  <a:moveTo>
                    <a:pt x="12272" y="5478"/>
                  </a:moveTo>
                  <a:lnTo>
                    <a:pt x="12272" y="5478"/>
                  </a:lnTo>
                  <a:lnTo>
                    <a:pt x="12264" y="5474"/>
                  </a:lnTo>
                  <a:lnTo>
                    <a:pt x="12258" y="5474"/>
                  </a:lnTo>
                  <a:lnTo>
                    <a:pt x="12256" y="5476"/>
                  </a:lnTo>
                  <a:lnTo>
                    <a:pt x="12258" y="5478"/>
                  </a:lnTo>
                  <a:lnTo>
                    <a:pt x="12260" y="5480"/>
                  </a:lnTo>
                  <a:lnTo>
                    <a:pt x="12260" y="5482"/>
                  </a:lnTo>
                  <a:lnTo>
                    <a:pt x="12262" y="5486"/>
                  </a:lnTo>
                  <a:lnTo>
                    <a:pt x="12266" y="5486"/>
                  </a:lnTo>
                  <a:lnTo>
                    <a:pt x="12270" y="5488"/>
                  </a:lnTo>
                  <a:lnTo>
                    <a:pt x="12274" y="5486"/>
                  </a:lnTo>
                  <a:lnTo>
                    <a:pt x="12276" y="5482"/>
                  </a:lnTo>
                  <a:lnTo>
                    <a:pt x="12272" y="5478"/>
                  </a:lnTo>
                  <a:close/>
                  <a:moveTo>
                    <a:pt x="12280" y="5594"/>
                  </a:moveTo>
                  <a:lnTo>
                    <a:pt x="12280" y="5594"/>
                  </a:lnTo>
                  <a:lnTo>
                    <a:pt x="12286" y="5598"/>
                  </a:lnTo>
                  <a:lnTo>
                    <a:pt x="12296" y="5602"/>
                  </a:lnTo>
                  <a:lnTo>
                    <a:pt x="12302" y="5604"/>
                  </a:lnTo>
                  <a:lnTo>
                    <a:pt x="12304" y="5604"/>
                  </a:lnTo>
                  <a:lnTo>
                    <a:pt x="12304" y="5602"/>
                  </a:lnTo>
                  <a:lnTo>
                    <a:pt x="12298" y="5596"/>
                  </a:lnTo>
                  <a:lnTo>
                    <a:pt x="12288" y="5592"/>
                  </a:lnTo>
                  <a:lnTo>
                    <a:pt x="12280" y="5590"/>
                  </a:lnTo>
                  <a:lnTo>
                    <a:pt x="12280" y="5594"/>
                  </a:lnTo>
                  <a:close/>
                  <a:moveTo>
                    <a:pt x="12164" y="5488"/>
                  </a:moveTo>
                  <a:lnTo>
                    <a:pt x="12164" y="5488"/>
                  </a:lnTo>
                  <a:lnTo>
                    <a:pt x="12160" y="5486"/>
                  </a:lnTo>
                  <a:lnTo>
                    <a:pt x="12158" y="5486"/>
                  </a:lnTo>
                  <a:lnTo>
                    <a:pt x="12156" y="5492"/>
                  </a:lnTo>
                  <a:lnTo>
                    <a:pt x="12160" y="5498"/>
                  </a:lnTo>
                  <a:lnTo>
                    <a:pt x="12164" y="5502"/>
                  </a:lnTo>
                  <a:lnTo>
                    <a:pt x="12166" y="5502"/>
                  </a:lnTo>
                  <a:lnTo>
                    <a:pt x="12168" y="5500"/>
                  </a:lnTo>
                  <a:lnTo>
                    <a:pt x="12168" y="5494"/>
                  </a:lnTo>
                  <a:lnTo>
                    <a:pt x="12164" y="5488"/>
                  </a:lnTo>
                  <a:close/>
                  <a:moveTo>
                    <a:pt x="12190" y="5504"/>
                  </a:moveTo>
                  <a:lnTo>
                    <a:pt x="12190" y="5504"/>
                  </a:lnTo>
                  <a:lnTo>
                    <a:pt x="12188" y="5498"/>
                  </a:lnTo>
                  <a:lnTo>
                    <a:pt x="12182" y="5494"/>
                  </a:lnTo>
                  <a:lnTo>
                    <a:pt x="12178" y="5494"/>
                  </a:lnTo>
                  <a:lnTo>
                    <a:pt x="12176" y="5494"/>
                  </a:lnTo>
                  <a:lnTo>
                    <a:pt x="12174" y="5496"/>
                  </a:lnTo>
                  <a:lnTo>
                    <a:pt x="12172" y="5500"/>
                  </a:lnTo>
                  <a:lnTo>
                    <a:pt x="12170" y="5506"/>
                  </a:lnTo>
                  <a:lnTo>
                    <a:pt x="12170" y="5508"/>
                  </a:lnTo>
                  <a:lnTo>
                    <a:pt x="12174" y="5510"/>
                  </a:lnTo>
                  <a:lnTo>
                    <a:pt x="12186" y="5510"/>
                  </a:lnTo>
                  <a:lnTo>
                    <a:pt x="12188" y="5510"/>
                  </a:lnTo>
                  <a:lnTo>
                    <a:pt x="12190" y="5504"/>
                  </a:lnTo>
                  <a:close/>
                  <a:moveTo>
                    <a:pt x="12204" y="5532"/>
                  </a:moveTo>
                  <a:lnTo>
                    <a:pt x="12204" y="5532"/>
                  </a:lnTo>
                  <a:lnTo>
                    <a:pt x="12206" y="5526"/>
                  </a:lnTo>
                  <a:lnTo>
                    <a:pt x="12204" y="5522"/>
                  </a:lnTo>
                  <a:lnTo>
                    <a:pt x="12202" y="5520"/>
                  </a:lnTo>
                  <a:lnTo>
                    <a:pt x="12200" y="5522"/>
                  </a:lnTo>
                  <a:lnTo>
                    <a:pt x="12198" y="5524"/>
                  </a:lnTo>
                  <a:lnTo>
                    <a:pt x="12196" y="5524"/>
                  </a:lnTo>
                  <a:lnTo>
                    <a:pt x="12192" y="5520"/>
                  </a:lnTo>
                  <a:lnTo>
                    <a:pt x="12188" y="5516"/>
                  </a:lnTo>
                  <a:lnTo>
                    <a:pt x="12186" y="5518"/>
                  </a:lnTo>
                  <a:lnTo>
                    <a:pt x="12188" y="5526"/>
                  </a:lnTo>
                  <a:lnTo>
                    <a:pt x="12194" y="5532"/>
                  </a:lnTo>
                  <a:lnTo>
                    <a:pt x="12198" y="5536"/>
                  </a:lnTo>
                  <a:lnTo>
                    <a:pt x="12202" y="5534"/>
                  </a:lnTo>
                  <a:lnTo>
                    <a:pt x="12204" y="5532"/>
                  </a:lnTo>
                  <a:close/>
                  <a:moveTo>
                    <a:pt x="12424" y="5380"/>
                  </a:moveTo>
                  <a:lnTo>
                    <a:pt x="12424" y="5380"/>
                  </a:lnTo>
                  <a:lnTo>
                    <a:pt x="12430" y="5386"/>
                  </a:lnTo>
                  <a:lnTo>
                    <a:pt x="12436" y="5394"/>
                  </a:lnTo>
                  <a:lnTo>
                    <a:pt x="12446" y="5398"/>
                  </a:lnTo>
                  <a:lnTo>
                    <a:pt x="12450" y="5400"/>
                  </a:lnTo>
                  <a:lnTo>
                    <a:pt x="12454" y="5400"/>
                  </a:lnTo>
                  <a:lnTo>
                    <a:pt x="12458" y="5398"/>
                  </a:lnTo>
                  <a:lnTo>
                    <a:pt x="12454" y="5394"/>
                  </a:lnTo>
                  <a:lnTo>
                    <a:pt x="12446" y="5390"/>
                  </a:lnTo>
                  <a:lnTo>
                    <a:pt x="12444" y="5388"/>
                  </a:lnTo>
                  <a:lnTo>
                    <a:pt x="12442" y="5384"/>
                  </a:lnTo>
                  <a:lnTo>
                    <a:pt x="12438" y="5376"/>
                  </a:lnTo>
                  <a:lnTo>
                    <a:pt x="12434" y="5372"/>
                  </a:lnTo>
                  <a:lnTo>
                    <a:pt x="12416" y="5360"/>
                  </a:lnTo>
                  <a:lnTo>
                    <a:pt x="12412" y="5358"/>
                  </a:lnTo>
                  <a:lnTo>
                    <a:pt x="12410" y="5358"/>
                  </a:lnTo>
                  <a:lnTo>
                    <a:pt x="12412" y="5366"/>
                  </a:lnTo>
                  <a:lnTo>
                    <a:pt x="12414" y="5370"/>
                  </a:lnTo>
                  <a:lnTo>
                    <a:pt x="12418" y="5372"/>
                  </a:lnTo>
                  <a:lnTo>
                    <a:pt x="12422" y="5376"/>
                  </a:lnTo>
                  <a:lnTo>
                    <a:pt x="12424" y="5380"/>
                  </a:lnTo>
                  <a:close/>
                  <a:moveTo>
                    <a:pt x="12528" y="5426"/>
                  </a:moveTo>
                  <a:lnTo>
                    <a:pt x="12528" y="5426"/>
                  </a:lnTo>
                  <a:lnTo>
                    <a:pt x="12520" y="5420"/>
                  </a:lnTo>
                  <a:lnTo>
                    <a:pt x="12516" y="5416"/>
                  </a:lnTo>
                  <a:lnTo>
                    <a:pt x="12512" y="5412"/>
                  </a:lnTo>
                  <a:lnTo>
                    <a:pt x="12502" y="5408"/>
                  </a:lnTo>
                  <a:lnTo>
                    <a:pt x="12498" y="5406"/>
                  </a:lnTo>
                  <a:lnTo>
                    <a:pt x="12496" y="5406"/>
                  </a:lnTo>
                  <a:lnTo>
                    <a:pt x="12498" y="5416"/>
                  </a:lnTo>
                  <a:lnTo>
                    <a:pt x="12500" y="5422"/>
                  </a:lnTo>
                  <a:lnTo>
                    <a:pt x="12504" y="5426"/>
                  </a:lnTo>
                  <a:lnTo>
                    <a:pt x="12518" y="5434"/>
                  </a:lnTo>
                  <a:lnTo>
                    <a:pt x="12534" y="5444"/>
                  </a:lnTo>
                  <a:lnTo>
                    <a:pt x="12548" y="5452"/>
                  </a:lnTo>
                  <a:lnTo>
                    <a:pt x="12552" y="5456"/>
                  </a:lnTo>
                  <a:lnTo>
                    <a:pt x="12552" y="5454"/>
                  </a:lnTo>
                  <a:lnTo>
                    <a:pt x="12550" y="5446"/>
                  </a:lnTo>
                  <a:lnTo>
                    <a:pt x="12540" y="5434"/>
                  </a:lnTo>
                  <a:lnTo>
                    <a:pt x="12534" y="5430"/>
                  </a:lnTo>
                  <a:lnTo>
                    <a:pt x="12528" y="5426"/>
                  </a:lnTo>
                  <a:close/>
                  <a:moveTo>
                    <a:pt x="12608" y="5498"/>
                  </a:moveTo>
                  <a:lnTo>
                    <a:pt x="12608" y="5498"/>
                  </a:lnTo>
                  <a:lnTo>
                    <a:pt x="12608" y="5492"/>
                  </a:lnTo>
                  <a:lnTo>
                    <a:pt x="12608" y="5488"/>
                  </a:lnTo>
                  <a:lnTo>
                    <a:pt x="12606" y="5482"/>
                  </a:lnTo>
                  <a:lnTo>
                    <a:pt x="12602" y="5476"/>
                  </a:lnTo>
                  <a:lnTo>
                    <a:pt x="12598" y="5472"/>
                  </a:lnTo>
                  <a:lnTo>
                    <a:pt x="12596" y="5468"/>
                  </a:lnTo>
                  <a:lnTo>
                    <a:pt x="12594" y="5458"/>
                  </a:lnTo>
                  <a:lnTo>
                    <a:pt x="12590" y="5450"/>
                  </a:lnTo>
                  <a:lnTo>
                    <a:pt x="12586" y="5446"/>
                  </a:lnTo>
                  <a:lnTo>
                    <a:pt x="12582" y="5444"/>
                  </a:lnTo>
                  <a:lnTo>
                    <a:pt x="12578" y="5444"/>
                  </a:lnTo>
                  <a:lnTo>
                    <a:pt x="12576" y="5444"/>
                  </a:lnTo>
                  <a:lnTo>
                    <a:pt x="12578" y="5450"/>
                  </a:lnTo>
                  <a:lnTo>
                    <a:pt x="12582" y="5462"/>
                  </a:lnTo>
                  <a:lnTo>
                    <a:pt x="12586" y="5480"/>
                  </a:lnTo>
                  <a:lnTo>
                    <a:pt x="12588" y="5484"/>
                  </a:lnTo>
                  <a:lnTo>
                    <a:pt x="12592" y="5488"/>
                  </a:lnTo>
                  <a:lnTo>
                    <a:pt x="12596" y="5492"/>
                  </a:lnTo>
                  <a:lnTo>
                    <a:pt x="12600" y="5498"/>
                  </a:lnTo>
                  <a:lnTo>
                    <a:pt x="12606" y="5504"/>
                  </a:lnTo>
                  <a:lnTo>
                    <a:pt x="12610" y="5508"/>
                  </a:lnTo>
                  <a:lnTo>
                    <a:pt x="12612" y="5508"/>
                  </a:lnTo>
                  <a:lnTo>
                    <a:pt x="12612" y="5506"/>
                  </a:lnTo>
                  <a:lnTo>
                    <a:pt x="12608" y="5498"/>
                  </a:lnTo>
                  <a:close/>
                  <a:moveTo>
                    <a:pt x="12552" y="5494"/>
                  </a:moveTo>
                  <a:lnTo>
                    <a:pt x="12552" y="5494"/>
                  </a:lnTo>
                  <a:lnTo>
                    <a:pt x="12548" y="5490"/>
                  </a:lnTo>
                  <a:lnTo>
                    <a:pt x="12544" y="5490"/>
                  </a:lnTo>
                  <a:lnTo>
                    <a:pt x="12540" y="5492"/>
                  </a:lnTo>
                  <a:lnTo>
                    <a:pt x="12540" y="5502"/>
                  </a:lnTo>
                  <a:lnTo>
                    <a:pt x="12542" y="5508"/>
                  </a:lnTo>
                  <a:lnTo>
                    <a:pt x="12546" y="5512"/>
                  </a:lnTo>
                  <a:lnTo>
                    <a:pt x="12554" y="5516"/>
                  </a:lnTo>
                  <a:lnTo>
                    <a:pt x="12562" y="5516"/>
                  </a:lnTo>
                  <a:lnTo>
                    <a:pt x="12570" y="5516"/>
                  </a:lnTo>
                  <a:lnTo>
                    <a:pt x="12572" y="5518"/>
                  </a:lnTo>
                  <a:lnTo>
                    <a:pt x="12574" y="5520"/>
                  </a:lnTo>
                  <a:lnTo>
                    <a:pt x="12582" y="5522"/>
                  </a:lnTo>
                  <a:lnTo>
                    <a:pt x="12586" y="5522"/>
                  </a:lnTo>
                  <a:lnTo>
                    <a:pt x="12590" y="5520"/>
                  </a:lnTo>
                  <a:lnTo>
                    <a:pt x="12590" y="5518"/>
                  </a:lnTo>
                  <a:lnTo>
                    <a:pt x="12590" y="5516"/>
                  </a:lnTo>
                  <a:lnTo>
                    <a:pt x="12584" y="5508"/>
                  </a:lnTo>
                  <a:lnTo>
                    <a:pt x="12576" y="5500"/>
                  </a:lnTo>
                  <a:lnTo>
                    <a:pt x="12574" y="5496"/>
                  </a:lnTo>
                  <a:lnTo>
                    <a:pt x="12570" y="5496"/>
                  </a:lnTo>
                  <a:lnTo>
                    <a:pt x="12562" y="5496"/>
                  </a:lnTo>
                  <a:lnTo>
                    <a:pt x="12556" y="5496"/>
                  </a:lnTo>
                  <a:lnTo>
                    <a:pt x="12554" y="5496"/>
                  </a:lnTo>
                  <a:lnTo>
                    <a:pt x="12552" y="5494"/>
                  </a:lnTo>
                  <a:close/>
                  <a:moveTo>
                    <a:pt x="12636" y="5548"/>
                  </a:moveTo>
                  <a:lnTo>
                    <a:pt x="12636" y="5548"/>
                  </a:lnTo>
                  <a:lnTo>
                    <a:pt x="12628" y="5546"/>
                  </a:lnTo>
                  <a:lnTo>
                    <a:pt x="12620" y="5540"/>
                  </a:lnTo>
                  <a:lnTo>
                    <a:pt x="12612" y="5538"/>
                  </a:lnTo>
                  <a:lnTo>
                    <a:pt x="12608" y="5538"/>
                  </a:lnTo>
                  <a:lnTo>
                    <a:pt x="12606" y="5538"/>
                  </a:lnTo>
                  <a:lnTo>
                    <a:pt x="12604" y="5540"/>
                  </a:lnTo>
                  <a:lnTo>
                    <a:pt x="12606" y="5542"/>
                  </a:lnTo>
                  <a:lnTo>
                    <a:pt x="12608" y="5544"/>
                  </a:lnTo>
                  <a:lnTo>
                    <a:pt x="12612" y="5546"/>
                  </a:lnTo>
                  <a:lnTo>
                    <a:pt x="12614" y="5548"/>
                  </a:lnTo>
                  <a:lnTo>
                    <a:pt x="12614" y="5552"/>
                  </a:lnTo>
                  <a:lnTo>
                    <a:pt x="12616" y="5554"/>
                  </a:lnTo>
                  <a:lnTo>
                    <a:pt x="12618" y="5558"/>
                  </a:lnTo>
                  <a:lnTo>
                    <a:pt x="12628" y="5564"/>
                  </a:lnTo>
                  <a:lnTo>
                    <a:pt x="12638" y="5566"/>
                  </a:lnTo>
                  <a:lnTo>
                    <a:pt x="12646" y="5568"/>
                  </a:lnTo>
                  <a:lnTo>
                    <a:pt x="12648" y="5568"/>
                  </a:lnTo>
                  <a:lnTo>
                    <a:pt x="12648" y="5564"/>
                  </a:lnTo>
                  <a:lnTo>
                    <a:pt x="12646" y="5558"/>
                  </a:lnTo>
                  <a:lnTo>
                    <a:pt x="12642" y="5552"/>
                  </a:lnTo>
                  <a:lnTo>
                    <a:pt x="12640" y="5548"/>
                  </a:lnTo>
                  <a:lnTo>
                    <a:pt x="12636" y="5548"/>
                  </a:lnTo>
                  <a:close/>
                  <a:moveTo>
                    <a:pt x="12554" y="5600"/>
                  </a:moveTo>
                  <a:lnTo>
                    <a:pt x="12554" y="5600"/>
                  </a:lnTo>
                  <a:lnTo>
                    <a:pt x="12558" y="5604"/>
                  </a:lnTo>
                  <a:lnTo>
                    <a:pt x="12564" y="5610"/>
                  </a:lnTo>
                  <a:lnTo>
                    <a:pt x="12574" y="5614"/>
                  </a:lnTo>
                  <a:lnTo>
                    <a:pt x="12576" y="5616"/>
                  </a:lnTo>
                  <a:lnTo>
                    <a:pt x="12580" y="5614"/>
                  </a:lnTo>
                  <a:lnTo>
                    <a:pt x="12580" y="5612"/>
                  </a:lnTo>
                  <a:lnTo>
                    <a:pt x="12578" y="5610"/>
                  </a:lnTo>
                  <a:lnTo>
                    <a:pt x="12570" y="5602"/>
                  </a:lnTo>
                  <a:lnTo>
                    <a:pt x="12560" y="5598"/>
                  </a:lnTo>
                  <a:lnTo>
                    <a:pt x="12556" y="5598"/>
                  </a:lnTo>
                  <a:lnTo>
                    <a:pt x="12554" y="5600"/>
                  </a:lnTo>
                  <a:close/>
                  <a:moveTo>
                    <a:pt x="12456" y="5426"/>
                  </a:moveTo>
                  <a:lnTo>
                    <a:pt x="12456" y="5426"/>
                  </a:lnTo>
                  <a:lnTo>
                    <a:pt x="12454" y="5426"/>
                  </a:lnTo>
                  <a:lnTo>
                    <a:pt x="12450" y="5428"/>
                  </a:lnTo>
                  <a:lnTo>
                    <a:pt x="12446" y="5434"/>
                  </a:lnTo>
                  <a:lnTo>
                    <a:pt x="12446" y="5442"/>
                  </a:lnTo>
                  <a:lnTo>
                    <a:pt x="12448" y="5444"/>
                  </a:lnTo>
                  <a:lnTo>
                    <a:pt x="12450" y="5444"/>
                  </a:lnTo>
                  <a:lnTo>
                    <a:pt x="12456" y="5442"/>
                  </a:lnTo>
                  <a:lnTo>
                    <a:pt x="12458" y="5444"/>
                  </a:lnTo>
                  <a:lnTo>
                    <a:pt x="12460" y="5448"/>
                  </a:lnTo>
                  <a:lnTo>
                    <a:pt x="12464" y="5454"/>
                  </a:lnTo>
                  <a:lnTo>
                    <a:pt x="12468" y="5454"/>
                  </a:lnTo>
                  <a:lnTo>
                    <a:pt x="12470" y="5452"/>
                  </a:lnTo>
                  <a:lnTo>
                    <a:pt x="12468" y="5446"/>
                  </a:lnTo>
                  <a:lnTo>
                    <a:pt x="12464" y="5440"/>
                  </a:lnTo>
                  <a:lnTo>
                    <a:pt x="12460" y="5436"/>
                  </a:lnTo>
                  <a:lnTo>
                    <a:pt x="12460" y="5432"/>
                  </a:lnTo>
                  <a:lnTo>
                    <a:pt x="12460" y="5428"/>
                  </a:lnTo>
                  <a:lnTo>
                    <a:pt x="12456" y="5426"/>
                  </a:lnTo>
                  <a:close/>
                  <a:moveTo>
                    <a:pt x="12432" y="5420"/>
                  </a:moveTo>
                  <a:lnTo>
                    <a:pt x="12432" y="5420"/>
                  </a:lnTo>
                  <a:lnTo>
                    <a:pt x="12432" y="5426"/>
                  </a:lnTo>
                  <a:lnTo>
                    <a:pt x="12436" y="5432"/>
                  </a:lnTo>
                  <a:lnTo>
                    <a:pt x="12438" y="5434"/>
                  </a:lnTo>
                  <a:lnTo>
                    <a:pt x="12440" y="5434"/>
                  </a:lnTo>
                  <a:lnTo>
                    <a:pt x="12442" y="5432"/>
                  </a:lnTo>
                  <a:lnTo>
                    <a:pt x="12444" y="5428"/>
                  </a:lnTo>
                  <a:lnTo>
                    <a:pt x="12444" y="5426"/>
                  </a:lnTo>
                  <a:lnTo>
                    <a:pt x="12440" y="5420"/>
                  </a:lnTo>
                  <a:lnTo>
                    <a:pt x="12436" y="5418"/>
                  </a:lnTo>
                  <a:lnTo>
                    <a:pt x="12434" y="5418"/>
                  </a:lnTo>
                  <a:lnTo>
                    <a:pt x="12432" y="5420"/>
                  </a:lnTo>
                  <a:close/>
                  <a:moveTo>
                    <a:pt x="12414" y="5408"/>
                  </a:moveTo>
                  <a:lnTo>
                    <a:pt x="12414" y="5408"/>
                  </a:lnTo>
                  <a:lnTo>
                    <a:pt x="12416" y="5412"/>
                  </a:lnTo>
                  <a:lnTo>
                    <a:pt x="12418" y="5418"/>
                  </a:lnTo>
                  <a:lnTo>
                    <a:pt x="12422" y="5420"/>
                  </a:lnTo>
                  <a:lnTo>
                    <a:pt x="12424" y="5420"/>
                  </a:lnTo>
                  <a:lnTo>
                    <a:pt x="12428" y="5418"/>
                  </a:lnTo>
                  <a:lnTo>
                    <a:pt x="12428" y="5416"/>
                  </a:lnTo>
                  <a:lnTo>
                    <a:pt x="12428" y="5414"/>
                  </a:lnTo>
                  <a:lnTo>
                    <a:pt x="12424" y="5408"/>
                  </a:lnTo>
                  <a:lnTo>
                    <a:pt x="12418" y="5406"/>
                  </a:lnTo>
                  <a:lnTo>
                    <a:pt x="12416" y="5406"/>
                  </a:lnTo>
                  <a:lnTo>
                    <a:pt x="12414" y="5408"/>
                  </a:lnTo>
                  <a:close/>
                  <a:moveTo>
                    <a:pt x="12472" y="5456"/>
                  </a:moveTo>
                  <a:lnTo>
                    <a:pt x="12472" y="5456"/>
                  </a:lnTo>
                  <a:lnTo>
                    <a:pt x="12470" y="5460"/>
                  </a:lnTo>
                  <a:lnTo>
                    <a:pt x="12472" y="5464"/>
                  </a:lnTo>
                  <a:lnTo>
                    <a:pt x="12474" y="5464"/>
                  </a:lnTo>
                  <a:lnTo>
                    <a:pt x="12480" y="5464"/>
                  </a:lnTo>
                  <a:lnTo>
                    <a:pt x="12482" y="5462"/>
                  </a:lnTo>
                  <a:lnTo>
                    <a:pt x="12482" y="5460"/>
                  </a:lnTo>
                  <a:lnTo>
                    <a:pt x="12480" y="5456"/>
                  </a:lnTo>
                  <a:lnTo>
                    <a:pt x="12476" y="5454"/>
                  </a:lnTo>
                  <a:lnTo>
                    <a:pt x="12474" y="5454"/>
                  </a:lnTo>
                  <a:lnTo>
                    <a:pt x="12472" y="5456"/>
                  </a:lnTo>
                  <a:close/>
                  <a:moveTo>
                    <a:pt x="12382" y="5382"/>
                  </a:moveTo>
                  <a:lnTo>
                    <a:pt x="12382" y="5382"/>
                  </a:lnTo>
                  <a:lnTo>
                    <a:pt x="12382" y="5384"/>
                  </a:lnTo>
                  <a:lnTo>
                    <a:pt x="12386" y="5386"/>
                  </a:lnTo>
                  <a:lnTo>
                    <a:pt x="12388" y="5386"/>
                  </a:lnTo>
                  <a:lnTo>
                    <a:pt x="12390" y="5384"/>
                  </a:lnTo>
                  <a:lnTo>
                    <a:pt x="12390" y="5380"/>
                  </a:lnTo>
                  <a:lnTo>
                    <a:pt x="12386" y="5378"/>
                  </a:lnTo>
                  <a:lnTo>
                    <a:pt x="12384" y="5378"/>
                  </a:lnTo>
                  <a:lnTo>
                    <a:pt x="12382" y="5382"/>
                  </a:lnTo>
                  <a:close/>
                  <a:moveTo>
                    <a:pt x="12828" y="5768"/>
                  </a:moveTo>
                  <a:lnTo>
                    <a:pt x="12828" y="5768"/>
                  </a:lnTo>
                  <a:lnTo>
                    <a:pt x="12826" y="5762"/>
                  </a:lnTo>
                  <a:lnTo>
                    <a:pt x="12824" y="5758"/>
                  </a:lnTo>
                  <a:lnTo>
                    <a:pt x="12822" y="5756"/>
                  </a:lnTo>
                  <a:lnTo>
                    <a:pt x="12820" y="5754"/>
                  </a:lnTo>
                  <a:lnTo>
                    <a:pt x="12818" y="5756"/>
                  </a:lnTo>
                  <a:lnTo>
                    <a:pt x="12816" y="5758"/>
                  </a:lnTo>
                  <a:lnTo>
                    <a:pt x="12816" y="5762"/>
                  </a:lnTo>
                  <a:lnTo>
                    <a:pt x="12818" y="5766"/>
                  </a:lnTo>
                  <a:lnTo>
                    <a:pt x="12822" y="5776"/>
                  </a:lnTo>
                  <a:lnTo>
                    <a:pt x="12822" y="5780"/>
                  </a:lnTo>
                  <a:lnTo>
                    <a:pt x="12822" y="5786"/>
                  </a:lnTo>
                  <a:lnTo>
                    <a:pt x="12822" y="5792"/>
                  </a:lnTo>
                  <a:lnTo>
                    <a:pt x="12826" y="5800"/>
                  </a:lnTo>
                  <a:lnTo>
                    <a:pt x="12828" y="5804"/>
                  </a:lnTo>
                  <a:lnTo>
                    <a:pt x="12830" y="5806"/>
                  </a:lnTo>
                  <a:lnTo>
                    <a:pt x="12838" y="5804"/>
                  </a:lnTo>
                  <a:lnTo>
                    <a:pt x="12842" y="5802"/>
                  </a:lnTo>
                  <a:lnTo>
                    <a:pt x="12844" y="5800"/>
                  </a:lnTo>
                  <a:lnTo>
                    <a:pt x="12846" y="5798"/>
                  </a:lnTo>
                  <a:lnTo>
                    <a:pt x="12846" y="5794"/>
                  </a:lnTo>
                  <a:lnTo>
                    <a:pt x="12844" y="5786"/>
                  </a:lnTo>
                  <a:lnTo>
                    <a:pt x="12840" y="5776"/>
                  </a:lnTo>
                  <a:lnTo>
                    <a:pt x="12838" y="5772"/>
                  </a:lnTo>
                  <a:lnTo>
                    <a:pt x="12836" y="5770"/>
                  </a:lnTo>
                  <a:lnTo>
                    <a:pt x="12834" y="5774"/>
                  </a:lnTo>
                  <a:lnTo>
                    <a:pt x="12832" y="5776"/>
                  </a:lnTo>
                  <a:lnTo>
                    <a:pt x="12828" y="5768"/>
                  </a:lnTo>
                  <a:close/>
                  <a:moveTo>
                    <a:pt x="12844" y="5822"/>
                  </a:moveTo>
                  <a:lnTo>
                    <a:pt x="12844" y="5822"/>
                  </a:lnTo>
                  <a:lnTo>
                    <a:pt x="12844" y="5828"/>
                  </a:lnTo>
                  <a:lnTo>
                    <a:pt x="12850" y="5832"/>
                  </a:lnTo>
                  <a:lnTo>
                    <a:pt x="12852" y="5834"/>
                  </a:lnTo>
                  <a:lnTo>
                    <a:pt x="12854" y="5836"/>
                  </a:lnTo>
                  <a:lnTo>
                    <a:pt x="12856" y="5842"/>
                  </a:lnTo>
                  <a:lnTo>
                    <a:pt x="12858" y="5848"/>
                  </a:lnTo>
                  <a:lnTo>
                    <a:pt x="12862" y="5848"/>
                  </a:lnTo>
                  <a:lnTo>
                    <a:pt x="12866" y="5848"/>
                  </a:lnTo>
                  <a:lnTo>
                    <a:pt x="12870" y="5844"/>
                  </a:lnTo>
                  <a:lnTo>
                    <a:pt x="12868" y="5840"/>
                  </a:lnTo>
                  <a:lnTo>
                    <a:pt x="12866" y="5834"/>
                  </a:lnTo>
                  <a:lnTo>
                    <a:pt x="12862" y="5828"/>
                  </a:lnTo>
                  <a:lnTo>
                    <a:pt x="12856" y="5822"/>
                  </a:lnTo>
                  <a:lnTo>
                    <a:pt x="12850" y="5820"/>
                  </a:lnTo>
                  <a:lnTo>
                    <a:pt x="12846" y="5820"/>
                  </a:lnTo>
                  <a:lnTo>
                    <a:pt x="12844" y="5822"/>
                  </a:lnTo>
                  <a:close/>
                  <a:moveTo>
                    <a:pt x="12888" y="5902"/>
                  </a:moveTo>
                  <a:lnTo>
                    <a:pt x="12888" y="5902"/>
                  </a:lnTo>
                  <a:lnTo>
                    <a:pt x="12886" y="5906"/>
                  </a:lnTo>
                  <a:lnTo>
                    <a:pt x="12888" y="5910"/>
                  </a:lnTo>
                  <a:lnTo>
                    <a:pt x="12892" y="5912"/>
                  </a:lnTo>
                  <a:lnTo>
                    <a:pt x="12898" y="5912"/>
                  </a:lnTo>
                  <a:lnTo>
                    <a:pt x="12900" y="5912"/>
                  </a:lnTo>
                  <a:lnTo>
                    <a:pt x="12902" y="5910"/>
                  </a:lnTo>
                  <a:lnTo>
                    <a:pt x="12898" y="5904"/>
                  </a:lnTo>
                  <a:lnTo>
                    <a:pt x="12892" y="5900"/>
                  </a:lnTo>
                  <a:lnTo>
                    <a:pt x="12890" y="5898"/>
                  </a:lnTo>
                  <a:lnTo>
                    <a:pt x="12888" y="5902"/>
                  </a:lnTo>
                  <a:close/>
                  <a:moveTo>
                    <a:pt x="12890" y="5864"/>
                  </a:moveTo>
                  <a:lnTo>
                    <a:pt x="12890" y="5864"/>
                  </a:lnTo>
                  <a:lnTo>
                    <a:pt x="12892" y="5862"/>
                  </a:lnTo>
                  <a:lnTo>
                    <a:pt x="12888" y="5854"/>
                  </a:lnTo>
                  <a:lnTo>
                    <a:pt x="12886" y="5852"/>
                  </a:lnTo>
                  <a:lnTo>
                    <a:pt x="12884" y="5852"/>
                  </a:lnTo>
                  <a:lnTo>
                    <a:pt x="12882" y="5856"/>
                  </a:lnTo>
                  <a:lnTo>
                    <a:pt x="12884" y="5860"/>
                  </a:lnTo>
                  <a:lnTo>
                    <a:pt x="12886" y="5862"/>
                  </a:lnTo>
                  <a:lnTo>
                    <a:pt x="12890" y="5864"/>
                  </a:lnTo>
                  <a:close/>
                  <a:moveTo>
                    <a:pt x="12876" y="5836"/>
                  </a:moveTo>
                  <a:lnTo>
                    <a:pt x="12876" y="5836"/>
                  </a:lnTo>
                  <a:lnTo>
                    <a:pt x="12880" y="5840"/>
                  </a:lnTo>
                  <a:lnTo>
                    <a:pt x="12884" y="5840"/>
                  </a:lnTo>
                  <a:lnTo>
                    <a:pt x="12888" y="5838"/>
                  </a:lnTo>
                  <a:lnTo>
                    <a:pt x="12888" y="5832"/>
                  </a:lnTo>
                  <a:lnTo>
                    <a:pt x="12886" y="5830"/>
                  </a:lnTo>
                  <a:lnTo>
                    <a:pt x="12884" y="5828"/>
                  </a:lnTo>
                  <a:lnTo>
                    <a:pt x="12878" y="5828"/>
                  </a:lnTo>
                  <a:lnTo>
                    <a:pt x="12876" y="5832"/>
                  </a:lnTo>
                  <a:lnTo>
                    <a:pt x="12876" y="5834"/>
                  </a:lnTo>
                  <a:lnTo>
                    <a:pt x="12876" y="5836"/>
                  </a:lnTo>
                  <a:close/>
                  <a:moveTo>
                    <a:pt x="12866" y="5796"/>
                  </a:moveTo>
                  <a:lnTo>
                    <a:pt x="12866" y="5796"/>
                  </a:lnTo>
                  <a:lnTo>
                    <a:pt x="12874" y="5792"/>
                  </a:lnTo>
                  <a:lnTo>
                    <a:pt x="12876" y="5790"/>
                  </a:lnTo>
                  <a:lnTo>
                    <a:pt x="12878" y="5788"/>
                  </a:lnTo>
                  <a:lnTo>
                    <a:pt x="12878" y="5786"/>
                  </a:lnTo>
                  <a:lnTo>
                    <a:pt x="12872" y="5786"/>
                  </a:lnTo>
                  <a:lnTo>
                    <a:pt x="12868" y="5788"/>
                  </a:lnTo>
                  <a:lnTo>
                    <a:pt x="12864" y="5792"/>
                  </a:lnTo>
                  <a:lnTo>
                    <a:pt x="12864" y="5794"/>
                  </a:lnTo>
                  <a:lnTo>
                    <a:pt x="12866" y="5796"/>
                  </a:lnTo>
                  <a:close/>
                  <a:moveTo>
                    <a:pt x="12918" y="5954"/>
                  </a:moveTo>
                  <a:lnTo>
                    <a:pt x="12918" y="5954"/>
                  </a:lnTo>
                  <a:lnTo>
                    <a:pt x="12918" y="5956"/>
                  </a:lnTo>
                  <a:lnTo>
                    <a:pt x="12918" y="5960"/>
                  </a:lnTo>
                  <a:lnTo>
                    <a:pt x="12920" y="5966"/>
                  </a:lnTo>
                  <a:lnTo>
                    <a:pt x="12926" y="5970"/>
                  </a:lnTo>
                  <a:lnTo>
                    <a:pt x="12928" y="5970"/>
                  </a:lnTo>
                  <a:lnTo>
                    <a:pt x="12930" y="5970"/>
                  </a:lnTo>
                  <a:lnTo>
                    <a:pt x="12932" y="5968"/>
                  </a:lnTo>
                  <a:lnTo>
                    <a:pt x="12932" y="5964"/>
                  </a:lnTo>
                  <a:lnTo>
                    <a:pt x="12930" y="5956"/>
                  </a:lnTo>
                  <a:lnTo>
                    <a:pt x="12924" y="5952"/>
                  </a:lnTo>
                  <a:lnTo>
                    <a:pt x="12922" y="5952"/>
                  </a:lnTo>
                  <a:lnTo>
                    <a:pt x="12918" y="5954"/>
                  </a:lnTo>
                  <a:close/>
                  <a:moveTo>
                    <a:pt x="12928" y="5988"/>
                  </a:moveTo>
                  <a:lnTo>
                    <a:pt x="12928" y="5988"/>
                  </a:lnTo>
                  <a:lnTo>
                    <a:pt x="12926" y="5990"/>
                  </a:lnTo>
                  <a:lnTo>
                    <a:pt x="12926" y="5992"/>
                  </a:lnTo>
                  <a:lnTo>
                    <a:pt x="12928" y="5998"/>
                  </a:lnTo>
                  <a:lnTo>
                    <a:pt x="12932" y="6004"/>
                  </a:lnTo>
                  <a:lnTo>
                    <a:pt x="12936" y="6006"/>
                  </a:lnTo>
                  <a:lnTo>
                    <a:pt x="12938" y="6004"/>
                  </a:lnTo>
                  <a:lnTo>
                    <a:pt x="12938" y="6000"/>
                  </a:lnTo>
                  <a:lnTo>
                    <a:pt x="12936" y="5994"/>
                  </a:lnTo>
                  <a:lnTo>
                    <a:pt x="12932" y="5988"/>
                  </a:lnTo>
                  <a:lnTo>
                    <a:pt x="12930" y="5986"/>
                  </a:lnTo>
                  <a:lnTo>
                    <a:pt x="12928" y="5988"/>
                  </a:lnTo>
                  <a:close/>
                  <a:moveTo>
                    <a:pt x="12874" y="6102"/>
                  </a:moveTo>
                  <a:lnTo>
                    <a:pt x="12874" y="6102"/>
                  </a:lnTo>
                  <a:lnTo>
                    <a:pt x="12876" y="6104"/>
                  </a:lnTo>
                  <a:lnTo>
                    <a:pt x="12878" y="6106"/>
                  </a:lnTo>
                  <a:lnTo>
                    <a:pt x="12882" y="6104"/>
                  </a:lnTo>
                  <a:lnTo>
                    <a:pt x="12884" y="6100"/>
                  </a:lnTo>
                  <a:lnTo>
                    <a:pt x="12884" y="6096"/>
                  </a:lnTo>
                  <a:lnTo>
                    <a:pt x="12884" y="6092"/>
                  </a:lnTo>
                  <a:lnTo>
                    <a:pt x="12880" y="6090"/>
                  </a:lnTo>
                  <a:lnTo>
                    <a:pt x="12878" y="6088"/>
                  </a:lnTo>
                  <a:lnTo>
                    <a:pt x="12876" y="6088"/>
                  </a:lnTo>
                  <a:lnTo>
                    <a:pt x="12874" y="6088"/>
                  </a:lnTo>
                  <a:lnTo>
                    <a:pt x="12872" y="6094"/>
                  </a:lnTo>
                  <a:lnTo>
                    <a:pt x="12874" y="6102"/>
                  </a:lnTo>
                  <a:close/>
                  <a:moveTo>
                    <a:pt x="12842" y="6076"/>
                  </a:moveTo>
                  <a:lnTo>
                    <a:pt x="12842" y="6076"/>
                  </a:lnTo>
                  <a:lnTo>
                    <a:pt x="12848" y="6078"/>
                  </a:lnTo>
                  <a:lnTo>
                    <a:pt x="12852" y="6078"/>
                  </a:lnTo>
                  <a:lnTo>
                    <a:pt x="12854" y="6078"/>
                  </a:lnTo>
                  <a:lnTo>
                    <a:pt x="12856" y="6076"/>
                  </a:lnTo>
                  <a:lnTo>
                    <a:pt x="12856" y="6070"/>
                  </a:lnTo>
                  <a:lnTo>
                    <a:pt x="12854" y="6062"/>
                  </a:lnTo>
                  <a:lnTo>
                    <a:pt x="12848" y="6058"/>
                  </a:lnTo>
                  <a:lnTo>
                    <a:pt x="12842" y="6056"/>
                  </a:lnTo>
                  <a:lnTo>
                    <a:pt x="12838" y="6058"/>
                  </a:lnTo>
                  <a:lnTo>
                    <a:pt x="12840" y="6060"/>
                  </a:lnTo>
                  <a:lnTo>
                    <a:pt x="12842" y="6062"/>
                  </a:lnTo>
                  <a:lnTo>
                    <a:pt x="12842" y="6064"/>
                  </a:lnTo>
                  <a:lnTo>
                    <a:pt x="12840" y="6068"/>
                  </a:lnTo>
                  <a:lnTo>
                    <a:pt x="12838" y="6072"/>
                  </a:lnTo>
                  <a:lnTo>
                    <a:pt x="12840" y="6074"/>
                  </a:lnTo>
                  <a:lnTo>
                    <a:pt x="12842" y="6076"/>
                  </a:lnTo>
                  <a:close/>
                  <a:moveTo>
                    <a:pt x="12794" y="6104"/>
                  </a:moveTo>
                  <a:lnTo>
                    <a:pt x="12794" y="6104"/>
                  </a:lnTo>
                  <a:lnTo>
                    <a:pt x="12790" y="6100"/>
                  </a:lnTo>
                  <a:lnTo>
                    <a:pt x="12786" y="6098"/>
                  </a:lnTo>
                  <a:lnTo>
                    <a:pt x="12786" y="6100"/>
                  </a:lnTo>
                  <a:lnTo>
                    <a:pt x="12766" y="6082"/>
                  </a:lnTo>
                  <a:lnTo>
                    <a:pt x="12764" y="6076"/>
                  </a:lnTo>
                  <a:lnTo>
                    <a:pt x="12760" y="6070"/>
                  </a:lnTo>
                  <a:lnTo>
                    <a:pt x="12746" y="6058"/>
                  </a:lnTo>
                  <a:lnTo>
                    <a:pt x="12730" y="6046"/>
                  </a:lnTo>
                  <a:lnTo>
                    <a:pt x="12720" y="6038"/>
                  </a:lnTo>
                  <a:lnTo>
                    <a:pt x="12720" y="6044"/>
                  </a:lnTo>
                  <a:lnTo>
                    <a:pt x="12714" y="6036"/>
                  </a:lnTo>
                  <a:lnTo>
                    <a:pt x="12710" y="6032"/>
                  </a:lnTo>
                  <a:lnTo>
                    <a:pt x="12708" y="6032"/>
                  </a:lnTo>
                  <a:lnTo>
                    <a:pt x="12710" y="6040"/>
                  </a:lnTo>
                  <a:lnTo>
                    <a:pt x="12722" y="6060"/>
                  </a:lnTo>
                  <a:lnTo>
                    <a:pt x="12722" y="6064"/>
                  </a:lnTo>
                  <a:lnTo>
                    <a:pt x="12724" y="6064"/>
                  </a:lnTo>
                  <a:lnTo>
                    <a:pt x="12722" y="6066"/>
                  </a:lnTo>
                  <a:lnTo>
                    <a:pt x="12734" y="6076"/>
                  </a:lnTo>
                  <a:lnTo>
                    <a:pt x="12740" y="6080"/>
                  </a:lnTo>
                  <a:lnTo>
                    <a:pt x="12746" y="6094"/>
                  </a:lnTo>
                  <a:lnTo>
                    <a:pt x="12748" y="6092"/>
                  </a:lnTo>
                  <a:lnTo>
                    <a:pt x="12750" y="6098"/>
                  </a:lnTo>
                  <a:lnTo>
                    <a:pt x="12752" y="6098"/>
                  </a:lnTo>
                  <a:lnTo>
                    <a:pt x="12758" y="6104"/>
                  </a:lnTo>
                  <a:lnTo>
                    <a:pt x="12764" y="6108"/>
                  </a:lnTo>
                  <a:lnTo>
                    <a:pt x="12772" y="6114"/>
                  </a:lnTo>
                  <a:lnTo>
                    <a:pt x="12780" y="6120"/>
                  </a:lnTo>
                  <a:lnTo>
                    <a:pt x="12788" y="6126"/>
                  </a:lnTo>
                  <a:lnTo>
                    <a:pt x="12806" y="6136"/>
                  </a:lnTo>
                  <a:lnTo>
                    <a:pt x="12806" y="6140"/>
                  </a:lnTo>
                  <a:lnTo>
                    <a:pt x="12806" y="6142"/>
                  </a:lnTo>
                  <a:lnTo>
                    <a:pt x="12824" y="6138"/>
                  </a:lnTo>
                  <a:lnTo>
                    <a:pt x="12828" y="6136"/>
                  </a:lnTo>
                  <a:lnTo>
                    <a:pt x="12828" y="6134"/>
                  </a:lnTo>
                  <a:lnTo>
                    <a:pt x="12818" y="6126"/>
                  </a:lnTo>
                  <a:lnTo>
                    <a:pt x="12794" y="6104"/>
                  </a:lnTo>
                  <a:close/>
                  <a:moveTo>
                    <a:pt x="10286" y="4978"/>
                  </a:moveTo>
                  <a:lnTo>
                    <a:pt x="10286" y="4978"/>
                  </a:lnTo>
                  <a:lnTo>
                    <a:pt x="10288" y="4980"/>
                  </a:lnTo>
                  <a:lnTo>
                    <a:pt x="10290" y="4980"/>
                  </a:lnTo>
                  <a:lnTo>
                    <a:pt x="10294" y="4978"/>
                  </a:lnTo>
                  <a:lnTo>
                    <a:pt x="10298" y="4976"/>
                  </a:lnTo>
                  <a:lnTo>
                    <a:pt x="10300" y="4974"/>
                  </a:lnTo>
                  <a:lnTo>
                    <a:pt x="10296" y="4972"/>
                  </a:lnTo>
                  <a:lnTo>
                    <a:pt x="10290" y="4972"/>
                  </a:lnTo>
                  <a:lnTo>
                    <a:pt x="10286" y="4974"/>
                  </a:lnTo>
                  <a:lnTo>
                    <a:pt x="10286" y="4976"/>
                  </a:lnTo>
                  <a:lnTo>
                    <a:pt x="10286" y="4978"/>
                  </a:lnTo>
                  <a:close/>
                  <a:moveTo>
                    <a:pt x="10310" y="4974"/>
                  </a:moveTo>
                  <a:lnTo>
                    <a:pt x="10310" y="4974"/>
                  </a:lnTo>
                  <a:lnTo>
                    <a:pt x="10304" y="4978"/>
                  </a:lnTo>
                  <a:lnTo>
                    <a:pt x="10300" y="4982"/>
                  </a:lnTo>
                  <a:lnTo>
                    <a:pt x="10298" y="4984"/>
                  </a:lnTo>
                  <a:lnTo>
                    <a:pt x="10294" y="4986"/>
                  </a:lnTo>
                  <a:lnTo>
                    <a:pt x="10296" y="4990"/>
                  </a:lnTo>
                  <a:lnTo>
                    <a:pt x="10298" y="4990"/>
                  </a:lnTo>
                  <a:lnTo>
                    <a:pt x="10302" y="4990"/>
                  </a:lnTo>
                  <a:lnTo>
                    <a:pt x="10308" y="4996"/>
                  </a:lnTo>
                  <a:lnTo>
                    <a:pt x="10306" y="4996"/>
                  </a:lnTo>
                  <a:lnTo>
                    <a:pt x="10304" y="4996"/>
                  </a:lnTo>
                  <a:lnTo>
                    <a:pt x="10302" y="4998"/>
                  </a:lnTo>
                  <a:lnTo>
                    <a:pt x="10302" y="5000"/>
                  </a:lnTo>
                  <a:lnTo>
                    <a:pt x="10306" y="5004"/>
                  </a:lnTo>
                  <a:lnTo>
                    <a:pt x="10308" y="5004"/>
                  </a:lnTo>
                  <a:lnTo>
                    <a:pt x="10310" y="5002"/>
                  </a:lnTo>
                  <a:lnTo>
                    <a:pt x="10308" y="4998"/>
                  </a:lnTo>
                  <a:lnTo>
                    <a:pt x="10308" y="4996"/>
                  </a:lnTo>
                  <a:lnTo>
                    <a:pt x="10322" y="5008"/>
                  </a:lnTo>
                  <a:lnTo>
                    <a:pt x="10324" y="5006"/>
                  </a:lnTo>
                  <a:lnTo>
                    <a:pt x="10326" y="5002"/>
                  </a:lnTo>
                  <a:lnTo>
                    <a:pt x="10328" y="4996"/>
                  </a:lnTo>
                  <a:lnTo>
                    <a:pt x="10326" y="4988"/>
                  </a:lnTo>
                  <a:lnTo>
                    <a:pt x="10326" y="4982"/>
                  </a:lnTo>
                  <a:lnTo>
                    <a:pt x="10322" y="4976"/>
                  </a:lnTo>
                  <a:lnTo>
                    <a:pt x="10316" y="4972"/>
                  </a:lnTo>
                  <a:lnTo>
                    <a:pt x="10310" y="4974"/>
                  </a:lnTo>
                  <a:close/>
                  <a:moveTo>
                    <a:pt x="8358" y="3706"/>
                  </a:moveTo>
                  <a:lnTo>
                    <a:pt x="8358" y="3706"/>
                  </a:lnTo>
                  <a:lnTo>
                    <a:pt x="8356" y="3708"/>
                  </a:lnTo>
                  <a:lnTo>
                    <a:pt x="8354" y="3710"/>
                  </a:lnTo>
                  <a:lnTo>
                    <a:pt x="8346" y="3714"/>
                  </a:lnTo>
                  <a:lnTo>
                    <a:pt x="8340" y="3718"/>
                  </a:lnTo>
                  <a:lnTo>
                    <a:pt x="8338" y="3720"/>
                  </a:lnTo>
                  <a:lnTo>
                    <a:pt x="8338" y="3722"/>
                  </a:lnTo>
                  <a:lnTo>
                    <a:pt x="8340" y="3722"/>
                  </a:lnTo>
                  <a:lnTo>
                    <a:pt x="8344" y="3722"/>
                  </a:lnTo>
                  <a:lnTo>
                    <a:pt x="8352" y="3720"/>
                  </a:lnTo>
                  <a:lnTo>
                    <a:pt x="8364" y="3712"/>
                  </a:lnTo>
                  <a:lnTo>
                    <a:pt x="8374" y="3704"/>
                  </a:lnTo>
                  <a:lnTo>
                    <a:pt x="8374" y="3702"/>
                  </a:lnTo>
                  <a:lnTo>
                    <a:pt x="8374" y="3700"/>
                  </a:lnTo>
                  <a:lnTo>
                    <a:pt x="8368" y="3700"/>
                  </a:lnTo>
                  <a:lnTo>
                    <a:pt x="8358" y="3706"/>
                  </a:lnTo>
                  <a:close/>
                  <a:moveTo>
                    <a:pt x="8050" y="3552"/>
                  </a:moveTo>
                  <a:lnTo>
                    <a:pt x="8050" y="3552"/>
                  </a:lnTo>
                  <a:lnTo>
                    <a:pt x="8050" y="3556"/>
                  </a:lnTo>
                  <a:lnTo>
                    <a:pt x="8050" y="3562"/>
                  </a:lnTo>
                  <a:lnTo>
                    <a:pt x="8054" y="3566"/>
                  </a:lnTo>
                  <a:lnTo>
                    <a:pt x="8056" y="3566"/>
                  </a:lnTo>
                  <a:lnTo>
                    <a:pt x="8056" y="3562"/>
                  </a:lnTo>
                  <a:lnTo>
                    <a:pt x="8056" y="3556"/>
                  </a:lnTo>
                  <a:lnTo>
                    <a:pt x="8052" y="3552"/>
                  </a:lnTo>
                  <a:lnTo>
                    <a:pt x="8050" y="3552"/>
                  </a:lnTo>
                  <a:close/>
                  <a:moveTo>
                    <a:pt x="7034" y="3210"/>
                  </a:moveTo>
                  <a:lnTo>
                    <a:pt x="7034" y="3210"/>
                  </a:lnTo>
                  <a:lnTo>
                    <a:pt x="7032" y="3208"/>
                  </a:lnTo>
                  <a:lnTo>
                    <a:pt x="7030" y="3210"/>
                  </a:lnTo>
                  <a:lnTo>
                    <a:pt x="7030" y="3214"/>
                  </a:lnTo>
                  <a:lnTo>
                    <a:pt x="7032" y="3220"/>
                  </a:lnTo>
                  <a:lnTo>
                    <a:pt x="7036" y="3222"/>
                  </a:lnTo>
                  <a:lnTo>
                    <a:pt x="7038" y="3220"/>
                  </a:lnTo>
                  <a:lnTo>
                    <a:pt x="7036" y="3214"/>
                  </a:lnTo>
                  <a:lnTo>
                    <a:pt x="7034" y="3210"/>
                  </a:lnTo>
                  <a:close/>
                  <a:moveTo>
                    <a:pt x="7154" y="3110"/>
                  </a:moveTo>
                  <a:lnTo>
                    <a:pt x="7154" y="3110"/>
                  </a:lnTo>
                  <a:lnTo>
                    <a:pt x="7158" y="3108"/>
                  </a:lnTo>
                  <a:lnTo>
                    <a:pt x="7160" y="3104"/>
                  </a:lnTo>
                  <a:lnTo>
                    <a:pt x="7162" y="3100"/>
                  </a:lnTo>
                  <a:lnTo>
                    <a:pt x="7160" y="3094"/>
                  </a:lnTo>
                  <a:lnTo>
                    <a:pt x="7160" y="3090"/>
                  </a:lnTo>
                  <a:lnTo>
                    <a:pt x="7158" y="3088"/>
                  </a:lnTo>
                  <a:lnTo>
                    <a:pt x="7154" y="3086"/>
                  </a:lnTo>
                  <a:lnTo>
                    <a:pt x="7150" y="3088"/>
                  </a:lnTo>
                  <a:lnTo>
                    <a:pt x="7148" y="3090"/>
                  </a:lnTo>
                  <a:lnTo>
                    <a:pt x="7148" y="3092"/>
                  </a:lnTo>
                  <a:lnTo>
                    <a:pt x="7152" y="3096"/>
                  </a:lnTo>
                  <a:lnTo>
                    <a:pt x="7152" y="3100"/>
                  </a:lnTo>
                  <a:lnTo>
                    <a:pt x="7150" y="3106"/>
                  </a:lnTo>
                  <a:lnTo>
                    <a:pt x="7150" y="3110"/>
                  </a:lnTo>
                  <a:lnTo>
                    <a:pt x="7152" y="3112"/>
                  </a:lnTo>
                  <a:lnTo>
                    <a:pt x="7154" y="3110"/>
                  </a:lnTo>
                  <a:close/>
                  <a:moveTo>
                    <a:pt x="7226" y="3234"/>
                  </a:moveTo>
                  <a:lnTo>
                    <a:pt x="7226" y="3234"/>
                  </a:lnTo>
                  <a:lnTo>
                    <a:pt x="7228" y="3234"/>
                  </a:lnTo>
                  <a:lnTo>
                    <a:pt x="7232" y="3232"/>
                  </a:lnTo>
                  <a:lnTo>
                    <a:pt x="7238" y="3222"/>
                  </a:lnTo>
                  <a:lnTo>
                    <a:pt x="7244" y="3210"/>
                  </a:lnTo>
                  <a:lnTo>
                    <a:pt x="7244" y="3206"/>
                  </a:lnTo>
                  <a:lnTo>
                    <a:pt x="7244" y="3204"/>
                  </a:lnTo>
                  <a:lnTo>
                    <a:pt x="7242" y="3204"/>
                  </a:lnTo>
                  <a:lnTo>
                    <a:pt x="7238" y="3204"/>
                  </a:lnTo>
                  <a:lnTo>
                    <a:pt x="7230" y="3208"/>
                  </a:lnTo>
                  <a:lnTo>
                    <a:pt x="7224" y="3214"/>
                  </a:lnTo>
                  <a:lnTo>
                    <a:pt x="7222" y="3218"/>
                  </a:lnTo>
                  <a:lnTo>
                    <a:pt x="7224" y="3220"/>
                  </a:lnTo>
                  <a:lnTo>
                    <a:pt x="7224" y="3224"/>
                  </a:lnTo>
                  <a:lnTo>
                    <a:pt x="7224" y="3226"/>
                  </a:lnTo>
                  <a:lnTo>
                    <a:pt x="7224" y="3230"/>
                  </a:lnTo>
                  <a:lnTo>
                    <a:pt x="7226" y="3234"/>
                  </a:lnTo>
                  <a:close/>
                  <a:moveTo>
                    <a:pt x="7168" y="3044"/>
                  </a:moveTo>
                  <a:lnTo>
                    <a:pt x="7168" y="3044"/>
                  </a:lnTo>
                  <a:lnTo>
                    <a:pt x="7166" y="3042"/>
                  </a:lnTo>
                  <a:lnTo>
                    <a:pt x="7162" y="3044"/>
                  </a:lnTo>
                  <a:lnTo>
                    <a:pt x="7152" y="3048"/>
                  </a:lnTo>
                  <a:lnTo>
                    <a:pt x="7150" y="3050"/>
                  </a:lnTo>
                  <a:lnTo>
                    <a:pt x="7148" y="3052"/>
                  </a:lnTo>
                  <a:lnTo>
                    <a:pt x="7150" y="3056"/>
                  </a:lnTo>
                  <a:lnTo>
                    <a:pt x="7156" y="3060"/>
                  </a:lnTo>
                  <a:lnTo>
                    <a:pt x="7166" y="3064"/>
                  </a:lnTo>
                  <a:lnTo>
                    <a:pt x="7170" y="3066"/>
                  </a:lnTo>
                  <a:lnTo>
                    <a:pt x="7176" y="3064"/>
                  </a:lnTo>
                  <a:lnTo>
                    <a:pt x="7178" y="3062"/>
                  </a:lnTo>
                  <a:lnTo>
                    <a:pt x="7178" y="3060"/>
                  </a:lnTo>
                  <a:lnTo>
                    <a:pt x="7178" y="3058"/>
                  </a:lnTo>
                  <a:lnTo>
                    <a:pt x="7176" y="3054"/>
                  </a:lnTo>
                  <a:lnTo>
                    <a:pt x="7172" y="3050"/>
                  </a:lnTo>
                  <a:lnTo>
                    <a:pt x="7170" y="3048"/>
                  </a:lnTo>
                  <a:lnTo>
                    <a:pt x="7170" y="3046"/>
                  </a:lnTo>
                  <a:lnTo>
                    <a:pt x="7168" y="3044"/>
                  </a:lnTo>
                  <a:close/>
                  <a:moveTo>
                    <a:pt x="7100" y="2966"/>
                  </a:moveTo>
                  <a:lnTo>
                    <a:pt x="7100" y="2966"/>
                  </a:lnTo>
                  <a:lnTo>
                    <a:pt x="7096" y="2968"/>
                  </a:lnTo>
                  <a:lnTo>
                    <a:pt x="7094" y="2970"/>
                  </a:lnTo>
                  <a:lnTo>
                    <a:pt x="7096" y="2974"/>
                  </a:lnTo>
                  <a:lnTo>
                    <a:pt x="7098" y="2976"/>
                  </a:lnTo>
                  <a:lnTo>
                    <a:pt x="7100" y="2978"/>
                  </a:lnTo>
                  <a:lnTo>
                    <a:pt x="7102" y="2976"/>
                  </a:lnTo>
                  <a:lnTo>
                    <a:pt x="7104" y="2972"/>
                  </a:lnTo>
                  <a:lnTo>
                    <a:pt x="7104" y="2968"/>
                  </a:lnTo>
                  <a:lnTo>
                    <a:pt x="7102" y="2966"/>
                  </a:lnTo>
                  <a:lnTo>
                    <a:pt x="7100" y="2966"/>
                  </a:lnTo>
                  <a:close/>
                  <a:moveTo>
                    <a:pt x="6938" y="3124"/>
                  </a:moveTo>
                  <a:lnTo>
                    <a:pt x="6938" y="3124"/>
                  </a:lnTo>
                  <a:lnTo>
                    <a:pt x="6938" y="3126"/>
                  </a:lnTo>
                  <a:lnTo>
                    <a:pt x="6940" y="3132"/>
                  </a:lnTo>
                  <a:lnTo>
                    <a:pt x="6944" y="3136"/>
                  </a:lnTo>
                  <a:lnTo>
                    <a:pt x="6950" y="3136"/>
                  </a:lnTo>
                  <a:lnTo>
                    <a:pt x="6952" y="3136"/>
                  </a:lnTo>
                  <a:lnTo>
                    <a:pt x="6952" y="3134"/>
                  </a:lnTo>
                  <a:lnTo>
                    <a:pt x="6948" y="3128"/>
                  </a:lnTo>
                  <a:lnTo>
                    <a:pt x="6942" y="3124"/>
                  </a:lnTo>
                  <a:lnTo>
                    <a:pt x="6938" y="3124"/>
                  </a:lnTo>
                  <a:close/>
                  <a:moveTo>
                    <a:pt x="7062" y="3248"/>
                  </a:moveTo>
                  <a:lnTo>
                    <a:pt x="7062" y="3248"/>
                  </a:lnTo>
                  <a:lnTo>
                    <a:pt x="7060" y="3252"/>
                  </a:lnTo>
                  <a:lnTo>
                    <a:pt x="7058" y="3252"/>
                  </a:lnTo>
                  <a:lnTo>
                    <a:pt x="7056" y="3256"/>
                  </a:lnTo>
                  <a:lnTo>
                    <a:pt x="7056" y="3264"/>
                  </a:lnTo>
                  <a:lnTo>
                    <a:pt x="7058" y="3268"/>
                  </a:lnTo>
                  <a:lnTo>
                    <a:pt x="7060" y="3270"/>
                  </a:lnTo>
                  <a:lnTo>
                    <a:pt x="7072" y="3270"/>
                  </a:lnTo>
                  <a:lnTo>
                    <a:pt x="7086" y="3272"/>
                  </a:lnTo>
                  <a:lnTo>
                    <a:pt x="7094" y="3274"/>
                  </a:lnTo>
                  <a:lnTo>
                    <a:pt x="7102" y="3278"/>
                  </a:lnTo>
                  <a:lnTo>
                    <a:pt x="7106" y="3282"/>
                  </a:lnTo>
                  <a:lnTo>
                    <a:pt x="7112" y="3284"/>
                  </a:lnTo>
                  <a:lnTo>
                    <a:pt x="7124" y="3284"/>
                  </a:lnTo>
                  <a:lnTo>
                    <a:pt x="7136" y="3282"/>
                  </a:lnTo>
                  <a:lnTo>
                    <a:pt x="7152" y="3280"/>
                  </a:lnTo>
                  <a:lnTo>
                    <a:pt x="7160" y="3280"/>
                  </a:lnTo>
                  <a:lnTo>
                    <a:pt x="7164" y="3278"/>
                  </a:lnTo>
                  <a:lnTo>
                    <a:pt x="7168" y="3274"/>
                  </a:lnTo>
                  <a:lnTo>
                    <a:pt x="7168" y="3272"/>
                  </a:lnTo>
                  <a:lnTo>
                    <a:pt x="7166" y="3270"/>
                  </a:lnTo>
                  <a:lnTo>
                    <a:pt x="7164" y="3268"/>
                  </a:lnTo>
                  <a:lnTo>
                    <a:pt x="7158" y="3268"/>
                  </a:lnTo>
                  <a:lnTo>
                    <a:pt x="7152" y="3272"/>
                  </a:lnTo>
                  <a:lnTo>
                    <a:pt x="7148" y="3274"/>
                  </a:lnTo>
                  <a:lnTo>
                    <a:pt x="7146" y="3274"/>
                  </a:lnTo>
                  <a:lnTo>
                    <a:pt x="7146" y="3270"/>
                  </a:lnTo>
                  <a:lnTo>
                    <a:pt x="7144" y="3266"/>
                  </a:lnTo>
                  <a:lnTo>
                    <a:pt x="7142" y="3264"/>
                  </a:lnTo>
                  <a:lnTo>
                    <a:pt x="7136" y="3264"/>
                  </a:lnTo>
                  <a:lnTo>
                    <a:pt x="7130" y="3264"/>
                  </a:lnTo>
                  <a:lnTo>
                    <a:pt x="7126" y="3264"/>
                  </a:lnTo>
                  <a:lnTo>
                    <a:pt x="7118" y="3262"/>
                  </a:lnTo>
                  <a:lnTo>
                    <a:pt x="7108" y="3260"/>
                  </a:lnTo>
                  <a:lnTo>
                    <a:pt x="7102" y="3260"/>
                  </a:lnTo>
                  <a:lnTo>
                    <a:pt x="7094" y="3260"/>
                  </a:lnTo>
                  <a:lnTo>
                    <a:pt x="7090" y="3260"/>
                  </a:lnTo>
                  <a:lnTo>
                    <a:pt x="7086" y="3260"/>
                  </a:lnTo>
                  <a:lnTo>
                    <a:pt x="7084" y="3256"/>
                  </a:lnTo>
                  <a:lnTo>
                    <a:pt x="7080" y="3250"/>
                  </a:lnTo>
                  <a:lnTo>
                    <a:pt x="7078" y="3250"/>
                  </a:lnTo>
                  <a:lnTo>
                    <a:pt x="7076" y="3252"/>
                  </a:lnTo>
                  <a:lnTo>
                    <a:pt x="7074" y="3252"/>
                  </a:lnTo>
                  <a:lnTo>
                    <a:pt x="7072" y="3252"/>
                  </a:lnTo>
                  <a:lnTo>
                    <a:pt x="7068" y="3248"/>
                  </a:lnTo>
                  <a:lnTo>
                    <a:pt x="7064" y="3246"/>
                  </a:lnTo>
                  <a:lnTo>
                    <a:pt x="7062" y="3248"/>
                  </a:lnTo>
                  <a:close/>
                  <a:moveTo>
                    <a:pt x="6928" y="3106"/>
                  </a:moveTo>
                  <a:lnTo>
                    <a:pt x="6928" y="3106"/>
                  </a:lnTo>
                  <a:lnTo>
                    <a:pt x="6928" y="3110"/>
                  </a:lnTo>
                  <a:lnTo>
                    <a:pt x="6932" y="3112"/>
                  </a:lnTo>
                  <a:lnTo>
                    <a:pt x="6936" y="3112"/>
                  </a:lnTo>
                  <a:lnTo>
                    <a:pt x="6940" y="3114"/>
                  </a:lnTo>
                  <a:lnTo>
                    <a:pt x="6944" y="3116"/>
                  </a:lnTo>
                  <a:lnTo>
                    <a:pt x="6944" y="3114"/>
                  </a:lnTo>
                  <a:lnTo>
                    <a:pt x="6944" y="3112"/>
                  </a:lnTo>
                  <a:lnTo>
                    <a:pt x="6942" y="3108"/>
                  </a:lnTo>
                  <a:lnTo>
                    <a:pt x="6938" y="3104"/>
                  </a:lnTo>
                  <a:lnTo>
                    <a:pt x="6936" y="3098"/>
                  </a:lnTo>
                  <a:lnTo>
                    <a:pt x="6936" y="3096"/>
                  </a:lnTo>
                  <a:lnTo>
                    <a:pt x="6934" y="3098"/>
                  </a:lnTo>
                  <a:lnTo>
                    <a:pt x="6932" y="3100"/>
                  </a:lnTo>
                  <a:lnTo>
                    <a:pt x="6930" y="3100"/>
                  </a:lnTo>
                  <a:lnTo>
                    <a:pt x="6928" y="3102"/>
                  </a:lnTo>
                  <a:lnTo>
                    <a:pt x="6928" y="3106"/>
                  </a:lnTo>
                  <a:close/>
                  <a:moveTo>
                    <a:pt x="7092" y="3110"/>
                  </a:moveTo>
                  <a:lnTo>
                    <a:pt x="7092" y="3110"/>
                  </a:lnTo>
                  <a:lnTo>
                    <a:pt x="7086" y="3106"/>
                  </a:lnTo>
                  <a:lnTo>
                    <a:pt x="7084" y="3102"/>
                  </a:lnTo>
                  <a:lnTo>
                    <a:pt x="7080" y="3086"/>
                  </a:lnTo>
                  <a:lnTo>
                    <a:pt x="7080" y="3084"/>
                  </a:lnTo>
                  <a:lnTo>
                    <a:pt x="7078" y="3082"/>
                  </a:lnTo>
                  <a:lnTo>
                    <a:pt x="7072" y="3080"/>
                  </a:lnTo>
                  <a:lnTo>
                    <a:pt x="7064" y="3078"/>
                  </a:lnTo>
                  <a:lnTo>
                    <a:pt x="7058" y="3074"/>
                  </a:lnTo>
                  <a:lnTo>
                    <a:pt x="7050" y="3068"/>
                  </a:lnTo>
                  <a:lnTo>
                    <a:pt x="7048" y="3066"/>
                  </a:lnTo>
                  <a:lnTo>
                    <a:pt x="7044" y="3066"/>
                  </a:lnTo>
                  <a:lnTo>
                    <a:pt x="7036" y="3066"/>
                  </a:lnTo>
                  <a:lnTo>
                    <a:pt x="7030" y="3070"/>
                  </a:lnTo>
                  <a:lnTo>
                    <a:pt x="7028" y="3072"/>
                  </a:lnTo>
                  <a:lnTo>
                    <a:pt x="7038" y="3074"/>
                  </a:lnTo>
                  <a:lnTo>
                    <a:pt x="7052" y="3082"/>
                  </a:lnTo>
                  <a:lnTo>
                    <a:pt x="7058" y="3088"/>
                  </a:lnTo>
                  <a:lnTo>
                    <a:pt x="7060" y="3092"/>
                  </a:lnTo>
                  <a:lnTo>
                    <a:pt x="7062" y="3096"/>
                  </a:lnTo>
                  <a:lnTo>
                    <a:pt x="7068" y="3098"/>
                  </a:lnTo>
                  <a:lnTo>
                    <a:pt x="7072" y="3098"/>
                  </a:lnTo>
                  <a:lnTo>
                    <a:pt x="7076" y="3100"/>
                  </a:lnTo>
                  <a:lnTo>
                    <a:pt x="7082" y="3108"/>
                  </a:lnTo>
                  <a:lnTo>
                    <a:pt x="7086" y="3116"/>
                  </a:lnTo>
                  <a:lnTo>
                    <a:pt x="7092" y="3122"/>
                  </a:lnTo>
                  <a:lnTo>
                    <a:pt x="7096" y="3122"/>
                  </a:lnTo>
                  <a:lnTo>
                    <a:pt x="7098" y="3118"/>
                  </a:lnTo>
                  <a:lnTo>
                    <a:pt x="7096" y="3114"/>
                  </a:lnTo>
                  <a:lnTo>
                    <a:pt x="7092" y="3110"/>
                  </a:lnTo>
                  <a:close/>
                  <a:moveTo>
                    <a:pt x="7132" y="3176"/>
                  </a:moveTo>
                  <a:lnTo>
                    <a:pt x="7132" y="3176"/>
                  </a:lnTo>
                  <a:lnTo>
                    <a:pt x="7136" y="3178"/>
                  </a:lnTo>
                  <a:lnTo>
                    <a:pt x="7136" y="3176"/>
                  </a:lnTo>
                  <a:lnTo>
                    <a:pt x="7138" y="3172"/>
                  </a:lnTo>
                  <a:lnTo>
                    <a:pt x="7138" y="3166"/>
                  </a:lnTo>
                  <a:lnTo>
                    <a:pt x="7136" y="3164"/>
                  </a:lnTo>
                  <a:lnTo>
                    <a:pt x="7134" y="3164"/>
                  </a:lnTo>
                  <a:lnTo>
                    <a:pt x="7130" y="3166"/>
                  </a:lnTo>
                  <a:lnTo>
                    <a:pt x="7128" y="3170"/>
                  </a:lnTo>
                  <a:lnTo>
                    <a:pt x="7130" y="3174"/>
                  </a:lnTo>
                  <a:lnTo>
                    <a:pt x="7132" y="3176"/>
                  </a:lnTo>
                  <a:close/>
                  <a:moveTo>
                    <a:pt x="7202" y="3244"/>
                  </a:moveTo>
                  <a:lnTo>
                    <a:pt x="7202" y="3244"/>
                  </a:lnTo>
                  <a:lnTo>
                    <a:pt x="7200" y="3242"/>
                  </a:lnTo>
                  <a:lnTo>
                    <a:pt x="7198" y="3248"/>
                  </a:lnTo>
                  <a:lnTo>
                    <a:pt x="7198" y="3256"/>
                  </a:lnTo>
                  <a:lnTo>
                    <a:pt x="7200" y="3258"/>
                  </a:lnTo>
                  <a:lnTo>
                    <a:pt x="7202" y="3258"/>
                  </a:lnTo>
                  <a:lnTo>
                    <a:pt x="7206" y="3258"/>
                  </a:lnTo>
                  <a:lnTo>
                    <a:pt x="7206" y="3254"/>
                  </a:lnTo>
                  <a:lnTo>
                    <a:pt x="7202" y="3244"/>
                  </a:lnTo>
                  <a:close/>
                  <a:moveTo>
                    <a:pt x="6898" y="3024"/>
                  </a:moveTo>
                  <a:lnTo>
                    <a:pt x="6898" y="3024"/>
                  </a:lnTo>
                  <a:lnTo>
                    <a:pt x="6898" y="3028"/>
                  </a:lnTo>
                  <a:lnTo>
                    <a:pt x="6902" y="3034"/>
                  </a:lnTo>
                  <a:lnTo>
                    <a:pt x="6908" y="3040"/>
                  </a:lnTo>
                  <a:lnTo>
                    <a:pt x="6914" y="3044"/>
                  </a:lnTo>
                  <a:lnTo>
                    <a:pt x="6916" y="3042"/>
                  </a:lnTo>
                  <a:lnTo>
                    <a:pt x="6912" y="3036"/>
                  </a:lnTo>
                  <a:lnTo>
                    <a:pt x="6908" y="3030"/>
                  </a:lnTo>
                  <a:lnTo>
                    <a:pt x="6906" y="3026"/>
                  </a:lnTo>
                  <a:lnTo>
                    <a:pt x="6906" y="3022"/>
                  </a:lnTo>
                  <a:lnTo>
                    <a:pt x="6904" y="3020"/>
                  </a:lnTo>
                  <a:lnTo>
                    <a:pt x="6900" y="3020"/>
                  </a:lnTo>
                  <a:lnTo>
                    <a:pt x="6898" y="3024"/>
                  </a:lnTo>
                  <a:close/>
                  <a:moveTo>
                    <a:pt x="7128" y="3010"/>
                  </a:moveTo>
                  <a:lnTo>
                    <a:pt x="7128" y="3010"/>
                  </a:lnTo>
                  <a:lnTo>
                    <a:pt x="7124" y="3010"/>
                  </a:lnTo>
                  <a:lnTo>
                    <a:pt x="7120" y="3008"/>
                  </a:lnTo>
                  <a:lnTo>
                    <a:pt x="7116" y="3010"/>
                  </a:lnTo>
                  <a:lnTo>
                    <a:pt x="7116" y="3012"/>
                  </a:lnTo>
                  <a:lnTo>
                    <a:pt x="7114" y="3016"/>
                  </a:lnTo>
                  <a:lnTo>
                    <a:pt x="7114" y="3018"/>
                  </a:lnTo>
                  <a:lnTo>
                    <a:pt x="7116" y="3020"/>
                  </a:lnTo>
                  <a:lnTo>
                    <a:pt x="7118" y="3020"/>
                  </a:lnTo>
                  <a:lnTo>
                    <a:pt x="7122" y="3018"/>
                  </a:lnTo>
                  <a:lnTo>
                    <a:pt x="7122" y="3016"/>
                  </a:lnTo>
                  <a:lnTo>
                    <a:pt x="7124" y="3016"/>
                  </a:lnTo>
                  <a:lnTo>
                    <a:pt x="7126" y="3018"/>
                  </a:lnTo>
                  <a:lnTo>
                    <a:pt x="7128" y="3020"/>
                  </a:lnTo>
                  <a:lnTo>
                    <a:pt x="7132" y="3010"/>
                  </a:lnTo>
                  <a:lnTo>
                    <a:pt x="7132" y="3008"/>
                  </a:lnTo>
                  <a:lnTo>
                    <a:pt x="7128" y="3010"/>
                  </a:lnTo>
                  <a:close/>
                  <a:moveTo>
                    <a:pt x="7142" y="3002"/>
                  </a:moveTo>
                  <a:lnTo>
                    <a:pt x="7142" y="3002"/>
                  </a:lnTo>
                  <a:lnTo>
                    <a:pt x="7142" y="3004"/>
                  </a:lnTo>
                  <a:lnTo>
                    <a:pt x="7144" y="3004"/>
                  </a:lnTo>
                  <a:lnTo>
                    <a:pt x="7154" y="3002"/>
                  </a:lnTo>
                  <a:lnTo>
                    <a:pt x="7156" y="3000"/>
                  </a:lnTo>
                  <a:lnTo>
                    <a:pt x="7152" y="2996"/>
                  </a:lnTo>
                  <a:lnTo>
                    <a:pt x="7146" y="2996"/>
                  </a:lnTo>
                  <a:lnTo>
                    <a:pt x="7144" y="2998"/>
                  </a:lnTo>
                  <a:lnTo>
                    <a:pt x="7142" y="3002"/>
                  </a:lnTo>
                  <a:close/>
                  <a:moveTo>
                    <a:pt x="7120" y="3174"/>
                  </a:moveTo>
                  <a:lnTo>
                    <a:pt x="7120" y="3174"/>
                  </a:lnTo>
                  <a:lnTo>
                    <a:pt x="7122" y="3174"/>
                  </a:lnTo>
                  <a:lnTo>
                    <a:pt x="7124" y="3172"/>
                  </a:lnTo>
                  <a:lnTo>
                    <a:pt x="7126" y="3168"/>
                  </a:lnTo>
                  <a:lnTo>
                    <a:pt x="7124" y="3166"/>
                  </a:lnTo>
                  <a:lnTo>
                    <a:pt x="7122" y="3166"/>
                  </a:lnTo>
                  <a:lnTo>
                    <a:pt x="7118" y="3168"/>
                  </a:lnTo>
                  <a:lnTo>
                    <a:pt x="7118" y="3170"/>
                  </a:lnTo>
                  <a:lnTo>
                    <a:pt x="7120" y="3174"/>
                  </a:lnTo>
                  <a:close/>
                  <a:moveTo>
                    <a:pt x="7094" y="3190"/>
                  </a:moveTo>
                  <a:lnTo>
                    <a:pt x="7094" y="3190"/>
                  </a:lnTo>
                  <a:lnTo>
                    <a:pt x="7096" y="3188"/>
                  </a:lnTo>
                  <a:lnTo>
                    <a:pt x="7094" y="3186"/>
                  </a:lnTo>
                  <a:lnTo>
                    <a:pt x="7092" y="3186"/>
                  </a:lnTo>
                  <a:lnTo>
                    <a:pt x="7088" y="3188"/>
                  </a:lnTo>
                  <a:lnTo>
                    <a:pt x="7086" y="3188"/>
                  </a:lnTo>
                  <a:lnTo>
                    <a:pt x="7084" y="3192"/>
                  </a:lnTo>
                  <a:lnTo>
                    <a:pt x="7086" y="3194"/>
                  </a:lnTo>
                  <a:lnTo>
                    <a:pt x="7090" y="3194"/>
                  </a:lnTo>
                  <a:lnTo>
                    <a:pt x="7094" y="3190"/>
                  </a:lnTo>
                  <a:close/>
                  <a:moveTo>
                    <a:pt x="7086" y="3144"/>
                  </a:moveTo>
                  <a:lnTo>
                    <a:pt x="7086" y="3144"/>
                  </a:lnTo>
                  <a:lnTo>
                    <a:pt x="7088" y="3144"/>
                  </a:lnTo>
                  <a:lnTo>
                    <a:pt x="7090" y="3142"/>
                  </a:lnTo>
                  <a:lnTo>
                    <a:pt x="7090" y="3138"/>
                  </a:lnTo>
                  <a:lnTo>
                    <a:pt x="7090" y="3136"/>
                  </a:lnTo>
                  <a:lnTo>
                    <a:pt x="7088" y="3136"/>
                  </a:lnTo>
                  <a:lnTo>
                    <a:pt x="7086" y="3138"/>
                  </a:lnTo>
                  <a:lnTo>
                    <a:pt x="7084" y="3142"/>
                  </a:lnTo>
                  <a:lnTo>
                    <a:pt x="7086" y="3144"/>
                  </a:lnTo>
                  <a:close/>
                  <a:moveTo>
                    <a:pt x="7090" y="3156"/>
                  </a:moveTo>
                  <a:lnTo>
                    <a:pt x="7090" y="3156"/>
                  </a:lnTo>
                  <a:lnTo>
                    <a:pt x="7094" y="3156"/>
                  </a:lnTo>
                  <a:lnTo>
                    <a:pt x="7092" y="3150"/>
                  </a:lnTo>
                  <a:lnTo>
                    <a:pt x="7090" y="3150"/>
                  </a:lnTo>
                  <a:lnTo>
                    <a:pt x="7088" y="3152"/>
                  </a:lnTo>
                  <a:lnTo>
                    <a:pt x="7088" y="3156"/>
                  </a:lnTo>
                  <a:lnTo>
                    <a:pt x="7090" y="3156"/>
                  </a:lnTo>
                  <a:close/>
                  <a:moveTo>
                    <a:pt x="7170" y="3136"/>
                  </a:moveTo>
                  <a:lnTo>
                    <a:pt x="7170" y="3136"/>
                  </a:lnTo>
                  <a:lnTo>
                    <a:pt x="7168" y="3136"/>
                  </a:lnTo>
                  <a:lnTo>
                    <a:pt x="7162" y="3136"/>
                  </a:lnTo>
                  <a:lnTo>
                    <a:pt x="7156" y="3140"/>
                  </a:lnTo>
                  <a:lnTo>
                    <a:pt x="7154" y="3144"/>
                  </a:lnTo>
                  <a:lnTo>
                    <a:pt x="7156" y="3146"/>
                  </a:lnTo>
                  <a:lnTo>
                    <a:pt x="7162" y="3144"/>
                  </a:lnTo>
                  <a:lnTo>
                    <a:pt x="7166" y="3140"/>
                  </a:lnTo>
                  <a:lnTo>
                    <a:pt x="7170" y="3136"/>
                  </a:lnTo>
                  <a:close/>
                  <a:moveTo>
                    <a:pt x="6936" y="3086"/>
                  </a:moveTo>
                  <a:lnTo>
                    <a:pt x="6936" y="3086"/>
                  </a:lnTo>
                  <a:lnTo>
                    <a:pt x="6938" y="3086"/>
                  </a:lnTo>
                  <a:lnTo>
                    <a:pt x="6940" y="3084"/>
                  </a:lnTo>
                  <a:lnTo>
                    <a:pt x="6940" y="3080"/>
                  </a:lnTo>
                  <a:lnTo>
                    <a:pt x="6940" y="3076"/>
                  </a:lnTo>
                  <a:lnTo>
                    <a:pt x="6938" y="3076"/>
                  </a:lnTo>
                  <a:lnTo>
                    <a:pt x="6936" y="3076"/>
                  </a:lnTo>
                  <a:lnTo>
                    <a:pt x="6934" y="3080"/>
                  </a:lnTo>
                  <a:lnTo>
                    <a:pt x="6932" y="3084"/>
                  </a:lnTo>
                  <a:lnTo>
                    <a:pt x="6934" y="3086"/>
                  </a:lnTo>
                  <a:lnTo>
                    <a:pt x="6936" y="3086"/>
                  </a:lnTo>
                  <a:close/>
                  <a:moveTo>
                    <a:pt x="7094" y="3066"/>
                  </a:moveTo>
                  <a:lnTo>
                    <a:pt x="7094" y="3066"/>
                  </a:lnTo>
                  <a:lnTo>
                    <a:pt x="7094" y="3072"/>
                  </a:lnTo>
                  <a:lnTo>
                    <a:pt x="7096" y="3076"/>
                  </a:lnTo>
                  <a:lnTo>
                    <a:pt x="7100" y="3078"/>
                  </a:lnTo>
                  <a:lnTo>
                    <a:pt x="7102" y="3076"/>
                  </a:lnTo>
                  <a:lnTo>
                    <a:pt x="7102" y="3074"/>
                  </a:lnTo>
                  <a:lnTo>
                    <a:pt x="7098" y="3070"/>
                  </a:lnTo>
                  <a:lnTo>
                    <a:pt x="7096" y="3066"/>
                  </a:lnTo>
                  <a:lnTo>
                    <a:pt x="7094" y="3064"/>
                  </a:lnTo>
                  <a:lnTo>
                    <a:pt x="7094" y="3066"/>
                  </a:lnTo>
                  <a:close/>
                  <a:moveTo>
                    <a:pt x="7102" y="3120"/>
                  </a:moveTo>
                  <a:lnTo>
                    <a:pt x="7102" y="3120"/>
                  </a:lnTo>
                  <a:lnTo>
                    <a:pt x="7102" y="3124"/>
                  </a:lnTo>
                  <a:lnTo>
                    <a:pt x="7106" y="3128"/>
                  </a:lnTo>
                  <a:lnTo>
                    <a:pt x="7116" y="3140"/>
                  </a:lnTo>
                  <a:lnTo>
                    <a:pt x="7120" y="3144"/>
                  </a:lnTo>
                  <a:lnTo>
                    <a:pt x="7122" y="3146"/>
                  </a:lnTo>
                  <a:lnTo>
                    <a:pt x="7124" y="3142"/>
                  </a:lnTo>
                  <a:lnTo>
                    <a:pt x="7120" y="3138"/>
                  </a:lnTo>
                  <a:lnTo>
                    <a:pt x="7116" y="3132"/>
                  </a:lnTo>
                  <a:lnTo>
                    <a:pt x="7110" y="3124"/>
                  </a:lnTo>
                  <a:lnTo>
                    <a:pt x="7106" y="3120"/>
                  </a:lnTo>
                  <a:lnTo>
                    <a:pt x="7104" y="3120"/>
                  </a:lnTo>
                  <a:lnTo>
                    <a:pt x="7102" y="3120"/>
                  </a:lnTo>
                  <a:close/>
                  <a:moveTo>
                    <a:pt x="11690" y="3124"/>
                  </a:moveTo>
                  <a:lnTo>
                    <a:pt x="11690" y="3124"/>
                  </a:lnTo>
                  <a:lnTo>
                    <a:pt x="11694" y="3116"/>
                  </a:lnTo>
                  <a:lnTo>
                    <a:pt x="11694" y="3108"/>
                  </a:lnTo>
                  <a:lnTo>
                    <a:pt x="11694" y="3106"/>
                  </a:lnTo>
                  <a:lnTo>
                    <a:pt x="11692" y="3104"/>
                  </a:lnTo>
                  <a:lnTo>
                    <a:pt x="11688" y="3106"/>
                  </a:lnTo>
                  <a:lnTo>
                    <a:pt x="11684" y="3110"/>
                  </a:lnTo>
                  <a:lnTo>
                    <a:pt x="11682" y="3114"/>
                  </a:lnTo>
                  <a:lnTo>
                    <a:pt x="11680" y="3118"/>
                  </a:lnTo>
                  <a:lnTo>
                    <a:pt x="11680" y="3122"/>
                  </a:lnTo>
                  <a:lnTo>
                    <a:pt x="11682" y="3124"/>
                  </a:lnTo>
                  <a:lnTo>
                    <a:pt x="11684" y="3126"/>
                  </a:lnTo>
                  <a:lnTo>
                    <a:pt x="11686" y="3126"/>
                  </a:lnTo>
                  <a:lnTo>
                    <a:pt x="11688" y="3126"/>
                  </a:lnTo>
                  <a:lnTo>
                    <a:pt x="11690" y="3124"/>
                  </a:lnTo>
                  <a:close/>
                  <a:moveTo>
                    <a:pt x="11438" y="3278"/>
                  </a:moveTo>
                  <a:lnTo>
                    <a:pt x="11438" y="3278"/>
                  </a:lnTo>
                  <a:lnTo>
                    <a:pt x="11430" y="3286"/>
                  </a:lnTo>
                  <a:lnTo>
                    <a:pt x="11426" y="3292"/>
                  </a:lnTo>
                  <a:lnTo>
                    <a:pt x="11418" y="3294"/>
                  </a:lnTo>
                  <a:lnTo>
                    <a:pt x="11412" y="3296"/>
                  </a:lnTo>
                  <a:lnTo>
                    <a:pt x="11406" y="3306"/>
                  </a:lnTo>
                  <a:lnTo>
                    <a:pt x="11402" y="3310"/>
                  </a:lnTo>
                  <a:lnTo>
                    <a:pt x="11398" y="3314"/>
                  </a:lnTo>
                  <a:lnTo>
                    <a:pt x="11392" y="3314"/>
                  </a:lnTo>
                  <a:lnTo>
                    <a:pt x="11388" y="3314"/>
                  </a:lnTo>
                  <a:lnTo>
                    <a:pt x="11386" y="3316"/>
                  </a:lnTo>
                  <a:lnTo>
                    <a:pt x="11384" y="3320"/>
                  </a:lnTo>
                  <a:lnTo>
                    <a:pt x="11384" y="3326"/>
                  </a:lnTo>
                  <a:lnTo>
                    <a:pt x="11384" y="3332"/>
                  </a:lnTo>
                  <a:lnTo>
                    <a:pt x="11388" y="3336"/>
                  </a:lnTo>
                  <a:lnTo>
                    <a:pt x="11392" y="3336"/>
                  </a:lnTo>
                  <a:lnTo>
                    <a:pt x="11398" y="3336"/>
                  </a:lnTo>
                  <a:lnTo>
                    <a:pt x="11410" y="3334"/>
                  </a:lnTo>
                  <a:lnTo>
                    <a:pt x="11418" y="3334"/>
                  </a:lnTo>
                  <a:lnTo>
                    <a:pt x="11424" y="3336"/>
                  </a:lnTo>
                  <a:lnTo>
                    <a:pt x="11430" y="3340"/>
                  </a:lnTo>
                  <a:lnTo>
                    <a:pt x="11434" y="3338"/>
                  </a:lnTo>
                  <a:lnTo>
                    <a:pt x="11434" y="3336"/>
                  </a:lnTo>
                  <a:lnTo>
                    <a:pt x="11434" y="3332"/>
                  </a:lnTo>
                  <a:lnTo>
                    <a:pt x="11434" y="3324"/>
                  </a:lnTo>
                  <a:lnTo>
                    <a:pt x="11436" y="3320"/>
                  </a:lnTo>
                  <a:lnTo>
                    <a:pt x="11440" y="3316"/>
                  </a:lnTo>
                  <a:lnTo>
                    <a:pt x="11444" y="3314"/>
                  </a:lnTo>
                  <a:lnTo>
                    <a:pt x="11448" y="3316"/>
                  </a:lnTo>
                  <a:lnTo>
                    <a:pt x="11450" y="3320"/>
                  </a:lnTo>
                  <a:lnTo>
                    <a:pt x="11460" y="3320"/>
                  </a:lnTo>
                  <a:lnTo>
                    <a:pt x="11484" y="3314"/>
                  </a:lnTo>
                  <a:lnTo>
                    <a:pt x="11510" y="3306"/>
                  </a:lnTo>
                  <a:lnTo>
                    <a:pt x="11514" y="3304"/>
                  </a:lnTo>
                  <a:lnTo>
                    <a:pt x="11518" y="3302"/>
                  </a:lnTo>
                  <a:lnTo>
                    <a:pt x="11520" y="3296"/>
                  </a:lnTo>
                  <a:lnTo>
                    <a:pt x="11522" y="3294"/>
                  </a:lnTo>
                  <a:lnTo>
                    <a:pt x="11524" y="3294"/>
                  </a:lnTo>
                  <a:lnTo>
                    <a:pt x="11536" y="3298"/>
                  </a:lnTo>
                  <a:lnTo>
                    <a:pt x="11544" y="3300"/>
                  </a:lnTo>
                  <a:lnTo>
                    <a:pt x="11550" y="3300"/>
                  </a:lnTo>
                  <a:lnTo>
                    <a:pt x="11560" y="3298"/>
                  </a:lnTo>
                  <a:lnTo>
                    <a:pt x="11564" y="3296"/>
                  </a:lnTo>
                  <a:lnTo>
                    <a:pt x="11566" y="3302"/>
                  </a:lnTo>
                  <a:lnTo>
                    <a:pt x="11566" y="3306"/>
                  </a:lnTo>
                  <a:lnTo>
                    <a:pt x="11564" y="3308"/>
                  </a:lnTo>
                  <a:lnTo>
                    <a:pt x="11560" y="3314"/>
                  </a:lnTo>
                  <a:lnTo>
                    <a:pt x="11556" y="3318"/>
                  </a:lnTo>
                  <a:lnTo>
                    <a:pt x="11554" y="3320"/>
                  </a:lnTo>
                  <a:lnTo>
                    <a:pt x="11554" y="3324"/>
                  </a:lnTo>
                  <a:lnTo>
                    <a:pt x="11554" y="3330"/>
                  </a:lnTo>
                  <a:lnTo>
                    <a:pt x="11552" y="3336"/>
                  </a:lnTo>
                  <a:lnTo>
                    <a:pt x="11552" y="3340"/>
                  </a:lnTo>
                  <a:lnTo>
                    <a:pt x="11554" y="3342"/>
                  </a:lnTo>
                  <a:lnTo>
                    <a:pt x="11556" y="3346"/>
                  </a:lnTo>
                  <a:lnTo>
                    <a:pt x="11562" y="3348"/>
                  </a:lnTo>
                  <a:lnTo>
                    <a:pt x="11562" y="3352"/>
                  </a:lnTo>
                  <a:lnTo>
                    <a:pt x="11564" y="3356"/>
                  </a:lnTo>
                  <a:lnTo>
                    <a:pt x="11574" y="3362"/>
                  </a:lnTo>
                  <a:lnTo>
                    <a:pt x="11572" y="3364"/>
                  </a:lnTo>
                  <a:lnTo>
                    <a:pt x="11576" y="3366"/>
                  </a:lnTo>
                  <a:lnTo>
                    <a:pt x="11580" y="3364"/>
                  </a:lnTo>
                  <a:lnTo>
                    <a:pt x="11584" y="3360"/>
                  </a:lnTo>
                  <a:lnTo>
                    <a:pt x="11588" y="3354"/>
                  </a:lnTo>
                  <a:lnTo>
                    <a:pt x="11604" y="3328"/>
                  </a:lnTo>
                  <a:lnTo>
                    <a:pt x="11608" y="3324"/>
                  </a:lnTo>
                  <a:lnTo>
                    <a:pt x="11612" y="3320"/>
                  </a:lnTo>
                  <a:lnTo>
                    <a:pt x="11622" y="3318"/>
                  </a:lnTo>
                  <a:lnTo>
                    <a:pt x="11626" y="3316"/>
                  </a:lnTo>
                  <a:lnTo>
                    <a:pt x="11626" y="3314"/>
                  </a:lnTo>
                  <a:lnTo>
                    <a:pt x="11624" y="3312"/>
                  </a:lnTo>
                  <a:lnTo>
                    <a:pt x="11618" y="3308"/>
                  </a:lnTo>
                  <a:lnTo>
                    <a:pt x="11612" y="3302"/>
                  </a:lnTo>
                  <a:lnTo>
                    <a:pt x="11610" y="3296"/>
                  </a:lnTo>
                  <a:lnTo>
                    <a:pt x="11610" y="3290"/>
                  </a:lnTo>
                  <a:lnTo>
                    <a:pt x="11612" y="3284"/>
                  </a:lnTo>
                  <a:lnTo>
                    <a:pt x="11616" y="3280"/>
                  </a:lnTo>
                  <a:lnTo>
                    <a:pt x="11620" y="3280"/>
                  </a:lnTo>
                  <a:lnTo>
                    <a:pt x="11622" y="3280"/>
                  </a:lnTo>
                  <a:lnTo>
                    <a:pt x="11624" y="3286"/>
                  </a:lnTo>
                  <a:lnTo>
                    <a:pt x="11624" y="3292"/>
                  </a:lnTo>
                  <a:lnTo>
                    <a:pt x="11626" y="3294"/>
                  </a:lnTo>
                  <a:lnTo>
                    <a:pt x="11630" y="3296"/>
                  </a:lnTo>
                  <a:lnTo>
                    <a:pt x="11634" y="3296"/>
                  </a:lnTo>
                  <a:lnTo>
                    <a:pt x="11638" y="3294"/>
                  </a:lnTo>
                  <a:lnTo>
                    <a:pt x="11634" y="3300"/>
                  </a:lnTo>
                  <a:lnTo>
                    <a:pt x="11632" y="3302"/>
                  </a:lnTo>
                  <a:lnTo>
                    <a:pt x="11630" y="3304"/>
                  </a:lnTo>
                  <a:lnTo>
                    <a:pt x="11638" y="3304"/>
                  </a:lnTo>
                  <a:lnTo>
                    <a:pt x="11650" y="3302"/>
                  </a:lnTo>
                  <a:lnTo>
                    <a:pt x="11662" y="3302"/>
                  </a:lnTo>
                  <a:lnTo>
                    <a:pt x="11670" y="3302"/>
                  </a:lnTo>
                  <a:lnTo>
                    <a:pt x="11674" y="3302"/>
                  </a:lnTo>
                  <a:lnTo>
                    <a:pt x="11676" y="3300"/>
                  </a:lnTo>
                  <a:lnTo>
                    <a:pt x="11682" y="3292"/>
                  </a:lnTo>
                  <a:lnTo>
                    <a:pt x="11688" y="3282"/>
                  </a:lnTo>
                  <a:lnTo>
                    <a:pt x="11696" y="3276"/>
                  </a:lnTo>
                  <a:lnTo>
                    <a:pt x="11698" y="3276"/>
                  </a:lnTo>
                  <a:lnTo>
                    <a:pt x="11700" y="3276"/>
                  </a:lnTo>
                  <a:lnTo>
                    <a:pt x="11700" y="3282"/>
                  </a:lnTo>
                  <a:lnTo>
                    <a:pt x="11700" y="3288"/>
                  </a:lnTo>
                  <a:lnTo>
                    <a:pt x="11698" y="3296"/>
                  </a:lnTo>
                  <a:lnTo>
                    <a:pt x="11700" y="3300"/>
                  </a:lnTo>
                  <a:lnTo>
                    <a:pt x="11702" y="3302"/>
                  </a:lnTo>
                  <a:lnTo>
                    <a:pt x="11704" y="3302"/>
                  </a:lnTo>
                  <a:lnTo>
                    <a:pt x="11708" y="3298"/>
                  </a:lnTo>
                  <a:lnTo>
                    <a:pt x="11712" y="3286"/>
                  </a:lnTo>
                  <a:lnTo>
                    <a:pt x="11714" y="3274"/>
                  </a:lnTo>
                  <a:lnTo>
                    <a:pt x="11718" y="3268"/>
                  </a:lnTo>
                  <a:lnTo>
                    <a:pt x="11720" y="3266"/>
                  </a:lnTo>
                  <a:lnTo>
                    <a:pt x="11722" y="3264"/>
                  </a:lnTo>
                  <a:lnTo>
                    <a:pt x="11730" y="3270"/>
                  </a:lnTo>
                  <a:lnTo>
                    <a:pt x="11736" y="3274"/>
                  </a:lnTo>
                  <a:lnTo>
                    <a:pt x="11736" y="3270"/>
                  </a:lnTo>
                  <a:lnTo>
                    <a:pt x="11736" y="3264"/>
                  </a:lnTo>
                  <a:lnTo>
                    <a:pt x="11736" y="3258"/>
                  </a:lnTo>
                  <a:lnTo>
                    <a:pt x="11738" y="3254"/>
                  </a:lnTo>
                  <a:lnTo>
                    <a:pt x="11740" y="3250"/>
                  </a:lnTo>
                  <a:lnTo>
                    <a:pt x="11744" y="3248"/>
                  </a:lnTo>
                  <a:lnTo>
                    <a:pt x="11750" y="3246"/>
                  </a:lnTo>
                  <a:lnTo>
                    <a:pt x="11752" y="3248"/>
                  </a:lnTo>
                  <a:lnTo>
                    <a:pt x="11752" y="3252"/>
                  </a:lnTo>
                  <a:lnTo>
                    <a:pt x="11750" y="3256"/>
                  </a:lnTo>
                  <a:lnTo>
                    <a:pt x="11746" y="3266"/>
                  </a:lnTo>
                  <a:lnTo>
                    <a:pt x="11742" y="3280"/>
                  </a:lnTo>
                  <a:lnTo>
                    <a:pt x="11742" y="3288"/>
                  </a:lnTo>
                  <a:lnTo>
                    <a:pt x="11744" y="3288"/>
                  </a:lnTo>
                  <a:lnTo>
                    <a:pt x="11748" y="3284"/>
                  </a:lnTo>
                  <a:lnTo>
                    <a:pt x="11752" y="3280"/>
                  </a:lnTo>
                  <a:lnTo>
                    <a:pt x="11754" y="3278"/>
                  </a:lnTo>
                  <a:lnTo>
                    <a:pt x="11760" y="3276"/>
                  </a:lnTo>
                  <a:lnTo>
                    <a:pt x="11762" y="3274"/>
                  </a:lnTo>
                  <a:lnTo>
                    <a:pt x="11764" y="3272"/>
                  </a:lnTo>
                  <a:lnTo>
                    <a:pt x="11766" y="3258"/>
                  </a:lnTo>
                  <a:lnTo>
                    <a:pt x="11770" y="3252"/>
                  </a:lnTo>
                  <a:lnTo>
                    <a:pt x="11774" y="3248"/>
                  </a:lnTo>
                  <a:lnTo>
                    <a:pt x="11778" y="3246"/>
                  </a:lnTo>
                  <a:lnTo>
                    <a:pt x="11784" y="3248"/>
                  </a:lnTo>
                  <a:lnTo>
                    <a:pt x="11786" y="3248"/>
                  </a:lnTo>
                  <a:lnTo>
                    <a:pt x="11788" y="3246"/>
                  </a:lnTo>
                  <a:lnTo>
                    <a:pt x="11786" y="3242"/>
                  </a:lnTo>
                  <a:lnTo>
                    <a:pt x="11780" y="3232"/>
                  </a:lnTo>
                  <a:lnTo>
                    <a:pt x="11776" y="3226"/>
                  </a:lnTo>
                  <a:lnTo>
                    <a:pt x="11774" y="3222"/>
                  </a:lnTo>
                  <a:lnTo>
                    <a:pt x="11772" y="3210"/>
                  </a:lnTo>
                  <a:lnTo>
                    <a:pt x="11776" y="3200"/>
                  </a:lnTo>
                  <a:lnTo>
                    <a:pt x="11780" y="3188"/>
                  </a:lnTo>
                  <a:lnTo>
                    <a:pt x="11786" y="3176"/>
                  </a:lnTo>
                  <a:lnTo>
                    <a:pt x="11790" y="3164"/>
                  </a:lnTo>
                  <a:lnTo>
                    <a:pt x="11792" y="3152"/>
                  </a:lnTo>
                  <a:lnTo>
                    <a:pt x="11790" y="3138"/>
                  </a:lnTo>
                  <a:lnTo>
                    <a:pt x="11788" y="3128"/>
                  </a:lnTo>
                  <a:lnTo>
                    <a:pt x="11786" y="3120"/>
                  </a:lnTo>
                  <a:lnTo>
                    <a:pt x="11788" y="3112"/>
                  </a:lnTo>
                  <a:lnTo>
                    <a:pt x="11790" y="3106"/>
                  </a:lnTo>
                  <a:lnTo>
                    <a:pt x="11792" y="3100"/>
                  </a:lnTo>
                  <a:lnTo>
                    <a:pt x="11796" y="3098"/>
                  </a:lnTo>
                  <a:lnTo>
                    <a:pt x="11800" y="3098"/>
                  </a:lnTo>
                  <a:lnTo>
                    <a:pt x="11806" y="3102"/>
                  </a:lnTo>
                  <a:lnTo>
                    <a:pt x="11810" y="3104"/>
                  </a:lnTo>
                  <a:lnTo>
                    <a:pt x="11812" y="3104"/>
                  </a:lnTo>
                  <a:lnTo>
                    <a:pt x="11812" y="3096"/>
                  </a:lnTo>
                  <a:lnTo>
                    <a:pt x="11812" y="3082"/>
                  </a:lnTo>
                  <a:lnTo>
                    <a:pt x="11814" y="3074"/>
                  </a:lnTo>
                  <a:lnTo>
                    <a:pt x="11820" y="3068"/>
                  </a:lnTo>
                  <a:lnTo>
                    <a:pt x="11824" y="3058"/>
                  </a:lnTo>
                  <a:lnTo>
                    <a:pt x="11828" y="3050"/>
                  </a:lnTo>
                  <a:lnTo>
                    <a:pt x="11830" y="3040"/>
                  </a:lnTo>
                  <a:lnTo>
                    <a:pt x="11832" y="3030"/>
                  </a:lnTo>
                  <a:lnTo>
                    <a:pt x="11832" y="3020"/>
                  </a:lnTo>
                  <a:lnTo>
                    <a:pt x="11830" y="3010"/>
                  </a:lnTo>
                  <a:lnTo>
                    <a:pt x="11826" y="3002"/>
                  </a:lnTo>
                  <a:lnTo>
                    <a:pt x="11820" y="2994"/>
                  </a:lnTo>
                  <a:lnTo>
                    <a:pt x="11814" y="2988"/>
                  </a:lnTo>
                  <a:lnTo>
                    <a:pt x="11810" y="2980"/>
                  </a:lnTo>
                  <a:lnTo>
                    <a:pt x="11806" y="2964"/>
                  </a:lnTo>
                  <a:lnTo>
                    <a:pt x="11806" y="2950"/>
                  </a:lnTo>
                  <a:lnTo>
                    <a:pt x="11806" y="2940"/>
                  </a:lnTo>
                  <a:lnTo>
                    <a:pt x="11808" y="2936"/>
                  </a:lnTo>
                  <a:lnTo>
                    <a:pt x="11806" y="2934"/>
                  </a:lnTo>
                  <a:lnTo>
                    <a:pt x="11802" y="2932"/>
                  </a:lnTo>
                  <a:lnTo>
                    <a:pt x="11796" y="2930"/>
                  </a:lnTo>
                  <a:lnTo>
                    <a:pt x="11790" y="2926"/>
                  </a:lnTo>
                  <a:lnTo>
                    <a:pt x="11788" y="2926"/>
                  </a:lnTo>
                  <a:lnTo>
                    <a:pt x="11786" y="2928"/>
                  </a:lnTo>
                  <a:lnTo>
                    <a:pt x="11782" y="2936"/>
                  </a:lnTo>
                  <a:lnTo>
                    <a:pt x="11782" y="2940"/>
                  </a:lnTo>
                  <a:lnTo>
                    <a:pt x="11784" y="2944"/>
                  </a:lnTo>
                  <a:lnTo>
                    <a:pt x="11786" y="2944"/>
                  </a:lnTo>
                  <a:lnTo>
                    <a:pt x="11790" y="2944"/>
                  </a:lnTo>
                  <a:lnTo>
                    <a:pt x="11796" y="2944"/>
                  </a:lnTo>
                  <a:lnTo>
                    <a:pt x="11798" y="2946"/>
                  </a:lnTo>
                  <a:lnTo>
                    <a:pt x="11800" y="2948"/>
                  </a:lnTo>
                  <a:lnTo>
                    <a:pt x="11800" y="2952"/>
                  </a:lnTo>
                  <a:lnTo>
                    <a:pt x="11798" y="2960"/>
                  </a:lnTo>
                  <a:lnTo>
                    <a:pt x="11794" y="2960"/>
                  </a:lnTo>
                  <a:lnTo>
                    <a:pt x="11792" y="2960"/>
                  </a:lnTo>
                  <a:lnTo>
                    <a:pt x="11790" y="2958"/>
                  </a:lnTo>
                  <a:lnTo>
                    <a:pt x="11786" y="2958"/>
                  </a:lnTo>
                  <a:lnTo>
                    <a:pt x="11782" y="2962"/>
                  </a:lnTo>
                  <a:lnTo>
                    <a:pt x="11780" y="2964"/>
                  </a:lnTo>
                  <a:lnTo>
                    <a:pt x="11778" y="2964"/>
                  </a:lnTo>
                  <a:lnTo>
                    <a:pt x="11776" y="2962"/>
                  </a:lnTo>
                  <a:lnTo>
                    <a:pt x="11776" y="2956"/>
                  </a:lnTo>
                  <a:lnTo>
                    <a:pt x="11774" y="2944"/>
                  </a:lnTo>
                  <a:lnTo>
                    <a:pt x="11772" y="2942"/>
                  </a:lnTo>
                  <a:lnTo>
                    <a:pt x="11770" y="2940"/>
                  </a:lnTo>
                  <a:lnTo>
                    <a:pt x="11766" y="2940"/>
                  </a:lnTo>
                  <a:lnTo>
                    <a:pt x="11764" y="2944"/>
                  </a:lnTo>
                  <a:lnTo>
                    <a:pt x="11762" y="2948"/>
                  </a:lnTo>
                  <a:lnTo>
                    <a:pt x="11762" y="2956"/>
                  </a:lnTo>
                  <a:lnTo>
                    <a:pt x="11760" y="2964"/>
                  </a:lnTo>
                  <a:lnTo>
                    <a:pt x="11758" y="2966"/>
                  </a:lnTo>
                  <a:lnTo>
                    <a:pt x="11754" y="2968"/>
                  </a:lnTo>
                  <a:lnTo>
                    <a:pt x="11750" y="2968"/>
                  </a:lnTo>
                  <a:lnTo>
                    <a:pt x="11746" y="2970"/>
                  </a:lnTo>
                  <a:lnTo>
                    <a:pt x="11744" y="2972"/>
                  </a:lnTo>
                  <a:lnTo>
                    <a:pt x="11744" y="2976"/>
                  </a:lnTo>
                  <a:lnTo>
                    <a:pt x="11746" y="2984"/>
                  </a:lnTo>
                  <a:lnTo>
                    <a:pt x="11748" y="2994"/>
                  </a:lnTo>
                  <a:lnTo>
                    <a:pt x="11748" y="3000"/>
                  </a:lnTo>
                  <a:lnTo>
                    <a:pt x="11746" y="3004"/>
                  </a:lnTo>
                  <a:lnTo>
                    <a:pt x="11744" y="3006"/>
                  </a:lnTo>
                  <a:lnTo>
                    <a:pt x="11740" y="3008"/>
                  </a:lnTo>
                  <a:lnTo>
                    <a:pt x="11738" y="3010"/>
                  </a:lnTo>
                  <a:lnTo>
                    <a:pt x="11738" y="3014"/>
                  </a:lnTo>
                  <a:lnTo>
                    <a:pt x="11738" y="3016"/>
                  </a:lnTo>
                  <a:lnTo>
                    <a:pt x="11740" y="3016"/>
                  </a:lnTo>
                  <a:lnTo>
                    <a:pt x="11744" y="3018"/>
                  </a:lnTo>
                  <a:lnTo>
                    <a:pt x="11746" y="3020"/>
                  </a:lnTo>
                  <a:lnTo>
                    <a:pt x="11748" y="3024"/>
                  </a:lnTo>
                  <a:lnTo>
                    <a:pt x="11748" y="3032"/>
                  </a:lnTo>
                  <a:lnTo>
                    <a:pt x="11748" y="3046"/>
                  </a:lnTo>
                  <a:lnTo>
                    <a:pt x="11742" y="3066"/>
                  </a:lnTo>
                  <a:lnTo>
                    <a:pt x="11738" y="3082"/>
                  </a:lnTo>
                  <a:lnTo>
                    <a:pt x="11732" y="3094"/>
                  </a:lnTo>
                  <a:lnTo>
                    <a:pt x="11728" y="3104"/>
                  </a:lnTo>
                  <a:lnTo>
                    <a:pt x="11722" y="3112"/>
                  </a:lnTo>
                  <a:lnTo>
                    <a:pt x="11710" y="3124"/>
                  </a:lnTo>
                  <a:lnTo>
                    <a:pt x="11698" y="3142"/>
                  </a:lnTo>
                  <a:lnTo>
                    <a:pt x="11690" y="3152"/>
                  </a:lnTo>
                  <a:lnTo>
                    <a:pt x="11684" y="3158"/>
                  </a:lnTo>
                  <a:lnTo>
                    <a:pt x="11676" y="3164"/>
                  </a:lnTo>
                  <a:lnTo>
                    <a:pt x="11670" y="3166"/>
                  </a:lnTo>
                  <a:lnTo>
                    <a:pt x="11656" y="3172"/>
                  </a:lnTo>
                  <a:lnTo>
                    <a:pt x="11648" y="3176"/>
                  </a:lnTo>
                  <a:lnTo>
                    <a:pt x="11640" y="3182"/>
                  </a:lnTo>
                  <a:lnTo>
                    <a:pt x="11632" y="3190"/>
                  </a:lnTo>
                  <a:lnTo>
                    <a:pt x="11630" y="3188"/>
                  </a:lnTo>
                  <a:lnTo>
                    <a:pt x="11630" y="3186"/>
                  </a:lnTo>
                  <a:lnTo>
                    <a:pt x="11632" y="3178"/>
                  </a:lnTo>
                  <a:lnTo>
                    <a:pt x="11632" y="3174"/>
                  </a:lnTo>
                  <a:lnTo>
                    <a:pt x="11630" y="3170"/>
                  </a:lnTo>
                  <a:lnTo>
                    <a:pt x="11628" y="3168"/>
                  </a:lnTo>
                  <a:lnTo>
                    <a:pt x="11628" y="3164"/>
                  </a:lnTo>
                  <a:lnTo>
                    <a:pt x="11636" y="3160"/>
                  </a:lnTo>
                  <a:lnTo>
                    <a:pt x="11644" y="3152"/>
                  </a:lnTo>
                  <a:lnTo>
                    <a:pt x="11644" y="3148"/>
                  </a:lnTo>
                  <a:lnTo>
                    <a:pt x="11642" y="3144"/>
                  </a:lnTo>
                  <a:lnTo>
                    <a:pt x="11640" y="3144"/>
                  </a:lnTo>
                  <a:lnTo>
                    <a:pt x="11636" y="3144"/>
                  </a:lnTo>
                  <a:lnTo>
                    <a:pt x="11628" y="3148"/>
                  </a:lnTo>
                  <a:lnTo>
                    <a:pt x="11622" y="3152"/>
                  </a:lnTo>
                  <a:lnTo>
                    <a:pt x="11620" y="3156"/>
                  </a:lnTo>
                  <a:lnTo>
                    <a:pt x="11618" y="3160"/>
                  </a:lnTo>
                  <a:lnTo>
                    <a:pt x="11618" y="3166"/>
                  </a:lnTo>
                  <a:lnTo>
                    <a:pt x="11618" y="3176"/>
                  </a:lnTo>
                  <a:lnTo>
                    <a:pt x="11616" y="3186"/>
                  </a:lnTo>
                  <a:lnTo>
                    <a:pt x="11612" y="3196"/>
                  </a:lnTo>
                  <a:lnTo>
                    <a:pt x="11604" y="3206"/>
                  </a:lnTo>
                  <a:lnTo>
                    <a:pt x="11592" y="3220"/>
                  </a:lnTo>
                  <a:lnTo>
                    <a:pt x="11588" y="3226"/>
                  </a:lnTo>
                  <a:lnTo>
                    <a:pt x="11588" y="3230"/>
                  </a:lnTo>
                  <a:lnTo>
                    <a:pt x="11588" y="3236"/>
                  </a:lnTo>
                  <a:lnTo>
                    <a:pt x="11588" y="3242"/>
                  </a:lnTo>
                  <a:lnTo>
                    <a:pt x="11586" y="3246"/>
                  </a:lnTo>
                  <a:lnTo>
                    <a:pt x="11584" y="3248"/>
                  </a:lnTo>
                  <a:lnTo>
                    <a:pt x="11578" y="3250"/>
                  </a:lnTo>
                  <a:lnTo>
                    <a:pt x="11570" y="3252"/>
                  </a:lnTo>
                  <a:lnTo>
                    <a:pt x="11564" y="3254"/>
                  </a:lnTo>
                  <a:lnTo>
                    <a:pt x="11560" y="3252"/>
                  </a:lnTo>
                  <a:lnTo>
                    <a:pt x="11560" y="3250"/>
                  </a:lnTo>
                  <a:lnTo>
                    <a:pt x="11560" y="3248"/>
                  </a:lnTo>
                  <a:lnTo>
                    <a:pt x="11562" y="3242"/>
                  </a:lnTo>
                  <a:lnTo>
                    <a:pt x="11560" y="3242"/>
                  </a:lnTo>
                  <a:lnTo>
                    <a:pt x="11558" y="3240"/>
                  </a:lnTo>
                  <a:lnTo>
                    <a:pt x="11550" y="3242"/>
                  </a:lnTo>
                  <a:lnTo>
                    <a:pt x="11540" y="3244"/>
                  </a:lnTo>
                  <a:lnTo>
                    <a:pt x="11514" y="3252"/>
                  </a:lnTo>
                  <a:lnTo>
                    <a:pt x="11502" y="3256"/>
                  </a:lnTo>
                  <a:lnTo>
                    <a:pt x="11492" y="3258"/>
                  </a:lnTo>
                  <a:lnTo>
                    <a:pt x="11482" y="3258"/>
                  </a:lnTo>
                  <a:lnTo>
                    <a:pt x="11480" y="3256"/>
                  </a:lnTo>
                  <a:lnTo>
                    <a:pt x="11478" y="3254"/>
                  </a:lnTo>
                  <a:lnTo>
                    <a:pt x="11476" y="3250"/>
                  </a:lnTo>
                  <a:lnTo>
                    <a:pt x="11472" y="3248"/>
                  </a:lnTo>
                  <a:lnTo>
                    <a:pt x="11468" y="3250"/>
                  </a:lnTo>
                  <a:lnTo>
                    <a:pt x="11464" y="3252"/>
                  </a:lnTo>
                  <a:lnTo>
                    <a:pt x="11452" y="3262"/>
                  </a:lnTo>
                  <a:lnTo>
                    <a:pt x="11438" y="3278"/>
                  </a:lnTo>
                  <a:close/>
                  <a:moveTo>
                    <a:pt x="11364" y="3348"/>
                  </a:moveTo>
                  <a:lnTo>
                    <a:pt x="11364" y="3348"/>
                  </a:lnTo>
                  <a:lnTo>
                    <a:pt x="11362" y="3354"/>
                  </a:lnTo>
                  <a:lnTo>
                    <a:pt x="11358" y="3354"/>
                  </a:lnTo>
                  <a:lnTo>
                    <a:pt x="11356" y="3354"/>
                  </a:lnTo>
                  <a:lnTo>
                    <a:pt x="11352" y="3360"/>
                  </a:lnTo>
                  <a:lnTo>
                    <a:pt x="11350" y="3362"/>
                  </a:lnTo>
                  <a:lnTo>
                    <a:pt x="11348" y="3364"/>
                  </a:lnTo>
                  <a:lnTo>
                    <a:pt x="11344" y="3360"/>
                  </a:lnTo>
                  <a:lnTo>
                    <a:pt x="11342" y="3358"/>
                  </a:lnTo>
                  <a:lnTo>
                    <a:pt x="11340" y="3362"/>
                  </a:lnTo>
                  <a:lnTo>
                    <a:pt x="11340" y="3366"/>
                  </a:lnTo>
                  <a:lnTo>
                    <a:pt x="11338" y="3368"/>
                  </a:lnTo>
                  <a:lnTo>
                    <a:pt x="11332" y="3368"/>
                  </a:lnTo>
                  <a:lnTo>
                    <a:pt x="11328" y="3368"/>
                  </a:lnTo>
                  <a:lnTo>
                    <a:pt x="11330" y="3374"/>
                  </a:lnTo>
                  <a:lnTo>
                    <a:pt x="11334" y="3382"/>
                  </a:lnTo>
                  <a:lnTo>
                    <a:pt x="11332" y="3386"/>
                  </a:lnTo>
                  <a:lnTo>
                    <a:pt x="11332" y="3390"/>
                  </a:lnTo>
                  <a:lnTo>
                    <a:pt x="11334" y="3396"/>
                  </a:lnTo>
                  <a:lnTo>
                    <a:pt x="11338" y="3400"/>
                  </a:lnTo>
                  <a:lnTo>
                    <a:pt x="11338" y="3404"/>
                  </a:lnTo>
                  <a:lnTo>
                    <a:pt x="11338" y="3408"/>
                  </a:lnTo>
                  <a:lnTo>
                    <a:pt x="11338" y="3410"/>
                  </a:lnTo>
                  <a:lnTo>
                    <a:pt x="11346" y="3404"/>
                  </a:lnTo>
                  <a:lnTo>
                    <a:pt x="11350" y="3400"/>
                  </a:lnTo>
                  <a:lnTo>
                    <a:pt x="11352" y="3400"/>
                  </a:lnTo>
                  <a:lnTo>
                    <a:pt x="11352" y="3402"/>
                  </a:lnTo>
                  <a:lnTo>
                    <a:pt x="11354" y="3406"/>
                  </a:lnTo>
                  <a:lnTo>
                    <a:pt x="11356" y="3406"/>
                  </a:lnTo>
                  <a:lnTo>
                    <a:pt x="11360" y="3404"/>
                  </a:lnTo>
                  <a:lnTo>
                    <a:pt x="11362" y="3402"/>
                  </a:lnTo>
                  <a:lnTo>
                    <a:pt x="11364" y="3400"/>
                  </a:lnTo>
                  <a:lnTo>
                    <a:pt x="11362" y="3398"/>
                  </a:lnTo>
                  <a:lnTo>
                    <a:pt x="11358" y="3394"/>
                  </a:lnTo>
                  <a:lnTo>
                    <a:pt x="11354" y="3392"/>
                  </a:lnTo>
                  <a:lnTo>
                    <a:pt x="11354" y="3388"/>
                  </a:lnTo>
                  <a:lnTo>
                    <a:pt x="11354" y="3382"/>
                  </a:lnTo>
                  <a:lnTo>
                    <a:pt x="11354" y="3380"/>
                  </a:lnTo>
                  <a:lnTo>
                    <a:pt x="11356" y="3380"/>
                  </a:lnTo>
                  <a:lnTo>
                    <a:pt x="11360" y="3382"/>
                  </a:lnTo>
                  <a:lnTo>
                    <a:pt x="11362" y="3386"/>
                  </a:lnTo>
                  <a:lnTo>
                    <a:pt x="11368" y="3396"/>
                  </a:lnTo>
                  <a:lnTo>
                    <a:pt x="11370" y="3406"/>
                  </a:lnTo>
                  <a:lnTo>
                    <a:pt x="11368" y="3416"/>
                  </a:lnTo>
                  <a:lnTo>
                    <a:pt x="11362" y="3428"/>
                  </a:lnTo>
                  <a:lnTo>
                    <a:pt x="11356" y="3436"/>
                  </a:lnTo>
                  <a:lnTo>
                    <a:pt x="11354" y="3442"/>
                  </a:lnTo>
                  <a:lnTo>
                    <a:pt x="11358" y="3458"/>
                  </a:lnTo>
                  <a:lnTo>
                    <a:pt x="11358" y="3464"/>
                  </a:lnTo>
                  <a:lnTo>
                    <a:pt x="11358" y="3468"/>
                  </a:lnTo>
                  <a:lnTo>
                    <a:pt x="11354" y="3474"/>
                  </a:lnTo>
                  <a:lnTo>
                    <a:pt x="11354" y="3476"/>
                  </a:lnTo>
                  <a:lnTo>
                    <a:pt x="11364" y="3480"/>
                  </a:lnTo>
                  <a:lnTo>
                    <a:pt x="11370" y="3482"/>
                  </a:lnTo>
                  <a:lnTo>
                    <a:pt x="11374" y="3486"/>
                  </a:lnTo>
                  <a:lnTo>
                    <a:pt x="11374" y="3490"/>
                  </a:lnTo>
                  <a:lnTo>
                    <a:pt x="11376" y="3492"/>
                  </a:lnTo>
                  <a:lnTo>
                    <a:pt x="11384" y="3486"/>
                  </a:lnTo>
                  <a:lnTo>
                    <a:pt x="11388" y="3482"/>
                  </a:lnTo>
                  <a:lnTo>
                    <a:pt x="11392" y="3480"/>
                  </a:lnTo>
                  <a:lnTo>
                    <a:pt x="11392" y="3476"/>
                  </a:lnTo>
                  <a:lnTo>
                    <a:pt x="11390" y="3474"/>
                  </a:lnTo>
                  <a:lnTo>
                    <a:pt x="11388" y="3472"/>
                  </a:lnTo>
                  <a:lnTo>
                    <a:pt x="11388" y="3470"/>
                  </a:lnTo>
                  <a:lnTo>
                    <a:pt x="11390" y="3468"/>
                  </a:lnTo>
                  <a:lnTo>
                    <a:pt x="11394" y="3468"/>
                  </a:lnTo>
                  <a:lnTo>
                    <a:pt x="11396" y="3470"/>
                  </a:lnTo>
                  <a:lnTo>
                    <a:pt x="11398" y="3472"/>
                  </a:lnTo>
                  <a:lnTo>
                    <a:pt x="11402" y="3472"/>
                  </a:lnTo>
                  <a:lnTo>
                    <a:pt x="11404" y="3468"/>
                  </a:lnTo>
                  <a:lnTo>
                    <a:pt x="11406" y="3458"/>
                  </a:lnTo>
                  <a:lnTo>
                    <a:pt x="11410" y="3434"/>
                  </a:lnTo>
                  <a:lnTo>
                    <a:pt x="11416" y="3410"/>
                  </a:lnTo>
                  <a:lnTo>
                    <a:pt x="11420" y="3402"/>
                  </a:lnTo>
                  <a:lnTo>
                    <a:pt x="11422" y="3400"/>
                  </a:lnTo>
                  <a:lnTo>
                    <a:pt x="11426" y="3398"/>
                  </a:lnTo>
                  <a:lnTo>
                    <a:pt x="11428" y="3396"/>
                  </a:lnTo>
                  <a:lnTo>
                    <a:pt x="11430" y="3394"/>
                  </a:lnTo>
                  <a:lnTo>
                    <a:pt x="11428" y="3386"/>
                  </a:lnTo>
                  <a:lnTo>
                    <a:pt x="11424" y="3380"/>
                  </a:lnTo>
                  <a:lnTo>
                    <a:pt x="11418" y="3378"/>
                  </a:lnTo>
                  <a:lnTo>
                    <a:pt x="11414" y="3376"/>
                  </a:lnTo>
                  <a:lnTo>
                    <a:pt x="11410" y="3376"/>
                  </a:lnTo>
                  <a:lnTo>
                    <a:pt x="11408" y="3374"/>
                  </a:lnTo>
                  <a:lnTo>
                    <a:pt x="11412" y="3368"/>
                  </a:lnTo>
                  <a:lnTo>
                    <a:pt x="11414" y="3362"/>
                  </a:lnTo>
                  <a:lnTo>
                    <a:pt x="11416" y="3358"/>
                  </a:lnTo>
                  <a:lnTo>
                    <a:pt x="11414" y="3354"/>
                  </a:lnTo>
                  <a:lnTo>
                    <a:pt x="11410" y="3352"/>
                  </a:lnTo>
                  <a:lnTo>
                    <a:pt x="11406" y="3352"/>
                  </a:lnTo>
                  <a:lnTo>
                    <a:pt x="11398" y="3354"/>
                  </a:lnTo>
                  <a:lnTo>
                    <a:pt x="11396" y="3356"/>
                  </a:lnTo>
                  <a:lnTo>
                    <a:pt x="11392" y="3356"/>
                  </a:lnTo>
                  <a:lnTo>
                    <a:pt x="11390" y="3354"/>
                  </a:lnTo>
                  <a:lnTo>
                    <a:pt x="11388" y="3348"/>
                  </a:lnTo>
                  <a:lnTo>
                    <a:pt x="11386" y="3344"/>
                  </a:lnTo>
                  <a:lnTo>
                    <a:pt x="11384" y="3342"/>
                  </a:lnTo>
                  <a:lnTo>
                    <a:pt x="11378" y="3338"/>
                  </a:lnTo>
                  <a:lnTo>
                    <a:pt x="11374" y="3338"/>
                  </a:lnTo>
                  <a:lnTo>
                    <a:pt x="11370" y="3340"/>
                  </a:lnTo>
                  <a:lnTo>
                    <a:pt x="11368" y="3342"/>
                  </a:lnTo>
                  <a:lnTo>
                    <a:pt x="11364" y="3348"/>
                  </a:lnTo>
                  <a:close/>
                  <a:moveTo>
                    <a:pt x="11528" y="3322"/>
                  </a:moveTo>
                  <a:lnTo>
                    <a:pt x="11528" y="3322"/>
                  </a:lnTo>
                  <a:lnTo>
                    <a:pt x="11522" y="3318"/>
                  </a:lnTo>
                  <a:lnTo>
                    <a:pt x="11516" y="3316"/>
                  </a:lnTo>
                  <a:lnTo>
                    <a:pt x="11508" y="3316"/>
                  </a:lnTo>
                  <a:lnTo>
                    <a:pt x="11500" y="3318"/>
                  </a:lnTo>
                  <a:lnTo>
                    <a:pt x="11496" y="3322"/>
                  </a:lnTo>
                  <a:lnTo>
                    <a:pt x="11492" y="3326"/>
                  </a:lnTo>
                  <a:lnTo>
                    <a:pt x="11490" y="3332"/>
                  </a:lnTo>
                  <a:lnTo>
                    <a:pt x="11488" y="3336"/>
                  </a:lnTo>
                  <a:lnTo>
                    <a:pt x="11486" y="3336"/>
                  </a:lnTo>
                  <a:lnTo>
                    <a:pt x="11484" y="3336"/>
                  </a:lnTo>
                  <a:lnTo>
                    <a:pt x="11482" y="3334"/>
                  </a:lnTo>
                  <a:lnTo>
                    <a:pt x="11478" y="3336"/>
                  </a:lnTo>
                  <a:lnTo>
                    <a:pt x="11474" y="3338"/>
                  </a:lnTo>
                  <a:lnTo>
                    <a:pt x="11472" y="3340"/>
                  </a:lnTo>
                  <a:lnTo>
                    <a:pt x="11470" y="3334"/>
                  </a:lnTo>
                  <a:lnTo>
                    <a:pt x="11468" y="3328"/>
                  </a:lnTo>
                  <a:lnTo>
                    <a:pt x="11466" y="3328"/>
                  </a:lnTo>
                  <a:lnTo>
                    <a:pt x="11462" y="3332"/>
                  </a:lnTo>
                  <a:lnTo>
                    <a:pt x="11456" y="3344"/>
                  </a:lnTo>
                  <a:lnTo>
                    <a:pt x="11452" y="3350"/>
                  </a:lnTo>
                  <a:lnTo>
                    <a:pt x="11448" y="3356"/>
                  </a:lnTo>
                  <a:lnTo>
                    <a:pt x="11438" y="3364"/>
                  </a:lnTo>
                  <a:lnTo>
                    <a:pt x="11432" y="3368"/>
                  </a:lnTo>
                  <a:lnTo>
                    <a:pt x="11438" y="3368"/>
                  </a:lnTo>
                  <a:lnTo>
                    <a:pt x="11442" y="3368"/>
                  </a:lnTo>
                  <a:lnTo>
                    <a:pt x="11444" y="3368"/>
                  </a:lnTo>
                  <a:lnTo>
                    <a:pt x="11446" y="3370"/>
                  </a:lnTo>
                  <a:lnTo>
                    <a:pt x="11446" y="3374"/>
                  </a:lnTo>
                  <a:lnTo>
                    <a:pt x="11446" y="3380"/>
                  </a:lnTo>
                  <a:lnTo>
                    <a:pt x="11448" y="3384"/>
                  </a:lnTo>
                  <a:lnTo>
                    <a:pt x="11450" y="3388"/>
                  </a:lnTo>
                  <a:lnTo>
                    <a:pt x="11452" y="3392"/>
                  </a:lnTo>
                  <a:lnTo>
                    <a:pt x="11454" y="3394"/>
                  </a:lnTo>
                  <a:lnTo>
                    <a:pt x="11452" y="3398"/>
                  </a:lnTo>
                  <a:lnTo>
                    <a:pt x="11452" y="3400"/>
                  </a:lnTo>
                  <a:lnTo>
                    <a:pt x="11462" y="3402"/>
                  </a:lnTo>
                  <a:lnTo>
                    <a:pt x="11466" y="3400"/>
                  </a:lnTo>
                  <a:lnTo>
                    <a:pt x="11468" y="3398"/>
                  </a:lnTo>
                  <a:lnTo>
                    <a:pt x="11474" y="3386"/>
                  </a:lnTo>
                  <a:lnTo>
                    <a:pt x="11476" y="3378"/>
                  </a:lnTo>
                  <a:lnTo>
                    <a:pt x="11478" y="3372"/>
                  </a:lnTo>
                  <a:lnTo>
                    <a:pt x="11484" y="3366"/>
                  </a:lnTo>
                  <a:lnTo>
                    <a:pt x="11490" y="3362"/>
                  </a:lnTo>
                  <a:lnTo>
                    <a:pt x="11496" y="3362"/>
                  </a:lnTo>
                  <a:lnTo>
                    <a:pt x="11502" y="3364"/>
                  </a:lnTo>
                  <a:lnTo>
                    <a:pt x="11510" y="3368"/>
                  </a:lnTo>
                  <a:lnTo>
                    <a:pt x="11512" y="3370"/>
                  </a:lnTo>
                  <a:lnTo>
                    <a:pt x="11514" y="3372"/>
                  </a:lnTo>
                  <a:lnTo>
                    <a:pt x="11516" y="3370"/>
                  </a:lnTo>
                  <a:lnTo>
                    <a:pt x="11518" y="3364"/>
                  </a:lnTo>
                  <a:lnTo>
                    <a:pt x="11520" y="3358"/>
                  </a:lnTo>
                  <a:lnTo>
                    <a:pt x="11524" y="3354"/>
                  </a:lnTo>
                  <a:lnTo>
                    <a:pt x="11530" y="3350"/>
                  </a:lnTo>
                  <a:lnTo>
                    <a:pt x="11534" y="3346"/>
                  </a:lnTo>
                  <a:lnTo>
                    <a:pt x="11536" y="3344"/>
                  </a:lnTo>
                  <a:lnTo>
                    <a:pt x="11534" y="3340"/>
                  </a:lnTo>
                  <a:lnTo>
                    <a:pt x="11532" y="3332"/>
                  </a:lnTo>
                  <a:lnTo>
                    <a:pt x="11534" y="3328"/>
                  </a:lnTo>
                  <a:lnTo>
                    <a:pt x="11532" y="3324"/>
                  </a:lnTo>
                  <a:lnTo>
                    <a:pt x="11528" y="3322"/>
                  </a:lnTo>
                  <a:close/>
                  <a:moveTo>
                    <a:pt x="11746" y="2888"/>
                  </a:moveTo>
                  <a:lnTo>
                    <a:pt x="11746" y="2888"/>
                  </a:lnTo>
                  <a:lnTo>
                    <a:pt x="11752" y="2894"/>
                  </a:lnTo>
                  <a:lnTo>
                    <a:pt x="11754" y="2900"/>
                  </a:lnTo>
                  <a:lnTo>
                    <a:pt x="11754" y="2904"/>
                  </a:lnTo>
                  <a:lnTo>
                    <a:pt x="11752" y="2910"/>
                  </a:lnTo>
                  <a:lnTo>
                    <a:pt x="11748" y="2920"/>
                  </a:lnTo>
                  <a:lnTo>
                    <a:pt x="11750" y="2926"/>
                  </a:lnTo>
                  <a:lnTo>
                    <a:pt x="11752" y="2932"/>
                  </a:lnTo>
                  <a:lnTo>
                    <a:pt x="11756" y="2934"/>
                  </a:lnTo>
                  <a:lnTo>
                    <a:pt x="11758" y="2934"/>
                  </a:lnTo>
                  <a:lnTo>
                    <a:pt x="11762" y="2930"/>
                  </a:lnTo>
                  <a:lnTo>
                    <a:pt x="11768" y="2920"/>
                  </a:lnTo>
                  <a:lnTo>
                    <a:pt x="11774" y="2910"/>
                  </a:lnTo>
                  <a:lnTo>
                    <a:pt x="11776" y="2910"/>
                  </a:lnTo>
                  <a:lnTo>
                    <a:pt x="11778" y="2910"/>
                  </a:lnTo>
                  <a:lnTo>
                    <a:pt x="11784" y="2914"/>
                  </a:lnTo>
                  <a:lnTo>
                    <a:pt x="11790" y="2914"/>
                  </a:lnTo>
                  <a:lnTo>
                    <a:pt x="11796" y="2912"/>
                  </a:lnTo>
                  <a:lnTo>
                    <a:pt x="11800" y="2908"/>
                  </a:lnTo>
                  <a:lnTo>
                    <a:pt x="11798" y="2906"/>
                  </a:lnTo>
                  <a:lnTo>
                    <a:pt x="11782" y="2896"/>
                  </a:lnTo>
                  <a:lnTo>
                    <a:pt x="11774" y="2892"/>
                  </a:lnTo>
                  <a:lnTo>
                    <a:pt x="11766" y="2886"/>
                  </a:lnTo>
                  <a:lnTo>
                    <a:pt x="11764" y="2878"/>
                  </a:lnTo>
                  <a:lnTo>
                    <a:pt x="11764" y="2876"/>
                  </a:lnTo>
                  <a:lnTo>
                    <a:pt x="11764" y="2872"/>
                  </a:lnTo>
                  <a:lnTo>
                    <a:pt x="11770" y="2866"/>
                  </a:lnTo>
                  <a:lnTo>
                    <a:pt x="11774" y="2864"/>
                  </a:lnTo>
                  <a:lnTo>
                    <a:pt x="11778" y="2866"/>
                  </a:lnTo>
                  <a:lnTo>
                    <a:pt x="11780" y="2870"/>
                  </a:lnTo>
                  <a:lnTo>
                    <a:pt x="11784" y="2874"/>
                  </a:lnTo>
                  <a:lnTo>
                    <a:pt x="11788" y="2876"/>
                  </a:lnTo>
                  <a:lnTo>
                    <a:pt x="11794" y="2876"/>
                  </a:lnTo>
                  <a:lnTo>
                    <a:pt x="11800" y="2874"/>
                  </a:lnTo>
                  <a:lnTo>
                    <a:pt x="11808" y="2868"/>
                  </a:lnTo>
                  <a:lnTo>
                    <a:pt x="11814" y="2866"/>
                  </a:lnTo>
                  <a:lnTo>
                    <a:pt x="11818" y="2866"/>
                  </a:lnTo>
                  <a:lnTo>
                    <a:pt x="11826" y="2868"/>
                  </a:lnTo>
                  <a:lnTo>
                    <a:pt x="11842" y="2878"/>
                  </a:lnTo>
                  <a:lnTo>
                    <a:pt x="11872" y="2896"/>
                  </a:lnTo>
                  <a:lnTo>
                    <a:pt x="11880" y="2898"/>
                  </a:lnTo>
                  <a:lnTo>
                    <a:pt x="11884" y="2896"/>
                  </a:lnTo>
                  <a:lnTo>
                    <a:pt x="11888" y="2890"/>
                  </a:lnTo>
                  <a:lnTo>
                    <a:pt x="11890" y="2882"/>
                  </a:lnTo>
                  <a:lnTo>
                    <a:pt x="11896" y="2864"/>
                  </a:lnTo>
                  <a:lnTo>
                    <a:pt x="11900" y="2856"/>
                  </a:lnTo>
                  <a:lnTo>
                    <a:pt x="11906" y="2850"/>
                  </a:lnTo>
                  <a:lnTo>
                    <a:pt x="11918" y="2846"/>
                  </a:lnTo>
                  <a:lnTo>
                    <a:pt x="11930" y="2846"/>
                  </a:lnTo>
                  <a:lnTo>
                    <a:pt x="11942" y="2844"/>
                  </a:lnTo>
                  <a:lnTo>
                    <a:pt x="11956" y="2840"/>
                  </a:lnTo>
                  <a:lnTo>
                    <a:pt x="11978" y="2828"/>
                  </a:lnTo>
                  <a:lnTo>
                    <a:pt x="11984" y="2824"/>
                  </a:lnTo>
                  <a:lnTo>
                    <a:pt x="11984" y="2822"/>
                  </a:lnTo>
                  <a:lnTo>
                    <a:pt x="11984" y="2820"/>
                  </a:lnTo>
                  <a:lnTo>
                    <a:pt x="11982" y="2820"/>
                  </a:lnTo>
                  <a:lnTo>
                    <a:pt x="11978" y="2820"/>
                  </a:lnTo>
                  <a:lnTo>
                    <a:pt x="11972" y="2822"/>
                  </a:lnTo>
                  <a:lnTo>
                    <a:pt x="11970" y="2822"/>
                  </a:lnTo>
                  <a:lnTo>
                    <a:pt x="11966" y="2820"/>
                  </a:lnTo>
                  <a:lnTo>
                    <a:pt x="11962" y="2818"/>
                  </a:lnTo>
                  <a:lnTo>
                    <a:pt x="11958" y="2810"/>
                  </a:lnTo>
                  <a:lnTo>
                    <a:pt x="11956" y="2802"/>
                  </a:lnTo>
                  <a:lnTo>
                    <a:pt x="11956" y="2794"/>
                  </a:lnTo>
                  <a:lnTo>
                    <a:pt x="11958" y="2786"/>
                  </a:lnTo>
                  <a:lnTo>
                    <a:pt x="11962" y="2780"/>
                  </a:lnTo>
                  <a:lnTo>
                    <a:pt x="11966" y="2770"/>
                  </a:lnTo>
                  <a:lnTo>
                    <a:pt x="11966" y="2768"/>
                  </a:lnTo>
                  <a:lnTo>
                    <a:pt x="11964" y="2768"/>
                  </a:lnTo>
                  <a:lnTo>
                    <a:pt x="11960" y="2770"/>
                  </a:lnTo>
                  <a:lnTo>
                    <a:pt x="11958" y="2772"/>
                  </a:lnTo>
                  <a:lnTo>
                    <a:pt x="11950" y="2780"/>
                  </a:lnTo>
                  <a:lnTo>
                    <a:pt x="11944" y="2788"/>
                  </a:lnTo>
                  <a:lnTo>
                    <a:pt x="11938" y="2790"/>
                  </a:lnTo>
                  <a:lnTo>
                    <a:pt x="11932" y="2792"/>
                  </a:lnTo>
                  <a:lnTo>
                    <a:pt x="11928" y="2790"/>
                  </a:lnTo>
                  <a:lnTo>
                    <a:pt x="11926" y="2788"/>
                  </a:lnTo>
                  <a:lnTo>
                    <a:pt x="11924" y="2784"/>
                  </a:lnTo>
                  <a:lnTo>
                    <a:pt x="11922" y="2782"/>
                  </a:lnTo>
                  <a:lnTo>
                    <a:pt x="11920" y="2780"/>
                  </a:lnTo>
                  <a:lnTo>
                    <a:pt x="11916" y="2778"/>
                  </a:lnTo>
                  <a:lnTo>
                    <a:pt x="11910" y="2776"/>
                  </a:lnTo>
                  <a:lnTo>
                    <a:pt x="11900" y="2774"/>
                  </a:lnTo>
                  <a:lnTo>
                    <a:pt x="11892" y="2770"/>
                  </a:lnTo>
                  <a:lnTo>
                    <a:pt x="11882" y="2762"/>
                  </a:lnTo>
                  <a:lnTo>
                    <a:pt x="11872" y="2754"/>
                  </a:lnTo>
                  <a:lnTo>
                    <a:pt x="11854" y="2734"/>
                  </a:lnTo>
                  <a:lnTo>
                    <a:pt x="11840" y="2716"/>
                  </a:lnTo>
                  <a:lnTo>
                    <a:pt x="11836" y="2710"/>
                  </a:lnTo>
                  <a:lnTo>
                    <a:pt x="11828" y="2706"/>
                  </a:lnTo>
                  <a:lnTo>
                    <a:pt x="11822" y="2704"/>
                  </a:lnTo>
                  <a:lnTo>
                    <a:pt x="11818" y="2704"/>
                  </a:lnTo>
                  <a:lnTo>
                    <a:pt x="11814" y="2706"/>
                  </a:lnTo>
                  <a:lnTo>
                    <a:pt x="11812" y="2712"/>
                  </a:lnTo>
                  <a:lnTo>
                    <a:pt x="11812" y="2720"/>
                  </a:lnTo>
                  <a:lnTo>
                    <a:pt x="11816" y="2728"/>
                  </a:lnTo>
                  <a:lnTo>
                    <a:pt x="11820" y="2738"/>
                  </a:lnTo>
                  <a:lnTo>
                    <a:pt x="11822" y="2746"/>
                  </a:lnTo>
                  <a:lnTo>
                    <a:pt x="11820" y="2752"/>
                  </a:lnTo>
                  <a:lnTo>
                    <a:pt x="11820" y="2756"/>
                  </a:lnTo>
                  <a:lnTo>
                    <a:pt x="11816" y="2764"/>
                  </a:lnTo>
                  <a:lnTo>
                    <a:pt x="11814" y="2768"/>
                  </a:lnTo>
                  <a:lnTo>
                    <a:pt x="11816" y="2774"/>
                  </a:lnTo>
                  <a:lnTo>
                    <a:pt x="11818" y="2778"/>
                  </a:lnTo>
                  <a:lnTo>
                    <a:pt x="11816" y="2784"/>
                  </a:lnTo>
                  <a:lnTo>
                    <a:pt x="11812" y="2792"/>
                  </a:lnTo>
                  <a:lnTo>
                    <a:pt x="11806" y="2800"/>
                  </a:lnTo>
                  <a:lnTo>
                    <a:pt x="11804" y="2806"/>
                  </a:lnTo>
                  <a:lnTo>
                    <a:pt x="11804" y="2810"/>
                  </a:lnTo>
                  <a:lnTo>
                    <a:pt x="11806" y="2820"/>
                  </a:lnTo>
                  <a:lnTo>
                    <a:pt x="11806" y="2830"/>
                  </a:lnTo>
                  <a:lnTo>
                    <a:pt x="11804" y="2834"/>
                  </a:lnTo>
                  <a:lnTo>
                    <a:pt x="11800" y="2836"/>
                  </a:lnTo>
                  <a:lnTo>
                    <a:pt x="11794" y="2836"/>
                  </a:lnTo>
                  <a:lnTo>
                    <a:pt x="11788" y="2832"/>
                  </a:lnTo>
                  <a:lnTo>
                    <a:pt x="11774" y="2826"/>
                  </a:lnTo>
                  <a:lnTo>
                    <a:pt x="11764" y="2824"/>
                  </a:lnTo>
                  <a:lnTo>
                    <a:pt x="11762" y="2824"/>
                  </a:lnTo>
                  <a:lnTo>
                    <a:pt x="11762" y="2826"/>
                  </a:lnTo>
                  <a:lnTo>
                    <a:pt x="11762" y="2830"/>
                  </a:lnTo>
                  <a:lnTo>
                    <a:pt x="11766" y="2836"/>
                  </a:lnTo>
                  <a:lnTo>
                    <a:pt x="11768" y="2838"/>
                  </a:lnTo>
                  <a:lnTo>
                    <a:pt x="11770" y="2842"/>
                  </a:lnTo>
                  <a:lnTo>
                    <a:pt x="11766" y="2848"/>
                  </a:lnTo>
                  <a:lnTo>
                    <a:pt x="11760" y="2854"/>
                  </a:lnTo>
                  <a:lnTo>
                    <a:pt x="11754" y="2862"/>
                  </a:lnTo>
                  <a:lnTo>
                    <a:pt x="11746" y="2868"/>
                  </a:lnTo>
                  <a:lnTo>
                    <a:pt x="11742" y="2876"/>
                  </a:lnTo>
                  <a:lnTo>
                    <a:pt x="11740" y="2878"/>
                  </a:lnTo>
                  <a:lnTo>
                    <a:pt x="11740" y="2882"/>
                  </a:lnTo>
                  <a:lnTo>
                    <a:pt x="11742" y="2886"/>
                  </a:lnTo>
                  <a:lnTo>
                    <a:pt x="11746" y="2888"/>
                  </a:lnTo>
                  <a:close/>
                  <a:moveTo>
                    <a:pt x="11370" y="3520"/>
                  </a:moveTo>
                  <a:lnTo>
                    <a:pt x="11370" y="3520"/>
                  </a:lnTo>
                  <a:lnTo>
                    <a:pt x="11368" y="3522"/>
                  </a:lnTo>
                  <a:lnTo>
                    <a:pt x="11366" y="3524"/>
                  </a:lnTo>
                  <a:lnTo>
                    <a:pt x="11366" y="3528"/>
                  </a:lnTo>
                  <a:lnTo>
                    <a:pt x="11366" y="3530"/>
                  </a:lnTo>
                  <a:lnTo>
                    <a:pt x="11370" y="3532"/>
                  </a:lnTo>
                  <a:lnTo>
                    <a:pt x="11374" y="3530"/>
                  </a:lnTo>
                  <a:lnTo>
                    <a:pt x="11374" y="3528"/>
                  </a:lnTo>
                  <a:lnTo>
                    <a:pt x="11372" y="3524"/>
                  </a:lnTo>
                  <a:lnTo>
                    <a:pt x="11370" y="3520"/>
                  </a:lnTo>
                  <a:close/>
                  <a:moveTo>
                    <a:pt x="11300" y="3398"/>
                  </a:moveTo>
                  <a:lnTo>
                    <a:pt x="11300" y="3398"/>
                  </a:lnTo>
                  <a:lnTo>
                    <a:pt x="11296" y="3398"/>
                  </a:lnTo>
                  <a:lnTo>
                    <a:pt x="11294" y="3402"/>
                  </a:lnTo>
                  <a:lnTo>
                    <a:pt x="11294" y="3406"/>
                  </a:lnTo>
                  <a:lnTo>
                    <a:pt x="11296" y="3408"/>
                  </a:lnTo>
                  <a:lnTo>
                    <a:pt x="11302" y="3406"/>
                  </a:lnTo>
                  <a:lnTo>
                    <a:pt x="11304" y="3404"/>
                  </a:lnTo>
                  <a:lnTo>
                    <a:pt x="11304" y="3402"/>
                  </a:lnTo>
                  <a:lnTo>
                    <a:pt x="11300" y="3398"/>
                  </a:lnTo>
                  <a:close/>
                  <a:moveTo>
                    <a:pt x="11356" y="3414"/>
                  </a:moveTo>
                  <a:lnTo>
                    <a:pt x="11356" y="3414"/>
                  </a:lnTo>
                  <a:lnTo>
                    <a:pt x="11356" y="3412"/>
                  </a:lnTo>
                  <a:lnTo>
                    <a:pt x="11352" y="3412"/>
                  </a:lnTo>
                  <a:lnTo>
                    <a:pt x="11348" y="3416"/>
                  </a:lnTo>
                  <a:lnTo>
                    <a:pt x="11348" y="3424"/>
                  </a:lnTo>
                  <a:lnTo>
                    <a:pt x="11350" y="3426"/>
                  </a:lnTo>
                  <a:lnTo>
                    <a:pt x="11352" y="3424"/>
                  </a:lnTo>
                  <a:lnTo>
                    <a:pt x="11356" y="3420"/>
                  </a:lnTo>
                  <a:lnTo>
                    <a:pt x="11356" y="3414"/>
                  </a:lnTo>
                  <a:close/>
                  <a:moveTo>
                    <a:pt x="11550" y="3304"/>
                  </a:moveTo>
                  <a:lnTo>
                    <a:pt x="11550" y="3304"/>
                  </a:lnTo>
                  <a:lnTo>
                    <a:pt x="11548" y="3304"/>
                  </a:lnTo>
                  <a:lnTo>
                    <a:pt x="11544" y="3308"/>
                  </a:lnTo>
                  <a:lnTo>
                    <a:pt x="11540" y="3316"/>
                  </a:lnTo>
                  <a:lnTo>
                    <a:pt x="11540" y="3320"/>
                  </a:lnTo>
                  <a:lnTo>
                    <a:pt x="11542" y="3324"/>
                  </a:lnTo>
                  <a:lnTo>
                    <a:pt x="11544" y="3324"/>
                  </a:lnTo>
                  <a:lnTo>
                    <a:pt x="11548" y="3318"/>
                  </a:lnTo>
                  <a:lnTo>
                    <a:pt x="11550" y="3310"/>
                  </a:lnTo>
                  <a:lnTo>
                    <a:pt x="11550" y="3304"/>
                  </a:lnTo>
                  <a:close/>
                  <a:moveTo>
                    <a:pt x="11484" y="3218"/>
                  </a:moveTo>
                  <a:lnTo>
                    <a:pt x="11484" y="3218"/>
                  </a:lnTo>
                  <a:lnTo>
                    <a:pt x="11486" y="3216"/>
                  </a:lnTo>
                  <a:lnTo>
                    <a:pt x="11484" y="3212"/>
                  </a:lnTo>
                  <a:lnTo>
                    <a:pt x="11482" y="3210"/>
                  </a:lnTo>
                  <a:lnTo>
                    <a:pt x="11480" y="3208"/>
                  </a:lnTo>
                  <a:lnTo>
                    <a:pt x="11478" y="3210"/>
                  </a:lnTo>
                  <a:lnTo>
                    <a:pt x="11476" y="3214"/>
                  </a:lnTo>
                  <a:lnTo>
                    <a:pt x="11478" y="3216"/>
                  </a:lnTo>
                  <a:lnTo>
                    <a:pt x="11482" y="3218"/>
                  </a:lnTo>
                  <a:lnTo>
                    <a:pt x="11484" y="3218"/>
                  </a:lnTo>
                  <a:close/>
                  <a:moveTo>
                    <a:pt x="11262" y="3740"/>
                  </a:moveTo>
                  <a:lnTo>
                    <a:pt x="11262" y="3740"/>
                  </a:lnTo>
                  <a:lnTo>
                    <a:pt x="11262" y="3736"/>
                  </a:lnTo>
                  <a:lnTo>
                    <a:pt x="11264" y="3732"/>
                  </a:lnTo>
                  <a:lnTo>
                    <a:pt x="11276" y="3720"/>
                  </a:lnTo>
                  <a:lnTo>
                    <a:pt x="11282" y="3712"/>
                  </a:lnTo>
                  <a:lnTo>
                    <a:pt x="11282" y="3708"/>
                  </a:lnTo>
                  <a:lnTo>
                    <a:pt x="11278" y="3708"/>
                  </a:lnTo>
                  <a:lnTo>
                    <a:pt x="11272" y="3712"/>
                  </a:lnTo>
                  <a:lnTo>
                    <a:pt x="11262" y="3722"/>
                  </a:lnTo>
                  <a:lnTo>
                    <a:pt x="11258" y="3728"/>
                  </a:lnTo>
                  <a:lnTo>
                    <a:pt x="11254" y="3738"/>
                  </a:lnTo>
                  <a:lnTo>
                    <a:pt x="11254" y="3742"/>
                  </a:lnTo>
                  <a:lnTo>
                    <a:pt x="11256" y="3744"/>
                  </a:lnTo>
                  <a:lnTo>
                    <a:pt x="11260" y="3744"/>
                  </a:lnTo>
                  <a:lnTo>
                    <a:pt x="11262" y="3740"/>
                  </a:lnTo>
                  <a:close/>
                  <a:moveTo>
                    <a:pt x="11304" y="3662"/>
                  </a:moveTo>
                  <a:lnTo>
                    <a:pt x="11304" y="3662"/>
                  </a:lnTo>
                  <a:lnTo>
                    <a:pt x="11308" y="3664"/>
                  </a:lnTo>
                  <a:lnTo>
                    <a:pt x="11310" y="3664"/>
                  </a:lnTo>
                  <a:lnTo>
                    <a:pt x="11310" y="3660"/>
                  </a:lnTo>
                  <a:lnTo>
                    <a:pt x="11308" y="3654"/>
                  </a:lnTo>
                  <a:lnTo>
                    <a:pt x="11306" y="3652"/>
                  </a:lnTo>
                  <a:lnTo>
                    <a:pt x="11304" y="3654"/>
                  </a:lnTo>
                  <a:lnTo>
                    <a:pt x="11304" y="3658"/>
                  </a:lnTo>
                  <a:lnTo>
                    <a:pt x="11304" y="3662"/>
                  </a:lnTo>
                  <a:close/>
                  <a:moveTo>
                    <a:pt x="11320" y="3638"/>
                  </a:moveTo>
                  <a:lnTo>
                    <a:pt x="11320" y="3638"/>
                  </a:lnTo>
                  <a:lnTo>
                    <a:pt x="11320" y="3640"/>
                  </a:lnTo>
                  <a:lnTo>
                    <a:pt x="11322" y="3640"/>
                  </a:lnTo>
                  <a:lnTo>
                    <a:pt x="11330" y="3636"/>
                  </a:lnTo>
                  <a:lnTo>
                    <a:pt x="11336" y="3628"/>
                  </a:lnTo>
                  <a:lnTo>
                    <a:pt x="11336" y="3624"/>
                  </a:lnTo>
                  <a:lnTo>
                    <a:pt x="11336" y="3622"/>
                  </a:lnTo>
                  <a:lnTo>
                    <a:pt x="11332" y="3622"/>
                  </a:lnTo>
                  <a:lnTo>
                    <a:pt x="11328" y="3624"/>
                  </a:lnTo>
                  <a:lnTo>
                    <a:pt x="11322" y="3630"/>
                  </a:lnTo>
                  <a:lnTo>
                    <a:pt x="11320" y="3632"/>
                  </a:lnTo>
                  <a:lnTo>
                    <a:pt x="11320" y="3638"/>
                  </a:lnTo>
                  <a:close/>
                  <a:moveTo>
                    <a:pt x="11104" y="3838"/>
                  </a:moveTo>
                  <a:lnTo>
                    <a:pt x="11104" y="3838"/>
                  </a:lnTo>
                  <a:lnTo>
                    <a:pt x="11104" y="3834"/>
                  </a:lnTo>
                  <a:lnTo>
                    <a:pt x="11100" y="3830"/>
                  </a:lnTo>
                  <a:lnTo>
                    <a:pt x="11098" y="3830"/>
                  </a:lnTo>
                  <a:lnTo>
                    <a:pt x="11096" y="3832"/>
                  </a:lnTo>
                  <a:lnTo>
                    <a:pt x="11094" y="3834"/>
                  </a:lnTo>
                  <a:lnTo>
                    <a:pt x="11096" y="3838"/>
                  </a:lnTo>
                  <a:lnTo>
                    <a:pt x="11098" y="3840"/>
                  </a:lnTo>
                  <a:lnTo>
                    <a:pt x="11102" y="3840"/>
                  </a:lnTo>
                  <a:lnTo>
                    <a:pt x="11104" y="3838"/>
                  </a:lnTo>
                  <a:close/>
                  <a:moveTo>
                    <a:pt x="11122" y="3824"/>
                  </a:moveTo>
                  <a:lnTo>
                    <a:pt x="11122" y="3824"/>
                  </a:lnTo>
                  <a:lnTo>
                    <a:pt x="11120" y="3824"/>
                  </a:lnTo>
                  <a:lnTo>
                    <a:pt x="11116" y="3826"/>
                  </a:lnTo>
                  <a:lnTo>
                    <a:pt x="11110" y="3830"/>
                  </a:lnTo>
                  <a:lnTo>
                    <a:pt x="11110" y="3832"/>
                  </a:lnTo>
                  <a:lnTo>
                    <a:pt x="11112" y="3834"/>
                  </a:lnTo>
                  <a:lnTo>
                    <a:pt x="11116" y="3836"/>
                  </a:lnTo>
                  <a:lnTo>
                    <a:pt x="11118" y="3834"/>
                  </a:lnTo>
                  <a:lnTo>
                    <a:pt x="11122" y="3824"/>
                  </a:lnTo>
                  <a:close/>
                  <a:moveTo>
                    <a:pt x="11164" y="3810"/>
                  </a:moveTo>
                  <a:lnTo>
                    <a:pt x="11164" y="3810"/>
                  </a:lnTo>
                  <a:lnTo>
                    <a:pt x="11162" y="3810"/>
                  </a:lnTo>
                  <a:lnTo>
                    <a:pt x="11158" y="3810"/>
                  </a:lnTo>
                  <a:lnTo>
                    <a:pt x="11156" y="3814"/>
                  </a:lnTo>
                  <a:lnTo>
                    <a:pt x="11156" y="3816"/>
                  </a:lnTo>
                  <a:lnTo>
                    <a:pt x="11160" y="3818"/>
                  </a:lnTo>
                  <a:lnTo>
                    <a:pt x="11162" y="3816"/>
                  </a:lnTo>
                  <a:lnTo>
                    <a:pt x="11164" y="3814"/>
                  </a:lnTo>
                  <a:lnTo>
                    <a:pt x="11164" y="3810"/>
                  </a:lnTo>
                  <a:close/>
                  <a:moveTo>
                    <a:pt x="11654" y="2152"/>
                  </a:moveTo>
                  <a:lnTo>
                    <a:pt x="11654" y="2152"/>
                  </a:lnTo>
                  <a:lnTo>
                    <a:pt x="11660" y="2154"/>
                  </a:lnTo>
                  <a:lnTo>
                    <a:pt x="11664" y="2152"/>
                  </a:lnTo>
                  <a:lnTo>
                    <a:pt x="11668" y="2148"/>
                  </a:lnTo>
                  <a:lnTo>
                    <a:pt x="11670" y="2144"/>
                  </a:lnTo>
                  <a:lnTo>
                    <a:pt x="11672" y="2138"/>
                  </a:lnTo>
                  <a:lnTo>
                    <a:pt x="11672" y="2134"/>
                  </a:lnTo>
                  <a:lnTo>
                    <a:pt x="11668" y="2130"/>
                  </a:lnTo>
                  <a:lnTo>
                    <a:pt x="11664" y="2128"/>
                  </a:lnTo>
                  <a:lnTo>
                    <a:pt x="11658" y="2128"/>
                  </a:lnTo>
                  <a:lnTo>
                    <a:pt x="11652" y="2128"/>
                  </a:lnTo>
                  <a:lnTo>
                    <a:pt x="11650" y="2132"/>
                  </a:lnTo>
                  <a:lnTo>
                    <a:pt x="11648" y="2134"/>
                  </a:lnTo>
                  <a:lnTo>
                    <a:pt x="11646" y="2138"/>
                  </a:lnTo>
                  <a:lnTo>
                    <a:pt x="11648" y="2142"/>
                  </a:lnTo>
                  <a:lnTo>
                    <a:pt x="11650" y="2146"/>
                  </a:lnTo>
                  <a:lnTo>
                    <a:pt x="11654" y="2152"/>
                  </a:lnTo>
                  <a:close/>
                  <a:moveTo>
                    <a:pt x="13688" y="1366"/>
                  </a:moveTo>
                  <a:lnTo>
                    <a:pt x="13688" y="1366"/>
                  </a:lnTo>
                  <a:lnTo>
                    <a:pt x="13680" y="1356"/>
                  </a:lnTo>
                  <a:lnTo>
                    <a:pt x="13670" y="1348"/>
                  </a:lnTo>
                  <a:lnTo>
                    <a:pt x="13660" y="1344"/>
                  </a:lnTo>
                  <a:lnTo>
                    <a:pt x="13648" y="1340"/>
                  </a:lnTo>
                  <a:lnTo>
                    <a:pt x="13620" y="1338"/>
                  </a:lnTo>
                  <a:lnTo>
                    <a:pt x="13588" y="1336"/>
                  </a:lnTo>
                  <a:lnTo>
                    <a:pt x="13580" y="1336"/>
                  </a:lnTo>
                  <a:lnTo>
                    <a:pt x="13576" y="1340"/>
                  </a:lnTo>
                  <a:lnTo>
                    <a:pt x="13574" y="1342"/>
                  </a:lnTo>
                  <a:lnTo>
                    <a:pt x="13574" y="1348"/>
                  </a:lnTo>
                  <a:lnTo>
                    <a:pt x="13578" y="1358"/>
                  </a:lnTo>
                  <a:lnTo>
                    <a:pt x="13584" y="1372"/>
                  </a:lnTo>
                  <a:lnTo>
                    <a:pt x="13590" y="1382"/>
                  </a:lnTo>
                  <a:lnTo>
                    <a:pt x="13592" y="1390"/>
                  </a:lnTo>
                  <a:lnTo>
                    <a:pt x="13592" y="1392"/>
                  </a:lnTo>
                  <a:lnTo>
                    <a:pt x="13588" y="1392"/>
                  </a:lnTo>
                  <a:lnTo>
                    <a:pt x="13572" y="1384"/>
                  </a:lnTo>
                  <a:lnTo>
                    <a:pt x="13564" y="1378"/>
                  </a:lnTo>
                  <a:lnTo>
                    <a:pt x="13558" y="1372"/>
                  </a:lnTo>
                  <a:lnTo>
                    <a:pt x="13554" y="1366"/>
                  </a:lnTo>
                  <a:lnTo>
                    <a:pt x="13552" y="1362"/>
                  </a:lnTo>
                  <a:lnTo>
                    <a:pt x="13552" y="1350"/>
                  </a:lnTo>
                  <a:lnTo>
                    <a:pt x="13554" y="1338"/>
                  </a:lnTo>
                  <a:lnTo>
                    <a:pt x="13554" y="1326"/>
                  </a:lnTo>
                  <a:lnTo>
                    <a:pt x="13552" y="1320"/>
                  </a:lnTo>
                  <a:lnTo>
                    <a:pt x="13550" y="1314"/>
                  </a:lnTo>
                  <a:lnTo>
                    <a:pt x="13544" y="1306"/>
                  </a:lnTo>
                  <a:lnTo>
                    <a:pt x="13534" y="1300"/>
                  </a:lnTo>
                  <a:lnTo>
                    <a:pt x="13522" y="1292"/>
                  </a:lnTo>
                  <a:lnTo>
                    <a:pt x="13506" y="1284"/>
                  </a:lnTo>
                  <a:lnTo>
                    <a:pt x="13470" y="1266"/>
                  </a:lnTo>
                  <a:lnTo>
                    <a:pt x="13434" y="1248"/>
                  </a:lnTo>
                  <a:lnTo>
                    <a:pt x="13366" y="1214"/>
                  </a:lnTo>
                  <a:lnTo>
                    <a:pt x="13366" y="1208"/>
                  </a:lnTo>
                  <a:lnTo>
                    <a:pt x="13336" y="1194"/>
                  </a:lnTo>
                  <a:lnTo>
                    <a:pt x="13306" y="1180"/>
                  </a:lnTo>
                  <a:lnTo>
                    <a:pt x="13276" y="1170"/>
                  </a:lnTo>
                  <a:lnTo>
                    <a:pt x="13244" y="1162"/>
                  </a:lnTo>
                  <a:lnTo>
                    <a:pt x="13200" y="1150"/>
                  </a:lnTo>
                  <a:lnTo>
                    <a:pt x="13182" y="1146"/>
                  </a:lnTo>
                  <a:lnTo>
                    <a:pt x="13158" y="1142"/>
                  </a:lnTo>
                  <a:lnTo>
                    <a:pt x="13098" y="1138"/>
                  </a:lnTo>
                  <a:lnTo>
                    <a:pt x="13058" y="1134"/>
                  </a:lnTo>
                  <a:lnTo>
                    <a:pt x="13032" y="1128"/>
                  </a:lnTo>
                  <a:lnTo>
                    <a:pt x="13014" y="1122"/>
                  </a:lnTo>
                  <a:lnTo>
                    <a:pt x="13004" y="1118"/>
                  </a:lnTo>
                  <a:lnTo>
                    <a:pt x="12996" y="1116"/>
                  </a:lnTo>
                  <a:lnTo>
                    <a:pt x="12992" y="1118"/>
                  </a:lnTo>
                  <a:lnTo>
                    <a:pt x="12984" y="1126"/>
                  </a:lnTo>
                  <a:lnTo>
                    <a:pt x="12974" y="1142"/>
                  </a:lnTo>
                  <a:lnTo>
                    <a:pt x="12968" y="1150"/>
                  </a:lnTo>
                  <a:lnTo>
                    <a:pt x="12966" y="1158"/>
                  </a:lnTo>
                  <a:lnTo>
                    <a:pt x="12966" y="1162"/>
                  </a:lnTo>
                  <a:lnTo>
                    <a:pt x="12968" y="1168"/>
                  </a:lnTo>
                  <a:lnTo>
                    <a:pt x="12972" y="1170"/>
                  </a:lnTo>
                  <a:lnTo>
                    <a:pt x="12976" y="1174"/>
                  </a:lnTo>
                  <a:lnTo>
                    <a:pt x="12988" y="1178"/>
                  </a:lnTo>
                  <a:lnTo>
                    <a:pt x="12998" y="1182"/>
                  </a:lnTo>
                  <a:lnTo>
                    <a:pt x="13002" y="1184"/>
                  </a:lnTo>
                  <a:lnTo>
                    <a:pt x="13004" y="1188"/>
                  </a:lnTo>
                  <a:lnTo>
                    <a:pt x="13004" y="1192"/>
                  </a:lnTo>
                  <a:lnTo>
                    <a:pt x="13002" y="1196"/>
                  </a:lnTo>
                  <a:lnTo>
                    <a:pt x="12998" y="1204"/>
                  </a:lnTo>
                  <a:lnTo>
                    <a:pt x="12988" y="1212"/>
                  </a:lnTo>
                  <a:lnTo>
                    <a:pt x="12972" y="1224"/>
                  </a:lnTo>
                  <a:lnTo>
                    <a:pt x="12966" y="1228"/>
                  </a:lnTo>
                  <a:lnTo>
                    <a:pt x="12960" y="1228"/>
                  </a:lnTo>
                  <a:lnTo>
                    <a:pt x="12956" y="1228"/>
                  </a:lnTo>
                  <a:lnTo>
                    <a:pt x="12952" y="1226"/>
                  </a:lnTo>
                  <a:lnTo>
                    <a:pt x="12946" y="1220"/>
                  </a:lnTo>
                  <a:lnTo>
                    <a:pt x="12940" y="1210"/>
                  </a:lnTo>
                  <a:lnTo>
                    <a:pt x="12934" y="1202"/>
                  </a:lnTo>
                  <a:lnTo>
                    <a:pt x="12928" y="1198"/>
                  </a:lnTo>
                  <a:lnTo>
                    <a:pt x="12922" y="1196"/>
                  </a:lnTo>
                  <a:lnTo>
                    <a:pt x="12916" y="1194"/>
                  </a:lnTo>
                  <a:lnTo>
                    <a:pt x="12908" y="1194"/>
                  </a:lnTo>
                  <a:lnTo>
                    <a:pt x="12900" y="1194"/>
                  </a:lnTo>
                  <a:lnTo>
                    <a:pt x="12894" y="1192"/>
                  </a:lnTo>
                  <a:lnTo>
                    <a:pt x="12892" y="1190"/>
                  </a:lnTo>
                  <a:lnTo>
                    <a:pt x="12890" y="1186"/>
                  </a:lnTo>
                  <a:lnTo>
                    <a:pt x="12888" y="1178"/>
                  </a:lnTo>
                  <a:lnTo>
                    <a:pt x="12888" y="1170"/>
                  </a:lnTo>
                  <a:lnTo>
                    <a:pt x="12888" y="1162"/>
                  </a:lnTo>
                  <a:lnTo>
                    <a:pt x="12886" y="1158"/>
                  </a:lnTo>
                  <a:lnTo>
                    <a:pt x="12882" y="1156"/>
                  </a:lnTo>
                  <a:lnTo>
                    <a:pt x="12876" y="1156"/>
                  </a:lnTo>
                  <a:lnTo>
                    <a:pt x="12870" y="1156"/>
                  </a:lnTo>
                  <a:lnTo>
                    <a:pt x="12846" y="1164"/>
                  </a:lnTo>
                  <a:lnTo>
                    <a:pt x="12832" y="1168"/>
                  </a:lnTo>
                  <a:lnTo>
                    <a:pt x="12820" y="1170"/>
                  </a:lnTo>
                  <a:lnTo>
                    <a:pt x="12808" y="1170"/>
                  </a:lnTo>
                  <a:lnTo>
                    <a:pt x="12796" y="1170"/>
                  </a:lnTo>
                  <a:lnTo>
                    <a:pt x="12778" y="1168"/>
                  </a:lnTo>
                  <a:lnTo>
                    <a:pt x="12758" y="1162"/>
                  </a:lnTo>
                  <a:lnTo>
                    <a:pt x="12740" y="1158"/>
                  </a:lnTo>
                  <a:lnTo>
                    <a:pt x="12716" y="1154"/>
                  </a:lnTo>
                  <a:lnTo>
                    <a:pt x="12704" y="1152"/>
                  </a:lnTo>
                  <a:lnTo>
                    <a:pt x="12688" y="1154"/>
                  </a:lnTo>
                  <a:lnTo>
                    <a:pt x="12672" y="1154"/>
                  </a:lnTo>
                  <a:lnTo>
                    <a:pt x="12654" y="1158"/>
                  </a:lnTo>
                  <a:lnTo>
                    <a:pt x="12620" y="1164"/>
                  </a:lnTo>
                  <a:lnTo>
                    <a:pt x="12594" y="1166"/>
                  </a:lnTo>
                  <a:lnTo>
                    <a:pt x="12574" y="1164"/>
                  </a:lnTo>
                  <a:lnTo>
                    <a:pt x="12562" y="1160"/>
                  </a:lnTo>
                  <a:lnTo>
                    <a:pt x="12558" y="1156"/>
                  </a:lnTo>
                  <a:lnTo>
                    <a:pt x="12554" y="1152"/>
                  </a:lnTo>
                  <a:lnTo>
                    <a:pt x="12552" y="1142"/>
                  </a:lnTo>
                  <a:lnTo>
                    <a:pt x="12552" y="1132"/>
                  </a:lnTo>
                  <a:lnTo>
                    <a:pt x="12556" y="1122"/>
                  </a:lnTo>
                  <a:lnTo>
                    <a:pt x="12558" y="1118"/>
                  </a:lnTo>
                  <a:lnTo>
                    <a:pt x="12558" y="1112"/>
                  </a:lnTo>
                  <a:lnTo>
                    <a:pt x="12556" y="1104"/>
                  </a:lnTo>
                  <a:lnTo>
                    <a:pt x="12552" y="1098"/>
                  </a:lnTo>
                  <a:lnTo>
                    <a:pt x="12544" y="1090"/>
                  </a:lnTo>
                  <a:lnTo>
                    <a:pt x="12536" y="1084"/>
                  </a:lnTo>
                  <a:lnTo>
                    <a:pt x="12524" y="1078"/>
                  </a:lnTo>
                  <a:lnTo>
                    <a:pt x="12512" y="1072"/>
                  </a:lnTo>
                  <a:lnTo>
                    <a:pt x="12496" y="1066"/>
                  </a:lnTo>
                  <a:lnTo>
                    <a:pt x="12480" y="1062"/>
                  </a:lnTo>
                  <a:lnTo>
                    <a:pt x="12460" y="1058"/>
                  </a:lnTo>
                  <a:lnTo>
                    <a:pt x="12440" y="1056"/>
                  </a:lnTo>
                  <a:lnTo>
                    <a:pt x="12416" y="1056"/>
                  </a:lnTo>
                  <a:lnTo>
                    <a:pt x="12392" y="1056"/>
                  </a:lnTo>
                  <a:lnTo>
                    <a:pt x="12364" y="1058"/>
                  </a:lnTo>
                  <a:lnTo>
                    <a:pt x="12336" y="1064"/>
                  </a:lnTo>
                  <a:lnTo>
                    <a:pt x="12308" y="1068"/>
                  </a:lnTo>
                  <a:lnTo>
                    <a:pt x="12284" y="1068"/>
                  </a:lnTo>
                  <a:lnTo>
                    <a:pt x="12264" y="1068"/>
                  </a:lnTo>
                  <a:lnTo>
                    <a:pt x="12246" y="1064"/>
                  </a:lnTo>
                  <a:lnTo>
                    <a:pt x="12230" y="1060"/>
                  </a:lnTo>
                  <a:lnTo>
                    <a:pt x="12218" y="1054"/>
                  </a:lnTo>
                  <a:lnTo>
                    <a:pt x="12206" y="1046"/>
                  </a:lnTo>
                  <a:lnTo>
                    <a:pt x="12196" y="1038"/>
                  </a:lnTo>
                  <a:lnTo>
                    <a:pt x="12180" y="1022"/>
                  </a:lnTo>
                  <a:lnTo>
                    <a:pt x="12168" y="1004"/>
                  </a:lnTo>
                  <a:lnTo>
                    <a:pt x="12152" y="988"/>
                  </a:lnTo>
                  <a:lnTo>
                    <a:pt x="12144" y="982"/>
                  </a:lnTo>
                  <a:lnTo>
                    <a:pt x="12136" y="978"/>
                  </a:lnTo>
                  <a:lnTo>
                    <a:pt x="12116" y="972"/>
                  </a:lnTo>
                  <a:lnTo>
                    <a:pt x="12102" y="968"/>
                  </a:lnTo>
                  <a:lnTo>
                    <a:pt x="12076" y="966"/>
                  </a:lnTo>
                  <a:lnTo>
                    <a:pt x="12042" y="964"/>
                  </a:lnTo>
                  <a:lnTo>
                    <a:pt x="12018" y="960"/>
                  </a:lnTo>
                  <a:lnTo>
                    <a:pt x="11988" y="954"/>
                  </a:lnTo>
                  <a:lnTo>
                    <a:pt x="11958" y="946"/>
                  </a:lnTo>
                  <a:lnTo>
                    <a:pt x="11932" y="942"/>
                  </a:lnTo>
                  <a:lnTo>
                    <a:pt x="11890" y="940"/>
                  </a:lnTo>
                  <a:lnTo>
                    <a:pt x="11854" y="936"/>
                  </a:lnTo>
                  <a:lnTo>
                    <a:pt x="11834" y="934"/>
                  </a:lnTo>
                  <a:lnTo>
                    <a:pt x="11810" y="928"/>
                  </a:lnTo>
                  <a:lnTo>
                    <a:pt x="11790" y="924"/>
                  </a:lnTo>
                  <a:lnTo>
                    <a:pt x="11782" y="924"/>
                  </a:lnTo>
                  <a:lnTo>
                    <a:pt x="11780" y="926"/>
                  </a:lnTo>
                  <a:lnTo>
                    <a:pt x="11778" y="928"/>
                  </a:lnTo>
                  <a:lnTo>
                    <a:pt x="11780" y="934"/>
                  </a:lnTo>
                  <a:lnTo>
                    <a:pt x="11780" y="940"/>
                  </a:lnTo>
                  <a:lnTo>
                    <a:pt x="11778" y="942"/>
                  </a:lnTo>
                  <a:lnTo>
                    <a:pt x="11776" y="946"/>
                  </a:lnTo>
                  <a:lnTo>
                    <a:pt x="11772" y="948"/>
                  </a:lnTo>
                  <a:lnTo>
                    <a:pt x="11764" y="950"/>
                  </a:lnTo>
                  <a:lnTo>
                    <a:pt x="11742" y="954"/>
                  </a:lnTo>
                  <a:lnTo>
                    <a:pt x="11730" y="954"/>
                  </a:lnTo>
                  <a:lnTo>
                    <a:pt x="11722" y="958"/>
                  </a:lnTo>
                  <a:lnTo>
                    <a:pt x="11720" y="962"/>
                  </a:lnTo>
                  <a:lnTo>
                    <a:pt x="11718" y="968"/>
                  </a:lnTo>
                  <a:lnTo>
                    <a:pt x="11720" y="974"/>
                  </a:lnTo>
                  <a:lnTo>
                    <a:pt x="11724" y="982"/>
                  </a:lnTo>
                  <a:lnTo>
                    <a:pt x="11734" y="996"/>
                  </a:lnTo>
                  <a:lnTo>
                    <a:pt x="11746" y="1010"/>
                  </a:lnTo>
                  <a:lnTo>
                    <a:pt x="11748" y="1016"/>
                  </a:lnTo>
                  <a:lnTo>
                    <a:pt x="11750" y="1022"/>
                  </a:lnTo>
                  <a:lnTo>
                    <a:pt x="11748" y="1024"/>
                  </a:lnTo>
                  <a:lnTo>
                    <a:pt x="11744" y="1026"/>
                  </a:lnTo>
                  <a:lnTo>
                    <a:pt x="11736" y="1026"/>
                  </a:lnTo>
                  <a:lnTo>
                    <a:pt x="11724" y="1024"/>
                  </a:lnTo>
                  <a:lnTo>
                    <a:pt x="11698" y="1018"/>
                  </a:lnTo>
                  <a:lnTo>
                    <a:pt x="11680" y="1016"/>
                  </a:lnTo>
                  <a:lnTo>
                    <a:pt x="11668" y="1018"/>
                  </a:lnTo>
                  <a:lnTo>
                    <a:pt x="11658" y="1020"/>
                  </a:lnTo>
                  <a:lnTo>
                    <a:pt x="11650" y="1022"/>
                  </a:lnTo>
                  <a:lnTo>
                    <a:pt x="11640" y="1024"/>
                  </a:lnTo>
                  <a:lnTo>
                    <a:pt x="11624" y="1024"/>
                  </a:lnTo>
                  <a:lnTo>
                    <a:pt x="11604" y="1020"/>
                  </a:lnTo>
                  <a:lnTo>
                    <a:pt x="11592" y="1018"/>
                  </a:lnTo>
                  <a:lnTo>
                    <a:pt x="11582" y="1016"/>
                  </a:lnTo>
                  <a:lnTo>
                    <a:pt x="11574" y="1018"/>
                  </a:lnTo>
                  <a:lnTo>
                    <a:pt x="11566" y="1020"/>
                  </a:lnTo>
                  <a:lnTo>
                    <a:pt x="11552" y="1024"/>
                  </a:lnTo>
                  <a:lnTo>
                    <a:pt x="11538" y="1030"/>
                  </a:lnTo>
                  <a:lnTo>
                    <a:pt x="11526" y="1036"/>
                  </a:lnTo>
                  <a:lnTo>
                    <a:pt x="11520" y="1036"/>
                  </a:lnTo>
                  <a:lnTo>
                    <a:pt x="11512" y="1036"/>
                  </a:lnTo>
                  <a:lnTo>
                    <a:pt x="11504" y="1034"/>
                  </a:lnTo>
                  <a:lnTo>
                    <a:pt x="11496" y="1032"/>
                  </a:lnTo>
                  <a:lnTo>
                    <a:pt x="11486" y="1026"/>
                  </a:lnTo>
                  <a:lnTo>
                    <a:pt x="11474" y="1018"/>
                  </a:lnTo>
                  <a:lnTo>
                    <a:pt x="11464" y="1012"/>
                  </a:lnTo>
                  <a:lnTo>
                    <a:pt x="11454" y="1010"/>
                  </a:lnTo>
                  <a:lnTo>
                    <a:pt x="11446" y="1010"/>
                  </a:lnTo>
                  <a:lnTo>
                    <a:pt x="11440" y="1014"/>
                  </a:lnTo>
                  <a:lnTo>
                    <a:pt x="11434" y="1020"/>
                  </a:lnTo>
                  <a:lnTo>
                    <a:pt x="11428" y="1028"/>
                  </a:lnTo>
                  <a:lnTo>
                    <a:pt x="11418" y="1046"/>
                  </a:lnTo>
                  <a:lnTo>
                    <a:pt x="11408" y="1064"/>
                  </a:lnTo>
                  <a:lnTo>
                    <a:pt x="11404" y="1070"/>
                  </a:lnTo>
                  <a:lnTo>
                    <a:pt x="11396" y="1076"/>
                  </a:lnTo>
                  <a:lnTo>
                    <a:pt x="11390" y="1078"/>
                  </a:lnTo>
                  <a:lnTo>
                    <a:pt x="11380" y="1078"/>
                  </a:lnTo>
                  <a:lnTo>
                    <a:pt x="11370" y="1072"/>
                  </a:lnTo>
                  <a:lnTo>
                    <a:pt x="11358" y="1062"/>
                  </a:lnTo>
                  <a:lnTo>
                    <a:pt x="11316" y="1022"/>
                  </a:lnTo>
                  <a:lnTo>
                    <a:pt x="11290" y="994"/>
                  </a:lnTo>
                  <a:lnTo>
                    <a:pt x="11278" y="984"/>
                  </a:lnTo>
                  <a:lnTo>
                    <a:pt x="11268" y="976"/>
                  </a:lnTo>
                  <a:lnTo>
                    <a:pt x="11256" y="968"/>
                  </a:lnTo>
                  <a:lnTo>
                    <a:pt x="11242" y="962"/>
                  </a:lnTo>
                  <a:lnTo>
                    <a:pt x="11234" y="960"/>
                  </a:lnTo>
                  <a:lnTo>
                    <a:pt x="11230" y="960"/>
                  </a:lnTo>
                  <a:lnTo>
                    <a:pt x="11226" y="962"/>
                  </a:lnTo>
                  <a:lnTo>
                    <a:pt x="11226" y="964"/>
                  </a:lnTo>
                  <a:lnTo>
                    <a:pt x="11228" y="972"/>
                  </a:lnTo>
                  <a:lnTo>
                    <a:pt x="11232" y="982"/>
                  </a:lnTo>
                  <a:lnTo>
                    <a:pt x="11236" y="992"/>
                  </a:lnTo>
                  <a:lnTo>
                    <a:pt x="11238" y="996"/>
                  </a:lnTo>
                  <a:lnTo>
                    <a:pt x="11238" y="998"/>
                  </a:lnTo>
                  <a:lnTo>
                    <a:pt x="11234" y="996"/>
                  </a:lnTo>
                  <a:lnTo>
                    <a:pt x="11224" y="988"/>
                  </a:lnTo>
                  <a:lnTo>
                    <a:pt x="11206" y="976"/>
                  </a:lnTo>
                  <a:lnTo>
                    <a:pt x="11184" y="964"/>
                  </a:lnTo>
                  <a:lnTo>
                    <a:pt x="11158" y="954"/>
                  </a:lnTo>
                  <a:lnTo>
                    <a:pt x="11130" y="944"/>
                  </a:lnTo>
                  <a:lnTo>
                    <a:pt x="11096" y="934"/>
                  </a:lnTo>
                  <a:lnTo>
                    <a:pt x="11058" y="926"/>
                  </a:lnTo>
                  <a:lnTo>
                    <a:pt x="11018" y="920"/>
                  </a:lnTo>
                  <a:lnTo>
                    <a:pt x="10970" y="916"/>
                  </a:lnTo>
                  <a:lnTo>
                    <a:pt x="10918" y="910"/>
                  </a:lnTo>
                  <a:lnTo>
                    <a:pt x="10900" y="908"/>
                  </a:lnTo>
                  <a:lnTo>
                    <a:pt x="10890" y="904"/>
                  </a:lnTo>
                  <a:lnTo>
                    <a:pt x="10882" y="900"/>
                  </a:lnTo>
                  <a:lnTo>
                    <a:pt x="10880" y="898"/>
                  </a:lnTo>
                  <a:lnTo>
                    <a:pt x="10880" y="894"/>
                  </a:lnTo>
                  <a:lnTo>
                    <a:pt x="10882" y="890"/>
                  </a:lnTo>
                  <a:lnTo>
                    <a:pt x="10890" y="884"/>
                  </a:lnTo>
                  <a:lnTo>
                    <a:pt x="10896" y="878"/>
                  </a:lnTo>
                  <a:lnTo>
                    <a:pt x="10898" y="874"/>
                  </a:lnTo>
                  <a:lnTo>
                    <a:pt x="10896" y="872"/>
                  </a:lnTo>
                  <a:lnTo>
                    <a:pt x="10890" y="870"/>
                  </a:lnTo>
                  <a:lnTo>
                    <a:pt x="10880" y="870"/>
                  </a:lnTo>
                  <a:lnTo>
                    <a:pt x="10834" y="866"/>
                  </a:lnTo>
                  <a:lnTo>
                    <a:pt x="10792" y="864"/>
                  </a:lnTo>
                  <a:lnTo>
                    <a:pt x="10752" y="864"/>
                  </a:lnTo>
                  <a:lnTo>
                    <a:pt x="10732" y="866"/>
                  </a:lnTo>
                  <a:lnTo>
                    <a:pt x="10710" y="868"/>
                  </a:lnTo>
                  <a:lnTo>
                    <a:pt x="10702" y="870"/>
                  </a:lnTo>
                  <a:lnTo>
                    <a:pt x="10694" y="870"/>
                  </a:lnTo>
                  <a:lnTo>
                    <a:pt x="10688" y="870"/>
                  </a:lnTo>
                  <a:lnTo>
                    <a:pt x="10684" y="866"/>
                  </a:lnTo>
                  <a:lnTo>
                    <a:pt x="10678" y="860"/>
                  </a:lnTo>
                  <a:lnTo>
                    <a:pt x="10674" y="854"/>
                  </a:lnTo>
                  <a:lnTo>
                    <a:pt x="10672" y="848"/>
                  </a:lnTo>
                  <a:lnTo>
                    <a:pt x="10668" y="842"/>
                  </a:lnTo>
                  <a:lnTo>
                    <a:pt x="10666" y="842"/>
                  </a:lnTo>
                  <a:lnTo>
                    <a:pt x="10662" y="842"/>
                  </a:lnTo>
                  <a:lnTo>
                    <a:pt x="10650" y="848"/>
                  </a:lnTo>
                  <a:lnTo>
                    <a:pt x="10636" y="852"/>
                  </a:lnTo>
                  <a:lnTo>
                    <a:pt x="10626" y="854"/>
                  </a:lnTo>
                  <a:lnTo>
                    <a:pt x="10618" y="852"/>
                  </a:lnTo>
                  <a:lnTo>
                    <a:pt x="10610" y="848"/>
                  </a:lnTo>
                  <a:lnTo>
                    <a:pt x="10602" y="842"/>
                  </a:lnTo>
                  <a:lnTo>
                    <a:pt x="10594" y="838"/>
                  </a:lnTo>
                  <a:lnTo>
                    <a:pt x="10580" y="838"/>
                  </a:lnTo>
                  <a:lnTo>
                    <a:pt x="10564" y="840"/>
                  </a:lnTo>
                  <a:lnTo>
                    <a:pt x="10548" y="844"/>
                  </a:lnTo>
                  <a:lnTo>
                    <a:pt x="10542" y="850"/>
                  </a:lnTo>
                  <a:lnTo>
                    <a:pt x="10538" y="856"/>
                  </a:lnTo>
                  <a:lnTo>
                    <a:pt x="10536" y="864"/>
                  </a:lnTo>
                  <a:lnTo>
                    <a:pt x="10532" y="872"/>
                  </a:lnTo>
                  <a:lnTo>
                    <a:pt x="10522" y="878"/>
                  </a:lnTo>
                  <a:lnTo>
                    <a:pt x="10504" y="886"/>
                  </a:lnTo>
                  <a:lnTo>
                    <a:pt x="10474" y="892"/>
                  </a:lnTo>
                  <a:lnTo>
                    <a:pt x="10442" y="896"/>
                  </a:lnTo>
                  <a:lnTo>
                    <a:pt x="10418" y="896"/>
                  </a:lnTo>
                  <a:lnTo>
                    <a:pt x="10404" y="896"/>
                  </a:lnTo>
                  <a:lnTo>
                    <a:pt x="10402" y="894"/>
                  </a:lnTo>
                  <a:lnTo>
                    <a:pt x="10400" y="892"/>
                  </a:lnTo>
                  <a:lnTo>
                    <a:pt x="10400" y="888"/>
                  </a:lnTo>
                  <a:lnTo>
                    <a:pt x="10404" y="886"/>
                  </a:lnTo>
                  <a:lnTo>
                    <a:pt x="10416" y="876"/>
                  </a:lnTo>
                  <a:lnTo>
                    <a:pt x="10438" y="866"/>
                  </a:lnTo>
                  <a:lnTo>
                    <a:pt x="10468" y="852"/>
                  </a:lnTo>
                  <a:lnTo>
                    <a:pt x="10498" y="838"/>
                  </a:lnTo>
                  <a:lnTo>
                    <a:pt x="10520" y="828"/>
                  </a:lnTo>
                  <a:lnTo>
                    <a:pt x="10548" y="808"/>
                  </a:lnTo>
                  <a:lnTo>
                    <a:pt x="10562" y="800"/>
                  </a:lnTo>
                  <a:lnTo>
                    <a:pt x="10576" y="792"/>
                  </a:lnTo>
                  <a:lnTo>
                    <a:pt x="10596" y="784"/>
                  </a:lnTo>
                  <a:lnTo>
                    <a:pt x="10622" y="776"/>
                  </a:lnTo>
                  <a:lnTo>
                    <a:pt x="10650" y="766"/>
                  </a:lnTo>
                  <a:lnTo>
                    <a:pt x="10670" y="754"/>
                  </a:lnTo>
                  <a:lnTo>
                    <a:pt x="10678" y="748"/>
                  </a:lnTo>
                  <a:lnTo>
                    <a:pt x="10684" y="740"/>
                  </a:lnTo>
                  <a:lnTo>
                    <a:pt x="10692" y="728"/>
                  </a:lnTo>
                  <a:lnTo>
                    <a:pt x="10694" y="714"/>
                  </a:lnTo>
                  <a:lnTo>
                    <a:pt x="10694" y="700"/>
                  </a:lnTo>
                  <a:lnTo>
                    <a:pt x="10692" y="688"/>
                  </a:lnTo>
                  <a:lnTo>
                    <a:pt x="10686" y="678"/>
                  </a:lnTo>
                  <a:lnTo>
                    <a:pt x="10680" y="670"/>
                  </a:lnTo>
                  <a:lnTo>
                    <a:pt x="10672" y="664"/>
                  </a:lnTo>
                  <a:lnTo>
                    <a:pt x="10664" y="660"/>
                  </a:lnTo>
                  <a:lnTo>
                    <a:pt x="10656" y="658"/>
                  </a:lnTo>
                  <a:lnTo>
                    <a:pt x="10636" y="652"/>
                  </a:lnTo>
                  <a:lnTo>
                    <a:pt x="10626" y="646"/>
                  </a:lnTo>
                  <a:lnTo>
                    <a:pt x="10614" y="638"/>
                  </a:lnTo>
                  <a:lnTo>
                    <a:pt x="10600" y="630"/>
                  </a:lnTo>
                  <a:lnTo>
                    <a:pt x="10588" y="624"/>
                  </a:lnTo>
                  <a:lnTo>
                    <a:pt x="10574" y="624"/>
                  </a:lnTo>
                  <a:lnTo>
                    <a:pt x="10562" y="624"/>
                  </a:lnTo>
                  <a:lnTo>
                    <a:pt x="10532" y="626"/>
                  </a:lnTo>
                  <a:lnTo>
                    <a:pt x="10518" y="626"/>
                  </a:lnTo>
                  <a:lnTo>
                    <a:pt x="10500" y="624"/>
                  </a:lnTo>
                  <a:lnTo>
                    <a:pt x="10486" y="622"/>
                  </a:lnTo>
                  <a:lnTo>
                    <a:pt x="10478" y="622"/>
                  </a:lnTo>
                  <a:lnTo>
                    <a:pt x="10472" y="624"/>
                  </a:lnTo>
                  <a:lnTo>
                    <a:pt x="10466" y="628"/>
                  </a:lnTo>
                  <a:lnTo>
                    <a:pt x="10462" y="632"/>
                  </a:lnTo>
                  <a:lnTo>
                    <a:pt x="10454" y="636"/>
                  </a:lnTo>
                  <a:lnTo>
                    <a:pt x="10442" y="640"/>
                  </a:lnTo>
                  <a:lnTo>
                    <a:pt x="10426" y="642"/>
                  </a:lnTo>
                  <a:lnTo>
                    <a:pt x="10404" y="644"/>
                  </a:lnTo>
                  <a:lnTo>
                    <a:pt x="10400" y="644"/>
                  </a:lnTo>
                  <a:lnTo>
                    <a:pt x="10400" y="642"/>
                  </a:lnTo>
                  <a:lnTo>
                    <a:pt x="10406" y="636"/>
                  </a:lnTo>
                  <a:lnTo>
                    <a:pt x="10416" y="628"/>
                  </a:lnTo>
                  <a:lnTo>
                    <a:pt x="10426" y="620"/>
                  </a:lnTo>
                  <a:lnTo>
                    <a:pt x="10430" y="616"/>
                  </a:lnTo>
                  <a:lnTo>
                    <a:pt x="10430" y="612"/>
                  </a:lnTo>
                  <a:lnTo>
                    <a:pt x="10428" y="608"/>
                  </a:lnTo>
                  <a:lnTo>
                    <a:pt x="10422" y="606"/>
                  </a:lnTo>
                  <a:lnTo>
                    <a:pt x="10412" y="604"/>
                  </a:lnTo>
                  <a:lnTo>
                    <a:pt x="10396" y="602"/>
                  </a:lnTo>
                  <a:lnTo>
                    <a:pt x="10366" y="600"/>
                  </a:lnTo>
                  <a:lnTo>
                    <a:pt x="10348" y="598"/>
                  </a:lnTo>
                  <a:lnTo>
                    <a:pt x="10336" y="594"/>
                  </a:lnTo>
                  <a:lnTo>
                    <a:pt x="10334" y="592"/>
                  </a:lnTo>
                  <a:lnTo>
                    <a:pt x="10338" y="588"/>
                  </a:lnTo>
                  <a:lnTo>
                    <a:pt x="10346" y="584"/>
                  </a:lnTo>
                  <a:lnTo>
                    <a:pt x="10374" y="578"/>
                  </a:lnTo>
                  <a:lnTo>
                    <a:pt x="10380" y="576"/>
                  </a:lnTo>
                  <a:lnTo>
                    <a:pt x="10384" y="572"/>
                  </a:lnTo>
                  <a:lnTo>
                    <a:pt x="10384" y="570"/>
                  </a:lnTo>
                  <a:lnTo>
                    <a:pt x="10384" y="566"/>
                  </a:lnTo>
                  <a:lnTo>
                    <a:pt x="10380" y="562"/>
                  </a:lnTo>
                  <a:lnTo>
                    <a:pt x="10374" y="558"/>
                  </a:lnTo>
                  <a:lnTo>
                    <a:pt x="10358" y="552"/>
                  </a:lnTo>
                  <a:lnTo>
                    <a:pt x="10336" y="548"/>
                  </a:lnTo>
                  <a:lnTo>
                    <a:pt x="10310" y="546"/>
                  </a:lnTo>
                  <a:lnTo>
                    <a:pt x="10296" y="548"/>
                  </a:lnTo>
                  <a:lnTo>
                    <a:pt x="10280" y="550"/>
                  </a:lnTo>
                  <a:lnTo>
                    <a:pt x="10266" y="554"/>
                  </a:lnTo>
                  <a:lnTo>
                    <a:pt x="10250" y="560"/>
                  </a:lnTo>
                  <a:lnTo>
                    <a:pt x="10230" y="570"/>
                  </a:lnTo>
                  <a:lnTo>
                    <a:pt x="10214" y="578"/>
                  </a:lnTo>
                  <a:lnTo>
                    <a:pt x="10202" y="586"/>
                  </a:lnTo>
                  <a:lnTo>
                    <a:pt x="10192" y="594"/>
                  </a:lnTo>
                  <a:lnTo>
                    <a:pt x="10184" y="602"/>
                  </a:lnTo>
                  <a:lnTo>
                    <a:pt x="10180" y="608"/>
                  </a:lnTo>
                  <a:lnTo>
                    <a:pt x="10174" y="618"/>
                  </a:lnTo>
                  <a:lnTo>
                    <a:pt x="10172" y="626"/>
                  </a:lnTo>
                  <a:lnTo>
                    <a:pt x="10168" y="634"/>
                  </a:lnTo>
                  <a:lnTo>
                    <a:pt x="10166" y="636"/>
                  </a:lnTo>
                  <a:lnTo>
                    <a:pt x="10160" y="638"/>
                  </a:lnTo>
                  <a:lnTo>
                    <a:pt x="10144" y="640"/>
                  </a:lnTo>
                  <a:lnTo>
                    <a:pt x="10112" y="640"/>
                  </a:lnTo>
                  <a:lnTo>
                    <a:pt x="10098" y="642"/>
                  </a:lnTo>
                  <a:lnTo>
                    <a:pt x="10094" y="644"/>
                  </a:lnTo>
                  <a:lnTo>
                    <a:pt x="10094" y="646"/>
                  </a:lnTo>
                  <a:lnTo>
                    <a:pt x="10096" y="648"/>
                  </a:lnTo>
                  <a:lnTo>
                    <a:pt x="10098" y="652"/>
                  </a:lnTo>
                  <a:lnTo>
                    <a:pt x="10098" y="654"/>
                  </a:lnTo>
                  <a:lnTo>
                    <a:pt x="10094" y="658"/>
                  </a:lnTo>
                  <a:lnTo>
                    <a:pt x="10080" y="664"/>
                  </a:lnTo>
                  <a:lnTo>
                    <a:pt x="10050" y="670"/>
                  </a:lnTo>
                  <a:lnTo>
                    <a:pt x="10020" y="676"/>
                  </a:lnTo>
                  <a:lnTo>
                    <a:pt x="10006" y="676"/>
                  </a:lnTo>
                  <a:lnTo>
                    <a:pt x="10002" y="676"/>
                  </a:lnTo>
                  <a:lnTo>
                    <a:pt x="10000" y="674"/>
                  </a:lnTo>
                  <a:lnTo>
                    <a:pt x="10000" y="670"/>
                  </a:lnTo>
                  <a:lnTo>
                    <a:pt x="10000" y="666"/>
                  </a:lnTo>
                  <a:lnTo>
                    <a:pt x="9998" y="664"/>
                  </a:lnTo>
                  <a:lnTo>
                    <a:pt x="9994" y="662"/>
                  </a:lnTo>
                  <a:lnTo>
                    <a:pt x="9988" y="660"/>
                  </a:lnTo>
                  <a:lnTo>
                    <a:pt x="9964" y="660"/>
                  </a:lnTo>
                  <a:lnTo>
                    <a:pt x="9922" y="664"/>
                  </a:lnTo>
                  <a:lnTo>
                    <a:pt x="9882" y="670"/>
                  </a:lnTo>
                  <a:lnTo>
                    <a:pt x="9870" y="674"/>
                  </a:lnTo>
                  <a:lnTo>
                    <a:pt x="9862" y="678"/>
                  </a:lnTo>
                  <a:lnTo>
                    <a:pt x="9858" y="680"/>
                  </a:lnTo>
                  <a:lnTo>
                    <a:pt x="9856" y="684"/>
                  </a:lnTo>
                  <a:lnTo>
                    <a:pt x="9858" y="690"/>
                  </a:lnTo>
                  <a:lnTo>
                    <a:pt x="9860" y="692"/>
                  </a:lnTo>
                  <a:lnTo>
                    <a:pt x="9858" y="696"/>
                  </a:lnTo>
                  <a:lnTo>
                    <a:pt x="9856" y="698"/>
                  </a:lnTo>
                  <a:lnTo>
                    <a:pt x="9852" y="700"/>
                  </a:lnTo>
                  <a:lnTo>
                    <a:pt x="9844" y="704"/>
                  </a:lnTo>
                  <a:lnTo>
                    <a:pt x="9830" y="706"/>
                  </a:lnTo>
                  <a:lnTo>
                    <a:pt x="9786" y="710"/>
                  </a:lnTo>
                  <a:lnTo>
                    <a:pt x="9738" y="716"/>
                  </a:lnTo>
                  <a:lnTo>
                    <a:pt x="9708" y="720"/>
                  </a:lnTo>
                  <a:lnTo>
                    <a:pt x="9688" y="726"/>
                  </a:lnTo>
                  <a:lnTo>
                    <a:pt x="9678" y="732"/>
                  </a:lnTo>
                  <a:lnTo>
                    <a:pt x="9672" y="738"/>
                  </a:lnTo>
                  <a:lnTo>
                    <a:pt x="9664" y="742"/>
                  </a:lnTo>
                  <a:lnTo>
                    <a:pt x="9652" y="746"/>
                  </a:lnTo>
                  <a:lnTo>
                    <a:pt x="9630" y="748"/>
                  </a:lnTo>
                  <a:lnTo>
                    <a:pt x="9618" y="750"/>
                  </a:lnTo>
                  <a:lnTo>
                    <a:pt x="9606" y="752"/>
                  </a:lnTo>
                  <a:lnTo>
                    <a:pt x="9596" y="756"/>
                  </a:lnTo>
                  <a:lnTo>
                    <a:pt x="9588" y="760"/>
                  </a:lnTo>
                  <a:lnTo>
                    <a:pt x="9580" y="766"/>
                  </a:lnTo>
                  <a:lnTo>
                    <a:pt x="9574" y="772"/>
                  </a:lnTo>
                  <a:lnTo>
                    <a:pt x="9570" y="778"/>
                  </a:lnTo>
                  <a:lnTo>
                    <a:pt x="9568" y="784"/>
                  </a:lnTo>
                  <a:lnTo>
                    <a:pt x="9566" y="790"/>
                  </a:lnTo>
                  <a:lnTo>
                    <a:pt x="9566" y="796"/>
                  </a:lnTo>
                  <a:lnTo>
                    <a:pt x="9568" y="802"/>
                  </a:lnTo>
                  <a:lnTo>
                    <a:pt x="9570" y="806"/>
                  </a:lnTo>
                  <a:lnTo>
                    <a:pt x="9574" y="810"/>
                  </a:lnTo>
                  <a:lnTo>
                    <a:pt x="9580" y="814"/>
                  </a:lnTo>
                  <a:lnTo>
                    <a:pt x="9586" y="818"/>
                  </a:lnTo>
                  <a:lnTo>
                    <a:pt x="9592" y="818"/>
                  </a:lnTo>
                  <a:lnTo>
                    <a:pt x="9604" y="820"/>
                  </a:lnTo>
                  <a:lnTo>
                    <a:pt x="9612" y="824"/>
                  </a:lnTo>
                  <a:lnTo>
                    <a:pt x="9614" y="828"/>
                  </a:lnTo>
                  <a:lnTo>
                    <a:pt x="9612" y="832"/>
                  </a:lnTo>
                  <a:lnTo>
                    <a:pt x="9604" y="838"/>
                  </a:lnTo>
                  <a:lnTo>
                    <a:pt x="9594" y="842"/>
                  </a:lnTo>
                  <a:lnTo>
                    <a:pt x="9578" y="848"/>
                  </a:lnTo>
                  <a:lnTo>
                    <a:pt x="9560" y="852"/>
                  </a:lnTo>
                  <a:lnTo>
                    <a:pt x="9526" y="858"/>
                  </a:lnTo>
                  <a:lnTo>
                    <a:pt x="9494" y="860"/>
                  </a:lnTo>
                  <a:lnTo>
                    <a:pt x="9430" y="862"/>
                  </a:lnTo>
                  <a:lnTo>
                    <a:pt x="9402" y="862"/>
                  </a:lnTo>
                  <a:lnTo>
                    <a:pt x="9378" y="866"/>
                  </a:lnTo>
                  <a:lnTo>
                    <a:pt x="9368" y="868"/>
                  </a:lnTo>
                  <a:lnTo>
                    <a:pt x="9358" y="870"/>
                  </a:lnTo>
                  <a:lnTo>
                    <a:pt x="9352" y="876"/>
                  </a:lnTo>
                  <a:lnTo>
                    <a:pt x="9346" y="882"/>
                  </a:lnTo>
                  <a:lnTo>
                    <a:pt x="9340" y="892"/>
                  </a:lnTo>
                  <a:lnTo>
                    <a:pt x="9338" y="894"/>
                  </a:lnTo>
                  <a:lnTo>
                    <a:pt x="9340" y="898"/>
                  </a:lnTo>
                  <a:lnTo>
                    <a:pt x="9344" y="900"/>
                  </a:lnTo>
                  <a:lnTo>
                    <a:pt x="9352" y="902"/>
                  </a:lnTo>
                  <a:lnTo>
                    <a:pt x="9358" y="906"/>
                  </a:lnTo>
                  <a:lnTo>
                    <a:pt x="9364" y="910"/>
                  </a:lnTo>
                  <a:lnTo>
                    <a:pt x="9366" y="914"/>
                  </a:lnTo>
                  <a:lnTo>
                    <a:pt x="9366" y="918"/>
                  </a:lnTo>
                  <a:lnTo>
                    <a:pt x="9364" y="924"/>
                  </a:lnTo>
                  <a:lnTo>
                    <a:pt x="9360" y="930"/>
                  </a:lnTo>
                  <a:lnTo>
                    <a:pt x="9356" y="938"/>
                  </a:lnTo>
                  <a:lnTo>
                    <a:pt x="9356" y="944"/>
                  </a:lnTo>
                  <a:lnTo>
                    <a:pt x="9356" y="948"/>
                  </a:lnTo>
                  <a:lnTo>
                    <a:pt x="9360" y="952"/>
                  </a:lnTo>
                  <a:lnTo>
                    <a:pt x="9368" y="956"/>
                  </a:lnTo>
                  <a:lnTo>
                    <a:pt x="9382" y="958"/>
                  </a:lnTo>
                  <a:lnTo>
                    <a:pt x="9394" y="960"/>
                  </a:lnTo>
                  <a:lnTo>
                    <a:pt x="9408" y="962"/>
                  </a:lnTo>
                  <a:lnTo>
                    <a:pt x="9412" y="966"/>
                  </a:lnTo>
                  <a:lnTo>
                    <a:pt x="9418" y="968"/>
                  </a:lnTo>
                  <a:lnTo>
                    <a:pt x="9420" y="974"/>
                  </a:lnTo>
                  <a:lnTo>
                    <a:pt x="9422" y="978"/>
                  </a:lnTo>
                  <a:lnTo>
                    <a:pt x="9422" y="984"/>
                  </a:lnTo>
                  <a:lnTo>
                    <a:pt x="9426" y="988"/>
                  </a:lnTo>
                  <a:lnTo>
                    <a:pt x="9428" y="992"/>
                  </a:lnTo>
                  <a:lnTo>
                    <a:pt x="9434" y="994"/>
                  </a:lnTo>
                  <a:lnTo>
                    <a:pt x="9446" y="996"/>
                  </a:lnTo>
                  <a:lnTo>
                    <a:pt x="9458" y="996"/>
                  </a:lnTo>
                  <a:lnTo>
                    <a:pt x="9468" y="998"/>
                  </a:lnTo>
                  <a:lnTo>
                    <a:pt x="9472" y="1000"/>
                  </a:lnTo>
                  <a:lnTo>
                    <a:pt x="9474" y="1002"/>
                  </a:lnTo>
                  <a:lnTo>
                    <a:pt x="9476" y="1006"/>
                  </a:lnTo>
                  <a:lnTo>
                    <a:pt x="9476" y="1012"/>
                  </a:lnTo>
                  <a:lnTo>
                    <a:pt x="9474" y="1018"/>
                  </a:lnTo>
                  <a:lnTo>
                    <a:pt x="9470" y="1028"/>
                  </a:lnTo>
                  <a:lnTo>
                    <a:pt x="9466" y="1036"/>
                  </a:lnTo>
                  <a:lnTo>
                    <a:pt x="9466" y="1044"/>
                  </a:lnTo>
                  <a:lnTo>
                    <a:pt x="9464" y="1050"/>
                  </a:lnTo>
                  <a:lnTo>
                    <a:pt x="9466" y="1056"/>
                  </a:lnTo>
                  <a:lnTo>
                    <a:pt x="9470" y="1066"/>
                  </a:lnTo>
                  <a:lnTo>
                    <a:pt x="9478" y="1074"/>
                  </a:lnTo>
                  <a:lnTo>
                    <a:pt x="9484" y="1082"/>
                  </a:lnTo>
                  <a:lnTo>
                    <a:pt x="9486" y="1086"/>
                  </a:lnTo>
                  <a:lnTo>
                    <a:pt x="9486" y="1090"/>
                  </a:lnTo>
                  <a:lnTo>
                    <a:pt x="9486" y="1094"/>
                  </a:lnTo>
                  <a:lnTo>
                    <a:pt x="9484" y="1100"/>
                  </a:lnTo>
                  <a:lnTo>
                    <a:pt x="9480" y="1106"/>
                  </a:lnTo>
                  <a:lnTo>
                    <a:pt x="9472" y="1112"/>
                  </a:lnTo>
                  <a:lnTo>
                    <a:pt x="9458" y="1122"/>
                  </a:lnTo>
                  <a:lnTo>
                    <a:pt x="9456" y="1122"/>
                  </a:lnTo>
                  <a:lnTo>
                    <a:pt x="9454" y="1120"/>
                  </a:lnTo>
                  <a:lnTo>
                    <a:pt x="9454" y="1112"/>
                  </a:lnTo>
                  <a:lnTo>
                    <a:pt x="9458" y="1098"/>
                  </a:lnTo>
                  <a:lnTo>
                    <a:pt x="9460" y="1084"/>
                  </a:lnTo>
                  <a:lnTo>
                    <a:pt x="9460" y="1076"/>
                  </a:lnTo>
                  <a:lnTo>
                    <a:pt x="9460" y="1070"/>
                  </a:lnTo>
                  <a:lnTo>
                    <a:pt x="9458" y="1066"/>
                  </a:lnTo>
                  <a:lnTo>
                    <a:pt x="9454" y="1064"/>
                  </a:lnTo>
                  <a:lnTo>
                    <a:pt x="9448" y="1062"/>
                  </a:lnTo>
                  <a:lnTo>
                    <a:pt x="9440" y="1064"/>
                  </a:lnTo>
                  <a:lnTo>
                    <a:pt x="9432" y="1066"/>
                  </a:lnTo>
                  <a:lnTo>
                    <a:pt x="9426" y="1068"/>
                  </a:lnTo>
                  <a:lnTo>
                    <a:pt x="9424" y="1066"/>
                  </a:lnTo>
                  <a:lnTo>
                    <a:pt x="9424" y="1064"/>
                  </a:lnTo>
                  <a:lnTo>
                    <a:pt x="9430" y="1054"/>
                  </a:lnTo>
                  <a:lnTo>
                    <a:pt x="9440" y="1042"/>
                  </a:lnTo>
                  <a:lnTo>
                    <a:pt x="9448" y="1030"/>
                  </a:lnTo>
                  <a:lnTo>
                    <a:pt x="9450" y="1024"/>
                  </a:lnTo>
                  <a:lnTo>
                    <a:pt x="9452" y="1020"/>
                  </a:lnTo>
                  <a:lnTo>
                    <a:pt x="9450" y="1016"/>
                  </a:lnTo>
                  <a:lnTo>
                    <a:pt x="9446" y="1012"/>
                  </a:lnTo>
                  <a:lnTo>
                    <a:pt x="9440" y="1010"/>
                  </a:lnTo>
                  <a:lnTo>
                    <a:pt x="9428" y="1010"/>
                  </a:lnTo>
                  <a:lnTo>
                    <a:pt x="9408" y="1008"/>
                  </a:lnTo>
                  <a:lnTo>
                    <a:pt x="9392" y="1004"/>
                  </a:lnTo>
                  <a:lnTo>
                    <a:pt x="9380" y="998"/>
                  </a:lnTo>
                  <a:lnTo>
                    <a:pt x="9372" y="990"/>
                  </a:lnTo>
                  <a:lnTo>
                    <a:pt x="9362" y="982"/>
                  </a:lnTo>
                  <a:lnTo>
                    <a:pt x="9348" y="974"/>
                  </a:lnTo>
                  <a:lnTo>
                    <a:pt x="9330" y="966"/>
                  </a:lnTo>
                  <a:lnTo>
                    <a:pt x="9304" y="962"/>
                  </a:lnTo>
                  <a:lnTo>
                    <a:pt x="9288" y="960"/>
                  </a:lnTo>
                  <a:lnTo>
                    <a:pt x="9274" y="958"/>
                  </a:lnTo>
                  <a:lnTo>
                    <a:pt x="9262" y="960"/>
                  </a:lnTo>
                  <a:lnTo>
                    <a:pt x="9254" y="962"/>
                  </a:lnTo>
                  <a:lnTo>
                    <a:pt x="9246" y="964"/>
                  </a:lnTo>
                  <a:lnTo>
                    <a:pt x="9240" y="968"/>
                  </a:lnTo>
                  <a:lnTo>
                    <a:pt x="9234" y="974"/>
                  </a:lnTo>
                  <a:lnTo>
                    <a:pt x="9230" y="982"/>
                  </a:lnTo>
                  <a:lnTo>
                    <a:pt x="9228" y="988"/>
                  </a:lnTo>
                  <a:lnTo>
                    <a:pt x="9226" y="992"/>
                  </a:lnTo>
                  <a:lnTo>
                    <a:pt x="9222" y="992"/>
                  </a:lnTo>
                  <a:lnTo>
                    <a:pt x="9218" y="992"/>
                  </a:lnTo>
                  <a:lnTo>
                    <a:pt x="9204" y="988"/>
                  </a:lnTo>
                  <a:lnTo>
                    <a:pt x="9190" y="988"/>
                  </a:lnTo>
                  <a:lnTo>
                    <a:pt x="9180" y="990"/>
                  </a:lnTo>
                  <a:lnTo>
                    <a:pt x="9172" y="996"/>
                  </a:lnTo>
                  <a:lnTo>
                    <a:pt x="9170" y="1000"/>
                  </a:lnTo>
                  <a:lnTo>
                    <a:pt x="9170" y="1004"/>
                  </a:lnTo>
                  <a:lnTo>
                    <a:pt x="9170" y="1006"/>
                  </a:lnTo>
                  <a:lnTo>
                    <a:pt x="9172" y="1012"/>
                  </a:lnTo>
                  <a:lnTo>
                    <a:pt x="9178" y="1016"/>
                  </a:lnTo>
                  <a:lnTo>
                    <a:pt x="9184" y="1020"/>
                  </a:lnTo>
                  <a:lnTo>
                    <a:pt x="9202" y="1028"/>
                  </a:lnTo>
                  <a:lnTo>
                    <a:pt x="9220" y="1034"/>
                  </a:lnTo>
                  <a:lnTo>
                    <a:pt x="9230" y="1040"/>
                  </a:lnTo>
                  <a:lnTo>
                    <a:pt x="9232" y="1042"/>
                  </a:lnTo>
                  <a:lnTo>
                    <a:pt x="9234" y="1044"/>
                  </a:lnTo>
                  <a:lnTo>
                    <a:pt x="9230" y="1046"/>
                  </a:lnTo>
                  <a:lnTo>
                    <a:pt x="9220" y="1048"/>
                  </a:lnTo>
                  <a:lnTo>
                    <a:pt x="9206" y="1048"/>
                  </a:lnTo>
                  <a:lnTo>
                    <a:pt x="9168" y="1044"/>
                  </a:lnTo>
                  <a:lnTo>
                    <a:pt x="9160" y="1042"/>
                  </a:lnTo>
                  <a:lnTo>
                    <a:pt x="9152" y="1040"/>
                  </a:lnTo>
                  <a:lnTo>
                    <a:pt x="9148" y="1036"/>
                  </a:lnTo>
                  <a:lnTo>
                    <a:pt x="9146" y="1030"/>
                  </a:lnTo>
                  <a:lnTo>
                    <a:pt x="9144" y="1024"/>
                  </a:lnTo>
                  <a:lnTo>
                    <a:pt x="9144" y="1018"/>
                  </a:lnTo>
                  <a:lnTo>
                    <a:pt x="9148" y="1004"/>
                  </a:lnTo>
                  <a:lnTo>
                    <a:pt x="9152" y="988"/>
                  </a:lnTo>
                  <a:lnTo>
                    <a:pt x="9156" y="972"/>
                  </a:lnTo>
                  <a:lnTo>
                    <a:pt x="9158" y="956"/>
                  </a:lnTo>
                  <a:lnTo>
                    <a:pt x="9156" y="950"/>
                  </a:lnTo>
                  <a:lnTo>
                    <a:pt x="9154" y="944"/>
                  </a:lnTo>
                  <a:lnTo>
                    <a:pt x="9146" y="934"/>
                  </a:lnTo>
                  <a:lnTo>
                    <a:pt x="9140" y="926"/>
                  </a:lnTo>
                  <a:lnTo>
                    <a:pt x="9132" y="922"/>
                  </a:lnTo>
                  <a:lnTo>
                    <a:pt x="9128" y="920"/>
                  </a:lnTo>
                  <a:lnTo>
                    <a:pt x="9124" y="922"/>
                  </a:lnTo>
                  <a:lnTo>
                    <a:pt x="9122" y="928"/>
                  </a:lnTo>
                  <a:lnTo>
                    <a:pt x="9122" y="938"/>
                  </a:lnTo>
                  <a:lnTo>
                    <a:pt x="9126" y="952"/>
                  </a:lnTo>
                  <a:lnTo>
                    <a:pt x="9128" y="962"/>
                  </a:lnTo>
                  <a:lnTo>
                    <a:pt x="9128" y="970"/>
                  </a:lnTo>
                  <a:lnTo>
                    <a:pt x="9124" y="978"/>
                  </a:lnTo>
                  <a:lnTo>
                    <a:pt x="9118" y="984"/>
                  </a:lnTo>
                  <a:lnTo>
                    <a:pt x="9112" y="988"/>
                  </a:lnTo>
                  <a:lnTo>
                    <a:pt x="9104" y="992"/>
                  </a:lnTo>
                  <a:lnTo>
                    <a:pt x="9086" y="998"/>
                  </a:lnTo>
                  <a:lnTo>
                    <a:pt x="9070" y="1004"/>
                  </a:lnTo>
                  <a:lnTo>
                    <a:pt x="9064" y="1008"/>
                  </a:lnTo>
                  <a:lnTo>
                    <a:pt x="9060" y="1012"/>
                  </a:lnTo>
                  <a:lnTo>
                    <a:pt x="9056" y="1018"/>
                  </a:lnTo>
                  <a:lnTo>
                    <a:pt x="9056" y="1024"/>
                  </a:lnTo>
                  <a:lnTo>
                    <a:pt x="9060" y="1032"/>
                  </a:lnTo>
                  <a:lnTo>
                    <a:pt x="9066" y="1042"/>
                  </a:lnTo>
                  <a:lnTo>
                    <a:pt x="9090" y="1068"/>
                  </a:lnTo>
                  <a:lnTo>
                    <a:pt x="9096" y="1078"/>
                  </a:lnTo>
                  <a:lnTo>
                    <a:pt x="9100" y="1086"/>
                  </a:lnTo>
                  <a:lnTo>
                    <a:pt x="9100" y="1094"/>
                  </a:lnTo>
                  <a:lnTo>
                    <a:pt x="9098" y="1102"/>
                  </a:lnTo>
                  <a:lnTo>
                    <a:pt x="9092" y="1112"/>
                  </a:lnTo>
                  <a:lnTo>
                    <a:pt x="9082" y="1126"/>
                  </a:lnTo>
                  <a:lnTo>
                    <a:pt x="9072" y="1138"/>
                  </a:lnTo>
                  <a:lnTo>
                    <a:pt x="9068" y="1148"/>
                  </a:lnTo>
                  <a:lnTo>
                    <a:pt x="9068" y="1156"/>
                  </a:lnTo>
                  <a:lnTo>
                    <a:pt x="9070" y="1162"/>
                  </a:lnTo>
                  <a:lnTo>
                    <a:pt x="9078" y="1172"/>
                  </a:lnTo>
                  <a:lnTo>
                    <a:pt x="9080" y="1180"/>
                  </a:lnTo>
                  <a:lnTo>
                    <a:pt x="9082" y="1190"/>
                  </a:lnTo>
                  <a:lnTo>
                    <a:pt x="9082" y="1196"/>
                  </a:lnTo>
                  <a:lnTo>
                    <a:pt x="9084" y="1198"/>
                  </a:lnTo>
                  <a:lnTo>
                    <a:pt x="9088" y="1200"/>
                  </a:lnTo>
                  <a:lnTo>
                    <a:pt x="9092" y="1202"/>
                  </a:lnTo>
                  <a:lnTo>
                    <a:pt x="9106" y="1200"/>
                  </a:lnTo>
                  <a:lnTo>
                    <a:pt x="9122" y="1196"/>
                  </a:lnTo>
                  <a:lnTo>
                    <a:pt x="9142" y="1192"/>
                  </a:lnTo>
                  <a:lnTo>
                    <a:pt x="9164" y="1190"/>
                  </a:lnTo>
                  <a:lnTo>
                    <a:pt x="9176" y="1192"/>
                  </a:lnTo>
                  <a:lnTo>
                    <a:pt x="9188" y="1194"/>
                  </a:lnTo>
                  <a:lnTo>
                    <a:pt x="9198" y="1198"/>
                  </a:lnTo>
                  <a:lnTo>
                    <a:pt x="9210" y="1204"/>
                  </a:lnTo>
                  <a:lnTo>
                    <a:pt x="9228" y="1216"/>
                  </a:lnTo>
                  <a:lnTo>
                    <a:pt x="9240" y="1226"/>
                  </a:lnTo>
                  <a:lnTo>
                    <a:pt x="9246" y="1236"/>
                  </a:lnTo>
                  <a:lnTo>
                    <a:pt x="9248" y="1242"/>
                  </a:lnTo>
                  <a:lnTo>
                    <a:pt x="9248" y="1248"/>
                  </a:lnTo>
                  <a:lnTo>
                    <a:pt x="9246" y="1254"/>
                  </a:lnTo>
                  <a:lnTo>
                    <a:pt x="9238" y="1264"/>
                  </a:lnTo>
                  <a:lnTo>
                    <a:pt x="9232" y="1278"/>
                  </a:lnTo>
                  <a:lnTo>
                    <a:pt x="9224" y="1292"/>
                  </a:lnTo>
                  <a:lnTo>
                    <a:pt x="9220" y="1296"/>
                  </a:lnTo>
                  <a:lnTo>
                    <a:pt x="9218" y="1296"/>
                  </a:lnTo>
                  <a:lnTo>
                    <a:pt x="9218" y="1292"/>
                  </a:lnTo>
                  <a:lnTo>
                    <a:pt x="9220" y="1280"/>
                  </a:lnTo>
                  <a:lnTo>
                    <a:pt x="9222" y="1266"/>
                  </a:lnTo>
                  <a:lnTo>
                    <a:pt x="9222" y="1252"/>
                  </a:lnTo>
                  <a:lnTo>
                    <a:pt x="9218" y="1238"/>
                  </a:lnTo>
                  <a:lnTo>
                    <a:pt x="9212" y="1226"/>
                  </a:lnTo>
                  <a:lnTo>
                    <a:pt x="9206" y="1220"/>
                  </a:lnTo>
                  <a:lnTo>
                    <a:pt x="9200" y="1216"/>
                  </a:lnTo>
                  <a:lnTo>
                    <a:pt x="9194" y="1212"/>
                  </a:lnTo>
                  <a:lnTo>
                    <a:pt x="9186" y="1210"/>
                  </a:lnTo>
                  <a:lnTo>
                    <a:pt x="9176" y="1210"/>
                  </a:lnTo>
                  <a:lnTo>
                    <a:pt x="9166" y="1210"/>
                  </a:lnTo>
                  <a:lnTo>
                    <a:pt x="9154" y="1212"/>
                  </a:lnTo>
                  <a:lnTo>
                    <a:pt x="9142" y="1216"/>
                  </a:lnTo>
                  <a:lnTo>
                    <a:pt x="9130" y="1220"/>
                  </a:lnTo>
                  <a:lnTo>
                    <a:pt x="9122" y="1224"/>
                  </a:lnTo>
                  <a:lnTo>
                    <a:pt x="9116" y="1230"/>
                  </a:lnTo>
                  <a:lnTo>
                    <a:pt x="9112" y="1236"/>
                  </a:lnTo>
                  <a:lnTo>
                    <a:pt x="9110" y="1242"/>
                  </a:lnTo>
                  <a:lnTo>
                    <a:pt x="9110" y="1248"/>
                  </a:lnTo>
                  <a:lnTo>
                    <a:pt x="9114" y="1262"/>
                  </a:lnTo>
                  <a:lnTo>
                    <a:pt x="9118" y="1274"/>
                  </a:lnTo>
                  <a:lnTo>
                    <a:pt x="9122" y="1286"/>
                  </a:lnTo>
                  <a:lnTo>
                    <a:pt x="9122" y="1292"/>
                  </a:lnTo>
                  <a:lnTo>
                    <a:pt x="9120" y="1296"/>
                  </a:lnTo>
                  <a:lnTo>
                    <a:pt x="9116" y="1302"/>
                  </a:lnTo>
                  <a:lnTo>
                    <a:pt x="9110" y="1304"/>
                  </a:lnTo>
                  <a:lnTo>
                    <a:pt x="9098" y="1312"/>
                  </a:lnTo>
                  <a:lnTo>
                    <a:pt x="9090" y="1320"/>
                  </a:lnTo>
                  <a:lnTo>
                    <a:pt x="9086" y="1328"/>
                  </a:lnTo>
                  <a:lnTo>
                    <a:pt x="9084" y="1336"/>
                  </a:lnTo>
                  <a:lnTo>
                    <a:pt x="9082" y="1344"/>
                  </a:lnTo>
                  <a:lnTo>
                    <a:pt x="9078" y="1352"/>
                  </a:lnTo>
                  <a:lnTo>
                    <a:pt x="9068" y="1360"/>
                  </a:lnTo>
                  <a:lnTo>
                    <a:pt x="9054" y="1368"/>
                  </a:lnTo>
                  <a:lnTo>
                    <a:pt x="9040" y="1376"/>
                  </a:lnTo>
                  <a:lnTo>
                    <a:pt x="9032" y="1382"/>
                  </a:lnTo>
                  <a:lnTo>
                    <a:pt x="9024" y="1396"/>
                  </a:lnTo>
                  <a:lnTo>
                    <a:pt x="9018" y="1400"/>
                  </a:lnTo>
                  <a:lnTo>
                    <a:pt x="9006" y="1402"/>
                  </a:lnTo>
                  <a:lnTo>
                    <a:pt x="8988" y="1400"/>
                  </a:lnTo>
                  <a:lnTo>
                    <a:pt x="8958" y="1394"/>
                  </a:lnTo>
                  <a:lnTo>
                    <a:pt x="8932" y="1390"/>
                  </a:lnTo>
                  <a:lnTo>
                    <a:pt x="8924" y="1386"/>
                  </a:lnTo>
                  <a:lnTo>
                    <a:pt x="8924" y="1384"/>
                  </a:lnTo>
                  <a:lnTo>
                    <a:pt x="8928" y="1384"/>
                  </a:lnTo>
                  <a:lnTo>
                    <a:pt x="8942" y="1380"/>
                  </a:lnTo>
                  <a:lnTo>
                    <a:pt x="8960" y="1374"/>
                  </a:lnTo>
                  <a:lnTo>
                    <a:pt x="8982" y="1368"/>
                  </a:lnTo>
                  <a:lnTo>
                    <a:pt x="8992" y="1362"/>
                  </a:lnTo>
                  <a:lnTo>
                    <a:pt x="9002" y="1356"/>
                  </a:lnTo>
                  <a:lnTo>
                    <a:pt x="9010" y="1348"/>
                  </a:lnTo>
                  <a:lnTo>
                    <a:pt x="9016" y="1338"/>
                  </a:lnTo>
                  <a:lnTo>
                    <a:pt x="9026" y="1322"/>
                  </a:lnTo>
                  <a:lnTo>
                    <a:pt x="9034" y="1312"/>
                  </a:lnTo>
                  <a:lnTo>
                    <a:pt x="9042" y="1306"/>
                  </a:lnTo>
                  <a:lnTo>
                    <a:pt x="9048" y="1302"/>
                  </a:lnTo>
                  <a:lnTo>
                    <a:pt x="9054" y="1300"/>
                  </a:lnTo>
                  <a:lnTo>
                    <a:pt x="9058" y="1294"/>
                  </a:lnTo>
                  <a:lnTo>
                    <a:pt x="9062" y="1286"/>
                  </a:lnTo>
                  <a:lnTo>
                    <a:pt x="9066" y="1272"/>
                  </a:lnTo>
                  <a:lnTo>
                    <a:pt x="9066" y="1256"/>
                  </a:lnTo>
                  <a:lnTo>
                    <a:pt x="9062" y="1244"/>
                  </a:lnTo>
                  <a:lnTo>
                    <a:pt x="9056" y="1234"/>
                  </a:lnTo>
                  <a:lnTo>
                    <a:pt x="9048" y="1224"/>
                  </a:lnTo>
                  <a:lnTo>
                    <a:pt x="9040" y="1214"/>
                  </a:lnTo>
                  <a:lnTo>
                    <a:pt x="9034" y="1202"/>
                  </a:lnTo>
                  <a:lnTo>
                    <a:pt x="9030" y="1186"/>
                  </a:lnTo>
                  <a:lnTo>
                    <a:pt x="9032" y="1166"/>
                  </a:lnTo>
                  <a:lnTo>
                    <a:pt x="9038" y="1126"/>
                  </a:lnTo>
                  <a:lnTo>
                    <a:pt x="9040" y="1110"/>
                  </a:lnTo>
                  <a:lnTo>
                    <a:pt x="9042" y="1094"/>
                  </a:lnTo>
                  <a:lnTo>
                    <a:pt x="9040" y="1080"/>
                  </a:lnTo>
                  <a:lnTo>
                    <a:pt x="9036" y="1068"/>
                  </a:lnTo>
                  <a:lnTo>
                    <a:pt x="9028" y="1056"/>
                  </a:lnTo>
                  <a:lnTo>
                    <a:pt x="9014" y="1042"/>
                  </a:lnTo>
                  <a:lnTo>
                    <a:pt x="9004" y="1032"/>
                  </a:lnTo>
                  <a:lnTo>
                    <a:pt x="9002" y="1028"/>
                  </a:lnTo>
                  <a:lnTo>
                    <a:pt x="9002" y="1024"/>
                  </a:lnTo>
                  <a:lnTo>
                    <a:pt x="9002" y="1020"/>
                  </a:lnTo>
                  <a:lnTo>
                    <a:pt x="9006" y="1018"/>
                  </a:lnTo>
                  <a:lnTo>
                    <a:pt x="9014" y="1012"/>
                  </a:lnTo>
                  <a:lnTo>
                    <a:pt x="9024" y="1004"/>
                  </a:lnTo>
                  <a:lnTo>
                    <a:pt x="9034" y="994"/>
                  </a:lnTo>
                  <a:lnTo>
                    <a:pt x="9038" y="988"/>
                  </a:lnTo>
                  <a:lnTo>
                    <a:pt x="9042" y="982"/>
                  </a:lnTo>
                  <a:lnTo>
                    <a:pt x="9044" y="974"/>
                  </a:lnTo>
                  <a:lnTo>
                    <a:pt x="9044" y="964"/>
                  </a:lnTo>
                  <a:lnTo>
                    <a:pt x="9044" y="952"/>
                  </a:lnTo>
                  <a:lnTo>
                    <a:pt x="9040" y="944"/>
                  </a:lnTo>
                  <a:lnTo>
                    <a:pt x="9036" y="936"/>
                  </a:lnTo>
                  <a:lnTo>
                    <a:pt x="9030" y="932"/>
                  </a:lnTo>
                  <a:lnTo>
                    <a:pt x="9022" y="928"/>
                  </a:lnTo>
                  <a:lnTo>
                    <a:pt x="9014" y="924"/>
                  </a:lnTo>
                  <a:lnTo>
                    <a:pt x="8994" y="922"/>
                  </a:lnTo>
                  <a:lnTo>
                    <a:pt x="8974" y="922"/>
                  </a:lnTo>
                  <a:lnTo>
                    <a:pt x="8952" y="922"/>
                  </a:lnTo>
                  <a:lnTo>
                    <a:pt x="8932" y="924"/>
                  </a:lnTo>
                  <a:lnTo>
                    <a:pt x="8916" y="922"/>
                  </a:lnTo>
                  <a:lnTo>
                    <a:pt x="8908" y="920"/>
                  </a:lnTo>
                  <a:lnTo>
                    <a:pt x="8900" y="922"/>
                  </a:lnTo>
                  <a:lnTo>
                    <a:pt x="8896" y="926"/>
                  </a:lnTo>
                  <a:lnTo>
                    <a:pt x="8890" y="932"/>
                  </a:lnTo>
                  <a:lnTo>
                    <a:pt x="8882" y="946"/>
                  </a:lnTo>
                  <a:lnTo>
                    <a:pt x="8876" y="966"/>
                  </a:lnTo>
                  <a:lnTo>
                    <a:pt x="8868" y="986"/>
                  </a:lnTo>
                  <a:lnTo>
                    <a:pt x="8860" y="1006"/>
                  </a:lnTo>
                  <a:lnTo>
                    <a:pt x="8854" y="1016"/>
                  </a:lnTo>
                  <a:lnTo>
                    <a:pt x="8846" y="1024"/>
                  </a:lnTo>
                  <a:lnTo>
                    <a:pt x="8838" y="1030"/>
                  </a:lnTo>
                  <a:lnTo>
                    <a:pt x="8826" y="1036"/>
                  </a:lnTo>
                  <a:lnTo>
                    <a:pt x="8804" y="1048"/>
                  </a:lnTo>
                  <a:lnTo>
                    <a:pt x="8798" y="1052"/>
                  </a:lnTo>
                  <a:lnTo>
                    <a:pt x="8794" y="1058"/>
                  </a:lnTo>
                  <a:lnTo>
                    <a:pt x="8792" y="1062"/>
                  </a:lnTo>
                  <a:lnTo>
                    <a:pt x="8794" y="1066"/>
                  </a:lnTo>
                  <a:lnTo>
                    <a:pt x="8800" y="1074"/>
                  </a:lnTo>
                  <a:lnTo>
                    <a:pt x="8808" y="1082"/>
                  </a:lnTo>
                  <a:lnTo>
                    <a:pt x="8812" y="1088"/>
                  </a:lnTo>
                  <a:lnTo>
                    <a:pt x="8814" y="1094"/>
                  </a:lnTo>
                  <a:lnTo>
                    <a:pt x="8816" y="1102"/>
                  </a:lnTo>
                  <a:lnTo>
                    <a:pt x="8814" y="1108"/>
                  </a:lnTo>
                  <a:lnTo>
                    <a:pt x="8812" y="1118"/>
                  </a:lnTo>
                  <a:lnTo>
                    <a:pt x="8806" y="1128"/>
                  </a:lnTo>
                  <a:lnTo>
                    <a:pt x="8800" y="1138"/>
                  </a:lnTo>
                  <a:lnTo>
                    <a:pt x="8798" y="1146"/>
                  </a:lnTo>
                  <a:lnTo>
                    <a:pt x="8800" y="1154"/>
                  </a:lnTo>
                  <a:lnTo>
                    <a:pt x="8804" y="1162"/>
                  </a:lnTo>
                  <a:lnTo>
                    <a:pt x="8812" y="1168"/>
                  </a:lnTo>
                  <a:lnTo>
                    <a:pt x="8820" y="1174"/>
                  </a:lnTo>
                  <a:lnTo>
                    <a:pt x="8842" y="1184"/>
                  </a:lnTo>
                  <a:lnTo>
                    <a:pt x="8862" y="1196"/>
                  </a:lnTo>
                  <a:lnTo>
                    <a:pt x="8872" y="1200"/>
                  </a:lnTo>
                  <a:lnTo>
                    <a:pt x="8878" y="1208"/>
                  </a:lnTo>
                  <a:lnTo>
                    <a:pt x="8884" y="1214"/>
                  </a:lnTo>
                  <a:lnTo>
                    <a:pt x="8886" y="1220"/>
                  </a:lnTo>
                  <a:lnTo>
                    <a:pt x="8886" y="1230"/>
                  </a:lnTo>
                  <a:lnTo>
                    <a:pt x="8880" y="1238"/>
                  </a:lnTo>
                  <a:lnTo>
                    <a:pt x="8870" y="1254"/>
                  </a:lnTo>
                  <a:lnTo>
                    <a:pt x="8866" y="1258"/>
                  </a:lnTo>
                  <a:lnTo>
                    <a:pt x="8862" y="1260"/>
                  </a:lnTo>
                  <a:lnTo>
                    <a:pt x="8858" y="1260"/>
                  </a:lnTo>
                  <a:lnTo>
                    <a:pt x="8854" y="1258"/>
                  </a:lnTo>
                  <a:lnTo>
                    <a:pt x="8844" y="1252"/>
                  </a:lnTo>
                  <a:lnTo>
                    <a:pt x="8830" y="1240"/>
                  </a:lnTo>
                  <a:lnTo>
                    <a:pt x="8806" y="1224"/>
                  </a:lnTo>
                  <a:lnTo>
                    <a:pt x="8772" y="1204"/>
                  </a:lnTo>
                  <a:lnTo>
                    <a:pt x="8752" y="1194"/>
                  </a:lnTo>
                  <a:lnTo>
                    <a:pt x="8726" y="1184"/>
                  </a:lnTo>
                  <a:lnTo>
                    <a:pt x="8698" y="1174"/>
                  </a:lnTo>
                  <a:lnTo>
                    <a:pt x="8674" y="1166"/>
                  </a:lnTo>
                  <a:lnTo>
                    <a:pt x="8652" y="1160"/>
                  </a:lnTo>
                  <a:lnTo>
                    <a:pt x="8630" y="1156"/>
                  </a:lnTo>
                  <a:lnTo>
                    <a:pt x="8612" y="1152"/>
                  </a:lnTo>
                  <a:lnTo>
                    <a:pt x="8594" y="1152"/>
                  </a:lnTo>
                  <a:lnTo>
                    <a:pt x="8580" y="1152"/>
                  </a:lnTo>
                  <a:lnTo>
                    <a:pt x="8568" y="1152"/>
                  </a:lnTo>
                  <a:lnTo>
                    <a:pt x="8556" y="1156"/>
                  </a:lnTo>
                  <a:lnTo>
                    <a:pt x="8548" y="1158"/>
                  </a:lnTo>
                  <a:lnTo>
                    <a:pt x="8542" y="1162"/>
                  </a:lnTo>
                  <a:lnTo>
                    <a:pt x="8540" y="1168"/>
                  </a:lnTo>
                  <a:lnTo>
                    <a:pt x="8538" y="1174"/>
                  </a:lnTo>
                  <a:lnTo>
                    <a:pt x="8538" y="1180"/>
                  </a:lnTo>
                  <a:lnTo>
                    <a:pt x="8542" y="1186"/>
                  </a:lnTo>
                  <a:lnTo>
                    <a:pt x="8548" y="1194"/>
                  </a:lnTo>
                  <a:lnTo>
                    <a:pt x="8552" y="1198"/>
                  </a:lnTo>
                  <a:lnTo>
                    <a:pt x="8552" y="1204"/>
                  </a:lnTo>
                  <a:lnTo>
                    <a:pt x="8552" y="1210"/>
                  </a:lnTo>
                  <a:lnTo>
                    <a:pt x="8550" y="1216"/>
                  </a:lnTo>
                  <a:lnTo>
                    <a:pt x="8542" y="1228"/>
                  </a:lnTo>
                  <a:lnTo>
                    <a:pt x="8530" y="1238"/>
                  </a:lnTo>
                  <a:lnTo>
                    <a:pt x="8518" y="1244"/>
                  </a:lnTo>
                  <a:lnTo>
                    <a:pt x="8512" y="1246"/>
                  </a:lnTo>
                  <a:lnTo>
                    <a:pt x="8506" y="1246"/>
                  </a:lnTo>
                  <a:lnTo>
                    <a:pt x="8500" y="1244"/>
                  </a:lnTo>
                  <a:lnTo>
                    <a:pt x="8496" y="1242"/>
                  </a:lnTo>
                  <a:lnTo>
                    <a:pt x="8494" y="1236"/>
                  </a:lnTo>
                  <a:lnTo>
                    <a:pt x="8494" y="1230"/>
                  </a:lnTo>
                  <a:lnTo>
                    <a:pt x="8492" y="1216"/>
                  </a:lnTo>
                  <a:lnTo>
                    <a:pt x="8490" y="1208"/>
                  </a:lnTo>
                  <a:lnTo>
                    <a:pt x="8486" y="1206"/>
                  </a:lnTo>
                  <a:lnTo>
                    <a:pt x="8478" y="1206"/>
                  </a:lnTo>
                  <a:lnTo>
                    <a:pt x="8470" y="1208"/>
                  </a:lnTo>
                  <a:lnTo>
                    <a:pt x="8458" y="1214"/>
                  </a:lnTo>
                  <a:lnTo>
                    <a:pt x="8430" y="1234"/>
                  </a:lnTo>
                  <a:lnTo>
                    <a:pt x="8416" y="1242"/>
                  </a:lnTo>
                  <a:lnTo>
                    <a:pt x="8410" y="1242"/>
                  </a:lnTo>
                  <a:lnTo>
                    <a:pt x="8404" y="1242"/>
                  </a:lnTo>
                  <a:lnTo>
                    <a:pt x="8394" y="1240"/>
                  </a:lnTo>
                  <a:lnTo>
                    <a:pt x="8386" y="1236"/>
                  </a:lnTo>
                  <a:lnTo>
                    <a:pt x="8378" y="1232"/>
                  </a:lnTo>
                  <a:lnTo>
                    <a:pt x="8366" y="1230"/>
                  </a:lnTo>
                  <a:lnTo>
                    <a:pt x="8358" y="1232"/>
                  </a:lnTo>
                  <a:lnTo>
                    <a:pt x="8350" y="1234"/>
                  </a:lnTo>
                  <a:lnTo>
                    <a:pt x="8330" y="1246"/>
                  </a:lnTo>
                  <a:lnTo>
                    <a:pt x="8308" y="1256"/>
                  </a:lnTo>
                  <a:lnTo>
                    <a:pt x="8300" y="1258"/>
                  </a:lnTo>
                  <a:lnTo>
                    <a:pt x="8294" y="1260"/>
                  </a:lnTo>
                  <a:lnTo>
                    <a:pt x="8288" y="1260"/>
                  </a:lnTo>
                  <a:lnTo>
                    <a:pt x="8284" y="1258"/>
                  </a:lnTo>
                  <a:lnTo>
                    <a:pt x="8280" y="1254"/>
                  </a:lnTo>
                  <a:lnTo>
                    <a:pt x="8278" y="1250"/>
                  </a:lnTo>
                  <a:lnTo>
                    <a:pt x="8278" y="1240"/>
                  </a:lnTo>
                  <a:lnTo>
                    <a:pt x="8280" y="1230"/>
                  </a:lnTo>
                  <a:lnTo>
                    <a:pt x="8286" y="1220"/>
                  </a:lnTo>
                  <a:lnTo>
                    <a:pt x="8294" y="1212"/>
                  </a:lnTo>
                  <a:lnTo>
                    <a:pt x="8300" y="1206"/>
                  </a:lnTo>
                  <a:lnTo>
                    <a:pt x="8300" y="1204"/>
                  </a:lnTo>
                  <a:lnTo>
                    <a:pt x="8298" y="1204"/>
                  </a:lnTo>
                  <a:lnTo>
                    <a:pt x="8290" y="1204"/>
                  </a:lnTo>
                  <a:lnTo>
                    <a:pt x="8276" y="1206"/>
                  </a:lnTo>
                  <a:lnTo>
                    <a:pt x="8256" y="1214"/>
                  </a:lnTo>
                  <a:lnTo>
                    <a:pt x="8230" y="1224"/>
                  </a:lnTo>
                  <a:lnTo>
                    <a:pt x="8200" y="1236"/>
                  </a:lnTo>
                  <a:lnTo>
                    <a:pt x="8164" y="1254"/>
                  </a:lnTo>
                  <a:lnTo>
                    <a:pt x="8130" y="1270"/>
                  </a:lnTo>
                  <a:lnTo>
                    <a:pt x="8104" y="1278"/>
                  </a:lnTo>
                  <a:lnTo>
                    <a:pt x="8084" y="1282"/>
                  </a:lnTo>
                  <a:lnTo>
                    <a:pt x="8068" y="1286"/>
                  </a:lnTo>
                  <a:lnTo>
                    <a:pt x="8056" y="1288"/>
                  </a:lnTo>
                  <a:lnTo>
                    <a:pt x="8048" y="1294"/>
                  </a:lnTo>
                  <a:lnTo>
                    <a:pt x="8040" y="1304"/>
                  </a:lnTo>
                  <a:lnTo>
                    <a:pt x="8034" y="1322"/>
                  </a:lnTo>
                  <a:lnTo>
                    <a:pt x="8026" y="1342"/>
                  </a:lnTo>
                  <a:lnTo>
                    <a:pt x="8020" y="1352"/>
                  </a:lnTo>
                  <a:lnTo>
                    <a:pt x="8016" y="1356"/>
                  </a:lnTo>
                  <a:lnTo>
                    <a:pt x="8010" y="1358"/>
                  </a:lnTo>
                  <a:lnTo>
                    <a:pt x="7996" y="1354"/>
                  </a:lnTo>
                  <a:lnTo>
                    <a:pt x="7986" y="1356"/>
                  </a:lnTo>
                  <a:lnTo>
                    <a:pt x="7976" y="1360"/>
                  </a:lnTo>
                  <a:lnTo>
                    <a:pt x="7966" y="1364"/>
                  </a:lnTo>
                  <a:lnTo>
                    <a:pt x="7960" y="1364"/>
                  </a:lnTo>
                  <a:lnTo>
                    <a:pt x="7956" y="1362"/>
                  </a:lnTo>
                  <a:lnTo>
                    <a:pt x="7954" y="1358"/>
                  </a:lnTo>
                  <a:lnTo>
                    <a:pt x="7952" y="1352"/>
                  </a:lnTo>
                  <a:lnTo>
                    <a:pt x="7948" y="1344"/>
                  </a:lnTo>
                  <a:lnTo>
                    <a:pt x="7942" y="1338"/>
                  </a:lnTo>
                  <a:lnTo>
                    <a:pt x="7930" y="1330"/>
                  </a:lnTo>
                  <a:lnTo>
                    <a:pt x="7920" y="1324"/>
                  </a:lnTo>
                  <a:lnTo>
                    <a:pt x="7918" y="1322"/>
                  </a:lnTo>
                  <a:lnTo>
                    <a:pt x="7918" y="1318"/>
                  </a:lnTo>
                  <a:lnTo>
                    <a:pt x="7918" y="1314"/>
                  </a:lnTo>
                  <a:lnTo>
                    <a:pt x="7920" y="1312"/>
                  </a:lnTo>
                  <a:lnTo>
                    <a:pt x="7926" y="1304"/>
                  </a:lnTo>
                  <a:lnTo>
                    <a:pt x="7934" y="1300"/>
                  </a:lnTo>
                  <a:lnTo>
                    <a:pt x="7946" y="1296"/>
                  </a:lnTo>
                  <a:lnTo>
                    <a:pt x="7958" y="1292"/>
                  </a:lnTo>
                  <a:lnTo>
                    <a:pt x="7970" y="1292"/>
                  </a:lnTo>
                  <a:lnTo>
                    <a:pt x="7976" y="1290"/>
                  </a:lnTo>
                  <a:lnTo>
                    <a:pt x="7980" y="1288"/>
                  </a:lnTo>
                  <a:lnTo>
                    <a:pt x="7982" y="1286"/>
                  </a:lnTo>
                  <a:lnTo>
                    <a:pt x="7984" y="1282"/>
                  </a:lnTo>
                  <a:lnTo>
                    <a:pt x="7982" y="1274"/>
                  </a:lnTo>
                  <a:lnTo>
                    <a:pt x="7978" y="1264"/>
                  </a:lnTo>
                  <a:lnTo>
                    <a:pt x="7968" y="1254"/>
                  </a:lnTo>
                  <a:lnTo>
                    <a:pt x="7956" y="1246"/>
                  </a:lnTo>
                  <a:lnTo>
                    <a:pt x="7942" y="1240"/>
                  </a:lnTo>
                  <a:lnTo>
                    <a:pt x="7934" y="1238"/>
                  </a:lnTo>
                  <a:lnTo>
                    <a:pt x="7926" y="1238"/>
                  </a:lnTo>
                  <a:lnTo>
                    <a:pt x="7910" y="1238"/>
                  </a:lnTo>
                  <a:lnTo>
                    <a:pt x="7892" y="1236"/>
                  </a:lnTo>
                  <a:lnTo>
                    <a:pt x="7866" y="1230"/>
                  </a:lnTo>
                  <a:lnTo>
                    <a:pt x="7858" y="1230"/>
                  </a:lnTo>
                  <a:lnTo>
                    <a:pt x="7856" y="1230"/>
                  </a:lnTo>
                  <a:lnTo>
                    <a:pt x="7860" y="1236"/>
                  </a:lnTo>
                  <a:lnTo>
                    <a:pt x="7870" y="1246"/>
                  </a:lnTo>
                  <a:lnTo>
                    <a:pt x="7876" y="1252"/>
                  </a:lnTo>
                  <a:lnTo>
                    <a:pt x="7880" y="1258"/>
                  </a:lnTo>
                  <a:lnTo>
                    <a:pt x="7882" y="1264"/>
                  </a:lnTo>
                  <a:lnTo>
                    <a:pt x="7884" y="1270"/>
                  </a:lnTo>
                  <a:lnTo>
                    <a:pt x="7882" y="1284"/>
                  </a:lnTo>
                  <a:lnTo>
                    <a:pt x="7876" y="1296"/>
                  </a:lnTo>
                  <a:lnTo>
                    <a:pt x="7872" y="1306"/>
                  </a:lnTo>
                  <a:lnTo>
                    <a:pt x="7870" y="1318"/>
                  </a:lnTo>
                  <a:lnTo>
                    <a:pt x="7870" y="1324"/>
                  </a:lnTo>
                  <a:lnTo>
                    <a:pt x="7874" y="1328"/>
                  </a:lnTo>
                  <a:lnTo>
                    <a:pt x="7878" y="1334"/>
                  </a:lnTo>
                  <a:lnTo>
                    <a:pt x="7884" y="1340"/>
                  </a:lnTo>
                  <a:lnTo>
                    <a:pt x="7896" y="1348"/>
                  </a:lnTo>
                  <a:lnTo>
                    <a:pt x="7900" y="1352"/>
                  </a:lnTo>
                  <a:lnTo>
                    <a:pt x="7902" y="1356"/>
                  </a:lnTo>
                  <a:lnTo>
                    <a:pt x="7902" y="1364"/>
                  </a:lnTo>
                  <a:lnTo>
                    <a:pt x="7898" y="1372"/>
                  </a:lnTo>
                  <a:lnTo>
                    <a:pt x="7892" y="1380"/>
                  </a:lnTo>
                  <a:lnTo>
                    <a:pt x="7888" y="1390"/>
                  </a:lnTo>
                  <a:lnTo>
                    <a:pt x="7884" y="1400"/>
                  </a:lnTo>
                  <a:lnTo>
                    <a:pt x="7886" y="1414"/>
                  </a:lnTo>
                  <a:lnTo>
                    <a:pt x="7886" y="1424"/>
                  </a:lnTo>
                  <a:lnTo>
                    <a:pt x="7884" y="1422"/>
                  </a:lnTo>
                  <a:lnTo>
                    <a:pt x="7876" y="1414"/>
                  </a:lnTo>
                  <a:lnTo>
                    <a:pt x="7864" y="1402"/>
                  </a:lnTo>
                  <a:lnTo>
                    <a:pt x="7850" y="1390"/>
                  </a:lnTo>
                  <a:lnTo>
                    <a:pt x="7842" y="1386"/>
                  </a:lnTo>
                  <a:lnTo>
                    <a:pt x="7832" y="1382"/>
                  </a:lnTo>
                  <a:lnTo>
                    <a:pt x="7822" y="1382"/>
                  </a:lnTo>
                  <a:lnTo>
                    <a:pt x="7810" y="1382"/>
                  </a:lnTo>
                  <a:lnTo>
                    <a:pt x="7798" y="1386"/>
                  </a:lnTo>
                  <a:lnTo>
                    <a:pt x="7786" y="1394"/>
                  </a:lnTo>
                  <a:lnTo>
                    <a:pt x="7762" y="1410"/>
                  </a:lnTo>
                  <a:lnTo>
                    <a:pt x="7740" y="1422"/>
                  </a:lnTo>
                  <a:lnTo>
                    <a:pt x="7724" y="1432"/>
                  </a:lnTo>
                  <a:lnTo>
                    <a:pt x="7712" y="1440"/>
                  </a:lnTo>
                  <a:lnTo>
                    <a:pt x="7706" y="1448"/>
                  </a:lnTo>
                  <a:lnTo>
                    <a:pt x="7706" y="1452"/>
                  </a:lnTo>
                  <a:lnTo>
                    <a:pt x="7706" y="1456"/>
                  </a:lnTo>
                  <a:lnTo>
                    <a:pt x="7712" y="1468"/>
                  </a:lnTo>
                  <a:lnTo>
                    <a:pt x="7724" y="1482"/>
                  </a:lnTo>
                  <a:lnTo>
                    <a:pt x="7736" y="1498"/>
                  </a:lnTo>
                  <a:lnTo>
                    <a:pt x="7738" y="1504"/>
                  </a:lnTo>
                  <a:lnTo>
                    <a:pt x="7740" y="1508"/>
                  </a:lnTo>
                  <a:lnTo>
                    <a:pt x="7738" y="1512"/>
                  </a:lnTo>
                  <a:lnTo>
                    <a:pt x="7736" y="1516"/>
                  </a:lnTo>
                  <a:lnTo>
                    <a:pt x="7732" y="1518"/>
                  </a:lnTo>
                  <a:lnTo>
                    <a:pt x="7726" y="1520"/>
                  </a:lnTo>
                  <a:lnTo>
                    <a:pt x="7710" y="1520"/>
                  </a:lnTo>
                  <a:lnTo>
                    <a:pt x="7690" y="1516"/>
                  </a:lnTo>
                  <a:lnTo>
                    <a:pt x="7668" y="1508"/>
                  </a:lnTo>
                  <a:lnTo>
                    <a:pt x="7642" y="1496"/>
                  </a:lnTo>
                  <a:lnTo>
                    <a:pt x="7618" y="1486"/>
                  </a:lnTo>
                  <a:lnTo>
                    <a:pt x="7600" y="1482"/>
                  </a:lnTo>
                  <a:lnTo>
                    <a:pt x="7586" y="1480"/>
                  </a:lnTo>
                  <a:lnTo>
                    <a:pt x="7576" y="1482"/>
                  </a:lnTo>
                  <a:lnTo>
                    <a:pt x="7574" y="1484"/>
                  </a:lnTo>
                  <a:lnTo>
                    <a:pt x="7572" y="1486"/>
                  </a:lnTo>
                  <a:lnTo>
                    <a:pt x="7572" y="1494"/>
                  </a:lnTo>
                  <a:lnTo>
                    <a:pt x="7576" y="1504"/>
                  </a:lnTo>
                  <a:lnTo>
                    <a:pt x="7584" y="1514"/>
                  </a:lnTo>
                  <a:lnTo>
                    <a:pt x="7596" y="1524"/>
                  </a:lnTo>
                  <a:lnTo>
                    <a:pt x="7610" y="1530"/>
                  </a:lnTo>
                  <a:lnTo>
                    <a:pt x="7632" y="1540"/>
                  </a:lnTo>
                  <a:lnTo>
                    <a:pt x="7638" y="1544"/>
                  </a:lnTo>
                  <a:lnTo>
                    <a:pt x="7640" y="1546"/>
                  </a:lnTo>
                  <a:lnTo>
                    <a:pt x="7640" y="1548"/>
                  </a:lnTo>
                  <a:lnTo>
                    <a:pt x="7636" y="1554"/>
                  </a:lnTo>
                  <a:lnTo>
                    <a:pt x="7624" y="1562"/>
                  </a:lnTo>
                  <a:lnTo>
                    <a:pt x="7610" y="1568"/>
                  </a:lnTo>
                  <a:lnTo>
                    <a:pt x="7604" y="1570"/>
                  </a:lnTo>
                  <a:lnTo>
                    <a:pt x="7600" y="1568"/>
                  </a:lnTo>
                  <a:lnTo>
                    <a:pt x="7592" y="1564"/>
                  </a:lnTo>
                  <a:lnTo>
                    <a:pt x="7586" y="1558"/>
                  </a:lnTo>
                  <a:lnTo>
                    <a:pt x="7580" y="1550"/>
                  </a:lnTo>
                  <a:lnTo>
                    <a:pt x="7570" y="1540"/>
                  </a:lnTo>
                  <a:lnTo>
                    <a:pt x="7560" y="1532"/>
                  </a:lnTo>
                  <a:lnTo>
                    <a:pt x="7552" y="1530"/>
                  </a:lnTo>
                  <a:lnTo>
                    <a:pt x="7544" y="1528"/>
                  </a:lnTo>
                  <a:lnTo>
                    <a:pt x="7528" y="1524"/>
                  </a:lnTo>
                  <a:lnTo>
                    <a:pt x="7520" y="1518"/>
                  </a:lnTo>
                  <a:lnTo>
                    <a:pt x="7516" y="1512"/>
                  </a:lnTo>
                  <a:lnTo>
                    <a:pt x="7516" y="1506"/>
                  </a:lnTo>
                  <a:lnTo>
                    <a:pt x="7516" y="1498"/>
                  </a:lnTo>
                  <a:lnTo>
                    <a:pt x="7514" y="1490"/>
                  </a:lnTo>
                  <a:lnTo>
                    <a:pt x="7512" y="1482"/>
                  </a:lnTo>
                  <a:lnTo>
                    <a:pt x="7504" y="1474"/>
                  </a:lnTo>
                  <a:lnTo>
                    <a:pt x="7498" y="1468"/>
                  </a:lnTo>
                  <a:lnTo>
                    <a:pt x="7496" y="1464"/>
                  </a:lnTo>
                  <a:lnTo>
                    <a:pt x="7496" y="1460"/>
                  </a:lnTo>
                  <a:lnTo>
                    <a:pt x="7496" y="1458"/>
                  </a:lnTo>
                  <a:lnTo>
                    <a:pt x="7500" y="1452"/>
                  </a:lnTo>
                  <a:lnTo>
                    <a:pt x="7506" y="1446"/>
                  </a:lnTo>
                  <a:lnTo>
                    <a:pt x="7512" y="1438"/>
                  </a:lnTo>
                  <a:lnTo>
                    <a:pt x="7514" y="1432"/>
                  </a:lnTo>
                  <a:lnTo>
                    <a:pt x="7512" y="1428"/>
                  </a:lnTo>
                  <a:lnTo>
                    <a:pt x="7510" y="1424"/>
                  </a:lnTo>
                  <a:lnTo>
                    <a:pt x="7506" y="1418"/>
                  </a:lnTo>
                  <a:lnTo>
                    <a:pt x="7500" y="1412"/>
                  </a:lnTo>
                  <a:lnTo>
                    <a:pt x="7484" y="1402"/>
                  </a:lnTo>
                  <a:lnTo>
                    <a:pt x="7470" y="1394"/>
                  </a:lnTo>
                  <a:lnTo>
                    <a:pt x="7442" y="1378"/>
                  </a:lnTo>
                  <a:lnTo>
                    <a:pt x="7432" y="1370"/>
                  </a:lnTo>
                  <a:lnTo>
                    <a:pt x="7422" y="1364"/>
                  </a:lnTo>
                  <a:lnTo>
                    <a:pt x="7416" y="1354"/>
                  </a:lnTo>
                  <a:lnTo>
                    <a:pt x="7412" y="1344"/>
                  </a:lnTo>
                  <a:lnTo>
                    <a:pt x="7410" y="1336"/>
                  </a:lnTo>
                  <a:lnTo>
                    <a:pt x="7410" y="1334"/>
                  </a:lnTo>
                  <a:lnTo>
                    <a:pt x="7420" y="1344"/>
                  </a:lnTo>
                  <a:lnTo>
                    <a:pt x="7430" y="1352"/>
                  </a:lnTo>
                  <a:lnTo>
                    <a:pt x="7446" y="1362"/>
                  </a:lnTo>
                  <a:lnTo>
                    <a:pt x="7466" y="1370"/>
                  </a:lnTo>
                  <a:lnTo>
                    <a:pt x="7492" y="1376"/>
                  </a:lnTo>
                  <a:lnTo>
                    <a:pt x="7520" y="1382"/>
                  </a:lnTo>
                  <a:lnTo>
                    <a:pt x="7548" y="1390"/>
                  </a:lnTo>
                  <a:lnTo>
                    <a:pt x="7606" y="1408"/>
                  </a:lnTo>
                  <a:lnTo>
                    <a:pt x="7632" y="1414"/>
                  </a:lnTo>
                  <a:lnTo>
                    <a:pt x="7646" y="1416"/>
                  </a:lnTo>
                  <a:lnTo>
                    <a:pt x="7660" y="1416"/>
                  </a:lnTo>
                  <a:lnTo>
                    <a:pt x="7674" y="1416"/>
                  </a:lnTo>
                  <a:lnTo>
                    <a:pt x="7686" y="1414"/>
                  </a:lnTo>
                  <a:lnTo>
                    <a:pt x="7700" y="1408"/>
                  </a:lnTo>
                  <a:lnTo>
                    <a:pt x="7714" y="1402"/>
                  </a:lnTo>
                  <a:lnTo>
                    <a:pt x="7738" y="1388"/>
                  </a:lnTo>
                  <a:lnTo>
                    <a:pt x="7756" y="1374"/>
                  </a:lnTo>
                  <a:lnTo>
                    <a:pt x="7770" y="1360"/>
                  </a:lnTo>
                  <a:lnTo>
                    <a:pt x="7774" y="1354"/>
                  </a:lnTo>
                  <a:lnTo>
                    <a:pt x="7776" y="1346"/>
                  </a:lnTo>
                  <a:lnTo>
                    <a:pt x="7778" y="1340"/>
                  </a:lnTo>
                  <a:lnTo>
                    <a:pt x="7778" y="1334"/>
                  </a:lnTo>
                  <a:lnTo>
                    <a:pt x="7774" y="1326"/>
                  </a:lnTo>
                  <a:lnTo>
                    <a:pt x="7770" y="1320"/>
                  </a:lnTo>
                  <a:lnTo>
                    <a:pt x="7764" y="1312"/>
                  </a:lnTo>
                  <a:lnTo>
                    <a:pt x="7756" y="1304"/>
                  </a:lnTo>
                  <a:lnTo>
                    <a:pt x="7734" y="1288"/>
                  </a:lnTo>
                  <a:lnTo>
                    <a:pt x="7694" y="1264"/>
                  </a:lnTo>
                  <a:lnTo>
                    <a:pt x="7666" y="1252"/>
                  </a:lnTo>
                  <a:lnTo>
                    <a:pt x="7638" y="1238"/>
                  </a:lnTo>
                  <a:lnTo>
                    <a:pt x="7594" y="1212"/>
                  </a:lnTo>
                  <a:lnTo>
                    <a:pt x="7570" y="1198"/>
                  </a:lnTo>
                  <a:lnTo>
                    <a:pt x="7552" y="1190"/>
                  </a:lnTo>
                  <a:lnTo>
                    <a:pt x="7538" y="1188"/>
                  </a:lnTo>
                  <a:lnTo>
                    <a:pt x="7528" y="1188"/>
                  </a:lnTo>
                  <a:lnTo>
                    <a:pt x="7518" y="1190"/>
                  </a:lnTo>
                  <a:lnTo>
                    <a:pt x="7508" y="1190"/>
                  </a:lnTo>
                  <a:lnTo>
                    <a:pt x="7492" y="1188"/>
                  </a:lnTo>
                  <a:lnTo>
                    <a:pt x="7472" y="1182"/>
                  </a:lnTo>
                  <a:lnTo>
                    <a:pt x="7452" y="1176"/>
                  </a:lnTo>
                  <a:lnTo>
                    <a:pt x="7442" y="1170"/>
                  </a:lnTo>
                  <a:lnTo>
                    <a:pt x="7440" y="1166"/>
                  </a:lnTo>
                  <a:lnTo>
                    <a:pt x="7440" y="1164"/>
                  </a:lnTo>
                  <a:lnTo>
                    <a:pt x="7442" y="1160"/>
                  </a:lnTo>
                  <a:lnTo>
                    <a:pt x="7442" y="1156"/>
                  </a:lnTo>
                  <a:lnTo>
                    <a:pt x="7436" y="1152"/>
                  </a:lnTo>
                  <a:lnTo>
                    <a:pt x="7424" y="1146"/>
                  </a:lnTo>
                  <a:lnTo>
                    <a:pt x="7410" y="1140"/>
                  </a:lnTo>
                  <a:lnTo>
                    <a:pt x="7402" y="1140"/>
                  </a:lnTo>
                  <a:lnTo>
                    <a:pt x="7398" y="1144"/>
                  </a:lnTo>
                  <a:lnTo>
                    <a:pt x="7394" y="1148"/>
                  </a:lnTo>
                  <a:lnTo>
                    <a:pt x="7390" y="1152"/>
                  </a:lnTo>
                  <a:lnTo>
                    <a:pt x="7384" y="1156"/>
                  </a:lnTo>
                  <a:lnTo>
                    <a:pt x="7370" y="1156"/>
                  </a:lnTo>
                  <a:lnTo>
                    <a:pt x="7350" y="1150"/>
                  </a:lnTo>
                  <a:lnTo>
                    <a:pt x="7342" y="1150"/>
                  </a:lnTo>
                  <a:lnTo>
                    <a:pt x="7336" y="1150"/>
                  </a:lnTo>
                  <a:lnTo>
                    <a:pt x="7332" y="1148"/>
                  </a:lnTo>
                  <a:lnTo>
                    <a:pt x="7328" y="1146"/>
                  </a:lnTo>
                  <a:lnTo>
                    <a:pt x="7326" y="1144"/>
                  </a:lnTo>
                  <a:lnTo>
                    <a:pt x="7322" y="1148"/>
                  </a:lnTo>
                  <a:lnTo>
                    <a:pt x="7320" y="1152"/>
                  </a:lnTo>
                  <a:lnTo>
                    <a:pt x="7314" y="1154"/>
                  </a:lnTo>
                  <a:lnTo>
                    <a:pt x="7304" y="1156"/>
                  </a:lnTo>
                  <a:lnTo>
                    <a:pt x="7302" y="1154"/>
                  </a:lnTo>
                  <a:lnTo>
                    <a:pt x="7304" y="1152"/>
                  </a:lnTo>
                  <a:lnTo>
                    <a:pt x="7306" y="1148"/>
                  </a:lnTo>
                  <a:lnTo>
                    <a:pt x="7306" y="1142"/>
                  </a:lnTo>
                  <a:lnTo>
                    <a:pt x="7304" y="1140"/>
                  </a:lnTo>
                  <a:lnTo>
                    <a:pt x="7302" y="1138"/>
                  </a:lnTo>
                  <a:lnTo>
                    <a:pt x="7298" y="1136"/>
                  </a:lnTo>
                  <a:lnTo>
                    <a:pt x="7292" y="1134"/>
                  </a:lnTo>
                  <a:lnTo>
                    <a:pt x="7282" y="1134"/>
                  </a:lnTo>
                  <a:lnTo>
                    <a:pt x="7276" y="1130"/>
                  </a:lnTo>
                  <a:lnTo>
                    <a:pt x="7270" y="1128"/>
                  </a:lnTo>
                  <a:lnTo>
                    <a:pt x="7264" y="1128"/>
                  </a:lnTo>
                  <a:lnTo>
                    <a:pt x="7260" y="1126"/>
                  </a:lnTo>
                  <a:lnTo>
                    <a:pt x="7264" y="1124"/>
                  </a:lnTo>
                  <a:lnTo>
                    <a:pt x="7276" y="1124"/>
                  </a:lnTo>
                  <a:lnTo>
                    <a:pt x="7298" y="1128"/>
                  </a:lnTo>
                  <a:lnTo>
                    <a:pt x="7308" y="1130"/>
                  </a:lnTo>
                  <a:lnTo>
                    <a:pt x="7318" y="1130"/>
                  </a:lnTo>
                  <a:lnTo>
                    <a:pt x="7324" y="1128"/>
                  </a:lnTo>
                  <a:lnTo>
                    <a:pt x="7330" y="1124"/>
                  </a:lnTo>
                  <a:lnTo>
                    <a:pt x="7338" y="1118"/>
                  </a:lnTo>
                  <a:lnTo>
                    <a:pt x="7342" y="1116"/>
                  </a:lnTo>
                  <a:lnTo>
                    <a:pt x="7348" y="1116"/>
                  </a:lnTo>
                  <a:lnTo>
                    <a:pt x="7352" y="1116"/>
                  </a:lnTo>
                  <a:lnTo>
                    <a:pt x="7356" y="1116"/>
                  </a:lnTo>
                  <a:lnTo>
                    <a:pt x="7358" y="1114"/>
                  </a:lnTo>
                  <a:lnTo>
                    <a:pt x="7360" y="1110"/>
                  </a:lnTo>
                  <a:lnTo>
                    <a:pt x="7360" y="1108"/>
                  </a:lnTo>
                  <a:lnTo>
                    <a:pt x="7358" y="1106"/>
                  </a:lnTo>
                  <a:lnTo>
                    <a:pt x="7356" y="1104"/>
                  </a:lnTo>
                  <a:lnTo>
                    <a:pt x="7352" y="1104"/>
                  </a:lnTo>
                  <a:lnTo>
                    <a:pt x="7346" y="1102"/>
                  </a:lnTo>
                  <a:lnTo>
                    <a:pt x="7342" y="1100"/>
                  </a:lnTo>
                  <a:lnTo>
                    <a:pt x="7340" y="1096"/>
                  </a:lnTo>
                  <a:lnTo>
                    <a:pt x="7336" y="1094"/>
                  </a:lnTo>
                  <a:lnTo>
                    <a:pt x="7332" y="1094"/>
                  </a:lnTo>
                  <a:lnTo>
                    <a:pt x="7328" y="1092"/>
                  </a:lnTo>
                  <a:lnTo>
                    <a:pt x="7326" y="1088"/>
                  </a:lnTo>
                  <a:lnTo>
                    <a:pt x="7320" y="1084"/>
                  </a:lnTo>
                  <a:lnTo>
                    <a:pt x="7318" y="1084"/>
                  </a:lnTo>
                  <a:lnTo>
                    <a:pt x="7314" y="1084"/>
                  </a:lnTo>
                  <a:lnTo>
                    <a:pt x="7308" y="1086"/>
                  </a:lnTo>
                  <a:lnTo>
                    <a:pt x="7308" y="1084"/>
                  </a:lnTo>
                  <a:lnTo>
                    <a:pt x="7306" y="1082"/>
                  </a:lnTo>
                  <a:lnTo>
                    <a:pt x="7298" y="1084"/>
                  </a:lnTo>
                  <a:lnTo>
                    <a:pt x="7290" y="1084"/>
                  </a:lnTo>
                  <a:lnTo>
                    <a:pt x="7290" y="1082"/>
                  </a:lnTo>
                  <a:lnTo>
                    <a:pt x="7290" y="1080"/>
                  </a:lnTo>
                  <a:lnTo>
                    <a:pt x="7290" y="1078"/>
                  </a:lnTo>
                  <a:lnTo>
                    <a:pt x="7286" y="1074"/>
                  </a:lnTo>
                  <a:lnTo>
                    <a:pt x="7280" y="1072"/>
                  </a:lnTo>
                  <a:lnTo>
                    <a:pt x="7274" y="1072"/>
                  </a:lnTo>
                  <a:lnTo>
                    <a:pt x="7268" y="1072"/>
                  </a:lnTo>
                  <a:lnTo>
                    <a:pt x="7262" y="1074"/>
                  </a:lnTo>
                  <a:lnTo>
                    <a:pt x="7258" y="1078"/>
                  </a:lnTo>
                  <a:lnTo>
                    <a:pt x="7256" y="1082"/>
                  </a:lnTo>
                  <a:lnTo>
                    <a:pt x="7254" y="1088"/>
                  </a:lnTo>
                  <a:lnTo>
                    <a:pt x="7254" y="1098"/>
                  </a:lnTo>
                  <a:lnTo>
                    <a:pt x="7256" y="1104"/>
                  </a:lnTo>
                  <a:lnTo>
                    <a:pt x="7254" y="1102"/>
                  </a:lnTo>
                  <a:lnTo>
                    <a:pt x="7248" y="1100"/>
                  </a:lnTo>
                  <a:lnTo>
                    <a:pt x="7246" y="1100"/>
                  </a:lnTo>
                  <a:lnTo>
                    <a:pt x="7242" y="1100"/>
                  </a:lnTo>
                  <a:lnTo>
                    <a:pt x="7236" y="1102"/>
                  </a:lnTo>
                  <a:lnTo>
                    <a:pt x="7232" y="1100"/>
                  </a:lnTo>
                  <a:lnTo>
                    <a:pt x="7232" y="1098"/>
                  </a:lnTo>
                  <a:lnTo>
                    <a:pt x="7238" y="1094"/>
                  </a:lnTo>
                  <a:lnTo>
                    <a:pt x="7244" y="1090"/>
                  </a:lnTo>
                  <a:lnTo>
                    <a:pt x="7248" y="1086"/>
                  </a:lnTo>
                  <a:lnTo>
                    <a:pt x="7250" y="1084"/>
                  </a:lnTo>
                  <a:lnTo>
                    <a:pt x="7246" y="1082"/>
                  </a:lnTo>
                  <a:lnTo>
                    <a:pt x="7240" y="1084"/>
                  </a:lnTo>
                  <a:lnTo>
                    <a:pt x="7238" y="1082"/>
                  </a:lnTo>
                  <a:lnTo>
                    <a:pt x="7240" y="1078"/>
                  </a:lnTo>
                  <a:lnTo>
                    <a:pt x="7242" y="1076"/>
                  </a:lnTo>
                  <a:lnTo>
                    <a:pt x="7250" y="1074"/>
                  </a:lnTo>
                  <a:lnTo>
                    <a:pt x="7256" y="1070"/>
                  </a:lnTo>
                  <a:lnTo>
                    <a:pt x="7258" y="1068"/>
                  </a:lnTo>
                  <a:lnTo>
                    <a:pt x="7258" y="1066"/>
                  </a:lnTo>
                  <a:lnTo>
                    <a:pt x="7258" y="1064"/>
                  </a:lnTo>
                  <a:lnTo>
                    <a:pt x="7256" y="1062"/>
                  </a:lnTo>
                  <a:lnTo>
                    <a:pt x="7250" y="1064"/>
                  </a:lnTo>
                  <a:lnTo>
                    <a:pt x="7246" y="1064"/>
                  </a:lnTo>
                  <a:lnTo>
                    <a:pt x="7246" y="1062"/>
                  </a:lnTo>
                  <a:lnTo>
                    <a:pt x="7244" y="1060"/>
                  </a:lnTo>
                  <a:lnTo>
                    <a:pt x="7244" y="1058"/>
                  </a:lnTo>
                  <a:lnTo>
                    <a:pt x="7244" y="1056"/>
                  </a:lnTo>
                  <a:lnTo>
                    <a:pt x="7238" y="1058"/>
                  </a:lnTo>
                  <a:lnTo>
                    <a:pt x="7232" y="1058"/>
                  </a:lnTo>
                  <a:lnTo>
                    <a:pt x="7230" y="1058"/>
                  </a:lnTo>
                  <a:lnTo>
                    <a:pt x="7226" y="1056"/>
                  </a:lnTo>
                  <a:lnTo>
                    <a:pt x="7222" y="1054"/>
                  </a:lnTo>
                  <a:lnTo>
                    <a:pt x="7220" y="1054"/>
                  </a:lnTo>
                  <a:lnTo>
                    <a:pt x="7218" y="1058"/>
                  </a:lnTo>
                  <a:lnTo>
                    <a:pt x="7216" y="1062"/>
                  </a:lnTo>
                  <a:lnTo>
                    <a:pt x="7214" y="1062"/>
                  </a:lnTo>
                  <a:lnTo>
                    <a:pt x="7212" y="1062"/>
                  </a:lnTo>
                  <a:lnTo>
                    <a:pt x="7208" y="1060"/>
                  </a:lnTo>
                  <a:lnTo>
                    <a:pt x="7206" y="1060"/>
                  </a:lnTo>
                  <a:lnTo>
                    <a:pt x="7202" y="1064"/>
                  </a:lnTo>
                  <a:lnTo>
                    <a:pt x="7202" y="1066"/>
                  </a:lnTo>
                  <a:lnTo>
                    <a:pt x="7202" y="1068"/>
                  </a:lnTo>
                  <a:lnTo>
                    <a:pt x="7204" y="1070"/>
                  </a:lnTo>
                  <a:lnTo>
                    <a:pt x="7208" y="1070"/>
                  </a:lnTo>
                  <a:lnTo>
                    <a:pt x="7214" y="1072"/>
                  </a:lnTo>
                  <a:lnTo>
                    <a:pt x="7212" y="1074"/>
                  </a:lnTo>
                  <a:lnTo>
                    <a:pt x="7208" y="1076"/>
                  </a:lnTo>
                  <a:lnTo>
                    <a:pt x="7208" y="1080"/>
                  </a:lnTo>
                  <a:lnTo>
                    <a:pt x="7204" y="1082"/>
                  </a:lnTo>
                  <a:lnTo>
                    <a:pt x="7200" y="1082"/>
                  </a:lnTo>
                  <a:lnTo>
                    <a:pt x="7200" y="1086"/>
                  </a:lnTo>
                  <a:lnTo>
                    <a:pt x="7198" y="1088"/>
                  </a:lnTo>
                  <a:lnTo>
                    <a:pt x="7196" y="1090"/>
                  </a:lnTo>
                  <a:lnTo>
                    <a:pt x="7194" y="1092"/>
                  </a:lnTo>
                  <a:lnTo>
                    <a:pt x="7194" y="1096"/>
                  </a:lnTo>
                  <a:lnTo>
                    <a:pt x="7196" y="1100"/>
                  </a:lnTo>
                  <a:lnTo>
                    <a:pt x="7194" y="1102"/>
                  </a:lnTo>
                  <a:lnTo>
                    <a:pt x="7190" y="1102"/>
                  </a:lnTo>
                  <a:lnTo>
                    <a:pt x="7180" y="1106"/>
                  </a:lnTo>
                  <a:lnTo>
                    <a:pt x="7176" y="1108"/>
                  </a:lnTo>
                  <a:lnTo>
                    <a:pt x="7176" y="1102"/>
                  </a:lnTo>
                  <a:lnTo>
                    <a:pt x="7180" y="1094"/>
                  </a:lnTo>
                  <a:lnTo>
                    <a:pt x="7180" y="1088"/>
                  </a:lnTo>
                  <a:lnTo>
                    <a:pt x="7180" y="1084"/>
                  </a:lnTo>
                  <a:lnTo>
                    <a:pt x="7182" y="1078"/>
                  </a:lnTo>
                  <a:lnTo>
                    <a:pt x="7184" y="1070"/>
                  </a:lnTo>
                  <a:lnTo>
                    <a:pt x="7184" y="1068"/>
                  </a:lnTo>
                  <a:lnTo>
                    <a:pt x="7182" y="1066"/>
                  </a:lnTo>
                  <a:lnTo>
                    <a:pt x="7178" y="1066"/>
                  </a:lnTo>
                  <a:lnTo>
                    <a:pt x="7174" y="1070"/>
                  </a:lnTo>
                  <a:lnTo>
                    <a:pt x="7164" y="1078"/>
                  </a:lnTo>
                  <a:lnTo>
                    <a:pt x="7140" y="1102"/>
                  </a:lnTo>
                  <a:lnTo>
                    <a:pt x="7134" y="1108"/>
                  </a:lnTo>
                  <a:lnTo>
                    <a:pt x="7134" y="1112"/>
                  </a:lnTo>
                  <a:lnTo>
                    <a:pt x="7134" y="1116"/>
                  </a:lnTo>
                  <a:lnTo>
                    <a:pt x="7130" y="1122"/>
                  </a:lnTo>
                  <a:lnTo>
                    <a:pt x="7124" y="1126"/>
                  </a:lnTo>
                  <a:lnTo>
                    <a:pt x="7122" y="1128"/>
                  </a:lnTo>
                  <a:lnTo>
                    <a:pt x="7118" y="1126"/>
                  </a:lnTo>
                  <a:lnTo>
                    <a:pt x="7116" y="1128"/>
                  </a:lnTo>
                  <a:lnTo>
                    <a:pt x="7112" y="1130"/>
                  </a:lnTo>
                  <a:lnTo>
                    <a:pt x="7112" y="1128"/>
                  </a:lnTo>
                  <a:lnTo>
                    <a:pt x="7112" y="1126"/>
                  </a:lnTo>
                  <a:lnTo>
                    <a:pt x="7116" y="1120"/>
                  </a:lnTo>
                  <a:lnTo>
                    <a:pt x="7120" y="1114"/>
                  </a:lnTo>
                  <a:lnTo>
                    <a:pt x="7120" y="1112"/>
                  </a:lnTo>
                  <a:lnTo>
                    <a:pt x="7120" y="1110"/>
                  </a:lnTo>
                  <a:lnTo>
                    <a:pt x="7122" y="1106"/>
                  </a:lnTo>
                  <a:lnTo>
                    <a:pt x="7126" y="1102"/>
                  </a:lnTo>
                  <a:lnTo>
                    <a:pt x="7124" y="1100"/>
                  </a:lnTo>
                  <a:lnTo>
                    <a:pt x="7124" y="1098"/>
                  </a:lnTo>
                  <a:lnTo>
                    <a:pt x="7124" y="1096"/>
                  </a:lnTo>
                  <a:lnTo>
                    <a:pt x="7132" y="1088"/>
                  </a:lnTo>
                  <a:lnTo>
                    <a:pt x="7150" y="1072"/>
                  </a:lnTo>
                  <a:lnTo>
                    <a:pt x="7152" y="1072"/>
                  </a:lnTo>
                  <a:lnTo>
                    <a:pt x="7150" y="1070"/>
                  </a:lnTo>
                  <a:lnTo>
                    <a:pt x="7144" y="1070"/>
                  </a:lnTo>
                  <a:lnTo>
                    <a:pt x="7138" y="1070"/>
                  </a:lnTo>
                  <a:lnTo>
                    <a:pt x="7136" y="1068"/>
                  </a:lnTo>
                  <a:lnTo>
                    <a:pt x="7132" y="1064"/>
                  </a:lnTo>
                  <a:lnTo>
                    <a:pt x="7130" y="1064"/>
                  </a:lnTo>
                  <a:lnTo>
                    <a:pt x="7128" y="1070"/>
                  </a:lnTo>
                  <a:lnTo>
                    <a:pt x="7126" y="1076"/>
                  </a:lnTo>
                  <a:lnTo>
                    <a:pt x="7122" y="1070"/>
                  </a:lnTo>
                  <a:lnTo>
                    <a:pt x="7118" y="1066"/>
                  </a:lnTo>
                  <a:lnTo>
                    <a:pt x="7114" y="1066"/>
                  </a:lnTo>
                  <a:lnTo>
                    <a:pt x="7112" y="1066"/>
                  </a:lnTo>
                  <a:lnTo>
                    <a:pt x="7108" y="1066"/>
                  </a:lnTo>
                  <a:lnTo>
                    <a:pt x="7106" y="1066"/>
                  </a:lnTo>
                  <a:lnTo>
                    <a:pt x="7102" y="1064"/>
                  </a:lnTo>
                  <a:lnTo>
                    <a:pt x="7098" y="1064"/>
                  </a:lnTo>
                  <a:lnTo>
                    <a:pt x="7096" y="1066"/>
                  </a:lnTo>
                  <a:lnTo>
                    <a:pt x="7098" y="1068"/>
                  </a:lnTo>
                  <a:lnTo>
                    <a:pt x="7100" y="1072"/>
                  </a:lnTo>
                  <a:lnTo>
                    <a:pt x="7100" y="1076"/>
                  </a:lnTo>
                  <a:lnTo>
                    <a:pt x="7098" y="1076"/>
                  </a:lnTo>
                  <a:lnTo>
                    <a:pt x="7094" y="1074"/>
                  </a:lnTo>
                  <a:lnTo>
                    <a:pt x="7088" y="1072"/>
                  </a:lnTo>
                  <a:lnTo>
                    <a:pt x="7084" y="1074"/>
                  </a:lnTo>
                  <a:lnTo>
                    <a:pt x="7086" y="1078"/>
                  </a:lnTo>
                  <a:lnTo>
                    <a:pt x="7094" y="1082"/>
                  </a:lnTo>
                  <a:lnTo>
                    <a:pt x="7102" y="1086"/>
                  </a:lnTo>
                  <a:lnTo>
                    <a:pt x="7106" y="1088"/>
                  </a:lnTo>
                  <a:lnTo>
                    <a:pt x="7104" y="1088"/>
                  </a:lnTo>
                  <a:lnTo>
                    <a:pt x="7094" y="1086"/>
                  </a:lnTo>
                  <a:lnTo>
                    <a:pt x="7088" y="1084"/>
                  </a:lnTo>
                  <a:lnTo>
                    <a:pt x="7088" y="1086"/>
                  </a:lnTo>
                  <a:lnTo>
                    <a:pt x="7086" y="1088"/>
                  </a:lnTo>
                  <a:lnTo>
                    <a:pt x="7084" y="1090"/>
                  </a:lnTo>
                  <a:lnTo>
                    <a:pt x="7080" y="1094"/>
                  </a:lnTo>
                  <a:lnTo>
                    <a:pt x="7072" y="1100"/>
                  </a:lnTo>
                  <a:lnTo>
                    <a:pt x="7060" y="1106"/>
                  </a:lnTo>
                  <a:lnTo>
                    <a:pt x="7056" y="1110"/>
                  </a:lnTo>
                  <a:lnTo>
                    <a:pt x="7056" y="1112"/>
                  </a:lnTo>
                  <a:lnTo>
                    <a:pt x="7050" y="1116"/>
                  </a:lnTo>
                  <a:lnTo>
                    <a:pt x="7046" y="1118"/>
                  </a:lnTo>
                  <a:lnTo>
                    <a:pt x="7044" y="1120"/>
                  </a:lnTo>
                  <a:lnTo>
                    <a:pt x="7044" y="1122"/>
                  </a:lnTo>
                  <a:lnTo>
                    <a:pt x="7048" y="1124"/>
                  </a:lnTo>
                  <a:lnTo>
                    <a:pt x="7046" y="1126"/>
                  </a:lnTo>
                  <a:lnTo>
                    <a:pt x="7044" y="1126"/>
                  </a:lnTo>
                  <a:lnTo>
                    <a:pt x="7042" y="1128"/>
                  </a:lnTo>
                  <a:lnTo>
                    <a:pt x="7042" y="1130"/>
                  </a:lnTo>
                  <a:lnTo>
                    <a:pt x="7046" y="1132"/>
                  </a:lnTo>
                  <a:lnTo>
                    <a:pt x="7052" y="1134"/>
                  </a:lnTo>
                  <a:lnTo>
                    <a:pt x="7054" y="1136"/>
                  </a:lnTo>
                  <a:lnTo>
                    <a:pt x="7052" y="1136"/>
                  </a:lnTo>
                  <a:lnTo>
                    <a:pt x="7048" y="1136"/>
                  </a:lnTo>
                  <a:lnTo>
                    <a:pt x="7040" y="1136"/>
                  </a:lnTo>
                  <a:lnTo>
                    <a:pt x="7034" y="1132"/>
                  </a:lnTo>
                  <a:lnTo>
                    <a:pt x="7034" y="1130"/>
                  </a:lnTo>
                  <a:lnTo>
                    <a:pt x="7034" y="1128"/>
                  </a:lnTo>
                  <a:lnTo>
                    <a:pt x="7036" y="1124"/>
                  </a:lnTo>
                  <a:lnTo>
                    <a:pt x="7034" y="1122"/>
                  </a:lnTo>
                  <a:lnTo>
                    <a:pt x="7028" y="1118"/>
                  </a:lnTo>
                  <a:lnTo>
                    <a:pt x="7018" y="1116"/>
                  </a:lnTo>
                  <a:lnTo>
                    <a:pt x="7012" y="1116"/>
                  </a:lnTo>
                  <a:lnTo>
                    <a:pt x="7008" y="1116"/>
                  </a:lnTo>
                  <a:lnTo>
                    <a:pt x="7006" y="1114"/>
                  </a:lnTo>
                  <a:lnTo>
                    <a:pt x="7004" y="1114"/>
                  </a:lnTo>
                  <a:lnTo>
                    <a:pt x="7002" y="1114"/>
                  </a:lnTo>
                  <a:lnTo>
                    <a:pt x="6998" y="1114"/>
                  </a:lnTo>
                  <a:lnTo>
                    <a:pt x="6992" y="1112"/>
                  </a:lnTo>
                  <a:lnTo>
                    <a:pt x="6990" y="1112"/>
                  </a:lnTo>
                  <a:lnTo>
                    <a:pt x="6988" y="1120"/>
                  </a:lnTo>
                  <a:lnTo>
                    <a:pt x="6988" y="1124"/>
                  </a:lnTo>
                  <a:lnTo>
                    <a:pt x="6984" y="1120"/>
                  </a:lnTo>
                  <a:lnTo>
                    <a:pt x="6982" y="1116"/>
                  </a:lnTo>
                  <a:lnTo>
                    <a:pt x="6978" y="1114"/>
                  </a:lnTo>
                  <a:lnTo>
                    <a:pt x="6974" y="1114"/>
                  </a:lnTo>
                  <a:lnTo>
                    <a:pt x="6968" y="1114"/>
                  </a:lnTo>
                  <a:lnTo>
                    <a:pt x="6964" y="1118"/>
                  </a:lnTo>
                  <a:lnTo>
                    <a:pt x="6964" y="1120"/>
                  </a:lnTo>
                  <a:lnTo>
                    <a:pt x="6966" y="1122"/>
                  </a:lnTo>
                  <a:lnTo>
                    <a:pt x="6970" y="1124"/>
                  </a:lnTo>
                  <a:lnTo>
                    <a:pt x="6972" y="1124"/>
                  </a:lnTo>
                  <a:lnTo>
                    <a:pt x="6972" y="1126"/>
                  </a:lnTo>
                  <a:lnTo>
                    <a:pt x="6974" y="1128"/>
                  </a:lnTo>
                  <a:lnTo>
                    <a:pt x="6978" y="1128"/>
                  </a:lnTo>
                  <a:lnTo>
                    <a:pt x="6982" y="1128"/>
                  </a:lnTo>
                  <a:lnTo>
                    <a:pt x="6986" y="1132"/>
                  </a:lnTo>
                  <a:lnTo>
                    <a:pt x="6988" y="1134"/>
                  </a:lnTo>
                  <a:lnTo>
                    <a:pt x="6992" y="1134"/>
                  </a:lnTo>
                  <a:lnTo>
                    <a:pt x="6994" y="1134"/>
                  </a:lnTo>
                  <a:lnTo>
                    <a:pt x="6992" y="1138"/>
                  </a:lnTo>
                  <a:lnTo>
                    <a:pt x="6990" y="1140"/>
                  </a:lnTo>
                  <a:lnTo>
                    <a:pt x="6990" y="1142"/>
                  </a:lnTo>
                  <a:lnTo>
                    <a:pt x="6996" y="1150"/>
                  </a:lnTo>
                  <a:lnTo>
                    <a:pt x="6998" y="1154"/>
                  </a:lnTo>
                  <a:lnTo>
                    <a:pt x="6996" y="1152"/>
                  </a:lnTo>
                  <a:lnTo>
                    <a:pt x="6980" y="1140"/>
                  </a:lnTo>
                  <a:lnTo>
                    <a:pt x="6970" y="1134"/>
                  </a:lnTo>
                  <a:lnTo>
                    <a:pt x="6964" y="1134"/>
                  </a:lnTo>
                  <a:lnTo>
                    <a:pt x="6962" y="1136"/>
                  </a:lnTo>
                  <a:lnTo>
                    <a:pt x="6964" y="1138"/>
                  </a:lnTo>
                  <a:lnTo>
                    <a:pt x="6964" y="1140"/>
                  </a:lnTo>
                  <a:lnTo>
                    <a:pt x="6964" y="1142"/>
                  </a:lnTo>
                  <a:lnTo>
                    <a:pt x="6960" y="1144"/>
                  </a:lnTo>
                  <a:lnTo>
                    <a:pt x="6958" y="1144"/>
                  </a:lnTo>
                  <a:lnTo>
                    <a:pt x="6956" y="1142"/>
                  </a:lnTo>
                  <a:lnTo>
                    <a:pt x="6958" y="1140"/>
                  </a:lnTo>
                  <a:lnTo>
                    <a:pt x="6958" y="1138"/>
                  </a:lnTo>
                  <a:lnTo>
                    <a:pt x="6956" y="1138"/>
                  </a:lnTo>
                  <a:lnTo>
                    <a:pt x="6950" y="1142"/>
                  </a:lnTo>
                  <a:lnTo>
                    <a:pt x="6938" y="1152"/>
                  </a:lnTo>
                  <a:lnTo>
                    <a:pt x="6936" y="1152"/>
                  </a:lnTo>
                  <a:lnTo>
                    <a:pt x="6934" y="1154"/>
                  </a:lnTo>
                  <a:lnTo>
                    <a:pt x="6934" y="1162"/>
                  </a:lnTo>
                  <a:lnTo>
                    <a:pt x="6932" y="1168"/>
                  </a:lnTo>
                  <a:lnTo>
                    <a:pt x="6928" y="1172"/>
                  </a:lnTo>
                  <a:lnTo>
                    <a:pt x="6922" y="1180"/>
                  </a:lnTo>
                  <a:lnTo>
                    <a:pt x="6914" y="1186"/>
                  </a:lnTo>
                  <a:lnTo>
                    <a:pt x="6922" y="1172"/>
                  </a:lnTo>
                  <a:lnTo>
                    <a:pt x="6926" y="1160"/>
                  </a:lnTo>
                  <a:lnTo>
                    <a:pt x="6928" y="1150"/>
                  </a:lnTo>
                  <a:lnTo>
                    <a:pt x="6928" y="1140"/>
                  </a:lnTo>
                  <a:lnTo>
                    <a:pt x="6926" y="1136"/>
                  </a:lnTo>
                  <a:lnTo>
                    <a:pt x="6924" y="1138"/>
                  </a:lnTo>
                  <a:lnTo>
                    <a:pt x="6922" y="1142"/>
                  </a:lnTo>
                  <a:lnTo>
                    <a:pt x="6920" y="1142"/>
                  </a:lnTo>
                  <a:lnTo>
                    <a:pt x="6918" y="1140"/>
                  </a:lnTo>
                  <a:lnTo>
                    <a:pt x="6916" y="1140"/>
                  </a:lnTo>
                  <a:lnTo>
                    <a:pt x="6908" y="1150"/>
                  </a:lnTo>
                  <a:lnTo>
                    <a:pt x="6906" y="1156"/>
                  </a:lnTo>
                  <a:lnTo>
                    <a:pt x="6906" y="1160"/>
                  </a:lnTo>
                  <a:lnTo>
                    <a:pt x="6908" y="1160"/>
                  </a:lnTo>
                  <a:lnTo>
                    <a:pt x="6904" y="1164"/>
                  </a:lnTo>
                  <a:lnTo>
                    <a:pt x="6902" y="1166"/>
                  </a:lnTo>
                  <a:lnTo>
                    <a:pt x="6898" y="1166"/>
                  </a:lnTo>
                  <a:lnTo>
                    <a:pt x="6898" y="1162"/>
                  </a:lnTo>
                  <a:lnTo>
                    <a:pt x="6900" y="1158"/>
                  </a:lnTo>
                  <a:lnTo>
                    <a:pt x="6902" y="1152"/>
                  </a:lnTo>
                  <a:lnTo>
                    <a:pt x="6902" y="1150"/>
                  </a:lnTo>
                  <a:lnTo>
                    <a:pt x="6900" y="1148"/>
                  </a:lnTo>
                  <a:lnTo>
                    <a:pt x="6896" y="1148"/>
                  </a:lnTo>
                  <a:lnTo>
                    <a:pt x="6888" y="1150"/>
                  </a:lnTo>
                  <a:lnTo>
                    <a:pt x="6882" y="1152"/>
                  </a:lnTo>
                  <a:lnTo>
                    <a:pt x="6870" y="1160"/>
                  </a:lnTo>
                  <a:lnTo>
                    <a:pt x="6868" y="1162"/>
                  </a:lnTo>
                  <a:lnTo>
                    <a:pt x="6870" y="1164"/>
                  </a:lnTo>
                  <a:lnTo>
                    <a:pt x="6872" y="1166"/>
                  </a:lnTo>
                  <a:lnTo>
                    <a:pt x="6872" y="1168"/>
                  </a:lnTo>
                  <a:lnTo>
                    <a:pt x="6872" y="1170"/>
                  </a:lnTo>
                  <a:lnTo>
                    <a:pt x="6872" y="1174"/>
                  </a:lnTo>
                  <a:lnTo>
                    <a:pt x="6874" y="1174"/>
                  </a:lnTo>
                  <a:lnTo>
                    <a:pt x="6882" y="1178"/>
                  </a:lnTo>
                  <a:lnTo>
                    <a:pt x="6886" y="1178"/>
                  </a:lnTo>
                  <a:lnTo>
                    <a:pt x="6890" y="1182"/>
                  </a:lnTo>
                  <a:lnTo>
                    <a:pt x="6892" y="1186"/>
                  </a:lnTo>
                  <a:lnTo>
                    <a:pt x="6894" y="1192"/>
                  </a:lnTo>
                  <a:lnTo>
                    <a:pt x="6884" y="1188"/>
                  </a:lnTo>
                  <a:lnTo>
                    <a:pt x="6884" y="1186"/>
                  </a:lnTo>
                  <a:lnTo>
                    <a:pt x="6886" y="1184"/>
                  </a:lnTo>
                  <a:lnTo>
                    <a:pt x="6880" y="1182"/>
                  </a:lnTo>
                  <a:lnTo>
                    <a:pt x="6874" y="1180"/>
                  </a:lnTo>
                  <a:lnTo>
                    <a:pt x="6870" y="1178"/>
                  </a:lnTo>
                  <a:lnTo>
                    <a:pt x="6868" y="1172"/>
                  </a:lnTo>
                  <a:lnTo>
                    <a:pt x="6864" y="1168"/>
                  </a:lnTo>
                  <a:lnTo>
                    <a:pt x="6858" y="1168"/>
                  </a:lnTo>
                  <a:lnTo>
                    <a:pt x="6850" y="1172"/>
                  </a:lnTo>
                  <a:lnTo>
                    <a:pt x="6850" y="1174"/>
                  </a:lnTo>
                  <a:lnTo>
                    <a:pt x="6858" y="1180"/>
                  </a:lnTo>
                  <a:lnTo>
                    <a:pt x="6862" y="1184"/>
                  </a:lnTo>
                  <a:lnTo>
                    <a:pt x="6860" y="1186"/>
                  </a:lnTo>
                  <a:lnTo>
                    <a:pt x="6856" y="1184"/>
                  </a:lnTo>
                  <a:lnTo>
                    <a:pt x="6852" y="1180"/>
                  </a:lnTo>
                  <a:lnTo>
                    <a:pt x="6842" y="1172"/>
                  </a:lnTo>
                  <a:lnTo>
                    <a:pt x="6838" y="1172"/>
                  </a:lnTo>
                  <a:lnTo>
                    <a:pt x="6838" y="1174"/>
                  </a:lnTo>
                  <a:lnTo>
                    <a:pt x="6840" y="1178"/>
                  </a:lnTo>
                  <a:lnTo>
                    <a:pt x="6838" y="1180"/>
                  </a:lnTo>
                  <a:lnTo>
                    <a:pt x="6836" y="1182"/>
                  </a:lnTo>
                  <a:lnTo>
                    <a:pt x="6834" y="1184"/>
                  </a:lnTo>
                  <a:lnTo>
                    <a:pt x="6836" y="1190"/>
                  </a:lnTo>
                  <a:lnTo>
                    <a:pt x="6836" y="1194"/>
                  </a:lnTo>
                  <a:lnTo>
                    <a:pt x="6836" y="1196"/>
                  </a:lnTo>
                  <a:lnTo>
                    <a:pt x="6830" y="1198"/>
                  </a:lnTo>
                  <a:lnTo>
                    <a:pt x="6822" y="1200"/>
                  </a:lnTo>
                  <a:lnTo>
                    <a:pt x="6818" y="1202"/>
                  </a:lnTo>
                  <a:lnTo>
                    <a:pt x="6814" y="1206"/>
                  </a:lnTo>
                  <a:lnTo>
                    <a:pt x="6812" y="1210"/>
                  </a:lnTo>
                  <a:lnTo>
                    <a:pt x="6814" y="1212"/>
                  </a:lnTo>
                  <a:lnTo>
                    <a:pt x="6818" y="1214"/>
                  </a:lnTo>
                  <a:lnTo>
                    <a:pt x="6822" y="1214"/>
                  </a:lnTo>
                  <a:lnTo>
                    <a:pt x="6816" y="1216"/>
                  </a:lnTo>
                  <a:lnTo>
                    <a:pt x="6808" y="1220"/>
                  </a:lnTo>
                  <a:lnTo>
                    <a:pt x="6804" y="1222"/>
                  </a:lnTo>
                  <a:lnTo>
                    <a:pt x="6802" y="1226"/>
                  </a:lnTo>
                  <a:lnTo>
                    <a:pt x="6798" y="1228"/>
                  </a:lnTo>
                  <a:lnTo>
                    <a:pt x="6792" y="1230"/>
                  </a:lnTo>
                  <a:lnTo>
                    <a:pt x="6786" y="1230"/>
                  </a:lnTo>
                  <a:lnTo>
                    <a:pt x="6780" y="1232"/>
                  </a:lnTo>
                  <a:lnTo>
                    <a:pt x="6774" y="1240"/>
                  </a:lnTo>
                  <a:lnTo>
                    <a:pt x="6772" y="1244"/>
                  </a:lnTo>
                  <a:lnTo>
                    <a:pt x="6772" y="1246"/>
                  </a:lnTo>
                  <a:lnTo>
                    <a:pt x="6776" y="1248"/>
                  </a:lnTo>
                  <a:lnTo>
                    <a:pt x="6780" y="1246"/>
                  </a:lnTo>
                  <a:lnTo>
                    <a:pt x="6790" y="1244"/>
                  </a:lnTo>
                  <a:lnTo>
                    <a:pt x="6792" y="1244"/>
                  </a:lnTo>
                  <a:lnTo>
                    <a:pt x="6794" y="1244"/>
                  </a:lnTo>
                  <a:lnTo>
                    <a:pt x="6794" y="1246"/>
                  </a:lnTo>
                  <a:lnTo>
                    <a:pt x="6796" y="1248"/>
                  </a:lnTo>
                  <a:lnTo>
                    <a:pt x="6808" y="1242"/>
                  </a:lnTo>
                  <a:lnTo>
                    <a:pt x="6812" y="1240"/>
                  </a:lnTo>
                  <a:lnTo>
                    <a:pt x="6814" y="1240"/>
                  </a:lnTo>
                  <a:lnTo>
                    <a:pt x="6812" y="1244"/>
                  </a:lnTo>
                  <a:lnTo>
                    <a:pt x="6804" y="1250"/>
                  </a:lnTo>
                  <a:lnTo>
                    <a:pt x="6794" y="1254"/>
                  </a:lnTo>
                  <a:lnTo>
                    <a:pt x="6786" y="1254"/>
                  </a:lnTo>
                  <a:lnTo>
                    <a:pt x="6784" y="1252"/>
                  </a:lnTo>
                  <a:lnTo>
                    <a:pt x="6780" y="1252"/>
                  </a:lnTo>
                  <a:lnTo>
                    <a:pt x="6772" y="1250"/>
                  </a:lnTo>
                  <a:lnTo>
                    <a:pt x="6764" y="1252"/>
                  </a:lnTo>
                  <a:lnTo>
                    <a:pt x="6756" y="1254"/>
                  </a:lnTo>
                  <a:lnTo>
                    <a:pt x="6754" y="1258"/>
                  </a:lnTo>
                  <a:lnTo>
                    <a:pt x="6758" y="1260"/>
                  </a:lnTo>
                  <a:lnTo>
                    <a:pt x="6760" y="1262"/>
                  </a:lnTo>
                  <a:lnTo>
                    <a:pt x="6760" y="1264"/>
                  </a:lnTo>
                  <a:lnTo>
                    <a:pt x="6764" y="1264"/>
                  </a:lnTo>
                  <a:lnTo>
                    <a:pt x="6770" y="1266"/>
                  </a:lnTo>
                  <a:lnTo>
                    <a:pt x="6768" y="1270"/>
                  </a:lnTo>
                  <a:lnTo>
                    <a:pt x="6764" y="1274"/>
                  </a:lnTo>
                  <a:lnTo>
                    <a:pt x="6762" y="1278"/>
                  </a:lnTo>
                  <a:lnTo>
                    <a:pt x="6762" y="1282"/>
                  </a:lnTo>
                  <a:lnTo>
                    <a:pt x="6760" y="1286"/>
                  </a:lnTo>
                  <a:lnTo>
                    <a:pt x="6758" y="1284"/>
                  </a:lnTo>
                  <a:lnTo>
                    <a:pt x="6756" y="1278"/>
                  </a:lnTo>
                  <a:lnTo>
                    <a:pt x="6754" y="1272"/>
                  </a:lnTo>
                  <a:lnTo>
                    <a:pt x="6754" y="1266"/>
                  </a:lnTo>
                  <a:lnTo>
                    <a:pt x="6754" y="1262"/>
                  </a:lnTo>
                  <a:lnTo>
                    <a:pt x="6750" y="1262"/>
                  </a:lnTo>
                  <a:lnTo>
                    <a:pt x="6748" y="1266"/>
                  </a:lnTo>
                  <a:lnTo>
                    <a:pt x="6744" y="1270"/>
                  </a:lnTo>
                  <a:lnTo>
                    <a:pt x="6742" y="1272"/>
                  </a:lnTo>
                  <a:lnTo>
                    <a:pt x="6742" y="1270"/>
                  </a:lnTo>
                  <a:lnTo>
                    <a:pt x="6740" y="1268"/>
                  </a:lnTo>
                  <a:lnTo>
                    <a:pt x="6736" y="1268"/>
                  </a:lnTo>
                  <a:lnTo>
                    <a:pt x="6730" y="1270"/>
                  </a:lnTo>
                  <a:lnTo>
                    <a:pt x="6726" y="1272"/>
                  </a:lnTo>
                  <a:lnTo>
                    <a:pt x="6724" y="1274"/>
                  </a:lnTo>
                  <a:lnTo>
                    <a:pt x="6724" y="1276"/>
                  </a:lnTo>
                  <a:lnTo>
                    <a:pt x="6726" y="1278"/>
                  </a:lnTo>
                  <a:lnTo>
                    <a:pt x="6728" y="1276"/>
                  </a:lnTo>
                  <a:lnTo>
                    <a:pt x="6732" y="1276"/>
                  </a:lnTo>
                  <a:lnTo>
                    <a:pt x="6740" y="1276"/>
                  </a:lnTo>
                  <a:lnTo>
                    <a:pt x="6746" y="1278"/>
                  </a:lnTo>
                  <a:lnTo>
                    <a:pt x="6750" y="1280"/>
                  </a:lnTo>
                  <a:lnTo>
                    <a:pt x="6748" y="1282"/>
                  </a:lnTo>
                  <a:lnTo>
                    <a:pt x="6744" y="1282"/>
                  </a:lnTo>
                  <a:lnTo>
                    <a:pt x="6734" y="1284"/>
                  </a:lnTo>
                  <a:lnTo>
                    <a:pt x="6716" y="1286"/>
                  </a:lnTo>
                  <a:lnTo>
                    <a:pt x="6704" y="1290"/>
                  </a:lnTo>
                  <a:lnTo>
                    <a:pt x="6702" y="1294"/>
                  </a:lnTo>
                  <a:lnTo>
                    <a:pt x="6704" y="1296"/>
                  </a:lnTo>
                  <a:lnTo>
                    <a:pt x="6706" y="1296"/>
                  </a:lnTo>
                  <a:lnTo>
                    <a:pt x="6706" y="1298"/>
                  </a:lnTo>
                  <a:lnTo>
                    <a:pt x="6702" y="1300"/>
                  </a:lnTo>
                  <a:lnTo>
                    <a:pt x="6700" y="1302"/>
                  </a:lnTo>
                  <a:lnTo>
                    <a:pt x="6704" y="1304"/>
                  </a:lnTo>
                  <a:lnTo>
                    <a:pt x="6710" y="1304"/>
                  </a:lnTo>
                  <a:lnTo>
                    <a:pt x="6714" y="1304"/>
                  </a:lnTo>
                  <a:lnTo>
                    <a:pt x="6720" y="1298"/>
                  </a:lnTo>
                  <a:lnTo>
                    <a:pt x="6726" y="1294"/>
                  </a:lnTo>
                  <a:lnTo>
                    <a:pt x="6732" y="1294"/>
                  </a:lnTo>
                  <a:lnTo>
                    <a:pt x="6736" y="1294"/>
                  </a:lnTo>
                  <a:lnTo>
                    <a:pt x="6744" y="1296"/>
                  </a:lnTo>
                  <a:lnTo>
                    <a:pt x="6742" y="1298"/>
                  </a:lnTo>
                  <a:lnTo>
                    <a:pt x="6734" y="1298"/>
                  </a:lnTo>
                  <a:lnTo>
                    <a:pt x="6724" y="1300"/>
                  </a:lnTo>
                  <a:lnTo>
                    <a:pt x="6718" y="1304"/>
                  </a:lnTo>
                  <a:lnTo>
                    <a:pt x="6720" y="1306"/>
                  </a:lnTo>
                  <a:lnTo>
                    <a:pt x="6718" y="1308"/>
                  </a:lnTo>
                  <a:lnTo>
                    <a:pt x="6710" y="1310"/>
                  </a:lnTo>
                  <a:lnTo>
                    <a:pt x="6700" y="1312"/>
                  </a:lnTo>
                  <a:lnTo>
                    <a:pt x="6700" y="1314"/>
                  </a:lnTo>
                  <a:lnTo>
                    <a:pt x="6700" y="1316"/>
                  </a:lnTo>
                  <a:lnTo>
                    <a:pt x="6706" y="1318"/>
                  </a:lnTo>
                  <a:lnTo>
                    <a:pt x="6706" y="1320"/>
                  </a:lnTo>
                  <a:lnTo>
                    <a:pt x="6706" y="1322"/>
                  </a:lnTo>
                  <a:lnTo>
                    <a:pt x="6704" y="1322"/>
                  </a:lnTo>
                  <a:lnTo>
                    <a:pt x="6702" y="1320"/>
                  </a:lnTo>
                  <a:lnTo>
                    <a:pt x="6698" y="1320"/>
                  </a:lnTo>
                  <a:lnTo>
                    <a:pt x="6694" y="1322"/>
                  </a:lnTo>
                  <a:lnTo>
                    <a:pt x="6688" y="1328"/>
                  </a:lnTo>
                  <a:lnTo>
                    <a:pt x="6688" y="1330"/>
                  </a:lnTo>
                  <a:lnTo>
                    <a:pt x="6692" y="1332"/>
                  </a:lnTo>
                  <a:lnTo>
                    <a:pt x="6696" y="1332"/>
                  </a:lnTo>
                  <a:lnTo>
                    <a:pt x="6700" y="1330"/>
                  </a:lnTo>
                  <a:lnTo>
                    <a:pt x="6708" y="1330"/>
                  </a:lnTo>
                  <a:lnTo>
                    <a:pt x="6720" y="1330"/>
                  </a:lnTo>
                  <a:lnTo>
                    <a:pt x="6736" y="1332"/>
                  </a:lnTo>
                  <a:lnTo>
                    <a:pt x="6732" y="1334"/>
                  </a:lnTo>
                  <a:lnTo>
                    <a:pt x="6730" y="1336"/>
                  </a:lnTo>
                  <a:lnTo>
                    <a:pt x="6730" y="1338"/>
                  </a:lnTo>
                  <a:lnTo>
                    <a:pt x="6732" y="1342"/>
                  </a:lnTo>
                  <a:lnTo>
                    <a:pt x="6728" y="1340"/>
                  </a:lnTo>
                  <a:lnTo>
                    <a:pt x="6722" y="1336"/>
                  </a:lnTo>
                  <a:lnTo>
                    <a:pt x="6718" y="1334"/>
                  </a:lnTo>
                  <a:lnTo>
                    <a:pt x="6712" y="1332"/>
                  </a:lnTo>
                  <a:lnTo>
                    <a:pt x="6704" y="1334"/>
                  </a:lnTo>
                  <a:lnTo>
                    <a:pt x="6698" y="1334"/>
                  </a:lnTo>
                  <a:lnTo>
                    <a:pt x="6692" y="1336"/>
                  </a:lnTo>
                  <a:lnTo>
                    <a:pt x="6686" y="1338"/>
                  </a:lnTo>
                  <a:lnTo>
                    <a:pt x="6682" y="1338"/>
                  </a:lnTo>
                  <a:lnTo>
                    <a:pt x="6680" y="1338"/>
                  </a:lnTo>
                  <a:lnTo>
                    <a:pt x="6678" y="1340"/>
                  </a:lnTo>
                  <a:lnTo>
                    <a:pt x="6674" y="1340"/>
                  </a:lnTo>
                  <a:lnTo>
                    <a:pt x="6672" y="1340"/>
                  </a:lnTo>
                  <a:lnTo>
                    <a:pt x="6672" y="1342"/>
                  </a:lnTo>
                  <a:lnTo>
                    <a:pt x="6672" y="1346"/>
                  </a:lnTo>
                  <a:lnTo>
                    <a:pt x="6672" y="1348"/>
                  </a:lnTo>
                  <a:lnTo>
                    <a:pt x="6670" y="1350"/>
                  </a:lnTo>
                  <a:lnTo>
                    <a:pt x="6666" y="1350"/>
                  </a:lnTo>
                  <a:lnTo>
                    <a:pt x="6660" y="1352"/>
                  </a:lnTo>
                  <a:lnTo>
                    <a:pt x="6652" y="1352"/>
                  </a:lnTo>
                  <a:lnTo>
                    <a:pt x="6654" y="1356"/>
                  </a:lnTo>
                  <a:lnTo>
                    <a:pt x="6658" y="1360"/>
                  </a:lnTo>
                  <a:lnTo>
                    <a:pt x="6658" y="1362"/>
                  </a:lnTo>
                  <a:lnTo>
                    <a:pt x="6656" y="1364"/>
                  </a:lnTo>
                  <a:lnTo>
                    <a:pt x="6652" y="1366"/>
                  </a:lnTo>
                  <a:lnTo>
                    <a:pt x="6648" y="1366"/>
                  </a:lnTo>
                  <a:lnTo>
                    <a:pt x="6646" y="1366"/>
                  </a:lnTo>
                  <a:lnTo>
                    <a:pt x="6642" y="1370"/>
                  </a:lnTo>
                  <a:lnTo>
                    <a:pt x="6638" y="1374"/>
                  </a:lnTo>
                  <a:lnTo>
                    <a:pt x="6640" y="1374"/>
                  </a:lnTo>
                  <a:lnTo>
                    <a:pt x="6644" y="1376"/>
                  </a:lnTo>
                  <a:lnTo>
                    <a:pt x="6642" y="1378"/>
                  </a:lnTo>
                  <a:lnTo>
                    <a:pt x="6640" y="1380"/>
                  </a:lnTo>
                  <a:lnTo>
                    <a:pt x="6640" y="1382"/>
                  </a:lnTo>
                  <a:lnTo>
                    <a:pt x="6638" y="1382"/>
                  </a:lnTo>
                  <a:lnTo>
                    <a:pt x="6634" y="1382"/>
                  </a:lnTo>
                  <a:lnTo>
                    <a:pt x="6632" y="1382"/>
                  </a:lnTo>
                  <a:lnTo>
                    <a:pt x="6630" y="1382"/>
                  </a:lnTo>
                  <a:lnTo>
                    <a:pt x="6632" y="1386"/>
                  </a:lnTo>
                  <a:lnTo>
                    <a:pt x="6634" y="1388"/>
                  </a:lnTo>
                  <a:lnTo>
                    <a:pt x="6634" y="1390"/>
                  </a:lnTo>
                  <a:lnTo>
                    <a:pt x="6632" y="1394"/>
                  </a:lnTo>
                  <a:lnTo>
                    <a:pt x="6632" y="1396"/>
                  </a:lnTo>
                  <a:lnTo>
                    <a:pt x="6638" y="1398"/>
                  </a:lnTo>
                  <a:lnTo>
                    <a:pt x="6642" y="1398"/>
                  </a:lnTo>
                  <a:lnTo>
                    <a:pt x="6638" y="1400"/>
                  </a:lnTo>
                  <a:lnTo>
                    <a:pt x="6632" y="1402"/>
                  </a:lnTo>
                  <a:lnTo>
                    <a:pt x="6632" y="1404"/>
                  </a:lnTo>
                  <a:lnTo>
                    <a:pt x="6638" y="1404"/>
                  </a:lnTo>
                  <a:lnTo>
                    <a:pt x="6648" y="1402"/>
                  </a:lnTo>
                  <a:lnTo>
                    <a:pt x="6674" y="1396"/>
                  </a:lnTo>
                  <a:lnTo>
                    <a:pt x="6678" y="1396"/>
                  </a:lnTo>
                  <a:lnTo>
                    <a:pt x="6676" y="1398"/>
                  </a:lnTo>
                  <a:lnTo>
                    <a:pt x="6666" y="1402"/>
                  </a:lnTo>
                  <a:lnTo>
                    <a:pt x="6656" y="1404"/>
                  </a:lnTo>
                  <a:lnTo>
                    <a:pt x="6638" y="1408"/>
                  </a:lnTo>
                  <a:lnTo>
                    <a:pt x="6630" y="1408"/>
                  </a:lnTo>
                  <a:lnTo>
                    <a:pt x="6622" y="1412"/>
                  </a:lnTo>
                  <a:lnTo>
                    <a:pt x="6616" y="1414"/>
                  </a:lnTo>
                  <a:lnTo>
                    <a:pt x="6620" y="1414"/>
                  </a:lnTo>
                  <a:lnTo>
                    <a:pt x="6626" y="1414"/>
                  </a:lnTo>
                  <a:lnTo>
                    <a:pt x="6630" y="1416"/>
                  </a:lnTo>
                  <a:lnTo>
                    <a:pt x="6630" y="1418"/>
                  </a:lnTo>
                  <a:lnTo>
                    <a:pt x="6628" y="1422"/>
                  </a:lnTo>
                  <a:lnTo>
                    <a:pt x="6624" y="1422"/>
                  </a:lnTo>
                  <a:lnTo>
                    <a:pt x="6620" y="1426"/>
                  </a:lnTo>
                  <a:lnTo>
                    <a:pt x="6616" y="1432"/>
                  </a:lnTo>
                  <a:lnTo>
                    <a:pt x="6614" y="1436"/>
                  </a:lnTo>
                  <a:lnTo>
                    <a:pt x="6612" y="1438"/>
                  </a:lnTo>
                  <a:lnTo>
                    <a:pt x="6608" y="1438"/>
                  </a:lnTo>
                  <a:lnTo>
                    <a:pt x="6604" y="1440"/>
                  </a:lnTo>
                  <a:lnTo>
                    <a:pt x="6604" y="1444"/>
                  </a:lnTo>
                  <a:lnTo>
                    <a:pt x="6606" y="1450"/>
                  </a:lnTo>
                  <a:lnTo>
                    <a:pt x="6608" y="1450"/>
                  </a:lnTo>
                  <a:lnTo>
                    <a:pt x="6612" y="1450"/>
                  </a:lnTo>
                  <a:lnTo>
                    <a:pt x="6612" y="1454"/>
                  </a:lnTo>
                  <a:lnTo>
                    <a:pt x="6612" y="1458"/>
                  </a:lnTo>
                  <a:lnTo>
                    <a:pt x="6612" y="1460"/>
                  </a:lnTo>
                  <a:lnTo>
                    <a:pt x="6608" y="1464"/>
                  </a:lnTo>
                  <a:lnTo>
                    <a:pt x="6604" y="1468"/>
                  </a:lnTo>
                  <a:lnTo>
                    <a:pt x="6602" y="1468"/>
                  </a:lnTo>
                  <a:lnTo>
                    <a:pt x="6604" y="1470"/>
                  </a:lnTo>
                  <a:lnTo>
                    <a:pt x="6606" y="1474"/>
                  </a:lnTo>
                  <a:lnTo>
                    <a:pt x="6606" y="1478"/>
                  </a:lnTo>
                  <a:lnTo>
                    <a:pt x="6602" y="1482"/>
                  </a:lnTo>
                  <a:lnTo>
                    <a:pt x="6596" y="1484"/>
                  </a:lnTo>
                  <a:lnTo>
                    <a:pt x="6588" y="1484"/>
                  </a:lnTo>
                  <a:lnTo>
                    <a:pt x="6586" y="1486"/>
                  </a:lnTo>
                  <a:lnTo>
                    <a:pt x="6582" y="1488"/>
                  </a:lnTo>
                  <a:lnTo>
                    <a:pt x="6576" y="1490"/>
                  </a:lnTo>
                  <a:lnTo>
                    <a:pt x="6572" y="1490"/>
                  </a:lnTo>
                  <a:lnTo>
                    <a:pt x="6568" y="1492"/>
                  </a:lnTo>
                  <a:lnTo>
                    <a:pt x="6564" y="1494"/>
                  </a:lnTo>
                  <a:lnTo>
                    <a:pt x="6562" y="1494"/>
                  </a:lnTo>
                  <a:lnTo>
                    <a:pt x="6552" y="1492"/>
                  </a:lnTo>
                  <a:lnTo>
                    <a:pt x="6546" y="1494"/>
                  </a:lnTo>
                  <a:lnTo>
                    <a:pt x="6544" y="1496"/>
                  </a:lnTo>
                  <a:lnTo>
                    <a:pt x="6544" y="1498"/>
                  </a:lnTo>
                  <a:lnTo>
                    <a:pt x="6548" y="1498"/>
                  </a:lnTo>
                  <a:lnTo>
                    <a:pt x="6552" y="1498"/>
                  </a:lnTo>
                  <a:lnTo>
                    <a:pt x="6560" y="1498"/>
                  </a:lnTo>
                  <a:lnTo>
                    <a:pt x="6562" y="1500"/>
                  </a:lnTo>
                  <a:lnTo>
                    <a:pt x="6564" y="1500"/>
                  </a:lnTo>
                  <a:lnTo>
                    <a:pt x="6564" y="1504"/>
                  </a:lnTo>
                  <a:lnTo>
                    <a:pt x="6562" y="1506"/>
                  </a:lnTo>
                  <a:lnTo>
                    <a:pt x="6564" y="1506"/>
                  </a:lnTo>
                  <a:lnTo>
                    <a:pt x="6570" y="1502"/>
                  </a:lnTo>
                  <a:lnTo>
                    <a:pt x="6576" y="1500"/>
                  </a:lnTo>
                  <a:lnTo>
                    <a:pt x="6578" y="1500"/>
                  </a:lnTo>
                  <a:lnTo>
                    <a:pt x="6576" y="1504"/>
                  </a:lnTo>
                  <a:lnTo>
                    <a:pt x="6570" y="1506"/>
                  </a:lnTo>
                  <a:lnTo>
                    <a:pt x="6568" y="1508"/>
                  </a:lnTo>
                  <a:lnTo>
                    <a:pt x="6570" y="1512"/>
                  </a:lnTo>
                  <a:lnTo>
                    <a:pt x="6574" y="1514"/>
                  </a:lnTo>
                  <a:lnTo>
                    <a:pt x="6574" y="1516"/>
                  </a:lnTo>
                  <a:lnTo>
                    <a:pt x="6570" y="1520"/>
                  </a:lnTo>
                  <a:lnTo>
                    <a:pt x="6570" y="1524"/>
                  </a:lnTo>
                  <a:lnTo>
                    <a:pt x="6568" y="1524"/>
                  </a:lnTo>
                  <a:lnTo>
                    <a:pt x="6562" y="1526"/>
                  </a:lnTo>
                  <a:lnTo>
                    <a:pt x="6560" y="1526"/>
                  </a:lnTo>
                  <a:lnTo>
                    <a:pt x="6558" y="1524"/>
                  </a:lnTo>
                  <a:lnTo>
                    <a:pt x="6554" y="1520"/>
                  </a:lnTo>
                  <a:lnTo>
                    <a:pt x="6552" y="1516"/>
                  </a:lnTo>
                  <a:lnTo>
                    <a:pt x="6552" y="1514"/>
                  </a:lnTo>
                  <a:lnTo>
                    <a:pt x="6548" y="1514"/>
                  </a:lnTo>
                  <a:lnTo>
                    <a:pt x="6546" y="1516"/>
                  </a:lnTo>
                  <a:lnTo>
                    <a:pt x="6546" y="1518"/>
                  </a:lnTo>
                  <a:lnTo>
                    <a:pt x="6546" y="1520"/>
                  </a:lnTo>
                  <a:lnTo>
                    <a:pt x="6544" y="1520"/>
                  </a:lnTo>
                  <a:lnTo>
                    <a:pt x="6536" y="1522"/>
                  </a:lnTo>
                  <a:lnTo>
                    <a:pt x="6532" y="1524"/>
                  </a:lnTo>
                  <a:lnTo>
                    <a:pt x="6530" y="1528"/>
                  </a:lnTo>
                  <a:lnTo>
                    <a:pt x="6530" y="1530"/>
                  </a:lnTo>
                  <a:lnTo>
                    <a:pt x="6530" y="1534"/>
                  </a:lnTo>
                  <a:lnTo>
                    <a:pt x="6528" y="1536"/>
                  </a:lnTo>
                  <a:lnTo>
                    <a:pt x="6524" y="1538"/>
                  </a:lnTo>
                  <a:lnTo>
                    <a:pt x="6520" y="1538"/>
                  </a:lnTo>
                  <a:lnTo>
                    <a:pt x="6516" y="1540"/>
                  </a:lnTo>
                  <a:lnTo>
                    <a:pt x="6514" y="1544"/>
                  </a:lnTo>
                  <a:lnTo>
                    <a:pt x="6512" y="1552"/>
                  </a:lnTo>
                  <a:lnTo>
                    <a:pt x="6510" y="1556"/>
                  </a:lnTo>
                  <a:lnTo>
                    <a:pt x="6502" y="1562"/>
                  </a:lnTo>
                  <a:lnTo>
                    <a:pt x="6496" y="1566"/>
                  </a:lnTo>
                  <a:lnTo>
                    <a:pt x="6494" y="1570"/>
                  </a:lnTo>
                  <a:lnTo>
                    <a:pt x="6492" y="1572"/>
                  </a:lnTo>
                  <a:lnTo>
                    <a:pt x="6490" y="1576"/>
                  </a:lnTo>
                  <a:lnTo>
                    <a:pt x="6492" y="1578"/>
                  </a:lnTo>
                  <a:lnTo>
                    <a:pt x="6496" y="1576"/>
                  </a:lnTo>
                  <a:lnTo>
                    <a:pt x="6500" y="1574"/>
                  </a:lnTo>
                  <a:lnTo>
                    <a:pt x="6502" y="1574"/>
                  </a:lnTo>
                  <a:lnTo>
                    <a:pt x="6502" y="1576"/>
                  </a:lnTo>
                  <a:lnTo>
                    <a:pt x="6502" y="1578"/>
                  </a:lnTo>
                  <a:lnTo>
                    <a:pt x="6504" y="1580"/>
                  </a:lnTo>
                  <a:lnTo>
                    <a:pt x="6506" y="1582"/>
                  </a:lnTo>
                  <a:lnTo>
                    <a:pt x="6506" y="1584"/>
                  </a:lnTo>
                  <a:lnTo>
                    <a:pt x="6508" y="1586"/>
                  </a:lnTo>
                  <a:lnTo>
                    <a:pt x="6510" y="1588"/>
                  </a:lnTo>
                  <a:lnTo>
                    <a:pt x="6520" y="1586"/>
                  </a:lnTo>
                  <a:lnTo>
                    <a:pt x="6532" y="1582"/>
                  </a:lnTo>
                  <a:lnTo>
                    <a:pt x="6546" y="1572"/>
                  </a:lnTo>
                  <a:lnTo>
                    <a:pt x="6552" y="1566"/>
                  </a:lnTo>
                  <a:lnTo>
                    <a:pt x="6554" y="1564"/>
                  </a:lnTo>
                  <a:lnTo>
                    <a:pt x="6552" y="1562"/>
                  </a:lnTo>
                  <a:lnTo>
                    <a:pt x="6548" y="1562"/>
                  </a:lnTo>
                  <a:lnTo>
                    <a:pt x="6544" y="1562"/>
                  </a:lnTo>
                  <a:lnTo>
                    <a:pt x="6542" y="1562"/>
                  </a:lnTo>
                  <a:lnTo>
                    <a:pt x="6546" y="1560"/>
                  </a:lnTo>
                  <a:lnTo>
                    <a:pt x="6554" y="1554"/>
                  </a:lnTo>
                  <a:lnTo>
                    <a:pt x="6558" y="1552"/>
                  </a:lnTo>
                  <a:lnTo>
                    <a:pt x="6560" y="1552"/>
                  </a:lnTo>
                  <a:lnTo>
                    <a:pt x="6566" y="1552"/>
                  </a:lnTo>
                  <a:lnTo>
                    <a:pt x="6568" y="1554"/>
                  </a:lnTo>
                  <a:lnTo>
                    <a:pt x="6562" y="1558"/>
                  </a:lnTo>
                  <a:lnTo>
                    <a:pt x="6558" y="1560"/>
                  </a:lnTo>
                  <a:lnTo>
                    <a:pt x="6556" y="1562"/>
                  </a:lnTo>
                  <a:lnTo>
                    <a:pt x="6558" y="1564"/>
                  </a:lnTo>
                  <a:lnTo>
                    <a:pt x="6564" y="1566"/>
                  </a:lnTo>
                  <a:lnTo>
                    <a:pt x="6568" y="1568"/>
                  </a:lnTo>
                  <a:lnTo>
                    <a:pt x="6564" y="1570"/>
                  </a:lnTo>
                  <a:lnTo>
                    <a:pt x="6544" y="1580"/>
                  </a:lnTo>
                  <a:lnTo>
                    <a:pt x="6538" y="1584"/>
                  </a:lnTo>
                  <a:lnTo>
                    <a:pt x="6540" y="1584"/>
                  </a:lnTo>
                  <a:lnTo>
                    <a:pt x="6542" y="1584"/>
                  </a:lnTo>
                  <a:lnTo>
                    <a:pt x="6542" y="1586"/>
                  </a:lnTo>
                  <a:lnTo>
                    <a:pt x="6540" y="1588"/>
                  </a:lnTo>
                  <a:lnTo>
                    <a:pt x="6544" y="1590"/>
                  </a:lnTo>
                  <a:lnTo>
                    <a:pt x="6546" y="1592"/>
                  </a:lnTo>
                  <a:lnTo>
                    <a:pt x="6544" y="1594"/>
                  </a:lnTo>
                  <a:lnTo>
                    <a:pt x="6538" y="1594"/>
                  </a:lnTo>
                  <a:lnTo>
                    <a:pt x="6528" y="1592"/>
                  </a:lnTo>
                  <a:lnTo>
                    <a:pt x="6520" y="1592"/>
                  </a:lnTo>
                  <a:lnTo>
                    <a:pt x="6514" y="1594"/>
                  </a:lnTo>
                  <a:lnTo>
                    <a:pt x="6510" y="1596"/>
                  </a:lnTo>
                  <a:lnTo>
                    <a:pt x="6506" y="1600"/>
                  </a:lnTo>
                  <a:lnTo>
                    <a:pt x="6506" y="1598"/>
                  </a:lnTo>
                  <a:lnTo>
                    <a:pt x="6506" y="1594"/>
                  </a:lnTo>
                  <a:lnTo>
                    <a:pt x="6502" y="1586"/>
                  </a:lnTo>
                  <a:lnTo>
                    <a:pt x="6498" y="1580"/>
                  </a:lnTo>
                  <a:lnTo>
                    <a:pt x="6494" y="1580"/>
                  </a:lnTo>
                  <a:lnTo>
                    <a:pt x="6490" y="1582"/>
                  </a:lnTo>
                  <a:lnTo>
                    <a:pt x="6484" y="1584"/>
                  </a:lnTo>
                  <a:lnTo>
                    <a:pt x="6480" y="1586"/>
                  </a:lnTo>
                  <a:lnTo>
                    <a:pt x="6478" y="1586"/>
                  </a:lnTo>
                  <a:lnTo>
                    <a:pt x="6476" y="1590"/>
                  </a:lnTo>
                  <a:lnTo>
                    <a:pt x="6476" y="1594"/>
                  </a:lnTo>
                  <a:lnTo>
                    <a:pt x="6474" y="1592"/>
                  </a:lnTo>
                  <a:lnTo>
                    <a:pt x="6468" y="1590"/>
                  </a:lnTo>
                  <a:lnTo>
                    <a:pt x="6462" y="1592"/>
                  </a:lnTo>
                  <a:lnTo>
                    <a:pt x="6446" y="1598"/>
                  </a:lnTo>
                  <a:lnTo>
                    <a:pt x="6444" y="1600"/>
                  </a:lnTo>
                  <a:lnTo>
                    <a:pt x="6444" y="1602"/>
                  </a:lnTo>
                  <a:lnTo>
                    <a:pt x="6450" y="1606"/>
                  </a:lnTo>
                  <a:lnTo>
                    <a:pt x="6452" y="1608"/>
                  </a:lnTo>
                  <a:lnTo>
                    <a:pt x="6454" y="1610"/>
                  </a:lnTo>
                  <a:lnTo>
                    <a:pt x="6450" y="1612"/>
                  </a:lnTo>
                  <a:lnTo>
                    <a:pt x="6444" y="1612"/>
                  </a:lnTo>
                  <a:lnTo>
                    <a:pt x="6438" y="1614"/>
                  </a:lnTo>
                  <a:lnTo>
                    <a:pt x="6436" y="1614"/>
                  </a:lnTo>
                  <a:lnTo>
                    <a:pt x="6436" y="1616"/>
                  </a:lnTo>
                  <a:lnTo>
                    <a:pt x="6438" y="1618"/>
                  </a:lnTo>
                  <a:lnTo>
                    <a:pt x="6440" y="1620"/>
                  </a:lnTo>
                  <a:lnTo>
                    <a:pt x="6432" y="1618"/>
                  </a:lnTo>
                  <a:lnTo>
                    <a:pt x="6424" y="1616"/>
                  </a:lnTo>
                  <a:lnTo>
                    <a:pt x="6426" y="1618"/>
                  </a:lnTo>
                  <a:lnTo>
                    <a:pt x="6428" y="1622"/>
                  </a:lnTo>
                  <a:lnTo>
                    <a:pt x="6428" y="1624"/>
                  </a:lnTo>
                  <a:lnTo>
                    <a:pt x="6424" y="1624"/>
                  </a:lnTo>
                  <a:lnTo>
                    <a:pt x="6412" y="1626"/>
                  </a:lnTo>
                  <a:lnTo>
                    <a:pt x="6402" y="1624"/>
                  </a:lnTo>
                  <a:lnTo>
                    <a:pt x="6394" y="1624"/>
                  </a:lnTo>
                  <a:lnTo>
                    <a:pt x="6388" y="1624"/>
                  </a:lnTo>
                  <a:lnTo>
                    <a:pt x="6386" y="1628"/>
                  </a:lnTo>
                  <a:lnTo>
                    <a:pt x="6388" y="1632"/>
                  </a:lnTo>
                  <a:lnTo>
                    <a:pt x="6388" y="1634"/>
                  </a:lnTo>
                  <a:lnTo>
                    <a:pt x="6392" y="1636"/>
                  </a:lnTo>
                  <a:lnTo>
                    <a:pt x="6396" y="1638"/>
                  </a:lnTo>
                  <a:lnTo>
                    <a:pt x="6404" y="1638"/>
                  </a:lnTo>
                  <a:lnTo>
                    <a:pt x="6410" y="1636"/>
                  </a:lnTo>
                  <a:lnTo>
                    <a:pt x="6410" y="1638"/>
                  </a:lnTo>
                  <a:lnTo>
                    <a:pt x="6406" y="1642"/>
                  </a:lnTo>
                  <a:lnTo>
                    <a:pt x="6404" y="1646"/>
                  </a:lnTo>
                  <a:lnTo>
                    <a:pt x="6406" y="1648"/>
                  </a:lnTo>
                  <a:lnTo>
                    <a:pt x="6408" y="1652"/>
                  </a:lnTo>
                  <a:lnTo>
                    <a:pt x="6402" y="1650"/>
                  </a:lnTo>
                  <a:lnTo>
                    <a:pt x="6388" y="1646"/>
                  </a:lnTo>
                  <a:lnTo>
                    <a:pt x="6380" y="1646"/>
                  </a:lnTo>
                  <a:lnTo>
                    <a:pt x="6370" y="1648"/>
                  </a:lnTo>
                  <a:lnTo>
                    <a:pt x="6362" y="1650"/>
                  </a:lnTo>
                  <a:lnTo>
                    <a:pt x="6360" y="1652"/>
                  </a:lnTo>
                  <a:lnTo>
                    <a:pt x="6362" y="1654"/>
                  </a:lnTo>
                  <a:lnTo>
                    <a:pt x="6366" y="1654"/>
                  </a:lnTo>
                  <a:lnTo>
                    <a:pt x="6378" y="1656"/>
                  </a:lnTo>
                  <a:lnTo>
                    <a:pt x="6384" y="1658"/>
                  </a:lnTo>
                  <a:lnTo>
                    <a:pt x="6386" y="1662"/>
                  </a:lnTo>
                  <a:lnTo>
                    <a:pt x="6388" y="1666"/>
                  </a:lnTo>
                  <a:lnTo>
                    <a:pt x="6384" y="1664"/>
                  </a:lnTo>
                  <a:lnTo>
                    <a:pt x="6382" y="1662"/>
                  </a:lnTo>
                  <a:lnTo>
                    <a:pt x="6376" y="1662"/>
                  </a:lnTo>
                  <a:lnTo>
                    <a:pt x="6368" y="1662"/>
                  </a:lnTo>
                  <a:lnTo>
                    <a:pt x="6360" y="1664"/>
                  </a:lnTo>
                  <a:lnTo>
                    <a:pt x="6352" y="1668"/>
                  </a:lnTo>
                  <a:lnTo>
                    <a:pt x="6348" y="1670"/>
                  </a:lnTo>
                  <a:lnTo>
                    <a:pt x="6348" y="1672"/>
                  </a:lnTo>
                  <a:lnTo>
                    <a:pt x="6348" y="1674"/>
                  </a:lnTo>
                  <a:lnTo>
                    <a:pt x="6348" y="1676"/>
                  </a:lnTo>
                  <a:lnTo>
                    <a:pt x="6342" y="1676"/>
                  </a:lnTo>
                  <a:lnTo>
                    <a:pt x="6338" y="1674"/>
                  </a:lnTo>
                  <a:lnTo>
                    <a:pt x="6336" y="1676"/>
                  </a:lnTo>
                  <a:lnTo>
                    <a:pt x="6338" y="1678"/>
                  </a:lnTo>
                  <a:lnTo>
                    <a:pt x="6338" y="1680"/>
                  </a:lnTo>
                  <a:lnTo>
                    <a:pt x="6330" y="1680"/>
                  </a:lnTo>
                  <a:lnTo>
                    <a:pt x="6314" y="1678"/>
                  </a:lnTo>
                  <a:lnTo>
                    <a:pt x="6312" y="1678"/>
                  </a:lnTo>
                  <a:lnTo>
                    <a:pt x="6316" y="1684"/>
                  </a:lnTo>
                  <a:lnTo>
                    <a:pt x="6318" y="1686"/>
                  </a:lnTo>
                  <a:lnTo>
                    <a:pt x="6316" y="1686"/>
                  </a:lnTo>
                  <a:lnTo>
                    <a:pt x="6312" y="1686"/>
                  </a:lnTo>
                  <a:lnTo>
                    <a:pt x="6306" y="1686"/>
                  </a:lnTo>
                  <a:lnTo>
                    <a:pt x="6306" y="1688"/>
                  </a:lnTo>
                  <a:lnTo>
                    <a:pt x="6308" y="1690"/>
                  </a:lnTo>
                  <a:lnTo>
                    <a:pt x="6312" y="1692"/>
                  </a:lnTo>
                  <a:lnTo>
                    <a:pt x="6318" y="1694"/>
                  </a:lnTo>
                  <a:lnTo>
                    <a:pt x="6330" y="1694"/>
                  </a:lnTo>
                  <a:lnTo>
                    <a:pt x="6344" y="1694"/>
                  </a:lnTo>
                  <a:lnTo>
                    <a:pt x="6350" y="1696"/>
                  </a:lnTo>
                  <a:lnTo>
                    <a:pt x="6358" y="1698"/>
                  </a:lnTo>
                  <a:lnTo>
                    <a:pt x="6366" y="1702"/>
                  </a:lnTo>
                  <a:lnTo>
                    <a:pt x="6364" y="1702"/>
                  </a:lnTo>
                  <a:lnTo>
                    <a:pt x="6356" y="1702"/>
                  </a:lnTo>
                  <a:lnTo>
                    <a:pt x="6352" y="1702"/>
                  </a:lnTo>
                  <a:lnTo>
                    <a:pt x="6350" y="1702"/>
                  </a:lnTo>
                  <a:lnTo>
                    <a:pt x="6346" y="1704"/>
                  </a:lnTo>
                  <a:lnTo>
                    <a:pt x="6344" y="1702"/>
                  </a:lnTo>
                  <a:lnTo>
                    <a:pt x="6338" y="1698"/>
                  </a:lnTo>
                  <a:lnTo>
                    <a:pt x="6334" y="1696"/>
                  </a:lnTo>
                  <a:lnTo>
                    <a:pt x="6328" y="1696"/>
                  </a:lnTo>
                  <a:lnTo>
                    <a:pt x="6322" y="1698"/>
                  </a:lnTo>
                  <a:lnTo>
                    <a:pt x="6314" y="1702"/>
                  </a:lnTo>
                  <a:lnTo>
                    <a:pt x="6308" y="1706"/>
                  </a:lnTo>
                  <a:lnTo>
                    <a:pt x="6306" y="1710"/>
                  </a:lnTo>
                  <a:lnTo>
                    <a:pt x="6308" y="1714"/>
                  </a:lnTo>
                  <a:lnTo>
                    <a:pt x="6312" y="1716"/>
                  </a:lnTo>
                  <a:lnTo>
                    <a:pt x="6316" y="1720"/>
                  </a:lnTo>
                  <a:lnTo>
                    <a:pt x="6316" y="1722"/>
                  </a:lnTo>
                  <a:lnTo>
                    <a:pt x="6312" y="1724"/>
                  </a:lnTo>
                  <a:lnTo>
                    <a:pt x="6306" y="1728"/>
                  </a:lnTo>
                  <a:lnTo>
                    <a:pt x="6308" y="1730"/>
                  </a:lnTo>
                  <a:lnTo>
                    <a:pt x="6312" y="1732"/>
                  </a:lnTo>
                  <a:lnTo>
                    <a:pt x="6312" y="1734"/>
                  </a:lnTo>
                  <a:lnTo>
                    <a:pt x="6312" y="1736"/>
                  </a:lnTo>
                  <a:lnTo>
                    <a:pt x="6310" y="1738"/>
                  </a:lnTo>
                  <a:lnTo>
                    <a:pt x="6310" y="1740"/>
                  </a:lnTo>
                  <a:lnTo>
                    <a:pt x="6310" y="1744"/>
                  </a:lnTo>
                  <a:lnTo>
                    <a:pt x="6312" y="1746"/>
                  </a:lnTo>
                  <a:lnTo>
                    <a:pt x="6316" y="1748"/>
                  </a:lnTo>
                  <a:lnTo>
                    <a:pt x="6320" y="1748"/>
                  </a:lnTo>
                  <a:lnTo>
                    <a:pt x="6326" y="1748"/>
                  </a:lnTo>
                  <a:lnTo>
                    <a:pt x="6332" y="1744"/>
                  </a:lnTo>
                  <a:lnTo>
                    <a:pt x="6338" y="1742"/>
                  </a:lnTo>
                  <a:lnTo>
                    <a:pt x="6344" y="1742"/>
                  </a:lnTo>
                  <a:lnTo>
                    <a:pt x="6354" y="1744"/>
                  </a:lnTo>
                  <a:lnTo>
                    <a:pt x="6362" y="1744"/>
                  </a:lnTo>
                  <a:lnTo>
                    <a:pt x="6366" y="1744"/>
                  </a:lnTo>
                  <a:lnTo>
                    <a:pt x="6368" y="1740"/>
                  </a:lnTo>
                  <a:lnTo>
                    <a:pt x="6370" y="1736"/>
                  </a:lnTo>
                  <a:lnTo>
                    <a:pt x="6372" y="1736"/>
                  </a:lnTo>
                  <a:lnTo>
                    <a:pt x="6376" y="1738"/>
                  </a:lnTo>
                  <a:lnTo>
                    <a:pt x="6384" y="1742"/>
                  </a:lnTo>
                  <a:lnTo>
                    <a:pt x="6388" y="1742"/>
                  </a:lnTo>
                  <a:lnTo>
                    <a:pt x="6394" y="1742"/>
                  </a:lnTo>
                  <a:lnTo>
                    <a:pt x="6404" y="1742"/>
                  </a:lnTo>
                  <a:lnTo>
                    <a:pt x="6410" y="1742"/>
                  </a:lnTo>
                  <a:lnTo>
                    <a:pt x="6408" y="1744"/>
                  </a:lnTo>
                  <a:lnTo>
                    <a:pt x="6400" y="1746"/>
                  </a:lnTo>
                  <a:lnTo>
                    <a:pt x="6394" y="1748"/>
                  </a:lnTo>
                  <a:lnTo>
                    <a:pt x="6392" y="1752"/>
                  </a:lnTo>
                  <a:lnTo>
                    <a:pt x="6392" y="1754"/>
                  </a:lnTo>
                  <a:lnTo>
                    <a:pt x="6392" y="1756"/>
                  </a:lnTo>
                  <a:lnTo>
                    <a:pt x="6392" y="1758"/>
                  </a:lnTo>
                  <a:lnTo>
                    <a:pt x="6384" y="1750"/>
                  </a:lnTo>
                  <a:lnTo>
                    <a:pt x="6378" y="1746"/>
                  </a:lnTo>
                  <a:lnTo>
                    <a:pt x="6374" y="1744"/>
                  </a:lnTo>
                  <a:lnTo>
                    <a:pt x="6372" y="1746"/>
                  </a:lnTo>
                  <a:lnTo>
                    <a:pt x="6370" y="1748"/>
                  </a:lnTo>
                  <a:lnTo>
                    <a:pt x="6366" y="1750"/>
                  </a:lnTo>
                  <a:lnTo>
                    <a:pt x="6364" y="1752"/>
                  </a:lnTo>
                  <a:lnTo>
                    <a:pt x="6360" y="1750"/>
                  </a:lnTo>
                  <a:lnTo>
                    <a:pt x="6356" y="1748"/>
                  </a:lnTo>
                  <a:lnTo>
                    <a:pt x="6350" y="1748"/>
                  </a:lnTo>
                  <a:lnTo>
                    <a:pt x="6340" y="1750"/>
                  </a:lnTo>
                  <a:lnTo>
                    <a:pt x="6330" y="1754"/>
                  </a:lnTo>
                  <a:lnTo>
                    <a:pt x="6324" y="1754"/>
                  </a:lnTo>
                  <a:lnTo>
                    <a:pt x="6320" y="1754"/>
                  </a:lnTo>
                  <a:lnTo>
                    <a:pt x="6310" y="1752"/>
                  </a:lnTo>
                  <a:lnTo>
                    <a:pt x="6310" y="1754"/>
                  </a:lnTo>
                  <a:lnTo>
                    <a:pt x="6310" y="1760"/>
                  </a:lnTo>
                  <a:lnTo>
                    <a:pt x="6310" y="1764"/>
                  </a:lnTo>
                  <a:lnTo>
                    <a:pt x="6312" y="1764"/>
                  </a:lnTo>
                  <a:lnTo>
                    <a:pt x="6316" y="1766"/>
                  </a:lnTo>
                  <a:lnTo>
                    <a:pt x="6320" y="1766"/>
                  </a:lnTo>
                  <a:lnTo>
                    <a:pt x="6322" y="1768"/>
                  </a:lnTo>
                  <a:lnTo>
                    <a:pt x="6322" y="1770"/>
                  </a:lnTo>
                  <a:lnTo>
                    <a:pt x="6322" y="1774"/>
                  </a:lnTo>
                  <a:lnTo>
                    <a:pt x="6320" y="1774"/>
                  </a:lnTo>
                  <a:lnTo>
                    <a:pt x="6314" y="1772"/>
                  </a:lnTo>
                  <a:lnTo>
                    <a:pt x="6310" y="1770"/>
                  </a:lnTo>
                  <a:lnTo>
                    <a:pt x="6308" y="1772"/>
                  </a:lnTo>
                  <a:lnTo>
                    <a:pt x="6310" y="1774"/>
                  </a:lnTo>
                  <a:lnTo>
                    <a:pt x="6312" y="1778"/>
                  </a:lnTo>
                  <a:lnTo>
                    <a:pt x="6314" y="1780"/>
                  </a:lnTo>
                  <a:lnTo>
                    <a:pt x="6318" y="1780"/>
                  </a:lnTo>
                  <a:lnTo>
                    <a:pt x="6322" y="1780"/>
                  </a:lnTo>
                  <a:lnTo>
                    <a:pt x="6324" y="1782"/>
                  </a:lnTo>
                  <a:lnTo>
                    <a:pt x="6324" y="1786"/>
                  </a:lnTo>
                  <a:lnTo>
                    <a:pt x="6322" y="1790"/>
                  </a:lnTo>
                  <a:lnTo>
                    <a:pt x="6320" y="1792"/>
                  </a:lnTo>
                  <a:lnTo>
                    <a:pt x="6314" y="1796"/>
                  </a:lnTo>
                  <a:lnTo>
                    <a:pt x="6310" y="1798"/>
                  </a:lnTo>
                  <a:lnTo>
                    <a:pt x="6320" y="1808"/>
                  </a:lnTo>
                  <a:lnTo>
                    <a:pt x="6324" y="1810"/>
                  </a:lnTo>
                  <a:lnTo>
                    <a:pt x="6328" y="1806"/>
                  </a:lnTo>
                  <a:lnTo>
                    <a:pt x="6330" y="1806"/>
                  </a:lnTo>
                  <a:lnTo>
                    <a:pt x="6332" y="1808"/>
                  </a:lnTo>
                  <a:lnTo>
                    <a:pt x="6334" y="1810"/>
                  </a:lnTo>
                  <a:lnTo>
                    <a:pt x="6336" y="1810"/>
                  </a:lnTo>
                  <a:lnTo>
                    <a:pt x="6338" y="1808"/>
                  </a:lnTo>
                  <a:lnTo>
                    <a:pt x="6338" y="1814"/>
                  </a:lnTo>
                  <a:lnTo>
                    <a:pt x="6338" y="1818"/>
                  </a:lnTo>
                  <a:lnTo>
                    <a:pt x="6338" y="1820"/>
                  </a:lnTo>
                  <a:lnTo>
                    <a:pt x="6340" y="1820"/>
                  </a:lnTo>
                  <a:lnTo>
                    <a:pt x="6342" y="1818"/>
                  </a:lnTo>
                  <a:lnTo>
                    <a:pt x="6344" y="1816"/>
                  </a:lnTo>
                  <a:lnTo>
                    <a:pt x="6344" y="1812"/>
                  </a:lnTo>
                  <a:lnTo>
                    <a:pt x="6346" y="1806"/>
                  </a:lnTo>
                  <a:lnTo>
                    <a:pt x="6348" y="1804"/>
                  </a:lnTo>
                  <a:lnTo>
                    <a:pt x="6350" y="1802"/>
                  </a:lnTo>
                  <a:lnTo>
                    <a:pt x="6352" y="1804"/>
                  </a:lnTo>
                  <a:lnTo>
                    <a:pt x="6354" y="1806"/>
                  </a:lnTo>
                  <a:lnTo>
                    <a:pt x="6350" y="1812"/>
                  </a:lnTo>
                  <a:lnTo>
                    <a:pt x="6346" y="1820"/>
                  </a:lnTo>
                  <a:lnTo>
                    <a:pt x="6338" y="1826"/>
                  </a:lnTo>
                  <a:lnTo>
                    <a:pt x="6336" y="1828"/>
                  </a:lnTo>
                  <a:lnTo>
                    <a:pt x="6334" y="1828"/>
                  </a:lnTo>
                  <a:lnTo>
                    <a:pt x="6338" y="1832"/>
                  </a:lnTo>
                  <a:lnTo>
                    <a:pt x="6342" y="1834"/>
                  </a:lnTo>
                  <a:lnTo>
                    <a:pt x="6342" y="1836"/>
                  </a:lnTo>
                  <a:lnTo>
                    <a:pt x="6340" y="1838"/>
                  </a:lnTo>
                  <a:lnTo>
                    <a:pt x="6336" y="1840"/>
                  </a:lnTo>
                  <a:lnTo>
                    <a:pt x="6334" y="1840"/>
                  </a:lnTo>
                  <a:lnTo>
                    <a:pt x="6332" y="1840"/>
                  </a:lnTo>
                  <a:lnTo>
                    <a:pt x="6328" y="1838"/>
                  </a:lnTo>
                  <a:lnTo>
                    <a:pt x="6320" y="1844"/>
                  </a:lnTo>
                  <a:lnTo>
                    <a:pt x="6318" y="1848"/>
                  </a:lnTo>
                  <a:lnTo>
                    <a:pt x="6316" y="1852"/>
                  </a:lnTo>
                  <a:lnTo>
                    <a:pt x="6316" y="1858"/>
                  </a:lnTo>
                  <a:lnTo>
                    <a:pt x="6318" y="1862"/>
                  </a:lnTo>
                  <a:lnTo>
                    <a:pt x="6324" y="1866"/>
                  </a:lnTo>
                  <a:lnTo>
                    <a:pt x="6328" y="1866"/>
                  </a:lnTo>
                  <a:lnTo>
                    <a:pt x="6330" y="1864"/>
                  </a:lnTo>
                  <a:lnTo>
                    <a:pt x="6330" y="1862"/>
                  </a:lnTo>
                  <a:lnTo>
                    <a:pt x="6332" y="1862"/>
                  </a:lnTo>
                  <a:lnTo>
                    <a:pt x="6336" y="1864"/>
                  </a:lnTo>
                  <a:lnTo>
                    <a:pt x="6338" y="1864"/>
                  </a:lnTo>
                  <a:lnTo>
                    <a:pt x="6340" y="1862"/>
                  </a:lnTo>
                  <a:lnTo>
                    <a:pt x="6342" y="1858"/>
                  </a:lnTo>
                  <a:lnTo>
                    <a:pt x="6344" y="1858"/>
                  </a:lnTo>
                  <a:lnTo>
                    <a:pt x="6348" y="1858"/>
                  </a:lnTo>
                  <a:lnTo>
                    <a:pt x="6350" y="1862"/>
                  </a:lnTo>
                  <a:lnTo>
                    <a:pt x="6348" y="1864"/>
                  </a:lnTo>
                  <a:lnTo>
                    <a:pt x="6346" y="1866"/>
                  </a:lnTo>
                  <a:lnTo>
                    <a:pt x="6344" y="1868"/>
                  </a:lnTo>
                  <a:lnTo>
                    <a:pt x="6346" y="1870"/>
                  </a:lnTo>
                  <a:lnTo>
                    <a:pt x="6348" y="1872"/>
                  </a:lnTo>
                  <a:lnTo>
                    <a:pt x="6346" y="1876"/>
                  </a:lnTo>
                  <a:lnTo>
                    <a:pt x="6344" y="1878"/>
                  </a:lnTo>
                  <a:lnTo>
                    <a:pt x="6346" y="1882"/>
                  </a:lnTo>
                  <a:lnTo>
                    <a:pt x="6348" y="1884"/>
                  </a:lnTo>
                  <a:lnTo>
                    <a:pt x="6346" y="1886"/>
                  </a:lnTo>
                  <a:lnTo>
                    <a:pt x="6342" y="1888"/>
                  </a:lnTo>
                  <a:lnTo>
                    <a:pt x="6338" y="1890"/>
                  </a:lnTo>
                  <a:lnTo>
                    <a:pt x="6336" y="1888"/>
                  </a:lnTo>
                  <a:lnTo>
                    <a:pt x="6332" y="1884"/>
                  </a:lnTo>
                  <a:lnTo>
                    <a:pt x="6330" y="1884"/>
                  </a:lnTo>
                  <a:lnTo>
                    <a:pt x="6328" y="1892"/>
                  </a:lnTo>
                  <a:lnTo>
                    <a:pt x="6326" y="1904"/>
                  </a:lnTo>
                  <a:lnTo>
                    <a:pt x="6330" y="1910"/>
                  </a:lnTo>
                  <a:lnTo>
                    <a:pt x="6338" y="1916"/>
                  </a:lnTo>
                  <a:lnTo>
                    <a:pt x="6342" y="1918"/>
                  </a:lnTo>
                  <a:lnTo>
                    <a:pt x="6346" y="1918"/>
                  </a:lnTo>
                  <a:lnTo>
                    <a:pt x="6348" y="1920"/>
                  </a:lnTo>
                  <a:lnTo>
                    <a:pt x="6352" y="1926"/>
                  </a:lnTo>
                  <a:lnTo>
                    <a:pt x="6358" y="1928"/>
                  </a:lnTo>
                  <a:lnTo>
                    <a:pt x="6372" y="1934"/>
                  </a:lnTo>
                  <a:lnTo>
                    <a:pt x="6374" y="1936"/>
                  </a:lnTo>
                  <a:lnTo>
                    <a:pt x="6374" y="1938"/>
                  </a:lnTo>
                  <a:lnTo>
                    <a:pt x="6372" y="1940"/>
                  </a:lnTo>
                  <a:lnTo>
                    <a:pt x="6372" y="1942"/>
                  </a:lnTo>
                  <a:lnTo>
                    <a:pt x="6374" y="1944"/>
                  </a:lnTo>
                  <a:lnTo>
                    <a:pt x="6376" y="1946"/>
                  </a:lnTo>
                  <a:lnTo>
                    <a:pt x="6378" y="1944"/>
                  </a:lnTo>
                  <a:lnTo>
                    <a:pt x="6380" y="1942"/>
                  </a:lnTo>
                  <a:lnTo>
                    <a:pt x="6384" y="1944"/>
                  </a:lnTo>
                  <a:lnTo>
                    <a:pt x="6390" y="1946"/>
                  </a:lnTo>
                  <a:lnTo>
                    <a:pt x="6390" y="1948"/>
                  </a:lnTo>
                  <a:lnTo>
                    <a:pt x="6390" y="1950"/>
                  </a:lnTo>
                  <a:lnTo>
                    <a:pt x="6394" y="1948"/>
                  </a:lnTo>
                  <a:lnTo>
                    <a:pt x="6404" y="1946"/>
                  </a:lnTo>
                  <a:lnTo>
                    <a:pt x="6418" y="1944"/>
                  </a:lnTo>
                  <a:lnTo>
                    <a:pt x="6430" y="1942"/>
                  </a:lnTo>
                  <a:lnTo>
                    <a:pt x="6436" y="1940"/>
                  </a:lnTo>
                  <a:lnTo>
                    <a:pt x="6440" y="1938"/>
                  </a:lnTo>
                  <a:lnTo>
                    <a:pt x="6444" y="1934"/>
                  </a:lnTo>
                  <a:lnTo>
                    <a:pt x="6452" y="1930"/>
                  </a:lnTo>
                  <a:lnTo>
                    <a:pt x="6458" y="1926"/>
                  </a:lnTo>
                  <a:lnTo>
                    <a:pt x="6464" y="1918"/>
                  </a:lnTo>
                  <a:lnTo>
                    <a:pt x="6466" y="1914"/>
                  </a:lnTo>
                  <a:lnTo>
                    <a:pt x="6470" y="1912"/>
                  </a:lnTo>
                  <a:lnTo>
                    <a:pt x="6474" y="1910"/>
                  </a:lnTo>
                  <a:lnTo>
                    <a:pt x="6478" y="1910"/>
                  </a:lnTo>
                  <a:lnTo>
                    <a:pt x="6478" y="1906"/>
                  </a:lnTo>
                  <a:lnTo>
                    <a:pt x="6478" y="1904"/>
                  </a:lnTo>
                  <a:lnTo>
                    <a:pt x="6480" y="1902"/>
                  </a:lnTo>
                  <a:lnTo>
                    <a:pt x="6484" y="1902"/>
                  </a:lnTo>
                  <a:lnTo>
                    <a:pt x="6488" y="1900"/>
                  </a:lnTo>
                  <a:lnTo>
                    <a:pt x="6488" y="1898"/>
                  </a:lnTo>
                  <a:lnTo>
                    <a:pt x="6486" y="1896"/>
                  </a:lnTo>
                  <a:lnTo>
                    <a:pt x="6482" y="1894"/>
                  </a:lnTo>
                  <a:lnTo>
                    <a:pt x="6482" y="1892"/>
                  </a:lnTo>
                  <a:lnTo>
                    <a:pt x="6488" y="1892"/>
                  </a:lnTo>
                  <a:lnTo>
                    <a:pt x="6494" y="1890"/>
                  </a:lnTo>
                  <a:lnTo>
                    <a:pt x="6496" y="1888"/>
                  </a:lnTo>
                  <a:lnTo>
                    <a:pt x="6496" y="1884"/>
                  </a:lnTo>
                  <a:lnTo>
                    <a:pt x="6498" y="1880"/>
                  </a:lnTo>
                  <a:lnTo>
                    <a:pt x="6500" y="1882"/>
                  </a:lnTo>
                  <a:lnTo>
                    <a:pt x="6504" y="1886"/>
                  </a:lnTo>
                  <a:lnTo>
                    <a:pt x="6506" y="1886"/>
                  </a:lnTo>
                  <a:lnTo>
                    <a:pt x="6508" y="1886"/>
                  </a:lnTo>
                  <a:lnTo>
                    <a:pt x="6514" y="1884"/>
                  </a:lnTo>
                  <a:lnTo>
                    <a:pt x="6518" y="1884"/>
                  </a:lnTo>
                  <a:lnTo>
                    <a:pt x="6522" y="1882"/>
                  </a:lnTo>
                  <a:lnTo>
                    <a:pt x="6522" y="1876"/>
                  </a:lnTo>
                  <a:lnTo>
                    <a:pt x="6524" y="1872"/>
                  </a:lnTo>
                  <a:lnTo>
                    <a:pt x="6524" y="1870"/>
                  </a:lnTo>
                  <a:lnTo>
                    <a:pt x="6528" y="1866"/>
                  </a:lnTo>
                  <a:lnTo>
                    <a:pt x="6530" y="1866"/>
                  </a:lnTo>
                  <a:lnTo>
                    <a:pt x="6530" y="1864"/>
                  </a:lnTo>
                  <a:lnTo>
                    <a:pt x="6528" y="1858"/>
                  </a:lnTo>
                  <a:lnTo>
                    <a:pt x="6524" y="1854"/>
                  </a:lnTo>
                  <a:lnTo>
                    <a:pt x="6522" y="1848"/>
                  </a:lnTo>
                  <a:lnTo>
                    <a:pt x="6524" y="1846"/>
                  </a:lnTo>
                  <a:lnTo>
                    <a:pt x="6528" y="1848"/>
                  </a:lnTo>
                  <a:lnTo>
                    <a:pt x="6530" y="1850"/>
                  </a:lnTo>
                  <a:lnTo>
                    <a:pt x="6532" y="1850"/>
                  </a:lnTo>
                  <a:lnTo>
                    <a:pt x="6534" y="1848"/>
                  </a:lnTo>
                  <a:lnTo>
                    <a:pt x="6536" y="1846"/>
                  </a:lnTo>
                  <a:lnTo>
                    <a:pt x="6536" y="1848"/>
                  </a:lnTo>
                  <a:lnTo>
                    <a:pt x="6536" y="1852"/>
                  </a:lnTo>
                  <a:lnTo>
                    <a:pt x="6534" y="1854"/>
                  </a:lnTo>
                  <a:lnTo>
                    <a:pt x="6534" y="1856"/>
                  </a:lnTo>
                  <a:lnTo>
                    <a:pt x="6536" y="1860"/>
                  </a:lnTo>
                  <a:lnTo>
                    <a:pt x="6540" y="1864"/>
                  </a:lnTo>
                  <a:lnTo>
                    <a:pt x="6540" y="1870"/>
                  </a:lnTo>
                  <a:lnTo>
                    <a:pt x="6540" y="1872"/>
                  </a:lnTo>
                  <a:lnTo>
                    <a:pt x="6546" y="1874"/>
                  </a:lnTo>
                  <a:lnTo>
                    <a:pt x="6550" y="1874"/>
                  </a:lnTo>
                  <a:lnTo>
                    <a:pt x="6554" y="1876"/>
                  </a:lnTo>
                  <a:lnTo>
                    <a:pt x="6560" y="1878"/>
                  </a:lnTo>
                  <a:lnTo>
                    <a:pt x="6558" y="1880"/>
                  </a:lnTo>
                  <a:lnTo>
                    <a:pt x="6558" y="1884"/>
                  </a:lnTo>
                  <a:lnTo>
                    <a:pt x="6556" y="1888"/>
                  </a:lnTo>
                  <a:lnTo>
                    <a:pt x="6558" y="1894"/>
                  </a:lnTo>
                  <a:lnTo>
                    <a:pt x="6560" y="1902"/>
                  </a:lnTo>
                  <a:lnTo>
                    <a:pt x="6560" y="1910"/>
                  </a:lnTo>
                  <a:lnTo>
                    <a:pt x="6560" y="1920"/>
                  </a:lnTo>
                  <a:lnTo>
                    <a:pt x="6560" y="1924"/>
                  </a:lnTo>
                  <a:lnTo>
                    <a:pt x="6564" y="1930"/>
                  </a:lnTo>
                  <a:lnTo>
                    <a:pt x="6566" y="1932"/>
                  </a:lnTo>
                  <a:lnTo>
                    <a:pt x="6570" y="1934"/>
                  </a:lnTo>
                  <a:lnTo>
                    <a:pt x="6576" y="1930"/>
                  </a:lnTo>
                  <a:lnTo>
                    <a:pt x="6580" y="1928"/>
                  </a:lnTo>
                  <a:lnTo>
                    <a:pt x="6582" y="1928"/>
                  </a:lnTo>
                  <a:lnTo>
                    <a:pt x="6584" y="1932"/>
                  </a:lnTo>
                  <a:lnTo>
                    <a:pt x="6586" y="1936"/>
                  </a:lnTo>
                  <a:lnTo>
                    <a:pt x="6586" y="1940"/>
                  </a:lnTo>
                  <a:lnTo>
                    <a:pt x="6584" y="1946"/>
                  </a:lnTo>
                  <a:lnTo>
                    <a:pt x="6582" y="1954"/>
                  </a:lnTo>
                  <a:lnTo>
                    <a:pt x="6582" y="1960"/>
                  </a:lnTo>
                  <a:lnTo>
                    <a:pt x="6584" y="1968"/>
                  </a:lnTo>
                  <a:lnTo>
                    <a:pt x="6592" y="1988"/>
                  </a:lnTo>
                  <a:lnTo>
                    <a:pt x="6602" y="2010"/>
                  </a:lnTo>
                  <a:lnTo>
                    <a:pt x="6612" y="2028"/>
                  </a:lnTo>
                  <a:lnTo>
                    <a:pt x="6618" y="2032"/>
                  </a:lnTo>
                  <a:lnTo>
                    <a:pt x="6622" y="2034"/>
                  </a:lnTo>
                  <a:lnTo>
                    <a:pt x="6628" y="2034"/>
                  </a:lnTo>
                  <a:lnTo>
                    <a:pt x="6628" y="2036"/>
                  </a:lnTo>
                  <a:lnTo>
                    <a:pt x="6630" y="2038"/>
                  </a:lnTo>
                  <a:lnTo>
                    <a:pt x="6626" y="2042"/>
                  </a:lnTo>
                  <a:lnTo>
                    <a:pt x="6620" y="2046"/>
                  </a:lnTo>
                  <a:lnTo>
                    <a:pt x="6618" y="2048"/>
                  </a:lnTo>
                  <a:lnTo>
                    <a:pt x="6618" y="2050"/>
                  </a:lnTo>
                  <a:lnTo>
                    <a:pt x="6620" y="2056"/>
                  </a:lnTo>
                  <a:lnTo>
                    <a:pt x="6622" y="2060"/>
                  </a:lnTo>
                  <a:lnTo>
                    <a:pt x="6616" y="2058"/>
                  </a:lnTo>
                  <a:lnTo>
                    <a:pt x="6610" y="2056"/>
                  </a:lnTo>
                  <a:lnTo>
                    <a:pt x="6610" y="2058"/>
                  </a:lnTo>
                  <a:lnTo>
                    <a:pt x="6618" y="2068"/>
                  </a:lnTo>
                  <a:lnTo>
                    <a:pt x="6624" y="2076"/>
                  </a:lnTo>
                  <a:lnTo>
                    <a:pt x="6628" y="2086"/>
                  </a:lnTo>
                  <a:lnTo>
                    <a:pt x="6630" y="2094"/>
                  </a:lnTo>
                  <a:lnTo>
                    <a:pt x="6630" y="2098"/>
                  </a:lnTo>
                  <a:lnTo>
                    <a:pt x="6628" y="2104"/>
                  </a:lnTo>
                  <a:lnTo>
                    <a:pt x="6626" y="2110"/>
                  </a:lnTo>
                  <a:lnTo>
                    <a:pt x="6626" y="2114"/>
                  </a:lnTo>
                  <a:lnTo>
                    <a:pt x="6632" y="2116"/>
                  </a:lnTo>
                  <a:lnTo>
                    <a:pt x="6638" y="2114"/>
                  </a:lnTo>
                  <a:lnTo>
                    <a:pt x="6656" y="2112"/>
                  </a:lnTo>
                  <a:lnTo>
                    <a:pt x="6666" y="2112"/>
                  </a:lnTo>
                  <a:lnTo>
                    <a:pt x="6674" y="2112"/>
                  </a:lnTo>
                  <a:lnTo>
                    <a:pt x="6680" y="2110"/>
                  </a:lnTo>
                  <a:lnTo>
                    <a:pt x="6682" y="2106"/>
                  </a:lnTo>
                  <a:lnTo>
                    <a:pt x="6684" y="2092"/>
                  </a:lnTo>
                  <a:lnTo>
                    <a:pt x="6684" y="2084"/>
                  </a:lnTo>
                  <a:lnTo>
                    <a:pt x="6686" y="2078"/>
                  </a:lnTo>
                  <a:lnTo>
                    <a:pt x="6690" y="2074"/>
                  </a:lnTo>
                  <a:lnTo>
                    <a:pt x="6694" y="2074"/>
                  </a:lnTo>
                  <a:lnTo>
                    <a:pt x="6702" y="2074"/>
                  </a:lnTo>
                  <a:lnTo>
                    <a:pt x="6702" y="2070"/>
                  </a:lnTo>
                  <a:lnTo>
                    <a:pt x="6702" y="2068"/>
                  </a:lnTo>
                  <a:lnTo>
                    <a:pt x="6704" y="2066"/>
                  </a:lnTo>
                  <a:lnTo>
                    <a:pt x="6710" y="2064"/>
                  </a:lnTo>
                  <a:lnTo>
                    <a:pt x="6718" y="2064"/>
                  </a:lnTo>
                  <a:lnTo>
                    <a:pt x="6728" y="2062"/>
                  </a:lnTo>
                  <a:lnTo>
                    <a:pt x="6734" y="2064"/>
                  </a:lnTo>
                  <a:lnTo>
                    <a:pt x="6744" y="2068"/>
                  </a:lnTo>
                  <a:lnTo>
                    <a:pt x="6746" y="2068"/>
                  </a:lnTo>
                  <a:lnTo>
                    <a:pt x="6748" y="2066"/>
                  </a:lnTo>
                  <a:lnTo>
                    <a:pt x="6754" y="2054"/>
                  </a:lnTo>
                  <a:lnTo>
                    <a:pt x="6760" y="2038"/>
                  </a:lnTo>
                  <a:lnTo>
                    <a:pt x="6766" y="2026"/>
                  </a:lnTo>
                  <a:lnTo>
                    <a:pt x="6770" y="2018"/>
                  </a:lnTo>
                  <a:lnTo>
                    <a:pt x="6772" y="2010"/>
                  </a:lnTo>
                  <a:lnTo>
                    <a:pt x="6772" y="2002"/>
                  </a:lnTo>
                  <a:lnTo>
                    <a:pt x="6774" y="1992"/>
                  </a:lnTo>
                  <a:lnTo>
                    <a:pt x="6776" y="1984"/>
                  </a:lnTo>
                  <a:lnTo>
                    <a:pt x="6776" y="1976"/>
                  </a:lnTo>
                  <a:lnTo>
                    <a:pt x="6776" y="1972"/>
                  </a:lnTo>
                  <a:lnTo>
                    <a:pt x="6776" y="1968"/>
                  </a:lnTo>
                  <a:lnTo>
                    <a:pt x="6780" y="1962"/>
                  </a:lnTo>
                  <a:lnTo>
                    <a:pt x="6782" y="1956"/>
                  </a:lnTo>
                  <a:lnTo>
                    <a:pt x="6782" y="1952"/>
                  </a:lnTo>
                  <a:lnTo>
                    <a:pt x="6782" y="1948"/>
                  </a:lnTo>
                  <a:lnTo>
                    <a:pt x="6780" y="1944"/>
                  </a:lnTo>
                  <a:lnTo>
                    <a:pt x="6782" y="1940"/>
                  </a:lnTo>
                  <a:lnTo>
                    <a:pt x="6784" y="1934"/>
                  </a:lnTo>
                  <a:lnTo>
                    <a:pt x="6782" y="1928"/>
                  </a:lnTo>
                  <a:lnTo>
                    <a:pt x="6780" y="1924"/>
                  </a:lnTo>
                  <a:lnTo>
                    <a:pt x="6780" y="1922"/>
                  </a:lnTo>
                  <a:lnTo>
                    <a:pt x="6782" y="1920"/>
                  </a:lnTo>
                  <a:lnTo>
                    <a:pt x="6786" y="1920"/>
                  </a:lnTo>
                  <a:lnTo>
                    <a:pt x="6786" y="1918"/>
                  </a:lnTo>
                  <a:lnTo>
                    <a:pt x="6784" y="1916"/>
                  </a:lnTo>
                  <a:lnTo>
                    <a:pt x="6784" y="1912"/>
                  </a:lnTo>
                  <a:lnTo>
                    <a:pt x="6786" y="1910"/>
                  </a:lnTo>
                  <a:lnTo>
                    <a:pt x="6796" y="1906"/>
                  </a:lnTo>
                  <a:lnTo>
                    <a:pt x="6810" y="1900"/>
                  </a:lnTo>
                  <a:lnTo>
                    <a:pt x="6814" y="1896"/>
                  </a:lnTo>
                  <a:lnTo>
                    <a:pt x="6816" y="1892"/>
                  </a:lnTo>
                  <a:lnTo>
                    <a:pt x="6818" y="1888"/>
                  </a:lnTo>
                  <a:lnTo>
                    <a:pt x="6820" y="1886"/>
                  </a:lnTo>
                  <a:lnTo>
                    <a:pt x="6822" y="1888"/>
                  </a:lnTo>
                  <a:lnTo>
                    <a:pt x="6826" y="1892"/>
                  </a:lnTo>
                  <a:lnTo>
                    <a:pt x="6828" y="1892"/>
                  </a:lnTo>
                  <a:lnTo>
                    <a:pt x="6830" y="1890"/>
                  </a:lnTo>
                  <a:lnTo>
                    <a:pt x="6836" y="1882"/>
                  </a:lnTo>
                  <a:lnTo>
                    <a:pt x="6842" y="1880"/>
                  </a:lnTo>
                  <a:lnTo>
                    <a:pt x="6848" y="1876"/>
                  </a:lnTo>
                  <a:lnTo>
                    <a:pt x="6848" y="1874"/>
                  </a:lnTo>
                  <a:lnTo>
                    <a:pt x="6848" y="1872"/>
                  </a:lnTo>
                  <a:lnTo>
                    <a:pt x="6850" y="1872"/>
                  </a:lnTo>
                  <a:lnTo>
                    <a:pt x="6854" y="1870"/>
                  </a:lnTo>
                  <a:lnTo>
                    <a:pt x="6856" y="1868"/>
                  </a:lnTo>
                  <a:lnTo>
                    <a:pt x="6858" y="1866"/>
                  </a:lnTo>
                  <a:lnTo>
                    <a:pt x="6856" y="1864"/>
                  </a:lnTo>
                  <a:lnTo>
                    <a:pt x="6854" y="1858"/>
                  </a:lnTo>
                  <a:lnTo>
                    <a:pt x="6852" y="1856"/>
                  </a:lnTo>
                  <a:lnTo>
                    <a:pt x="6848" y="1858"/>
                  </a:lnTo>
                  <a:lnTo>
                    <a:pt x="6836" y="1864"/>
                  </a:lnTo>
                  <a:lnTo>
                    <a:pt x="6828" y="1866"/>
                  </a:lnTo>
                  <a:lnTo>
                    <a:pt x="6820" y="1868"/>
                  </a:lnTo>
                  <a:lnTo>
                    <a:pt x="6812" y="1866"/>
                  </a:lnTo>
                  <a:lnTo>
                    <a:pt x="6806" y="1862"/>
                  </a:lnTo>
                  <a:lnTo>
                    <a:pt x="6798" y="1858"/>
                  </a:lnTo>
                  <a:lnTo>
                    <a:pt x="6788" y="1856"/>
                  </a:lnTo>
                  <a:lnTo>
                    <a:pt x="6778" y="1854"/>
                  </a:lnTo>
                  <a:lnTo>
                    <a:pt x="6770" y="1856"/>
                  </a:lnTo>
                  <a:lnTo>
                    <a:pt x="6762" y="1856"/>
                  </a:lnTo>
                  <a:lnTo>
                    <a:pt x="6768" y="1852"/>
                  </a:lnTo>
                  <a:lnTo>
                    <a:pt x="6776" y="1848"/>
                  </a:lnTo>
                  <a:lnTo>
                    <a:pt x="6782" y="1846"/>
                  </a:lnTo>
                  <a:lnTo>
                    <a:pt x="6794" y="1848"/>
                  </a:lnTo>
                  <a:lnTo>
                    <a:pt x="6802" y="1850"/>
                  </a:lnTo>
                  <a:lnTo>
                    <a:pt x="6806" y="1850"/>
                  </a:lnTo>
                  <a:lnTo>
                    <a:pt x="6808" y="1850"/>
                  </a:lnTo>
                  <a:lnTo>
                    <a:pt x="6810" y="1848"/>
                  </a:lnTo>
                  <a:lnTo>
                    <a:pt x="6814" y="1850"/>
                  </a:lnTo>
                  <a:lnTo>
                    <a:pt x="6820" y="1856"/>
                  </a:lnTo>
                  <a:lnTo>
                    <a:pt x="6826" y="1860"/>
                  </a:lnTo>
                  <a:lnTo>
                    <a:pt x="6830" y="1862"/>
                  </a:lnTo>
                  <a:lnTo>
                    <a:pt x="6834" y="1860"/>
                  </a:lnTo>
                  <a:lnTo>
                    <a:pt x="6862" y="1844"/>
                  </a:lnTo>
                  <a:lnTo>
                    <a:pt x="6874" y="1836"/>
                  </a:lnTo>
                  <a:lnTo>
                    <a:pt x="6876" y="1832"/>
                  </a:lnTo>
                  <a:lnTo>
                    <a:pt x="6876" y="1828"/>
                  </a:lnTo>
                  <a:lnTo>
                    <a:pt x="6868" y="1818"/>
                  </a:lnTo>
                  <a:lnTo>
                    <a:pt x="6862" y="1814"/>
                  </a:lnTo>
                  <a:lnTo>
                    <a:pt x="6856" y="1812"/>
                  </a:lnTo>
                  <a:lnTo>
                    <a:pt x="6852" y="1812"/>
                  </a:lnTo>
                  <a:lnTo>
                    <a:pt x="6852" y="1806"/>
                  </a:lnTo>
                  <a:lnTo>
                    <a:pt x="6854" y="1802"/>
                  </a:lnTo>
                  <a:lnTo>
                    <a:pt x="6852" y="1800"/>
                  </a:lnTo>
                  <a:lnTo>
                    <a:pt x="6850" y="1798"/>
                  </a:lnTo>
                  <a:lnTo>
                    <a:pt x="6842" y="1794"/>
                  </a:lnTo>
                  <a:lnTo>
                    <a:pt x="6838" y="1788"/>
                  </a:lnTo>
                  <a:lnTo>
                    <a:pt x="6832" y="1784"/>
                  </a:lnTo>
                  <a:lnTo>
                    <a:pt x="6828" y="1784"/>
                  </a:lnTo>
                  <a:lnTo>
                    <a:pt x="6824" y="1784"/>
                  </a:lnTo>
                  <a:lnTo>
                    <a:pt x="6818" y="1786"/>
                  </a:lnTo>
                  <a:lnTo>
                    <a:pt x="6818" y="1782"/>
                  </a:lnTo>
                  <a:lnTo>
                    <a:pt x="6816" y="1780"/>
                  </a:lnTo>
                  <a:lnTo>
                    <a:pt x="6816" y="1778"/>
                  </a:lnTo>
                  <a:lnTo>
                    <a:pt x="6812" y="1778"/>
                  </a:lnTo>
                  <a:lnTo>
                    <a:pt x="6808" y="1778"/>
                  </a:lnTo>
                  <a:lnTo>
                    <a:pt x="6806" y="1776"/>
                  </a:lnTo>
                  <a:lnTo>
                    <a:pt x="6804" y="1768"/>
                  </a:lnTo>
                  <a:lnTo>
                    <a:pt x="6800" y="1758"/>
                  </a:lnTo>
                  <a:lnTo>
                    <a:pt x="6800" y="1746"/>
                  </a:lnTo>
                  <a:lnTo>
                    <a:pt x="6800" y="1734"/>
                  </a:lnTo>
                  <a:lnTo>
                    <a:pt x="6800" y="1722"/>
                  </a:lnTo>
                  <a:lnTo>
                    <a:pt x="6804" y="1716"/>
                  </a:lnTo>
                  <a:lnTo>
                    <a:pt x="6806" y="1714"/>
                  </a:lnTo>
                  <a:lnTo>
                    <a:pt x="6808" y="1712"/>
                  </a:lnTo>
                  <a:lnTo>
                    <a:pt x="6812" y="1712"/>
                  </a:lnTo>
                  <a:lnTo>
                    <a:pt x="6812" y="1710"/>
                  </a:lnTo>
                  <a:lnTo>
                    <a:pt x="6812" y="1702"/>
                  </a:lnTo>
                  <a:lnTo>
                    <a:pt x="6810" y="1692"/>
                  </a:lnTo>
                  <a:lnTo>
                    <a:pt x="6810" y="1686"/>
                  </a:lnTo>
                  <a:lnTo>
                    <a:pt x="6814" y="1678"/>
                  </a:lnTo>
                  <a:lnTo>
                    <a:pt x="6816" y="1672"/>
                  </a:lnTo>
                  <a:lnTo>
                    <a:pt x="6816" y="1670"/>
                  </a:lnTo>
                  <a:lnTo>
                    <a:pt x="6816" y="1668"/>
                  </a:lnTo>
                  <a:lnTo>
                    <a:pt x="6812" y="1668"/>
                  </a:lnTo>
                  <a:lnTo>
                    <a:pt x="6808" y="1668"/>
                  </a:lnTo>
                  <a:lnTo>
                    <a:pt x="6806" y="1664"/>
                  </a:lnTo>
                  <a:lnTo>
                    <a:pt x="6806" y="1660"/>
                  </a:lnTo>
                  <a:lnTo>
                    <a:pt x="6806" y="1654"/>
                  </a:lnTo>
                  <a:lnTo>
                    <a:pt x="6810" y="1656"/>
                  </a:lnTo>
                  <a:lnTo>
                    <a:pt x="6814" y="1658"/>
                  </a:lnTo>
                  <a:lnTo>
                    <a:pt x="6820" y="1658"/>
                  </a:lnTo>
                  <a:lnTo>
                    <a:pt x="6826" y="1656"/>
                  </a:lnTo>
                  <a:lnTo>
                    <a:pt x="6832" y="1652"/>
                  </a:lnTo>
                  <a:lnTo>
                    <a:pt x="6834" y="1650"/>
                  </a:lnTo>
                  <a:lnTo>
                    <a:pt x="6832" y="1646"/>
                  </a:lnTo>
                  <a:lnTo>
                    <a:pt x="6830" y="1644"/>
                  </a:lnTo>
                  <a:lnTo>
                    <a:pt x="6828" y="1642"/>
                  </a:lnTo>
                  <a:lnTo>
                    <a:pt x="6826" y="1640"/>
                  </a:lnTo>
                  <a:lnTo>
                    <a:pt x="6830" y="1638"/>
                  </a:lnTo>
                  <a:lnTo>
                    <a:pt x="6836" y="1638"/>
                  </a:lnTo>
                  <a:lnTo>
                    <a:pt x="6844" y="1634"/>
                  </a:lnTo>
                  <a:lnTo>
                    <a:pt x="6850" y="1630"/>
                  </a:lnTo>
                  <a:lnTo>
                    <a:pt x="6854" y="1624"/>
                  </a:lnTo>
                  <a:lnTo>
                    <a:pt x="6856" y="1620"/>
                  </a:lnTo>
                  <a:lnTo>
                    <a:pt x="6862" y="1610"/>
                  </a:lnTo>
                  <a:lnTo>
                    <a:pt x="6866" y="1608"/>
                  </a:lnTo>
                  <a:lnTo>
                    <a:pt x="6870" y="1610"/>
                  </a:lnTo>
                  <a:lnTo>
                    <a:pt x="6874" y="1612"/>
                  </a:lnTo>
                  <a:lnTo>
                    <a:pt x="6878" y="1610"/>
                  </a:lnTo>
                  <a:lnTo>
                    <a:pt x="6880" y="1602"/>
                  </a:lnTo>
                  <a:lnTo>
                    <a:pt x="6884" y="1594"/>
                  </a:lnTo>
                  <a:lnTo>
                    <a:pt x="6888" y="1592"/>
                  </a:lnTo>
                  <a:lnTo>
                    <a:pt x="6892" y="1592"/>
                  </a:lnTo>
                  <a:lnTo>
                    <a:pt x="6898" y="1592"/>
                  </a:lnTo>
                  <a:lnTo>
                    <a:pt x="6902" y="1590"/>
                  </a:lnTo>
                  <a:lnTo>
                    <a:pt x="6906" y="1586"/>
                  </a:lnTo>
                  <a:lnTo>
                    <a:pt x="6910" y="1582"/>
                  </a:lnTo>
                  <a:lnTo>
                    <a:pt x="6912" y="1580"/>
                  </a:lnTo>
                  <a:lnTo>
                    <a:pt x="6916" y="1582"/>
                  </a:lnTo>
                  <a:lnTo>
                    <a:pt x="6920" y="1582"/>
                  </a:lnTo>
                  <a:lnTo>
                    <a:pt x="6922" y="1580"/>
                  </a:lnTo>
                  <a:lnTo>
                    <a:pt x="6926" y="1576"/>
                  </a:lnTo>
                  <a:lnTo>
                    <a:pt x="6928" y="1572"/>
                  </a:lnTo>
                  <a:lnTo>
                    <a:pt x="6930" y="1570"/>
                  </a:lnTo>
                  <a:lnTo>
                    <a:pt x="6934" y="1570"/>
                  </a:lnTo>
                  <a:lnTo>
                    <a:pt x="6938" y="1570"/>
                  </a:lnTo>
                  <a:lnTo>
                    <a:pt x="6942" y="1568"/>
                  </a:lnTo>
                  <a:lnTo>
                    <a:pt x="6946" y="1558"/>
                  </a:lnTo>
                  <a:lnTo>
                    <a:pt x="6954" y="1544"/>
                  </a:lnTo>
                  <a:lnTo>
                    <a:pt x="6960" y="1538"/>
                  </a:lnTo>
                  <a:lnTo>
                    <a:pt x="6968" y="1530"/>
                  </a:lnTo>
                  <a:lnTo>
                    <a:pt x="6974" y="1526"/>
                  </a:lnTo>
                  <a:lnTo>
                    <a:pt x="6976" y="1524"/>
                  </a:lnTo>
                  <a:lnTo>
                    <a:pt x="6976" y="1520"/>
                  </a:lnTo>
                  <a:lnTo>
                    <a:pt x="6974" y="1520"/>
                  </a:lnTo>
                  <a:lnTo>
                    <a:pt x="6968" y="1514"/>
                  </a:lnTo>
                  <a:lnTo>
                    <a:pt x="6964" y="1512"/>
                  </a:lnTo>
                  <a:lnTo>
                    <a:pt x="6962" y="1506"/>
                  </a:lnTo>
                  <a:lnTo>
                    <a:pt x="6960" y="1502"/>
                  </a:lnTo>
                  <a:lnTo>
                    <a:pt x="6962" y="1498"/>
                  </a:lnTo>
                  <a:lnTo>
                    <a:pt x="6966" y="1492"/>
                  </a:lnTo>
                  <a:lnTo>
                    <a:pt x="6972" y="1486"/>
                  </a:lnTo>
                  <a:lnTo>
                    <a:pt x="6974" y="1480"/>
                  </a:lnTo>
                  <a:lnTo>
                    <a:pt x="6976" y="1474"/>
                  </a:lnTo>
                  <a:lnTo>
                    <a:pt x="6978" y="1468"/>
                  </a:lnTo>
                  <a:lnTo>
                    <a:pt x="6980" y="1464"/>
                  </a:lnTo>
                  <a:lnTo>
                    <a:pt x="6982" y="1462"/>
                  </a:lnTo>
                  <a:lnTo>
                    <a:pt x="6986" y="1460"/>
                  </a:lnTo>
                  <a:lnTo>
                    <a:pt x="6992" y="1460"/>
                  </a:lnTo>
                  <a:lnTo>
                    <a:pt x="6994" y="1458"/>
                  </a:lnTo>
                  <a:lnTo>
                    <a:pt x="6994" y="1456"/>
                  </a:lnTo>
                  <a:lnTo>
                    <a:pt x="6998" y="1450"/>
                  </a:lnTo>
                  <a:lnTo>
                    <a:pt x="7004" y="1444"/>
                  </a:lnTo>
                  <a:lnTo>
                    <a:pt x="7022" y="1430"/>
                  </a:lnTo>
                  <a:lnTo>
                    <a:pt x="7026" y="1428"/>
                  </a:lnTo>
                  <a:lnTo>
                    <a:pt x="7028" y="1430"/>
                  </a:lnTo>
                  <a:lnTo>
                    <a:pt x="7030" y="1434"/>
                  </a:lnTo>
                  <a:lnTo>
                    <a:pt x="7032" y="1436"/>
                  </a:lnTo>
                  <a:lnTo>
                    <a:pt x="7034" y="1438"/>
                  </a:lnTo>
                  <a:lnTo>
                    <a:pt x="7038" y="1438"/>
                  </a:lnTo>
                  <a:lnTo>
                    <a:pt x="7042" y="1436"/>
                  </a:lnTo>
                  <a:lnTo>
                    <a:pt x="7048" y="1434"/>
                  </a:lnTo>
                  <a:lnTo>
                    <a:pt x="7054" y="1432"/>
                  </a:lnTo>
                  <a:lnTo>
                    <a:pt x="7062" y="1434"/>
                  </a:lnTo>
                  <a:lnTo>
                    <a:pt x="7072" y="1434"/>
                  </a:lnTo>
                  <a:lnTo>
                    <a:pt x="7076" y="1434"/>
                  </a:lnTo>
                  <a:lnTo>
                    <a:pt x="7082" y="1432"/>
                  </a:lnTo>
                  <a:lnTo>
                    <a:pt x="7092" y="1434"/>
                  </a:lnTo>
                  <a:lnTo>
                    <a:pt x="7098" y="1438"/>
                  </a:lnTo>
                  <a:lnTo>
                    <a:pt x="7102" y="1440"/>
                  </a:lnTo>
                  <a:lnTo>
                    <a:pt x="7112" y="1444"/>
                  </a:lnTo>
                  <a:lnTo>
                    <a:pt x="7122" y="1448"/>
                  </a:lnTo>
                  <a:lnTo>
                    <a:pt x="7126" y="1450"/>
                  </a:lnTo>
                  <a:lnTo>
                    <a:pt x="7126" y="1454"/>
                  </a:lnTo>
                  <a:lnTo>
                    <a:pt x="7126" y="1462"/>
                  </a:lnTo>
                  <a:lnTo>
                    <a:pt x="7124" y="1472"/>
                  </a:lnTo>
                  <a:lnTo>
                    <a:pt x="7124" y="1480"/>
                  </a:lnTo>
                  <a:lnTo>
                    <a:pt x="7126" y="1484"/>
                  </a:lnTo>
                  <a:lnTo>
                    <a:pt x="7130" y="1486"/>
                  </a:lnTo>
                  <a:lnTo>
                    <a:pt x="7130" y="1490"/>
                  </a:lnTo>
                  <a:lnTo>
                    <a:pt x="7128" y="1494"/>
                  </a:lnTo>
                  <a:lnTo>
                    <a:pt x="7124" y="1494"/>
                  </a:lnTo>
                  <a:lnTo>
                    <a:pt x="7118" y="1494"/>
                  </a:lnTo>
                  <a:lnTo>
                    <a:pt x="7106" y="1496"/>
                  </a:lnTo>
                  <a:lnTo>
                    <a:pt x="7100" y="1498"/>
                  </a:lnTo>
                  <a:lnTo>
                    <a:pt x="7096" y="1502"/>
                  </a:lnTo>
                  <a:lnTo>
                    <a:pt x="7090" y="1512"/>
                  </a:lnTo>
                  <a:lnTo>
                    <a:pt x="7082" y="1526"/>
                  </a:lnTo>
                  <a:lnTo>
                    <a:pt x="7076" y="1532"/>
                  </a:lnTo>
                  <a:lnTo>
                    <a:pt x="7066" y="1540"/>
                  </a:lnTo>
                  <a:lnTo>
                    <a:pt x="7058" y="1546"/>
                  </a:lnTo>
                  <a:lnTo>
                    <a:pt x="7052" y="1550"/>
                  </a:lnTo>
                  <a:lnTo>
                    <a:pt x="7050" y="1554"/>
                  </a:lnTo>
                  <a:lnTo>
                    <a:pt x="7050" y="1556"/>
                  </a:lnTo>
                  <a:lnTo>
                    <a:pt x="7050" y="1558"/>
                  </a:lnTo>
                  <a:lnTo>
                    <a:pt x="7044" y="1560"/>
                  </a:lnTo>
                  <a:lnTo>
                    <a:pt x="7038" y="1562"/>
                  </a:lnTo>
                  <a:lnTo>
                    <a:pt x="7034" y="1566"/>
                  </a:lnTo>
                  <a:lnTo>
                    <a:pt x="7030" y="1572"/>
                  </a:lnTo>
                  <a:lnTo>
                    <a:pt x="7028" y="1576"/>
                  </a:lnTo>
                  <a:lnTo>
                    <a:pt x="7026" y="1578"/>
                  </a:lnTo>
                  <a:lnTo>
                    <a:pt x="7024" y="1576"/>
                  </a:lnTo>
                  <a:lnTo>
                    <a:pt x="7020" y="1576"/>
                  </a:lnTo>
                  <a:lnTo>
                    <a:pt x="7016" y="1578"/>
                  </a:lnTo>
                  <a:lnTo>
                    <a:pt x="7014" y="1582"/>
                  </a:lnTo>
                  <a:lnTo>
                    <a:pt x="7010" y="1586"/>
                  </a:lnTo>
                  <a:lnTo>
                    <a:pt x="7008" y="1588"/>
                  </a:lnTo>
                  <a:lnTo>
                    <a:pt x="7006" y="1588"/>
                  </a:lnTo>
                  <a:lnTo>
                    <a:pt x="7004" y="1588"/>
                  </a:lnTo>
                  <a:lnTo>
                    <a:pt x="7002" y="1590"/>
                  </a:lnTo>
                  <a:lnTo>
                    <a:pt x="7002" y="1596"/>
                  </a:lnTo>
                  <a:lnTo>
                    <a:pt x="7002" y="1602"/>
                  </a:lnTo>
                  <a:lnTo>
                    <a:pt x="7002" y="1606"/>
                  </a:lnTo>
                  <a:lnTo>
                    <a:pt x="6998" y="1610"/>
                  </a:lnTo>
                  <a:lnTo>
                    <a:pt x="6996" y="1610"/>
                  </a:lnTo>
                  <a:lnTo>
                    <a:pt x="6992" y="1612"/>
                  </a:lnTo>
                  <a:lnTo>
                    <a:pt x="6984" y="1610"/>
                  </a:lnTo>
                  <a:lnTo>
                    <a:pt x="6978" y="1608"/>
                  </a:lnTo>
                  <a:lnTo>
                    <a:pt x="6976" y="1610"/>
                  </a:lnTo>
                  <a:lnTo>
                    <a:pt x="6976" y="1612"/>
                  </a:lnTo>
                  <a:lnTo>
                    <a:pt x="6974" y="1616"/>
                  </a:lnTo>
                  <a:lnTo>
                    <a:pt x="6972" y="1622"/>
                  </a:lnTo>
                  <a:lnTo>
                    <a:pt x="6964" y="1632"/>
                  </a:lnTo>
                  <a:lnTo>
                    <a:pt x="6960" y="1638"/>
                  </a:lnTo>
                  <a:lnTo>
                    <a:pt x="6958" y="1646"/>
                  </a:lnTo>
                  <a:lnTo>
                    <a:pt x="6960" y="1654"/>
                  </a:lnTo>
                  <a:lnTo>
                    <a:pt x="6962" y="1664"/>
                  </a:lnTo>
                  <a:lnTo>
                    <a:pt x="6966" y="1672"/>
                  </a:lnTo>
                  <a:lnTo>
                    <a:pt x="6966" y="1678"/>
                  </a:lnTo>
                  <a:lnTo>
                    <a:pt x="6966" y="1680"/>
                  </a:lnTo>
                  <a:lnTo>
                    <a:pt x="6964" y="1684"/>
                  </a:lnTo>
                  <a:lnTo>
                    <a:pt x="6962" y="1686"/>
                  </a:lnTo>
                  <a:lnTo>
                    <a:pt x="6962" y="1690"/>
                  </a:lnTo>
                  <a:lnTo>
                    <a:pt x="6966" y="1696"/>
                  </a:lnTo>
                  <a:lnTo>
                    <a:pt x="6972" y="1704"/>
                  </a:lnTo>
                  <a:lnTo>
                    <a:pt x="6978" y="1710"/>
                  </a:lnTo>
                  <a:lnTo>
                    <a:pt x="6978" y="1714"/>
                  </a:lnTo>
                  <a:lnTo>
                    <a:pt x="6978" y="1716"/>
                  </a:lnTo>
                  <a:lnTo>
                    <a:pt x="6976" y="1716"/>
                  </a:lnTo>
                  <a:lnTo>
                    <a:pt x="6972" y="1718"/>
                  </a:lnTo>
                  <a:lnTo>
                    <a:pt x="6970" y="1720"/>
                  </a:lnTo>
                  <a:lnTo>
                    <a:pt x="6970" y="1724"/>
                  </a:lnTo>
                  <a:lnTo>
                    <a:pt x="6972" y="1732"/>
                  </a:lnTo>
                  <a:lnTo>
                    <a:pt x="6972" y="1740"/>
                  </a:lnTo>
                  <a:lnTo>
                    <a:pt x="6968" y="1762"/>
                  </a:lnTo>
                  <a:lnTo>
                    <a:pt x="6964" y="1772"/>
                  </a:lnTo>
                  <a:lnTo>
                    <a:pt x="6964" y="1780"/>
                  </a:lnTo>
                  <a:lnTo>
                    <a:pt x="6966" y="1782"/>
                  </a:lnTo>
                  <a:lnTo>
                    <a:pt x="6970" y="1784"/>
                  </a:lnTo>
                  <a:lnTo>
                    <a:pt x="6982" y="1788"/>
                  </a:lnTo>
                  <a:lnTo>
                    <a:pt x="7006" y="1792"/>
                  </a:lnTo>
                  <a:lnTo>
                    <a:pt x="7012" y="1796"/>
                  </a:lnTo>
                  <a:lnTo>
                    <a:pt x="7014" y="1798"/>
                  </a:lnTo>
                  <a:lnTo>
                    <a:pt x="7012" y="1802"/>
                  </a:lnTo>
                  <a:lnTo>
                    <a:pt x="7012" y="1810"/>
                  </a:lnTo>
                  <a:lnTo>
                    <a:pt x="7014" y="1818"/>
                  </a:lnTo>
                  <a:lnTo>
                    <a:pt x="7016" y="1820"/>
                  </a:lnTo>
                  <a:lnTo>
                    <a:pt x="7018" y="1822"/>
                  </a:lnTo>
                  <a:lnTo>
                    <a:pt x="7020" y="1820"/>
                  </a:lnTo>
                  <a:lnTo>
                    <a:pt x="7024" y="1818"/>
                  </a:lnTo>
                  <a:lnTo>
                    <a:pt x="7030" y="1812"/>
                  </a:lnTo>
                  <a:lnTo>
                    <a:pt x="7036" y="1812"/>
                  </a:lnTo>
                  <a:lnTo>
                    <a:pt x="7038" y="1812"/>
                  </a:lnTo>
                  <a:lnTo>
                    <a:pt x="7040" y="1814"/>
                  </a:lnTo>
                  <a:lnTo>
                    <a:pt x="7038" y="1818"/>
                  </a:lnTo>
                  <a:lnTo>
                    <a:pt x="7036" y="1822"/>
                  </a:lnTo>
                  <a:lnTo>
                    <a:pt x="7032" y="1830"/>
                  </a:lnTo>
                  <a:lnTo>
                    <a:pt x="7030" y="1832"/>
                  </a:lnTo>
                  <a:lnTo>
                    <a:pt x="7036" y="1832"/>
                  </a:lnTo>
                  <a:lnTo>
                    <a:pt x="7050" y="1824"/>
                  </a:lnTo>
                  <a:lnTo>
                    <a:pt x="7060" y="1822"/>
                  </a:lnTo>
                  <a:lnTo>
                    <a:pt x="7074" y="1820"/>
                  </a:lnTo>
                  <a:lnTo>
                    <a:pt x="7092" y="1816"/>
                  </a:lnTo>
                  <a:lnTo>
                    <a:pt x="7122" y="1806"/>
                  </a:lnTo>
                  <a:lnTo>
                    <a:pt x="7132" y="1802"/>
                  </a:lnTo>
                  <a:lnTo>
                    <a:pt x="7138" y="1800"/>
                  </a:lnTo>
                  <a:lnTo>
                    <a:pt x="7144" y="1802"/>
                  </a:lnTo>
                  <a:lnTo>
                    <a:pt x="7146" y="1802"/>
                  </a:lnTo>
                  <a:lnTo>
                    <a:pt x="7150" y="1804"/>
                  </a:lnTo>
                  <a:lnTo>
                    <a:pt x="7154" y="1798"/>
                  </a:lnTo>
                  <a:lnTo>
                    <a:pt x="7160" y="1794"/>
                  </a:lnTo>
                  <a:lnTo>
                    <a:pt x="7164" y="1794"/>
                  </a:lnTo>
                  <a:lnTo>
                    <a:pt x="7168" y="1796"/>
                  </a:lnTo>
                  <a:lnTo>
                    <a:pt x="7174" y="1794"/>
                  </a:lnTo>
                  <a:lnTo>
                    <a:pt x="7182" y="1792"/>
                  </a:lnTo>
                  <a:lnTo>
                    <a:pt x="7190" y="1788"/>
                  </a:lnTo>
                  <a:lnTo>
                    <a:pt x="7196" y="1788"/>
                  </a:lnTo>
                  <a:lnTo>
                    <a:pt x="7206" y="1788"/>
                  </a:lnTo>
                  <a:lnTo>
                    <a:pt x="7216" y="1788"/>
                  </a:lnTo>
                  <a:lnTo>
                    <a:pt x="7222" y="1786"/>
                  </a:lnTo>
                  <a:lnTo>
                    <a:pt x="7230" y="1784"/>
                  </a:lnTo>
                  <a:lnTo>
                    <a:pt x="7234" y="1786"/>
                  </a:lnTo>
                  <a:lnTo>
                    <a:pt x="7240" y="1786"/>
                  </a:lnTo>
                  <a:lnTo>
                    <a:pt x="7250" y="1780"/>
                  </a:lnTo>
                  <a:lnTo>
                    <a:pt x="7258" y="1772"/>
                  </a:lnTo>
                  <a:lnTo>
                    <a:pt x="7262" y="1772"/>
                  </a:lnTo>
                  <a:lnTo>
                    <a:pt x="7264" y="1772"/>
                  </a:lnTo>
                  <a:lnTo>
                    <a:pt x="7266" y="1774"/>
                  </a:lnTo>
                  <a:lnTo>
                    <a:pt x="7262" y="1776"/>
                  </a:lnTo>
                  <a:lnTo>
                    <a:pt x="7260" y="1778"/>
                  </a:lnTo>
                  <a:lnTo>
                    <a:pt x="7262" y="1784"/>
                  </a:lnTo>
                  <a:lnTo>
                    <a:pt x="7264" y="1788"/>
                  </a:lnTo>
                  <a:lnTo>
                    <a:pt x="7262" y="1788"/>
                  </a:lnTo>
                  <a:lnTo>
                    <a:pt x="7258" y="1786"/>
                  </a:lnTo>
                  <a:lnTo>
                    <a:pt x="7254" y="1786"/>
                  </a:lnTo>
                  <a:lnTo>
                    <a:pt x="7256" y="1792"/>
                  </a:lnTo>
                  <a:lnTo>
                    <a:pt x="7262" y="1798"/>
                  </a:lnTo>
                  <a:lnTo>
                    <a:pt x="7266" y="1798"/>
                  </a:lnTo>
                  <a:lnTo>
                    <a:pt x="7268" y="1798"/>
                  </a:lnTo>
                  <a:lnTo>
                    <a:pt x="7272" y="1804"/>
                  </a:lnTo>
                  <a:lnTo>
                    <a:pt x="7276" y="1806"/>
                  </a:lnTo>
                  <a:lnTo>
                    <a:pt x="7282" y="1808"/>
                  </a:lnTo>
                  <a:lnTo>
                    <a:pt x="7292" y="1808"/>
                  </a:lnTo>
                  <a:lnTo>
                    <a:pt x="7302" y="1808"/>
                  </a:lnTo>
                  <a:lnTo>
                    <a:pt x="7308" y="1810"/>
                  </a:lnTo>
                  <a:lnTo>
                    <a:pt x="7310" y="1812"/>
                  </a:lnTo>
                  <a:lnTo>
                    <a:pt x="7312" y="1816"/>
                  </a:lnTo>
                  <a:lnTo>
                    <a:pt x="7316" y="1818"/>
                  </a:lnTo>
                  <a:lnTo>
                    <a:pt x="7322" y="1820"/>
                  </a:lnTo>
                  <a:lnTo>
                    <a:pt x="7326" y="1820"/>
                  </a:lnTo>
                  <a:lnTo>
                    <a:pt x="7326" y="1822"/>
                  </a:lnTo>
                  <a:lnTo>
                    <a:pt x="7326" y="1824"/>
                  </a:lnTo>
                  <a:lnTo>
                    <a:pt x="7322" y="1828"/>
                  </a:lnTo>
                  <a:lnTo>
                    <a:pt x="7318" y="1828"/>
                  </a:lnTo>
                  <a:lnTo>
                    <a:pt x="7294" y="1820"/>
                  </a:lnTo>
                  <a:lnTo>
                    <a:pt x="7286" y="1820"/>
                  </a:lnTo>
                  <a:lnTo>
                    <a:pt x="7280" y="1820"/>
                  </a:lnTo>
                  <a:lnTo>
                    <a:pt x="7278" y="1824"/>
                  </a:lnTo>
                  <a:lnTo>
                    <a:pt x="7276" y="1826"/>
                  </a:lnTo>
                  <a:lnTo>
                    <a:pt x="7274" y="1830"/>
                  </a:lnTo>
                  <a:lnTo>
                    <a:pt x="7272" y="1832"/>
                  </a:lnTo>
                  <a:lnTo>
                    <a:pt x="7268" y="1834"/>
                  </a:lnTo>
                  <a:lnTo>
                    <a:pt x="7264" y="1832"/>
                  </a:lnTo>
                  <a:lnTo>
                    <a:pt x="7258" y="1830"/>
                  </a:lnTo>
                  <a:lnTo>
                    <a:pt x="7254" y="1830"/>
                  </a:lnTo>
                  <a:lnTo>
                    <a:pt x="7254" y="1834"/>
                  </a:lnTo>
                  <a:lnTo>
                    <a:pt x="7254" y="1836"/>
                  </a:lnTo>
                  <a:lnTo>
                    <a:pt x="7252" y="1840"/>
                  </a:lnTo>
                  <a:lnTo>
                    <a:pt x="7250" y="1840"/>
                  </a:lnTo>
                  <a:lnTo>
                    <a:pt x="7244" y="1838"/>
                  </a:lnTo>
                  <a:lnTo>
                    <a:pt x="7240" y="1834"/>
                  </a:lnTo>
                  <a:lnTo>
                    <a:pt x="7236" y="1834"/>
                  </a:lnTo>
                  <a:lnTo>
                    <a:pt x="7236" y="1836"/>
                  </a:lnTo>
                  <a:lnTo>
                    <a:pt x="7236" y="1838"/>
                  </a:lnTo>
                  <a:lnTo>
                    <a:pt x="7238" y="1846"/>
                  </a:lnTo>
                  <a:lnTo>
                    <a:pt x="7238" y="1850"/>
                  </a:lnTo>
                  <a:lnTo>
                    <a:pt x="7236" y="1854"/>
                  </a:lnTo>
                  <a:lnTo>
                    <a:pt x="7226" y="1858"/>
                  </a:lnTo>
                  <a:lnTo>
                    <a:pt x="7214" y="1858"/>
                  </a:lnTo>
                  <a:lnTo>
                    <a:pt x="7204" y="1858"/>
                  </a:lnTo>
                  <a:lnTo>
                    <a:pt x="7192" y="1854"/>
                  </a:lnTo>
                  <a:lnTo>
                    <a:pt x="7182" y="1848"/>
                  </a:lnTo>
                  <a:lnTo>
                    <a:pt x="7172" y="1846"/>
                  </a:lnTo>
                  <a:lnTo>
                    <a:pt x="7160" y="1846"/>
                  </a:lnTo>
                  <a:lnTo>
                    <a:pt x="7144" y="1842"/>
                  </a:lnTo>
                  <a:lnTo>
                    <a:pt x="7138" y="1842"/>
                  </a:lnTo>
                  <a:lnTo>
                    <a:pt x="7134" y="1842"/>
                  </a:lnTo>
                  <a:lnTo>
                    <a:pt x="7132" y="1844"/>
                  </a:lnTo>
                  <a:lnTo>
                    <a:pt x="7132" y="1846"/>
                  </a:lnTo>
                  <a:lnTo>
                    <a:pt x="7130" y="1850"/>
                  </a:lnTo>
                  <a:lnTo>
                    <a:pt x="7126" y="1852"/>
                  </a:lnTo>
                  <a:lnTo>
                    <a:pt x="7120" y="1852"/>
                  </a:lnTo>
                  <a:lnTo>
                    <a:pt x="7106" y="1850"/>
                  </a:lnTo>
                  <a:lnTo>
                    <a:pt x="7092" y="1852"/>
                  </a:lnTo>
                  <a:lnTo>
                    <a:pt x="7082" y="1856"/>
                  </a:lnTo>
                  <a:lnTo>
                    <a:pt x="7078" y="1858"/>
                  </a:lnTo>
                  <a:lnTo>
                    <a:pt x="7076" y="1862"/>
                  </a:lnTo>
                  <a:lnTo>
                    <a:pt x="7074" y="1864"/>
                  </a:lnTo>
                  <a:lnTo>
                    <a:pt x="7072" y="1866"/>
                  </a:lnTo>
                  <a:lnTo>
                    <a:pt x="7064" y="1868"/>
                  </a:lnTo>
                  <a:lnTo>
                    <a:pt x="7058" y="1872"/>
                  </a:lnTo>
                  <a:lnTo>
                    <a:pt x="7056" y="1874"/>
                  </a:lnTo>
                  <a:lnTo>
                    <a:pt x="7054" y="1880"/>
                  </a:lnTo>
                  <a:lnTo>
                    <a:pt x="7052" y="1890"/>
                  </a:lnTo>
                  <a:lnTo>
                    <a:pt x="7052" y="1898"/>
                  </a:lnTo>
                  <a:lnTo>
                    <a:pt x="7054" y="1904"/>
                  </a:lnTo>
                  <a:lnTo>
                    <a:pt x="7056" y="1912"/>
                  </a:lnTo>
                  <a:lnTo>
                    <a:pt x="7062" y="1920"/>
                  </a:lnTo>
                  <a:lnTo>
                    <a:pt x="7066" y="1928"/>
                  </a:lnTo>
                  <a:lnTo>
                    <a:pt x="7070" y="1930"/>
                  </a:lnTo>
                  <a:lnTo>
                    <a:pt x="7074" y="1932"/>
                  </a:lnTo>
                  <a:lnTo>
                    <a:pt x="7080" y="1930"/>
                  </a:lnTo>
                  <a:lnTo>
                    <a:pt x="7086" y="1928"/>
                  </a:lnTo>
                  <a:lnTo>
                    <a:pt x="7094" y="1924"/>
                  </a:lnTo>
                  <a:lnTo>
                    <a:pt x="7096" y="1924"/>
                  </a:lnTo>
                  <a:lnTo>
                    <a:pt x="7096" y="1928"/>
                  </a:lnTo>
                  <a:lnTo>
                    <a:pt x="7086" y="1956"/>
                  </a:lnTo>
                  <a:lnTo>
                    <a:pt x="7086" y="1964"/>
                  </a:lnTo>
                  <a:lnTo>
                    <a:pt x="7088" y="1972"/>
                  </a:lnTo>
                  <a:lnTo>
                    <a:pt x="7092" y="1986"/>
                  </a:lnTo>
                  <a:lnTo>
                    <a:pt x="7092" y="1992"/>
                  </a:lnTo>
                  <a:lnTo>
                    <a:pt x="7090" y="1998"/>
                  </a:lnTo>
                  <a:lnTo>
                    <a:pt x="7086" y="2004"/>
                  </a:lnTo>
                  <a:lnTo>
                    <a:pt x="7076" y="2008"/>
                  </a:lnTo>
                  <a:lnTo>
                    <a:pt x="7064" y="2012"/>
                  </a:lnTo>
                  <a:lnTo>
                    <a:pt x="7054" y="2010"/>
                  </a:lnTo>
                  <a:lnTo>
                    <a:pt x="7048" y="2008"/>
                  </a:lnTo>
                  <a:lnTo>
                    <a:pt x="7044" y="2002"/>
                  </a:lnTo>
                  <a:lnTo>
                    <a:pt x="7038" y="1990"/>
                  </a:lnTo>
                  <a:lnTo>
                    <a:pt x="7034" y="1984"/>
                  </a:lnTo>
                  <a:lnTo>
                    <a:pt x="7028" y="1980"/>
                  </a:lnTo>
                  <a:lnTo>
                    <a:pt x="7022" y="1976"/>
                  </a:lnTo>
                  <a:lnTo>
                    <a:pt x="7018" y="1974"/>
                  </a:lnTo>
                  <a:lnTo>
                    <a:pt x="7018" y="1970"/>
                  </a:lnTo>
                  <a:lnTo>
                    <a:pt x="7018" y="1968"/>
                  </a:lnTo>
                  <a:lnTo>
                    <a:pt x="7018" y="1966"/>
                  </a:lnTo>
                  <a:lnTo>
                    <a:pt x="7016" y="1964"/>
                  </a:lnTo>
                  <a:lnTo>
                    <a:pt x="7010" y="1966"/>
                  </a:lnTo>
                  <a:lnTo>
                    <a:pt x="6986" y="1974"/>
                  </a:lnTo>
                  <a:lnTo>
                    <a:pt x="6980" y="1978"/>
                  </a:lnTo>
                  <a:lnTo>
                    <a:pt x="6976" y="1980"/>
                  </a:lnTo>
                  <a:lnTo>
                    <a:pt x="6970" y="1992"/>
                  </a:lnTo>
                  <a:lnTo>
                    <a:pt x="6968" y="1996"/>
                  </a:lnTo>
                  <a:lnTo>
                    <a:pt x="6970" y="2002"/>
                  </a:lnTo>
                  <a:lnTo>
                    <a:pt x="6970" y="2006"/>
                  </a:lnTo>
                  <a:lnTo>
                    <a:pt x="6970" y="2008"/>
                  </a:lnTo>
                  <a:lnTo>
                    <a:pt x="6966" y="2012"/>
                  </a:lnTo>
                  <a:lnTo>
                    <a:pt x="6960" y="2018"/>
                  </a:lnTo>
                  <a:lnTo>
                    <a:pt x="6956" y="2022"/>
                  </a:lnTo>
                  <a:lnTo>
                    <a:pt x="6954" y="2026"/>
                  </a:lnTo>
                  <a:lnTo>
                    <a:pt x="6952" y="2038"/>
                  </a:lnTo>
                  <a:lnTo>
                    <a:pt x="6952" y="2048"/>
                  </a:lnTo>
                  <a:lnTo>
                    <a:pt x="6952" y="2070"/>
                  </a:lnTo>
                  <a:lnTo>
                    <a:pt x="6954" y="2084"/>
                  </a:lnTo>
                  <a:lnTo>
                    <a:pt x="6954" y="2088"/>
                  </a:lnTo>
                  <a:lnTo>
                    <a:pt x="6958" y="2094"/>
                  </a:lnTo>
                  <a:lnTo>
                    <a:pt x="6962" y="2100"/>
                  </a:lnTo>
                  <a:lnTo>
                    <a:pt x="6964" y="2108"/>
                  </a:lnTo>
                  <a:lnTo>
                    <a:pt x="6964" y="2120"/>
                  </a:lnTo>
                  <a:lnTo>
                    <a:pt x="6964" y="2124"/>
                  </a:lnTo>
                  <a:lnTo>
                    <a:pt x="6962" y="2124"/>
                  </a:lnTo>
                  <a:lnTo>
                    <a:pt x="6960" y="2126"/>
                  </a:lnTo>
                  <a:lnTo>
                    <a:pt x="6962" y="2134"/>
                  </a:lnTo>
                  <a:lnTo>
                    <a:pt x="6962" y="2136"/>
                  </a:lnTo>
                  <a:lnTo>
                    <a:pt x="6960" y="2138"/>
                  </a:lnTo>
                  <a:lnTo>
                    <a:pt x="6956" y="2142"/>
                  </a:lnTo>
                  <a:lnTo>
                    <a:pt x="6948" y="2142"/>
                  </a:lnTo>
                  <a:lnTo>
                    <a:pt x="6942" y="2142"/>
                  </a:lnTo>
                  <a:lnTo>
                    <a:pt x="6942" y="2140"/>
                  </a:lnTo>
                  <a:lnTo>
                    <a:pt x="6940" y="2140"/>
                  </a:lnTo>
                  <a:lnTo>
                    <a:pt x="6942" y="2134"/>
                  </a:lnTo>
                  <a:lnTo>
                    <a:pt x="6952" y="2122"/>
                  </a:lnTo>
                  <a:lnTo>
                    <a:pt x="6954" y="2118"/>
                  </a:lnTo>
                  <a:lnTo>
                    <a:pt x="6952" y="2118"/>
                  </a:lnTo>
                  <a:lnTo>
                    <a:pt x="6940" y="2130"/>
                  </a:lnTo>
                  <a:lnTo>
                    <a:pt x="6934" y="2138"/>
                  </a:lnTo>
                  <a:lnTo>
                    <a:pt x="6930" y="2138"/>
                  </a:lnTo>
                  <a:lnTo>
                    <a:pt x="6924" y="2138"/>
                  </a:lnTo>
                  <a:lnTo>
                    <a:pt x="6916" y="2138"/>
                  </a:lnTo>
                  <a:lnTo>
                    <a:pt x="6912" y="2140"/>
                  </a:lnTo>
                  <a:lnTo>
                    <a:pt x="6910" y="2142"/>
                  </a:lnTo>
                  <a:lnTo>
                    <a:pt x="6908" y="2148"/>
                  </a:lnTo>
                  <a:lnTo>
                    <a:pt x="6910" y="2152"/>
                  </a:lnTo>
                  <a:lnTo>
                    <a:pt x="6908" y="2158"/>
                  </a:lnTo>
                  <a:lnTo>
                    <a:pt x="6904" y="2162"/>
                  </a:lnTo>
                  <a:lnTo>
                    <a:pt x="6898" y="2168"/>
                  </a:lnTo>
                  <a:lnTo>
                    <a:pt x="6886" y="2174"/>
                  </a:lnTo>
                  <a:lnTo>
                    <a:pt x="6874" y="2176"/>
                  </a:lnTo>
                  <a:lnTo>
                    <a:pt x="6866" y="2176"/>
                  </a:lnTo>
                  <a:lnTo>
                    <a:pt x="6862" y="2174"/>
                  </a:lnTo>
                  <a:lnTo>
                    <a:pt x="6858" y="2170"/>
                  </a:lnTo>
                  <a:lnTo>
                    <a:pt x="6854" y="2166"/>
                  </a:lnTo>
                  <a:lnTo>
                    <a:pt x="6850" y="2154"/>
                  </a:lnTo>
                  <a:lnTo>
                    <a:pt x="6852" y="2154"/>
                  </a:lnTo>
                  <a:lnTo>
                    <a:pt x="6858" y="2158"/>
                  </a:lnTo>
                  <a:lnTo>
                    <a:pt x="6864" y="2162"/>
                  </a:lnTo>
                  <a:lnTo>
                    <a:pt x="6868" y="2162"/>
                  </a:lnTo>
                  <a:lnTo>
                    <a:pt x="6868" y="2160"/>
                  </a:lnTo>
                  <a:lnTo>
                    <a:pt x="6866" y="2158"/>
                  </a:lnTo>
                  <a:lnTo>
                    <a:pt x="6852" y="2150"/>
                  </a:lnTo>
                  <a:lnTo>
                    <a:pt x="6844" y="2146"/>
                  </a:lnTo>
                  <a:lnTo>
                    <a:pt x="6836" y="2146"/>
                  </a:lnTo>
                  <a:lnTo>
                    <a:pt x="6822" y="2148"/>
                  </a:lnTo>
                  <a:lnTo>
                    <a:pt x="6802" y="2152"/>
                  </a:lnTo>
                  <a:lnTo>
                    <a:pt x="6798" y="2156"/>
                  </a:lnTo>
                  <a:lnTo>
                    <a:pt x="6794" y="2158"/>
                  </a:lnTo>
                  <a:lnTo>
                    <a:pt x="6784" y="2162"/>
                  </a:lnTo>
                  <a:lnTo>
                    <a:pt x="6776" y="2164"/>
                  </a:lnTo>
                  <a:lnTo>
                    <a:pt x="6770" y="2168"/>
                  </a:lnTo>
                  <a:lnTo>
                    <a:pt x="6766" y="2172"/>
                  </a:lnTo>
                  <a:lnTo>
                    <a:pt x="6764" y="2176"/>
                  </a:lnTo>
                  <a:lnTo>
                    <a:pt x="6760" y="2178"/>
                  </a:lnTo>
                  <a:lnTo>
                    <a:pt x="6752" y="2182"/>
                  </a:lnTo>
                  <a:lnTo>
                    <a:pt x="6738" y="2186"/>
                  </a:lnTo>
                  <a:lnTo>
                    <a:pt x="6718" y="2192"/>
                  </a:lnTo>
                  <a:lnTo>
                    <a:pt x="6704" y="2198"/>
                  </a:lnTo>
                  <a:lnTo>
                    <a:pt x="6692" y="2202"/>
                  </a:lnTo>
                  <a:lnTo>
                    <a:pt x="6686" y="2202"/>
                  </a:lnTo>
                  <a:lnTo>
                    <a:pt x="6680" y="2202"/>
                  </a:lnTo>
                  <a:lnTo>
                    <a:pt x="6676" y="2200"/>
                  </a:lnTo>
                  <a:lnTo>
                    <a:pt x="6672" y="2196"/>
                  </a:lnTo>
                  <a:lnTo>
                    <a:pt x="6664" y="2188"/>
                  </a:lnTo>
                  <a:lnTo>
                    <a:pt x="6664" y="2192"/>
                  </a:lnTo>
                  <a:lnTo>
                    <a:pt x="6668" y="2200"/>
                  </a:lnTo>
                  <a:lnTo>
                    <a:pt x="6668" y="2202"/>
                  </a:lnTo>
                  <a:lnTo>
                    <a:pt x="6668" y="2204"/>
                  </a:lnTo>
                  <a:lnTo>
                    <a:pt x="6666" y="2206"/>
                  </a:lnTo>
                  <a:lnTo>
                    <a:pt x="6666" y="2208"/>
                  </a:lnTo>
                  <a:lnTo>
                    <a:pt x="6670" y="2208"/>
                  </a:lnTo>
                  <a:lnTo>
                    <a:pt x="6674" y="2206"/>
                  </a:lnTo>
                  <a:lnTo>
                    <a:pt x="6678" y="2206"/>
                  </a:lnTo>
                  <a:lnTo>
                    <a:pt x="6680" y="2206"/>
                  </a:lnTo>
                  <a:lnTo>
                    <a:pt x="6684" y="2210"/>
                  </a:lnTo>
                  <a:lnTo>
                    <a:pt x="6686" y="2208"/>
                  </a:lnTo>
                  <a:lnTo>
                    <a:pt x="6688" y="2208"/>
                  </a:lnTo>
                  <a:lnTo>
                    <a:pt x="6692" y="2208"/>
                  </a:lnTo>
                  <a:lnTo>
                    <a:pt x="6694" y="2210"/>
                  </a:lnTo>
                  <a:lnTo>
                    <a:pt x="6694" y="2218"/>
                  </a:lnTo>
                  <a:lnTo>
                    <a:pt x="6694" y="2220"/>
                  </a:lnTo>
                  <a:lnTo>
                    <a:pt x="6692" y="2220"/>
                  </a:lnTo>
                  <a:lnTo>
                    <a:pt x="6688" y="2218"/>
                  </a:lnTo>
                  <a:lnTo>
                    <a:pt x="6682" y="2216"/>
                  </a:lnTo>
                  <a:lnTo>
                    <a:pt x="6680" y="2214"/>
                  </a:lnTo>
                  <a:lnTo>
                    <a:pt x="6670" y="2212"/>
                  </a:lnTo>
                  <a:lnTo>
                    <a:pt x="6664" y="2210"/>
                  </a:lnTo>
                  <a:lnTo>
                    <a:pt x="6664" y="2208"/>
                  </a:lnTo>
                  <a:lnTo>
                    <a:pt x="6664" y="2204"/>
                  </a:lnTo>
                  <a:lnTo>
                    <a:pt x="6664" y="2200"/>
                  </a:lnTo>
                  <a:lnTo>
                    <a:pt x="6662" y="2198"/>
                  </a:lnTo>
                  <a:lnTo>
                    <a:pt x="6662" y="2194"/>
                  </a:lnTo>
                  <a:lnTo>
                    <a:pt x="6660" y="2188"/>
                  </a:lnTo>
                  <a:lnTo>
                    <a:pt x="6658" y="2188"/>
                  </a:lnTo>
                  <a:lnTo>
                    <a:pt x="6654" y="2190"/>
                  </a:lnTo>
                  <a:lnTo>
                    <a:pt x="6646" y="2190"/>
                  </a:lnTo>
                  <a:lnTo>
                    <a:pt x="6642" y="2188"/>
                  </a:lnTo>
                  <a:lnTo>
                    <a:pt x="6638" y="2184"/>
                  </a:lnTo>
                  <a:lnTo>
                    <a:pt x="6634" y="2178"/>
                  </a:lnTo>
                  <a:lnTo>
                    <a:pt x="6632" y="2174"/>
                  </a:lnTo>
                  <a:lnTo>
                    <a:pt x="6632" y="2172"/>
                  </a:lnTo>
                  <a:lnTo>
                    <a:pt x="6628" y="2172"/>
                  </a:lnTo>
                  <a:lnTo>
                    <a:pt x="6622" y="2172"/>
                  </a:lnTo>
                  <a:lnTo>
                    <a:pt x="6618" y="2170"/>
                  </a:lnTo>
                  <a:lnTo>
                    <a:pt x="6614" y="2168"/>
                  </a:lnTo>
                  <a:lnTo>
                    <a:pt x="6612" y="2168"/>
                  </a:lnTo>
                  <a:lnTo>
                    <a:pt x="6608" y="2172"/>
                  </a:lnTo>
                  <a:lnTo>
                    <a:pt x="6604" y="2178"/>
                  </a:lnTo>
                  <a:lnTo>
                    <a:pt x="6596" y="2184"/>
                  </a:lnTo>
                  <a:lnTo>
                    <a:pt x="6592" y="2186"/>
                  </a:lnTo>
                  <a:lnTo>
                    <a:pt x="6586" y="2188"/>
                  </a:lnTo>
                  <a:lnTo>
                    <a:pt x="6580" y="2188"/>
                  </a:lnTo>
                  <a:lnTo>
                    <a:pt x="6576" y="2190"/>
                  </a:lnTo>
                  <a:lnTo>
                    <a:pt x="6572" y="2198"/>
                  </a:lnTo>
                  <a:lnTo>
                    <a:pt x="6568" y="2202"/>
                  </a:lnTo>
                  <a:lnTo>
                    <a:pt x="6566" y="2202"/>
                  </a:lnTo>
                  <a:lnTo>
                    <a:pt x="6562" y="2200"/>
                  </a:lnTo>
                  <a:lnTo>
                    <a:pt x="6558" y="2198"/>
                  </a:lnTo>
                  <a:lnTo>
                    <a:pt x="6554" y="2198"/>
                  </a:lnTo>
                  <a:lnTo>
                    <a:pt x="6550" y="2198"/>
                  </a:lnTo>
                  <a:lnTo>
                    <a:pt x="6544" y="2200"/>
                  </a:lnTo>
                  <a:lnTo>
                    <a:pt x="6542" y="2200"/>
                  </a:lnTo>
                  <a:lnTo>
                    <a:pt x="6540" y="2198"/>
                  </a:lnTo>
                  <a:lnTo>
                    <a:pt x="6540" y="2196"/>
                  </a:lnTo>
                  <a:lnTo>
                    <a:pt x="6542" y="2194"/>
                  </a:lnTo>
                  <a:lnTo>
                    <a:pt x="6548" y="2190"/>
                  </a:lnTo>
                  <a:lnTo>
                    <a:pt x="6554" y="2186"/>
                  </a:lnTo>
                  <a:lnTo>
                    <a:pt x="6556" y="2184"/>
                  </a:lnTo>
                  <a:lnTo>
                    <a:pt x="6554" y="2182"/>
                  </a:lnTo>
                  <a:lnTo>
                    <a:pt x="6554" y="2180"/>
                  </a:lnTo>
                  <a:lnTo>
                    <a:pt x="6556" y="2176"/>
                  </a:lnTo>
                  <a:lnTo>
                    <a:pt x="6556" y="2174"/>
                  </a:lnTo>
                  <a:lnTo>
                    <a:pt x="6554" y="2174"/>
                  </a:lnTo>
                  <a:lnTo>
                    <a:pt x="6546" y="2176"/>
                  </a:lnTo>
                  <a:lnTo>
                    <a:pt x="6540" y="2178"/>
                  </a:lnTo>
                  <a:lnTo>
                    <a:pt x="6536" y="2178"/>
                  </a:lnTo>
                  <a:lnTo>
                    <a:pt x="6532" y="2178"/>
                  </a:lnTo>
                  <a:lnTo>
                    <a:pt x="6530" y="2176"/>
                  </a:lnTo>
                  <a:lnTo>
                    <a:pt x="6528" y="2172"/>
                  </a:lnTo>
                  <a:lnTo>
                    <a:pt x="6526" y="2172"/>
                  </a:lnTo>
                  <a:lnTo>
                    <a:pt x="6522" y="2172"/>
                  </a:lnTo>
                  <a:lnTo>
                    <a:pt x="6520" y="2174"/>
                  </a:lnTo>
                  <a:lnTo>
                    <a:pt x="6518" y="2172"/>
                  </a:lnTo>
                  <a:lnTo>
                    <a:pt x="6514" y="2168"/>
                  </a:lnTo>
                  <a:lnTo>
                    <a:pt x="6510" y="2168"/>
                  </a:lnTo>
                  <a:lnTo>
                    <a:pt x="6506" y="2168"/>
                  </a:lnTo>
                  <a:lnTo>
                    <a:pt x="6508" y="2166"/>
                  </a:lnTo>
                  <a:lnTo>
                    <a:pt x="6512" y="2162"/>
                  </a:lnTo>
                  <a:lnTo>
                    <a:pt x="6512" y="2158"/>
                  </a:lnTo>
                  <a:lnTo>
                    <a:pt x="6510" y="2156"/>
                  </a:lnTo>
                  <a:lnTo>
                    <a:pt x="6508" y="2150"/>
                  </a:lnTo>
                  <a:lnTo>
                    <a:pt x="6506" y="2150"/>
                  </a:lnTo>
                  <a:lnTo>
                    <a:pt x="6504" y="2150"/>
                  </a:lnTo>
                  <a:lnTo>
                    <a:pt x="6500" y="2150"/>
                  </a:lnTo>
                  <a:lnTo>
                    <a:pt x="6496" y="2148"/>
                  </a:lnTo>
                  <a:lnTo>
                    <a:pt x="6494" y="2148"/>
                  </a:lnTo>
                  <a:lnTo>
                    <a:pt x="6490" y="2148"/>
                  </a:lnTo>
                  <a:lnTo>
                    <a:pt x="6488" y="2148"/>
                  </a:lnTo>
                  <a:lnTo>
                    <a:pt x="6492" y="2142"/>
                  </a:lnTo>
                  <a:lnTo>
                    <a:pt x="6494" y="2142"/>
                  </a:lnTo>
                  <a:lnTo>
                    <a:pt x="6494" y="2144"/>
                  </a:lnTo>
                  <a:lnTo>
                    <a:pt x="6496" y="2144"/>
                  </a:lnTo>
                  <a:lnTo>
                    <a:pt x="6500" y="2146"/>
                  </a:lnTo>
                  <a:lnTo>
                    <a:pt x="6502" y="2144"/>
                  </a:lnTo>
                  <a:lnTo>
                    <a:pt x="6504" y="2144"/>
                  </a:lnTo>
                  <a:lnTo>
                    <a:pt x="6506" y="2144"/>
                  </a:lnTo>
                  <a:lnTo>
                    <a:pt x="6508" y="2146"/>
                  </a:lnTo>
                  <a:lnTo>
                    <a:pt x="6512" y="2144"/>
                  </a:lnTo>
                  <a:lnTo>
                    <a:pt x="6512" y="2142"/>
                  </a:lnTo>
                  <a:lnTo>
                    <a:pt x="6512" y="2140"/>
                  </a:lnTo>
                  <a:lnTo>
                    <a:pt x="6506" y="2134"/>
                  </a:lnTo>
                  <a:lnTo>
                    <a:pt x="6500" y="2132"/>
                  </a:lnTo>
                  <a:lnTo>
                    <a:pt x="6496" y="2134"/>
                  </a:lnTo>
                  <a:lnTo>
                    <a:pt x="6494" y="2134"/>
                  </a:lnTo>
                  <a:lnTo>
                    <a:pt x="6490" y="2132"/>
                  </a:lnTo>
                  <a:lnTo>
                    <a:pt x="6490" y="2130"/>
                  </a:lnTo>
                  <a:lnTo>
                    <a:pt x="6490" y="2128"/>
                  </a:lnTo>
                  <a:lnTo>
                    <a:pt x="6494" y="2124"/>
                  </a:lnTo>
                  <a:lnTo>
                    <a:pt x="6498" y="2122"/>
                  </a:lnTo>
                  <a:lnTo>
                    <a:pt x="6498" y="2120"/>
                  </a:lnTo>
                  <a:lnTo>
                    <a:pt x="6496" y="2118"/>
                  </a:lnTo>
                  <a:lnTo>
                    <a:pt x="6494" y="2114"/>
                  </a:lnTo>
                  <a:lnTo>
                    <a:pt x="6494" y="2112"/>
                  </a:lnTo>
                  <a:lnTo>
                    <a:pt x="6494" y="2110"/>
                  </a:lnTo>
                  <a:lnTo>
                    <a:pt x="6492" y="2106"/>
                  </a:lnTo>
                  <a:lnTo>
                    <a:pt x="6492" y="2104"/>
                  </a:lnTo>
                  <a:lnTo>
                    <a:pt x="6498" y="2102"/>
                  </a:lnTo>
                  <a:lnTo>
                    <a:pt x="6502" y="2100"/>
                  </a:lnTo>
                  <a:lnTo>
                    <a:pt x="6504" y="2098"/>
                  </a:lnTo>
                  <a:lnTo>
                    <a:pt x="6502" y="2096"/>
                  </a:lnTo>
                  <a:lnTo>
                    <a:pt x="6504" y="2094"/>
                  </a:lnTo>
                  <a:lnTo>
                    <a:pt x="6508" y="2092"/>
                  </a:lnTo>
                  <a:lnTo>
                    <a:pt x="6510" y="2090"/>
                  </a:lnTo>
                  <a:lnTo>
                    <a:pt x="6510" y="2088"/>
                  </a:lnTo>
                  <a:lnTo>
                    <a:pt x="6508" y="2086"/>
                  </a:lnTo>
                  <a:lnTo>
                    <a:pt x="6506" y="2082"/>
                  </a:lnTo>
                  <a:lnTo>
                    <a:pt x="6508" y="2082"/>
                  </a:lnTo>
                  <a:lnTo>
                    <a:pt x="6514" y="2084"/>
                  </a:lnTo>
                  <a:lnTo>
                    <a:pt x="6516" y="2084"/>
                  </a:lnTo>
                  <a:lnTo>
                    <a:pt x="6518" y="2084"/>
                  </a:lnTo>
                  <a:lnTo>
                    <a:pt x="6520" y="2080"/>
                  </a:lnTo>
                  <a:lnTo>
                    <a:pt x="6520" y="2078"/>
                  </a:lnTo>
                  <a:lnTo>
                    <a:pt x="6518" y="2068"/>
                  </a:lnTo>
                  <a:lnTo>
                    <a:pt x="6520" y="2060"/>
                  </a:lnTo>
                  <a:lnTo>
                    <a:pt x="6522" y="2056"/>
                  </a:lnTo>
                  <a:lnTo>
                    <a:pt x="6524" y="2056"/>
                  </a:lnTo>
                  <a:lnTo>
                    <a:pt x="6528" y="2056"/>
                  </a:lnTo>
                  <a:lnTo>
                    <a:pt x="6528" y="2058"/>
                  </a:lnTo>
                  <a:lnTo>
                    <a:pt x="6526" y="2062"/>
                  </a:lnTo>
                  <a:lnTo>
                    <a:pt x="6526" y="2064"/>
                  </a:lnTo>
                  <a:lnTo>
                    <a:pt x="6528" y="2066"/>
                  </a:lnTo>
                  <a:lnTo>
                    <a:pt x="6532" y="2068"/>
                  </a:lnTo>
                  <a:lnTo>
                    <a:pt x="6534" y="2066"/>
                  </a:lnTo>
                  <a:lnTo>
                    <a:pt x="6534" y="2064"/>
                  </a:lnTo>
                  <a:lnTo>
                    <a:pt x="6536" y="2064"/>
                  </a:lnTo>
                  <a:lnTo>
                    <a:pt x="6538" y="2064"/>
                  </a:lnTo>
                  <a:lnTo>
                    <a:pt x="6540" y="2064"/>
                  </a:lnTo>
                  <a:lnTo>
                    <a:pt x="6542" y="2060"/>
                  </a:lnTo>
                  <a:lnTo>
                    <a:pt x="6548" y="2050"/>
                  </a:lnTo>
                  <a:lnTo>
                    <a:pt x="6548" y="2046"/>
                  </a:lnTo>
                  <a:lnTo>
                    <a:pt x="6548" y="2044"/>
                  </a:lnTo>
                  <a:lnTo>
                    <a:pt x="6542" y="2042"/>
                  </a:lnTo>
                  <a:lnTo>
                    <a:pt x="6530" y="2042"/>
                  </a:lnTo>
                  <a:lnTo>
                    <a:pt x="6526" y="2040"/>
                  </a:lnTo>
                  <a:lnTo>
                    <a:pt x="6522" y="2040"/>
                  </a:lnTo>
                  <a:lnTo>
                    <a:pt x="6522" y="2038"/>
                  </a:lnTo>
                  <a:lnTo>
                    <a:pt x="6524" y="2036"/>
                  </a:lnTo>
                  <a:lnTo>
                    <a:pt x="6526" y="2030"/>
                  </a:lnTo>
                  <a:lnTo>
                    <a:pt x="6524" y="2026"/>
                  </a:lnTo>
                  <a:lnTo>
                    <a:pt x="6522" y="2022"/>
                  </a:lnTo>
                  <a:lnTo>
                    <a:pt x="6522" y="2018"/>
                  </a:lnTo>
                  <a:lnTo>
                    <a:pt x="6524" y="2008"/>
                  </a:lnTo>
                  <a:lnTo>
                    <a:pt x="6526" y="2004"/>
                  </a:lnTo>
                  <a:lnTo>
                    <a:pt x="6528" y="2002"/>
                  </a:lnTo>
                  <a:lnTo>
                    <a:pt x="6530" y="1998"/>
                  </a:lnTo>
                  <a:lnTo>
                    <a:pt x="6532" y="1994"/>
                  </a:lnTo>
                  <a:lnTo>
                    <a:pt x="6532" y="1988"/>
                  </a:lnTo>
                  <a:lnTo>
                    <a:pt x="6530" y="1980"/>
                  </a:lnTo>
                  <a:lnTo>
                    <a:pt x="6528" y="1976"/>
                  </a:lnTo>
                  <a:lnTo>
                    <a:pt x="6528" y="1974"/>
                  </a:lnTo>
                  <a:lnTo>
                    <a:pt x="6532" y="1968"/>
                  </a:lnTo>
                  <a:lnTo>
                    <a:pt x="6534" y="1966"/>
                  </a:lnTo>
                  <a:lnTo>
                    <a:pt x="6534" y="1964"/>
                  </a:lnTo>
                  <a:lnTo>
                    <a:pt x="6530" y="1964"/>
                  </a:lnTo>
                  <a:lnTo>
                    <a:pt x="6528" y="1966"/>
                  </a:lnTo>
                  <a:lnTo>
                    <a:pt x="6522" y="1970"/>
                  </a:lnTo>
                  <a:lnTo>
                    <a:pt x="6514" y="1974"/>
                  </a:lnTo>
                  <a:lnTo>
                    <a:pt x="6510" y="1974"/>
                  </a:lnTo>
                  <a:lnTo>
                    <a:pt x="6506" y="1978"/>
                  </a:lnTo>
                  <a:lnTo>
                    <a:pt x="6500" y="1988"/>
                  </a:lnTo>
                  <a:lnTo>
                    <a:pt x="6494" y="1994"/>
                  </a:lnTo>
                  <a:lnTo>
                    <a:pt x="6488" y="1998"/>
                  </a:lnTo>
                  <a:lnTo>
                    <a:pt x="6480" y="2002"/>
                  </a:lnTo>
                  <a:lnTo>
                    <a:pt x="6470" y="2002"/>
                  </a:lnTo>
                  <a:lnTo>
                    <a:pt x="6460" y="2004"/>
                  </a:lnTo>
                  <a:lnTo>
                    <a:pt x="6452" y="2006"/>
                  </a:lnTo>
                  <a:lnTo>
                    <a:pt x="6446" y="2012"/>
                  </a:lnTo>
                  <a:lnTo>
                    <a:pt x="6442" y="2018"/>
                  </a:lnTo>
                  <a:lnTo>
                    <a:pt x="6438" y="2026"/>
                  </a:lnTo>
                  <a:lnTo>
                    <a:pt x="6436" y="2034"/>
                  </a:lnTo>
                  <a:lnTo>
                    <a:pt x="6432" y="2054"/>
                  </a:lnTo>
                  <a:lnTo>
                    <a:pt x="6432" y="2070"/>
                  </a:lnTo>
                  <a:lnTo>
                    <a:pt x="6434" y="2080"/>
                  </a:lnTo>
                  <a:lnTo>
                    <a:pt x="6436" y="2088"/>
                  </a:lnTo>
                  <a:lnTo>
                    <a:pt x="6434" y="2096"/>
                  </a:lnTo>
                  <a:lnTo>
                    <a:pt x="6432" y="2102"/>
                  </a:lnTo>
                  <a:lnTo>
                    <a:pt x="6434" y="2104"/>
                  </a:lnTo>
                  <a:lnTo>
                    <a:pt x="6438" y="2106"/>
                  </a:lnTo>
                  <a:lnTo>
                    <a:pt x="6442" y="2110"/>
                  </a:lnTo>
                  <a:lnTo>
                    <a:pt x="6442" y="2108"/>
                  </a:lnTo>
                  <a:lnTo>
                    <a:pt x="6444" y="2104"/>
                  </a:lnTo>
                  <a:lnTo>
                    <a:pt x="6446" y="2106"/>
                  </a:lnTo>
                  <a:lnTo>
                    <a:pt x="6450" y="2108"/>
                  </a:lnTo>
                  <a:lnTo>
                    <a:pt x="6452" y="2110"/>
                  </a:lnTo>
                  <a:lnTo>
                    <a:pt x="6456" y="2114"/>
                  </a:lnTo>
                  <a:lnTo>
                    <a:pt x="6456" y="2122"/>
                  </a:lnTo>
                  <a:lnTo>
                    <a:pt x="6456" y="2128"/>
                  </a:lnTo>
                  <a:lnTo>
                    <a:pt x="6452" y="2126"/>
                  </a:lnTo>
                  <a:lnTo>
                    <a:pt x="6450" y="2124"/>
                  </a:lnTo>
                  <a:lnTo>
                    <a:pt x="6448" y="2128"/>
                  </a:lnTo>
                  <a:lnTo>
                    <a:pt x="6448" y="2132"/>
                  </a:lnTo>
                  <a:lnTo>
                    <a:pt x="6450" y="2132"/>
                  </a:lnTo>
                  <a:lnTo>
                    <a:pt x="6452" y="2130"/>
                  </a:lnTo>
                  <a:lnTo>
                    <a:pt x="6454" y="2130"/>
                  </a:lnTo>
                  <a:lnTo>
                    <a:pt x="6454" y="2142"/>
                  </a:lnTo>
                  <a:lnTo>
                    <a:pt x="6456" y="2148"/>
                  </a:lnTo>
                  <a:lnTo>
                    <a:pt x="6458" y="2154"/>
                  </a:lnTo>
                  <a:lnTo>
                    <a:pt x="6468" y="2164"/>
                  </a:lnTo>
                  <a:lnTo>
                    <a:pt x="6470" y="2168"/>
                  </a:lnTo>
                  <a:lnTo>
                    <a:pt x="6470" y="2170"/>
                  </a:lnTo>
                  <a:lnTo>
                    <a:pt x="6466" y="2172"/>
                  </a:lnTo>
                  <a:lnTo>
                    <a:pt x="6458" y="2172"/>
                  </a:lnTo>
                  <a:lnTo>
                    <a:pt x="6456" y="2174"/>
                  </a:lnTo>
                  <a:lnTo>
                    <a:pt x="6454" y="2178"/>
                  </a:lnTo>
                  <a:lnTo>
                    <a:pt x="6454" y="2180"/>
                  </a:lnTo>
                  <a:lnTo>
                    <a:pt x="6454" y="2182"/>
                  </a:lnTo>
                  <a:lnTo>
                    <a:pt x="6460" y="2180"/>
                  </a:lnTo>
                  <a:lnTo>
                    <a:pt x="6464" y="2180"/>
                  </a:lnTo>
                  <a:lnTo>
                    <a:pt x="6464" y="2184"/>
                  </a:lnTo>
                  <a:lnTo>
                    <a:pt x="6462" y="2186"/>
                  </a:lnTo>
                  <a:lnTo>
                    <a:pt x="6462" y="2188"/>
                  </a:lnTo>
                  <a:lnTo>
                    <a:pt x="6466" y="2192"/>
                  </a:lnTo>
                  <a:lnTo>
                    <a:pt x="6470" y="2194"/>
                  </a:lnTo>
                  <a:lnTo>
                    <a:pt x="6468" y="2196"/>
                  </a:lnTo>
                  <a:lnTo>
                    <a:pt x="6464" y="2198"/>
                  </a:lnTo>
                  <a:lnTo>
                    <a:pt x="6464" y="2200"/>
                  </a:lnTo>
                  <a:lnTo>
                    <a:pt x="6466" y="2202"/>
                  </a:lnTo>
                  <a:lnTo>
                    <a:pt x="6474" y="2204"/>
                  </a:lnTo>
                  <a:lnTo>
                    <a:pt x="6482" y="2206"/>
                  </a:lnTo>
                  <a:lnTo>
                    <a:pt x="6488" y="2212"/>
                  </a:lnTo>
                  <a:lnTo>
                    <a:pt x="6490" y="2214"/>
                  </a:lnTo>
                  <a:lnTo>
                    <a:pt x="6486" y="2212"/>
                  </a:lnTo>
                  <a:lnTo>
                    <a:pt x="6478" y="2208"/>
                  </a:lnTo>
                  <a:lnTo>
                    <a:pt x="6472" y="2208"/>
                  </a:lnTo>
                  <a:lnTo>
                    <a:pt x="6464" y="2208"/>
                  </a:lnTo>
                  <a:lnTo>
                    <a:pt x="6456" y="2206"/>
                  </a:lnTo>
                  <a:lnTo>
                    <a:pt x="6454" y="2206"/>
                  </a:lnTo>
                  <a:lnTo>
                    <a:pt x="6452" y="2208"/>
                  </a:lnTo>
                  <a:lnTo>
                    <a:pt x="6452" y="2216"/>
                  </a:lnTo>
                  <a:lnTo>
                    <a:pt x="6454" y="2228"/>
                  </a:lnTo>
                  <a:lnTo>
                    <a:pt x="6454" y="2232"/>
                  </a:lnTo>
                  <a:lnTo>
                    <a:pt x="6450" y="2236"/>
                  </a:lnTo>
                  <a:lnTo>
                    <a:pt x="6448" y="2236"/>
                  </a:lnTo>
                  <a:lnTo>
                    <a:pt x="6448" y="2232"/>
                  </a:lnTo>
                  <a:lnTo>
                    <a:pt x="6448" y="2226"/>
                  </a:lnTo>
                  <a:lnTo>
                    <a:pt x="6448" y="2224"/>
                  </a:lnTo>
                  <a:lnTo>
                    <a:pt x="6446" y="2222"/>
                  </a:lnTo>
                  <a:lnTo>
                    <a:pt x="6442" y="2222"/>
                  </a:lnTo>
                  <a:lnTo>
                    <a:pt x="6440" y="2224"/>
                  </a:lnTo>
                  <a:lnTo>
                    <a:pt x="6440" y="2228"/>
                  </a:lnTo>
                  <a:lnTo>
                    <a:pt x="6438" y="2232"/>
                  </a:lnTo>
                  <a:lnTo>
                    <a:pt x="6438" y="2234"/>
                  </a:lnTo>
                  <a:lnTo>
                    <a:pt x="6436" y="2232"/>
                  </a:lnTo>
                  <a:lnTo>
                    <a:pt x="6434" y="2230"/>
                  </a:lnTo>
                  <a:lnTo>
                    <a:pt x="6432" y="2226"/>
                  </a:lnTo>
                  <a:lnTo>
                    <a:pt x="6434" y="2222"/>
                  </a:lnTo>
                  <a:lnTo>
                    <a:pt x="6432" y="2220"/>
                  </a:lnTo>
                  <a:lnTo>
                    <a:pt x="6430" y="2218"/>
                  </a:lnTo>
                  <a:lnTo>
                    <a:pt x="6426" y="2216"/>
                  </a:lnTo>
                  <a:lnTo>
                    <a:pt x="6418" y="2216"/>
                  </a:lnTo>
                  <a:lnTo>
                    <a:pt x="6406" y="2216"/>
                  </a:lnTo>
                  <a:lnTo>
                    <a:pt x="6398" y="2218"/>
                  </a:lnTo>
                  <a:lnTo>
                    <a:pt x="6394" y="2222"/>
                  </a:lnTo>
                  <a:lnTo>
                    <a:pt x="6392" y="2230"/>
                  </a:lnTo>
                  <a:lnTo>
                    <a:pt x="6390" y="2234"/>
                  </a:lnTo>
                  <a:lnTo>
                    <a:pt x="6392" y="2236"/>
                  </a:lnTo>
                  <a:lnTo>
                    <a:pt x="6394" y="2238"/>
                  </a:lnTo>
                  <a:lnTo>
                    <a:pt x="6398" y="2240"/>
                  </a:lnTo>
                  <a:lnTo>
                    <a:pt x="6398" y="2242"/>
                  </a:lnTo>
                  <a:lnTo>
                    <a:pt x="6394" y="2244"/>
                  </a:lnTo>
                  <a:lnTo>
                    <a:pt x="6390" y="2242"/>
                  </a:lnTo>
                  <a:lnTo>
                    <a:pt x="6384" y="2234"/>
                  </a:lnTo>
                  <a:lnTo>
                    <a:pt x="6380" y="2232"/>
                  </a:lnTo>
                  <a:lnTo>
                    <a:pt x="6374" y="2230"/>
                  </a:lnTo>
                  <a:lnTo>
                    <a:pt x="6348" y="2234"/>
                  </a:lnTo>
                  <a:lnTo>
                    <a:pt x="6338" y="2238"/>
                  </a:lnTo>
                  <a:lnTo>
                    <a:pt x="6330" y="2240"/>
                  </a:lnTo>
                  <a:lnTo>
                    <a:pt x="6324" y="2244"/>
                  </a:lnTo>
                  <a:lnTo>
                    <a:pt x="6322" y="2248"/>
                  </a:lnTo>
                  <a:lnTo>
                    <a:pt x="6318" y="2252"/>
                  </a:lnTo>
                  <a:lnTo>
                    <a:pt x="6318" y="2254"/>
                  </a:lnTo>
                  <a:lnTo>
                    <a:pt x="6318" y="2258"/>
                  </a:lnTo>
                  <a:lnTo>
                    <a:pt x="6320" y="2258"/>
                  </a:lnTo>
                  <a:lnTo>
                    <a:pt x="6322" y="2258"/>
                  </a:lnTo>
                  <a:lnTo>
                    <a:pt x="6324" y="2260"/>
                  </a:lnTo>
                  <a:lnTo>
                    <a:pt x="6324" y="2264"/>
                  </a:lnTo>
                  <a:lnTo>
                    <a:pt x="6324" y="2266"/>
                  </a:lnTo>
                  <a:lnTo>
                    <a:pt x="6326" y="2268"/>
                  </a:lnTo>
                  <a:lnTo>
                    <a:pt x="6328" y="2268"/>
                  </a:lnTo>
                  <a:lnTo>
                    <a:pt x="6330" y="2270"/>
                  </a:lnTo>
                  <a:lnTo>
                    <a:pt x="6330" y="2276"/>
                  </a:lnTo>
                  <a:lnTo>
                    <a:pt x="6330" y="2280"/>
                  </a:lnTo>
                  <a:lnTo>
                    <a:pt x="6332" y="2282"/>
                  </a:lnTo>
                  <a:lnTo>
                    <a:pt x="6334" y="2284"/>
                  </a:lnTo>
                  <a:lnTo>
                    <a:pt x="6338" y="2286"/>
                  </a:lnTo>
                  <a:lnTo>
                    <a:pt x="6340" y="2288"/>
                  </a:lnTo>
                  <a:lnTo>
                    <a:pt x="6338" y="2292"/>
                  </a:lnTo>
                  <a:lnTo>
                    <a:pt x="6336" y="2298"/>
                  </a:lnTo>
                  <a:lnTo>
                    <a:pt x="6332" y="2300"/>
                  </a:lnTo>
                  <a:lnTo>
                    <a:pt x="6328" y="2304"/>
                  </a:lnTo>
                  <a:lnTo>
                    <a:pt x="6324" y="2304"/>
                  </a:lnTo>
                  <a:lnTo>
                    <a:pt x="6318" y="2304"/>
                  </a:lnTo>
                  <a:lnTo>
                    <a:pt x="6312" y="2298"/>
                  </a:lnTo>
                  <a:lnTo>
                    <a:pt x="6308" y="2292"/>
                  </a:lnTo>
                  <a:lnTo>
                    <a:pt x="6308" y="2288"/>
                  </a:lnTo>
                  <a:lnTo>
                    <a:pt x="6308" y="2286"/>
                  </a:lnTo>
                  <a:lnTo>
                    <a:pt x="6312" y="2282"/>
                  </a:lnTo>
                  <a:lnTo>
                    <a:pt x="6314" y="2280"/>
                  </a:lnTo>
                  <a:lnTo>
                    <a:pt x="6318" y="2278"/>
                  </a:lnTo>
                  <a:lnTo>
                    <a:pt x="6316" y="2276"/>
                  </a:lnTo>
                  <a:lnTo>
                    <a:pt x="6312" y="2272"/>
                  </a:lnTo>
                  <a:lnTo>
                    <a:pt x="6310" y="2272"/>
                  </a:lnTo>
                  <a:lnTo>
                    <a:pt x="6310" y="2270"/>
                  </a:lnTo>
                  <a:lnTo>
                    <a:pt x="6312" y="2264"/>
                  </a:lnTo>
                  <a:lnTo>
                    <a:pt x="6314" y="2260"/>
                  </a:lnTo>
                  <a:lnTo>
                    <a:pt x="6314" y="2258"/>
                  </a:lnTo>
                  <a:lnTo>
                    <a:pt x="6312" y="2258"/>
                  </a:lnTo>
                  <a:lnTo>
                    <a:pt x="6302" y="2262"/>
                  </a:lnTo>
                  <a:lnTo>
                    <a:pt x="6298" y="2262"/>
                  </a:lnTo>
                  <a:lnTo>
                    <a:pt x="6296" y="2262"/>
                  </a:lnTo>
                  <a:lnTo>
                    <a:pt x="6294" y="2272"/>
                  </a:lnTo>
                  <a:lnTo>
                    <a:pt x="6292" y="2286"/>
                  </a:lnTo>
                  <a:lnTo>
                    <a:pt x="6288" y="2294"/>
                  </a:lnTo>
                  <a:lnTo>
                    <a:pt x="6286" y="2304"/>
                  </a:lnTo>
                  <a:lnTo>
                    <a:pt x="6278" y="2316"/>
                  </a:lnTo>
                  <a:lnTo>
                    <a:pt x="6272" y="2320"/>
                  </a:lnTo>
                  <a:lnTo>
                    <a:pt x="6270" y="2322"/>
                  </a:lnTo>
                  <a:lnTo>
                    <a:pt x="6270" y="2324"/>
                  </a:lnTo>
                  <a:lnTo>
                    <a:pt x="6270" y="2328"/>
                  </a:lnTo>
                  <a:lnTo>
                    <a:pt x="6270" y="2330"/>
                  </a:lnTo>
                  <a:lnTo>
                    <a:pt x="6262" y="2332"/>
                  </a:lnTo>
                  <a:lnTo>
                    <a:pt x="6256" y="2334"/>
                  </a:lnTo>
                  <a:lnTo>
                    <a:pt x="6256" y="2336"/>
                  </a:lnTo>
                  <a:lnTo>
                    <a:pt x="6256" y="2338"/>
                  </a:lnTo>
                  <a:lnTo>
                    <a:pt x="6262" y="2340"/>
                  </a:lnTo>
                  <a:lnTo>
                    <a:pt x="6272" y="2342"/>
                  </a:lnTo>
                  <a:lnTo>
                    <a:pt x="6276" y="2344"/>
                  </a:lnTo>
                  <a:lnTo>
                    <a:pt x="6268" y="2346"/>
                  </a:lnTo>
                  <a:lnTo>
                    <a:pt x="6254" y="2344"/>
                  </a:lnTo>
                  <a:lnTo>
                    <a:pt x="6250" y="2344"/>
                  </a:lnTo>
                  <a:lnTo>
                    <a:pt x="6246" y="2346"/>
                  </a:lnTo>
                  <a:lnTo>
                    <a:pt x="6246" y="2348"/>
                  </a:lnTo>
                  <a:lnTo>
                    <a:pt x="6252" y="2352"/>
                  </a:lnTo>
                  <a:lnTo>
                    <a:pt x="6260" y="2354"/>
                  </a:lnTo>
                  <a:lnTo>
                    <a:pt x="6264" y="2354"/>
                  </a:lnTo>
                  <a:lnTo>
                    <a:pt x="6270" y="2352"/>
                  </a:lnTo>
                  <a:lnTo>
                    <a:pt x="6272" y="2354"/>
                  </a:lnTo>
                  <a:lnTo>
                    <a:pt x="6274" y="2356"/>
                  </a:lnTo>
                  <a:lnTo>
                    <a:pt x="6272" y="2356"/>
                  </a:lnTo>
                  <a:lnTo>
                    <a:pt x="6264" y="2358"/>
                  </a:lnTo>
                  <a:lnTo>
                    <a:pt x="6260" y="2360"/>
                  </a:lnTo>
                  <a:lnTo>
                    <a:pt x="6256" y="2358"/>
                  </a:lnTo>
                  <a:lnTo>
                    <a:pt x="6252" y="2356"/>
                  </a:lnTo>
                  <a:lnTo>
                    <a:pt x="6248" y="2356"/>
                  </a:lnTo>
                  <a:lnTo>
                    <a:pt x="6242" y="2356"/>
                  </a:lnTo>
                  <a:lnTo>
                    <a:pt x="6234" y="2360"/>
                  </a:lnTo>
                  <a:lnTo>
                    <a:pt x="6226" y="2366"/>
                  </a:lnTo>
                  <a:lnTo>
                    <a:pt x="6216" y="2372"/>
                  </a:lnTo>
                  <a:lnTo>
                    <a:pt x="6208" y="2374"/>
                  </a:lnTo>
                  <a:lnTo>
                    <a:pt x="6190" y="2378"/>
                  </a:lnTo>
                  <a:lnTo>
                    <a:pt x="6176" y="2382"/>
                  </a:lnTo>
                  <a:lnTo>
                    <a:pt x="6172" y="2384"/>
                  </a:lnTo>
                  <a:lnTo>
                    <a:pt x="6170" y="2388"/>
                  </a:lnTo>
                  <a:lnTo>
                    <a:pt x="6170" y="2390"/>
                  </a:lnTo>
                  <a:lnTo>
                    <a:pt x="6170" y="2396"/>
                  </a:lnTo>
                  <a:lnTo>
                    <a:pt x="6170" y="2402"/>
                  </a:lnTo>
                  <a:lnTo>
                    <a:pt x="6170" y="2408"/>
                  </a:lnTo>
                  <a:lnTo>
                    <a:pt x="6170" y="2410"/>
                  </a:lnTo>
                  <a:lnTo>
                    <a:pt x="6170" y="2414"/>
                  </a:lnTo>
                  <a:lnTo>
                    <a:pt x="6170" y="2416"/>
                  </a:lnTo>
                  <a:lnTo>
                    <a:pt x="6170" y="2418"/>
                  </a:lnTo>
                  <a:lnTo>
                    <a:pt x="6168" y="2420"/>
                  </a:lnTo>
                  <a:lnTo>
                    <a:pt x="6170" y="2424"/>
                  </a:lnTo>
                  <a:lnTo>
                    <a:pt x="6172" y="2426"/>
                  </a:lnTo>
                  <a:lnTo>
                    <a:pt x="6170" y="2428"/>
                  </a:lnTo>
                  <a:lnTo>
                    <a:pt x="6168" y="2428"/>
                  </a:lnTo>
                  <a:lnTo>
                    <a:pt x="6164" y="2432"/>
                  </a:lnTo>
                  <a:lnTo>
                    <a:pt x="6162" y="2436"/>
                  </a:lnTo>
                  <a:lnTo>
                    <a:pt x="6156" y="2438"/>
                  </a:lnTo>
                  <a:lnTo>
                    <a:pt x="6128" y="2448"/>
                  </a:lnTo>
                  <a:lnTo>
                    <a:pt x="6120" y="2454"/>
                  </a:lnTo>
                  <a:lnTo>
                    <a:pt x="6114" y="2458"/>
                  </a:lnTo>
                  <a:lnTo>
                    <a:pt x="6110" y="2460"/>
                  </a:lnTo>
                  <a:lnTo>
                    <a:pt x="6110" y="2464"/>
                  </a:lnTo>
                  <a:lnTo>
                    <a:pt x="6110" y="2466"/>
                  </a:lnTo>
                  <a:lnTo>
                    <a:pt x="6112" y="2468"/>
                  </a:lnTo>
                  <a:lnTo>
                    <a:pt x="6118" y="2470"/>
                  </a:lnTo>
                  <a:lnTo>
                    <a:pt x="6120" y="2472"/>
                  </a:lnTo>
                  <a:lnTo>
                    <a:pt x="6116" y="2474"/>
                  </a:lnTo>
                  <a:lnTo>
                    <a:pt x="6104" y="2480"/>
                  </a:lnTo>
                  <a:lnTo>
                    <a:pt x="6100" y="2480"/>
                  </a:lnTo>
                  <a:lnTo>
                    <a:pt x="6096" y="2480"/>
                  </a:lnTo>
                  <a:lnTo>
                    <a:pt x="6088" y="2478"/>
                  </a:lnTo>
                  <a:lnTo>
                    <a:pt x="6076" y="2476"/>
                  </a:lnTo>
                  <a:lnTo>
                    <a:pt x="6068" y="2476"/>
                  </a:lnTo>
                  <a:lnTo>
                    <a:pt x="6060" y="2478"/>
                  </a:lnTo>
                  <a:lnTo>
                    <a:pt x="6058" y="2476"/>
                  </a:lnTo>
                  <a:lnTo>
                    <a:pt x="6058" y="2474"/>
                  </a:lnTo>
                  <a:lnTo>
                    <a:pt x="6056" y="2466"/>
                  </a:lnTo>
                  <a:lnTo>
                    <a:pt x="6054" y="2458"/>
                  </a:lnTo>
                  <a:lnTo>
                    <a:pt x="6052" y="2456"/>
                  </a:lnTo>
                  <a:lnTo>
                    <a:pt x="6048" y="2456"/>
                  </a:lnTo>
                  <a:lnTo>
                    <a:pt x="6040" y="2458"/>
                  </a:lnTo>
                  <a:lnTo>
                    <a:pt x="6034" y="2456"/>
                  </a:lnTo>
                  <a:lnTo>
                    <a:pt x="6030" y="2456"/>
                  </a:lnTo>
                  <a:lnTo>
                    <a:pt x="6030" y="2460"/>
                  </a:lnTo>
                  <a:lnTo>
                    <a:pt x="6032" y="2464"/>
                  </a:lnTo>
                  <a:lnTo>
                    <a:pt x="6032" y="2470"/>
                  </a:lnTo>
                  <a:lnTo>
                    <a:pt x="6032" y="2474"/>
                  </a:lnTo>
                  <a:lnTo>
                    <a:pt x="6036" y="2476"/>
                  </a:lnTo>
                  <a:lnTo>
                    <a:pt x="6040" y="2480"/>
                  </a:lnTo>
                  <a:lnTo>
                    <a:pt x="6042" y="2488"/>
                  </a:lnTo>
                  <a:lnTo>
                    <a:pt x="6044" y="2498"/>
                  </a:lnTo>
                  <a:lnTo>
                    <a:pt x="6044" y="2506"/>
                  </a:lnTo>
                  <a:lnTo>
                    <a:pt x="6044" y="2510"/>
                  </a:lnTo>
                  <a:lnTo>
                    <a:pt x="6044" y="2512"/>
                  </a:lnTo>
                  <a:lnTo>
                    <a:pt x="6046" y="2516"/>
                  </a:lnTo>
                  <a:lnTo>
                    <a:pt x="6048" y="2520"/>
                  </a:lnTo>
                  <a:lnTo>
                    <a:pt x="6042" y="2522"/>
                  </a:lnTo>
                  <a:lnTo>
                    <a:pt x="6036" y="2522"/>
                  </a:lnTo>
                  <a:lnTo>
                    <a:pt x="6034" y="2518"/>
                  </a:lnTo>
                  <a:lnTo>
                    <a:pt x="6032" y="2516"/>
                  </a:lnTo>
                  <a:lnTo>
                    <a:pt x="6030" y="2514"/>
                  </a:lnTo>
                  <a:lnTo>
                    <a:pt x="6028" y="2516"/>
                  </a:lnTo>
                  <a:lnTo>
                    <a:pt x="6026" y="2518"/>
                  </a:lnTo>
                  <a:lnTo>
                    <a:pt x="6022" y="2520"/>
                  </a:lnTo>
                  <a:lnTo>
                    <a:pt x="6018" y="2520"/>
                  </a:lnTo>
                  <a:lnTo>
                    <a:pt x="6016" y="2518"/>
                  </a:lnTo>
                  <a:lnTo>
                    <a:pt x="6014" y="2516"/>
                  </a:lnTo>
                  <a:lnTo>
                    <a:pt x="6010" y="2518"/>
                  </a:lnTo>
                  <a:lnTo>
                    <a:pt x="6002" y="2524"/>
                  </a:lnTo>
                  <a:lnTo>
                    <a:pt x="5998" y="2526"/>
                  </a:lnTo>
                  <a:lnTo>
                    <a:pt x="5994" y="2522"/>
                  </a:lnTo>
                  <a:lnTo>
                    <a:pt x="5988" y="2508"/>
                  </a:lnTo>
                  <a:lnTo>
                    <a:pt x="5982" y="2504"/>
                  </a:lnTo>
                  <a:lnTo>
                    <a:pt x="5980" y="2504"/>
                  </a:lnTo>
                  <a:lnTo>
                    <a:pt x="5976" y="2504"/>
                  </a:lnTo>
                  <a:lnTo>
                    <a:pt x="5970" y="2508"/>
                  </a:lnTo>
                  <a:lnTo>
                    <a:pt x="5966" y="2508"/>
                  </a:lnTo>
                  <a:lnTo>
                    <a:pt x="5964" y="2508"/>
                  </a:lnTo>
                  <a:lnTo>
                    <a:pt x="5964" y="2512"/>
                  </a:lnTo>
                  <a:lnTo>
                    <a:pt x="5962" y="2514"/>
                  </a:lnTo>
                  <a:lnTo>
                    <a:pt x="5960" y="2516"/>
                  </a:lnTo>
                  <a:lnTo>
                    <a:pt x="5956" y="2518"/>
                  </a:lnTo>
                  <a:lnTo>
                    <a:pt x="5950" y="2516"/>
                  </a:lnTo>
                  <a:lnTo>
                    <a:pt x="5946" y="2514"/>
                  </a:lnTo>
                  <a:lnTo>
                    <a:pt x="5944" y="2514"/>
                  </a:lnTo>
                  <a:lnTo>
                    <a:pt x="5942" y="2516"/>
                  </a:lnTo>
                  <a:lnTo>
                    <a:pt x="5934" y="2518"/>
                  </a:lnTo>
                  <a:lnTo>
                    <a:pt x="5924" y="2520"/>
                  </a:lnTo>
                  <a:lnTo>
                    <a:pt x="5918" y="2524"/>
                  </a:lnTo>
                  <a:lnTo>
                    <a:pt x="5914" y="2528"/>
                  </a:lnTo>
                  <a:lnTo>
                    <a:pt x="5914" y="2534"/>
                  </a:lnTo>
                  <a:lnTo>
                    <a:pt x="5916" y="2536"/>
                  </a:lnTo>
                  <a:lnTo>
                    <a:pt x="5920" y="2536"/>
                  </a:lnTo>
                  <a:lnTo>
                    <a:pt x="5924" y="2534"/>
                  </a:lnTo>
                  <a:lnTo>
                    <a:pt x="5928" y="2536"/>
                  </a:lnTo>
                  <a:lnTo>
                    <a:pt x="5930" y="2538"/>
                  </a:lnTo>
                  <a:lnTo>
                    <a:pt x="5926" y="2538"/>
                  </a:lnTo>
                  <a:lnTo>
                    <a:pt x="5922" y="2540"/>
                  </a:lnTo>
                  <a:lnTo>
                    <a:pt x="5922" y="2542"/>
                  </a:lnTo>
                  <a:lnTo>
                    <a:pt x="5924" y="2544"/>
                  </a:lnTo>
                  <a:lnTo>
                    <a:pt x="5926" y="2544"/>
                  </a:lnTo>
                  <a:lnTo>
                    <a:pt x="5930" y="2544"/>
                  </a:lnTo>
                  <a:lnTo>
                    <a:pt x="5934" y="2546"/>
                  </a:lnTo>
                  <a:lnTo>
                    <a:pt x="5934" y="2548"/>
                  </a:lnTo>
                  <a:lnTo>
                    <a:pt x="5932" y="2550"/>
                  </a:lnTo>
                  <a:lnTo>
                    <a:pt x="5924" y="2550"/>
                  </a:lnTo>
                  <a:lnTo>
                    <a:pt x="5918" y="2552"/>
                  </a:lnTo>
                  <a:lnTo>
                    <a:pt x="5918" y="2554"/>
                  </a:lnTo>
                  <a:lnTo>
                    <a:pt x="5920" y="2556"/>
                  </a:lnTo>
                  <a:lnTo>
                    <a:pt x="5928" y="2562"/>
                  </a:lnTo>
                  <a:lnTo>
                    <a:pt x="5930" y="2566"/>
                  </a:lnTo>
                  <a:lnTo>
                    <a:pt x="5932" y="2568"/>
                  </a:lnTo>
                  <a:lnTo>
                    <a:pt x="5938" y="2566"/>
                  </a:lnTo>
                  <a:lnTo>
                    <a:pt x="5942" y="2566"/>
                  </a:lnTo>
                  <a:lnTo>
                    <a:pt x="5950" y="2566"/>
                  </a:lnTo>
                  <a:lnTo>
                    <a:pt x="5964" y="2572"/>
                  </a:lnTo>
                  <a:lnTo>
                    <a:pt x="5972" y="2574"/>
                  </a:lnTo>
                  <a:lnTo>
                    <a:pt x="5976" y="2578"/>
                  </a:lnTo>
                  <a:lnTo>
                    <a:pt x="5980" y="2580"/>
                  </a:lnTo>
                  <a:lnTo>
                    <a:pt x="5986" y="2580"/>
                  </a:lnTo>
                  <a:lnTo>
                    <a:pt x="5990" y="2580"/>
                  </a:lnTo>
                  <a:lnTo>
                    <a:pt x="5990" y="2582"/>
                  </a:lnTo>
                  <a:lnTo>
                    <a:pt x="5992" y="2584"/>
                  </a:lnTo>
                  <a:lnTo>
                    <a:pt x="5998" y="2586"/>
                  </a:lnTo>
                  <a:lnTo>
                    <a:pt x="6004" y="2584"/>
                  </a:lnTo>
                  <a:lnTo>
                    <a:pt x="6006" y="2586"/>
                  </a:lnTo>
                  <a:lnTo>
                    <a:pt x="6008" y="2588"/>
                  </a:lnTo>
                  <a:lnTo>
                    <a:pt x="6008" y="2590"/>
                  </a:lnTo>
                  <a:lnTo>
                    <a:pt x="6004" y="2594"/>
                  </a:lnTo>
                  <a:lnTo>
                    <a:pt x="6004" y="2596"/>
                  </a:lnTo>
                  <a:lnTo>
                    <a:pt x="6006" y="2598"/>
                  </a:lnTo>
                  <a:lnTo>
                    <a:pt x="6014" y="2600"/>
                  </a:lnTo>
                  <a:lnTo>
                    <a:pt x="6020" y="2600"/>
                  </a:lnTo>
                  <a:lnTo>
                    <a:pt x="6018" y="2602"/>
                  </a:lnTo>
                  <a:lnTo>
                    <a:pt x="6018" y="2606"/>
                  </a:lnTo>
                  <a:lnTo>
                    <a:pt x="6018" y="2608"/>
                  </a:lnTo>
                  <a:lnTo>
                    <a:pt x="6020" y="2608"/>
                  </a:lnTo>
                  <a:lnTo>
                    <a:pt x="6024" y="2610"/>
                  </a:lnTo>
                  <a:lnTo>
                    <a:pt x="6026" y="2612"/>
                  </a:lnTo>
                  <a:lnTo>
                    <a:pt x="6026" y="2614"/>
                  </a:lnTo>
                  <a:lnTo>
                    <a:pt x="6024" y="2618"/>
                  </a:lnTo>
                  <a:lnTo>
                    <a:pt x="6022" y="2620"/>
                  </a:lnTo>
                  <a:lnTo>
                    <a:pt x="6020" y="2624"/>
                  </a:lnTo>
                  <a:lnTo>
                    <a:pt x="6024" y="2632"/>
                  </a:lnTo>
                  <a:lnTo>
                    <a:pt x="6032" y="2642"/>
                  </a:lnTo>
                  <a:lnTo>
                    <a:pt x="6044" y="2650"/>
                  </a:lnTo>
                  <a:lnTo>
                    <a:pt x="6052" y="2654"/>
                  </a:lnTo>
                  <a:lnTo>
                    <a:pt x="6058" y="2656"/>
                  </a:lnTo>
                  <a:lnTo>
                    <a:pt x="6060" y="2656"/>
                  </a:lnTo>
                  <a:lnTo>
                    <a:pt x="6060" y="2658"/>
                  </a:lnTo>
                  <a:lnTo>
                    <a:pt x="6058" y="2662"/>
                  </a:lnTo>
                  <a:lnTo>
                    <a:pt x="6060" y="2664"/>
                  </a:lnTo>
                  <a:lnTo>
                    <a:pt x="6062" y="2668"/>
                  </a:lnTo>
                  <a:lnTo>
                    <a:pt x="6062" y="2678"/>
                  </a:lnTo>
                  <a:lnTo>
                    <a:pt x="6060" y="2682"/>
                  </a:lnTo>
                  <a:lnTo>
                    <a:pt x="6058" y="2684"/>
                  </a:lnTo>
                  <a:lnTo>
                    <a:pt x="6054" y="2686"/>
                  </a:lnTo>
                  <a:lnTo>
                    <a:pt x="6054" y="2688"/>
                  </a:lnTo>
                  <a:lnTo>
                    <a:pt x="6062" y="2692"/>
                  </a:lnTo>
                  <a:lnTo>
                    <a:pt x="6072" y="2700"/>
                  </a:lnTo>
                  <a:lnTo>
                    <a:pt x="6078" y="2706"/>
                  </a:lnTo>
                  <a:lnTo>
                    <a:pt x="6078" y="2712"/>
                  </a:lnTo>
                  <a:lnTo>
                    <a:pt x="6080" y="2720"/>
                  </a:lnTo>
                  <a:lnTo>
                    <a:pt x="6078" y="2722"/>
                  </a:lnTo>
                  <a:lnTo>
                    <a:pt x="6076" y="2716"/>
                  </a:lnTo>
                  <a:lnTo>
                    <a:pt x="6072" y="2706"/>
                  </a:lnTo>
                  <a:lnTo>
                    <a:pt x="6068" y="2702"/>
                  </a:lnTo>
                  <a:lnTo>
                    <a:pt x="6064" y="2700"/>
                  </a:lnTo>
                  <a:lnTo>
                    <a:pt x="6062" y="2708"/>
                  </a:lnTo>
                  <a:lnTo>
                    <a:pt x="6058" y="2728"/>
                  </a:lnTo>
                  <a:lnTo>
                    <a:pt x="6056" y="2744"/>
                  </a:lnTo>
                  <a:lnTo>
                    <a:pt x="6058" y="2744"/>
                  </a:lnTo>
                  <a:lnTo>
                    <a:pt x="6060" y="2742"/>
                  </a:lnTo>
                  <a:lnTo>
                    <a:pt x="6062" y="2744"/>
                  </a:lnTo>
                  <a:lnTo>
                    <a:pt x="6062" y="2746"/>
                  </a:lnTo>
                  <a:lnTo>
                    <a:pt x="6060" y="2748"/>
                  </a:lnTo>
                  <a:lnTo>
                    <a:pt x="6058" y="2750"/>
                  </a:lnTo>
                  <a:lnTo>
                    <a:pt x="6056" y="2752"/>
                  </a:lnTo>
                  <a:lnTo>
                    <a:pt x="6054" y="2778"/>
                  </a:lnTo>
                  <a:lnTo>
                    <a:pt x="6050" y="2798"/>
                  </a:lnTo>
                  <a:lnTo>
                    <a:pt x="6046" y="2810"/>
                  </a:lnTo>
                  <a:lnTo>
                    <a:pt x="6042" y="2816"/>
                  </a:lnTo>
                  <a:lnTo>
                    <a:pt x="6036" y="2820"/>
                  </a:lnTo>
                  <a:lnTo>
                    <a:pt x="6026" y="2822"/>
                  </a:lnTo>
                  <a:lnTo>
                    <a:pt x="6020" y="2824"/>
                  </a:lnTo>
                  <a:lnTo>
                    <a:pt x="6010" y="2820"/>
                  </a:lnTo>
                  <a:lnTo>
                    <a:pt x="5998" y="2818"/>
                  </a:lnTo>
                  <a:lnTo>
                    <a:pt x="5992" y="2818"/>
                  </a:lnTo>
                  <a:lnTo>
                    <a:pt x="5984" y="2818"/>
                  </a:lnTo>
                  <a:lnTo>
                    <a:pt x="5972" y="2816"/>
                  </a:lnTo>
                  <a:lnTo>
                    <a:pt x="5962" y="2814"/>
                  </a:lnTo>
                  <a:lnTo>
                    <a:pt x="5954" y="2814"/>
                  </a:lnTo>
                  <a:lnTo>
                    <a:pt x="5936" y="2816"/>
                  </a:lnTo>
                  <a:lnTo>
                    <a:pt x="5916" y="2816"/>
                  </a:lnTo>
                  <a:lnTo>
                    <a:pt x="5904" y="2814"/>
                  </a:lnTo>
                  <a:lnTo>
                    <a:pt x="5890" y="2810"/>
                  </a:lnTo>
                  <a:lnTo>
                    <a:pt x="5876" y="2808"/>
                  </a:lnTo>
                  <a:lnTo>
                    <a:pt x="5868" y="2808"/>
                  </a:lnTo>
                  <a:lnTo>
                    <a:pt x="5856" y="2810"/>
                  </a:lnTo>
                  <a:lnTo>
                    <a:pt x="5838" y="2810"/>
                  </a:lnTo>
                  <a:lnTo>
                    <a:pt x="5828" y="2810"/>
                  </a:lnTo>
                  <a:lnTo>
                    <a:pt x="5818" y="2808"/>
                  </a:lnTo>
                  <a:lnTo>
                    <a:pt x="5806" y="2802"/>
                  </a:lnTo>
                  <a:lnTo>
                    <a:pt x="5794" y="2800"/>
                  </a:lnTo>
                  <a:lnTo>
                    <a:pt x="5788" y="2800"/>
                  </a:lnTo>
                  <a:lnTo>
                    <a:pt x="5782" y="2802"/>
                  </a:lnTo>
                  <a:lnTo>
                    <a:pt x="5776" y="2806"/>
                  </a:lnTo>
                  <a:lnTo>
                    <a:pt x="5774" y="2810"/>
                  </a:lnTo>
                  <a:lnTo>
                    <a:pt x="5772" y="2816"/>
                  </a:lnTo>
                  <a:lnTo>
                    <a:pt x="5770" y="2822"/>
                  </a:lnTo>
                  <a:lnTo>
                    <a:pt x="5768" y="2822"/>
                  </a:lnTo>
                  <a:lnTo>
                    <a:pt x="5762" y="2822"/>
                  </a:lnTo>
                  <a:lnTo>
                    <a:pt x="5756" y="2824"/>
                  </a:lnTo>
                  <a:lnTo>
                    <a:pt x="5750" y="2826"/>
                  </a:lnTo>
                  <a:lnTo>
                    <a:pt x="5740" y="2834"/>
                  </a:lnTo>
                  <a:lnTo>
                    <a:pt x="5736" y="2838"/>
                  </a:lnTo>
                  <a:lnTo>
                    <a:pt x="5734" y="2842"/>
                  </a:lnTo>
                  <a:lnTo>
                    <a:pt x="5732" y="2844"/>
                  </a:lnTo>
                  <a:lnTo>
                    <a:pt x="5734" y="2848"/>
                  </a:lnTo>
                  <a:lnTo>
                    <a:pt x="5740" y="2852"/>
                  </a:lnTo>
                  <a:lnTo>
                    <a:pt x="5740" y="2856"/>
                  </a:lnTo>
                  <a:lnTo>
                    <a:pt x="5742" y="2862"/>
                  </a:lnTo>
                  <a:lnTo>
                    <a:pt x="5746" y="2870"/>
                  </a:lnTo>
                  <a:lnTo>
                    <a:pt x="5748" y="2878"/>
                  </a:lnTo>
                  <a:lnTo>
                    <a:pt x="5750" y="2886"/>
                  </a:lnTo>
                  <a:lnTo>
                    <a:pt x="5750" y="2896"/>
                  </a:lnTo>
                  <a:lnTo>
                    <a:pt x="5752" y="2904"/>
                  </a:lnTo>
                  <a:lnTo>
                    <a:pt x="5750" y="2910"/>
                  </a:lnTo>
                  <a:lnTo>
                    <a:pt x="5750" y="2914"/>
                  </a:lnTo>
                  <a:lnTo>
                    <a:pt x="5752" y="2916"/>
                  </a:lnTo>
                  <a:lnTo>
                    <a:pt x="5752" y="2920"/>
                  </a:lnTo>
                  <a:lnTo>
                    <a:pt x="5750" y="2924"/>
                  </a:lnTo>
                  <a:lnTo>
                    <a:pt x="5752" y="2930"/>
                  </a:lnTo>
                  <a:lnTo>
                    <a:pt x="5758" y="2944"/>
                  </a:lnTo>
                  <a:lnTo>
                    <a:pt x="5760" y="2950"/>
                  </a:lnTo>
                  <a:lnTo>
                    <a:pt x="5758" y="2956"/>
                  </a:lnTo>
                  <a:lnTo>
                    <a:pt x="5756" y="2972"/>
                  </a:lnTo>
                  <a:lnTo>
                    <a:pt x="5750" y="2986"/>
                  </a:lnTo>
                  <a:lnTo>
                    <a:pt x="5750" y="2996"/>
                  </a:lnTo>
                  <a:lnTo>
                    <a:pt x="5750" y="3000"/>
                  </a:lnTo>
                  <a:lnTo>
                    <a:pt x="5748" y="3004"/>
                  </a:lnTo>
                  <a:lnTo>
                    <a:pt x="5746" y="3012"/>
                  </a:lnTo>
                  <a:lnTo>
                    <a:pt x="5740" y="3026"/>
                  </a:lnTo>
                  <a:lnTo>
                    <a:pt x="5738" y="3032"/>
                  </a:lnTo>
                  <a:lnTo>
                    <a:pt x="5734" y="3038"/>
                  </a:lnTo>
                  <a:lnTo>
                    <a:pt x="5730" y="3042"/>
                  </a:lnTo>
                  <a:lnTo>
                    <a:pt x="5728" y="3042"/>
                  </a:lnTo>
                  <a:lnTo>
                    <a:pt x="5728" y="3048"/>
                  </a:lnTo>
                  <a:lnTo>
                    <a:pt x="5728" y="3052"/>
                  </a:lnTo>
                  <a:lnTo>
                    <a:pt x="5728" y="3056"/>
                  </a:lnTo>
                  <a:lnTo>
                    <a:pt x="5724" y="3068"/>
                  </a:lnTo>
                  <a:lnTo>
                    <a:pt x="5722" y="3074"/>
                  </a:lnTo>
                  <a:lnTo>
                    <a:pt x="5722" y="3078"/>
                  </a:lnTo>
                  <a:lnTo>
                    <a:pt x="5724" y="3080"/>
                  </a:lnTo>
                  <a:lnTo>
                    <a:pt x="5728" y="3080"/>
                  </a:lnTo>
                  <a:lnTo>
                    <a:pt x="5736" y="3080"/>
                  </a:lnTo>
                  <a:lnTo>
                    <a:pt x="5736" y="3082"/>
                  </a:lnTo>
                  <a:lnTo>
                    <a:pt x="5734" y="3084"/>
                  </a:lnTo>
                  <a:lnTo>
                    <a:pt x="5734" y="3086"/>
                  </a:lnTo>
                  <a:lnTo>
                    <a:pt x="5734" y="3090"/>
                  </a:lnTo>
                  <a:lnTo>
                    <a:pt x="5734" y="3094"/>
                  </a:lnTo>
                  <a:lnTo>
                    <a:pt x="5734" y="3096"/>
                  </a:lnTo>
                  <a:lnTo>
                    <a:pt x="5738" y="3096"/>
                  </a:lnTo>
                  <a:lnTo>
                    <a:pt x="5742" y="3094"/>
                  </a:lnTo>
                  <a:lnTo>
                    <a:pt x="5748" y="3094"/>
                  </a:lnTo>
                  <a:lnTo>
                    <a:pt x="5750" y="3096"/>
                  </a:lnTo>
                  <a:lnTo>
                    <a:pt x="5752" y="3100"/>
                  </a:lnTo>
                  <a:lnTo>
                    <a:pt x="5752" y="3104"/>
                  </a:lnTo>
                  <a:lnTo>
                    <a:pt x="5750" y="3110"/>
                  </a:lnTo>
                  <a:lnTo>
                    <a:pt x="5748" y="3120"/>
                  </a:lnTo>
                  <a:lnTo>
                    <a:pt x="5750" y="3126"/>
                  </a:lnTo>
                  <a:lnTo>
                    <a:pt x="5750" y="3138"/>
                  </a:lnTo>
                  <a:lnTo>
                    <a:pt x="5748" y="3160"/>
                  </a:lnTo>
                  <a:lnTo>
                    <a:pt x="5744" y="3172"/>
                  </a:lnTo>
                  <a:lnTo>
                    <a:pt x="5746" y="3174"/>
                  </a:lnTo>
                  <a:lnTo>
                    <a:pt x="5748" y="3172"/>
                  </a:lnTo>
                  <a:lnTo>
                    <a:pt x="5752" y="3170"/>
                  </a:lnTo>
                  <a:lnTo>
                    <a:pt x="5756" y="3168"/>
                  </a:lnTo>
                  <a:lnTo>
                    <a:pt x="5764" y="3168"/>
                  </a:lnTo>
                  <a:lnTo>
                    <a:pt x="5778" y="3172"/>
                  </a:lnTo>
                  <a:lnTo>
                    <a:pt x="5788" y="3174"/>
                  </a:lnTo>
                  <a:lnTo>
                    <a:pt x="5794" y="3172"/>
                  </a:lnTo>
                  <a:lnTo>
                    <a:pt x="5798" y="3168"/>
                  </a:lnTo>
                  <a:lnTo>
                    <a:pt x="5808" y="3162"/>
                  </a:lnTo>
                  <a:lnTo>
                    <a:pt x="5814" y="3162"/>
                  </a:lnTo>
                  <a:lnTo>
                    <a:pt x="5820" y="3162"/>
                  </a:lnTo>
                  <a:lnTo>
                    <a:pt x="5828" y="3164"/>
                  </a:lnTo>
                  <a:lnTo>
                    <a:pt x="5834" y="3166"/>
                  </a:lnTo>
                  <a:lnTo>
                    <a:pt x="5842" y="3176"/>
                  </a:lnTo>
                  <a:lnTo>
                    <a:pt x="5846" y="3180"/>
                  </a:lnTo>
                  <a:lnTo>
                    <a:pt x="5846" y="3184"/>
                  </a:lnTo>
                  <a:lnTo>
                    <a:pt x="5848" y="3192"/>
                  </a:lnTo>
                  <a:lnTo>
                    <a:pt x="5852" y="3200"/>
                  </a:lnTo>
                  <a:lnTo>
                    <a:pt x="5858" y="3210"/>
                  </a:lnTo>
                  <a:lnTo>
                    <a:pt x="5866" y="3218"/>
                  </a:lnTo>
                  <a:lnTo>
                    <a:pt x="5874" y="3226"/>
                  </a:lnTo>
                  <a:lnTo>
                    <a:pt x="5880" y="3228"/>
                  </a:lnTo>
                  <a:lnTo>
                    <a:pt x="5882" y="3228"/>
                  </a:lnTo>
                  <a:lnTo>
                    <a:pt x="5886" y="3224"/>
                  </a:lnTo>
                  <a:lnTo>
                    <a:pt x="5890" y="3220"/>
                  </a:lnTo>
                  <a:lnTo>
                    <a:pt x="5892" y="3216"/>
                  </a:lnTo>
                  <a:lnTo>
                    <a:pt x="5896" y="3210"/>
                  </a:lnTo>
                  <a:lnTo>
                    <a:pt x="5900" y="3206"/>
                  </a:lnTo>
                  <a:lnTo>
                    <a:pt x="5902" y="3204"/>
                  </a:lnTo>
                  <a:lnTo>
                    <a:pt x="5912" y="3202"/>
                  </a:lnTo>
                  <a:lnTo>
                    <a:pt x="5920" y="3200"/>
                  </a:lnTo>
                  <a:lnTo>
                    <a:pt x="5924" y="3198"/>
                  </a:lnTo>
                  <a:lnTo>
                    <a:pt x="5924" y="3196"/>
                  </a:lnTo>
                  <a:lnTo>
                    <a:pt x="5930" y="3190"/>
                  </a:lnTo>
                  <a:lnTo>
                    <a:pt x="5938" y="3186"/>
                  </a:lnTo>
                  <a:lnTo>
                    <a:pt x="5948" y="3184"/>
                  </a:lnTo>
                  <a:lnTo>
                    <a:pt x="5954" y="3186"/>
                  </a:lnTo>
                  <a:lnTo>
                    <a:pt x="5960" y="3188"/>
                  </a:lnTo>
                  <a:lnTo>
                    <a:pt x="5968" y="3190"/>
                  </a:lnTo>
                  <a:lnTo>
                    <a:pt x="5976" y="3190"/>
                  </a:lnTo>
                  <a:lnTo>
                    <a:pt x="5994" y="3188"/>
                  </a:lnTo>
                  <a:lnTo>
                    <a:pt x="6008" y="3184"/>
                  </a:lnTo>
                  <a:lnTo>
                    <a:pt x="6012" y="3184"/>
                  </a:lnTo>
                  <a:lnTo>
                    <a:pt x="6016" y="3186"/>
                  </a:lnTo>
                  <a:lnTo>
                    <a:pt x="6020" y="3186"/>
                  </a:lnTo>
                  <a:lnTo>
                    <a:pt x="6024" y="3184"/>
                  </a:lnTo>
                  <a:lnTo>
                    <a:pt x="6030" y="3170"/>
                  </a:lnTo>
                  <a:lnTo>
                    <a:pt x="6036" y="3162"/>
                  </a:lnTo>
                  <a:lnTo>
                    <a:pt x="6042" y="3154"/>
                  </a:lnTo>
                  <a:lnTo>
                    <a:pt x="6048" y="3148"/>
                  </a:lnTo>
                  <a:lnTo>
                    <a:pt x="6060" y="3144"/>
                  </a:lnTo>
                  <a:lnTo>
                    <a:pt x="6074" y="3144"/>
                  </a:lnTo>
                  <a:lnTo>
                    <a:pt x="6076" y="3140"/>
                  </a:lnTo>
                  <a:lnTo>
                    <a:pt x="6076" y="3136"/>
                  </a:lnTo>
                  <a:lnTo>
                    <a:pt x="6076" y="3124"/>
                  </a:lnTo>
                  <a:lnTo>
                    <a:pt x="6080" y="3114"/>
                  </a:lnTo>
                  <a:lnTo>
                    <a:pt x="6086" y="3106"/>
                  </a:lnTo>
                  <a:lnTo>
                    <a:pt x="6094" y="3098"/>
                  </a:lnTo>
                  <a:lnTo>
                    <a:pt x="6108" y="3086"/>
                  </a:lnTo>
                  <a:lnTo>
                    <a:pt x="6114" y="3082"/>
                  </a:lnTo>
                  <a:lnTo>
                    <a:pt x="6114" y="3078"/>
                  </a:lnTo>
                  <a:lnTo>
                    <a:pt x="6112" y="3074"/>
                  </a:lnTo>
                  <a:lnTo>
                    <a:pt x="6106" y="3070"/>
                  </a:lnTo>
                  <a:lnTo>
                    <a:pt x="6100" y="3064"/>
                  </a:lnTo>
                  <a:lnTo>
                    <a:pt x="6098" y="3058"/>
                  </a:lnTo>
                  <a:lnTo>
                    <a:pt x="6094" y="3050"/>
                  </a:lnTo>
                  <a:lnTo>
                    <a:pt x="6094" y="3042"/>
                  </a:lnTo>
                  <a:lnTo>
                    <a:pt x="6096" y="3032"/>
                  </a:lnTo>
                  <a:lnTo>
                    <a:pt x="6102" y="3020"/>
                  </a:lnTo>
                  <a:lnTo>
                    <a:pt x="6108" y="3008"/>
                  </a:lnTo>
                  <a:lnTo>
                    <a:pt x="6124" y="2988"/>
                  </a:lnTo>
                  <a:lnTo>
                    <a:pt x="6130" y="2982"/>
                  </a:lnTo>
                  <a:lnTo>
                    <a:pt x="6134" y="2978"/>
                  </a:lnTo>
                  <a:lnTo>
                    <a:pt x="6144" y="2972"/>
                  </a:lnTo>
                  <a:lnTo>
                    <a:pt x="6144" y="2970"/>
                  </a:lnTo>
                  <a:lnTo>
                    <a:pt x="6140" y="2966"/>
                  </a:lnTo>
                  <a:lnTo>
                    <a:pt x="6138" y="2964"/>
                  </a:lnTo>
                  <a:lnTo>
                    <a:pt x="6138" y="2960"/>
                  </a:lnTo>
                  <a:lnTo>
                    <a:pt x="6142" y="2956"/>
                  </a:lnTo>
                  <a:lnTo>
                    <a:pt x="6150" y="2952"/>
                  </a:lnTo>
                  <a:lnTo>
                    <a:pt x="6168" y="2946"/>
                  </a:lnTo>
                  <a:lnTo>
                    <a:pt x="6186" y="2940"/>
                  </a:lnTo>
                  <a:lnTo>
                    <a:pt x="6192" y="2938"/>
                  </a:lnTo>
                  <a:lnTo>
                    <a:pt x="6196" y="2934"/>
                  </a:lnTo>
                  <a:lnTo>
                    <a:pt x="6198" y="2930"/>
                  </a:lnTo>
                  <a:lnTo>
                    <a:pt x="6204" y="2926"/>
                  </a:lnTo>
                  <a:lnTo>
                    <a:pt x="6220" y="2918"/>
                  </a:lnTo>
                  <a:lnTo>
                    <a:pt x="6228" y="2912"/>
                  </a:lnTo>
                  <a:lnTo>
                    <a:pt x="6234" y="2908"/>
                  </a:lnTo>
                  <a:lnTo>
                    <a:pt x="6238" y="2900"/>
                  </a:lnTo>
                  <a:lnTo>
                    <a:pt x="6236" y="2896"/>
                  </a:lnTo>
                  <a:lnTo>
                    <a:pt x="6236" y="2892"/>
                  </a:lnTo>
                  <a:lnTo>
                    <a:pt x="6234" y="2890"/>
                  </a:lnTo>
                  <a:lnTo>
                    <a:pt x="6236" y="2888"/>
                  </a:lnTo>
                  <a:lnTo>
                    <a:pt x="6240" y="2884"/>
                  </a:lnTo>
                  <a:lnTo>
                    <a:pt x="6240" y="2882"/>
                  </a:lnTo>
                  <a:lnTo>
                    <a:pt x="6240" y="2880"/>
                  </a:lnTo>
                  <a:lnTo>
                    <a:pt x="6238" y="2876"/>
                  </a:lnTo>
                  <a:lnTo>
                    <a:pt x="6232" y="2872"/>
                  </a:lnTo>
                  <a:lnTo>
                    <a:pt x="6232" y="2860"/>
                  </a:lnTo>
                  <a:lnTo>
                    <a:pt x="6232" y="2854"/>
                  </a:lnTo>
                  <a:lnTo>
                    <a:pt x="6234" y="2848"/>
                  </a:lnTo>
                  <a:lnTo>
                    <a:pt x="6234" y="2840"/>
                  </a:lnTo>
                  <a:lnTo>
                    <a:pt x="6234" y="2836"/>
                  </a:lnTo>
                  <a:lnTo>
                    <a:pt x="6234" y="2832"/>
                  </a:lnTo>
                  <a:lnTo>
                    <a:pt x="6240" y="2828"/>
                  </a:lnTo>
                  <a:lnTo>
                    <a:pt x="6248" y="2824"/>
                  </a:lnTo>
                  <a:lnTo>
                    <a:pt x="6256" y="2820"/>
                  </a:lnTo>
                  <a:lnTo>
                    <a:pt x="6268" y="2810"/>
                  </a:lnTo>
                  <a:lnTo>
                    <a:pt x="6272" y="2810"/>
                  </a:lnTo>
                  <a:lnTo>
                    <a:pt x="6272" y="2812"/>
                  </a:lnTo>
                  <a:lnTo>
                    <a:pt x="6274" y="2816"/>
                  </a:lnTo>
                  <a:lnTo>
                    <a:pt x="6278" y="2818"/>
                  </a:lnTo>
                  <a:lnTo>
                    <a:pt x="6282" y="2818"/>
                  </a:lnTo>
                  <a:lnTo>
                    <a:pt x="6290" y="2820"/>
                  </a:lnTo>
                  <a:lnTo>
                    <a:pt x="6292" y="2822"/>
                  </a:lnTo>
                  <a:lnTo>
                    <a:pt x="6294" y="2824"/>
                  </a:lnTo>
                  <a:lnTo>
                    <a:pt x="6302" y="2822"/>
                  </a:lnTo>
                  <a:lnTo>
                    <a:pt x="6310" y="2820"/>
                  </a:lnTo>
                  <a:lnTo>
                    <a:pt x="6316" y="2822"/>
                  </a:lnTo>
                  <a:lnTo>
                    <a:pt x="6320" y="2824"/>
                  </a:lnTo>
                  <a:lnTo>
                    <a:pt x="6324" y="2830"/>
                  </a:lnTo>
                  <a:lnTo>
                    <a:pt x="6328" y="2834"/>
                  </a:lnTo>
                  <a:lnTo>
                    <a:pt x="6332" y="2832"/>
                  </a:lnTo>
                  <a:lnTo>
                    <a:pt x="6336" y="2832"/>
                  </a:lnTo>
                  <a:lnTo>
                    <a:pt x="6338" y="2832"/>
                  </a:lnTo>
                  <a:lnTo>
                    <a:pt x="6340" y="2834"/>
                  </a:lnTo>
                  <a:lnTo>
                    <a:pt x="6344" y="2836"/>
                  </a:lnTo>
                  <a:lnTo>
                    <a:pt x="6350" y="2836"/>
                  </a:lnTo>
                  <a:lnTo>
                    <a:pt x="6362" y="2834"/>
                  </a:lnTo>
                  <a:lnTo>
                    <a:pt x="6374" y="2830"/>
                  </a:lnTo>
                  <a:lnTo>
                    <a:pt x="6378" y="2826"/>
                  </a:lnTo>
                  <a:lnTo>
                    <a:pt x="6378" y="2822"/>
                  </a:lnTo>
                  <a:lnTo>
                    <a:pt x="6378" y="2820"/>
                  </a:lnTo>
                  <a:lnTo>
                    <a:pt x="6380" y="2818"/>
                  </a:lnTo>
                  <a:lnTo>
                    <a:pt x="6390" y="2812"/>
                  </a:lnTo>
                  <a:lnTo>
                    <a:pt x="6410" y="2800"/>
                  </a:lnTo>
                  <a:lnTo>
                    <a:pt x="6422" y="2794"/>
                  </a:lnTo>
                  <a:lnTo>
                    <a:pt x="6432" y="2788"/>
                  </a:lnTo>
                  <a:lnTo>
                    <a:pt x="6438" y="2784"/>
                  </a:lnTo>
                  <a:lnTo>
                    <a:pt x="6442" y="2778"/>
                  </a:lnTo>
                  <a:lnTo>
                    <a:pt x="6448" y="2770"/>
                  </a:lnTo>
                  <a:lnTo>
                    <a:pt x="6452" y="2766"/>
                  </a:lnTo>
                  <a:lnTo>
                    <a:pt x="6458" y="2762"/>
                  </a:lnTo>
                  <a:lnTo>
                    <a:pt x="6464" y="2760"/>
                  </a:lnTo>
                  <a:lnTo>
                    <a:pt x="6472" y="2762"/>
                  </a:lnTo>
                  <a:lnTo>
                    <a:pt x="6478" y="2766"/>
                  </a:lnTo>
                  <a:lnTo>
                    <a:pt x="6482" y="2770"/>
                  </a:lnTo>
                  <a:lnTo>
                    <a:pt x="6492" y="2780"/>
                  </a:lnTo>
                  <a:lnTo>
                    <a:pt x="6498" y="2782"/>
                  </a:lnTo>
                  <a:lnTo>
                    <a:pt x="6504" y="2782"/>
                  </a:lnTo>
                  <a:lnTo>
                    <a:pt x="6510" y="2782"/>
                  </a:lnTo>
                  <a:lnTo>
                    <a:pt x="6514" y="2786"/>
                  </a:lnTo>
                  <a:lnTo>
                    <a:pt x="6516" y="2790"/>
                  </a:lnTo>
                  <a:lnTo>
                    <a:pt x="6518" y="2798"/>
                  </a:lnTo>
                  <a:lnTo>
                    <a:pt x="6520" y="2812"/>
                  </a:lnTo>
                  <a:lnTo>
                    <a:pt x="6522" y="2818"/>
                  </a:lnTo>
                  <a:lnTo>
                    <a:pt x="6526" y="2822"/>
                  </a:lnTo>
                  <a:lnTo>
                    <a:pt x="6528" y="2826"/>
                  </a:lnTo>
                  <a:lnTo>
                    <a:pt x="6530" y="2828"/>
                  </a:lnTo>
                  <a:lnTo>
                    <a:pt x="6530" y="2836"/>
                  </a:lnTo>
                  <a:lnTo>
                    <a:pt x="6530" y="2840"/>
                  </a:lnTo>
                  <a:lnTo>
                    <a:pt x="6530" y="2844"/>
                  </a:lnTo>
                  <a:lnTo>
                    <a:pt x="6534" y="2848"/>
                  </a:lnTo>
                  <a:lnTo>
                    <a:pt x="6538" y="2852"/>
                  </a:lnTo>
                  <a:lnTo>
                    <a:pt x="6554" y="2864"/>
                  </a:lnTo>
                  <a:lnTo>
                    <a:pt x="6556" y="2868"/>
                  </a:lnTo>
                  <a:lnTo>
                    <a:pt x="6556" y="2874"/>
                  </a:lnTo>
                  <a:lnTo>
                    <a:pt x="6556" y="2876"/>
                  </a:lnTo>
                  <a:lnTo>
                    <a:pt x="6558" y="2878"/>
                  </a:lnTo>
                  <a:lnTo>
                    <a:pt x="6566" y="2880"/>
                  </a:lnTo>
                  <a:lnTo>
                    <a:pt x="6574" y="2884"/>
                  </a:lnTo>
                  <a:lnTo>
                    <a:pt x="6578" y="2888"/>
                  </a:lnTo>
                  <a:lnTo>
                    <a:pt x="6582" y="2894"/>
                  </a:lnTo>
                  <a:lnTo>
                    <a:pt x="6586" y="2900"/>
                  </a:lnTo>
                  <a:lnTo>
                    <a:pt x="6590" y="2902"/>
                  </a:lnTo>
                  <a:lnTo>
                    <a:pt x="6594" y="2906"/>
                  </a:lnTo>
                  <a:lnTo>
                    <a:pt x="6604" y="2916"/>
                  </a:lnTo>
                  <a:lnTo>
                    <a:pt x="6616" y="2928"/>
                  </a:lnTo>
                  <a:lnTo>
                    <a:pt x="6628" y="2936"/>
                  </a:lnTo>
                  <a:lnTo>
                    <a:pt x="6642" y="2940"/>
                  </a:lnTo>
                  <a:lnTo>
                    <a:pt x="6654" y="2942"/>
                  </a:lnTo>
                  <a:lnTo>
                    <a:pt x="6658" y="2942"/>
                  </a:lnTo>
                  <a:lnTo>
                    <a:pt x="6662" y="2946"/>
                  </a:lnTo>
                  <a:lnTo>
                    <a:pt x="6666" y="2956"/>
                  </a:lnTo>
                  <a:lnTo>
                    <a:pt x="6672" y="2964"/>
                  </a:lnTo>
                  <a:lnTo>
                    <a:pt x="6676" y="2966"/>
                  </a:lnTo>
                  <a:lnTo>
                    <a:pt x="6680" y="2968"/>
                  </a:lnTo>
                  <a:lnTo>
                    <a:pt x="6686" y="2966"/>
                  </a:lnTo>
                  <a:lnTo>
                    <a:pt x="6688" y="2968"/>
                  </a:lnTo>
                  <a:lnTo>
                    <a:pt x="6688" y="2972"/>
                  </a:lnTo>
                  <a:lnTo>
                    <a:pt x="6688" y="2974"/>
                  </a:lnTo>
                  <a:lnTo>
                    <a:pt x="6688" y="2976"/>
                  </a:lnTo>
                  <a:lnTo>
                    <a:pt x="6690" y="2976"/>
                  </a:lnTo>
                  <a:lnTo>
                    <a:pt x="6696" y="2976"/>
                  </a:lnTo>
                  <a:lnTo>
                    <a:pt x="6702" y="2976"/>
                  </a:lnTo>
                  <a:lnTo>
                    <a:pt x="6706" y="2976"/>
                  </a:lnTo>
                  <a:lnTo>
                    <a:pt x="6706" y="2980"/>
                  </a:lnTo>
                  <a:lnTo>
                    <a:pt x="6706" y="2982"/>
                  </a:lnTo>
                  <a:lnTo>
                    <a:pt x="6706" y="2992"/>
                  </a:lnTo>
                  <a:lnTo>
                    <a:pt x="6708" y="2998"/>
                  </a:lnTo>
                  <a:lnTo>
                    <a:pt x="6714" y="3002"/>
                  </a:lnTo>
                  <a:lnTo>
                    <a:pt x="6726" y="3008"/>
                  </a:lnTo>
                  <a:lnTo>
                    <a:pt x="6734" y="3012"/>
                  </a:lnTo>
                  <a:lnTo>
                    <a:pt x="6738" y="3014"/>
                  </a:lnTo>
                  <a:lnTo>
                    <a:pt x="6742" y="3020"/>
                  </a:lnTo>
                  <a:lnTo>
                    <a:pt x="6746" y="3026"/>
                  </a:lnTo>
                  <a:lnTo>
                    <a:pt x="6750" y="3038"/>
                  </a:lnTo>
                  <a:lnTo>
                    <a:pt x="6754" y="3058"/>
                  </a:lnTo>
                  <a:lnTo>
                    <a:pt x="6756" y="3068"/>
                  </a:lnTo>
                  <a:lnTo>
                    <a:pt x="6756" y="3076"/>
                  </a:lnTo>
                  <a:lnTo>
                    <a:pt x="6752" y="3080"/>
                  </a:lnTo>
                  <a:lnTo>
                    <a:pt x="6748" y="3084"/>
                  </a:lnTo>
                  <a:lnTo>
                    <a:pt x="6748" y="3090"/>
                  </a:lnTo>
                  <a:lnTo>
                    <a:pt x="6746" y="3094"/>
                  </a:lnTo>
                  <a:lnTo>
                    <a:pt x="6744" y="3100"/>
                  </a:lnTo>
                  <a:lnTo>
                    <a:pt x="6740" y="3108"/>
                  </a:lnTo>
                  <a:lnTo>
                    <a:pt x="6738" y="3114"/>
                  </a:lnTo>
                  <a:lnTo>
                    <a:pt x="6738" y="3120"/>
                  </a:lnTo>
                  <a:lnTo>
                    <a:pt x="6742" y="3124"/>
                  </a:lnTo>
                  <a:lnTo>
                    <a:pt x="6748" y="3126"/>
                  </a:lnTo>
                  <a:lnTo>
                    <a:pt x="6752" y="3126"/>
                  </a:lnTo>
                  <a:lnTo>
                    <a:pt x="6754" y="3124"/>
                  </a:lnTo>
                  <a:lnTo>
                    <a:pt x="6756" y="3122"/>
                  </a:lnTo>
                  <a:lnTo>
                    <a:pt x="6760" y="3112"/>
                  </a:lnTo>
                  <a:lnTo>
                    <a:pt x="6768" y="3102"/>
                  </a:lnTo>
                  <a:lnTo>
                    <a:pt x="6772" y="3096"/>
                  </a:lnTo>
                  <a:lnTo>
                    <a:pt x="6774" y="3092"/>
                  </a:lnTo>
                  <a:lnTo>
                    <a:pt x="6776" y="3086"/>
                  </a:lnTo>
                  <a:lnTo>
                    <a:pt x="6780" y="3078"/>
                  </a:lnTo>
                  <a:lnTo>
                    <a:pt x="6784" y="3074"/>
                  </a:lnTo>
                  <a:lnTo>
                    <a:pt x="6790" y="3070"/>
                  </a:lnTo>
                  <a:lnTo>
                    <a:pt x="6796" y="3066"/>
                  </a:lnTo>
                  <a:lnTo>
                    <a:pt x="6798" y="3060"/>
                  </a:lnTo>
                  <a:lnTo>
                    <a:pt x="6800" y="3054"/>
                  </a:lnTo>
                  <a:lnTo>
                    <a:pt x="6800" y="3050"/>
                  </a:lnTo>
                  <a:lnTo>
                    <a:pt x="6796" y="3044"/>
                  </a:lnTo>
                  <a:lnTo>
                    <a:pt x="6794" y="3040"/>
                  </a:lnTo>
                  <a:lnTo>
                    <a:pt x="6788" y="3036"/>
                  </a:lnTo>
                  <a:lnTo>
                    <a:pt x="6784" y="3034"/>
                  </a:lnTo>
                  <a:lnTo>
                    <a:pt x="6774" y="3030"/>
                  </a:lnTo>
                  <a:lnTo>
                    <a:pt x="6770" y="3026"/>
                  </a:lnTo>
                  <a:lnTo>
                    <a:pt x="6770" y="3022"/>
                  </a:lnTo>
                  <a:lnTo>
                    <a:pt x="6774" y="3016"/>
                  </a:lnTo>
                  <a:lnTo>
                    <a:pt x="6778" y="3008"/>
                  </a:lnTo>
                  <a:lnTo>
                    <a:pt x="6778" y="3002"/>
                  </a:lnTo>
                  <a:lnTo>
                    <a:pt x="6780" y="2994"/>
                  </a:lnTo>
                  <a:lnTo>
                    <a:pt x="6784" y="2990"/>
                  </a:lnTo>
                  <a:lnTo>
                    <a:pt x="6788" y="2986"/>
                  </a:lnTo>
                  <a:lnTo>
                    <a:pt x="6796" y="2984"/>
                  </a:lnTo>
                  <a:lnTo>
                    <a:pt x="6802" y="2984"/>
                  </a:lnTo>
                  <a:lnTo>
                    <a:pt x="6808" y="2988"/>
                  </a:lnTo>
                  <a:lnTo>
                    <a:pt x="6818" y="2990"/>
                  </a:lnTo>
                  <a:lnTo>
                    <a:pt x="6824" y="2992"/>
                  </a:lnTo>
                  <a:lnTo>
                    <a:pt x="6828" y="2996"/>
                  </a:lnTo>
                  <a:lnTo>
                    <a:pt x="6832" y="3004"/>
                  </a:lnTo>
                  <a:lnTo>
                    <a:pt x="6836" y="3014"/>
                  </a:lnTo>
                  <a:lnTo>
                    <a:pt x="6838" y="3018"/>
                  </a:lnTo>
                  <a:lnTo>
                    <a:pt x="6842" y="3020"/>
                  </a:lnTo>
                  <a:lnTo>
                    <a:pt x="6850" y="3020"/>
                  </a:lnTo>
                  <a:lnTo>
                    <a:pt x="6850" y="3018"/>
                  </a:lnTo>
                  <a:lnTo>
                    <a:pt x="6850" y="3014"/>
                  </a:lnTo>
                  <a:lnTo>
                    <a:pt x="6852" y="3006"/>
                  </a:lnTo>
                  <a:lnTo>
                    <a:pt x="6854" y="3000"/>
                  </a:lnTo>
                  <a:lnTo>
                    <a:pt x="6852" y="2996"/>
                  </a:lnTo>
                  <a:lnTo>
                    <a:pt x="6850" y="2992"/>
                  </a:lnTo>
                  <a:lnTo>
                    <a:pt x="6846" y="2986"/>
                  </a:lnTo>
                  <a:lnTo>
                    <a:pt x="6836" y="2978"/>
                  </a:lnTo>
                  <a:lnTo>
                    <a:pt x="6826" y="2972"/>
                  </a:lnTo>
                  <a:lnTo>
                    <a:pt x="6810" y="2962"/>
                  </a:lnTo>
                  <a:lnTo>
                    <a:pt x="6804" y="2958"/>
                  </a:lnTo>
                  <a:lnTo>
                    <a:pt x="6798" y="2952"/>
                  </a:lnTo>
                  <a:lnTo>
                    <a:pt x="6794" y="2950"/>
                  </a:lnTo>
                  <a:lnTo>
                    <a:pt x="6786" y="2946"/>
                  </a:lnTo>
                  <a:lnTo>
                    <a:pt x="6768" y="2938"/>
                  </a:lnTo>
                  <a:lnTo>
                    <a:pt x="6758" y="2932"/>
                  </a:lnTo>
                  <a:lnTo>
                    <a:pt x="6752" y="2928"/>
                  </a:lnTo>
                  <a:lnTo>
                    <a:pt x="6750" y="2922"/>
                  </a:lnTo>
                  <a:lnTo>
                    <a:pt x="6752" y="2920"/>
                  </a:lnTo>
                  <a:lnTo>
                    <a:pt x="6754" y="2918"/>
                  </a:lnTo>
                  <a:lnTo>
                    <a:pt x="6760" y="2912"/>
                  </a:lnTo>
                  <a:lnTo>
                    <a:pt x="6760" y="2908"/>
                  </a:lnTo>
                  <a:lnTo>
                    <a:pt x="6758" y="2908"/>
                  </a:lnTo>
                  <a:lnTo>
                    <a:pt x="6752" y="2906"/>
                  </a:lnTo>
                  <a:lnTo>
                    <a:pt x="6744" y="2904"/>
                  </a:lnTo>
                  <a:lnTo>
                    <a:pt x="6722" y="2902"/>
                  </a:lnTo>
                  <a:lnTo>
                    <a:pt x="6710" y="2898"/>
                  </a:lnTo>
                  <a:lnTo>
                    <a:pt x="6702" y="2894"/>
                  </a:lnTo>
                  <a:lnTo>
                    <a:pt x="6686" y="2878"/>
                  </a:lnTo>
                  <a:lnTo>
                    <a:pt x="6676" y="2862"/>
                  </a:lnTo>
                  <a:lnTo>
                    <a:pt x="6668" y="2848"/>
                  </a:lnTo>
                  <a:lnTo>
                    <a:pt x="6664" y="2834"/>
                  </a:lnTo>
                  <a:lnTo>
                    <a:pt x="6658" y="2816"/>
                  </a:lnTo>
                  <a:lnTo>
                    <a:pt x="6654" y="2810"/>
                  </a:lnTo>
                  <a:lnTo>
                    <a:pt x="6650" y="2808"/>
                  </a:lnTo>
                  <a:lnTo>
                    <a:pt x="6642" y="2806"/>
                  </a:lnTo>
                  <a:lnTo>
                    <a:pt x="6636" y="2800"/>
                  </a:lnTo>
                  <a:lnTo>
                    <a:pt x="6628" y="2794"/>
                  </a:lnTo>
                  <a:lnTo>
                    <a:pt x="6618" y="2786"/>
                  </a:lnTo>
                  <a:lnTo>
                    <a:pt x="6612" y="2780"/>
                  </a:lnTo>
                  <a:lnTo>
                    <a:pt x="6608" y="2774"/>
                  </a:lnTo>
                  <a:lnTo>
                    <a:pt x="6604" y="2766"/>
                  </a:lnTo>
                  <a:lnTo>
                    <a:pt x="6602" y="2758"/>
                  </a:lnTo>
                  <a:lnTo>
                    <a:pt x="6602" y="2752"/>
                  </a:lnTo>
                  <a:lnTo>
                    <a:pt x="6602" y="2746"/>
                  </a:lnTo>
                  <a:lnTo>
                    <a:pt x="6604" y="2742"/>
                  </a:lnTo>
                  <a:lnTo>
                    <a:pt x="6608" y="2738"/>
                  </a:lnTo>
                  <a:lnTo>
                    <a:pt x="6610" y="2738"/>
                  </a:lnTo>
                  <a:lnTo>
                    <a:pt x="6612" y="2736"/>
                  </a:lnTo>
                  <a:lnTo>
                    <a:pt x="6612" y="2730"/>
                  </a:lnTo>
                  <a:lnTo>
                    <a:pt x="6602" y="2718"/>
                  </a:lnTo>
                  <a:lnTo>
                    <a:pt x="6600" y="2710"/>
                  </a:lnTo>
                  <a:lnTo>
                    <a:pt x="6600" y="2704"/>
                  </a:lnTo>
                  <a:lnTo>
                    <a:pt x="6604" y="2702"/>
                  </a:lnTo>
                  <a:lnTo>
                    <a:pt x="6608" y="2704"/>
                  </a:lnTo>
                  <a:lnTo>
                    <a:pt x="6612" y="2704"/>
                  </a:lnTo>
                  <a:lnTo>
                    <a:pt x="6614" y="2704"/>
                  </a:lnTo>
                  <a:lnTo>
                    <a:pt x="6618" y="2702"/>
                  </a:lnTo>
                  <a:lnTo>
                    <a:pt x="6626" y="2696"/>
                  </a:lnTo>
                  <a:lnTo>
                    <a:pt x="6634" y="2690"/>
                  </a:lnTo>
                  <a:lnTo>
                    <a:pt x="6642" y="2688"/>
                  </a:lnTo>
                  <a:lnTo>
                    <a:pt x="6642" y="2690"/>
                  </a:lnTo>
                  <a:lnTo>
                    <a:pt x="6644" y="2692"/>
                  </a:lnTo>
                  <a:lnTo>
                    <a:pt x="6650" y="2690"/>
                  </a:lnTo>
                  <a:lnTo>
                    <a:pt x="6656" y="2690"/>
                  </a:lnTo>
                  <a:lnTo>
                    <a:pt x="6658" y="2690"/>
                  </a:lnTo>
                  <a:lnTo>
                    <a:pt x="6658" y="2696"/>
                  </a:lnTo>
                  <a:lnTo>
                    <a:pt x="6658" y="2698"/>
                  </a:lnTo>
                  <a:lnTo>
                    <a:pt x="6656" y="2698"/>
                  </a:lnTo>
                  <a:lnTo>
                    <a:pt x="6654" y="2700"/>
                  </a:lnTo>
                  <a:lnTo>
                    <a:pt x="6652" y="2702"/>
                  </a:lnTo>
                  <a:lnTo>
                    <a:pt x="6652" y="2704"/>
                  </a:lnTo>
                  <a:lnTo>
                    <a:pt x="6654" y="2716"/>
                  </a:lnTo>
                  <a:lnTo>
                    <a:pt x="6660" y="2730"/>
                  </a:lnTo>
                  <a:lnTo>
                    <a:pt x="6666" y="2742"/>
                  </a:lnTo>
                  <a:lnTo>
                    <a:pt x="6670" y="2744"/>
                  </a:lnTo>
                  <a:lnTo>
                    <a:pt x="6672" y="2742"/>
                  </a:lnTo>
                  <a:lnTo>
                    <a:pt x="6678" y="2718"/>
                  </a:lnTo>
                  <a:lnTo>
                    <a:pt x="6680" y="2714"/>
                  </a:lnTo>
                  <a:lnTo>
                    <a:pt x="6684" y="2712"/>
                  </a:lnTo>
                  <a:lnTo>
                    <a:pt x="6688" y="2712"/>
                  </a:lnTo>
                  <a:lnTo>
                    <a:pt x="6694" y="2714"/>
                  </a:lnTo>
                  <a:lnTo>
                    <a:pt x="6700" y="2722"/>
                  </a:lnTo>
                  <a:lnTo>
                    <a:pt x="6706" y="2728"/>
                  </a:lnTo>
                  <a:lnTo>
                    <a:pt x="6706" y="2732"/>
                  </a:lnTo>
                  <a:lnTo>
                    <a:pt x="6708" y="2736"/>
                  </a:lnTo>
                  <a:lnTo>
                    <a:pt x="6708" y="2746"/>
                  </a:lnTo>
                  <a:lnTo>
                    <a:pt x="6710" y="2752"/>
                  </a:lnTo>
                  <a:lnTo>
                    <a:pt x="6714" y="2758"/>
                  </a:lnTo>
                  <a:lnTo>
                    <a:pt x="6720" y="2764"/>
                  </a:lnTo>
                  <a:lnTo>
                    <a:pt x="6720" y="2768"/>
                  </a:lnTo>
                  <a:lnTo>
                    <a:pt x="6720" y="2770"/>
                  </a:lnTo>
                  <a:lnTo>
                    <a:pt x="6718" y="2772"/>
                  </a:lnTo>
                  <a:lnTo>
                    <a:pt x="6718" y="2774"/>
                  </a:lnTo>
                  <a:lnTo>
                    <a:pt x="6718" y="2778"/>
                  </a:lnTo>
                  <a:lnTo>
                    <a:pt x="6722" y="2782"/>
                  </a:lnTo>
                  <a:lnTo>
                    <a:pt x="6732" y="2790"/>
                  </a:lnTo>
                  <a:lnTo>
                    <a:pt x="6740" y="2798"/>
                  </a:lnTo>
                  <a:lnTo>
                    <a:pt x="6746" y="2804"/>
                  </a:lnTo>
                  <a:lnTo>
                    <a:pt x="6750" y="2812"/>
                  </a:lnTo>
                  <a:lnTo>
                    <a:pt x="6750" y="2814"/>
                  </a:lnTo>
                  <a:lnTo>
                    <a:pt x="6752" y="2814"/>
                  </a:lnTo>
                  <a:lnTo>
                    <a:pt x="6762" y="2814"/>
                  </a:lnTo>
                  <a:lnTo>
                    <a:pt x="6768" y="2814"/>
                  </a:lnTo>
                  <a:lnTo>
                    <a:pt x="6774" y="2814"/>
                  </a:lnTo>
                  <a:lnTo>
                    <a:pt x="6786" y="2822"/>
                  </a:lnTo>
                  <a:lnTo>
                    <a:pt x="6800" y="2832"/>
                  </a:lnTo>
                  <a:lnTo>
                    <a:pt x="6812" y="2844"/>
                  </a:lnTo>
                  <a:lnTo>
                    <a:pt x="6798" y="2842"/>
                  </a:lnTo>
                  <a:lnTo>
                    <a:pt x="6794" y="2842"/>
                  </a:lnTo>
                  <a:lnTo>
                    <a:pt x="6800" y="2846"/>
                  </a:lnTo>
                  <a:lnTo>
                    <a:pt x="6818" y="2854"/>
                  </a:lnTo>
                  <a:lnTo>
                    <a:pt x="6828" y="2858"/>
                  </a:lnTo>
                  <a:lnTo>
                    <a:pt x="6836" y="2862"/>
                  </a:lnTo>
                  <a:lnTo>
                    <a:pt x="6844" y="2870"/>
                  </a:lnTo>
                  <a:lnTo>
                    <a:pt x="6848" y="2876"/>
                  </a:lnTo>
                  <a:lnTo>
                    <a:pt x="6852" y="2876"/>
                  </a:lnTo>
                  <a:lnTo>
                    <a:pt x="6858" y="2876"/>
                  </a:lnTo>
                  <a:lnTo>
                    <a:pt x="6862" y="2880"/>
                  </a:lnTo>
                  <a:lnTo>
                    <a:pt x="6868" y="2882"/>
                  </a:lnTo>
                  <a:lnTo>
                    <a:pt x="6872" y="2886"/>
                  </a:lnTo>
                  <a:lnTo>
                    <a:pt x="6874" y="2892"/>
                  </a:lnTo>
                  <a:lnTo>
                    <a:pt x="6876" y="2898"/>
                  </a:lnTo>
                  <a:lnTo>
                    <a:pt x="6876" y="2902"/>
                  </a:lnTo>
                  <a:lnTo>
                    <a:pt x="6880" y="2904"/>
                  </a:lnTo>
                  <a:lnTo>
                    <a:pt x="6888" y="2904"/>
                  </a:lnTo>
                  <a:lnTo>
                    <a:pt x="6892" y="2908"/>
                  </a:lnTo>
                  <a:lnTo>
                    <a:pt x="6894" y="2912"/>
                  </a:lnTo>
                  <a:lnTo>
                    <a:pt x="6892" y="2928"/>
                  </a:lnTo>
                  <a:lnTo>
                    <a:pt x="6890" y="2944"/>
                  </a:lnTo>
                  <a:lnTo>
                    <a:pt x="6890" y="2950"/>
                  </a:lnTo>
                  <a:lnTo>
                    <a:pt x="6890" y="2954"/>
                  </a:lnTo>
                  <a:lnTo>
                    <a:pt x="6892" y="2956"/>
                  </a:lnTo>
                  <a:lnTo>
                    <a:pt x="6890" y="2958"/>
                  </a:lnTo>
                  <a:lnTo>
                    <a:pt x="6888" y="2962"/>
                  </a:lnTo>
                  <a:lnTo>
                    <a:pt x="6884" y="2968"/>
                  </a:lnTo>
                  <a:lnTo>
                    <a:pt x="6884" y="2974"/>
                  </a:lnTo>
                  <a:lnTo>
                    <a:pt x="6886" y="2978"/>
                  </a:lnTo>
                  <a:lnTo>
                    <a:pt x="6888" y="2984"/>
                  </a:lnTo>
                  <a:lnTo>
                    <a:pt x="6888" y="2988"/>
                  </a:lnTo>
                  <a:lnTo>
                    <a:pt x="6886" y="2990"/>
                  </a:lnTo>
                  <a:lnTo>
                    <a:pt x="6886" y="2992"/>
                  </a:lnTo>
                  <a:lnTo>
                    <a:pt x="6894" y="2996"/>
                  </a:lnTo>
                  <a:lnTo>
                    <a:pt x="6902" y="3002"/>
                  </a:lnTo>
                  <a:lnTo>
                    <a:pt x="6906" y="3008"/>
                  </a:lnTo>
                  <a:lnTo>
                    <a:pt x="6908" y="3012"/>
                  </a:lnTo>
                  <a:lnTo>
                    <a:pt x="6910" y="3016"/>
                  </a:lnTo>
                  <a:lnTo>
                    <a:pt x="6910" y="3022"/>
                  </a:lnTo>
                  <a:lnTo>
                    <a:pt x="6912" y="3026"/>
                  </a:lnTo>
                  <a:lnTo>
                    <a:pt x="6916" y="3026"/>
                  </a:lnTo>
                  <a:lnTo>
                    <a:pt x="6924" y="3044"/>
                  </a:lnTo>
                  <a:lnTo>
                    <a:pt x="6930" y="3052"/>
                  </a:lnTo>
                  <a:lnTo>
                    <a:pt x="6936" y="3058"/>
                  </a:lnTo>
                  <a:lnTo>
                    <a:pt x="6940" y="3062"/>
                  </a:lnTo>
                  <a:lnTo>
                    <a:pt x="6942" y="3066"/>
                  </a:lnTo>
                  <a:lnTo>
                    <a:pt x="6944" y="3064"/>
                  </a:lnTo>
                  <a:lnTo>
                    <a:pt x="6946" y="3064"/>
                  </a:lnTo>
                  <a:lnTo>
                    <a:pt x="6948" y="3062"/>
                  </a:lnTo>
                  <a:lnTo>
                    <a:pt x="6952" y="3064"/>
                  </a:lnTo>
                  <a:lnTo>
                    <a:pt x="6958" y="3068"/>
                  </a:lnTo>
                  <a:lnTo>
                    <a:pt x="6960" y="3070"/>
                  </a:lnTo>
                  <a:lnTo>
                    <a:pt x="6958" y="3070"/>
                  </a:lnTo>
                  <a:lnTo>
                    <a:pt x="6950" y="3070"/>
                  </a:lnTo>
                  <a:lnTo>
                    <a:pt x="6942" y="3072"/>
                  </a:lnTo>
                  <a:lnTo>
                    <a:pt x="6942" y="3074"/>
                  </a:lnTo>
                  <a:lnTo>
                    <a:pt x="6944" y="3078"/>
                  </a:lnTo>
                  <a:lnTo>
                    <a:pt x="6952" y="3088"/>
                  </a:lnTo>
                  <a:lnTo>
                    <a:pt x="6956" y="3098"/>
                  </a:lnTo>
                  <a:lnTo>
                    <a:pt x="6958" y="3102"/>
                  </a:lnTo>
                  <a:lnTo>
                    <a:pt x="6962" y="3102"/>
                  </a:lnTo>
                  <a:lnTo>
                    <a:pt x="6964" y="3100"/>
                  </a:lnTo>
                  <a:lnTo>
                    <a:pt x="6968" y="3098"/>
                  </a:lnTo>
                  <a:lnTo>
                    <a:pt x="6970" y="3098"/>
                  </a:lnTo>
                  <a:lnTo>
                    <a:pt x="6974" y="3100"/>
                  </a:lnTo>
                  <a:lnTo>
                    <a:pt x="6984" y="3098"/>
                  </a:lnTo>
                  <a:lnTo>
                    <a:pt x="6996" y="3098"/>
                  </a:lnTo>
                  <a:lnTo>
                    <a:pt x="7000" y="3098"/>
                  </a:lnTo>
                  <a:lnTo>
                    <a:pt x="7004" y="3100"/>
                  </a:lnTo>
                  <a:lnTo>
                    <a:pt x="7008" y="3100"/>
                  </a:lnTo>
                  <a:lnTo>
                    <a:pt x="7014" y="3100"/>
                  </a:lnTo>
                  <a:lnTo>
                    <a:pt x="7020" y="3104"/>
                  </a:lnTo>
                  <a:lnTo>
                    <a:pt x="7026" y="3106"/>
                  </a:lnTo>
                  <a:lnTo>
                    <a:pt x="7032" y="3108"/>
                  </a:lnTo>
                  <a:lnTo>
                    <a:pt x="7038" y="3108"/>
                  </a:lnTo>
                  <a:lnTo>
                    <a:pt x="7042" y="3110"/>
                  </a:lnTo>
                  <a:lnTo>
                    <a:pt x="7042" y="3112"/>
                  </a:lnTo>
                  <a:lnTo>
                    <a:pt x="7042" y="3114"/>
                  </a:lnTo>
                  <a:lnTo>
                    <a:pt x="7036" y="3116"/>
                  </a:lnTo>
                  <a:lnTo>
                    <a:pt x="7028" y="3118"/>
                  </a:lnTo>
                  <a:lnTo>
                    <a:pt x="7022" y="3118"/>
                  </a:lnTo>
                  <a:lnTo>
                    <a:pt x="7006" y="3108"/>
                  </a:lnTo>
                  <a:lnTo>
                    <a:pt x="6996" y="3104"/>
                  </a:lnTo>
                  <a:lnTo>
                    <a:pt x="6990" y="3102"/>
                  </a:lnTo>
                  <a:lnTo>
                    <a:pt x="6986" y="3104"/>
                  </a:lnTo>
                  <a:lnTo>
                    <a:pt x="6982" y="3108"/>
                  </a:lnTo>
                  <a:lnTo>
                    <a:pt x="6980" y="3110"/>
                  </a:lnTo>
                  <a:lnTo>
                    <a:pt x="6978" y="3110"/>
                  </a:lnTo>
                  <a:lnTo>
                    <a:pt x="6972" y="3110"/>
                  </a:lnTo>
                  <a:lnTo>
                    <a:pt x="6968" y="3110"/>
                  </a:lnTo>
                  <a:lnTo>
                    <a:pt x="6966" y="3112"/>
                  </a:lnTo>
                  <a:lnTo>
                    <a:pt x="6966" y="3116"/>
                  </a:lnTo>
                  <a:lnTo>
                    <a:pt x="6964" y="3120"/>
                  </a:lnTo>
                  <a:lnTo>
                    <a:pt x="6962" y="3122"/>
                  </a:lnTo>
                  <a:lnTo>
                    <a:pt x="6960" y="3124"/>
                  </a:lnTo>
                  <a:lnTo>
                    <a:pt x="6958" y="3126"/>
                  </a:lnTo>
                  <a:lnTo>
                    <a:pt x="6960" y="3130"/>
                  </a:lnTo>
                  <a:lnTo>
                    <a:pt x="6964" y="3134"/>
                  </a:lnTo>
                  <a:lnTo>
                    <a:pt x="6964" y="3138"/>
                  </a:lnTo>
                  <a:lnTo>
                    <a:pt x="6964" y="3140"/>
                  </a:lnTo>
                  <a:lnTo>
                    <a:pt x="6970" y="3142"/>
                  </a:lnTo>
                  <a:lnTo>
                    <a:pt x="6974" y="3142"/>
                  </a:lnTo>
                  <a:lnTo>
                    <a:pt x="6976" y="3144"/>
                  </a:lnTo>
                  <a:lnTo>
                    <a:pt x="6980" y="3148"/>
                  </a:lnTo>
                  <a:lnTo>
                    <a:pt x="6978" y="3156"/>
                  </a:lnTo>
                  <a:lnTo>
                    <a:pt x="6976" y="3162"/>
                  </a:lnTo>
                  <a:lnTo>
                    <a:pt x="6976" y="3166"/>
                  </a:lnTo>
                  <a:lnTo>
                    <a:pt x="6976" y="3170"/>
                  </a:lnTo>
                  <a:lnTo>
                    <a:pt x="6982" y="3180"/>
                  </a:lnTo>
                  <a:lnTo>
                    <a:pt x="6986" y="3184"/>
                  </a:lnTo>
                  <a:lnTo>
                    <a:pt x="6988" y="3186"/>
                  </a:lnTo>
                  <a:lnTo>
                    <a:pt x="6990" y="3184"/>
                  </a:lnTo>
                  <a:lnTo>
                    <a:pt x="6992" y="3178"/>
                  </a:lnTo>
                  <a:lnTo>
                    <a:pt x="6994" y="3174"/>
                  </a:lnTo>
                  <a:lnTo>
                    <a:pt x="6996" y="3172"/>
                  </a:lnTo>
                  <a:lnTo>
                    <a:pt x="6998" y="3172"/>
                  </a:lnTo>
                  <a:lnTo>
                    <a:pt x="7000" y="3174"/>
                  </a:lnTo>
                  <a:lnTo>
                    <a:pt x="7006" y="3184"/>
                  </a:lnTo>
                  <a:lnTo>
                    <a:pt x="7008" y="3196"/>
                  </a:lnTo>
                  <a:lnTo>
                    <a:pt x="7008" y="3204"/>
                  </a:lnTo>
                  <a:lnTo>
                    <a:pt x="7010" y="3206"/>
                  </a:lnTo>
                  <a:lnTo>
                    <a:pt x="7012" y="3206"/>
                  </a:lnTo>
                  <a:lnTo>
                    <a:pt x="7014" y="3200"/>
                  </a:lnTo>
                  <a:lnTo>
                    <a:pt x="7018" y="3190"/>
                  </a:lnTo>
                  <a:lnTo>
                    <a:pt x="7018" y="3184"/>
                  </a:lnTo>
                  <a:lnTo>
                    <a:pt x="7020" y="3182"/>
                  </a:lnTo>
                  <a:lnTo>
                    <a:pt x="7022" y="3184"/>
                  </a:lnTo>
                  <a:lnTo>
                    <a:pt x="7026" y="3190"/>
                  </a:lnTo>
                  <a:lnTo>
                    <a:pt x="7032" y="3200"/>
                  </a:lnTo>
                  <a:lnTo>
                    <a:pt x="7036" y="3204"/>
                  </a:lnTo>
                  <a:lnTo>
                    <a:pt x="7040" y="3204"/>
                  </a:lnTo>
                  <a:lnTo>
                    <a:pt x="7040" y="3200"/>
                  </a:lnTo>
                  <a:lnTo>
                    <a:pt x="7040" y="3192"/>
                  </a:lnTo>
                  <a:lnTo>
                    <a:pt x="7032" y="3172"/>
                  </a:lnTo>
                  <a:lnTo>
                    <a:pt x="7024" y="3150"/>
                  </a:lnTo>
                  <a:lnTo>
                    <a:pt x="7022" y="3144"/>
                  </a:lnTo>
                  <a:lnTo>
                    <a:pt x="7022" y="3142"/>
                  </a:lnTo>
                  <a:lnTo>
                    <a:pt x="7024" y="3142"/>
                  </a:lnTo>
                  <a:lnTo>
                    <a:pt x="7030" y="3144"/>
                  </a:lnTo>
                  <a:lnTo>
                    <a:pt x="7034" y="3146"/>
                  </a:lnTo>
                  <a:lnTo>
                    <a:pt x="7036" y="3150"/>
                  </a:lnTo>
                  <a:lnTo>
                    <a:pt x="7038" y="3154"/>
                  </a:lnTo>
                  <a:lnTo>
                    <a:pt x="7040" y="3158"/>
                  </a:lnTo>
                  <a:lnTo>
                    <a:pt x="7044" y="3158"/>
                  </a:lnTo>
                  <a:lnTo>
                    <a:pt x="7052" y="3152"/>
                  </a:lnTo>
                  <a:lnTo>
                    <a:pt x="7054" y="3152"/>
                  </a:lnTo>
                  <a:lnTo>
                    <a:pt x="7056" y="3150"/>
                  </a:lnTo>
                  <a:lnTo>
                    <a:pt x="7054" y="3146"/>
                  </a:lnTo>
                  <a:lnTo>
                    <a:pt x="7050" y="3142"/>
                  </a:lnTo>
                  <a:lnTo>
                    <a:pt x="7044" y="3140"/>
                  </a:lnTo>
                  <a:lnTo>
                    <a:pt x="7040" y="3140"/>
                  </a:lnTo>
                  <a:lnTo>
                    <a:pt x="7040" y="3138"/>
                  </a:lnTo>
                  <a:lnTo>
                    <a:pt x="7040" y="3134"/>
                  </a:lnTo>
                  <a:lnTo>
                    <a:pt x="7038" y="3130"/>
                  </a:lnTo>
                  <a:lnTo>
                    <a:pt x="7036" y="3128"/>
                  </a:lnTo>
                  <a:lnTo>
                    <a:pt x="7038" y="3124"/>
                  </a:lnTo>
                  <a:lnTo>
                    <a:pt x="7044" y="3120"/>
                  </a:lnTo>
                  <a:lnTo>
                    <a:pt x="7052" y="3118"/>
                  </a:lnTo>
                  <a:lnTo>
                    <a:pt x="7056" y="3118"/>
                  </a:lnTo>
                  <a:lnTo>
                    <a:pt x="7058" y="3120"/>
                  </a:lnTo>
                  <a:lnTo>
                    <a:pt x="7066" y="3132"/>
                  </a:lnTo>
                  <a:lnTo>
                    <a:pt x="7072" y="3136"/>
                  </a:lnTo>
                  <a:lnTo>
                    <a:pt x="7074" y="3138"/>
                  </a:lnTo>
                  <a:lnTo>
                    <a:pt x="7076" y="3138"/>
                  </a:lnTo>
                  <a:lnTo>
                    <a:pt x="7078" y="3136"/>
                  </a:lnTo>
                  <a:lnTo>
                    <a:pt x="7078" y="3134"/>
                  </a:lnTo>
                  <a:lnTo>
                    <a:pt x="7078" y="3128"/>
                  </a:lnTo>
                  <a:lnTo>
                    <a:pt x="7076" y="3120"/>
                  </a:lnTo>
                  <a:lnTo>
                    <a:pt x="7076" y="3114"/>
                  </a:lnTo>
                  <a:lnTo>
                    <a:pt x="7076" y="3110"/>
                  </a:lnTo>
                  <a:lnTo>
                    <a:pt x="7076" y="3108"/>
                  </a:lnTo>
                  <a:lnTo>
                    <a:pt x="7070" y="3104"/>
                  </a:lnTo>
                  <a:lnTo>
                    <a:pt x="7062" y="3102"/>
                  </a:lnTo>
                  <a:lnTo>
                    <a:pt x="7060" y="3100"/>
                  </a:lnTo>
                  <a:lnTo>
                    <a:pt x="7058" y="3096"/>
                  </a:lnTo>
                  <a:lnTo>
                    <a:pt x="7054" y="3092"/>
                  </a:lnTo>
                  <a:lnTo>
                    <a:pt x="7052" y="3092"/>
                  </a:lnTo>
                  <a:lnTo>
                    <a:pt x="7048" y="3090"/>
                  </a:lnTo>
                  <a:lnTo>
                    <a:pt x="7044" y="3086"/>
                  </a:lnTo>
                  <a:lnTo>
                    <a:pt x="7042" y="3082"/>
                  </a:lnTo>
                  <a:lnTo>
                    <a:pt x="7036" y="3078"/>
                  </a:lnTo>
                  <a:lnTo>
                    <a:pt x="7024" y="3074"/>
                  </a:lnTo>
                  <a:lnTo>
                    <a:pt x="7016" y="3072"/>
                  </a:lnTo>
                  <a:lnTo>
                    <a:pt x="7016" y="3070"/>
                  </a:lnTo>
                  <a:lnTo>
                    <a:pt x="7022" y="3068"/>
                  </a:lnTo>
                  <a:lnTo>
                    <a:pt x="7030" y="3068"/>
                  </a:lnTo>
                  <a:lnTo>
                    <a:pt x="7032" y="3064"/>
                  </a:lnTo>
                  <a:lnTo>
                    <a:pt x="7032" y="3060"/>
                  </a:lnTo>
                  <a:lnTo>
                    <a:pt x="7032" y="3056"/>
                  </a:lnTo>
                  <a:lnTo>
                    <a:pt x="7028" y="3050"/>
                  </a:lnTo>
                  <a:lnTo>
                    <a:pt x="7030" y="3048"/>
                  </a:lnTo>
                  <a:lnTo>
                    <a:pt x="7034" y="3046"/>
                  </a:lnTo>
                  <a:lnTo>
                    <a:pt x="7036" y="3048"/>
                  </a:lnTo>
                  <a:lnTo>
                    <a:pt x="7038" y="3048"/>
                  </a:lnTo>
                  <a:lnTo>
                    <a:pt x="7038" y="3054"/>
                  </a:lnTo>
                  <a:lnTo>
                    <a:pt x="7038" y="3060"/>
                  </a:lnTo>
                  <a:lnTo>
                    <a:pt x="7040" y="3060"/>
                  </a:lnTo>
                  <a:lnTo>
                    <a:pt x="7042" y="3058"/>
                  </a:lnTo>
                  <a:lnTo>
                    <a:pt x="7044" y="3056"/>
                  </a:lnTo>
                  <a:lnTo>
                    <a:pt x="7046" y="3052"/>
                  </a:lnTo>
                  <a:lnTo>
                    <a:pt x="7044" y="3046"/>
                  </a:lnTo>
                  <a:lnTo>
                    <a:pt x="7038" y="3038"/>
                  </a:lnTo>
                  <a:lnTo>
                    <a:pt x="7032" y="3028"/>
                  </a:lnTo>
                  <a:lnTo>
                    <a:pt x="7024" y="3018"/>
                  </a:lnTo>
                  <a:lnTo>
                    <a:pt x="7018" y="3010"/>
                  </a:lnTo>
                  <a:lnTo>
                    <a:pt x="7016" y="3000"/>
                  </a:lnTo>
                  <a:lnTo>
                    <a:pt x="7014" y="2996"/>
                  </a:lnTo>
                  <a:lnTo>
                    <a:pt x="7016" y="2990"/>
                  </a:lnTo>
                  <a:lnTo>
                    <a:pt x="7020" y="2984"/>
                  </a:lnTo>
                  <a:lnTo>
                    <a:pt x="7026" y="2978"/>
                  </a:lnTo>
                  <a:lnTo>
                    <a:pt x="7028" y="2976"/>
                  </a:lnTo>
                  <a:lnTo>
                    <a:pt x="7030" y="2976"/>
                  </a:lnTo>
                  <a:lnTo>
                    <a:pt x="7030" y="2980"/>
                  </a:lnTo>
                  <a:lnTo>
                    <a:pt x="7030" y="2984"/>
                  </a:lnTo>
                  <a:lnTo>
                    <a:pt x="7030" y="2988"/>
                  </a:lnTo>
                  <a:lnTo>
                    <a:pt x="7032" y="2988"/>
                  </a:lnTo>
                  <a:lnTo>
                    <a:pt x="7036" y="2990"/>
                  </a:lnTo>
                  <a:lnTo>
                    <a:pt x="7042" y="2994"/>
                  </a:lnTo>
                  <a:lnTo>
                    <a:pt x="7044" y="2998"/>
                  </a:lnTo>
                  <a:lnTo>
                    <a:pt x="7046" y="3004"/>
                  </a:lnTo>
                  <a:lnTo>
                    <a:pt x="7048" y="3008"/>
                  </a:lnTo>
                  <a:lnTo>
                    <a:pt x="7050" y="3012"/>
                  </a:lnTo>
                  <a:lnTo>
                    <a:pt x="7056" y="3014"/>
                  </a:lnTo>
                  <a:lnTo>
                    <a:pt x="7058" y="3014"/>
                  </a:lnTo>
                  <a:lnTo>
                    <a:pt x="7060" y="3012"/>
                  </a:lnTo>
                  <a:lnTo>
                    <a:pt x="7060" y="3010"/>
                  </a:lnTo>
                  <a:lnTo>
                    <a:pt x="7058" y="3008"/>
                  </a:lnTo>
                  <a:lnTo>
                    <a:pt x="7054" y="3002"/>
                  </a:lnTo>
                  <a:lnTo>
                    <a:pt x="7052" y="2996"/>
                  </a:lnTo>
                  <a:lnTo>
                    <a:pt x="7054" y="2996"/>
                  </a:lnTo>
                  <a:lnTo>
                    <a:pt x="7062" y="3002"/>
                  </a:lnTo>
                  <a:lnTo>
                    <a:pt x="7070" y="3010"/>
                  </a:lnTo>
                  <a:lnTo>
                    <a:pt x="7074" y="3012"/>
                  </a:lnTo>
                  <a:lnTo>
                    <a:pt x="7076" y="3010"/>
                  </a:lnTo>
                  <a:lnTo>
                    <a:pt x="7076" y="3008"/>
                  </a:lnTo>
                  <a:lnTo>
                    <a:pt x="7070" y="3000"/>
                  </a:lnTo>
                  <a:lnTo>
                    <a:pt x="7064" y="2992"/>
                  </a:lnTo>
                  <a:lnTo>
                    <a:pt x="7066" y="2990"/>
                  </a:lnTo>
                  <a:lnTo>
                    <a:pt x="7080" y="2998"/>
                  </a:lnTo>
                  <a:lnTo>
                    <a:pt x="7086" y="3002"/>
                  </a:lnTo>
                  <a:lnTo>
                    <a:pt x="7090" y="3002"/>
                  </a:lnTo>
                  <a:lnTo>
                    <a:pt x="7090" y="3000"/>
                  </a:lnTo>
                  <a:lnTo>
                    <a:pt x="7084" y="2994"/>
                  </a:lnTo>
                  <a:lnTo>
                    <a:pt x="7076" y="2988"/>
                  </a:lnTo>
                  <a:lnTo>
                    <a:pt x="7072" y="2986"/>
                  </a:lnTo>
                  <a:lnTo>
                    <a:pt x="7068" y="2986"/>
                  </a:lnTo>
                  <a:lnTo>
                    <a:pt x="7070" y="2982"/>
                  </a:lnTo>
                  <a:lnTo>
                    <a:pt x="7070" y="2980"/>
                  </a:lnTo>
                  <a:lnTo>
                    <a:pt x="7068" y="2976"/>
                  </a:lnTo>
                  <a:lnTo>
                    <a:pt x="7066" y="2974"/>
                  </a:lnTo>
                  <a:lnTo>
                    <a:pt x="7064" y="2972"/>
                  </a:lnTo>
                  <a:lnTo>
                    <a:pt x="7072" y="2970"/>
                  </a:lnTo>
                  <a:lnTo>
                    <a:pt x="7078" y="2968"/>
                  </a:lnTo>
                  <a:lnTo>
                    <a:pt x="7082" y="2966"/>
                  </a:lnTo>
                  <a:lnTo>
                    <a:pt x="7088" y="2962"/>
                  </a:lnTo>
                  <a:lnTo>
                    <a:pt x="7094" y="2958"/>
                  </a:lnTo>
                  <a:lnTo>
                    <a:pt x="7096" y="2958"/>
                  </a:lnTo>
                  <a:lnTo>
                    <a:pt x="7102" y="2960"/>
                  </a:lnTo>
                  <a:lnTo>
                    <a:pt x="7106" y="2962"/>
                  </a:lnTo>
                  <a:lnTo>
                    <a:pt x="7110" y="2960"/>
                  </a:lnTo>
                  <a:lnTo>
                    <a:pt x="7114" y="2958"/>
                  </a:lnTo>
                  <a:lnTo>
                    <a:pt x="7120" y="2956"/>
                  </a:lnTo>
                  <a:lnTo>
                    <a:pt x="7124" y="2956"/>
                  </a:lnTo>
                  <a:lnTo>
                    <a:pt x="7128" y="2958"/>
                  </a:lnTo>
                  <a:lnTo>
                    <a:pt x="7134" y="2960"/>
                  </a:lnTo>
                  <a:lnTo>
                    <a:pt x="7140" y="2962"/>
                  </a:lnTo>
                  <a:lnTo>
                    <a:pt x="7148" y="2962"/>
                  </a:lnTo>
                  <a:lnTo>
                    <a:pt x="7154" y="2962"/>
                  </a:lnTo>
                  <a:lnTo>
                    <a:pt x="7156" y="2964"/>
                  </a:lnTo>
                  <a:lnTo>
                    <a:pt x="7158" y="2968"/>
                  </a:lnTo>
                  <a:lnTo>
                    <a:pt x="7158" y="2974"/>
                  </a:lnTo>
                  <a:lnTo>
                    <a:pt x="7164" y="2976"/>
                  </a:lnTo>
                  <a:lnTo>
                    <a:pt x="7170" y="2978"/>
                  </a:lnTo>
                  <a:lnTo>
                    <a:pt x="7178" y="2976"/>
                  </a:lnTo>
                  <a:lnTo>
                    <a:pt x="7188" y="2974"/>
                  </a:lnTo>
                  <a:lnTo>
                    <a:pt x="7186" y="2976"/>
                  </a:lnTo>
                  <a:lnTo>
                    <a:pt x="7168" y="2986"/>
                  </a:lnTo>
                  <a:lnTo>
                    <a:pt x="7164" y="2990"/>
                  </a:lnTo>
                  <a:lnTo>
                    <a:pt x="7162" y="2998"/>
                  </a:lnTo>
                  <a:lnTo>
                    <a:pt x="7164" y="3002"/>
                  </a:lnTo>
                  <a:lnTo>
                    <a:pt x="7166" y="3000"/>
                  </a:lnTo>
                  <a:lnTo>
                    <a:pt x="7180" y="2988"/>
                  </a:lnTo>
                  <a:lnTo>
                    <a:pt x="7190" y="2980"/>
                  </a:lnTo>
                  <a:lnTo>
                    <a:pt x="7200" y="2976"/>
                  </a:lnTo>
                  <a:lnTo>
                    <a:pt x="7206" y="2972"/>
                  </a:lnTo>
                  <a:lnTo>
                    <a:pt x="7212" y="2964"/>
                  </a:lnTo>
                  <a:lnTo>
                    <a:pt x="7216" y="2956"/>
                  </a:lnTo>
                  <a:lnTo>
                    <a:pt x="7220" y="2952"/>
                  </a:lnTo>
                  <a:lnTo>
                    <a:pt x="7222" y="2952"/>
                  </a:lnTo>
                  <a:lnTo>
                    <a:pt x="7224" y="2952"/>
                  </a:lnTo>
                  <a:lnTo>
                    <a:pt x="7230" y="2956"/>
                  </a:lnTo>
                  <a:lnTo>
                    <a:pt x="7232" y="2956"/>
                  </a:lnTo>
                  <a:lnTo>
                    <a:pt x="7236" y="2954"/>
                  </a:lnTo>
                  <a:lnTo>
                    <a:pt x="7240" y="2952"/>
                  </a:lnTo>
                  <a:lnTo>
                    <a:pt x="7246" y="2952"/>
                  </a:lnTo>
                  <a:lnTo>
                    <a:pt x="7256" y="2954"/>
                  </a:lnTo>
                  <a:lnTo>
                    <a:pt x="7266" y="2956"/>
                  </a:lnTo>
                  <a:lnTo>
                    <a:pt x="7270" y="2954"/>
                  </a:lnTo>
                  <a:lnTo>
                    <a:pt x="7274" y="2950"/>
                  </a:lnTo>
                  <a:lnTo>
                    <a:pt x="7278" y="2944"/>
                  </a:lnTo>
                  <a:lnTo>
                    <a:pt x="7278" y="2942"/>
                  </a:lnTo>
                  <a:lnTo>
                    <a:pt x="7276" y="2940"/>
                  </a:lnTo>
                  <a:lnTo>
                    <a:pt x="7268" y="2938"/>
                  </a:lnTo>
                  <a:lnTo>
                    <a:pt x="7256" y="2934"/>
                  </a:lnTo>
                  <a:lnTo>
                    <a:pt x="7244" y="2926"/>
                  </a:lnTo>
                  <a:lnTo>
                    <a:pt x="7238" y="2918"/>
                  </a:lnTo>
                  <a:lnTo>
                    <a:pt x="7236" y="2910"/>
                  </a:lnTo>
                  <a:lnTo>
                    <a:pt x="7236" y="2900"/>
                  </a:lnTo>
                  <a:lnTo>
                    <a:pt x="7236" y="2896"/>
                  </a:lnTo>
                  <a:lnTo>
                    <a:pt x="7234" y="2892"/>
                  </a:lnTo>
                  <a:lnTo>
                    <a:pt x="7230" y="2890"/>
                  </a:lnTo>
                  <a:lnTo>
                    <a:pt x="7226" y="2888"/>
                  </a:lnTo>
                  <a:lnTo>
                    <a:pt x="7224" y="2884"/>
                  </a:lnTo>
                  <a:lnTo>
                    <a:pt x="7224" y="2882"/>
                  </a:lnTo>
                  <a:lnTo>
                    <a:pt x="7224" y="2878"/>
                  </a:lnTo>
                  <a:lnTo>
                    <a:pt x="7222" y="2876"/>
                  </a:lnTo>
                  <a:lnTo>
                    <a:pt x="7216" y="2874"/>
                  </a:lnTo>
                  <a:lnTo>
                    <a:pt x="7212" y="2872"/>
                  </a:lnTo>
                  <a:lnTo>
                    <a:pt x="7220" y="2864"/>
                  </a:lnTo>
                  <a:lnTo>
                    <a:pt x="7226" y="2860"/>
                  </a:lnTo>
                  <a:lnTo>
                    <a:pt x="7230" y="2856"/>
                  </a:lnTo>
                  <a:lnTo>
                    <a:pt x="7232" y="2852"/>
                  </a:lnTo>
                  <a:lnTo>
                    <a:pt x="7232" y="2848"/>
                  </a:lnTo>
                  <a:lnTo>
                    <a:pt x="7230" y="2840"/>
                  </a:lnTo>
                  <a:lnTo>
                    <a:pt x="7232" y="2834"/>
                  </a:lnTo>
                  <a:lnTo>
                    <a:pt x="7234" y="2826"/>
                  </a:lnTo>
                  <a:lnTo>
                    <a:pt x="7240" y="2822"/>
                  </a:lnTo>
                  <a:lnTo>
                    <a:pt x="7244" y="2820"/>
                  </a:lnTo>
                  <a:lnTo>
                    <a:pt x="7250" y="2822"/>
                  </a:lnTo>
                  <a:lnTo>
                    <a:pt x="7254" y="2822"/>
                  </a:lnTo>
                  <a:lnTo>
                    <a:pt x="7256" y="2818"/>
                  </a:lnTo>
                  <a:lnTo>
                    <a:pt x="7258" y="2812"/>
                  </a:lnTo>
                  <a:lnTo>
                    <a:pt x="7258" y="2800"/>
                  </a:lnTo>
                  <a:lnTo>
                    <a:pt x="7262" y="2776"/>
                  </a:lnTo>
                  <a:lnTo>
                    <a:pt x="7264" y="2766"/>
                  </a:lnTo>
                  <a:lnTo>
                    <a:pt x="7268" y="2758"/>
                  </a:lnTo>
                  <a:lnTo>
                    <a:pt x="7272" y="2752"/>
                  </a:lnTo>
                  <a:lnTo>
                    <a:pt x="7278" y="2746"/>
                  </a:lnTo>
                  <a:lnTo>
                    <a:pt x="7284" y="2742"/>
                  </a:lnTo>
                  <a:lnTo>
                    <a:pt x="7292" y="2740"/>
                  </a:lnTo>
                  <a:lnTo>
                    <a:pt x="7300" y="2736"/>
                  </a:lnTo>
                  <a:lnTo>
                    <a:pt x="7302" y="2730"/>
                  </a:lnTo>
                  <a:lnTo>
                    <a:pt x="7304" y="2724"/>
                  </a:lnTo>
                  <a:lnTo>
                    <a:pt x="7306" y="2716"/>
                  </a:lnTo>
                  <a:lnTo>
                    <a:pt x="7306" y="2708"/>
                  </a:lnTo>
                  <a:lnTo>
                    <a:pt x="7304" y="2704"/>
                  </a:lnTo>
                  <a:lnTo>
                    <a:pt x="7302" y="2702"/>
                  </a:lnTo>
                  <a:lnTo>
                    <a:pt x="7300" y="2696"/>
                  </a:lnTo>
                  <a:lnTo>
                    <a:pt x="7300" y="2688"/>
                  </a:lnTo>
                  <a:lnTo>
                    <a:pt x="7304" y="2688"/>
                  </a:lnTo>
                  <a:lnTo>
                    <a:pt x="7310" y="2690"/>
                  </a:lnTo>
                  <a:lnTo>
                    <a:pt x="7316" y="2688"/>
                  </a:lnTo>
                  <a:lnTo>
                    <a:pt x="7320" y="2684"/>
                  </a:lnTo>
                  <a:lnTo>
                    <a:pt x="7332" y="2674"/>
                  </a:lnTo>
                  <a:lnTo>
                    <a:pt x="7340" y="2666"/>
                  </a:lnTo>
                  <a:lnTo>
                    <a:pt x="7344" y="2658"/>
                  </a:lnTo>
                  <a:lnTo>
                    <a:pt x="7346" y="2648"/>
                  </a:lnTo>
                  <a:lnTo>
                    <a:pt x="7346" y="2644"/>
                  </a:lnTo>
                  <a:lnTo>
                    <a:pt x="7348" y="2640"/>
                  </a:lnTo>
                  <a:lnTo>
                    <a:pt x="7352" y="2640"/>
                  </a:lnTo>
                  <a:lnTo>
                    <a:pt x="7356" y="2638"/>
                  </a:lnTo>
                  <a:lnTo>
                    <a:pt x="7366" y="2638"/>
                  </a:lnTo>
                  <a:lnTo>
                    <a:pt x="7374" y="2636"/>
                  </a:lnTo>
                  <a:lnTo>
                    <a:pt x="7382" y="2634"/>
                  </a:lnTo>
                  <a:lnTo>
                    <a:pt x="7386" y="2636"/>
                  </a:lnTo>
                  <a:lnTo>
                    <a:pt x="7390" y="2636"/>
                  </a:lnTo>
                  <a:lnTo>
                    <a:pt x="7390" y="2630"/>
                  </a:lnTo>
                  <a:lnTo>
                    <a:pt x="7392" y="2612"/>
                  </a:lnTo>
                  <a:lnTo>
                    <a:pt x="7394" y="2610"/>
                  </a:lnTo>
                  <a:lnTo>
                    <a:pt x="7396" y="2616"/>
                  </a:lnTo>
                  <a:lnTo>
                    <a:pt x="7396" y="2626"/>
                  </a:lnTo>
                  <a:lnTo>
                    <a:pt x="7396" y="2634"/>
                  </a:lnTo>
                  <a:lnTo>
                    <a:pt x="7398" y="2636"/>
                  </a:lnTo>
                  <a:lnTo>
                    <a:pt x="7402" y="2638"/>
                  </a:lnTo>
                  <a:lnTo>
                    <a:pt x="7408" y="2640"/>
                  </a:lnTo>
                  <a:lnTo>
                    <a:pt x="7418" y="2640"/>
                  </a:lnTo>
                  <a:lnTo>
                    <a:pt x="7410" y="2642"/>
                  </a:lnTo>
                  <a:lnTo>
                    <a:pt x="7404" y="2644"/>
                  </a:lnTo>
                  <a:lnTo>
                    <a:pt x="7392" y="2642"/>
                  </a:lnTo>
                  <a:lnTo>
                    <a:pt x="7384" y="2640"/>
                  </a:lnTo>
                  <a:lnTo>
                    <a:pt x="7382" y="2640"/>
                  </a:lnTo>
                  <a:lnTo>
                    <a:pt x="7380" y="2642"/>
                  </a:lnTo>
                  <a:lnTo>
                    <a:pt x="7380" y="2644"/>
                  </a:lnTo>
                  <a:lnTo>
                    <a:pt x="7384" y="2648"/>
                  </a:lnTo>
                  <a:lnTo>
                    <a:pt x="7392" y="2654"/>
                  </a:lnTo>
                  <a:lnTo>
                    <a:pt x="7402" y="2660"/>
                  </a:lnTo>
                  <a:lnTo>
                    <a:pt x="7406" y="2664"/>
                  </a:lnTo>
                  <a:lnTo>
                    <a:pt x="7406" y="2666"/>
                  </a:lnTo>
                  <a:lnTo>
                    <a:pt x="7408" y="2668"/>
                  </a:lnTo>
                  <a:lnTo>
                    <a:pt x="7412" y="2668"/>
                  </a:lnTo>
                  <a:lnTo>
                    <a:pt x="7424" y="2666"/>
                  </a:lnTo>
                  <a:lnTo>
                    <a:pt x="7438" y="2666"/>
                  </a:lnTo>
                  <a:lnTo>
                    <a:pt x="7444" y="2666"/>
                  </a:lnTo>
                  <a:lnTo>
                    <a:pt x="7448" y="2666"/>
                  </a:lnTo>
                  <a:lnTo>
                    <a:pt x="7450" y="2668"/>
                  </a:lnTo>
                  <a:lnTo>
                    <a:pt x="7454" y="2668"/>
                  </a:lnTo>
                  <a:lnTo>
                    <a:pt x="7458" y="2668"/>
                  </a:lnTo>
                  <a:lnTo>
                    <a:pt x="7460" y="2666"/>
                  </a:lnTo>
                  <a:lnTo>
                    <a:pt x="7464" y="2672"/>
                  </a:lnTo>
                  <a:lnTo>
                    <a:pt x="7464" y="2676"/>
                  </a:lnTo>
                  <a:lnTo>
                    <a:pt x="7464" y="2678"/>
                  </a:lnTo>
                  <a:lnTo>
                    <a:pt x="7458" y="2682"/>
                  </a:lnTo>
                  <a:lnTo>
                    <a:pt x="7440" y="2692"/>
                  </a:lnTo>
                  <a:lnTo>
                    <a:pt x="7422" y="2700"/>
                  </a:lnTo>
                  <a:lnTo>
                    <a:pt x="7416" y="2704"/>
                  </a:lnTo>
                  <a:lnTo>
                    <a:pt x="7416" y="2706"/>
                  </a:lnTo>
                  <a:lnTo>
                    <a:pt x="7416" y="2708"/>
                  </a:lnTo>
                  <a:lnTo>
                    <a:pt x="7420" y="2710"/>
                  </a:lnTo>
                  <a:lnTo>
                    <a:pt x="7426" y="2712"/>
                  </a:lnTo>
                  <a:lnTo>
                    <a:pt x="7440" y="2716"/>
                  </a:lnTo>
                  <a:lnTo>
                    <a:pt x="7446" y="2718"/>
                  </a:lnTo>
                  <a:lnTo>
                    <a:pt x="7452" y="2722"/>
                  </a:lnTo>
                  <a:lnTo>
                    <a:pt x="7458" y="2726"/>
                  </a:lnTo>
                  <a:lnTo>
                    <a:pt x="7458" y="2734"/>
                  </a:lnTo>
                  <a:lnTo>
                    <a:pt x="7458" y="2742"/>
                  </a:lnTo>
                  <a:lnTo>
                    <a:pt x="7456" y="2746"/>
                  </a:lnTo>
                  <a:lnTo>
                    <a:pt x="7452" y="2750"/>
                  </a:lnTo>
                  <a:lnTo>
                    <a:pt x="7452" y="2752"/>
                  </a:lnTo>
                  <a:lnTo>
                    <a:pt x="7458" y="2760"/>
                  </a:lnTo>
                  <a:lnTo>
                    <a:pt x="7466" y="2764"/>
                  </a:lnTo>
                  <a:lnTo>
                    <a:pt x="7472" y="2764"/>
                  </a:lnTo>
                  <a:lnTo>
                    <a:pt x="7478" y="2762"/>
                  </a:lnTo>
                  <a:lnTo>
                    <a:pt x="7484" y="2760"/>
                  </a:lnTo>
                  <a:lnTo>
                    <a:pt x="7494" y="2750"/>
                  </a:lnTo>
                  <a:lnTo>
                    <a:pt x="7506" y="2740"/>
                  </a:lnTo>
                  <a:lnTo>
                    <a:pt x="7510" y="2738"/>
                  </a:lnTo>
                  <a:lnTo>
                    <a:pt x="7514" y="2736"/>
                  </a:lnTo>
                  <a:lnTo>
                    <a:pt x="7518" y="2738"/>
                  </a:lnTo>
                  <a:lnTo>
                    <a:pt x="7520" y="2738"/>
                  </a:lnTo>
                  <a:lnTo>
                    <a:pt x="7528" y="2734"/>
                  </a:lnTo>
                  <a:lnTo>
                    <a:pt x="7534" y="2728"/>
                  </a:lnTo>
                  <a:lnTo>
                    <a:pt x="7540" y="2724"/>
                  </a:lnTo>
                  <a:lnTo>
                    <a:pt x="7544" y="2724"/>
                  </a:lnTo>
                  <a:lnTo>
                    <a:pt x="7546" y="2726"/>
                  </a:lnTo>
                  <a:lnTo>
                    <a:pt x="7554" y="2730"/>
                  </a:lnTo>
                  <a:lnTo>
                    <a:pt x="7560" y="2730"/>
                  </a:lnTo>
                  <a:lnTo>
                    <a:pt x="7566" y="2730"/>
                  </a:lnTo>
                  <a:lnTo>
                    <a:pt x="7576" y="2724"/>
                  </a:lnTo>
                  <a:lnTo>
                    <a:pt x="7578" y="2724"/>
                  </a:lnTo>
                  <a:lnTo>
                    <a:pt x="7578" y="2722"/>
                  </a:lnTo>
                  <a:lnTo>
                    <a:pt x="7576" y="2718"/>
                  </a:lnTo>
                  <a:lnTo>
                    <a:pt x="7576" y="2716"/>
                  </a:lnTo>
                  <a:lnTo>
                    <a:pt x="7578" y="2712"/>
                  </a:lnTo>
                  <a:lnTo>
                    <a:pt x="7580" y="2706"/>
                  </a:lnTo>
                  <a:lnTo>
                    <a:pt x="7578" y="2704"/>
                  </a:lnTo>
                  <a:lnTo>
                    <a:pt x="7570" y="2702"/>
                  </a:lnTo>
                  <a:lnTo>
                    <a:pt x="7558" y="2704"/>
                  </a:lnTo>
                  <a:lnTo>
                    <a:pt x="7552" y="2706"/>
                  </a:lnTo>
                  <a:lnTo>
                    <a:pt x="7548" y="2708"/>
                  </a:lnTo>
                  <a:lnTo>
                    <a:pt x="7540" y="2712"/>
                  </a:lnTo>
                  <a:lnTo>
                    <a:pt x="7536" y="2712"/>
                  </a:lnTo>
                  <a:lnTo>
                    <a:pt x="7532" y="2710"/>
                  </a:lnTo>
                  <a:lnTo>
                    <a:pt x="7526" y="2704"/>
                  </a:lnTo>
                  <a:lnTo>
                    <a:pt x="7520" y="2694"/>
                  </a:lnTo>
                  <a:lnTo>
                    <a:pt x="7510" y="2676"/>
                  </a:lnTo>
                  <a:lnTo>
                    <a:pt x="7508" y="2666"/>
                  </a:lnTo>
                  <a:lnTo>
                    <a:pt x="7508" y="2664"/>
                  </a:lnTo>
                  <a:lnTo>
                    <a:pt x="7510" y="2662"/>
                  </a:lnTo>
                  <a:lnTo>
                    <a:pt x="7514" y="2660"/>
                  </a:lnTo>
                  <a:lnTo>
                    <a:pt x="7520" y="2656"/>
                  </a:lnTo>
                  <a:lnTo>
                    <a:pt x="7522" y="2656"/>
                  </a:lnTo>
                  <a:lnTo>
                    <a:pt x="7524" y="2658"/>
                  </a:lnTo>
                  <a:lnTo>
                    <a:pt x="7522" y="2662"/>
                  </a:lnTo>
                  <a:lnTo>
                    <a:pt x="7522" y="2666"/>
                  </a:lnTo>
                  <a:lnTo>
                    <a:pt x="7526" y="2662"/>
                  </a:lnTo>
                  <a:lnTo>
                    <a:pt x="7536" y="2654"/>
                  </a:lnTo>
                  <a:lnTo>
                    <a:pt x="7546" y="2644"/>
                  </a:lnTo>
                  <a:lnTo>
                    <a:pt x="7556" y="2636"/>
                  </a:lnTo>
                  <a:lnTo>
                    <a:pt x="7560" y="2634"/>
                  </a:lnTo>
                  <a:lnTo>
                    <a:pt x="7564" y="2634"/>
                  </a:lnTo>
                  <a:lnTo>
                    <a:pt x="7572" y="2636"/>
                  </a:lnTo>
                  <a:lnTo>
                    <a:pt x="7580" y="2634"/>
                  </a:lnTo>
                  <a:lnTo>
                    <a:pt x="7590" y="2630"/>
                  </a:lnTo>
                  <a:lnTo>
                    <a:pt x="7600" y="2624"/>
                  </a:lnTo>
                  <a:lnTo>
                    <a:pt x="7618" y="2614"/>
                  </a:lnTo>
                  <a:lnTo>
                    <a:pt x="7628" y="2608"/>
                  </a:lnTo>
                  <a:lnTo>
                    <a:pt x="7638" y="2610"/>
                  </a:lnTo>
                  <a:lnTo>
                    <a:pt x="7642" y="2612"/>
                  </a:lnTo>
                  <a:lnTo>
                    <a:pt x="7644" y="2614"/>
                  </a:lnTo>
                  <a:lnTo>
                    <a:pt x="7648" y="2610"/>
                  </a:lnTo>
                  <a:lnTo>
                    <a:pt x="7658" y="2604"/>
                  </a:lnTo>
                  <a:lnTo>
                    <a:pt x="7660" y="2604"/>
                  </a:lnTo>
                  <a:lnTo>
                    <a:pt x="7660" y="2606"/>
                  </a:lnTo>
                  <a:lnTo>
                    <a:pt x="7666" y="2608"/>
                  </a:lnTo>
                  <a:lnTo>
                    <a:pt x="7670" y="2606"/>
                  </a:lnTo>
                  <a:lnTo>
                    <a:pt x="7676" y="2604"/>
                  </a:lnTo>
                  <a:lnTo>
                    <a:pt x="7682" y="2602"/>
                  </a:lnTo>
                  <a:lnTo>
                    <a:pt x="7686" y="2600"/>
                  </a:lnTo>
                  <a:lnTo>
                    <a:pt x="7688" y="2602"/>
                  </a:lnTo>
                  <a:lnTo>
                    <a:pt x="7690" y="2604"/>
                  </a:lnTo>
                  <a:lnTo>
                    <a:pt x="7688" y="2608"/>
                  </a:lnTo>
                  <a:lnTo>
                    <a:pt x="7686" y="2612"/>
                  </a:lnTo>
                  <a:lnTo>
                    <a:pt x="7680" y="2614"/>
                  </a:lnTo>
                  <a:lnTo>
                    <a:pt x="7674" y="2618"/>
                  </a:lnTo>
                  <a:lnTo>
                    <a:pt x="7664" y="2620"/>
                  </a:lnTo>
                  <a:lnTo>
                    <a:pt x="7658" y="2624"/>
                  </a:lnTo>
                  <a:lnTo>
                    <a:pt x="7652" y="2628"/>
                  </a:lnTo>
                  <a:lnTo>
                    <a:pt x="7646" y="2632"/>
                  </a:lnTo>
                  <a:lnTo>
                    <a:pt x="7634" y="2634"/>
                  </a:lnTo>
                  <a:lnTo>
                    <a:pt x="7630" y="2636"/>
                  </a:lnTo>
                  <a:lnTo>
                    <a:pt x="7628" y="2638"/>
                  </a:lnTo>
                  <a:lnTo>
                    <a:pt x="7628" y="2640"/>
                  </a:lnTo>
                  <a:lnTo>
                    <a:pt x="7630" y="2644"/>
                  </a:lnTo>
                  <a:lnTo>
                    <a:pt x="7636" y="2650"/>
                  </a:lnTo>
                  <a:lnTo>
                    <a:pt x="7640" y="2652"/>
                  </a:lnTo>
                  <a:lnTo>
                    <a:pt x="7644" y="2652"/>
                  </a:lnTo>
                  <a:lnTo>
                    <a:pt x="7648" y="2652"/>
                  </a:lnTo>
                  <a:lnTo>
                    <a:pt x="7652" y="2654"/>
                  </a:lnTo>
                  <a:lnTo>
                    <a:pt x="7660" y="2662"/>
                  </a:lnTo>
                  <a:lnTo>
                    <a:pt x="7662" y="2668"/>
                  </a:lnTo>
                  <a:lnTo>
                    <a:pt x="7662" y="2670"/>
                  </a:lnTo>
                  <a:lnTo>
                    <a:pt x="7658" y="2670"/>
                  </a:lnTo>
                  <a:lnTo>
                    <a:pt x="7648" y="2668"/>
                  </a:lnTo>
                  <a:lnTo>
                    <a:pt x="7642" y="2668"/>
                  </a:lnTo>
                  <a:lnTo>
                    <a:pt x="7636" y="2670"/>
                  </a:lnTo>
                  <a:lnTo>
                    <a:pt x="7634" y="2678"/>
                  </a:lnTo>
                  <a:lnTo>
                    <a:pt x="7626" y="2694"/>
                  </a:lnTo>
                  <a:lnTo>
                    <a:pt x="7624" y="2698"/>
                  </a:lnTo>
                  <a:lnTo>
                    <a:pt x="7626" y="2704"/>
                  </a:lnTo>
                  <a:lnTo>
                    <a:pt x="7628" y="2712"/>
                  </a:lnTo>
                  <a:lnTo>
                    <a:pt x="7628" y="2714"/>
                  </a:lnTo>
                  <a:lnTo>
                    <a:pt x="7624" y="2712"/>
                  </a:lnTo>
                  <a:lnTo>
                    <a:pt x="7618" y="2710"/>
                  </a:lnTo>
                  <a:lnTo>
                    <a:pt x="7614" y="2710"/>
                  </a:lnTo>
                  <a:lnTo>
                    <a:pt x="7610" y="2710"/>
                  </a:lnTo>
                  <a:lnTo>
                    <a:pt x="7606" y="2710"/>
                  </a:lnTo>
                  <a:lnTo>
                    <a:pt x="7602" y="2710"/>
                  </a:lnTo>
                  <a:lnTo>
                    <a:pt x="7594" y="2708"/>
                  </a:lnTo>
                  <a:lnTo>
                    <a:pt x="7590" y="2706"/>
                  </a:lnTo>
                  <a:lnTo>
                    <a:pt x="7588" y="2706"/>
                  </a:lnTo>
                  <a:lnTo>
                    <a:pt x="7588" y="2710"/>
                  </a:lnTo>
                  <a:lnTo>
                    <a:pt x="7588" y="2712"/>
                  </a:lnTo>
                  <a:lnTo>
                    <a:pt x="7588" y="2716"/>
                  </a:lnTo>
                  <a:lnTo>
                    <a:pt x="7584" y="2718"/>
                  </a:lnTo>
                  <a:lnTo>
                    <a:pt x="7584" y="2720"/>
                  </a:lnTo>
                  <a:lnTo>
                    <a:pt x="7586" y="2722"/>
                  </a:lnTo>
                  <a:lnTo>
                    <a:pt x="7596" y="2728"/>
                  </a:lnTo>
                  <a:lnTo>
                    <a:pt x="7604" y="2732"/>
                  </a:lnTo>
                  <a:lnTo>
                    <a:pt x="7608" y="2736"/>
                  </a:lnTo>
                  <a:lnTo>
                    <a:pt x="7614" y="2742"/>
                  </a:lnTo>
                  <a:lnTo>
                    <a:pt x="7618" y="2748"/>
                  </a:lnTo>
                  <a:lnTo>
                    <a:pt x="7622" y="2750"/>
                  </a:lnTo>
                  <a:lnTo>
                    <a:pt x="7630" y="2750"/>
                  </a:lnTo>
                  <a:lnTo>
                    <a:pt x="7636" y="2752"/>
                  </a:lnTo>
                  <a:lnTo>
                    <a:pt x="7638" y="2754"/>
                  </a:lnTo>
                  <a:lnTo>
                    <a:pt x="7640" y="2758"/>
                  </a:lnTo>
                  <a:lnTo>
                    <a:pt x="7642" y="2760"/>
                  </a:lnTo>
                  <a:lnTo>
                    <a:pt x="7646" y="2762"/>
                  </a:lnTo>
                  <a:lnTo>
                    <a:pt x="7650" y="2766"/>
                  </a:lnTo>
                  <a:lnTo>
                    <a:pt x="7660" y="2768"/>
                  </a:lnTo>
                  <a:lnTo>
                    <a:pt x="7674" y="2774"/>
                  </a:lnTo>
                  <a:lnTo>
                    <a:pt x="7678" y="2776"/>
                  </a:lnTo>
                  <a:lnTo>
                    <a:pt x="7680" y="2778"/>
                  </a:lnTo>
                  <a:lnTo>
                    <a:pt x="7690" y="2792"/>
                  </a:lnTo>
                  <a:lnTo>
                    <a:pt x="7718" y="2820"/>
                  </a:lnTo>
                  <a:lnTo>
                    <a:pt x="7726" y="2828"/>
                  </a:lnTo>
                  <a:lnTo>
                    <a:pt x="7734" y="2832"/>
                  </a:lnTo>
                  <a:lnTo>
                    <a:pt x="7746" y="2838"/>
                  </a:lnTo>
                  <a:lnTo>
                    <a:pt x="7754" y="2840"/>
                  </a:lnTo>
                  <a:lnTo>
                    <a:pt x="7758" y="2844"/>
                  </a:lnTo>
                  <a:lnTo>
                    <a:pt x="7760" y="2848"/>
                  </a:lnTo>
                  <a:lnTo>
                    <a:pt x="7764" y="2852"/>
                  </a:lnTo>
                  <a:lnTo>
                    <a:pt x="7766" y="2854"/>
                  </a:lnTo>
                  <a:lnTo>
                    <a:pt x="7772" y="2856"/>
                  </a:lnTo>
                  <a:lnTo>
                    <a:pt x="7776" y="2858"/>
                  </a:lnTo>
                  <a:lnTo>
                    <a:pt x="7778" y="2862"/>
                  </a:lnTo>
                  <a:lnTo>
                    <a:pt x="7782" y="2868"/>
                  </a:lnTo>
                  <a:lnTo>
                    <a:pt x="7786" y="2880"/>
                  </a:lnTo>
                  <a:lnTo>
                    <a:pt x="7788" y="2902"/>
                  </a:lnTo>
                  <a:lnTo>
                    <a:pt x="7788" y="2916"/>
                  </a:lnTo>
                  <a:lnTo>
                    <a:pt x="7786" y="2922"/>
                  </a:lnTo>
                  <a:lnTo>
                    <a:pt x="7782" y="2926"/>
                  </a:lnTo>
                  <a:lnTo>
                    <a:pt x="7770" y="2936"/>
                  </a:lnTo>
                  <a:lnTo>
                    <a:pt x="7750" y="2948"/>
                  </a:lnTo>
                  <a:lnTo>
                    <a:pt x="7740" y="2954"/>
                  </a:lnTo>
                  <a:lnTo>
                    <a:pt x="7728" y="2956"/>
                  </a:lnTo>
                  <a:lnTo>
                    <a:pt x="7718" y="2956"/>
                  </a:lnTo>
                  <a:lnTo>
                    <a:pt x="7712" y="2954"/>
                  </a:lnTo>
                  <a:lnTo>
                    <a:pt x="7708" y="2952"/>
                  </a:lnTo>
                  <a:lnTo>
                    <a:pt x="7698" y="2948"/>
                  </a:lnTo>
                  <a:lnTo>
                    <a:pt x="7690" y="2946"/>
                  </a:lnTo>
                  <a:lnTo>
                    <a:pt x="7680" y="2950"/>
                  </a:lnTo>
                  <a:lnTo>
                    <a:pt x="7670" y="2954"/>
                  </a:lnTo>
                  <a:lnTo>
                    <a:pt x="7662" y="2956"/>
                  </a:lnTo>
                  <a:lnTo>
                    <a:pt x="7652" y="2960"/>
                  </a:lnTo>
                  <a:lnTo>
                    <a:pt x="7644" y="2958"/>
                  </a:lnTo>
                  <a:lnTo>
                    <a:pt x="7640" y="2956"/>
                  </a:lnTo>
                  <a:lnTo>
                    <a:pt x="7636" y="2954"/>
                  </a:lnTo>
                  <a:lnTo>
                    <a:pt x="7626" y="2946"/>
                  </a:lnTo>
                  <a:lnTo>
                    <a:pt x="7624" y="2946"/>
                  </a:lnTo>
                  <a:lnTo>
                    <a:pt x="7624" y="2948"/>
                  </a:lnTo>
                  <a:lnTo>
                    <a:pt x="7622" y="2950"/>
                  </a:lnTo>
                  <a:lnTo>
                    <a:pt x="7620" y="2950"/>
                  </a:lnTo>
                  <a:lnTo>
                    <a:pt x="7616" y="2950"/>
                  </a:lnTo>
                  <a:lnTo>
                    <a:pt x="7610" y="2948"/>
                  </a:lnTo>
                  <a:lnTo>
                    <a:pt x="7602" y="2944"/>
                  </a:lnTo>
                  <a:lnTo>
                    <a:pt x="7598" y="2940"/>
                  </a:lnTo>
                  <a:lnTo>
                    <a:pt x="7594" y="2936"/>
                  </a:lnTo>
                  <a:lnTo>
                    <a:pt x="7592" y="2934"/>
                  </a:lnTo>
                  <a:lnTo>
                    <a:pt x="7590" y="2934"/>
                  </a:lnTo>
                  <a:lnTo>
                    <a:pt x="7582" y="2938"/>
                  </a:lnTo>
                  <a:lnTo>
                    <a:pt x="7574" y="2938"/>
                  </a:lnTo>
                  <a:lnTo>
                    <a:pt x="7572" y="2936"/>
                  </a:lnTo>
                  <a:lnTo>
                    <a:pt x="7568" y="2932"/>
                  </a:lnTo>
                  <a:lnTo>
                    <a:pt x="7566" y="2926"/>
                  </a:lnTo>
                  <a:lnTo>
                    <a:pt x="7564" y="2920"/>
                  </a:lnTo>
                  <a:lnTo>
                    <a:pt x="7560" y="2916"/>
                  </a:lnTo>
                  <a:lnTo>
                    <a:pt x="7554" y="2914"/>
                  </a:lnTo>
                  <a:lnTo>
                    <a:pt x="7544" y="2916"/>
                  </a:lnTo>
                  <a:lnTo>
                    <a:pt x="7534" y="2916"/>
                  </a:lnTo>
                  <a:lnTo>
                    <a:pt x="7528" y="2914"/>
                  </a:lnTo>
                  <a:lnTo>
                    <a:pt x="7526" y="2910"/>
                  </a:lnTo>
                  <a:lnTo>
                    <a:pt x="7524" y="2904"/>
                  </a:lnTo>
                  <a:lnTo>
                    <a:pt x="7524" y="2898"/>
                  </a:lnTo>
                  <a:lnTo>
                    <a:pt x="7522" y="2894"/>
                  </a:lnTo>
                  <a:lnTo>
                    <a:pt x="7520" y="2894"/>
                  </a:lnTo>
                  <a:lnTo>
                    <a:pt x="7514" y="2896"/>
                  </a:lnTo>
                  <a:lnTo>
                    <a:pt x="7506" y="2900"/>
                  </a:lnTo>
                  <a:lnTo>
                    <a:pt x="7498" y="2902"/>
                  </a:lnTo>
                  <a:lnTo>
                    <a:pt x="7482" y="2900"/>
                  </a:lnTo>
                  <a:lnTo>
                    <a:pt x="7474" y="2898"/>
                  </a:lnTo>
                  <a:lnTo>
                    <a:pt x="7462" y="2898"/>
                  </a:lnTo>
                  <a:lnTo>
                    <a:pt x="7450" y="2898"/>
                  </a:lnTo>
                  <a:lnTo>
                    <a:pt x="7436" y="2902"/>
                  </a:lnTo>
                  <a:lnTo>
                    <a:pt x="7408" y="2914"/>
                  </a:lnTo>
                  <a:lnTo>
                    <a:pt x="7390" y="2924"/>
                  </a:lnTo>
                  <a:lnTo>
                    <a:pt x="7378" y="2934"/>
                  </a:lnTo>
                  <a:lnTo>
                    <a:pt x="7372" y="2942"/>
                  </a:lnTo>
                  <a:lnTo>
                    <a:pt x="7368" y="2948"/>
                  </a:lnTo>
                  <a:lnTo>
                    <a:pt x="7362" y="2950"/>
                  </a:lnTo>
                  <a:lnTo>
                    <a:pt x="7354" y="2950"/>
                  </a:lnTo>
                  <a:lnTo>
                    <a:pt x="7342" y="2946"/>
                  </a:lnTo>
                  <a:lnTo>
                    <a:pt x="7330" y="2944"/>
                  </a:lnTo>
                  <a:lnTo>
                    <a:pt x="7322" y="2944"/>
                  </a:lnTo>
                  <a:lnTo>
                    <a:pt x="7314" y="2946"/>
                  </a:lnTo>
                  <a:lnTo>
                    <a:pt x="7302" y="2944"/>
                  </a:lnTo>
                  <a:lnTo>
                    <a:pt x="7292" y="2942"/>
                  </a:lnTo>
                  <a:lnTo>
                    <a:pt x="7286" y="2942"/>
                  </a:lnTo>
                  <a:lnTo>
                    <a:pt x="7282" y="2946"/>
                  </a:lnTo>
                  <a:lnTo>
                    <a:pt x="7280" y="2952"/>
                  </a:lnTo>
                  <a:lnTo>
                    <a:pt x="7278" y="2956"/>
                  </a:lnTo>
                  <a:lnTo>
                    <a:pt x="7280" y="2958"/>
                  </a:lnTo>
                  <a:lnTo>
                    <a:pt x="7284" y="2960"/>
                  </a:lnTo>
                  <a:lnTo>
                    <a:pt x="7288" y="2964"/>
                  </a:lnTo>
                  <a:lnTo>
                    <a:pt x="7292" y="2966"/>
                  </a:lnTo>
                  <a:lnTo>
                    <a:pt x="7296" y="2968"/>
                  </a:lnTo>
                  <a:lnTo>
                    <a:pt x="7304" y="2970"/>
                  </a:lnTo>
                  <a:lnTo>
                    <a:pt x="7306" y="2970"/>
                  </a:lnTo>
                  <a:lnTo>
                    <a:pt x="7290" y="2974"/>
                  </a:lnTo>
                  <a:lnTo>
                    <a:pt x="7270" y="2978"/>
                  </a:lnTo>
                  <a:lnTo>
                    <a:pt x="7268" y="2980"/>
                  </a:lnTo>
                  <a:lnTo>
                    <a:pt x="7270" y="2982"/>
                  </a:lnTo>
                  <a:lnTo>
                    <a:pt x="7276" y="2984"/>
                  </a:lnTo>
                  <a:lnTo>
                    <a:pt x="7278" y="2986"/>
                  </a:lnTo>
                  <a:lnTo>
                    <a:pt x="7278" y="2990"/>
                  </a:lnTo>
                  <a:lnTo>
                    <a:pt x="7270" y="2990"/>
                  </a:lnTo>
                  <a:lnTo>
                    <a:pt x="7256" y="2990"/>
                  </a:lnTo>
                  <a:lnTo>
                    <a:pt x="7242" y="2988"/>
                  </a:lnTo>
                  <a:lnTo>
                    <a:pt x="7238" y="2986"/>
                  </a:lnTo>
                  <a:lnTo>
                    <a:pt x="7236" y="2984"/>
                  </a:lnTo>
                  <a:lnTo>
                    <a:pt x="7236" y="2982"/>
                  </a:lnTo>
                  <a:lnTo>
                    <a:pt x="7236" y="2980"/>
                  </a:lnTo>
                  <a:lnTo>
                    <a:pt x="7228" y="2980"/>
                  </a:lnTo>
                  <a:lnTo>
                    <a:pt x="7222" y="2982"/>
                  </a:lnTo>
                  <a:lnTo>
                    <a:pt x="7222" y="2984"/>
                  </a:lnTo>
                  <a:lnTo>
                    <a:pt x="7222" y="2986"/>
                  </a:lnTo>
                  <a:lnTo>
                    <a:pt x="7224" y="2990"/>
                  </a:lnTo>
                  <a:lnTo>
                    <a:pt x="7220" y="2994"/>
                  </a:lnTo>
                  <a:lnTo>
                    <a:pt x="7214" y="2994"/>
                  </a:lnTo>
                  <a:lnTo>
                    <a:pt x="7212" y="2992"/>
                  </a:lnTo>
                  <a:lnTo>
                    <a:pt x="7210" y="2990"/>
                  </a:lnTo>
                  <a:lnTo>
                    <a:pt x="7208" y="2986"/>
                  </a:lnTo>
                  <a:lnTo>
                    <a:pt x="7204" y="2986"/>
                  </a:lnTo>
                  <a:lnTo>
                    <a:pt x="7200" y="2984"/>
                  </a:lnTo>
                  <a:lnTo>
                    <a:pt x="7196" y="2984"/>
                  </a:lnTo>
                  <a:lnTo>
                    <a:pt x="7190" y="2986"/>
                  </a:lnTo>
                  <a:lnTo>
                    <a:pt x="7184" y="2990"/>
                  </a:lnTo>
                  <a:lnTo>
                    <a:pt x="7178" y="2996"/>
                  </a:lnTo>
                  <a:lnTo>
                    <a:pt x="7172" y="3004"/>
                  </a:lnTo>
                  <a:lnTo>
                    <a:pt x="7168" y="3010"/>
                  </a:lnTo>
                  <a:lnTo>
                    <a:pt x="7164" y="3010"/>
                  </a:lnTo>
                  <a:lnTo>
                    <a:pt x="7162" y="3014"/>
                  </a:lnTo>
                  <a:lnTo>
                    <a:pt x="7160" y="3022"/>
                  </a:lnTo>
                  <a:lnTo>
                    <a:pt x="7158" y="3032"/>
                  </a:lnTo>
                  <a:lnTo>
                    <a:pt x="7160" y="3036"/>
                  </a:lnTo>
                  <a:lnTo>
                    <a:pt x="7160" y="3038"/>
                  </a:lnTo>
                  <a:lnTo>
                    <a:pt x="7168" y="3038"/>
                  </a:lnTo>
                  <a:lnTo>
                    <a:pt x="7180" y="3034"/>
                  </a:lnTo>
                  <a:lnTo>
                    <a:pt x="7188" y="3032"/>
                  </a:lnTo>
                  <a:lnTo>
                    <a:pt x="7190" y="3032"/>
                  </a:lnTo>
                  <a:lnTo>
                    <a:pt x="7190" y="3034"/>
                  </a:lnTo>
                  <a:lnTo>
                    <a:pt x="7188" y="3038"/>
                  </a:lnTo>
                  <a:lnTo>
                    <a:pt x="7184" y="3044"/>
                  </a:lnTo>
                  <a:lnTo>
                    <a:pt x="7184" y="3048"/>
                  </a:lnTo>
                  <a:lnTo>
                    <a:pt x="7186" y="3052"/>
                  </a:lnTo>
                  <a:lnTo>
                    <a:pt x="7188" y="3054"/>
                  </a:lnTo>
                  <a:lnTo>
                    <a:pt x="7190" y="3058"/>
                  </a:lnTo>
                  <a:lnTo>
                    <a:pt x="7188" y="3064"/>
                  </a:lnTo>
                  <a:lnTo>
                    <a:pt x="7186" y="3068"/>
                  </a:lnTo>
                  <a:lnTo>
                    <a:pt x="7188" y="3068"/>
                  </a:lnTo>
                  <a:lnTo>
                    <a:pt x="7192" y="3070"/>
                  </a:lnTo>
                  <a:lnTo>
                    <a:pt x="7194" y="3070"/>
                  </a:lnTo>
                  <a:lnTo>
                    <a:pt x="7194" y="3072"/>
                  </a:lnTo>
                  <a:lnTo>
                    <a:pt x="7188" y="3078"/>
                  </a:lnTo>
                  <a:lnTo>
                    <a:pt x="7182" y="3082"/>
                  </a:lnTo>
                  <a:lnTo>
                    <a:pt x="7182" y="3086"/>
                  </a:lnTo>
                  <a:lnTo>
                    <a:pt x="7186" y="3088"/>
                  </a:lnTo>
                  <a:lnTo>
                    <a:pt x="7192" y="3092"/>
                  </a:lnTo>
                  <a:lnTo>
                    <a:pt x="7194" y="3094"/>
                  </a:lnTo>
                  <a:lnTo>
                    <a:pt x="7194" y="3098"/>
                  </a:lnTo>
                  <a:lnTo>
                    <a:pt x="7192" y="3100"/>
                  </a:lnTo>
                  <a:lnTo>
                    <a:pt x="7188" y="3100"/>
                  </a:lnTo>
                  <a:lnTo>
                    <a:pt x="7184" y="3100"/>
                  </a:lnTo>
                  <a:lnTo>
                    <a:pt x="7182" y="3096"/>
                  </a:lnTo>
                  <a:lnTo>
                    <a:pt x="7178" y="3090"/>
                  </a:lnTo>
                  <a:lnTo>
                    <a:pt x="7176" y="3086"/>
                  </a:lnTo>
                  <a:lnTo>
                    <a:pt x="7174" y="3084"/>
                  </a:lnTo>
                  <a:lnTo>
                    <a:pt x="7170" y="3086"/>
                  </a:lnTo>
                  <a:lnTo>
                    <a:pt x="7170" y="3090"/>
                  </a:lnTo>
                  <a:lnTo>
                    <a:pt x="7170" y="3100"/>
                  </a:lnTo>
                  <a:lnTo>
                    <a:pt x="7170" y="3104"/>
                  </a:lnTo>
                  <a:lnTo>
                    <a:pt x="7174" y="3108"/>
                  </a:lnTo>
                  <a:lnTo>
                    <a:pt x="7180" y="3112"/>
                  </a:lnTo>
                  <a:lnTo>
                    <a:pt x="7182" y="3112"/>
                  </a:lnTo>
                  <a:lnTo>
                    <a:pt x="7186" y="3110"/>
                  </a:lnTo>
                  <a:lnTo>
                    <a:pt x="7188" y="3114"/>
                  </a:lnTo>
                  <a:lnTo>
                    <a:pt x="7192" y="3116"/>
                  </a:lnTo>
                  <a:lnTo>
                    <a:pt x="7196" y="3118"/>
                  </a:lnTo>
                  <a:lnTo>
                    <a:pt x="7202" y="3120"/>
                  </a:lnTo>
                  <a:lnTo>
                    <a:pt x="7204" y="3120"/>
                  </a:lnTo>
                  <a:lnTo>
                    <a:pt x="7206" y="3122"/>
                  </a:lnTo>
                  <a:lnTo>
                    <a:pt x="7206" y="3124"/>
                  </a:lnTo>
                  <a:lnTo>
                    <a:pt x="7204" y="3128"/>
                  </a:lnTo>
                  <a:lnTo>
                    <a:pt x="7200" y="3136"/>
                  </a:lnTo>
                  <a:lnTo>
                    <a:pt x="7202" y="3140"/>
                  </a:lnTo>
                  <a:lnTo>
                    <a:pt x="7204" y="3144"/>
                  </a:lnTo>
                  <a:lnTo>
                    <a:pt x="7204" y="3150"/>
                  </a:lnTo>
                  <a:lnTo>
                    <a:pt x="7204" y="3154"/>
                  </a:lnTo>
                  <a:lnTo>
                    <a:pt x="7208" y="3154"/>
                  </a:lnTo>
                  <a:lnTo>
                    <a:pt x="7212" y="3156"/>
                  </a:lnTo>
                  <a:lnTo>
                    <a:pt x="7214" y="3158"/>
                  </a:lnTo>
                  <a:lnTo>
                    <a:pt x="7214" y="3162"/>
                  </a:lnTo>
                  <a:lnTo>
                    <a:pt x="7216" y="3164"/>
                  </a:lnTo>
                  <a:lnTo>
                    <a:pt x="7214" y="3166"/>
                  </a:lnTo>
                  <a:lnTo>
                    <a:pt x="7208" y="3166"/>
                  </a:lnTo>
                  <a:lnTo>
                    <a:pt x="7204" y="3166"/>
                  </a:lnTo>
                  <a:lnTo>
                    <a:pt x="7202" y="3168"/>
                  </a:lnTo>
                  <a:lnTo>
                    <a:pt x="7204" y="3172"/>
                  </a:lnTo>
                  <a:lnTo>
                    <a:pt x="7208" y="3174"/>
                  </a:lnTo>
                  <a:lnTo>
                    <a:pt x="7212" y="3174"/>
                  </a:lnTo>
                  <a:lnTo>
                    <a:pt x="7226" y="3174"/>
                  </a:lnTo>
                  <a:lnTo>
                    <a:pt x="7238" y="3174"/>
                  </a:lnTo>
                  <a:lnTo>
                    <a:pt x="7240" y="3174"/>
                  </a:lnTo>
                  <a:lnTo>
                    <a:pt x="7238" y="3178"/>
                  </a:lnTo>
                  <a:lnTo>
                    <a:pt x="7234" y="3182"/>
                  </a:lnTo>
                  <a:lnTo>
                    <a:pt x="7230" y="3184"/>
                  </a:lnTo>
                  <a:lnTo>
                    <a:pt x="7220" y="3186"/>
                  </a:lnTo>
                  <a:lnTo>
                    <a:pt x="7210" y="3186"/>
                  </a:lnTo>
                  <a:lnTo>
                    <a:pt x="7210" y="3188"/>
                  </a:lnTo>
                  <a:lnTo>
                    <a:pt x="7210" y="3190"/>
                  </a:lnTo>
                  <a:lnTo>
                    <a:pt x="7212" y="3192"/>
                  </a:lnTo>
                  <a:lnTo>
                    <a:pt x="7216" y="3192"/>
                  </a:lnTo>
                  <a:lnTo>
                    <a:pt x="7224" y="3190"/>
                  </a:lnTo>
                  <a:lnTo>
                    <a:pt x="7232" y="3190"/>
                  </a:lnTo>
                  <a:lnTo>
                    <a:pt x="7236" y="3190"/>
                  </a:lnTo>
                  <a:lnTo>
                    <a:pt x="7236" y="3194"/>
                  </a:lnTo>
                  <a:lnTo>
                    <a:pt x="7236" y="3196"/>
                  </a:lnTo>
                  <a:lnTo>
                    <a:pt x="7238" y="3196"/>
                  </a:lnTo>
                  <a:lnTo>
                    <a:pt x="7244" y="3190"/>
                  </a:lnTo>
                  <a:lnTo>
                    <a:pt x="7248" y="3186"/>
                  </a:lnTo>
                  <a:lnTo>
                    <a:pt x="7252" y="3184"/>
                  </a:lnTo>
                  <a:lnTo>
                    <a:pt x="7256" y="3184"/>
                  </a:lnTo>
                  <a:lnTo>
                    <a:pt x="7260" y="3188"/>
                  </a:lnTo>
                  <a:lnTo>
                    <a:pt x="7264" y="3192"/>
                  </a:lnTo>
                  <a:lnTo>
                    <a:pt x="7268" y="3192"/>
                  </a:lnTo>
                  <a:lnTo>
                    <a:pt x="7272" y="3190"/>
                  </a:lnTo>
                  <a:lnTo>
                    <a:pt x="7274" y="3190"/>
                  </a:lnTo>
                  <a:lnTo>
                    <a:pt x="7276" y="3190"/>
                  </a:lnTo>
                  <a:lnTo>
                    <a:pt x="7278" y="3192"/>
                  </a:lnTo>
                  <a:lnTo>
                    <a:pt x="7280" y="3198"/>
                  </a:lnTo>
                  <a:lnTo>
                    <a:pt x="7282" y="3204"/>
                  </a:lnTo>
                  <a:lnTo>
                    <a:pt x="7286" y="3210"/>
                  </a:lnTo>
                  <a:lnTo>
                    <a:pt x="7296" y="3218"/>
                  </a:lnTo>
                  <a:lnTo>
                    <a:pt x="7300" y="3220"/>
                  </a:lnTo>
                  <a:lnTo>
                    <a:pt x="7304" y="3222"/>
                  </a:lnTo>
                  <a:lnTo>
                    <a:pt x="7310" y="3220"/>
                  </a:lnTo>
                  <a:lnTo>
                    <a:pt x="7312" y="3218"/>
                  </a:lnTo>
                  <a:lnTo>
                    <a:pt x="7318" y="3214"/>
                  </a:lnTo>
                  <a:lnTo>
                    <a:pt x="7322" y="3212"/>
                  </a:lnTo>
                  <a:lnTo>
                    <a:pt x="7326" y="3212"/>
                  </a:lnTo>
                  <a:lnTo>
                    <a:pt x="7328" y="3212"/>
                  </a:lnTo>
                  <a:lnTo>
                    <a:pt x="7330" y="3214"/>
                  </a:lnTo>
                  <a:lnTo>
                    <a:pt x="7332" y="3214"/>
                  </a:lnTo>
                  <a:lnTo>
                    <a:pt x="7336" y="3212"/>
                  </a:lnTo>
                  <a:lnTo>
                    <a:pt x="7338" y="3208"/>
                  </a:lnTo>
                  <a:lnTo>
                    <a:pt x="7338" y="3202"/>
                  </a:lnTo>
                  <a:lnTo>
                    <a:pt x="7338" y="3188"/>
                  </a:lnTo>
                  <a:lnTo>
                    <a:pt x="7340" y="3184"/>
                  </a:lnTo>
                  <a:lnTo>
                    <a:pt x="7346" y="3180"/>
                  </a:lnTo>
                  <a:lnTo>
                    <a:pt x="7356" y="3180"/>
                  </a:lnTo>
                  <a:lnTo>
                    <a:pt x="7370" y="3184"/>
                  </a:lnTo>
                  <a:lnTo>
                    <a:pt x="7384" y="3192"/>
                  </a:lnTo>
                  <a:lnTo>
                    <a:pt x="7396" y="3200"/>
                  </a:lnTo>
                  <a:lnTo>
                    <a:pt x="7404" y="3208"/>
                  </a:lnTo>
                  <a:lnTo>
                    <a:pt x="7412" y="3214"/>
                  </a:lnTo>
                  <a:lnTo>
                    <a:pt x="7418" y="3222"/>
                  </a:lnTo>
                  <a:lnTo>
                    <a:pt x="7422" y="3226"/>
                  </a:lnTo>
                  <a:lnTo>
                    <a:pt x="7428" y="3228"/>
                  </a:lnTo>
                  <a:lnTo>
                    <a:pt x="7436" y="3226"/>
                  </a:lnTo>
                  <a:lnTo>
                    <a:pt x="7450" y="3222"/>
                  </a:lnTo>
                  <a:lnTo>
                    <a:pt x="7462" y="3220"/>
                  </a:lnTo>
                  <a:lnTo>
                    <a:pt x="7466" y="3218"/>
                  </a:lnTo>
                  <a:lnTo>
                    <a:pt x="7472" y="3214"/>
                  </a:lnTo>
                  <a:lnTo>
                    <a:pt x="7480" y="3210"/>
                  </a:lnTo>
                  <a:lnTo>
                    <a:pt x="7488" y="3200"/>
                  </a:lnTo>
                  <a:lnTo>
                    <a:pt x="7498" y="3190"/>
                  </a:lnTo>
                  <a:lnTo>
                    <a:pt x="7506" y="3186"/>
                  </a:lnTo>
                  <a:lnTo>
                    <a:pt x="7514" y="3186"/>
                  </a:lnTo>
                  <a:lnTo>
                    <a:pt x="7518" y="3190"/>
                  </a:lnTo>
                  <a:lnTo>
                    <a:pt x="7524" y="3194"/>
                  </a:lnTo>
                  <a:lnTo>
                    <a:pt x="7528" y="3196"/>
                  </a:lnTo>
                  <a:lnTo>
                    <a:pt x="7534" y="3198"/>
                  </a:lnTo>
                  <a:lnTo>
                    <a:pt x="7540" y="3194"/>
                  </a:lnTo>
                  <a:lnTo>
                    <a:pt x="7552" y="3182"/>
                  </a:lnTo>
                  <a:lnTo>
                    <a:pt x="7560" y="3178"/>
                  </a:lnTo>
                  <a:lnTo>
                    <a:pt x="7562" y="3178"/>
                  </a:lnTo>
                  <a:lnTo>
                    <a:pt x="7564" y="3178"/>
                  </a:lnTo>
                  <a:lnTo>
                    <a:pt x="7566" y="3186"/>
                  </a:lnTo>
                  <a:lnTo>
                    <a:pt x="7566" y="3192"/>
                  </a:lnTo>
                  <a:lnTo>
                    <a:pt x="7564" y="3196"/>
                  </a:lnTo>
                  <a:lnTo>
                    <a:pt x="7556" y="3202"/>
                  </a:lnTo>
                  <a:lnTo>
                    <a:pt x="7550" y="3208"/>
                  </a:lnTo>
                  <a:lnTo>
                    <a:pt x="7550" y="3212"/>
                  </a:lnTo>
                  <a:lnTo>
                    <a:pt x="7550" y="3214"/>
                  </a:lnTo>
                  <a:lnTo>
                    <a:pt x="7556" y="3222"/>
                  </a:lnTo>
                  <a:lnTo>
                    <a:pt x="7558" y="3226"/>
                  </a:lnTo>
                  <a:lnTo>
                    <a:pt x="7556" y="3230"/>
                  </a:lnTo>
                  <a:lnTo>
                    <a:pt x="7552" y="3236"/>
                  </a:lnTo>
                  <a:lnTo>
                    <a:pt x="7548" y="3242"/>
                  </a:lnTo>
                  <a:lnTo>
                    <a:pt x="7546" y="3248"/>
                  </a:lnTo>
                  <a:lnTo>
                    <a:pt x="7550" y="3256"/>
                  </a:lnTo>
                  <a:lnTo>
                    <a:pt x="7554" y="3264"/>
                  </a:lnTo>
                  <a:lnTo>
                    <a:pt x="7554" y="3272"/>
                  </a:lnTo>
                  <a:lnTo>
                    <a:pt x="7554" y="3284"/>
                  </a:lnTo>
                  <a:lnTo>
                    <a:pt x="7556" y="3298"/>
                  </a:lnTo>
                  <a:lnTo>
                    <a:pt x="7556" y="3304"/>
                  </a:lnTo>
                  <a:lnTo>
                    <a:pt x="7556" y="3308"/>
                  </a:lnTo>
                  <a:lnTo>
                    <a:pt x="7550" y="3312"/>
                  </a:lnTo>
                  <a:lnTo>
                    <a:pt x="7544" y="3318"/>
                  </a:lnTo>
                  <a:lnTo>
                    <a:pt x="7542" y="3322"/>
                  </a:lnTo>
                  <a:lnTo>
                    <a:pt x="7542" y="3328"/>
                  </a:lnTo>
                  <a:lnTo>
                    <a:pt x="7544" y="3336"/>
                  </a:lnTo>
                  <a:lnTo>
                    <a:pt x="7542" y="3338"/>
                  </a:lnTo>
                  <a:lnTo>
                    <a:pt x="7538" y="3340"/>
                  </a:lnTo>
                  <a:lnTo>
                    <a:pt x="7536" y="3350"/>
                  </a:lnTo>
                  <a:lnTo>
                    <a:pt x="7532" y="3362"/>
                  </a:lnTo>
                  <a:lnTo>
                    <a:pt x="7530" y="3366"/>
                  </a:lnTo>
                  <a:lnTo>
                    <a:pt x="7526" y="3372"/>
                  </a:lnTo>
                  <a:lnTo>
                    <a:pt x="7522" y="3382"/>
                  </a:lnTo>
                  <a:lnTo>
                    <a:pt x="7508" y="3424"/>
                  </a:lnTo>
                  <a:lnTo>
                    <a:pt x="7502" y="3446"/>
                  </a:lnTo>
                  <a:lnTo>
                    <a:pt x="7498" y="3460"/>
                  </a:lnTo>
                  <a:lnTo>
                    <a:pt x="7492" y="3472"/>
                  </a:lnTo>
                  <a:lnTo>
                    <a:pt x="7486" y="3478"/>
                  </a:lnTo>
                  <a:lnTo>
                    <a:pt x="7452" y="3488"/>
                  </a:lnTo>
                  <a:lnTo>
                    <a:pt x="7448" y="3488"/>
                  </a:lnTo>
                  <a:lnTo>
                    <a:pt x="7444" y="3484"/>
                  </a:lnTo>
                  <a:lnTo>
                    <a:pt x="7440" y="3482"/>
                  </a:lnTo>
                  <a:lnTo>
                    <a:pt x="7438" y="3482"/>
                  </a:lnTo>
                  <a:lnTo>
                    <a:pt x="7432" y="3486"/>
                  </a:lnTo>
                  <a:lnTo>
                    <a:pt x="7428" y="3488"/>
                  </a:lnTo>
                  <a:lnTo>
                    <a:pt x="7424" y="3488"/>
                  </a:lnTo>
                  <a:lnTo>
                    <a:pt x="7418" y="3486"/>
                  </a:lnTo>
                  <a:lnTo>
                    <a:pt x="7414" y="3482"/>
                  </a:lnTo>
                  <a:lnTo>
                    <a:pt x="7410" y="3478"/>
                  </a:lnTo>
                  <a:lnTo>
                    <a:pt x="7408" y="3478"/>
                  </a:lnTo>
                  <a:lnTo>
                    <a:pt x="7408" y="3482"/>
                  </a:lnTo>
                  <a:lnTo>
                    <a:pt x="7408" y="3484"/>
                  </a:lnTo>
                  <a:lnTo>
                    <a:pt x="7406" y="3486"/>
                  </a:lnTo>
                  <a:lnTo>
                    <a:pt x="7402" y="3488"/>
                  </a:lnTo>
                  <a:lnTo>
                    <a:pt x="7400" y="3484"/>
                  </a:lnTo>
                  <a:lnTo>
                    <a:pt x="7398" y="3482"/>
                  </a:lnTo>
                  <a:lnTo>
                    <a:pt x="7394" y="3482"/>
                  </a:lnTo>
                  <a:lnTo>
                    <a:pt x="7390" y="3482"/>
                  </a:lnTo>
                  <a:lnTo>
                    <a:pt x="7388" y="3480"/>
                  </a:lnTo>
                  <a:lnTo>
                    <a:pt x="7388" y="3478"/>
                  </a:lnTo>
                  <a:lnTo>
                    <a:pt x="7390" y="3476"/>
                  </a:lnTo>
                  <a:lnTo>
                    <a:pt x="7392" y="3474"/>
                  </a:lnTo>
                  <a:lnTo>
                    <a:pt x="7392" y="3470"/>
                  </a:lnTo>
                  <a:lnTo>
                    <a:pt x="7394" y="3470"/>
                  </a:lnTo>
                  <a:lnTo>
                    <a:pt x="7398" y="3472"/>
                  </a:lnTo>
                  <a:lnTo>
                    <a:pt x="7402" y="3476"/>
                  </a:lnTo>
                  <a:lnTo>
                    <a:pt x="7404" y="3478"/>
                  </a:lnTo>
                  <a:lnTo>
                    <a:pt x="7404" y="3476"/>
                  </a:lnTo>
                  <a:lnTo>
                    <a:pt x="7402" y="3472"/>
                  </a:lnTo>
                  <a:lnTo>
                    <a:pt x="7396" y="3466"/>
                  </a:lnTo>
                  <a:lnTo>
                    <a:pt x="7392" y="3464"/>
                  </a:lnTo>
                  <a:lnTo>
                    <a:pt x="7390" y="3464"/>
                  </a:lnTo>
                  <a:lnTo>
                    <a:pt x="7384" y="3468"/>
                  </a:lnTo>
                  <a:lnTo>
                    <a:pt x="7382" y="3468"/>
                  </a:lnTo>
                  <a:lnTo>
                    <a:pt x="7378" y="3468"/>
                  </a:lnTo>
                  <a:lnTo>
                    <a:pt x="7370" y="3464"/>
                  </a:lnTo>
                  <a:lnTo>
                    <a:pt x="7362" y="3460"/>
                  </a:lnTo>
                  <a:lnTo>
                    <a:pt x="7358" y="3460"/>
                  </a:lnTo>
                  <a:lnTo>
                    <a:pt x="7352" y="3462"/>
                  </a:lnTo>
                  <a:lnTo>
                    <a:pt x="7342" y="3466"/>
                  </a:lnTo>
                  <a:lnTo>
                    <a:pt x="7336" y="3468"/>
                  </a:lnTo>
                  <a:lnTo>
                    <a:pt x="7332" y="3468"/>
                  </a:lnTo>
                  <a:lnTo>
                    <a:pt x="7326" y="3474"/>
                  </a:lnTo>
                  <a:lnTo>
                    <a:pt x="7324" y="3476"/>
                  </a:lnTo>
                  <a:lnTo>
                    <a:pt x="7320" y="3476"/>
                  </a:lnTo>
                  <a:lnTo>
                    <a:pt x="7312" y="3482"/>
                  </a:lnTo>
                  <a:lnTo>
                    <a:pt x="7298" y="3496"/>
                  </a:lnTo>
                  <a:lnTo>
                    <a:pt x="7290" y="3500"/>
                  </a:lnTo>
                  <a:lnTo>
                    <a:pt x="7284" y="3502"/>
                  </a:lnTo>
                  <a:lnTo>
                    <a:pt x="7278" y="3502"/>
                  </a:lnTo>
                  <a:lnTo>
                    <a:pt x="7270" y="3498"/>
                  </a:lnTo>
                  <a:lnTo>
                    <a:pt x="7258" y="3492"/>
                  </a:lnTo>
                  <a:lnTo>
                    <a:pt x="7254" y="3490"/>
                  </a:lnTo>
                  <a:lnTo>
                    <a:pt x="7248" y="3490"/>
                  </a:lnTo>
                  <a:lnTo>
                    <a:pt x="7240" y="3488"/>
                  </a:lnTo>
                  <a:lnTo>
                    <a:pt x="7236" y="3484"/>
                  </a:lnTo>
                  <a:lnTo>
                    <a:pt x="7230" y="3482"/>
                  </a:lnTo>
                  <a:lnTo>
                    <a:pt x="7226" y="3482"/>
                  </a:lnTo>
                  <a:lnTo>
                    <a:pt x="7222" y="3482"/>
                  </a:lnTo>
                  <a:lnTo>
                    <a:pt x="7218" y="3482"/>
                  </a:lnTo>
                  <a:lnTo>
                    <a:pt x="7216" y="3478"/>
                  </a:lnTo>
                  <a:lnTo>
                    <a:pt x="7214" y="3476"/>
                  </a:lnTo>
                  <a:lnTo>
                    <a:pt x="7208" y="3474"/>
                  </a:lnTo>
                  <a:lnTo>
                    <a:pt x="7198" y="3470"/>
                  </a:lnTo>
                  <a:lnTo>
                    <a:pt x="7182" y="3466"/>
                  </a:lnTo>
                  <a:lnTo>
                    <a:pt x="7166" y="3464"/>
                  </a:lnTo>
                  <a:lnTo>
                    <a:pt x="7154" y="3462"/>
                  </a:lnTo>
                  <a:lnTo>
                    <a:pt x="7138" y="3464"/>
                  </a:lnTo>
                  <a:lnTo>
                    <a:pt x="7128" y="3466"/>
                  </a:lnTo>
                  <a:lnTo>
                    <a:pt x="7124" y="3466"/>
                  </a:lnTo>
                  <a:lnTo>
                    <a:pt x="7122" y="3464"/>
                  </a:lnTo>
                  <a:lnTo>
                    <a:pt x="7120" y="3456"/>
                  </a:lnTo>
                  <a:lnTo>
                    <a:pt x="7118" y="3448"/>
                  </a:lnTo>
                  <a:lnTo>
                    <a:pt x="7116" y="3444"/>
                  </a:lnTo>
                  <a:lnTo>
                    <a:pt x="7112" y="3442"/>
                  </a:lnTo>
                  <a:lnTo>
                    <a:pt x="7106" y="3440"/>
                  </a:lnTo>
                  <a:lnTo>
                    <a:pt x="7096" y="3440"/>
                  </a:lnTo>
                  <a:lnTo>
                    <a:pt x="7082" y="3440"/>
                  </a:lnTo>
                  <a:lnTo>
                    <a:pt x="7076" y="3438"/>
                  </a:lnTo>
                  <a:lnTo>
                    <a:pt x="7072" y="3436"/>
                  </a:lnTo>
                  <a:lnTo>
                    <a:pt x="7060" y="3434"/>
                  </a:lnTo>
                  <a:lnTo>
                    <a:pt x="7052" y="3432"/>
                  </a:lnTo>
                  <a:lnTo>
                    <a:pt x="7048" y="3430"/>
                  </a:lnTo>
                  <a:lnTo>
                    <a:pt x="7044" y="3422"/>
                  </a:lnTo>
                  <a:lnTo>
                    <a:pt x="7042" y="3416"/>
                  </a:lnTo>
                  <a:lnTo>
                    <a:pt x="7036" y="3410"/>
                  </a:lnTo>
                  <a:lnTo>
                    <a:pt x="7028" y="3404"/>
                  </a:lnTo>
                  <a:lnTo>
                    <a:pt x="7016" y="3398"/>
                  </a:lnTo>
                  <a:lnTo>
                    <a:pt x="7000" y="3392"/>
                  </a:lnTo>
                  <a:lnTo>
                    <a:pt x="6988" y="3390"/>
                  </a:lnTo>
                  <a:lnTo>
                    <a:pt x="6980" y="3392"/>
                  </a:lnTo>
                  <a:lnTo>
                    <a:pt x="6972" y="3398"/>
                  </a:lnTo>
                  <a:lnTo>
                    <a:pt x="6968" y="3400"/>
                  </a:lnTo>
                  <a:lnTo>
                    <a:pt x="6964" y="3400"/>
                  </a:lnTo>
                  <a:lnTo>
                    <a:pt x="6956" y="3402"/>
                  </a:lnTo>
                  <a:lnTo>
                    <a:pt x="6948" y="3404"/>
                  </a:lnTo>
                  <a:lnTo>
                    <a:pt x="6942" y="3408"/>
                  </a:lnTo>
                  <a:lnTo>
                    <a:pt x="6932" y="3416"/>
                  </a:lnTo>
                  <a:lnTo>
                    <a:pt x="6920" y="3428"/>
                  </a:lnTo>
                  <a:lnTo>
                    <a:pt x="6914" y="3438"/>
                  </a:lnTo>
                  <a:lnTo>
                    <a:pt x="6912" y="3448"/>
                  </a:lnTo>
                  <a:lnTo>
                    <a:pt x="6914" y="3458"/>
                  </a:lnTo>
                  <a:lnTo>
                    <a:pt x="6914" y="3468"/>
                  </a:lnTo>
                  <a:lnTo>
                    <a:pt x="6916" y="3478"/>
                  </a:lnTo>
                  <a:lnTo>
                    <a:pt x="6918" y="3488"/>
                  </a:lnTo>
                  <a:lnTo>
                    <a:pt x="6916" y="3498"/>
                  </a:lnTo>
                  <a:lnTo>
                    <a:pt x="6910" y="3508"/>
                  </a:lnTo>
                  <a:lnTo>
                    <a:pt x="6904" y="3518"/>
                  </a:lnTo>
                  <a:lnTo>
                    <a:pt x="6896" y="3524"/>
                  </a:lnTo>
                  <a:lnTo>
                    <a:pt x="6888" y="3528"/>
                  </a:lnTo>
                  <a:lnTo>
                    <a:pt x="6882" y="3530"/>
                  </a:lnTo>
                  <a:lnTo>
                    <a:pt x="6874" y="3530"/>
                  </a:lnTo>
                  <a:lnTo>
                    <a:pt x="6868" y="3528"/>
                  </a:lnTo>
                  <a:lnTo>
                    <a:pt x="6862" y="3524"/>
                  </a:lnTo>
                  <a:lnTo>
                    <a:pt x="6856" y="3518"/>
                  </a:lnTo>
                  <a:lnTo>
                    <a:pt x="6850" y="3510"/>
                  </a:lnTo>
                  <a:lnTo>
                    <a:pt x="6842" y="3504"/>
                  </a:lnTo>
                  <a:lnTo>
                    <a:pt x="6824" y="3494"/>
                  </a:lnTo>
                  <a:lnTo>
                    <a:pt x="6802" y="3486"/>
                  </a:lnTo>
                  <a:lnTo>
                    <a:pt x="6780" y="3482"/>
                  </a:lnTo>
                  <a:lnTo>
                    <a:pt x="6762" y="3480"/>
                  </a:lnTo>
                  <a:lnTo>
                    <a:pt x="6754" y="3478"/>
                  </a:lnTo>
                  <a:lnTo>
                    <a:pt x="6748" y="3476"/>
                  </a:lnTo>
                  <a:lnTo>
                    <a:pt x="6742" y="3472"/>
                  </a:lnTo>
                  <a:lnTo>
                    <a:pt x="6738" y="3464"/>
                  </a:lnTo>
                  <a:lnTo>
                    <a:pt x="6734" y="3454"/>
                  </a:lnTo>
                  <a:lnTo>
                    <a:pt x="6732" y="3442"/>
                  </a:lnTo>
                  <a:lnTo>
                    <a:pt x="6728" y="3430"/>
                  </a:lnTo>
                  <a:lnTo>
                    <a:pt x="6724" y="3422"/>
                  </a:lnTo>
                  <a:lnTo>
                    <a:pt x="6718" y="3418"/>
                  </a:lnTo>
                  <a:lnTo>
                    <a:pt x="6712" y="3416"/>
                  </a:lnTo>
                  <a:lnTo>
                    <a:pt x="6698" y="3414"/>
                  </a:lnTo>
                  <a:lnTo>
                    <a:pt x="6692" y="3412"/>
                  </a:lnTo>
                  <a:lnTo>
                    <a:pt x="6688" y="3410"/>
                  </a:lnTo>
                  <a:lnTo>
                    <a:pt x="6676" y="3402"/>
                  </a:lnTo>
                  <a:lnTo>
                    <a:pt x="6660" y="3396"/>
                  </a:lnTo>
                  <a:lnTo>
                    <a:pt x="6644" y="3394"/>
                  </a:lnTo>
                  <a:lnTo>
                    <a:pt x="6636" y="3394"/>
                  </a:lnTo>
                  <a:lnTo>
                    <a:pt x="6628" y="3396"/>
                  </a:lnTo>
                  <a:lnTo>
                    <a:pt x="6622" y="3396"/>
                  </a:lnTo>
                  <a:lnTo>
                    <a:pt x="6614" y="3396"/>
                  </a:lnTo>
                  <a:lnTo>
                    <a:pt x="6600" y="3392"/>
                  </a:lnTo>
                  <a:lnTo>
                    <a:pt x="6586" y="3386"/>
                  </a:lnTo>
                  <a:lnTo>
                    <a:pt x="6576" y="3380"/>
                  </a:lnTo>
                  <a:lnTo>
                    <a:pt x="6564" y="3374"/>
                  </a:lnTo>
                  <a:lnTo>
                    <a:pt x="6560" y="3370"/>
                  </a:lnTo>
                  <a:lnTo>
                    <a:pt x="6558" y="3362"/>
                  </a:lnTo>
                  <a:lnTo>
                    <a:pt x="6556" y="3354"/>
                  </a:lnTo>
                  <a:lnTo>
                    <a:pt x="6554" y="3352"/>
                  </a:lnTo>
                  <a:lnTo>
                    <a:pt x="6552" y="3354"/>
                  </a:lnTo>
                  <a:lnTo>
                    <a:pt x="6548" y="3354"/>
                  </a:lnTo>
                  <a:lnTo>
                    <a:pt x="6546" y="3354"/>
                  </a:lnTo>
                  <a:lnTo>
                    <a:pt x="6544" y="3354"/>
                  </a:lnTo>
                  <a:lnTo>
                    <a:pt x="6536" y="3352"/>
                  </a:lnTo>
                  <a:lnTo>
                    <a:pt x="6528" y="3350"/>
                  </a:lnTo>
                  <a:lnTo>
                    <a:pt x="6522" y="3348"/>
                  </a:lnTo>
                  <a:lnTo>
                    <a:pt x="6518" y="3344"/>
                  </a:lnTo>
                  <a:lnTo>
                    <a:pt x="6516" y="3340"/>
                  </a:lnTo>
                  <a:lnTo>
                    <a:pt x="6512" y="3332"/>
                  </a:lnTo>
                  <a:lnTo>
                    <a:pt x="6514" y="3326"/>
                  </a:lnTo>
                  <a:lnTo>
                    <a:pt x="6520" y="3318"/>
                  </a:lnTo>
                  <a:lnTo>
                    <a:pt x="6538" y="3298"/>
                  </a:lnTo>
                  <a:lnTo>
                    <a:pt x="6548" y="3288"/>
                  </a:lnTo>
                  <a:lnTo>
                    <a:pt x="6554" y="3280"/>
                  </a:lnTo>
                  <a:lnTo>
                    <a:pt x="6558" y="3272"/>
                  </a:lnTo>
                  <a:lnTo>
                    <a:pt x="6558" y="3268"/>
                  </a:lnTo>
                  <a:lnTo>
                    <a:pt x="6556" y="3266"/>
                  </a:lnTo>
                  <a:lnTo>
                    <a:pt x="6554" y="3262"/>
                  </a:lnTo>
                  <a:lnTo>
                    <a:pt x="6554" y="3258"/>
                  </a:lnTo>
                  <a:lnTo>
                    <a:pt x="6554" y="3252"/>
                  </a:lnTo>
                  <a:lnTo>
                    <a:pt x="6552" y="3248"/>
                  </a:lnTo>
                  <a:lnTo>
                    <a:pt x="6550" y="3244"/>
                  </a:lnTo>
                  <a:lnTo>
                    <a:pt x="6548" y="3242"/>
                  </a:lnTo>
                  <a:lnTo>
                    <a:pt x="6540" y="3236"/>
                  </a:lnTo>
                  <a:lnTo>
                    <a:pt x="6536" y="3234"/>
                  </a:lnTo>
                  <a:lnTo>
                    <a:pt x="6532" y="3230"/>
                  </a:lnTo>
                  <a:lnTo>
                    <a:pt x="6528" y="3220"/>
                  </a:lnTo>
                  <a:lnTo>
                    <a:pt x="6528" y="3216"/>
                  </a:lnTo>
                  <a:lnTo>
                    <a:pt x="6528" y="3210"/>
                  </a:lnTo>
                  <a:lnTo>
                    <a:pt x="6532" y="3208"/>
                  </a:lnTo>
                  <a:lnTo>
                    <a:pt x="6534" y="3204"/>
                  </a:lnTo>
                  <a:lnTo>
                    <a:pt x="6544" y="3198"/>
                  </a:lnTo>
                  <a:lnTo>
                    <a:pt x="6552" y="3190"/>
                  </a:lnTo>
                  <a:lnTo>
                    <a:pt x="6556" y="3180"/>
                  </a:lnTo>
                  <a:lnTo>
                    <a:pt x="6556" y="3176"/>
                  </a:lnTo>
                  <a:lnTo>
                    <a:pt x="6556" y="3172"/>
                  </a:lnTo>
                  <a:lnTo>
                    <a:pt x="6552" y="3170"/>
                  </a:lnTo>
                  <a:lnTo>
                    <a:pt x="6550" y="3170"/>
                  </a:lnTo>
                  <a:lnTo>
                    <a:pt x="6542" y="3176"/>
                  </a:lnTo>
                  <a:lnTo>
                    <a:pt x="6532" y="3184"/>
                  </a:lnTo>
                  <a:lnTo>
                    <a:pt x="6530" y="3186"/>
                  </a:lnTo>
                  <a:lnTo>
                    <a:pt x="6526" y="3188"/>
                  </a:lnTo>
                  <a:lnTo>
                    <a:pt x="6524" y="3186"/>
                  </a:lnTo>
                  <a:lnTo>
                    <a:pt x="6524" y="3182"/>
                  </a:lnTo>
                  <a:lnTo>
                    <a:pt x="6522" y="3174"/>
                  </a:lnTo>
                  <a:lnTo>
                    <a:pt x="6520" y="3164"/>
                  </a:lnTo>
                  <a:lnTo>
                    <a:pt x="6516" y="3162"/>
                  </a:lnTo>
                  <a:lnTo>
                    <a:pt x="6512" y="3158"/>
                  </a:lnTo>
                  <a:lnTo>
                    <a:pt x="6502" y="3156"/>
                  </a:lnTo>
                  <a:lnTo>
                    <a:pt x="6492" y="3156"/>
                  </a:lnTo>
                  <a:lnTo>
                    <a:pt x="6484" y="3158"/>
                  </a:lnTo>
                  <a:lnTo>
                    <a:pt x="6478" y="3162"/>
                  </a:lnTo>
                  <a:lnTo>
                    <a:pt x="6468" y="3170"/>
                  </a:lnTo>
                  <a:lnTo>
                    <a:pt x="6462" y="3176"/>
                  </a:lnTo>
                  <a:lnTo>
                    <a:pt x="6456" y="3178"/>
                  </a:lnTo>
                  <a:lnTo>
                    <a:pt x="6444" y="3178"/>
                  </a:lnTo>
                  <a:lnTo>
                    <a:pt x="6438" y="3178"/>
                  </a:lnTo>
                  <a:lnTo>
                    <a:pt x="6432" y="3180"/>
                  </a:lnTo>
                  <a:lnTo>
                    <a:pt x="6426" y="3182"/>
                  </a:lnTo>
                  <a:lnTo>
                    <a:pt x="6422" y="3180"/>
                  </a:lnTo>
                  <a:lnTo>
                    <a:pt x="6420" y="3174"/>
                  </a:lnTo>
                  <a:lnTo>
                    <a:pt x="6410" y="3168"/>
                  </a:lnTo>
                  <a:lnTo>
                    <a:pt x="6406" y="3168"/>
                  </a:lnTo>
                  <a:lnTo>
                    <a:pt x="6404" y="3168"/>
                  </a:lnTo>
                  <a:lnTo>
                    <a:pt x="6398" y="3174"/>
                  </a:lnTo>
                  <a:lnTo>
                    <a:pt x="6396" y="3176"/>
                  </a:lnTo>
                  <a:lnTo>
                    <a:pt x="6392" y="3178"/>
                  </a:lnTo>
                  <a:lnTo>
                    <a:pt x="6388" y="3178"/>
                  </a:lnTo>
                  <a:lnTo>
                    <a:pt x="6382" y="3176"/>
                  </a:lnTo>
                  <a:lnTo>
                    <a:pt x="6370" y="3172"/>
                  </a:lnTo>
                  <a:lnTo>
                    <a:pt x="6366" y="3172"/>
                  </a:lnTo>
                  <a:lnTo>
                    <a:pt x="6364" y="3172"/>
                  </a:lnTo>
                  <a:lnTo>
                    <a:pt x="6358" y="3176"/>
                  </a:lnTo>
                  <a:lnTo>
                    <a:pt x="6346" y="3182"/>
                  </a:lnTo>
                  <a:lnTo>
                    <a:pt x="6340" y="3184"/>
                  </a:lnTo>
                  <a:lnTo>
                    <a:pt x="6334" y="3186"/>
                  </a:lnTo>
                  <a:lnTo>
                    <a:pt x="6328" y="3192"/>
                  </a:lnTo>
                  <a:lnTo>
                    <a:pt x="6326" y="3192"/>
                  </a:lnTo>
                  <a:lnTo>
                    <a:pt x="6322" y="3192"/>
                  </a:lnTo>
                  <a:lnTo>
                    <a:pt x="6318" y="3192"/>
                  </a:lnTo>
                  <a:lnTo>
                    <a:pt x="6314" y="3188"/>
                  </a:lnTo>
                  <a:lnTo>
                    <a:pt x="6310" y="3184"/>
                  </a:lnTo>
                  <a:lnTo>
                    <a:pt x="6304" y="3182"/>
                  </a:lnTo>
                  <a:lnTo>
                    <a:pt x="6290" y="3178"/>
                  </a:lnTo>
                  <a:lnTo>
                    <a:pt x="6274" y="3178"/>
                  </a:lnTo>
                  <a:lnTo>
                    <a:pt x="6258" y="3182"/>
                  </a:lnTo>
                  <a:lnTo>
                    <a:pt x="6252" y="3184"/>
                  </a:lnTo>
                  <a:lnTo>
                    <a:pt x="6246" y="3184"/>
                  </a:lnTo>
                  <a:lnTo>
                    <a:pt x="6236" y="3184"/>
                  </a:lnTo>
                  <a:lnTo>
                    <a:pt x="6228" y="3184"/>
                  </a:lnTo>
                  <a:lnTo>
                    <a:pt x="6224" y="3184"/>
                  </a:lnTo>
                  <a:lnTo>
                    <a:pt x="6222" y="3188"/>
                  </a:lnTo>
                  <a:lnTo>
                    <a:pt x="6216" y="3194"/>
                  </a:lnTo>
                  <a:lnTo>
                    <a:pt x="6208" y="3196"/>
                  </a:lnTo>
                  <a:lnTo>
                    <a:pt x="6180" y="3196"/>
                  </a:lnTo>
                  <a:lnTo>
                    <a:pt x="6158" y="3200"/>
                  </a:lnTo>
                  <a:lnTo>
                    <a:pt x="6138" y="3208"/>
                  </a:lnTo>
                  <a:lnTo>
                    <a:pt x="6128" y="3212"/>
                  </a:lnTo>
                  <a:lnTo>
                    <a:pt x="6120" y="3218"/>
                  </a:lnTo>
                  <a:lnTo>
                    <a:pt x="6114" y="3226"/>
                  </a:lnTo>
                  <a:lnTo>
                    <a:pt x="6110" y="3232"/>
                  </a:lnTo>
                  <a:lnTo>
                    <a:pt x="6108" y="3238"/>
                  </a:lnTo>
                  <a:lnTo>
                    <a:pt x="6106" y="3240"/>
                  </a:lnTo>
                  <a:lnTo>
                    <a:pt x="6102" y="3240"/>
                  </a:lnTo>
                  <a:lnTo>
                    <a:pt x="6100" y="3240"/>
                  </a:lnTo>
                  <a:lnTo>
                    <a:pt x="6094" y="3236"/>
                  </a:lnTo>
                  <a:lnTo>
                    <a:pt x="6090" y="3236"/>
                  </a:lnTo>
                  <a:lnTo>
                    <a:pt x="6086" y="3240"/>
                  </a:lnTo>
                  <a:lnTo>
                    <a:pt x="6084" y="3242"/>
                  </a:lnTo>
                  <a:lnTo>
                    <a:pt x="6080" y="3244"/>
                  </a:lnTo>
                  <a:lnTo>
                    <a:pt x="6076" y="3242"/>
                  </a:lnTo>
                  <a:lnTo>
                    <a:pt x="6072" y="3242"/>
                  </a:lnTo>
                  <a:lnTo>
                    <a:pt x="6070" y="3242"/>
                  </a:lnTo>
                  <a:lnTo>
                    <a:pt x="6066" y="3246"/>
                  </a:lnTo>
                  <a:lnTo>
                    <a:pt x="6062" y="3250"/>
                  </a:lnTo>
                  <a:lnTo>
                    <a:pt x="6054" y="3260"/>
                  </a:lnTo>
                  <a:lnTo>
                    <a:pt x="6044" y="3270"/>
                  </a:lnTo>
                  <a:lnTo>
                    <a:pt x="6038" y="3274"/>
                  </a:lnTo>
                  <a:lnTo>
                    <a:pt x="6032" y="3276"/>
                  </a:lnTo>
                  <a:lnTo>
                    <a:pt x="6026" y="3276"/>
                  </a:lnTo>
                  <a:lnTo>
                    <a:pt x="6020" y="3276"/>
                  </a:lnTo>
                  <a:lnTo>
                    <a:pt x="6006" y="3274"/>
                  </a:lnTo>
                  <a:lnTo>
                    <a:pt x="6000" y="3274"/>
                  </a:lnTo>
                  <a:lnTo>
                    <a:pt x="5996" y="3272"/>
                  </a:lnTo>
                  <a:lnTo>
                    <a:pt x="5992" y="3268"/>
                  </a:lnTo>
                  <a:lnTo>
                    <a:pt x="5990" y="3262"/>
                  </a:lnTo>
                  <a:lnTo>
                    <a:pt x="5990" y="3258"/>
                  </a:lnTo>
                  <a:lnTo>
                    <a:pt x="5988" y="3258"/>
                  </a:lnTo>
                  <a:lnTo>
                    <a:pt x="5986" y="3262"/>
                  </a:lnTo>
                  <a:lnTo>
                    <a:pt x="5982" y="3266"/>
                  </a:lnTo>
                  <a:lnTo>
                    <a:pt x="5978" y="3268"/>
                  </a:lnTo>
                  <a:lnTo>
                    <a:pt x="5974" y="3268"/>
                  </a:lnTo>
                  <a:lnTo>
                    <a:pt x="5968" y="3266"/>
                  </a:lnTo>
                  <a:lnTo>
                    <a:pt x="5962" y="3266"/>
                  </a:lnTo>
                  <a:lnTo>
                    <a:pt x="5958" y="3266"/>
                  </a:lnTo>
                  <a:lnTo>
                    <a:pt x="5948" y="3270"/>
                  </a:lnTo>
                  <a:lnTo>
                    <a:pt x="5942" y="3272"/>
                  </a:lnTo>
                  <a:lnTo>
                    <a:pt x="5934" y="3272"/>
                  </a:lnTo>
                  <a:lnTo>
                    <a:pt x="5926" y="3272"/>
                  </a:lnTo>
                  <a:lnTo>
                    <a:pt x="5914" y="3266"/>
                  </a:lnTo>
                  <a:lnTo>
                    <a:pt x="5904" y="3260"/>
                  </a:lnTo>
                  <a:lnTo>
                    <a:pt x="5898" y="3254"/>
                  </a:lnTo>
                  <a:lnTo>
                    <a:pt x="5896" y="3248"/>
                  </a:lnTo>
                  <a:lnTo>
                    <a:pt x="5896" y="3242"/>
                  </a:lnTo>
                  <a:lnTo>
                    <a:pt x="5896" y="3236"/>
                  </a:lnTo>
                  <a:lnTo>
                    <a:pt x="5894" y="3234"/>
                  </a:lnTo>
                  <a:lnTo>
                    <a:pt x="5890" y="3232"/>
                  </a:lnTo>
                  <a:lnTo>
                    <a:pt x="5884" y="3234"/>
                  </a:lnTo>
                  <a:lnTo>
                    <a:pt x="5880" y="3238"/>
                  </a:lnTo>
                  <a:lnTo>
                    <a:pt x="5874" y="3242"/>
                  </a:lnTo>
                  <a:lnTo>
                    <a:pt x="5868" y="3254"/>
                  </a:lnTo>
                  <a:lnTo>
                    <a:pt x="5856" y="3290"/>
                  </a:lnTo>
                  <a:lnTo>
                    <a:pt x="5848" y="3310"/>
                  </a:lnTo>
                  <a:lnTo>
                    <a:pt x="5838" y="3328"/>
                  </a:lnTo>
                  <a:lnTo>
                    <a:pt x="5830" y="3336"/>
                  </a:lnTo>
                  <a:lnTo>
                    <a:pt x="5822" y="3344"/>
                  </a:lnTo>
                  <a:lnTo>
                    <a:pt x="5814" y="3350"/>
                  </a:lnTo>
                  <a:lnTo>
                    <a:pt x="5804" y="3354"/>
                  </a:lnTo>
                  <a:lnTo>
                    <a:pt x="5786" y="3362"/>
                  </a:lnTo>
                  <a:lnTo>
                    <a:pt x="5772" y="3368"/>
                  </a:lnTo>
                  <a:lnTo>
                    <a:pt x="5766" y="3374"/>
                  </a:lnTo>
                  <a:lnTo>
                    <a:pt x="5762" y="3378"/>
                  </a:lnTo>
                  <a:lnTo>
                    <a:pt x="5756" y="3386"/>
                  </a:lnTo>
                  <a:lnTo>
                    <a:pt x="5752" y="3392"/>
                  </a:lnTo>
                  <a:lnTo>
                    <a:pt x="5746" y="3400"/>
                  </a:lnTo>
                  <a:lnTo>
                    <a:pt x="5738" y="3406"/>
                  </a:lnTo>
                  <a:lnTo>
                    <a:pt x="5736" y="3412"/>
                  </a:lnTo>
                  <a:lnTo>
                    <a:pt x="5734" y="3416"/>
                  </a:lnTo>
                  <a:lnTo>
                    <a:pt x="5736" y="3420"/>
                  </a:lnTo>
                  <a:lnTo>
                    <a:pt x="5736" y="3424"/>
                  </a:lnTo>
                  <a:lnTo>
                    <a:pt x="5734" y="3430"/>
                  </a:lnTo>
                  <a:lnTo>
                    <a:pt x="5732" y="3438"/>
                  </a:lnTo>
                  <a:lnTo>
                    <a:pt x="5724" y="3448"/>
                  </a:lnTo>
                  <a:lnTo>
                    <a:pt x="5716" y="3462"/>
                  </a:lnTo>
                  <a:lnTo>
                    <a:pt x="5714" y="3476"/>
                  </a:lnTo>
                  <a:lnTo>
                    <a:pt x="5712" y="3490"/>
                  </a:lnTo>
                  <a:lnTo>
                    <a:pt x="5714" y="3504"/>
                  </a:lnTo>
                  <a:lnTo>
                    <a:pt x="5718" y="3530"/>
                  </a:lnTo>
                  <a:lnTo>
                    <a:pt x="5718" y="3542"/>
                  </a:lnTo>
                  <a:lnTo>
                    <a:pt x="5714" y="3554"/>
                  </a:lnTo>
                  <a:lnTo>
                    <a:pt x="5702" y="3576"/>
                  </a:lnTo>
                  <a:lnTo>
                    <a:pt x="5694" y="3590"/>
                  </a:lnTo>
                  <a:lnTo>
                    <a:pt x="5686" y="3598"/>
                  </a:lnTo>
                  <a:lnTo>
                    <a:pt x="5680" y="3602"/>
                  </a:lnTo>
                  <a:lnTo>
                    <a:pt x="5668" y="3606"/>
                  </a:lnTo>
                  <a:lnTo>
                    <a:pt x="5662" y="3612"/>
                  </a:lnTo>
                  <a:lnTo>
                    <a:pt x="5654" y="3622"/>
                  </a:lnTo>
                  <a:lnTo>
                    <a:pt x="5644" y="3632"/>
                  </a:lnTo>
                  <a:lnTo>
                    <a:pt x="5634" y="3640"/>
                  </a:lnTo>
                  <a:lnTo>
                    <a:pt x="5622" y="3642"/>
                  </a:lnTo>
                  <a:lnTo>
                    <a:pt x="5610" y="3646"/>
                  </a:lnTo>
                  <a:lnTo>
                    <a:pt x="5600" y="3648"/>
                  </a:lnTo>
                  <a:lnTo>
                    <a:pt x="5592" y="3650"/>
                  </a:lnTo>
                  <a:lnTo>
                    <a:pt x="5584" y="3656"/>
                  </a:lnTo>
                  <a:lnTo>
                    <a:pt x="5580" y="3666"/>
                  </a:lnTo>
                  <a:lnTo>
                    <a:pt x="5570" y="3694"/>
                  </a:lnTo>
                  <a:lnTo>
                    <a:pt x="5560" y="3712"/>
                  </a:lnTo>
                  <a:lnTo>
                    <a:pt x="5552" y="3722"/>
                  </a:lnTo>
                  <a:lnTo>
                    <a:pt x="5544" y="3726"/>
                  </a:lnTo>
                  <a:lnTo>
                    <a:pt x="5538" y="3730"/>
                  </a:lnTo>
                  <a:lnTo>
                    <a:pt x="5534" y="3732"/>
                  </a:lnTo>
                  <a:lnTo>
                    <a:pt x="5528" y="3738"/>
                  </a:lnTo>
                  <a:lnTo>
                    <a:pt x="5524" y="3752"/>
                  </a:lnTo>
                  <a:lnTo>
                    <a:pt x="5520" y="3766"/>
                  </a:lnTo>
                  <a:lnTo>
                    <a:pt x="5518" y="3770"/>
                  </a:lnTo>
                  <a:lnTo>
                    <a:pt x="5516" y="3776"/>
                  </a:lnTo>
                  <a:lnTo>
                    <a:pt x="5512" y="3794"/>
                  </a:lnTo>
                  <a:lnTo>
                    <a:pt x="5508" y="3816"/>
                  </a:lnTo>
                  <a:lnTo>
                    <a:pt x="5506" y="3822"/>
                  </a:lnTo>
                  <a:lnTo>
                    <a:pt x="5502" y="3826"/>
                  </a:lnTo>
                  <a:lnTo>
                    <a:pt x="5494" y="3834"/>
                  </a:lnTo>
                  <a:lnTo>
                    <a:pt x="5482" y="3848"/>
                  </a:lnTo>
                  <a:lnTo>
                    <a:pt x="5468" y="3862"/>
                  </a:lnTo>
                  <a:lnTo>
                    <a:pt x="5462" y="3868"/>
                  </a:lnTo>
                  <a:lnTo>
                    <a:pt x="5462" y="3870"/>
                  </a:lnTo>
                  <a:lnTo>
                    <a:pt x="5464" y="3870"/>
                  </a:lnTo>
                  <a:lnTo>
                    <a:pt x="5470" y="3870"/>
                  </a:lnTo>
                  <a:lnTo>
                    <a:pt x="5470" y="3872"/>
                  </a:lnTo>
                  <a:lnTo>
                    <a:pt x="5466" y="3880"/>
                  </a:lnTo>
                  <a:lnTo>
                    <a:pt x="5458" y="3896"/>
                  </a:lnTo>
                  <a:lnTo>
                    <a:pt x="5456" y="3906"/>
                  </a:lnTo>
                  <a:lnTo>
                    <a:pt x="5454" y="3918"/>
                  </a:lnTo>
                  <a:lnTo>
                    <a:pt x="5452" y="3928"/>
                  </a:lnTo>
                  <a:lnTo>
                    <a:pt x="5450" y="3934"/>
                  </a:lnTo>
                  <a:lnTo>
                    <a:pt x="5446" y="3938"/>
                  </a:lnTo>
                  <a:lnTo>
                    <a:pt x="5442" y="3940"/>
                  </a:lnTo>
                  <a:lnTo>
                    <a:pt x="5436" y="3944"/>
                  </a:lnTo>
                  <a:lnTo>
                    <a:pt x="5432" y="3948"/>
                  </a:lnTo>
                  <a:lnTo>
                    <a:pt x="5428" y="3956"/>
                  </a:lnTo>
                  <a:lnTo>
                    <a:pt x="5424" y="3966"/>
                  </a:lnTo>
                  <a:lnTo>
                    <a:pt x="5420" y="3990"/>
                  </a:lnTo>
                  <a:lnTo>
                    <a:pt x="5420" y="4006"/>
                  </a:lnTo>
                  <a:lnTo>
                    <a:pt x="5420" y="4014"/>
                  </a:lnTo>
                  <a:lnTo>
                    <a:pt x="5422" y="4016"/>
                  </a:lnTo>
                  <a:lnTo>
                    <a:pt x="5424" y="4016"/>
                  </a:lnTo>
                  <a:lnTo>
                    <a:pt x="5424" y="4014"/>
                  </a:lnTo>
                  <a:lnTo>
                    <a:pt x="5426" y="4012"/>
                  </a:lnTo>
                  <a:lnTo>
                    <a:pt x="5426" y="4006"/>
                  </a:lnTo>
                  <a:lnTo>
                    <a:pt x="5428" y="4002"/>
                  </a:lnTo>
                  <a:lnTo>
                    <a:pt x="5430" y="4000"/>
                  </a:lnTo>
                  <a:lnTo>
                    <a:pt x="5432" y="4000"/>
                  </a:lnTo>
                  <a:lnTo>
                    <a:pt x="5434" y="4002"/>
                  </a:lnTo>
                  <a:lnTo>
                    <a:pt x="5434" y="4006"/>
                  </a:lnTo>
                  <a:lnTo>
                    <a:pt x="5436" y="4014"/>
                  </a:lnTo>
                  <a:lnTo>
                    <a:pt x="5438" y="4022"/>
                  </a:lnTo>
                  <a:lnTo>
                    <a:pt x="5440" y="4024"/>
                  </a:lnTo>
                  <a:lnTo>
                    <a:pt x="5442" y="4024"/>
                  </a:lnTo>
                  <a:lnTo>
                    <a:pt x="5446" y="4022"/>
                  </a:lnTo>
                  <a:lnTo>
                    <a:pt x="5448" y="4024"/>
                  </a:lnTo>
                  <a:lnTo>
                    <a:pt x="5452" y="4032"/>
                  </a:lnTo>
                  <a:lnTo>
                    <a:pt x="5454" y="4044"/>
                  </a:lnTo>
                  <a:lnTo>
                    <a:pt x="5454" y="4058"/>
                  </a:lnTo>
                  <a:lnTo>
                    <a:pt x="5454" y="4066"/>
                  </a:lnTo>
                  <a:lnTo>
                    <a:pt x="5452" y="4072"/>
                  </a:lnTo>
                  <a:lnTo>
                    <a:pt x="5446" y="4080"/>
                  </a:lnTo>
                  <a:lnTo>
                    <a:pt x="5442" y="4086"/>
                  </a:lnTo>
                  <a:lnTo>
                    <a:pt x="5444" y="4088"/>
                  </a:lnTo>
                  <a:lnTo>
                    <a:pt x="5446" y="4090"/>
                  </a:lnTo>
                  <a:lnTo>
                    <a:pt x="5450" y="4096"/>
                  </a:lnTo>
                  <a:lnTo>
                    <a:pt x="5456" y="4104"/>
                  </a:lnTo>
                  <a:lnTo>
                    <a:pt x="5458" y="4114"/>
                  </a:lnTo>
                  <a:lnTo>
                    <a:pt x="5462" y="4128"/>
                  </a:lnTo>
                  <a:lnTo>
                    <a:pt x="5464" y="4142"/>
                  </a:lnTo>
                  <a:lnTo>
                    <a:pt x="5464" y="4156"/>
                  </a:lnTo>
                  <a:lnTo>
                    <a:pt x="5462" y="4172"/>
                  </a:lnTo>
                  <a:lnTo>
                    <a:pt x="5460" y="4186"/>
                  </a:lnTo>
                  <a:lnTo>
                    <a:pt x="5448" y="4222"/>
                  </a:lnTo>
                  <a:lnTo>
                    <a:pt x="5446" y="4232"/>
                  </a:lnTo>
                  <a:lnTo>
                    <a:pt x="5444" y="4242"/>
                  </a:lnTo>
                  <a:lnTo>
                    <a:pt x="5444" y="4258"/>
                  </a:lnTo>
                  <a:lnTo>
                    <a:pt x="5438" y="4278"/>
                  </a:lnTo>
                  <a:lnTo>
                    <a:pt x="5434" y="4288"/>
                  </a:lnTo>
                  <a:lnTo>
                    <a:pt x="5428" y="4298"/>
                  </a:lnTo>
                  <a:lnTo>
                    <a:pt x="5420" y="4304"/>
                  </a:lnTo>
                  <a:lnTo>
                    <a:pt x="5412" y="4310"/>
                  </a:lnTo>
                  <a:lnTo>
                    <a:pt x="5406" y="4314"/>
                  </a:lnTo>
                  <a:lnTo>
                    <a:pt x="5404" y="4318"/>
                  </a:lnTo>
                  <a:lnTo>
                    <a:pt x="5408" y="4320"/>
                  </a:lnTo>
                  <a:lnTo>
                    <a:pt x="5414" y="4318"/>
                  </a:lnTo>
                  <a:lnTo>
                    <a:pt x="5418" y="4320"/>
                  </a:lnTo>
                  <a:lnTo>
                    <a:pt x="5422" y="4324"/>
                  </a:lnTo>
                  <a:lnTo>
                    <a:pt x="5428" y="4338"/>
                  </a:lnTo>
                  <a:lnTo>
                    <a:pt x="5434" y="4358"/>
                  </a:lnTo>
                  <a:lnTo>
                    <a:pt x="5438" y="4366"/>
                  </a:lnTo>
                  <a:lnTo>
                    <a:pt x="5442" y="4374"/>
                  </a:lnTo>
                  <a:lnTo>
                    <a:pt x="5444" y="4378"/>
                  </a:lnTo>
                  <a:lnTo>
                    <a:pt x="5448" y="4380"/>
                  </a:lnTo>
                  <a:lnTo>
                    <a:pt x="5452" y="4382"/>
                  </a:lnTo>
                  <a:lnTo>
                    <a:pt x="5456" y="4382"/>
                  </a:lnTo>
                  <a:lnTo>
                    <a:pt x="5468" y="4380"/>
                  </a:lnTo>
                  <a:lnTo>
                    <a:pt x="5484" y="4378"/>
                  </a:lnTo>
                  <a:lnTo>
                    <a:pt x="5466" y="4382"/>
                  </a:lnTo>
                  <a:lnTo>
                    <a:pt x="5454" y="4386"/>
                  </a:lnTo>
                  <a:lnTo>
                    <a:pt x="5446" y="4388"/>
                  </a:lnTo>
                  <a:lnTo>
                    <a:pt x="5442" y="4386"/>
                  </a:lnTo>
                  <a:lnTo>
                    <a:pt x="5440" y="4384"/>
                  </a:lnTo>
                  <a:lnTo>
                    <a:pt x="5438" y="4380"/>
                  </a:lnTo>
                  <a:lnTo>
                    <a:pt x="5436" y="4380"/>
                  </a:lnTo>
                  <a:lnTo>
                    <a:pt x="5432" y="4382"/>
                  </a:lnTo>
                  <a:lnTo>
                    <a:pt x="5430" y="4390"/>
                  </a:lnTo>
                  <a:lnTo>
                    <a:pt x="5432" y="4398"/>
                  </a:lnTo>
                  <a:lnTo>
                    <a:pt x="5434" y="4408"/>
                  </a:lnTo>
                  <a:lnTo>
                    <a:pt x="5434" y="4416"/>
                  </a:lnTo>
                  <a:lnTo>
                    <a:pt x="5436" y="4420"/>
                  </a:lnTo>
                  <a:lnTo>
                    <a:pt x="5440" y="4418"/>
                  </a:lnTo>
                  <a:lnTo>
                    <a:pt x="5444" y="4416"/>
                  </a:lnTo>
                  <a:lnTo>
                    <a:pt x="5448" y="4418"/>
                  </a:lnTo>
                  <a:lnTo>
                    <a:pt x="5452" y="4420"/>
                  </a:lnTo>
                  <a:lnTo>
                    <a:pt x="5458" y="4420"/>
                  </a:lnTo>
                  <a:lnTo>
                    <a:pt x="5464" y="4418"/>
                  </a:lnTo>
                  <a:lnTo>
                    <a:pt x="5468" y="4420"/>
                  </a:lnTo>
                  <a:lnTo>
                    <a:pt x="5474" y="4422"/>
                  </a:lnTo>
                  <a:lnTo>
                    <a:pt x="5480" y="4424"/>
                  </a:lnTo>
                  <a:lnTo>
                    <a:pt x="5468" y="4426"/>
                  </a:lnTo>
                  <a:lnTo>
                    <a:pt x="5460" y="4426"/>
                  </a:lnTo>
                  <a:lnTo>
                    <a:pt x="5448" y="4424"/>
                  </a:lnTo>
                  <a:lnTo>
                    <a:pt x="5442" y="4422"/>
                  </a:lnTo>
                  <a:lnTo>
                    <a:pt x="5440" y="4422"/>
                  </a:lnTo>
                  <a:lnTo>
                    <a:pt x="5436" y="4426"/>
                  </a:lnTo>
                  <a:lnTo>
                    <a:pt x="5434" y="4430"/>
                  </a:lnTo>
                  <a:lnTo>
                    <a:pt x="5434" y="4432"/>
                  </a:lnTo>
                  <a:lnTo>
                    <a:pt x="5438" y="4434"/>
                  </a:lnTo>
                  <a:lnTo>
                    <a:pt x="5442" y="4438"/>
                  </a:lnTo>
                  <a:lnTo>
                    <a:pt x="5444" y="4440"/>
                  </a:lnTo>
                  <a:lnTo>
                    <a:pt x="5446" y="4440"/>
                  </a:lnTo>
                  <a:lnTo>
                    <a:pt x="5452" y="4440"/>
                  </a:lnTo>
                  <a:lnTo>
                    <a:pt x="5456" y="4440"/>
                  </a:lnTo>
                  <a:lnTo>
                    <a:pt x="5454" y="4444"/>
                  </a:lnTo>
                  <a:lnTo>
                    <a:pt x="5452" y="4452"/>
                  </a:lnTo>
                  <a:lnTo>
                    <a:pt x="5452" y="4454"/>
                  </a:lnTo>
                  <a:lnTo>
                    <a:pt x="5454" y="4456"/>
                  </a:lnTo>
                  <a:lnTo>
                    <a:pt x="5458" y="4456"/>
                  </a:lnTo>
                  <a:lnTo>
                    <a:pt x="5464" y="4454"/>
                  </a:lnTo>
                  <a:lnTo>
                    <a:pt x="5468" y="4454"/>
                  </a:lnTo>
                  <a:lnTo>
                    <a:pt x="5470" y="4456"/>
                  </a:lnTo>
                  <a:lnTo>
                    <a:pt x="5468" y="4462"/>
                  </a:lnTo>
                  <a:lnTo>
                    <a:pt x="5468" y="4468"/>
                  </a:lnTo>
                  <a:lnTo>
                    <a:pt x="5470" y="4468"/>
                  </a:lnTo>
                  <a:lnTo>
                    <a:pt x="5474" y="4464"/>
                  </a:lnTo>
                  <a:lnTo>
                    <a:pt x="5484" y="4458"/>
                  </a:lnTo>
                  <a:lnTo>
                    <a:pt x="5490" y="4456"/>
                  </a:lnTo>
                  <a:lnTo>
                    <a:pt x="5492" y="4456"/>
                  </a:lnTo>
                  <a:lnTo>
                    <a:pt x="5488" y="4460"/>
                  </a:lnTo>
                  <a:lnTo>
                    <a:pt x="5484" y="4462"/>
                  </a:lnTo>
                  <a:lnTo>
                    <a:pt x="5484" y="4464"/>
                  </a:lnTo>
                  <a:lnTo>
                    <a:pt x="5484" y="4468"/>
                  </a:lnTo>
                  <a:lnTo>
                    <a:pt x="5488" y="4472"/>
                  </a:lnTo>
                  <a:lnTo>
                    <a:pt x="5488" y="4476"/>
                  </a:lnTo>
                  <a:lnTo>
                    <a:pt x="5486" y="4478"/>
                  </a:lnTo>
                  <a:lnTo>
                    <a:pt x="5486" y="4482"/>
                  </a:lnTo>
                  <a:lnTo>
                    <a:pt x="5486" y="4484"/>
                  </a:lnTo>
                  <a:lnTo>
                    <a:pt x="5488" y="4484"/>
                  </a:lnTo>
                  <a:lnTo>
                    <a:pt x="5490" y="4488"/>
                  </a:lnTo>
                  <a:lnTo>
                    <a:pt x="5490" y="4492"/>
                  </a:lnTo>
                  <a:lnTo>
                    <a:pt x="5492" y="4492"/>
                  </a:lnTo>
                  <a:lnTo>
                    <a:pt x="5494" y="4492"/>
                  </a:lnTo>
                  <a:lnTo>
                    <a:pt x="5496" y="4496"/>
                  </a:lnTo>
                  <a:lnTo>
                    <a:pt x="5496" y="4500"/>
                  </a:lnTo>
                  <a:lnTo>
                    <a:pt x="5498" y="4500"/>
                  </a:lnTo>
                  <a:lnTo>
                    <a:pt x="5504" y="4492"/>
                  </a:lnTo>
                  <a:lnTo>
                    <a:pt x="5502" y="4500"/>
                  </a:lnTo>
                  <a:lnTo>
                    <a:pt x="5504" y="4504"/>
                  </a:lnTo>
                  <a:lnTo>
                    <a:pt x="5502" y="4508"/>
                  </a:lnTo>
                  <a:lnTo>
                    <a:pt x="5504" y="4510"/>
                  </a:lnTo>
                  <a:lnTo>
                    <a:pt x="5506" y="4512"/>
                  </a:lnTo>
                  <a:lnTo>
                    <a:pt x="5508" y="4510"/>
                  </a:lnTo>
                  <a:lnTo>
                    <a:pt x="5508" y="4506"/>
                  </a:lnTo>
                  <a:lnTo>
                    <a:pt x="5512" y="4502"/>
                  </a:lnTo>
                  <a:lnTo>
                    <a:pt x="5514" y="4500"/>
                  </a:lnTo>
                  <a:lnTo>
                    <a:pt x="5518" y="4498"/>
                  </a:lnTo>
                  <a:lnTo>
                    <a:pt x="5520" y="4500"/>
                  </a:lnTo>
                  <a:lnTo>
                    <a:pt x="5518" y="4502"/>
                  </a:lnTo>
                  <a:lnTo>
                    <a:pt x="5514" y="4506"/>
                  </a:lnTo>
                  <a:lnTo>
                    <a:pt x="5514" y="4508"/>
                  </a:lnTo>
                  <a:lnTo>
                    <a:pt x="5516" y="4512"/>
                  </a:lnTo>
                  <a:lnTo>
                    <a:pt x="5516" y="4514"/>
                  </a:lnTo>
                  <a:lnTo>
                    <a:pt x="5518" y="4516"/>
                  </a:lnTo>
                  <a:lnTo>
                    <a:pt x="5522" y="4512"/>
                  </a:lnTo>
                  <a:lnTo>
                    <a:pt x="5524" y="4510"/>
                  </a:lnTo>
                  <a:lnTo>
                    <a:pt x="5522" y="4518"/>
                  </a:lnTo>
                  <a:lnTo>
                    <a:pt x="5522" y="4528"/>
                  </a:lnTo>
                  <a:lnTo>
                    <a:pt x="5524" y="4528"/>
                  </a:lnTo>
                  <a:lnTo>
                    <a:pt x="5524" y="4534"/>
                  </a:lnTo>
                  <a:lnTo>
                    <a:pt x="5528" y="4538"/>
                  </a:lnTo>
                  <a:lnTo>
                    <a:pt x="5532" y="4542"/>
                  </a:lnTo>
                  <a:lnTo>
                    <a:pt x="5538" y="4544"/>
                  </a:lnTo>
                  <a:lnTo>
                    <a:pt x="5544" y="4548"/>
                  </a:lnTo>
                  <a:lnTo>
                    <a:pt x="5550" y="4554"/>
                  </a:lnTo>
                  <a:lnTo>
                    <a:pt x="5558" y="4556"/>
                  </a:lnTo>
                  <a:lnTo>
                    <a:pt x="5562" y="4560"/>
                  </a:lnTo>
                  <a:lnTo>
                    <a:pt x="5564" y="4562"/>
                  </a:lnTo>
                  <a:lnTo>
                    <a:pt x="5562" y="4564"/>
                  </a:lnTo>
                  <a:lnTo>
                    <a:pt x="5560" y="4568"/>
                  </a:lnTo>
                  <a:lnTo>
                    <a:pt x="5560" y="4572"/>
                  </a:lnTo>
                  <a:lnTo>
                    <a:pt x="5560" y="4576"/>
                  </a:lnTo>
                  <a:lnTo>
                    <a:pt x="5566" y="4578"/>
                  </a:lnTo>
                  <a:lnTo>
                    <a:pt x="5570" y="4582"/>
                  </a:lnTo>
                  <a:lnTo>
                    <a:pt x="5570" y="4584"/>
                  </a:lnTo>
                  <a:lnTo>
                    <a:pt x="5572" y="4586"/>
                  </a:lnTo>
                  <a:lnTo>
                    <a:pt x="5574" y="4588"/>
                  </a:lnTo>
                  <a:lnTo>
                    <a:pt x="5576" y="4592"/>
                  </a:lnTo>
                  <a:lnTo>
                    <a:pt x="5574" y="4594"/>
                  </a:lnTo>
                  <a:lnTo>
                    <a:pt x="5574" y="4596"/>
                  </a:lnTo>
                  <a:lnTo>
                    <a:pt x="5580" y="4604"/>
                  </a:lnTo>
                  <a:lnTo>
                    <a:pt x="5580" y="4606"/>
                  </a:lnTo>
                  <a:lnTo>
                    <a:pt x="5576" y="4608"/>
                  </a:lnTo>
                  <a:lnTo>
                    <a:pt x="5576" y="4610"/>
                  </a:lnTo>
                  <a:lnTo>
                    <a:pt x="5576" y="4612"/>
                  </a:lnTo>
                  <a:lnTo>
                    <a:pt x="5578" y="4618"/>
                  </a:lnTo>
                  <a:lnTo>
                    <a:pt x="5580" y="4618"/>
                  </a:lnTo>
                  <a:lnTo>
                    <a:pt x="5584" y="4616"/>
                  </a:lnTo>
                  <a:lnTo>
                    <a:pt x="5590" y="4620"/>
                  </a:lnTo>
                  <a:lnTo>
                    <a:pt x="5586" y="4624"/>
                  </a:lnTo>
                  <a:lnTo>
                    <a:pt x="5584" y="4624"/>
                  </a:lnTo>
                  <a:lnTo>
                    <a:pt x="5578" y="4624"/>
                  </a:lnTo>
                  <a:lnTo>
                    <a:pt x="5574" y="4624"/>
                  </a:lnTo>
                  <a:lnTo>
                    <a:pt x="5574" y="4628"/>
                  </a:lnTo>
                  <a:lnTo>
                    <a:pt x="5580" y="4636"/>
                  </a:lnTo>
                  <a:lnTo>
                    <a:pt x="5584" y="4638"/>
                  </a:lnTo>
                  <a:lnTo>
                    <a:pt x="5586" y="4638"/>
                  </a:lnTo>
                  <a:lnTo>
                    <a:pt x="5590" y="4642"/>
                  </a:lnTo>
                  <a:lnTo>
                    <a:pt x="5590" y="4648"/>
                  </a:lnTo>
                  <a:lnTo>
                    <a:pt x="5588" y="4650"/>
                  </a:lnTo>
                  <a:lnTo>
                    <a:pt x="5586" y="4650"/>
                  </a:lnTo>
                  <a:lnTo>
                    <a:pt x="5588" y="4654"/>
                  </a:lnTo>
                  <a:lnTo>
                    <a:pt x="5590" y="4656"/>
                  </a:lnTo>
                  <a:lnTo>
                    <a:pt x="5596" y="4658"/>
                  </a:lnTo>
                  <a:lnTo>
                    <a:pt x="5602" y="4660"/>
                  </a:lnTo>
                  <a:lnTo>
                    <a:pt x="5606" y="4666"/>
                  </a:lnTo>
                  <a:lnTo>
                    <a:pt x="5608" y="4668"/>
                  </a:lnTo>
                  <a:lnTo>
                    <a:pt x="5608" y="4670"/>
                  </a:lnTo>
                  <a:lnTo>
                    <a:pt x="5606" y="4672"/>
                  </a:lnTo>
                  <a:lnTo>
                    <a:pt x="5606" y="4674"/>
                  </a:lnTo>
                  <a:lnTo>
                    <a:pt x="5606" y="4676"/>
                  </a:lnTo>
                  <a:lnTo>
                    <a:pt x="5612" y="4680"/>
                  </a:lnTo>
                  <a:lnTo>
                    <a:pt x="5632" y="4688"/>
                  </a:lnTo>
                  <a:lnTo>
                    <a:pt x="5640" y="4694"/>
                  </a:lnTo>
                  <a:lnTo>
                    <a:pt x="5646" y="4700"/>
                  </a:lnTo>
                  <a:lnTo>
                    <a:pt x="5650" y="4706"/>
                  </a:lnTo>
                  <a:lnTo>
                    <a:pt x="5656" y="4710"/>
                  </a:lnTo>
                  <a:lnTo>
                    <a:pt x="5664" y="4716"/>
                  </a:lnTo>
                  <a:lnTo>
                    <a:pt x="5672" y="4722"/>
                  </a:lnTo>
                  <a:lnTo>
                    <a:pt x="5676" y="4724"/>
                  </a:lnTo>
                  <a:lnTo>
                    <a:pt x="5676" y="4728"/>
                  </a:lnTo>
                  <a:lnTo>
                    <a:pt x="5678" y="4732"/>
                  </a:lnTo>
                  <a:lnTo>
                    <a:pt x="5680" y="4734"/>
                  </a:lnTo>
                  <a:lnTo>
                    <a:pt x="5686" y="4738"/>
                  </a:lnTo>
                  <a:lnTo>
                    <a:pt x="5698" y="4744"/>
                  </a:lnTo>
                  <a:lnTo>
                    <a:pt x="5706" y="4752"/>
                  </a:lnTo>
                  <a:lnTo>
                    <a:pt x="5714" y="4762"/>
                  </a:lnTo>
                  <a:lnTo>
                    <a:pt x="5732" y="4782"/>
                  </a:lnTo>
                  <a:lnTo>
                    <a:pt x="5752" y="4798"/>
                  </a:lnTo>
                  <a:lnTo>
                    <a:pt x="5768" y="4810"/>
                  </a:lnTo>
                  <a:lnTo>
                    <a:pt x="5784" y="4816"/>
                  </a:lnTo>
                  <a:lnTo>
                    <a:pt x="5794" y="4820"/>
                  </a:lnTo>
                  <a:lnTo>
                    <a:pt x="5796" y="4824"/>
                  </a:lnTo>
                  <a:lnTo>
                    <a:pt x="5800" y="4826"/>
                  </a:lnTo>
                  <a:lnTo>
                    <a:pt x="5808" y="4826"/>
                  </a:lnTo>
                  <a:lnTo>
                    <a:pt x="5812" y="4824"/>
                  </a:lnTo>
                  <a:lnTo>
                    <a:pt x="5816" y="4822"/>
                  </a:lnTo>
                  <a:lnTo>
                    <a:pt x="5826" y="4814"/>
                  </a:lnTo>
                  <a:lnTo>
                    <a:pt x="5840" y="4804"/>
                  </a:lnTo>
                  <a:lnTo>
                    <a:pt x="5852" y="4798"/>
                  </a:lnTo>
                  <a:lnTo>
                    <a:pt x="5866" y="4794"/>
                  </a:lnTo>
                  <a:lnTo>
                    <a:pt x="5892" y="4788"/>
                  </a:lnTo>
                  <a:lnTo>
                    <a:pt x="5908" y="4788"/>
                  </a:lnTo>
                  <a:lnTo>
                    <a:pt x="5920" y="4788"/>
                  </a:lnTo>
                  <a:lnTo>
                    <a:pt x="5934" y="4786"/>
                  </a:lnTo>
                  <a:lnTo>
                    <a:pt x="5944" y="4782"/>
                  </a:lnTo>
                  <a:lnTo>
                    <a:pt x="5958" y="4786"/>
                  </a:lnTo>
                  <a:lnTo>
                    <a:pt x="5972" y="4786"/>
                  </a:lnTo>
                  <a:lnTo>
                    <a:pt x="5976" y="4786"/>
                  </a:lnTo>
                  <a:lnTo>
                    <a:pt x="5980" y="4784"/>
                  </a:lnTo>
                  <a:lnTo>
                    <a:pt x="5984" y="4784"/>
                  </a:lnTo>
                  <a:lnTo>
                    <a:pt x="5994" y="4786"/>
                  </a:lnTo>
                  <a:lnTo>
                    <a:pt x="5996" y="4788"/>
                  </a:lnTo>
                  <a:lnTo>
                    <a:pt x="5994" y="4788"/>
                  </a:lnTo>
                  <a:lnTo>
                    <a:pt x="5986" y="4790"/>
                  </a:lnTo>
                  <a:lnTo>
                    <a:pt x="5982" y="4790"/>
                  </a:lnTo>
                  <a:lnTo>
                    <a:pt x="5980" y="4790"/>
                  </a:lnTo>
                  <a:lnTo>
                    <a:pt x="5982" y="4792"/>
                  </a:lnTo>
                  <a:lnTo>
                    <a:pt x="6000" y="4796"/>
                  </a:lnTo>
                  <a:lnTo>
                    <a:pt x="6010" y="4800"/>
                  </a:lnTo>
                  <a:lnTo>
                    <a:pt x="6022" y="4804"/>
                  </a:lnTo>
                  <a:lnTo>
                    <a:pt x="6026" y="4806"/>
                  </a:lnTo>
                  <a:lnTo>
                    <a:pt x="6030" y="4806"/>
                  </a:lnTo>
                  <a:lnTo>
                    <a:pt x="6040" y="4800"/>
                  </a:lnTo>
                  <a:lnTo>
                    <a:pt x="6052" y="4790"/>
                  </a:lnTo>
                  <a:lnTo>
                    <a:pt x="6060" y="4786"/>
                  </a:lnTo>
                  <a:lnTo>
                    <a:pt x="6068" y="4784"/>
                  </a:lnTo>
                  <a:lnTo>
                    <a:pt x="6078" y="4782"/>
                  </a:lnTo>
                  <a:lnTo>
                    <a:pt x="6084" y="4778"/>
                  </a:lnTo>
                  <a:lnTo>
                    <a:pt x="6096" y="4770"/>
                  </a:lnTo>
                  <a:lnTo>
                    <a:pt x="6102" y="4766"/>
                  </a:lnTo>
                  <a:lnTo>
                    <a:pt x="6110" y="4762"/>
                  </a:lnTo>
                  <a:lnTo>
                    <a:pt x="6120" y="4758"/>
                  </a:lnTo>
                  <a:lnTo>
                    <a:pt x="6134" y="4756"/>
                  </a:lnTo>
                  <a:lnTo>
                    <a:pt x="6146" y="4754"/>
                  </a:lnTo>
                  <a:lnTo>
                    <a:pt x="6150" y="4752"/>
                  </a:lnTo>
                  <a:lnTo>
                    <a:pt x="6152" y="4750"/>
                  </a:lnTo>
                  <a:lnTo>
                    <a:pt x="6152" y="4746"/>
                  </a:lnTo>
                  <a:lnTo>
                    <a:pt x="6158" y="4740"/>
                  </a:lnTo>
                  <a:lnTo>
                    <a:pt x="6164" y="4736"/>
                  </a:lnTo>
                  <a:lnTo>
                    <a:pt x="6178" y="4732"/>
                  </a:lnTo>
                  <a:lnTo>
                    <a:pt x="6202" y="4730"/>
                  </a:lnTo>
                  <a:lnTo>
                    <a:pt x="6218" y="4728"/>
                  </a:lnTo>
                  <a:lnTo>
                    <a:pt x="6236" y="4726"/>
                  </a:lnTo>
                  <a:lnTo>
                    <a:pt x="6242" y="4726"/>
                  </a:lnTo>
                  <a:lnTo>
                    <a:pt x="6246" y="4722"/>
                  </a:lnTo>
                  <a:lnTo>
                    <a:pt x="6248" y="4720"/>
                  </a:lnTo>
                  <a:lnTo>
                    <a:pt x="6250" y="4722"/>
                  </a:lnTo>
                  <a:lnTo>
                    <a:pt x="6254" y="4724"/>
                  </a:lnTo>
                  <a:lnTo>
                    <a:pt x="6264" y="4726"/>
                  </a:lnTo>
                  <a:lnTo>
                    <a:pt x="6278" y="4726"/>
                  </a:lnTo>
                  <a:lnTo>
                    <a:pt x="6290" y="4730"/>
                  </a:lnTo>
                  <a:lnTo>
                    <a:pt x="6294" y="4734"/>
                  </a:lnTo>
                  <a:lnTo>
                    <a:pt x="6300" y="4738"/>
                  </a:lnTo>
                  <a:lnTo>
                    <a:pt x="6314" y="4756"/>
                  </a:lnTo>
                  <a:lnTo>
                    <a:pt x="6320" y="4772"/>
                  </a:lnTo>
                  <a:lnTo>
                    <a:pt x="6328" y="4796"/>
                  </a:lnTo>
                  <a:lnTo>
                    <a:pt x="6334" y="4808"/>
                  </a:lnTo>
                  <a:lnTo>
                    <a:pt x="6340" y="4818"/>
                  </a:lnTo>
                  <a:lnTo>
                    <a:pt x="6348" y="4826"/>
                  </a:lnTo>
                  <a:lnTo>
                    <a:pt x="6352" y="4826"/>
                  </a:lnTo>
                  <a:lnTo>
                    <a:pt x="6358" y="4828"/>
                  </a:lnTo>
                  <a:lnTo>
                    <a:pt x="6374" y="4828"/>
                  </a:lnTo>
                  <a:lnTo>
                    <a:pt x="6380" y="4828"/>
                  </a:lnTo>
                  <a:lnTo>
                    <a:pt x="6388" y="4826"/>
                  </a:lnTo>
                  <a:lnTo>
                    <a:pt x="6394" y="4822"/>
                  </a:lnTo>
                  <a:lnTo>
                    <a:pt x="6396" y="4820"/>
                  </a:lnTo>
                  <a:lnTo>
                    <a:pt x="6398" y="4816"/>
                  </a:lnTo>
                  <a:lnTo>
                    <a:pt x="6398" y="4814"/>
                  </a:lnTo>
                  <a:lnTo>
                    <a:pt x="6396" y="4810"/>
                  </a:lnTo>
                  <a:lnTo>
                    <a:pt x="6402" y="4814"/>
                  </a:lnTo>
                  <a:lnTo>
                    <a:pt x="6406" y="4816"/>
                  </a:lnTo>
                  <a:lnTo>
                    <a:pt x="6414" y="4818"/>
                  </a:lnTo>
                  <a:lnTo>
                    <a:pt x="6422" y="4818"/>
                  </a:lnTo>
                  <a:lnTo>
                    <a:pt x="6432" y="4818"/>
                  </a:lnTo>
                  <a:lnTo>
                    <a:pt x="6440" y="4816"/>
                  </a:lnTo>
                  <a:lnTo>
                    <a:pt x="6444" y="4812"/>
                  </a:lnTo>
                  <a:lnTo>
                    <a:pt x="6446" y="4808"/>
                  </a:lnTo>
                  <a:lnTo>
                    <a:pt x="6446" y="4806"/>
                  </a:lnTo>
                  <a:lnTo>
                    <a:pt x="6440" y="4796"/>
                  </a:lnTo>
                  <a:lnTo>
                    <a:pt x="6452" y="4806"/>
                  </a:lnTo>
                  <a:lnTo>
                    <a:pt x="6452" y="4814"/>
                  </a:lnTo>
                  <a:lnTo>
                    <a:pt x="6454" y="4818"/>
                  </a:lnTo>
                  <a:lnTo>
                    <a:pt x="6458" y="4818"/>
                  </a:lnTo>
                  <a:lnTo>
                    <a:pt x="6460" y="4818"/>
                  </a:lnTo>
                  <a:lnTo>
                    <a:pt x="6464" y="4816"/>
                  </a:lnTo>
                  <a:lnTo>
                    <a:pt x="6466" y="4816"/>
                  </a:lnTo>
                  <a:lnTo>
                    <a:pt x="6468" y="4822"/>
                  </a:lnTo>
                  <a:lnTo>
                    <a:pt x="6470" y="4836"/>
                  </a:lnTo>
                  <a:lnTo>
                    <a:pt x="6474" y="4840"/>
                  </a:lnTo>
                  <a:lnTo>
                    <a:pt x="6482" y="4844"/>
                  </a:lnTo>
                  <a:lnTo>
                    <a:pt x="6486" y="4846"/>
                  </a:lnTo>
                  <a:lnTo>
                    <a:pt x="6488" y="4844"/>
                  </a:lnTo>
                  <a:lnTo>
                    <a:pt x="6492" y="4842"/>
                  </a:lnTo>
                  <a:lnTo>
                    <a:pt x="6494" y="4838"/>
                  </a:lnTo>
                  <a:lnTo>
                    <a:pt x="6498" y="4840"/>
                  </a:lnTo>
                  <a:lnTo>
                    <a:pt x="6500" y="4844"/>
                  </a:lnTo>
                  <a:lnTo>
                    <a:pt x="6500" y="4846"/>
                  </a:lnTo>
                  <a:lnTo>
                    <a:pt x="6498" y="4850"/>
                  </a:lnTo>
                  <a:lnTo>
                    <a:pt x="6494" y="4852"/>
                  </a:lnTo>
                  <a:lnTo>
                    <a:pt x="6494" y="4856"/>
                  </a:lnTo>
                  <a:lnTo>
                    <a:pt x="6496" y="4858"/>
                  </a:lnTo>
                  <a:lnTo>
                    <a:pt x="6500" y="4862"/>
                  </a:lnTo>
                  <a:lnTo>
                    <a:pt x="6500" y="4864"/>
                  </a:lnTo>
                  <a:lnTo>
                    <a:pt x="6500" y="4866"/>
                  </a:lnTo>
                  <a:lnTo>
                    <a:pt x="6504" y="4874"/>
                  </a:lnTo>
                  <a:lnTo>
                    <a:pt x="6506" y="4880"/>
                  </a:lnTo>
                  <a:lnTo>
                    <a:pt x="6508" y="4886"/>
                  </a:lnTo>
                  <a:lnTo>
                    <a:pt x="6508" y="4898"/>
                  </a:lnTo>
                  <a:lnTo>
                    <a:pt x="6504" y="4910"/>
                  </a:lnTo>
                  <a:lnTo>
                    <a:pt x="6504" y="4924"/>
                  </a:lnTo>
                  <a:lnTo>
                    <a:pt x="6504" y="4936"/>
                  </a:lnTo>
                  <a:lnTo>
                    <a:pt x="6502" y="4946"/>
                  </a:lnTo>
                  <a:lnTo>
                    <a:pt x="6498" y="4954"/>
                  </a:lnTo>
                  <a:lnTo>
                    <a:pt x="6494" y="4960"/>
                  </a:lnTo>
                  <a:lnTo>
                    <a:pt x="6488" y="4970"/>
                  </a:lnTo>
                  <a:lnTo>
                    <a:pt x="6486" y="4974"/>
                  </a:lnTo>
                  <a:lnTo>
                    <a:pt x="6486" y="4978"/>
                  </a:lnTo>
                  <a:lnTo>
                    <a:pt x="6486" y="4982"/>
                  </a:lnTo>
                  <a:lnTo>
                    <a:pt x="6488" y="4984"/>
                  </a:lnTo>
                  <a:lnTo>
                    <a:pt x="6494" y="4984"/>
                  </a:lnTo>
                  <a:lnTo>
                    <a:pt x="6496" y="4984"/>
                  </a:lnTo>
                  <a:lnTo>
                    <a:pt x="6496" y="4988"/>
                  </a:lnTo>
                  <a:lnTo>
                    <a:pt x="6494" y="4994"/>
                  </a:lnTo>
                  <a:lnTo>
                    <a:pt x="6496" y="4998"/>
                  </a:lnTo>
                  <a:lnTo>
                    <a:pt x="6498" y="5002"/>
                  </a:lnTo>
                  <a:lnTo>
                    <a:pt x="6496" y="5006"/>
                  </a:lnTo>
                  <a:lnTo>
                    <a:pt x="6494" y="5006"/>
                  </a:lnTo>
                  <a:lnTo>
                    <a:pt x="6492" y="5004"/>
                  </a:lnTo>
                  <a:lnTo>
                    <a:pt x="6490" y="5004"/>
                  </a:lnTo>
                  <a:lnTo>
                    <a:pt x="6486" y="5006"/>
                  </a:lnTo>
                  <a:lnTo>
                    <a:pt x="6486" y="5010"/>
                  </a:lnTo>
                  <a:lnTo>
                    <a:pt x="6486" y="5014"/>
                  </a:lnTo>
                  <a:lnTo>
                    <a:pt x="6490" y="5018"/>
                  </a:lnTo>
                  <a:lnTo>
                    <a:pt x="6500" y="5024"/>
                  </a:lnTo>
                  <a:lnTo>
                    <a:pt x="6510" y="5026"/>
                  </a:lnTo>
                  <a:lnTo>
                    <a:pt x="6514" y="5028"/>
                  </a:lnTo>
                  <a:lnTo>
                    <a:pt x="6516" y="5030"/>
                  </a:lnTo>
                  <a:lnTo>
                    <a:pt x="6514" y="5032"/>
                  </a:lnTo>
                  <a:lnTo>
                    <a:pt x="6512" y="5034"/>
                  </a:lnTo>
                  <a:lnTo>
                    <a:pt x="6508" y="5034"/>
                  </a:lnTo>
                  <a:lnTo>
                    <a:pt x="6502" y="5034"/>
                  </a:lnTo>
                  <a:lnTo>
                    <a:pt x="6498" y="5034"/>
                  </a:lnTo>
                  <a:lnTo>
                    <a:pt x="6494" y="5030"/>
                  </a:lnTo>
                  <a:lnTo>
                    <a:pt x="6488" y="5022"/>
                  </a:lnTo>
                  <a:lnTo>
                    <a:pt x="6486" y="5022"/>
                  </a:lnTo>
                  <a:lnTo>
                    <a:pt x="6484" y="5022"/>
                  </a:lnTo>
                  <a:lnTo>
                    <a:pt x="6484" y="5026"/>
                  </a:lnTo>
                  <a:lnTo>
                    <a:pt x="6484" y="5038"/>
                  </a:lnTo>
                  <a:lnTo>
                    <a:pt x="6484" y="5052"/>
                  </a:lnTo>
                  <a:lnTo>
                    <a:pt x="6480" y="5066"/>
                  </a:lnTo>
                  <a:lnTo>
                    <a:pt x="6476" y="5070"/>
                  </a:lnTo>
                  <a:lnTo>
                    <a:pt x="6474" y="5072"/>
                  </a:lnTo>
                  <a:lnTo>
                    <a:pt x="6470" y="5072"/>
                  </a:lnTo>
                  <a:lnTo>
                    <a:pt x="6466" y="5070"/>
                  </a:lnTo>
                  <a:lnTo>
                    <a:pt x="6460" y="5066"/>
                  </a:lnTo>
                  <a:lnTo>
                    <a:pt x="6460" y="5068"/>
                  </a:lnTo>
                  <a:lnTo>
                    <a:pt x="6462" y="5076"/>
                  </a:lnTo>
                  <a:lnTo>
                    <a:pt x="6468" y="5092"/>
                  </a:lnTo>
                  <a:lnTo>
                    <a:pt x="6480" y="5120"/>
                  </a:lnTo>
                  <a:lnTo>
                    <a:pt x="6484" y="5130"/>
                  </a:lnTo>
                  <a:lnTo>
                    <a:pt x="6488" y="5136"/>
                  </a:lnTo>
                  <a:lnTo>
                    <a:pt x="6494" y="5144"/>
                  </a:lnTo>
                  <a:lnTo>
                    <a:pt x="6498" y="5152"/>
                  </a:lnTo>
                  <a:lnTo>
                    <a:pt x="6504" y="5162"/>
                  </a:lnTo>
                  <a:lnTo>
                    <a:pt x="6514" y="5174"/>
                  </a:lnTo>
                  <a:lnTo>
                    <a:pt x="6536" y="5198"/>
                  </a:lnTo>
                  <a:lnTo>
                    <a:pt x="6544" y="5208"/>
                  </a:lnTo>
                  <a:lnTo>
                    <a:pt x="6546" y="5214"/>
                  </a:lnTo>
                  <a:lnTo>
                    <a:pt x="6556" y="5224"/>
                  </a:lnTo>
                  <a:lnTo>
                    <a:pt x="6576" y="5248"/>
                  </a:lnTo>
                  <a:lnTo>
                    <a:pt x="6582" y="5256"/>
                  </a:lnTo>
                  <a:lnTo>
                    <a:pt x="6584" y="5264"/>
                  </a:lnTo>
                  <a:lnTo>
                    <a:pt x="6588" y="5274"/>
                  </a:lnTo>
                  <a:lnTo>
                    <a:pt x="6594" y="5282"/>
                  </a:lnTo>
                  <a:lnTo>
                    <a:pt x="6600" y="5292"/>
                  </a:lnTo>
                  <a:lnTo>
                    <a:pt x="6600" y="5296"/>
                  </a:lnTo>
                  <a:lnTo>
                    <a:pt x="6600" y="5302"/>
                  </a:lnTo>
                  <a:lnTo>
                    <a:pt x="6598" y="5310"/>
                  </a:lnTo>
                  <a:lnTo>
                    <a:pt x="6598" y="5314"/>
                  </a:lnTo>
                  <a:lnTo>
                    <a:pt x="6600" y="5314"/>
                  </a:lnTo>
                  <a:lnTo>
                    <a:pt x="6602" y="5318"/>
                  </a:lnTo>
                  <a:lnTo>
                    <a:pt x="6606" y="5324"/>
                  </a:lnTo>
                  <a:lnTo>
                    <a:pt x="6608" y="5324"/>
                  </a:lnTo>
                  <a:lnTo>
                    <a:pt x="6614" y="5322"/>
                  </a:lnTo>
                  <a:lnTo>
                    <a:pt x="6620" y="5320"/>
                  </a:lnTo>
                  <a:lnTo>
                    <a:pt x="6626" y="5318"/>
                  </a:lnTo>
                  <a:lnTo>
                    <a:pt x="6630" y="5316"/>
                  </a:lnTo>
                  <a:lnTo>
                    <a:pt x="6638" y="5318"/>
                  </a:lnTo>
                  <a:lnTo>
                    <a:pt x="6630" y="5324"/>
                  </a:lnTo>
                  <a:lnTo>
                    <a:pt x="6624" y="5328"/>
                  </a:lnTo>
                  <a:lnTo>
                    <a:pt x="6612" y="5330"/>
                  </a:lnTo>
                  <a:lnTo>
                    <a:pt x="6606" y="5332"/>
                  </a:lnTo>
                  <a:lnTo>
                    <a:pt x="6604" y="5334"/>
                  </a:lnTo>
                  <a:lnTo>
                    <a:pt x="6606" y="5336"/>
                  </a:lnTo>
                  <a:lnTo>
                    <a:pt x="6616" y="5358"/>
                  </a:lnTo>
                  <a:lnTo>
                    <a:pt x="6630" y="5394"/>
                  </a:lnTo>
                  <a:lnTo>
                    <a:pt x="6638" y="5416"/>
                  </a:lnTo>
                  <a:lnTo>
                    <a:pt x="6642" y="5434"/>
                  </a:lnTo>
                  <a:lnTo>
                    <a:pt x="6642" y="5450"/>
                  </a:lnTo>
                  <a:lnTo>
                    <a:pt x="6642" y="5456"/>
                  </a:lnTo>
                  <a:lnTo>
                    <a:pt x="6638" y="5460"/>
                  </a:lnTo>
                  <a:lnTo>
                    <a:pt x="6634" y="5470"/>
                  </a:lnTo>
                  <a:lnTo>
                    <a:pt x="6634" y="5480"/>
                  </a:lnTo>
                  <a:lnTo>
                    <a:pt x="6636" y="5490"/>
                  </a:lnTo>
                  <a:lnTo>
                    <a:pt x="6638" y="5502"/>
                  </a:lnTo>
                  <a:lnTo>
                    <a:pt x="6650" y="5526"/>
                  </a:lnTo>
                  <a:lnTo>
                    <a:pt x="6660" y="5552"/>
                  </a:lnTo>
                  <a:lnTo>
                    <a:pt x="6664" y="5564"/>
                  </a:lnTo>
                  <a:lnTo>
                    <a:pt x="6666" y="5578"/>
                  </a:lnTo>
                  <a:lnTo>
                    <a:pt x="6668" y="5592"/>
                  </a:lnTo>
                  <a:lnTo>
                    <a:pt x="6666" y="5606"/>
                  </a:lnTo>
                  <a:lnTo>
                    <a:pt x="6664" y="5618"/>
                  </a:lnTo>
                  <a:lnTo>
                    <a:pt x="6658" y="5630"/>
                  </a:lnTo>
                  <a:lnTo>
                    <a:pt x="6652" y="5642"/>
                  </a:lnTo>
                  <a:lnTo>
                    <a:pt x="6642" y="5650"/>
                  </a:lnTo>
                  <a:lnTo>
                    <a:pt x="6634" y="5658"/>
                  </a:lnTo>
                  <a:lnTo>
                    <a:pt x="6628" y="5666"/>
                  </a:lnTo>
                  <a:lnTo>
                    <a:pt x="6622" y="5674"/>
                  </a:lnTo>
                  <a:lnTo>
                    <a:pt x="6618" y="5684"/>
                  </a:lnTo>
                  <a:lnTo>
                    <a:pt x="6610" y="5704"/>
                  </a:lnTo>
                  <a:lnTo>
                    <a:pt x="6606" y="5724"/>
                  </a:lnTo>
                  <a:lnTo>
                    <a:pt x="6600" y="5764"/>
                  </a:lnTo>
                  <a:lnTo>
                    <a:pt x="6598" y="5782"/>
                  </a:lnTo>
                  <a:lnTo>
                    <a:pt x="6592" y="5794"/>
                  </a:lnTo>
                  <a:lnTo>
                    <a:pt x="6586" y="5806"/>
                  </a:lnTo>
                  <a:lnTo>
                    <a:pt x="6582" y="5816"/>
                  </a:lnTo>
                  <a:lnTo>
                    <a:pt x="6582" y="5826"/>
                  </a:lnTo>
                  <a:lnTo>
                    <a:pt x="6582" y="5836"/>
                  </a:lnTo>
                  <a:lnTo>
                    <a:pt x="6584" y="5854"/>
                  </a:lnTo>
                  <a:lnTo>
                    <a:pt x="6584" y="5868"/>
                  </a:lnTo>
                  <a:lnTo>
                    <a:pt x="6582" y="5882"/>
                  </a:lnTo>
                  <a:lnTo>
                    <a:pt x="6580" y="5892"/>
                  </a:lnTo>
                  <a:lnTo>
                    <a:pt x="6582" y="5900"/>
                  </a:lnTo>
                  <a:lnTo>
                    <a:pt x="6586" y="5920"/>
                  </a:lnTo>
                  <a:lnTo>
                    <a:pt x="6594" y="5938"/>
                  </a:lnTo>
                  <a:lnTo>
                    <a:pt x="6604" y="5960"/>
                  </a:lnTo>
                  <a:lnTo>
                    <a:pt x="6628" y="6004"/>
                  </a:lnTo>
                  <a:lnTo>
                    <a:pt x="6638" y="6030"/>
                  </a:lnTo>
                  <a:lnTo>
                    <a:pt x="6646" y="6060"/>
                  </a:lnTo>
                  <a:lnTo>
                    <a:pt x="6654" y="6084"/>
                  </a:lnTo>
                  <a:lnTo>
                    <a:pt x="6664" y="6102"/>
                  </a:lnTo>
                  <a:lnTo>
                    <a:pt x="6672" y="6112"/>
                  </a:lnTo>
                  <a:lnTo>
                    <a:pt x="6682" y="6122"/>
                  </a:lnTo>
                  <a:lnTo>
                    <a:pt x="6688" y="6132"/>
                  </a:lnTo>
                  <a:lnTo>
                    <a:pt x="6692" y="6144"/>
                  </a:lnTo>
                  <a:lnTo>
                    <a:pt x="6692" y="6164"/>
                  </a:lnTo>
                  <a:lnTo>
                    <a:pt x="6690" y="6194"/>
                  </a:lnTo>
                  <a:lnTo>
                    <a:pt x="6688" y="6208"/>
                  </a:lnTo>
                  <a:lnTo>
                    <a:pt x="6690" y="6226"/>
                  </a:lnTo>
                  <a:lnTo>
                    <a:pt x="6698" y="6266"/>
                  </a:lnTo>
                  <a:lnTo>
                    <a:pt x="6708" y="6312"/>
                  </a:lnTo>
                  <a:lnTo>
                    <a:pt x="6712" y="6334"/>
                  </a:lnTo>
                  <a:lnTo>
                    <a:pt x="6714" y="6356"/>
                  </a:lnTo>
                  <a:lnTo>
                    <a:pt x="6718" y="6376"/>
                  </a:lnTo>
                  <a:lnTo>
                    <a:pt x="6722" y="6394"/>
                  </a:lnTo>
                  <a:lnTo>
                    <a:pt x="6730" y="6408"/>
                  </a:lnTo>
                  <a:lnTo>
                    <a:pt x="6738" y="6422"/>
                  </a:lnTo>
                  <a:lnTo>
                    <a:pt x="6748" y="6432"/>
                  </a:lnTo>
                  <a:lnTo>
                    <a:pt x="6756" y="6442"/>
                  </a:lnTo>
                  <a:lnTo>
                    <a:pt x="6772" y="6456"/>
                  </a:lnTo>
                  <a:lnTo>
                    <a:pt x="6782" y="6470"/>
                  </a:lnTo>
                  <a:lnTo>
                    <a:pt x="6788" y="6484"/>
                  </a:lnTo>
                  <a:lnTo>
                    <a:pt x="6792" y="6498"/>
                  </a:lnTo>
                  <a:lnTo>
                    <a:pt x="6796" y="6514"/>
                  </a:lnTo>
                  <a:lnTo>
                    <a:pt x="6800" y="6530"/>
                  </a:lnTo>
                  <a:lnTo>
                    <a:pt x="6806" y="6548"/>
                  </a:lnTo>
                  <a:lnTo>
                    <a:pt x="6816" y="6568"/>
                  </a:lnTo>
                  <a:lnTo>
                    <a:pt x="6830" y="6592"/>
                  </a:lnTo>
                  <a:lnTo>
                    <a:pt x="6840" y="6612"/>
                  </a:lnTo>
                  <a:lnTo>
                    <a:pt x="6848" y="6630"/>
                  </a:lnTo>
                  <a:lnTo>
                    <a:pt x="6850" y="6644"/>
                  </a:lnTo>
                  <a:lnTo>
                    <a:pt x="6850" y="6656"/>
                  </a:lnTo>
                  <a:lnTo>
                    <a:pt x="6846" y="6666"/>
                  </a:lnTo>
                  <a:lnTo>
                    <a:pt x="6844" y="6672"/>
                  </a:lnTo>
                  <a:lnTo>
                    <a:pt x="6840" y="6674"/>
                  </a:lnTo>
                  <a:lnTo>
                    <a:pt x="6836" y="6674"/>
                  </a:lnTo>
                  <a:lnTo>
                    <a:pt x="6834" y="6672"/>
                  </a:lnTo>
                  <a:lnTo>
                    <a:pt x="6832" y="6672"/>
                  </a:lnTo>
                  <a:lnTo>
                    <a:pt x="6830" y="6674"/>
                  </a:lnTo>
                  <a:lnTo>
                    <a:pt x="6828" y="6676"/>
                  </a:lnTo>
                  <a:lnTo>
                    <a:pt x="6828" y="6682"/>
                  </a:lnTo>
                  <a:lnTo>
                    <a:pt x="6830" y="6686"/>
                  </a:lnTo>
                  <a:lnTo>
                    <a:pt x="6832" y="6694"/>
                  </a:lnTo>
                  <a:lnTo>
                    <a:pt x="6836" y="6700"/>
                  </a:lnTo>
                  <a:lnTo>
                    <a:pt x="6846" y="6714"/>
                  </a:lnTo>
                  <a:lnTo>
                    <a:pt x="6850" y="6722"/>
                  </a:lnTo>
                  <a:lnTo>
                    <a:pt x="6852" y="6730"/>
                  </a:lnTo>
                  <a:lnTo>
                    <a:pt x="6848" y="6734"/>
                  </a:lnTo>
                  <a:lnTo>
                    <a:pt x="6846" y="6738"/>
                  </a:lnTo>
                  <a:lnTo>
                    <a:pt x="6846" y="6742"/>
                  </a:lnTo>
                  <a:lnTo>
                    <a:pt x="6848" y="6752"/>
                  </a:lnTo>
                  <a:lnTo>
                    <a:pt x="6850" y="6758"/>
                  </a:lnTo>
                  <a:lnTo>
                    <a:pt x="6852" y="6756"/>
                  </a:lnTo>
                  <a:lnTo>
                    <a:pt x="6854" y="6754"/>
                  </a:lnTo>
                  <a:lnTo>
                    <a:pt x="6854" y="6750"/>
                  </a:lnTo>
                  <a:lnTo>
                    <a:pt x="6856" y="6746"/>
                  </a:lnTo>
                  <a:lnTo>
                    <a:pt x="6858" y="6744"/>
                  </a:lnTo>
                  <a:lnTo>
                    <a:pt x="6862" y="6744"/>
                  </a:lnTo>
                  <a:lnTo>
                    <a:pt x="6864" y="6744"/>
                  </a:lnTo>
                  <a:lnTo>
                    <a:pt x="6866" y="6746"/>
                  </a:lnTo>
                  <a:lnTo>
                    <a:pt x="6868" y="6748"/>
                  </a:lnTo>
                  <a:lnTo>
                    <a:pt x="6868" y="6752"/>
                  </a:lnTo>
                  <a:lnTo>
                    <a:pt x="6870" y="6758"/>
                  </a:lnTo>
                  <a:lnTo>
                    <a:pt x="6870" y="6760"/>
                  </a:lnTo>
                  <a:lnTo>
                    <a:pt x="6874" y="6760"/>
                  </a:lnTo>
                  <a:lnTo>
                    <a:pt x="6876" y="6760"/>
                  </a:lnTo>
                  <a:lnTo>
                    <a:pt x="6882" y="6762"/>
                  </a:lnTo>
                  <a:lnTo>
                    <a:pt x="6884" y="6764"/>
                  </a:lnTo>
                  <a:lnTo>
                    <a:pt x="6886" y="6768"/>
                  </a:lnTo>
                  <a:lnTo>
                    <a:pt x="6888" y="6774"/>
                  </a:lnTo>
                  <a:lnTo>
                    <a:pt x="6890" y="6776"/>
                  </a:lnTo>
                  <a:lnTo>
                    <a:pt x="6894" y="6776"/>
                  </a:lnTo>
                  <a:lnTo>
                    <a:pt x="6898" y="6780"/>
                  </a:lnTo>
                  <a:lnTo>
                    <a:pt x="6902" y="6782"/>
                  </a:lnTo>
                  <a:lnTo>
                    <a:pt x="6906" y="6782"/>
                  </a:lnTo>
                  <a:lnTo>
                    <a:pt x="6910" y="6782"/>
                  </a:lnTo>
                  <a:lnTo>
                    <a:pt x="6916" y="6782"/>
                  </a:lnTo>
                  <a:lnTo>
                    <a:pt x="6918" y="6782"/>
                  </a:lnTo>
                  <a:lnTo>
                    <a:pt x="6920" y="6782"/>
                  </a:lnTo>
                  <a:lnTo>
                    <a:pt x="6924" y="6774"/>
                  </a:lnTo>
                  <a:lnTo>
                    <a:pt x="6932" y="6768"/>
                  </a:lnTo>
                  <a:lnTo>
                    <a:pt x="6936" y="6764"/>
                  </a:lnTo>
                  <a:lnTo>
                    <a:pt x="6944" y="6762"/>
                  </a:lnTo>
                  <a:lnTo>
                    <a:pt x="6956" y="6762"/>
                  </a:lnTo>
                  <a:lnTo>
                    <a:pt x="6962" y="6764"/>
                  </a:lnTo>
                  <a:lnTo>
                    <a:pt x="6970" y="6764"/>
                  </a:lnTo>
                  <a:lnTo>
                    <a:pt x="6982" y="6760"/>
                  </a:lnTo>
                  <a:lnTo>
                    <a:pt x="6988" y="6758"/>
                  </a:lnTo>
                  <a:lnTo>
                    <a:pt x="6994" y="6754"/>
                  </a:lnTo>
                  <a:lnTo>
                    <a:pt x="7000" y="6748"/>
                  </a:lnTo>
                  <a:lnTo>
                    <a:pt x="7004" y="6742"/>
                  </a:lnTo>
                  <a:lnTo>
                    <a:pt x="7008" y="6740"/>
                  </a:lnTo>
                  <a:lnTo>
                    <a:pt x="7012" y="6740"/>
                  </a:lnTo>
                  <a:lnTo>
                    <a:pt x="7024" y="6740"/>
                  </a:lnTo>
                  <a:lnTo>
                    <a:pt x="7036" y="6742"/>
                  </a:lnTo>
                  <a:lnTo>
                    <a:pt x="7046" y="6744"/>
                  </a:lnTo>
                  <a:lnTo>
                    <a:pt x="7052" y="6744"/>
                  </a:lnTo>
                  <a:lnTo>
                    <a:pt x="7056" y="6742"/>
                  </a:lnTo>
                  <a:lnTo>
                    <a:pt x="7062" y="6740"/>
                  </a:lnTo>
                  <a:lnTo>
                    <a:pt x="7068" y="6742"/>
                  </a:lnTo>
                  <a:lnTo>
                    <a:pt x="7084" y="6746"/>
                  </a:lnTo>
                  <a:lnTo>
                    <a:pt x="7092" y="6750"/>
                  </a:lnTo>
                  <a:lnTo>
                    <a:pt x="7098" y="6750"/>
                  </a:lnTo>
                  <a:lnTo>
                    <a:pt x="7106" y="6748"/>
                  </a:lnTo>
                  <a:lnTo>
                    <a:pt x="7112" y="6744"/>
                  </a:lnTo>
                  <a:lnTo>
                    <a:pt x="7116" y="6740"/>
                  </a:lnTo>
                  <a:lnTo>
                    <a:pt x="7122" y="6738"/>
                  </a:lnTo>
                  <a:lnTo>
                    <a:pt x="7128" y="6738"/>
                  </a:lnTo>
                  <a:lnTo>
                    <a:pt x="7134" y="6740"/>
                  </a:lnTo>
                  <a:lnTo>
                    <a:pt x="7142" y="6742"/>
                  </a:lnTo>
                  <a:lnTo>
                    <a:pt x="7144" y="6740"/>
                  </a:lnTo>
                  <a:lnTo>
                    <a:pt x="7144" y="6734"/>
                  </a:lnTo>
                  <a:lnTo>
                    <a:pt x="7144" y="6730"/>
                  </a:lnTo>
                  <a:lnTo>
                    <a:pt x="7148" y="6728"/>
                  </a:lnTo>
                  <a:lnTo>
                    <a:pt x="7152" y="6726"/>
                  </a:lnTo>
                  <a:lnTo>
                    <a:pt x="7160" y="6726"/>
                  </a:lnTo>
                  <a:lnTo>
                    <a:pt x="7168" y="6726"/>
                  </a:lnTo>
                  <a:lnTo>
                    <a:pt x="7178" y="6726"/>
                  </a:lnTo>
                  <a:lnTo>
                    <a:pt x="7188" y="6724"/>
                  </a:lnTo>
                  <a:lnTo>
                    <a:pt x="7196" y="6718"/>
                  </a:lnTo>
                  <a:lnTo>
                    <a:pt x="7214" y="6704"/>
                  </a:lnTo>
                  <a:lnTo>
                    <a:pt x="7236" y="6686"/>
                  </a:lnTo>
                  <a:lnTo>
                    <a:pt x="7262" y="6662"/>
                  </a:lnTo>
                  <a:lnTo>
                    <a:pt x="7276" y="6646"/>
                  </a:lnTo>
                  <a:lnTo>
                    <a:pt x="7288" y="6626"/>
                  </a:lnTo>
                  <a:lnTo>
                    <a:pt x="7296" y="6618"/>
                  </a:lnTo>
                  <a:lnTo>
                    <a:pt x="7302" y="6610"/>
                  </a:lnTo>
                  <a:lnTo>
                    <a:pt x="7316" y="6598"/>
                  </a:lnTo>
                  <a:lnTo>
                    <a:pt x="7324" y="6588"/>
                  </a:lnTo>
                  <a:lnTo>
                    <a:pt x="7334" y="6574"/>
                  </a:lnTo>
                  <a:lnTo>
                    <a:pt x="7344" y="6554"/>
                  </a:lnTo>
                  <a:lnTo>
                    <a:pt x="7356" y="6528"/>
                  </a:lnTo>
                  <a:lnTo>
                    <a:pt x="7372" y="6498"/>
                  </a:lnTo>
                  <a:lnTo>
                    <a:pt x="7384" y="6480"/>
                  </a:lnTo>
                  <a:lnTo>
                    <a:pt x="7396" y="6468"/>
                  </a:lnTo>
                  <a:lnTo>
                    <a:pt x="7406" y="6460"/>
                  </a:lnTo>
                  <a:lnTo>
                    <a:pt x="7416" y="6448"/>
                  </a:lnTo>
                  <a:lnTo>
                    <a:pt x="7424" y="6432"/>
                  </a:lnTo>
                  <a:lnTo>
                    <a:pt x="7430" y="6406"/>
                  </a:lnTo>
                  <a:lnTo>
                    <a:pt x="7436" y="6366"/>
                  </a:lnTo>
                  <a:lnTo>
                    <a:pt x="7438" y="6338"/>
                  </a:lnTo>
                  <a:lnTo>
                    <a:pt x="7438" y="6332"/>
                  </a:lnTo>
                  <a:lnTo>
                    <a:pt x="7436" y="6330"/>
                  </a:lnTo>
                  <a:lnTo>
                    <a:pt x="7430" y="6332"/>
                  </a:lnTo>
                  <a:lnTo>
                    <a:pt x="7428" y="6330"/>
                  </a:lnTo>
                  <a:lnTo>
                    <a:pt x="7426" y="6326"/>
                  </a:lnTo>
                  <a:lnTo>
                    <a:pt x="7426" y="6320"/>
                  </a:lnTo>
                  <a:lnTo>
                    <a:pt x="7428" y="6312"/>
                  </a:lnTo>
                  <a:lnTo>
                    <a:pt x="7434" y="6304"/>
                  </a:lnTo>
                  <a:lnTo>
                    <a:pt x="7440" y="6296"/>
                  </a:lnTo>
                  <a:lnTo>
                    <a:pt x="7450" y="6288"/>
                  </a:lnTo>
                  <a:lnTo>
                    <a:pt x="7462" y="6280"/>
                  </a:lnTo>
                  <a:lnTo>
                    <a:pt x="7474" y="6274"/>
                  </a:lnTo>
                  <a:lnTo>
                    <a:pt x="7488" y="6268"/>
                  </a:lnTo>
                  <a:lnTo>
                    <a:pt x="7502" y="6262"/>
                  </a:lnTo>
                  <a:lnTo>
                    <a:pt x="7514" y="6256"/>
                  </a:lnTo>
                  <a:lnTo>
                    <a:pt x="7524" y="6248"/>
                  </a:lnTo>
                  <a:lnTo>
                    <a:pt x="7530" y="6242"/>
                  </a:lnTo>
                  <a:lnTo>
                    <a:pt x="7536" y="6234"/>
                  </a:lnTo>
                  <a:lnTo>
                    <a:pt x="7540" y="6226"/>
                  </a:lnTo>
                  <a:lnTo>
                    <a:pt x="7540" y="6218"/>
                  </a:lnTo>
                  <a:lnTo>
                    <a:pt x="7538" y="6210"/>
                  </a:lnTo>
                  <a:lnTo>
                    <a:pt x="7534" y="6206"/>
                  </a:lnTo>
                  <a:lnTo>
                    <a:pt x="7534" y="6200"/>
                  </a:lnTo>
                  <a:lnTo>
                    <a:pt x="7536" y="6188"/>
                  </a:lnTo>
                  <a:lnTo>
                    <a:pt x="7540" y="6172"/>
                  </a:lnTo>
                  <a:lnTo>
                    <a:pt x="7542" y="6160"/>
                  </a:lnTo>
                  <a:lnTo>
                    <a:pt x="7542" y="6146"/>
                  </a:lnTo>
                  <a:lnTo>
                    <a:pt x="7540" y="6126"/>
                  </a:lnTo>
                  <a:lnTo>
                    <a:pt x="7538" y="6128"/>
                  </a:lnTo>
                  <a:lnTo>
                    <a:pt x="7536" y="6130"/>
                  </a:lnTo>
                  <a:lnTo>
                    <a:pt x="7534" y="6130"/>
                  </a:lnTo>
                  <a:lnTo>
                    <a:pt x="7532" y="6126"/>
                  </a:lnTo>
                  <a:lnTo>
                    <a:pt x="7530" y="6118"/>
                  </a:lnTo>
                  <a:lnTo>
                    <a:pt x="7526" y="6090"/>
                  </a:lnTo>
                  <a:lnTo>
                    <a:pt x="7524" y="6074"/>
                  </a:lnTo>
                  <a:lnTo>
                    <a:pt x="7522" y="6064"/>
                  </a:lnTo>
                  <a:lnTo>
                    <a:pt x="7512" y="6052"/>
                  </a:lnTo>
                  <a:lnTo>
                    <a:pt x="7508" y="6046"/>
                  </a:lnTo>
                  <a:lnTo>
                    <a:pt x="7506" y="6042"/>
                  </a:lnTo>
                  <a:lnTo>
                    <a:pt x="7506" y="6034"/>
                  </a:lnTo>
                  <a:lnTo>
                    <a:pt x="7508" y="6026"/>
                  </a:lnTo>
                  <a:lnTo>
                    <a:pt x="7508" y="6016"/>
                  </a:lnTo>
                  <a:lnTo>
                    <a:pt x="7508" y="6010"/>
                  </a:lnTo>
                  <a:lnTo>
                    <a:pt x="7514" y="6008"/>
                  </a:lnTo>
                  <a:lnTo>
                    <a:pt x="7518" y="6008"/>
                  </a:lnTo>
                  <a:lnTo>
                    <a:pt x="7524" y="6004"/>
                  </a:lnTo>
                  <a:lnTo>
                    <a:pt x="7530" y="5998"/>
                  </a:lnTo>
                  <a:lnTo>
                    <a:pt x="7540" y="5988"/>
                  </a:lnTo>
                  <a:lnTo>
                    <a:pt x="7548" y="5976"/>
                  </a:lnTo>
                  <a:lnTo>
                    <a:pt x="7556" y="5972"/>
                  </a:lnTo>
                  <a:lnTo>
                    <a:pt x="7566" y="5966"/>
                  </a:lnTo>
                  <a:lnTo>
                    <a:pt x="7570" y="5964"/>
                  </a:lnTo>
                  <a:lnTo>
                    <a:pt x="7576" y="5960"/>
                  </a:lnTo>
                  <a:lnTo>
                    <a:pt x="7582" y="5950"/>
                  </a:lnTo>
                  <a:lnTo>
                    <a:pt x="7590" y="5936"/>
                  </a:lnTo>
                  <a:lnTo>
                    <a:pt x="7600" y="5918"/>
                  </a:lnTo>
                  <a:lnTo>
                    <a:pt x="7610" y="5906"/>
                  </a:lnTo>
                  <a:lnTo>
                    <a:pt x="7620" y="5896"/>
                  </a:lnTo>
                  <a:lnTo>
                    <a:pt x="7630" y="5888"/>
                  </a:lnTo>
                  <a:lnTo>
                    <a:pt x="7640" y="5884"/>
                  </a:lnTo>
                  <a:lnTo>
                    <a:pt x="7650" y="5880"/>
                  </a:lnTo>
                  <a:lnTo>
                    <a:pt x="7670" y="5874"/>
                  </a:lnTo>
                  <a:lnTo>
                    <a:pt x="7680" y="5868"/>
                  </a:lnTo>
                  <a:lnTo>
                    <a:pt x="7690" y="5862"/>
                  </a:lnTo>
                  <a:lnTo>
                    <a:pt x="7698" y="5854"/>
                  </a:lnTo>
                  <a:lnTo>
                    <a:pt x="7708" y="5844"/>
                  </a:lnTo>
                  <a:lnTo>
                    <a:pt x="7724" y="5822"/>
                  </a:lnTo>
                  <a:lnTo>
                    <a:pt x="7742" y="5792"/>
                  </a:lnTo>
                  <a:lnTo>
                    <a:pt x="7748" y="5778"/>
                  </a:lnTo>
                  <a:lnTo>
                    <a:pt x="7748" y="5774"/>
                  </a:lnTo>
                  <a:lnTo>
                    <a:pt x="7748" y="5772"/>
                  </a:lnTo>
                  <a:lnTo>
                    <a:pt x="7752" y="5762"/>
                  </a:lnTo>
                  <a:lnTo>
                    <a:pt x="7756" y="5754"/>
                  </a:lnTo>
                  <a:lnTo>
                    <a:pt x="7756" y="5748"/>
                  </a:lnTo>
                  <a:lnTo>
                    <a:pt x="7754" y="5744"/>
                  </a:lnTo>
                  <a:lnTo>
                    <a:pt x="7752" y="5742"/>
                  </a:lnTo>
                  <a:lnTo>
                    <a:pt x="7748" y="5736"/>
                  </a:lnTo>
                  <a:lnTo>
                    <a:pt x="7744" y="5730"/>
                  </a:lnTo>
                  <a:lnTo>
                    <a:pt x="7742" y="5720"/>
                  </a:lnTo>
                  <a:lnTo>
                    <a:pt x="7742" y="5706"/>
                  </a:lnTo>
                  <a:lnTo>
                    <a:pt x="7744" y="5654"/>
                  </a:lnTo>
                  <a:lnTo>
                    <a:pt x="7742" y="5632"/>
                  </a:lnTo>
                  <a:lnTo>
                    <a:pt x="7738" y="5610"/>
                  </a:lnTo>
                  <a:lnTo>
                    <a:pt x="7738" y="5596"/>
                  </a:lnTo>
                  <a:lnTo>
                    <a:pt x="7740" y="5588"/>
                  </a:lnTo>
                  <a:lnTo>
                    <a:pt x="7742" y="5582"/>
                  </a:lnTo>
                  <a:lnTo>
                    <a:pt x="7746" y="5578"/>
                  </a:lnTo>
                  <a:lnTo>
                    <a:pt x="7748" y="5576"/>
                  </a:lnTo>
                  <a:lnTo>
                    <a:pt x="7748" y="5570"/>
                  </a:lnTo>
                  <a:lnTo>
                    <a:pt x="7746" y="5562"/>
                  </a:lnTo>
                  <a:lnTo>
                    <a:pt x="7738" y="5550"/>
                  </a:lnTo>
                  <a:lnTo>
                    <a:pt x="7728" y="5538"/>
                  </a:lnTo>
                  <a:lnTo>
                    <a:pt x="7722" y="5536"/>
                  </a:lnTo>
                  <a:lnTo>
                    <a:pt x="7716" y="5532"/>
                  </a:lnTo>
                  <a:lnTo>
                    <a:pt x="7712" y="5524"/>
                  </a:lnTo>
                  <a:lnTo>
                    <a:pt x="7708" y="5512"/>
                  </a:lnTo>
                  <a:lnTo>
                    <a:pt x="7708" y="5502"/>
                  </a:lnTo>
                  <a:lnTo>
                    <a:pt x="7704" y="5488"/>
                  </a:lnTo>
                  <a:lnTo>
                    <a:pt x="7696" y="5466"/>
                  </a:lnTo>
                  <a:lnTo>
                    <a:pt x="7692" y="5454"/>
                  </a:lnTo>
                  <a:lnTo>
                    <a:pt x="7692" y="5446"/>
                  </a:lnTo>
                  <a:lnTo>
                    <a:pt x="7692" y="5440"/>
                  </a:lnTo>
                  <a:lnTo>
                    <a:pt x="7694" y="5436"/>
                  </a:lnTo>
                  <a:lnTo>
                    <a:pt x="7698" y="5432"/>
                  </a:lnTo>
                  <a:lnTo>
                    <a:pt x="7700" y="5428"/>
                  </a:lnTo>
                  <a:lnTo>
                    <a:pt x="7700" y="5422"/>
                  </a:lnTo>
                  <a:lnTo>
                    <a:pt x="7696" y="5414"/>
                  </a:lnTo>
                  <a:lnTo>
                    <a:pt x="7694" y="5402"/>
                  </a:lnTo>
                  <a:lnTo>
                    <a:pt x="7692" y="5396"/>
                  </a:lnTo>
                  <a:lnTo>
                    <a:pt x="7694" y="5390"/>
                  </a:lnTo>
                  <a:lnTo>
                    <a:pt x="7696" y="5388"/>
                  </a:lnTo>
                  <a:lnTo>
                    <a:pt x="7700" y="5386"/>
                  </a:lnTo>
                  <a:lnTo>
                    <a:pt x="7700" y="5384"/>
                  </a:lnTo>
                  <a:lnTo>
                    <a:pt x="7700" y="5380"/>
                  </a:lnTo>
                  <a:lnTo>
                    <a:pt x="7698" y="5374"/>
                  </a:lnTo>
                  <a:lnTo>
                    <a:pt x="7686" y="5360"/>
                  </a:lnTo>
                  <a:lnTo>
                    <a:pt x="7676" y="5348"/>
                  </a:lnTo>
                  <a:lnTo>
                    <a:pt x="7672" y="5340"/>
                  </a:lnTo>
                  <a:lnTo>
                    <a:pt x="7670" y="5330"/>
                  </a:lnTo>
                  <a:lnTo>
                    <a:pt x="7672" y="5318"/>
                  </a:lnTo>
                  <a:lnTo>
                    <a:pt x="7676" y="5304"/>
                  </a:lnTo>
                  <a:lnTo>
                    <a:pt x="7680" y="5294"/>
                  </a:lnTo>
                  <a:lnTo>
                    <a:pt x="7682" y="5286"/>
                  </a:lnTo>
                  <a:lnTo>
                    <a:pt x="7686" y="5278"/>
                  </a:lnTo>
                  <a:lnTo>
                    <a:pt x="7692" y="5264"/>
                  </a:lnTo>
                  <a:lnTo>
                    <a:pt x="7708" y="5240"/>
                  </a:lnTo>
                  <a:lnTo>
                    <a:pt x="7712" y="5228"/>
                  </a:lnTo>
                  <a:lnTo>
                    <a:pt x="7714" y="5214"/>
                  </a:lnTo>
                  <a:lnTo>
                    <a:pt x="7716" y="5208"/>
                  </a:lnTo>
                  <a:lnTo>
                    <a:pt x="7718" y="5204"/>
                  </a:lnTo>
                  <a:lnTo>
                    <a:pt x="7724" y="5202"/>
                  </a:lnTo>
                  <a:lnTo>
                    <a:pt x="7726" y="5200"/>
                  </a:lnTo>
                  <a:lnTo>
                    <a:pt x="7728" y="5198"/>
                  </a:lnTo>
                  <a:lnTo>
                    <a:pt x="7728" y="5192"/>
                  </a:lnTo>
                  <a:lnTo>
                    <a:pt x="7728" y="5182"/>
                  </a:lnTo>
                  <a:lnTo>
                    <a:pt x="7728" y="5170"/>
                  </a:lnTo>
                  <a:lnTo>
                    <a:pt x="7732" y="5164"/>
                  </a:lnTo>
                  <a:lnTo>
                    <a:pt x="7736" y="5160"/>
                  </a:lnTo>
                  <a:lnTo>
                    <a:pt x="7744" y="5158"/>
                  </a:lnTo>
                  <a:lnTo>
                    <a:pt x="7754" y="5154"/>
                  </a:lnTo>
                  <a:lnTo>
                    <a:pt x="7758" y="5150"/>
                  </a:lnTo>
                  <a:lnTo>
                    <a:pt x="7758" y="5144"/>
                  </a:lnTo>
                  <a:lnTo>
                    <a:pt x="7756" y="5136"/>
                  </a:lnTo>
                  <a:lnTo>
                    <a:pt x="7760" y="5136"/>
                  </a:lnTo>
                  <a:lnTo>
                    <a:pt x="7764" y="5134"/>
                  </a:lnTo>
                  <a:lnTo>
                    <a:pt x="7770" y="5132"/>
                  </a:lnTo>
                  <a:lnTo>
                    <a:pt x="7776" y="5126"/>
                  </a:lnTo>
                  <a:lnTo>
                    <a:pt x="7786" y="5116"/>
                  </a:lnTo>
                  <a:lnTo>
                    <a:pt x="7792" y="5106"/>
                  </a:lnTo>
                  <a:lnTo>
                    <a:pt x="7796" y="5098"/>
                  </a:lnTo>
                  <a:lnTo>
                    <a:pt x="7798" y="5088"/>
                  </a:lnTo>
                  <a:lnTo>
                    <a:pt x="7800" y="5082"/>
                  </a:lnTo>
                  <a:lnTo>
                    <a:pt x="7804" y="5074"/>
                  </a:lnTo>
                  <a:lnTo>
                    <a:pt x="7814" y="5062"/>
                  </a:lnTo>
                  <a:lnTo>
                    <a:pt x="7826" y="5046"/>
                  </a:lnTo>
                  <a:lnTo>
                    <a:pt x="7854" y="5016"/>
                  </a:lnTo>
                  <a:lnTo>
                    <a:pt x="7874" y="4990"/>
                  </a:lnTo>
                  <a:lnTo>
                    <a:pt x="7898" y="4966"/>
                  </a:lnTo>
                  <a:lnTo>
                    <a:pt x="7936" y="4934"/>
                  </a:lnTo>
                  <a:lnTo>
                    <a:pt x="7960" y="4914"/>
                  </a:lnTo>
                  <a:lnTo>
                    <a:pt x="7984" y="4892"/>
                  </a:lnTo>
                  <a:lnTo>
                    <a:pt x="8008" y="4864"/>
                  </a:lnTo>
                  <a:lnTo>
                    <a:pt x="8030" y="4834"/>
                  </a:lnTo>
                  <a:lnTo>
                    <a:pt x="8050" y="4802"/>
                  </a:lnTo>
                  <a:lnTo>
                    <a:pt x="8070" y="4766"/>
                  </a:lnTo>
                  <a:lnTo>
                    <a:pt x="8090" y="4726"/>
                  </a:lnTo>
                  <a:lnTo>
                    <a:pt x="8108" y="4682"/>
                  </a:lnTo>
                  <a:lnTo>
                    <a:pt x="8116" y="4658"/>
                  </a:lnTo>
                  <a:lnTo>
                    <a:pt x="8126" y="4638"/>
                  </a:lnTo>
                  <a:lnTo>
                    <a:pt x="8142" y="4606"/>
                  </a:lnTo>
                  <a:lnTo>
                    <a:pt x="8154" y="4582"/>
                  </a:lnTo>
                  <a:lnTo>
                    <a:pt x="8158" y="4570"/>
                  </a:lnTo>
                  <a:lnTo>
                    <a:pt x="8160" y="4558"/>
                  </a:lnTo>
                  <a:lnTo>
                    <a:pt x="8162" y="4542"/>
                  </a:lnTo>
                  <a:lnTo>
                    <a:pt x="8166" y="4534"/>
                  </a:lnTo>
                  <a:lnTo>
                    <a:pt x="8172" y="4530"/>
                  </a:lnTo>
                  <a:lnTo>
                    <a:pt x="8176" y="4530"/>
                  </a:lnTo>
                  <a:lnTo>
                    <a:pt x="8180" y="4532"/>
                  </a:lnTo>
                  <a:lnTo>
                    <a:pt x="8182" y="4532"/>
                  </a:lnTo>
                  <a:lnTo>
                    <a:pt x="8174" y="4518"/>
                  </a:lnTo>
                  <a:lnTo>
                    <a:pt x="8168" y="4508"/>
                  </a:lnTo>
                  <a:lnTo>
                    <a:pt x="8168" y="4496"/>
                  </a:lnTo>
                  <a:lnTo>
                    <a:pt x="8168" y="4486"/>
                  </a:lnTo>
                  <a:lnTo>
                    <a:pt x="8172" y="4478"/>
                  </a:lnTo>
                  <a:lnTo>
                    <a:pt x="8174" y="4470"/>
                  </a:lnTo>
                  <a:lnTo>
                    <a:pt x="8174" y="4464"/>
                  </a:lnTo>
                  <a:lnTo>
                    <a:pt x="8172" y="4460"/>
                  </a:lnTo>
                  <a:lnTo>
                    <a:pt x="8166" y="4456"/>
                  </a:lnTo>
                  <a:lnTo>
                    <a:pt x="8158" y="4454"/>
                  </a:lnTo>
                  <a:lnTo>
                    <a:pt x="8150" y="4458"/>
                  </a:lnTo>
                  <a:lnTo>
                    <a:pt x="8134" y="4468"/>
                  </a:lnTo>
                  <a:lnTo>
                    <a:pt x="8124" y="4474"/>
                  </a:lnTo>
                  <a:lnTo>
                    <a:pt x="8112" y="4480"/>
                  </a:lnTo>
                  <a:lnTo>
                    <a:pt x="8098" y="4484"/>
                  </a:lnTo>
                  <a:lnTo>
                    <a:pt x="8080" y="4486"/>
                  </a:lnTo>
                  <a:lnTo>
                    <a:pt x="8064" y="4486"/>
                  </a:lnTo>
                  <a:lnTo>
                    <a:pt x="8056" y="4488"/>
                  </a:lnTo>
                  <a:lnTo>
                    <a:pt x="8052" y="4490"/>
                  </a:lnTo>
                  <a:lnTo>
                    <a:pt x="8050" y="4492"/>
                  </a:lnTo>
                  <a:lnTo>
                    <a:pt x="8050" y="4494"/>
                  </a:lnTo>
                  <a:lnTo>
                    <a:pt x="8048" y="4496"/>
                  </a:lnTo>
                  <a:lnTo>
                    <a:pt x="8044" y="4496"/>
                  </a:lnTo>
                  <a:lnTo>
                    <a:pt x="8034" y="4496"/>
                  </a:lnTo>
                  <a:lnTo>
                    <a:pt x="8022" y="4496"/>
                  </a:lnTo>
                  <a:lnTo>
                    <a:pt x="8014" y="4498"/>
                  </a:lnTo>
                  <a:lnTo>
                    <a:pt x="8006" y="4502"/>
                  </a:lnTo>
                  <a:lnTo>
                    <a:pt x="8000" y="4508"/>
                  </a:lnTo>
                  <a:lnTo>
                    <a:pt x="7994" y="4512"/>
                  </a:lnTo>
                  <a:lnTo>
                    <a:pt x="7988" y="4516"/>
                  </a:lnTo>
                  <a:lnTo>
                    <a:pt x="7980" y="4516"/>
                  </a:lnTo>
                  <a:lnTo>
                    <a:pt x="7968" y="4514"/>
                  </a:lnTo>
                  <a:lnTo>
                    <a:pt x="7956" y="4510"/>
                  </a:lnTo>
                  <a:lnTo>
                    <a:pt x="7948" y="4512"/>
                  </a:lnTo>
                  <a:lnTo>
                    <a:pt x="7940" y="4516"/>
                  </a:lnTo>
                  <a:lnTo>
                    <a:pt x="7932" y="4522"/>
                  </a:lnTo>
                  <a:lnTo>
                    <a:pt x="7924" y="4526"/>
                  </a:lnTo>
                  <a:lnTo>
                    <a:pt x="7918" y="4530"/>
                  </a:lnTo>
                  <a:lnTo>
                    <a:pt x="7908" y="4532"/>
                  </a:lnTo>
                  <a:lnTo>
                    <a:pt x="7898" y="4530"/>
                  </a:lnTo>
                  <a:lnTo>
                    <a:pt x="7888" y="4524"/>
                  </a:lnTo>
                  <a:lnTo>
                    <a:pt x="7880" y="4518"/>
                  </a:lnTo>
                  <a:lnTo>
                    <a:pt x="7874" y="4512"/>
                  </a:lnTo>
                  <a:lnTo>
                    <a:pt x="7870" y="4504"/>
                  </a:lnTo>
                  <a:lnTo>
                    <a:pt x="7862" y="4490"/>
                  </a:lnTo>
                  <a:lnTo>
                    <a:pt x="7858" y="4484"/>
                  </a:lnTo>
                  <a:lnTo>
                    <a:pt x="7852" y="4476"/>
                  </a:lnTo>
                  <a:lnTo>
                    <a:pt x="7848" y="4472"/>
                  </a:lnTo>
                  <a:lnTo>
                    <a:pt x="7842" y="4472"/>
                  </a:lnTo>
                  <a:lnTo>
                    <a:pt x="7832" y="4472"/>
                  </a:lnTo>
                  <a:lnTo>
                    <a:pt x="7830" y="4472"/>
                  </a:lnTo>
                  <a:lnTo>
                    <a:pt x="7832" y="4470"/>
                  </a:lnTo>
                  <a:lnTo>
                    <a:pt x="7848" y="4458"/>
                  </a:lnTo>
                  <a:lnTo>
                    <a:pt x="7854" y="4454"/>
                  </a:lnTo>
                  <a:lnTo>
                    <a:pt x="7856" y="4448"/>
                  </a:lnTo>
                  <a:lnTo>
                    <a:pt x="7858" y="4444"/>
                  </a:lnTo>
                  <a:lnTo>
                    <a:pt x="7856" y="4438"/>
                  </a:lnTo>
                  <a:lnTo>
                    <a:pt x="7852" y="4428"/>
                  </a:lnTo>
                  <a:lnTo>
                    <a:pt x="7846" y="4414"/>
                  </a:lnTo>
                  <a:lnTo>
                    <a:pt x="7842" y="4412"/>
                  </a:lnTo>
                  <a:lnTo>
                    <a:pt x="7836" y="4410"/>
                  </a:lnTo>
                  <a:lnTo>
                    <a:pt x="7832" y="4408"/>
                  </a:lnTo>
                  <a:lnTo>
                    <a:pt x="7826" y="4400"/>
                  </a:lnTo>
                  <a:lnTo>
                    <a:pt x="7824" y="4394"/>
                  </a:lnTo>
                  <a:lnTo>
                    <a:pt x="7822" y="4392"/>
                  </a:lnTo>
                  <a:lnTo>
                    <a:pt x="7818" y="4388"/>
                  </a:lnTo>
                  <a:lnTo>
                    <a:pt x="7814" y="4380"/>
                  </a:lnTo>
                  <a:lnTo>
                    <a:pt x="7808" y="4370"/>
                  </a:lnTo>
                  <a:lnTo>
                    <a:pt x="7808" y="4368"/>
                  </a:lnTo>
                  <a:lnTo>
                    <a:pt x="7808" y="4370"/>
                  </a:lnTo>
                  <a:lnTo>
                    <a:pt x="7806" y="4370"/>
                  </a:lnTo>
                  <a:lnTo>
                    <a:pt x="7802" y="4364"/>
                  </a:lnTo>
                  <a:lnTo>
                    <a:pt x="7798" y="4360"/>
                  </a:lnTo>
                  <a:lnTo>
                    <a:pt x="7796" y="4358"/>
                  </a:lnTo>
                  <a:lnTo>
                    <a:pt x="7792" y="4358"/>
                  </a:lnTo>
                  <a:lnTo>
                    <a:pt x="7790" y="4356"/>
                  </a:lnTo>
                  <a:lnTo>
                    <a:pt x="7786" y="4354"/>
                  </a:lnTo>
                  <a:lnTo>
                    <a:pt x="7782" y="4348"/>
                  </a:lnTo>
                  <a:lnTo>
                    <a:pt x="7776" y="4336"/>
                  </a:lnTo>
                  <a:lnTo>
                    <a:pt x="7770" y="4326"/>
                  </a:lnTo>
                  <a:lnTo>
                    <a:pt x="7766" y="4320"/>
                  </a:lnTo>
                  <a:lnTo>
                    <a:pt x="7762" y="4320"/>
                  </a:lnTo>
                  <a:lnTo>
                    <a:pt x="7760" y="4320"/>
                  </a:lnTo>
                  <a:lnTo>
                    <a:pt x="7758" y="4320"/>
                  </a:lnTo>
                  <a:lnTo>
                    <a:pt x="7756" y="4320"/>
                  </a:lnTo>
                  <a:lnTo>
                    <a:pt x="7752" y="4318"/>
                  </a:lnTo>
                  <a:lnTo>
                    <a:pt x="7748" y="4312"/>
                  </a:lnTo>
                  <a:lnTo>
                    <a:pt x="7744" y="4306"/>
                  </a:lnTo>
                  <a:lnTo>
                    <a:pt x="7742" y="4304"/>
                  </a:lnTo>
                  <a:lnTo>
                    <a:pt x="7740" y="4306"/>
                  </a:lnTo>
                  <a:lnTo>
                    <a:pt x="7736" y="4308"/>
                  </a:lnTo>
                  <a:lnTo>
                    <a:pt x="7734" y="4308"/>
                  </a:lnTo>
                  <a:lnTo>
                    <a:pt x="7732" y="4306"/>
                  </a:lnTo>
                  <a:lnTo>
                    <a:pt x="7726" y="4300"/>
                  </a:lnTo>
                  <a:lnTo>
                    <a:pt x="7720" y="4288"/>
                  </a:lnTo>
                  <a:lnTo>
                    <a:pt x="7716" y="4280"/>
                  </a:lnTo>
                  <a:lnTo>
                    <a:pt x="7714" y="4276"/>
                  </a:lnTo>
                  <a:lnTo>
                    <a:pt x="7714" y="4278"/>
                  </a:lnTo>
                  <a:lnTo>
                    <a:pt x="7712" y="4284"/>
                  </a:lnTo>
                  <a:lnTo>
                    <a:pt x="7714" y="4296"/>
                  </a:lnTo>
                  <a:lnTo>
                    <a:pt x="7712" y="4300"/>
                  </a:lnTo>
                  <a:lnTo>
                    <a:pt x="7710" y="4300"/>
                  </a:lnTo>
                  <a:lnTo>
                    <a:pt x="7708" y="4298"/>
                  </a:lnTo>
                  <a:lnTo>
                    <a:pt x="7706" y="4292"/>
                  </a:lnTo>
                  <a:lnTo>
                    <a:pt x="7702" y="4282"/>
                  </a:lnTo>
                  <a:lnTo>
                    <a:pt x="7696" y="4266"/>
                  </a:lnTo>
                  <a:lnTo>
                    <a:pt x="7692" y="4254"/>
                  </a:lnTo>
                  <a:lnTo>
                    <a:pt x="7688" y="4242"/>
                  </a:lnTo>
                  <a:lnTo>
                    <a:pt x="7684" y="4212"/>
                  </a:lnTo>
                  <a:lnTo>
                    <a:pt x="7680" y="4196"/>
                  </a:lnTo>
                  <a:lnTo>
                    <a:pt x="7676" y="4182"/>
                  </a:lnTo>
                  <a:lnTo>
                    <a:pt x="7672" y="4166"/>
                  </a:lnTo>
                  <a:lnTo>
                    <a:pt x="7664" y="4154"/>
                  </a:lnTo>
                  <a:lnTo>
                    <a:pt x="7656" y="4142"/>
                  </a:lnTo>
                  <a:lnTo>
                    <a:pt x="7652" y="4140"/>
                  </a:lnTo>
                  <a:lnTo>
                    <a:pt x="7648" y="4142"/>
                  </a:lnTo>
                  <a:lnTo>
                    <a:pt x="7646" y="4142"/>
                  </a:lnTo>
                  <a:lnTo>
                    <a:pt x="7644" y="4140"/>
                  </a:lnTo>
                  <a:lnTo>
                    <a:pt x="7640" y="4132"/>
                  </a:lnTo>
                  <a:lnTo>
                    <a:pt x="7634" y="4124"/>
                  </a:lnTo>
                  <a:lnTo>
                    <a:pt x="7630" y="4120"/>
                  </a:lnTo>
                  <a:lnTo>
                    <a:pt x="7626" y="4120"/>
                  </a:lnTo>
                  <a:lnTo>
                    <a:pt x="7624" y="4120"/>
                  </a:lnTo>
                  <a:lnTo>
                    <a:pt x="7622" y="4118"/>
                  </a:lnTo>
                  <a:lnTo>
                    <a:pt x="7618" y="4110"/>
                  </a:lnTo>
                  <a:lnTo>
                    <a:pt x="7614" y="4098"/>
                  </a:lnTo>
                  <a:lnTo>
                    <a:pt x="7610" y="4084"/>
                  </a:lnTo>
                  <a:lnTo>
                    <a:pt x="7606" y="4056"/>
                  </a:lnTo>
                  <a:lnTo>
                    <a:pt x="7606" y="4046"/>
                  </a:lnTo>
                  <a:lnTo>
                    <a:pt x="7606" y="4040"/>
                  </a:lnTo>
                  <a:lnTo>
                    <a:pt x="7608" y="4032"/>
                  </a:lnTo>
                  <a:lnTo>
                    <a:pt x="7608" y="4024"/>
                  </a:lnTo>
                  <a:lnTo>
                    <a:pt x="7606" y="4014"/>
                  </a:lnTo>
                  <a:lnTo>
                    <a:pt x="7602" y="4006"/>
                  </a:lnTo>
                  <a:lnTo>
                    <a:pt x="7604" y="4004"/>
                  </a:lnTo>
                  <a:lnTo>
                    <a:pt x="7608" y="4004"/>
                  </a:lnTo>
                  <a:lnTo>
                    <a:pt x="7612" y="4006"/>
                  </a:lnTo>
                  <a:lnTo>
                    <a:pt x="7614" y="4004"/>
                  </a:lnTo>
                  <a:lnTo>
                    <a:pt x="7610" y="3996"/>
                  </a:lnTo>
                  <a:lnTo>
                    <a:pt x="7602" y="3982"/>
                  </a:lnTo>
                  <a:lnTo>
                    <a:pt x="7598" y="3970"/>
                  </a:lnTo>
                  <a:lnTo>
                    <a:pt x="7596" y="3958"/>
                  </a:lnTo>
                  <a:lnTo>
                    <a:pt x="7594" y="3950"/>
                  </a:lnTo>
                  <a:lnTo>
                    <a:pt x="7592" y="3944"/>
                  </a:lnTo>
                  <a:lnTo>
                    <a:pt x="7588" y="3942"/>
                  </a:lnTo>
                  <a:lnTo>
                    <a:pt x="7582" y="3940"/>
                  </a:lnTo>
                  <a:lnTo>
                    <a:pt x="7578" y="3938"/>
                  </a:lnTo>
                  <a:lnTo>
                    <a:pt x="7574" y="3936"/>
                  </a:lnTo>
                  <a:lnTo>
                    <a:pt x="7572" y="3928"/>
                  </a:lnTo>
                  <a:lnTo>
                    <a:pt x="7568" y="3922"/>
                  </a:lnTo>
                  <a:lnTo>
                    <a:pt x="7564" y="3920"/>
                  </a:lnTo>
                  <a:lnTo>
                    <a:pt x="7558" y="3918"/>
                  </a:lnTo>
                  <a:lnTo>
                    <a:pt x="7554" y="3918"/>
                  </a:lnTo>
                  <a:lnTo>
                    <a:pt x="7550" y="3914"/>
                  </a:lnTo>
                  <a:lnTo>
                    <a:pt x="7544" y="3902"/>
                  </a:lnTo>
                  <a:lnTo>
                    <a:pt x="7538" y="3908"/>
                  </a:lnTo>
                  <a:lnTo>
                    <a:pt x="7544" y="3902"/>
                  </a:lnTo>
                  <a:lnTo>
                    <a:pt x="7538" y="3886"/>
                  </a:lnTo>
                  <a:lnTo>
                    <a:pt x="7536" y="3872"/>
                  </a:lnTo>
                  <a:lnTo>
                    <a:pt x="7536" y="3866"/>
                  </a:lnTo>
                  <a:lnTo>
                    <a:pt x="7538" y="3860"/>
                  </a:lnTo>
                  <a:lnTo>
                    <a:pt x="7542" y="3858"/>
                  </a:lnTo>
                  <a:lnTo>
                    <a:pt x="7546" y="3856"/>
                  </a:lnTo>
                  <a:lnTo>
                    <a:pt x="7550" y="3856"/>
                  </a:lnTo>
                  <a:lnTo>
                    <a:pt x="7542" y="3852"/>
                  </a:lnTo>
                  <a:lnTo>
                    <a:pt x="7538" y="3848"/>
                  </a:lnTo>
                  <a:lnTo>
                    <a:pt x="7532" y="3840"/>
                  </a:lnTo>
                  <a:lnTo>
                    <a:pt x="7526" y="3830"/>
                  </a:lnTo>
                  <a:lnTo>
                    <a:pt x="7520" y="3818"/>
                  </a:lnTo>
                  <a:lnTo>
                    <a:pt x="7512" y="3798"/>
                  </a:lnTo>
                  <a:lnTo>
                    <a:pt x="7504" y="3780"/>
                  </a:lnTo>
                  <a:lnTo>
                    <a:pt x="7488" y="3750"/>
                  </a:lnTo>
                  <a:lnTo>
                    <a:pt x="7476" y="3728"/>
                  </a:lnTo>
                  <a:lnTo>
                    <a:pt x="7474" y="3718"/>
                  </a:lnTo>
                  <a:lnTo>
                    <a:pt x="7474" y="3710"/>
                  </a:lnTo>
                  <a:lnTo>
                    <a:pt x="7476" y="3704"/>
                  </a:lnTo>
                  <a:lnTo>
                    <a:pt x="7474" y="3700"/>
                  </a:lnTo>
                  <a:lnTo>
                    <a:pt x="7470" y="3690"/>
                  </a:lnTo>
                  <a:lnTo>
                    <a:pt x="7464" y="3680"/>
                  </a:lnTo>
                  <a:lnTo>
                    <a:pt x="7462" y="3674"/>
                  </a:lnTo>
                  <a:lnTo>
                    <a:pt x="7460" y="3668"/>
                  </a:lnTo>
                  <a:lnTo>
                    <a:pt x="7460" y="3658"/>
                  </a:lnTo>
                  <a:lnTo>
                    <a:pt x="7454" y="3648"/>
                  </a:lnTo>
                  <a:lnTo>
                    <a:pt x="7440" y="3628"/>
                  </a:lnTo>
                  <a:lnTo>
                    <a:pt x="7426" y="3608"/>
                  </a:lnTo>
                  <a:lnTo>
                    <a:pt x="7422" y="3598"/>
                  </a:lnTo>
                  <a:lnTo>
                    <a:pt x="7420" y="3588"/>
                  </a:lnTo>
                  <a:lnTo>
                    <a:pt x="7420" y="3582"/>
                  </a:lnTo>
                  <a:lnTo>
                    <a:pt x="7418" y="3576"/>
                  </a:lnTo>
                  <a:lnTo>
                    <a:pt x="7414" y="3570"/>
                  </a:lnTo>
                  <a:lnTo>
                    <a:pt x="7412" y="3568"/>
                  </a:lnTo>
                  <a:lnTo>
                    <a:pt x="7412" y="3562"/>
                  </a:lnTo>
                  <a:lnTo>
                    <a:pt x="7414" y="3556"/>
                  </a:lnTo>
                  <a:lnTo>
                    <a:pt x="7420" y="3546"/>
                  </a:lnTo>
                  <a:lnTo>
                    <a:pt x="7422" y="3550"/>
                  </a:lnTo>
                  <a:lnTo>
                    <a:pt x="7424" y="3552"/>
                  </a:lnTo>
                  <a:lnTo>
                    <a:pt x="7424" y="3560"/>
                  </a:lnTo>
                  <a:lnTo>
                    <a:pt x="7426" y="3570"/>
                  </a:lnTo>
                  <a:lnTo>
                    <a:pt x="7428" y="3576"/>
                  </a:lnTo>
                  <a:lnTo>
                    <a:pt x="7434" y="3584"/>
                  </a:lnTo>
                  <a:lnTo>
                    <a:pt x="7438" y="3590"/>
                  </a:lnTo>
                  <a:lnTo>
                    <a:pt x="7442" y="3594"/>
                  </a:lnTo>
                  <a:lnTo>
                    <a:pt x="7444" y="3606"/>
                  </a:lnTo>
                  <a:lnTo>
                    <a:pt x="7446" y="3618"/>
                  </a:lnTo>
                  <a:lnTo>
                    <a:pt x="7450" y="3622"/>
                  </a:lnTo>
                  <a:lnTo>
                    <a:pt x="7454" y="3628"/>
                  </a:lnTo>
                  <a:lnTo>
                    <a:pt x="7468" y="3644"/>
                  </a:lnTo>
                  <a:lnTo>
                    <a:pt x="7478" y="3658"/>
                  </a:lnTo>
                  <a:lnTo>
                    <a:pt x="7480" y="3660"/>
                  </a:lnTo>
                  <a:lnTo>
                    <a:pt x="7484" y="3662"/>
                  </a:lnTo>
                  <a:lnTo>
                    <a:pt x="7486" y="3662"/>
                  </a:lnTo>
                  <a:lnTo>
                    <a:pt x="7490" y="3658"/>
                  </a:lnTo>
                  <a:lnTo>
                    <a:pt x="7494" y="3644"/>
                  </a:lnTo>
                  <a:lnTo>
                    <a:pt x="7496" y="3632"/>
                  </a:lnTo>
                  <a:lnTo>
                    <a:pt x="7502" y="3610"/>
                  </a:lnTo>
                  <a:lnTo>
                    <a:pt x="7514" y="3572"/>
                  </a:lnTo>
                  <a:lnTo>
                    <a:pt x="7516" y="3568"/>
                  </a:lnTo>
                  <a:lnTo>
                    <a:pt x="7516" y="3572"/>
                  </a:lnTo>
                  <a:lnTo>
                    <a:pt x="7516" y="3578"/>
                  </a:lnTo>
                  <a:lnTo>
                    <a:pt x="7510" y="3602"/>
                  </a:lnTo>
                  <a:lnTo>
                    <a:pt x="7510" y="3614"/>
                  </a:lnTo>
                  <a:lnTo>
                    <a:pt x="7510" y="3620"/>
                  </a:lnTo>
                  <a:lnTo>
                    <a:pt x="7508" y="3630"/>
                  </a:lnTo>
                  <a:lnTo>
                    <a:pt x="7502" y="3644"/>
                  </a:lnTo>
                  <a:lnTo>
                    <a:pt x="7502" y="3646"/>
                  </a:lnTo>
                  <a:lnTo>
                    <a:pt x="7508" y="3644"/>
                  </a:lnTo>
                  <a:lnTo>
                    <a:pt x="7512" y="3644"/>
                  </a:lnTo>
                  <a:lnTo>
                    <a:pt x="7518" y="3644"/>
                  </a:lnTo>
                  <a:lnTo>
                    <a:pt x="7522" y="3646"/>
                  </a:lnTo>
                  <a:lnTo>
                    <a:pt x="7526" y="3648"/>
                  </a:lnTo>
                  <a:lnTo>
                    <a:pt x="7532" y="3658"/>
                  </a:lnTo>
                  <a:lnTo>
                    <a:pt x="7548" y="3688"/>
                  </a:lnTo>
                  <a:lnTo>
                    <a:pt x="7564" y="3722"/>
                  </a:lnTo>
                  <a:lnTo>
                    <a:pt x="7572" y="3736"/>
                  </a:lnTo>
                  <a:lnTo>
                    <a:pt x="7580" y="3746"/>
                  </a:lnTo>
                  <a:lnTo>
                    <a:pt x="7584" y="3752"/>
                  </a:lnTo>
                  <a:lnTo>
                    <a:pt x="7586" y="3756"/>
                  </a:lnTo>
                  <a:lnTo>
                    <a:pt x="7586" y="3762"/>
                  </a:lnTo>
                  <a:lnTo>
                    <a:pt x="7592" y="3768"/>
                  </a:lnTo>
                  <a:lnTo>
                    <a:pt x="7600" y="3776"/>
                  </a:lnTo>
                  <a:lnTo>
                    <a:pt x="7608" y="3788"/>
                  </a:lnTo>
                  <a:lnTo>
                    <a:pt x="7610" y="3798"/>
                  </a:lnTo>
                  <a:lnTo>
                    <a:pt x="7610" y="3804"/>
                  </a:lnTo>
                  <a:lnTo>
                    <a:pt x="7608" y="3808"/>
                  </a:lnTo>
                  <a:lnTo>
                    <a:pt x="7608" y="3814"/>
                  </a:lnTo>
                  <a:lnTo>
                    <a:pt x="7608" y="3818"/>
                  </a:lnTo>
                  <a:lnTo>
                    <a:pt x="7610" y="3824"/>
                  </a:lnTo>
                  <a:lnTo>
                    <a:pt x="7612" y="3830"/>
                  </a:lnTo>
                  <a:lnTo>
                    <a:pt x="7622" y="3840"/>
                  </a:lnTo>
                  <a:lnTo>
                    <a:pt x="7628" y="3844"/>
                  </a:lnTo>
                  <a:lnTo>
                    <a:pt x="7636" y="3846"/>
                  </a:lnTo>
                  <a:lnTo>
                    <a:pt x="7642" y="3850"/>
                  </a:lnTo>
                  <a:lnTo>
                    <a:pt x="7648" y="3856"/>
                  </a:lnTo>
                  <a:lnTo>
                    <a:pt x="7656" y="3866"/>
                  </a:lnTo>
                  <a:lnTo>
                    <a:pt x="7662" y="3878"/>
                  </a:lnTo>
                  <a:lnTo>
                    <a:pt x="7672" y="3904"/>
                  </a:lnTo>
                  <a:lnTo>
                    <a:pt x="7680" y="3928"/>
                  </a:lnTo>
                  <a:lnTo>
                    <a:pt x="7684" y="3938"/>
                  </a:lnTo>
                  <a:lnTo>
                    <a:pt x="7684" y="3944"/>
                  </a:lnTo>
                  <a:lnTo>
                    <a:pt x="7682" y="3948"/>
                  </a:lnTo>
                  <a:lnTo>
                    <a:pt x="7680" y="3952"/>
                  </a:lnTo>
                  <a:lnTo>
                    <a:pt x="7678" y="3956"/>
                  </a:lnTo>
                  <a:lnTo>
                    <a:pt x="7678" y="3960"/>
                  </a:lnTo>
                  <a:lnTo>
                    <a:pt x="7678" y="3966"/>
                  </a:lnTo>
                  <a:lnTo>
                    <a:pt x="7680" y="3972"/>
                  </a:lnTo>
                  <a:lnTo>
                    <a:pt x="7684" y="3980"/>
                  </a:lnTo>
                  <a:lnTo>
                    <a:pt x="7684" y="3984"/>
                  </a:lnTo>
                  <a:lnTo>
                    <a:pt x="7684" y="3988"/>
                  </a:lnTo>
                  <a:lnTo>
                    <a:pt x="7682" y="3990"/>
                  </a:lnTo>
                  <a:lnTo>
                    <a:pt x="7680" y="3992"/>
                  </a:lnTo>
                  <a:lnTo>
                    <a:pt x="7680" y="3994"/>
                  </a:lnTo>
                  <a:lnTo>
                    <a:pt x="7688" y="4006"/>
                  </a:lnTo>
                  <a:lnTo>
                    <a:pt x="7698" y="4022"/>
                  </a:lnTo>
                  <a:lnTo>
                    <a:pt x="7704" y="4032"/>
                  </a:lnTo>
                  <a:lnTo>
                    <a:pt x="7710" y="4040"/>
                  </a:lnTo>
                  <a:lnTo>
                    <a:pt x="7720" y="4044"/>
                  </a:lnTo>
                  <a:lnTo>
                    <a:pt x="7726" y="4046"/>
                  </a:lnTo>
                  <a:lnTo>
                    <a:pt x="7732" y="4050"/>
                  </a:lnTo>
                  <a:lnTo>
                    <a:pt x="7742" y="4062"/>
                  </a:lnTo>
                  <a:lnTo>
                    <a:pt x="7750" y="4074"/>
                  </a:lnTo>
                  <a:lnTo>
                    <a:pt x="7756" y="4088"/>
                  </a:lnTo>
                  <a:lnTo>
                    <a:pt x="7762" y="4096"/>
                  </a:lnTo>
                  <a:lnTo>
                    <a:pt x="7766" y="4100"/>
                  </a:lnTo>
                  <a:lnTo>
                    <a:pt x="7768" y="4104"/>
                  </a:lnTo>
                  <a:lnTo>
                    <a:pt x="7768" y="4112"/>
                  </a:lnTo>
                  <a:lnTo>
                    <a:pt x="7770" y="4122"/>
                  </a:lnTo>
                  <a:lnTo>
                    <a:pt x="7772" y="4128"/>
                  </a:lnTo>
                  <a:lnTo>
                    <a:pt x="7776" y="4132"/>
                  </a:lnTo>
                  <a:lnTo>
                    <a:pt x="7778" y="4142"/>
                  </a:lnTo>
                  <a:lnTo>
                    <a:pt x="7780" y="4148"/>
                  </a:lnTo>
                  <a:lnTo>
                    <a:pt x="7782" y="4154"/>
                  </a:lnTo>
                  <a:lnTo>
                    <a:pt x="7792" y="4166"/>
                  </a:lnTo>
                  <a:lnTo>
                    <a:pt x="7804" y="4180"/>
                  </a:lnTo>
                  <a:lnTo>
                    <a:pt x="7808" y="4188"/>
                  </a:lnTo>
                  <a:lnTo>
                    <a:pt x="7812" y="4196"/>
                  </a:lnTo>
                  <a:lnTo>
                    <a:pt x="7814" y="4202"/>
                  </a:lnTo>
                  <a:lnTo>
                    <a:pt x="7816" y="4204"/>
                  </a:lnTo>
                  <a:lnTo>
                    <a:pt x="7820" y="4202"/>
                  </a:lnTo>
                  <a:lnTo>
                    <a:pt x="7822" y="4204"/>
                  </a:lnTo>
                  <a:lnTo>
                    <a:pt x="7824" y="4210"/>
                  </a:lnTo>
                  <a:lnTo>
                    <a:pt x="7828" y="4220"/>
                  </a:lnTo>
                  <a:lnTo>
                    <a:pt x="7832" y="4236"/>
                  </a:lnTo>
                  <a:lnTo>
                    <a:pt x="7832" y="4254"/>
                  </a:lnTo>
                  <a:lnTo>
                    <a:pt x="7830" y="4260"/>
                  </a:lnTo>
                  <a:lnTo>
                    <a:pt x="7826" y="4268"/>
                  </a:lnTo>
                  <a:lnTo>
                    <a:pt x="7826" y="4272"/>
                  </a:lnTo>
                  <a:lnTo>
                    <a:pt x="7826" y="4276"/>
                  </a:lnTo>
                  <a:lnTo>
                    <a:pt x="7828" y="4282"/>
                  </a:lnTo>
                  <a:lnTo>
                    <a:pt x="7832" y="4286"/>
                  </a:lnTo>
                  <a:lnTo>
                    <a:pt x="7830" y="4288"/>
                  </a:lnTo>
                  <a:lnTo>
                    <a:pt x="7828" y="4290"/>
                  </a:lnTo>
                  <a:lnTo>
                    <a:pt x="7824" y="4294"/>
                  </a:lnTo>
                  <a:lnTo>
                    <a:pt x="7826" y="4296"/>
                  </a:lnTo>
                  <a:lnTo>
                    <a:pt x="7832" y="4300"/>
                  </a:lnTo>
                  <a:lnTo>
                    <a:pt x="7832" y="4302"/>
                  </a:lnTo>
                  <a:lnTo>
                    <a:pt x="7834" y="4306"/>
                  </a:lnTo>
                  <a:lnTo>
                    <a:pt x="7834" y="4312"/>
                  </a:lnTo>
                  <a:lnTo>
                    <a:pt x="7836" y="4318"/>
                  </a:lnTo>
                  <a:lnTo>
                    <a:pt x="7840" y="4326"/>
                  </a:lnTo>
                  <a:lnTo>
                    <a:pt x="7840" y="4336"/>
                  </a:lnTo>
                  <a:lnTo>
                    <a:pt x="7842" y="4350"/>
                  </a:lnTo>
                  <a:lnTo>
                    <a:pt x="7846" y="4362"/>
                  </a:lnTo>
                  <a:lnTo>
                    <a:pt x="7850" y="4370"/>
                  </a:lnTo>
                  <a:lnTo>
                    <a:pt x="7850" y="4376"/>
                  </a:lnTo>
                  <a:lnTo>
                    <a:pt x="7850" y="4380"/>
                  </a:lnTo>
                  <a:lnTo>
                    <a:pt x="7850" y="4388"/>
                  </a:lnTo>
                  <a:lnTo>
                    <a:pt x="7850" y="4394"/>
                  </a:lnTo>
                  <a:lnTo>
                    <a:pt x="7854" y="4398"/>
                  </a:lnTo>
                  <a:lnTo>
                    <a:pt x="7856" y="4410"/>
                  </a:lnTo>
                  <a:lnTo>
                    <a:pt x="7860" y="4418"/>
                  </a:lnTo>
                  <a:lnTo>
                    <a:pt x="7862" y="4418"/>
                  </a:lnTo>
                  <a:lnTo>
                    <a:pt x="7864" y="4418"/>
                  </a:lnTo>
                  <a:lnTo>
                    <a:pt x="7868" y="4418"/>
                  </a:lnTo>
                  <a:lnTo>
                    <a:pt x="7872" y="4420"/>
                  </a:lnTo>
                  <a:lnTo>
                    <a:pt x="7874" y="4422"/>
                  </a:lnTo>
                  <a:lnTo>
                    <a:pt x="7880" y="4424"/>
                  </a:lnTo>
                  <a:lnTo>
                    <a:pt x="7884" y="4424"/>
                  </a:lnTo>
                  <a:lnTo>
                    <a:pt x="7888" y="4422"/>
                  </a:lnTo>
                  <a:lnTo>
                    <a:pt x="7892" y="4422"/>
                  </a:lnTo>
                  <a:lnTo>
                    <a:pt x="7896" y="4420"/>
                  </a:lnTo>
                  <a:lnTo>
                    <a:pt x="7900" y="4418"/>
                  </a:lnTo>
                  <a:lnTo>
                    <a:pt x="7902" y="4416"/>
                  </a:lnTo>
                  <a:lnTo>
                    <a:pt x="7910" y="4416"/>
                  </a:lnTo>
                  <a:lnTo>
                    <a:pt x="7916" y="4416"/>
                  </a:lnTo>
                  <a:lnTo>
                    <a:pt x="7920" y="4416"/>
                  </a:lnTo>
                  <a:lnTo>
                    <a:pt x="7922" y="4414"/>
                  </a:lnTo>
                  <a:lnTo>
                    <a:pt x="7924" y="4412"/>
                  </a:lnTo>
                  <a:lnTo>
                    <a:pt x="7926" y="4408"/>
                  </a:lnTo>
                  <a:lnTo>
                    <a:pt x="7928" y="4406"/>
                  </a:lnTo>
                  <a:lnTo>
                    <a:pt x="7932" y="4404"/>
                  </a:lnTo>
                  <a:lnTo>
                    <a:pt x="7936" y="4404"/>
                  </a:lnTo>
                  <a:lnTo>
                    <a:pt x="7938" y="4400"/>
                  </a:lnTo>
                  <a:lnTo>
                    <a:pt x="7942" y="4392"/>
                  </a:lnTo>
                  <a:lnTo>
                    <a:pt x="7946" y="4388"/>
                  </a:lnTo>
                  <a:lnTo>
                    <a:pt x="7950" y="4384"/>
                  </a:lnTo>
                  <a:lnTo>
                    <a:pt x="7958" y="4382"/>
                  </a:lnTo>
                  <a:lnTo>
                    <a:pt x="7968" y="4382"/>
                  </a:lnTo>
                  <a:lnTo>
                    <a:pt x="7984" y="4384"/>
                  </a:lnTo>
                  <a:lnTo>
                    <a:pt x="7998" y="4380"/>
                  </a:lnTo>
                  <a:lnTo>
                    <a:pt x="8008" y="4374"/>
                  </a:lnTo>
                  <a:lnTo>
                    <a:pt x="8018" y="4368"/>
                  </a:lnTo>
                  <a:lnTo>
                    <a:pt x="8034" y="4356"/>
                  </a:lnTo>
                  <a:lnTo>
                    <a:pt x="8040" y="4354"/>
                  </a:lnTo>
                  <a:lnTo>
                    <a:pt x="8048" y="4354"/>
                  </a:lnTo>
                  <a:lnTo>
                    <a:pt x="8054" y="4356"/>
                  </a:lnTo>
                  <a:lnTo>
                    <a:pt x="8058" y="4356"/>
                  </a:lnTo>
                  <a:lnTo>
                    <a:pt x="8066" y="4352"/>
                  </a:lnTo>
                  <a:lnTo>
                    <a:pt x="8074" y="4346"/>
                  </a:lnTo>
                  <a:lnTo>
                    <a:pt x="8082" y="4336"/>
                  </a:lnTo>
                  <a:lnTo>
                    <a:pt x="8090" y="4328"/>
                  </a:lnTo>
                  <a:lnTo>
                    <a:pt x="8100" y="4320"/>
                  </a:lnTo>
                  <a:lnTo>
                    <a:pt x="8110" y="4316"/>
                  </a:lnTo>
                  <a:lnTo>
                    <a:pt x="8116" y="4314"/>
                  </a:lnTo>
                  <a:lnTo>
                    <a:pt x="8124" y="4314"/>
                  </a:lnTo>
                  <a:lnTo>
                    <a:pt x="8128" y="4314"/>
                  </a:lnTo>
                  <a:lnTo>
                    <a:pt x="8130" y="4314"/>
                  </a:lnTo>
                  <a:lnTo>
                    <a:pt x="8136" y="4310"/>
                  </a:lnTo>
                  <a:lnTo>
                    <a:pt x="8146" y="4302"/>
                  </a:lnTo>
                  <a:lnTo>
                    <a:pt x="8154" y="4300"/>
                  </a:lnTo>
                  <a:lnTo>
                    <a:pt x="8164" y="4296"/>
                  </a:lnTo>
                  <a:lnTo>
                    <a:pt x="8184" y="4290"/>
                  </a:lnTo>
                  <a:lnTo>
                    <a:pt x="8192" y="4286"/>
                  </a:lnTo>
                  <a:lnTo>
                    <a:pt x="8194" y="4282"/>
                  </a:lnTo>
                  <a:lnTo>
                    <a:pt x="8204" y="4280"/>
                  </a:lnTo>
                  <a:lnTo>
                    <a:pt x="8210" y="4276"/>
                  </a:lnTo>
                  <a:lnTo>
                    <a:pt x="8212" y="4272"/>
                  </a:lnTo>
                  <a:lnTo>
                    <a:pt x="8212" y="4260"/>
                  </a:lnTo>
                  <a:lnTo>
                    <a:pt x="8212" y="4252"/>
                  </a:lnTo>
                  <a:lnTo>
                    <a:pt x="8216" y="4244"/>
                  </a:lnTo>
                  <a:lnTo>
                    <a:pt x="8228" y="4234"/>
                  </a:lnTo>
                  <a:lnTo>
                    <a:pt x="8246" y="4222"/>
                  </a:lnTo>
                  <a:lnTo>
                    <a:pt x="8252" y="4220"/>
                  </a:lnTo>
                  <a:lnTo>
                    <a:pt x="8256" y="4218"/>
                  </a:lnTo>
                  <a:lnTo>
                    <a:pt x="8264" y="4218"/>
                  </a:lnTo>
                  <a:lnTo>
                    <a:pt x="8268" y="4218"/>
                  </a:lnTo>
                  <a:lnTo>
                    <a:pt x="8272" y="4216"/>
                  </a:lnTo>
                  <a:lnTo>
                    <a:pt x="8280" y="4212"/>
                  </a:lnTo>
                  <a:lnTo>
                    <a:pt x="8284" y="4208"/>
                  </a:lnTo>
                  <a:lnTo>
                    <a:pt x="8290" y="4206"/>
                  </a:lnTo>
                  <a:lnTo>
                    <a:pt x="8298" y="4206"/>
                  </a:lnTo>
                  <a:lnTo>
                    <a:pt x="8308" y="4206"/>
                  </a:lnTo>
                  <a:lnTo>
                    <a:pt x="8314" y="4208"/>
                  </a:lnTo>
                  <a:lnTo>
                    <a:pt x="8320" y="4208"/>
                  </a:lnTo>
                  <a:lnTo>
                    <a:pt x="8322" y="4206"/>
                  </a:lnTo>
                  <a:lnTo>
                    <a:pt x="8326" y="4202"/>
                  </a:lnTo>
                  <a:lnTo>
                    <a:pt x="8330" y="4194"/>
                  </a:lnTo>
                  <a:lnTo>
                    <a:pt x="8334" y="4186"/>
                  </a:lnTo>
                  <a:lnTo>
                    <a:pt x="8338" y="4176"/>
                  </a:lnTo>
                  <a:lnTo>
                    <a:pt x="8342" y="4168"/>
                  </a:lnTo>
                  <a:lnTo>
                    <a:pt x="8350" y="4160"/>
                  </a:lnTo>
                  <a:lnTo>
                    <a:pt x="8354" y="4160"/>
                  </a:lnTo>
                  <a:lnTo>
                    <a:pt x="8360" y="4158"/>
                  </a:lnTo>
                  <a:lnTo>
                    <a:pt x="8374" y="4158"/>
                  </a:lnTo>
                  <a:lnTo>
                    <a:pt x="8382" y="4154"/>
                  </a:lnTo>
                  <a:lnTo>
                    <a:pt x="8386" y="4146"/>
                  </a:lnTo>
                  <a:lnTo>
                    <a:pt x="8390" y="4138"/>
                  </a:lnTo>
                  <a:lnTo>
                    <a:pt x="8392" y="4130"/>
                  </a:lnTo>
                  <a:lnTo>
                    <a:pt x="8396" y="4122"/>
                  </a:lnTo>
                  <a:lnTo>
                    <a:pt x="8406" y="4116"/>
                  </a:lnTo>
                  <a:lnTo>
                    <a:pt x="8420" y="4110"/>
                  </a:lnTo>
                  <a:lnTo>
                    <a:pt x="8430" y="4108"/>
                  </a:lnTo>
                  <a:lnTo>
                    <a:pt x="8436" y="4104"/>
                  </a:lnTo>
                  <a:lnTo>
                    <a:pt x="8438" y="4100"/>
                  </a:lnTo>
                  <a:lnTo>
                    <a:pt x="8438" y="4094"/>
                  </a:lnTo>
                  <a:lnTo>
                    <a:pt x="8436" y="4086"/>
                  </a:lnTo>
                  <a:lnTo>
                    <a:pt x="8434" y="4076"/>
                  </a:lnTo>
                  <a:lnTo>
                    <a:pt x="8434" y="4062"/>
                  </a:lnTo>
                  <a:lnTo>
                    <a:pt x="8438" y="4046"/>
                  </a:lnTo>
                  <a:lnTo>
                    <a:pt x="8444" y="4034"/>
                  </a:lnTo>
                  <a:lnTo>
                    <a:pt x="8448" y="4028"/>
                  </a:lnTo>
                  <a:lnTo>
                    <a:pt x="8452" y="4028"/>
                  </a:lnTo>
                  <a:lnTo>
                    <a:pt x="8454" y="4032"/>
                  </a:lnTo>
                  <a:lnTo>
                    <a:pt x="8458" y="4036"/>
                  </a:lnTo>
                  <a:lnTo>
                    <a:pt x="8460" y="4036"/>
                  </a:lnTo>
                  <a:lnTo>
                    <a:pt x="8464" y="4034"/>
                  </a:lnTo>
                  <a:lnTo>
                    <a:pt x="8470" y="4022"/>
                  </a:lnTo>
                  <a:lnTo>
                    <a:pt x="8476" y="4010"/>
                  </a:lnTo>
                  <a:lnTo>
                    <a:pt x="8480" y="4002"/>
                  </a:lnTo>
                  <a:lnTo>
                    <a:pt x="8490" y="3992"/>
                  </a:lnTo>
                  <a:lnTo>
                    <a:pt x="8500" y="3982"/>
                  </a:lnTo>
                  <a:lnTo>
                    <a:pt x="8504" y="3974"/>
                  </a:lnTo>
                  <a:lnTo>
                    <a:pt x="8510" y="3962"/>
                  </a:lnTo>
                  <a:lnTo>
                    <a:pt x="8516" y="3946"/>
                  </a:lnTo>
                  <a:lnTo>
                    <a:pt x="8518" y="3936"/>
                  </a:lnTo>
                  <a:lnTo>
                    <a:pt x="8518" y="3932"/>
                  </a:lnTo>
                  <a:lnTo>
                    <a:pt x="8516" y="3930"/>
                  </a:lnTo>
                  <a:lnTo>
                    <a:pt x="8508" y="3926"/>
                  </a:lnTo>
                  <a:lnTo>
                    <a:pt x="8502" y="3922"/>
                  </a:lnTo>
                  <a:lnTo>
                    <a:pt x="8498" y="3916"/>
                  </a:lnTo>
                  <a:lnTo>
                    <a:pt x="8488" y="3896"/>
                  </a:lnTo>
                  <a:lnTo>
                    <a:pt x="8482" y="3886"/>
                  </a:lnTo>
                  <a:lnTo>
                    <a:pt x="8476" y="3880"/>
                  </a:lnTo>
                  <a:lnTo>
                    <a:pt x="8470" y="3874"/>
                  </a:lnTo>
                  <a:lnTo>
                    <a:pt x="8468" y="3874"/>
                  </a:lnTo>
                  <a:lnTo>
                    <a:pt x="8464" y="3874"/>
                  </a:lnTo>
                  <a:lnTo>
                    <a:pt x="8460" y="3876"/>
                  </a:lnTo>
                  <a:lnTo>
                    <a:pt x="8458" y="3876"/>
                  </a:lnTo>
                  <a:lnTo>
                    <a:pt x="8452" y="3872"/>
                  </a:lnTo>
                  <a:lnTo>
                    <a:pt x="8446" y="3868"/>
                  </a:lnTo>
                  <a:lnTo>
                    <a:pt x="8440" y="3866"/>
                  </a:lnTo>
                  <a:lnTo>
                    <a:pt x="8432" y="3864"/>
                  </a:lnTo>
                  <a:lnTo>
                    <a:pt x="8422" y="3862"/>
                  </a:lnTo>
                  <a:lnTo>
                    <a:pt x="8412" y="3856"/>
                  </a:lnTo>
                  <a:lnTo>
                    <a:pt x="8404" y="3850"/>
                  </a:lnTo>
                  <a:lnTo>
                    <a:pt x="8396" y="3842"/>
                  </a:lnTo>
                  <a:lnTo>
                    <a:pt x="8390" y="3834"/>
                  </a:lnTo>
                  <a:lnTo>
                    <a:pt x="8386" y="3824"/>
                  </a:lnTo>
                  <a:lnTo>
                    <a:pt x="8382" y="3814"/>
                  </a:lnTo>
                  <a:lnTo>
                    <a:pt x="8378" y="3804"/>
                  </a:lnTo>
                  <a:lnTo>
                    <a:pt x="8378" y="3780"/>
                  </a:lnTo>
                  <a:lnTo>
                    <a:pt x="8378" y="3774"/>
                  </a:lnTo>
                  <a:lnTo>
                    <a:pt x="8376" y="3770"/>
                  </a:lnTo>
                  <a:lnTo>
                    <a:pt x="8376" y="3766"/>
                  </a:lnTo>
                  <a:lnTo>
                    <a:pt x="8378" y="3760"/>
                  </a:lnTo>
                  <a:lnTo>
                    <a:pt x="8382" y="3756"/>
                  </a:lnTo>
                  <a:lnTo>
                    <a:pt x="8382" y="3752"/>
                  </a:lnTo>
                  <a:lnTo>
                    <a:pt x="8382" y="3746"/>
                  </a:lnTo>
                  <a:lnTo>
                    <a:pt x="8384" y="3740"/>
                  </a:lnTo>
                  <a:lnTo>
                    <a:pt x="8384" y="3734"/>
                  </a:lnTo>
                  <a:lnTo>
                    <a:pt x="8384" y="3732"/>
                  </a:lnTo>
                  <a:lnTo>
                    <a:pt x="8380" y="3732"/>
                  </a:lnTo>
                  <a:lnTo>
                    <a:pt x="8378" y="3732"/>
                  </a:lnTo>
                  <a:lnTo>
                    <a:pt x="8378" y="3734"/>
                  </a:lnTo>
                  <a:lnTo>
                    <a:pt x="8378" y="3738"/>
                  </a:lnTo>
                  <a:lnTo>
                    <a:pt x="8378" y="3742"/>
                  </a:lnTo>
                  <a:lnTo>
                    <a:pt x="8376" y="3742"/>
                  </a:lnTo>
                  <a:lnTo>
                    <a:pt x="8372" y="3740"/>
                  </a:lnTo>
                  <a:lnTo>
                    <a:pt x="8370" y="3740"/>
                  </a:lnTo>
                  <a:lnTo>
                    <a:pt x="8368" y="3748"/>
                  </a:lnTo>
                  <a:lnTo>
                    <a:pt x="8364" y="3760"/>
                  </a:lnTo>
                  <a:lnTo>
                    <a:pt x="8362" y="3762"/>
                  </a:lnTo>
                  <a:lnTo>
                    <a:pt x="8360" y="3762"/>
                  </a:lnTo>
                  <a:lnTo>
                    <a:pt x="8358" y="3762"/>
                  </a:lnTo>
                  <a:lnTo>
                    <a:pt x="8354" y="3770"/>
                  </a:lnTo>
                  <a:lnTo>
                    <a:pt x="8350" y="3776"/>
                  </a:lnTo>
                  <a:lnTo>
                    <a:pt x="8344" y="3780"/>
                  </a:lnTo>
                  <a:lnTo>
                    <a:pt x="8338" y="3784"/>
                  </a:lnTo>
                  <a:lnTo>
                    <a:pt x="8330" y="3794"/>
                  </a:lnTo>
                  <a:lnTo>
                    <a:pt x="8322" y="3804"/>
                  </a:lnTo>
                  <a:lnTo>
                    <a:pt x="8312" y="3814"/>
                  </a:lnTo>
                  <a:lnTo>
                    <a:pt x="8300" y="3826"/>
                  </a:lnTo>
                  <a:lnTo>
                    <a:pt x="8300" y="3828"/>
                  </a:lnTo>
                  <a:lnTo>
                    <a:pt x="8302" y="3830"/>
                  </a:lnTo>
                  <a:lnTo>
                    <a:pt x="8302" y="3832"/>
                  </a:lnTo>
                  <a:lnTo>
                    <a:pt x="8298" y="3840"/>
                  </a:lnTo>
                  <a:lnTo>
                    <a:pt x="8290" y="3848"/>
                  </a:lnTo>
                  <a:lnTo>
                    <a:pt x="8282" y="3850"/>
                  </a:lnTo>
                  <a:lnTo>
                    <a:pt x="8272" y="3850"/>
                  </a:lnTo>
                  <a:lnTo>
                    <a:pt x="8262" y="3850"/>
                  </a:lnTo>
                  <a:lnTo>
                    <a:pt x="8242" y="3846"/>
                  </a:lnTo>
                  <a:lnTo>
                    <a:pt x="8232" y="3846"/>
                  </a:lnTo>
                  <a:lnTo>
                    <a:pt x="8222" y="3848"/>
                  </a:lnTo>
                  <a:lnTo>
                    <a:pt x="8208" y="3854"/>
                  </a:lnTo>
                  <a:lnTo>
                    <a:pt x="8200" y="3856"/>
                  </a:lnTo>
                  <a:lnTo>
                    <a:pt x="8196" y="3854"/>
                  </a:lnTo>
                  <a:lnTo>
                    <a:pt x="8196" y="3852"/>
                  </a:lnTo>
                  <a:lnTo>
                    <a:pt x="8194" y="3846"/>
                  </a:lnTo>
                  <a:lnTo>
                    <a:pt x="8194" y="3840"/>
                  </a:lnTo>
                  <a:lnTo>
                    <a:pt x="8190" y="3838"/>
                  </a:lnTo>
                  <a:lnTo>
                    <a:pt x="8186" y="3838"/>
                  </a:lnTo>
                  <a:lnTo>
                    <a:pt x="8180" y="3838"/>
                  </a:lnTo>
                  <a:lnTo>
                    <a:pt x="8176" y="3838"/>
                  </a:lnTo>
                  <a:lnTo>
                    <a:pt x="8176" y="3836"/>
                  </a:lnTo>
                  <a:lnTo>
                    <a:pt x="8176" y="3832"/>
                  </a:lnTo>
                  <a:lnTo>
                    <a:pt x="8180" y="3826"/>
                  </a:lnTo>
                  <a:lnTo>
                    <a:pt x="8182" y="3824"/>
                  </a:lnTo>
                  <a:lnTo>
                    <a:pt x="8180" y="3824"/>
                  </a:lnTo>
                  <a:lnTo>
                    <a:pt x="8176" y="3824"/>
                  </a:lnTo>
                  <a:lnTo>
                    <a:pt x="8174" y="3826"/>
                  </a:lnTo>
                  <a:lnTo>
                    <a:pt x="8172" y="3824"/>
                  </a:lnTo>
                  <a:lnTo>
                    <a:pt x="8172" y="3822"/>
                  </a:lnTo>
                  <a:lnTo>
                    <a:pt x="8176" y="3822"/>
                  </a:lnTo>
                  <a:lnTo>
                    <a:pt x="8178" y="3820"/>
                  </a:lnTo>
                  <a:lnTo>
                    <a:pt x="8180" y="3818"/>
                  </a:lnTo>
                  <a:lnTo>
                    <a:pt x="8184" y="3812"/>
                  </a:lnTo>
                  <a:lnTo>
                    <a:pt x="8188" y="3796"/>
                  </a:lnTo>
                  <a:lnTo>
                    <a:pt x="8186" y="3790"/>
                  </a:lnTo>
                  <a:lnTo>
                    <a:pt x="8184" y="3786"/>
                  </a:lnTo>
                  <a:lnTo>
                    <a:pt x="8182" y="3780"/>
                  </a:lnTo>
                  <a:lnTo>
                    <a:pt x="8182" y="3776"/>
                  </a:lnTo>
                  <a:lnTo>
                    <a:pt x="8182" y="3772"/>
                  </a:lnTo>
                  <a:lnTo>
                    <a:pt x="8184" y="3764"/>
                  </a:lnTo>
                  <a:lnTo>
                    <a:pt x="8184" y="3758"/>
                  </a:lnTo>
                  <a:lnTo>
                    <a:pt x="8180" y="3750"/>
                  </a:lnTo>
                  <a:lnTo>
                    <a:pt x="8174" y="3746"/>
                  </a:lnTo>
                  <a:lnTo>
                    <a:pt x="8170" y="3744"/>
                  </a:lnTo>
                  <a:lnTo>
                    <a:pt x="8168" y="3744"/>
                  </a:lnTo>
                  <a:lnTo>
                    <a:pt x="8164" y="3748"/>
                  </a:lnTo>
                  <a:lnTo>
                    <a:pt x="8160" y="3762"/>
                  </a:lnTo>
                  <a:lnTo>
                    <a:pt x="8156" y="3774"/>
                  </a:lnTo>
                  <a:lnTo>
                    <a:pt x="8154" y="3784"/>
                  </a:lnTo>
                  <a:lnTo>
                    <a:pt x="8152" y="3816"/>
                  </a:lnTo>
                  <a:lnTo>
                    <a:pt x="8148" y="3804"/>
                  </a:lnTo>
                  <a:lnTo>
                    <a:pt x="8146" y="3794"/>
                  </a:lnTo>
                  <a:lnTo>
                    <a:pt x="8142" y="3786"/>
                  </a:lnTo>
                  <a:lnTo>
                    <a:pt x="8138" y="3778"/>
                  </a:lnTo>
                  <a:lnTo>
                    <a:pt x="8132" y="3774"/>
                  </a:lnTo>
                  <a:lnTo>
                    <a:pt x="8132" y="3770"/>
                  </a:lnTo>
                  <a:lnTo>
                    <a:pt x="8132" y="3768"/>
                  </a:lnTo>
                  <a:lnTo>
                    <a:pt x="8130" y="3760"/>
                  </a:lnTo>
                  <a:lnTo>
                    <a:pt x="8128" y="3756"/>
                  </a:lnTo>
                  <a:lnTo>
                    <a:pt x="8126" y="3752"/>
                  </a:lnTo>
                  <a:lnTo>
                    <a:pt x="8128" y="3744"/>
                  </a:lnTo>
                  <a:lnTo>
                    <a:pt x="8128" y="3736"/>
                  </a:lnTo>
                  <a:lnTo>
                    <a:pt x="8126" y="3732"/>
                  </a:lnTo>
                  <a:lnTo>
                    <a:pt x="8124" y="3726"/>
                  </a:lnTo>
                  <a:lnTo>
                    <a:pt x="8122" y="3720"/>
                  </a:lnTo>
                  <a:lnTo>
                    <a:pt x="8122" y="3718"/>
                  </a:lnTo>
                  <a:lnTo>
                    <a:pt x="8126" y="3718"/>
                  </a:lnTo>
                  <a:lnTo>
                    <a:pt x="8128" y="3722"/>
                  </a:lnTo>
                  <a:lnTo>
                    <a:pt x="8130" y="3722"/>
                  </a:lnTo>
                  <a:lnTo>
                    <a:pt x="8132" y="3722"/>
                  </a:lnTo>
                  <a:lnTo>
                    <a:pt x="8132" y="3724"/>
                  </a:lnTo>
                  <a:lnTo>
                    <a:pt x="8130" y="3726"/>
                  </a:lnTo>
                  <a:lnTo>
                    <a:pt x="8128" y="3728"/>
                  </a:lnTo>
                  <a:lnTo>
                    <a:pt x="8132" y="3728"/>
                  </a:lnTo>
                  <a:lnTo>
                    <a:pt x="8134" y="3730"/>
                  </a:lnTo>
                  <a:lnTo>
                    <a:pt x="8132" y="3732"/>
                  </a:lnTo>
                  <a:lnTo>
                    <a:pt x="8134" y="3734"/>
                  </a:lnTo>
                  <a:lnTo>
                    <a:pt x="8138" y="3736"/>
                  </a:lnTo>
                  <a:lnTo>
                    <a:pt x="8140" y="3738"/>
                  </a:lnTo>
                  <a:lnTo>
                    <a:pt x="8142" y="3740"/>
                  </a:lnTo>
                  <a:lnTo>
                    <a:pt x="8144" y="3740"/>
                  </a:lnTo>
                  <a:lnTo>
                    <a:pt x="8144" y="3738"/>
                  </a:lnTo>
                  <a:lnTo>
                    <a:pt x="8146" y="3738"/>
                  </a:lnTo>
                  <a:lnTo>
                    <a:pt x="8146" y="3736"/>
                  </a:lnTo>
                  <a:lnTo>
                    <a:pt x="8146" y="3734"/>
                  </a:lnTo>
                  <a:lnTo>
                    <a:pt x="8150" y="3730"/>
                  </a:lnTo>
                  <a:lnTo>
                    <a:pt x="8150" y="3722"/>
                  </a:lnTo>
                  <a:lnTo>
                    <a:pt x="8150" y="3720"/>
                  </a:lnTo>
                  <a:lnTo>
                    <a:pt x="8152" y="3718"/>
                  </a:lnTo>
                  <a:lnTo>
                    <a:pt x="8158" y="3720"/>
                  </a:lnTo>
                  <a:lnTo>
                    <a:pt x="8160" y="3722"/>
                  </a:lnTo>
                  <a:lnTo>
                    <a:pt x="8160" y="3720"/>
                  </a:lnTo>
                  <a:lnTo>
                    <a:pt x="8162" y="3718"/>
                  </a:lnTo>
                  <a:lnTo>
                    <a:pt x="8164" y="3718"/>
                  </a:lnTo>
                  <a:lnTo>
                    <a:pt x="8164" y="3714"/>
                  </a:lnTo>
                  <a:lnTo>
                    <a:pt x="8166" y="3712"/>
                  </a:lnTo>
                  <a:lnTo>
                    <a:pt x="8168" y="3708"/>
                  </a:lnTo>
                  <a:lnTo>
                    <a:pt x="8166" y="3706"/>
                  </a:lnTo>
                  <a:lnTo>
                    <a:pt x="8166" y="3704"/>
                  </a:lnTo>
                  <a:lnTo>
                    <a:pt x="8166" y="3702"/>
                  </a:lnTo>
                  <a:lnTo>
                    <a:pt x="8164" y="3700"/>
                  </a:lnTo>
                  <a:lnTo>
                    <a:pt x="8162" y="3700"/>
                  </a:lnTo>
                  <a:lnTo>
                    <a:pt x="8162" y="3702"/>
                  </a:lnTo>
                  <a:lnTo>
                    <a:pt x="8162" y="3704"/>
                  </a:lnTo>
                  <a:lnTo>
                    <a:pt x="8160" y="3704"/>
                  </a:lnTo>
                  <a:lnTo>
                    <a:pt x="8156" y="3704"/>
                  </a:lnTo>
                  <a:lnTo>
                    <a:pt x="8154" y="3706"/>
                  </a:lnTo>
                  <a:lnTo>
                    <a:pt x="8152" y="3700"/>
                  </a:lnTo>
                  <a:lnTo>
                    <a:pt x="8152" y="3696"/>
                  </a:lnTo>
                  <a:lnTo>
                    <a:pt x="8152" y="3690"/>
                  </a:lnTo>
                  <a:lnTo>
                    <a:pt x="8152" y="3688"/>
                  </a:lnTo>
                  <a:lnTo>
                    <a:pt x="8150" y="3688"/>
                  </a:lnTo>
                  <a:lnTo>
                    <a:pt x="8148" y="3688"/>
                  </a:lnTo>
                  <a:lnTo>
                    <a:pt x="8148" y="3692"/>
                  </a:lnTo>
                  <a:lnTo>
                    <a:pt x="8148" y="3696"/>
                  </a:lnTo>
                  <a:lnTo>
                    <a:pt x="8146" y="3698"/>
                  </a:lnTo>
                  <a:lnTo>
                    <a:pt x="8144" y="3698"/>
                  </a:lnTo>
                  <a:lnTo>
                    <a:pt x="8140" y="3696"/>
                  </a:lnTo>
                  <a:lnTo>
                    <a:pt x="8136" y="3698"/>
                  </a:lnTo>
                  <a:lnTo>
                    <a:pt x="8134" y="3700"/>
                  </a:lnTo>
                  <a:lnTo>
                    <a:pt x="8130" y="3702"/>
                  </a:lnTo>
                  <a:lnTo>
                    <a:pt x="8128" y="3704"/>
                  </a:lnTo>
                  <a:lnTo>
                    <a:pt x="8126" y="3712"/>
                  </a:lnTo>
                  <a:lnTo>
                    <a:pt x="8118" y="3704"/>
                  </a:lnTo>
                  <a:lnTo>
                    <a:pt x="8106" y="3696"/>
                  </a:lnTo>
                  <a:lnTo>
                    <a:pt x="8098" y="3686"/>
                  </a:lnTo>
                  <a:lnTo>
                    <a:pt x="8094" y="3680"/>
                  </a:lnTo>
                  <a:lnTo>
                    <a:pt x="8094" y="3676"/>
                  </a:lnTo>
                  <a:lnTo>
                    <a:pt x="8094" y="3672"/>
                  </a:lnTo>
                  <a:lnTo>
                    <a:pt x="8092" y="3670"/>
                  </a:lnTo>
                  <a:lnTo>
                    <a:pt x="8086" y="3668"/>
                  </a:lnTo>
                  <a:lnTo>
                    <a:pt x="8080" y="3666"/>
                  </a:lnTo>
                  <a:lnTo>
                    <a:pt x="8078" y="3664"/>
                  </a:lnTo>
                  <a:lnTo>
                    <a:pt x="8076" y="3662"/>
                  </a:lnTo>
                  <a:lnTo>
                    <a:pt x="8074" y="3654"/>
                  </a:lnTo>
                  <a:lnTo>
                    <a:pt x="8072" y="3648"/>
                  </a:lnTo>
                  <a:lnTo>
                    <a:pt x="8066" y="3638"/>
                  </a:lnTo>
                  <a:lnTo>
                    <a:pt x="8060" y="3620"/>
                  </a:lnTo>
                  <a:lnTo>
                    <a:pt x="8056" y="3608"/>
                  </a:lnTo>
                  <a:lnTo>
                    <a:pt x="8052" y="3602"/>
                  </a:lnTo>
                  <a:lnTo>
                    <a:pt x="8048" y="3596"/>
                  </a:lnTo>
                  <a:lnTo>
                    <a:pt x="8046" y="3588"/>
                  </a:lnTo>
                  <a:lnTo>
                    <a:pt x="8046" y="3584"/>
                  </a:lnTo>
                  <a:lnTo>
                    <a:pt x="8042" y="3580"/>
                  </a:lnTo>
                  <a:lnTo>
                    <a:pt x="8036" y="3578"/>
                  </a:lnTo>
                  <a:lnTo>
                    <a:pt x="8030" y="3578"/>
                  </a:lnTo>
                  <a:lnTo>
                    <a:pt x="8030" y="3576"/>
                  </a:lnTo>
                  <a:lnTo>
                    <a:pt x="8032" y="3572"/>
                  </a:lnTo>
                  <a:lnTo>
                    <a:pt x="8034" y="3568"/>
                  </a:lnTo>
                  <a:lnTo>
                    <a:pt x="8038" y="3566"/>
                  </a:lnTo>
                  <a:lnTo>
                    <a:pt x="8046" y="3566"/>
                  </a:lnTo>
                  <a:lnTo>
                    <a:pt x="8046" y="3562"/>
                  </a:lnTo>
                  <a:lnTo>
                    <a:pt x="8038" y="3546"/>
                  </a:lnTo>
                  <a:lnTo>
                    <a:pt x="8038" y="3542"/>
                  </a:lnTo>
                  <a:lnTo>
                    <a:pt x="8040" y="3540"/>
                  </a:lnTo>
                  <a:lnTo>
                    <a:pt x="8048" y="3544"/>
                  </a:lnTo>
                  <a:lnTo>
                    <a:pt x="8056" y="3548"/>
                  </a:lnTo>
                  <a:lnTo>
                    <a:pt x="8060" y="3548"/>
                  </a:lnTo>
                  <a:lnTo>
                    <a:pt x="8062" y="3548"/>
                  </a:lnTo>
                  <a:lnTo>
                    <a:pt x="8070" y="3544"/>
                  </a:lnTo>
                  <a:lnTo>
                    <a:pt x="8074" y="3544"/>
                  </a:lnTo>
                  <a:lnTo>
                    <a:pt x="8076" y="3540"/>
                  </a:lnTo>
                  <a:lnTo>
                    <a:pt x="8078" y="3532"/>
                  </a:lnTo>
                  <a:lnTo>
                    <a:pt x="8080" y="3530"/>
                  </a:lnTo>
                  <a:lnTo>
                    <a:pt x="8082" y="3530"/>
                  </a:lnTo>
                  <a:lnTo>
                    <a:pt x="8090" y="3534"/>
                  </a:lnTo>
                  <a:lnTo>
                    <a:pt x="8096" y="3538"/>
                  </a:lnTo>
                  <a:lnTo>
                    <a:pt x="8102" y="3540"/>
                  </a:lnTo>
                  <a:lnTo>
                    <a:pt x="8108" y="3542"/>
                  </a:lnTo>
                  <a:lnTo>
                    <a:pt x="8114" y="3538"/>
                  </a:lnTo>
                  <a:lnTo>
                    <a:pt x="8120" y="3536"/>
                  </a:lnTo>
                  <a:lnTo>
                    <a:pt x="8122" y="3536"/>
                  </a:lnTo>
                  <a:lnTo>
                    <a:pt x="8126" y="3538"/>
                  </a:lnTo>
                  <a:lnTo>
                    <a:pt x="8126" y="3540"/>
                  </a:lnTo>
                  <a:lnTo>
                    <a:pt x="8130" y="3550"/>
                  </a:lnTo>
                  <a:lnTo>
                    <a:pt x="8132" y="3556"/>
                  </a:lnTo>
                  <a:lnTo>
                    <a:pt x="8138" y="3562"/>
                  </a:lnTo>
                  <a:lnTo>
                    <a:pt x="8142" y="3566"/>
                  </a:lnTo>
                  <a:lnTo>
                    <a:pt x="8146" y="3572"/>
                  </a:lnTo>
                  <a:lnTo>
                    <a:pt x="8150" y="3582"/>
                  </a:lnTo>
                  <a:lnTo>
                    <a:pt x="8154" y="3594"/>
                  </a:lnTo>
                  <a:lnTo>
                    <a:pt x="8156" y="3600"/>
                  </a:lnTo>
                  <a:lnTo>
                    <a:pt x="8160" y="3606"/>
                  </a:lnTo>
                  <a:lnTo>
                    <a:pt x="8164" y="3612"/>
                  </a:lnTo>
                  <a:lnTo>
                    <a:pt x="8166" y="3616"/>
                  </a:lnTo>
                  <a:lnTo>
                    <a:pt x="8166" y="3624"/>
                  </a:lnTo>
                  <a:lnTo>
                    <a:pt x="8168" y="3632"/>
                  </a:lnTo>
                  <a:lnTo>
                    <a:pt x="8170" y="3636"/>
                  </a:lnTo>
                  <a:lnTo>
                    <a:pt x="8176" y="3644"/>
                  </a:lnTo>
                  <a:lnTo>
                    <a:pt x="8182" y="3650"/>
                  </a:lnTo>
                  <a:lnTo>
                    <a:pt x="8190" y="3656"/>
                  </a:lnTo>
                  <a:lnTo>
                    <a:pt x="8208" y="3664"/>
                  </a:lnTo>
                  <a:lnTo>
                    <a:pt x="8222" y="3670"/>
                  </a:lnTo>
                  <a:lnTo>
                    <a:pt x="8226" y="3672"/>
                  </a:lnTo>
                  <a:lnTo>
                    <a:pt x="8226" y="3678"/>
                  </a:lnTo>
                  <a:lnTo>
                    <a:pt x="8226" y="3680"/>
                  </a:lnTo>
                  <a:lnTo>
                    <a:pt x="8230" y="3684"/>
                  </a:lnTo>
                  <a:lnTo>
                    <a:pt x="8238" y="3690"/>
                  </a:lnTo>
                  <a:lnTo>
                    <a:pt x="8248" y="3696"/>
                  </a:lnTo>
                  <a:lnTo>
                    <a:pt x="8254" y="3700"/>
                  </a:lnTo>
                  <a:lnTo>
                    <a:pt x="8262" y="3708"/>
                  </a:lnTo>
                  <a:lnTo>
                    <a:pt x="8270" y="3712"/>
                  </a:lnTo>
                  <a:lnTo>
                    <a:pt x="8276" y="3714"/>
                  </a:lnTo>
                  <a:lnTo>
                    <a:pt x="8282" y="3714"/>
                  </a:lnTo>
                  <a:lnTo>
                    <a:pt x="8292" y="3714"/>
                  </a:lnTo>
                  <a:lnTo>
                    <a:pt x="8298" y="3716"/>
                  </a:lnTo>
                  <a:lnTo>
                    <a:pt x="8302" y="3720"/>
                  </a:lnTo>
                  <a:lnTo>
                    <a:pt x="8308" y="3724"/>
                  </a:lnTo>
                  <a:lnTo>
                    <a:pt x="8312" y="3726"/>
                  </a:lnTo>
                  <a:lnTo>
                    <a:pt x="8316" y="3724"/>
                  </a:lnTo>
                  <a:lnTo>
                    <a:pt x="8322" y="3722"/>
                  </a:lnTo>
                  <a:lnTo>
                    <a:pt x="8330" y="3714"/>
                  </a:lnTo>
                  <a:lnTo>
                    <a:pt x="8334" y="3712"/>
                  </a:lnTo>
                  <a:lnTo>
                    <a:pt x="8340" y="3712"/>
                  </a:lnTo>
                  <a:lnTo>
                    <a:pt x="8346" y="3710"/>
                  </a:lnTo>
                  <a:lnTo>
                    <a:pt x="8348" y="3706"/>
                  </a:lnTo>
                  <a:lnTo>
                    <a:pt x="8350" y="3702"/>
                  </a:lnTo>
                  <a:lnTo>
                    <a:pt x="8352" y="3702"/>
                  </a:lnTo>
                  <a:lnTo>
                    <a:pt x="8356" y="3700"/>
                  </a:lnTo>
                  <a:lnTo>
                    <a:pt x="8360" y="3700"/>
                  </a:lnTo>
                  <a:lnTo>
                    <a:pt x="8364" y="3698"/>
                  </a:lnTo>
                  <a:lnTo>
                    <a:pt x="8368" y="3692"/>
                  </a:lnTo>
                  <a:lnTo>
                    <a:pt x="8372" y="3690"/>
                  </a:lnTo>
                  <a:lnTo>
                    <a:pt x="8376" y="3690"/>
                  </a:lnTo>
                  <a:lnTo>
                    <a:pt x="8382" y="3690"/>
                  </a:lnTo>
                  <a:lnTo>
                    <a:pt x="8388" y="3690"/>
                  </a:lnTo>
                  <a:lnTo>
                    <a:pt x="8396" y="3694"/>
                  </a:lnTo>
                  <a:lnTo>
                    <a:pt x="8402" y="3702"/>
                  </a:lnTo>
                  <a:lnTo>
                    <a:pt x="8406" y="3712"/>
                  </a:lnTo>
                  <a:lnTo>
                    <a:pt x="8408" y="3722"/>
                  </a:lnTo>
                  <a:lnTo>
                    <a:pt x="8412" y="3742"/>
                  </a:lnTo>
                  <a:lnTo>
                    <a:pt x="8414" y="3758"/>
                  </a:lnTo>
                  <a:lnTo>
                    <a:pt x="8418" y="3762"/>
                  </a:lnTo>
                  <a:lnTo>
                    <a:pt x="8420" y="3764"/>
                  </a:lnTo>
                  <a:lnTo>
                    <a:pt x="8430" y="3766"/>
                  </a:lnTo>
                  <a:lnTo>
                    <a:pt x="8438" y="3768"/>
                  </a:lnTo>
                  <a:lnTo>
                    <a:pt x="8444" y="3770"/>
                  </a:lnTo>
                  <a:lnTo>
                    <a:pt x="8446" y="3772"/>
                  </a:lnTo>
                  <a:lnTo>
                    <a:pt x="8450" y="3774"/>
                  </a:lnTo>
                  <a:lnTo>
                    <a:pt x="8454" y="3774"/>
                  </a:lnTo>
                  <a:lnTo>
                    <a:pt x="8458" y="3772"/>
                  </a:lnTo>
                  <a:lnTo>
                    <a:pt x="8468" y="3772"/>
                  </a:lnTo>
                  <a:lnTo>
                    <a:pt x="8474" y="3774"/>
                  </a:lnTo>
                  <a:lnTo>
                    <a:pt x="8478" y="3776"/>
                  </a:lnTo>
                  <a:lnTo>
                    <a:pt x="8484" y="3780"/>
                  </a:lnTo>
                  <a:lnTo>
                    <a:pt x="8490" y="3782"/>
                  </a:lnTo>
                  <a:lnTo>
                    <a:pt x="8492" y="3782"/>
                  </a:lnTo>
                  <a:lnTo>
                    <a:pt x="8496" y="3782"/>
                  </a:lnTo>
                  <a:lnTo>
                    <a:pt x="8502" y="3780"/>
                  </a:lnTo>
                  <a:lnTo>
                    <a:pt x="8508" y="3780"/>
                  </a:lnTo>
                  <a:lnTo>
                    <a:pt x="8524" y="3784"/>
                  </a:lnTo>
                  <a:lnTo>
                    <a:pt x="8538" y="3788"/>
                  </a:lnTo>
                  <a:lnTo>
                    <a:pt x="8542" y="3788"/>
                  </a:lnTo>
                  <a:lnTo>
                    <a:pt x="8542" y="3786"/>
                  </a:lnTo>
                  <a:lnTo>
                    <a:pt x="8542" y="3782"/>
                  </a:lnTo>
                  <a:lnTo>
                    <a:pt x="8544" y="3780"/>
                  </a:lnTo>
                  <a:lnTo>
                    <a:pt x="8546" y="3780"/>
                  </a:lnTo>
                  <a:lnTo>
                    <a:pt x="8550" y="3786"/>
                  </a:lnTo>
                  <a:lnTo>
                    <a:pt x="8554" y="3790"/>
                  </a:lnTo>
                  <a:lnTo>
                    <a:pt x="8560" y="3792"/>
                  </a:lnTo>
                  <a:lnTo>
                    <a:pt x="8568" y="3792"/>
                  </a:lnTo>
                  <a:lnTo>
                    <a:pt x="8578" y="3796"/>
                  </a:lnTo>
                  <a:lnTo>
                    <a:pt x="8582" y="3798"/>
                  </a:lnTo>
                  <a:lnTo>
                    <a:pt x="8584" y="3798"/>
                  </a:lnTo>
                  <a:lnTo>
                    <a:pt x="8586" y="3796"/>
                  </a:lnTo>
                  <a:lnTo>
                    <a:pt x="8586" y="3792"/>
                  </a:lnTo>
                  <a:lnTo>
                    <a:pt x="8588" y="3790"/>
                  </a:lnTo>
                  <a:lnTo>
                    <a:pt x="8590" y="3790"/>
                  </a:lnTo>
                  <a:lnTo>
                    <a:pt x="8594" y="3798"/>
                  </a:lnTo>
                  <a:lnTo>
                    <a:pt x="8598" y="3800"/>
                  </a:lnTo>
                  <a:lnTo>
                    <a:pt x="8602" y="3800"/>
                  </a:lnTo>
                  <a:lnTo>
                    <a:pt x="8604" y="3798"/>
                  </a:lnTo>
                  <a:lnTo>
                    <a:pt x="8612" y="3794"/>
                  </a:lnTo>
                  <a:lnTo>
                    <a:pt x="8616" y="3792"/>
                  </a:lnTo>
                  <a:lnTo>
                    <a:pt x="8618" y="3792"/>
                  </a:lnTo>
                  <a:lnTo>
                    <a:pt x="8620" y="3794"/>
                  </a:lnTo>
                  <a:lnTo>
                    <a:pt x="8622" y="3794"/>
                  </a:lnTo>
                  <a:lnTo>
                    <a:pt x="8626" y="3790"/>
                  </a:lnTo>
                  <a:lnTo>
                    <a:pt x="8628" y="3788"/>
                  </a:lnTo>
                  <a:lnTo>
                    <a:pt x="8634" y="3788"/>
                  </a:lnTo>
                  <a:lnTo>
                    <a:pt x="8640" y="3788"/>
                  </a:lnTo>
                  <a:lnTo>
                    <a:pt x="8650" y="3790"/>
                  </a:lnTo>
                  <a:lnTo>
                    <a:pt x="8658" y="3792"/>
                  </a:lnTo>
                  <a:lnTo>
                    <a:pt x="8664" y="3794"/>
                  </a:lnTo>
                  <a:lnTo>
                    <a:pt x="8666" y="3792"/>
                  </a:lnTo>
                  <a:lnTo>
                    <a:pt x="8666" y="3790"/>
                  </a:lnTo>
                  <a:lnTo>
                    <a:pt x="8668" y="3788"/>
                  </a:lnTo>
                  <a:lnTo>
                    <a:pt x="8670" y="3786"/>
                  </a:lnTo>
                  <a:lnTo>
                    <a:pt x="8674" y="3786"/>
                  </a:lnTo>
                  <a:lnTo>
                    <a:pt x="8682" y="3786"/>
                  </a:lnTo>
                  <a:lnTo>
                    <a:pt x="8698" y="3790"/>
                  </a:lnTo>
                  <a:lnTo>
                    <a:pt x="8708" y="3792"/>
                  </a:lnTo>
                  <a:lnTo>
                    <a:pt x="8712" y="3794"/>
                  </a:lnTo>
                  <a:lnTo>
                    <a:pt x="8716" y="3790"/>
                  </a:lnTo>
                  <a:lnTo>
                    <a:pt x="8720" y="3788"/>
                  </a:lnTo>
                  <a:lnTo>
                    <a:pt x="8728" y="3786"/>
                  </a:lnTo>
                  <a:lnTo>
                    <a:pt x="8754" y="3782"/>
                  </a:lnTo>
                  <a:lnTo>
                    <a:pt x="8780" y="3782"/>
                  </a:lnTo>
                  <a:lnTo>
                    <a:pt x="8788" y="3784"/>
                  </a:lnTo>
                  <a:lnTo>
                    <a:pt x="8792" y="3786"/>
                  </a:lnTo>
                  <a:lnTo>
                    <a:pt x="8792" y="3788"/>
                  </a:lnTo>
                  <a:lnTo>
                    <a:pt x="8794" y="3798"/>
                  </a:lnTo>
                  <a:lnTo>
                    <a:pt x="8792" y="3804"/>
                  </a:lnTo>
                  <a:lnTo>
                    <a:pt x="8794" y="3808"/>
                  </a:lnTo>
                  <a:lnTo>
                    <a:pt x="8796" y="3810"/>
                  </a:lnTo>
                  <a:lnTo>
                    <a:pt x="8804" y="3812"/>
                  </a:lnTo>
                  <a:lnTo>
                    <a:pt x="8810" y="3812"/>
                  </a:lnTo>
                  <a:lnTo>
                    <a:pt x="8812" y="3814"/>
                  </a:lnTo>
                  <a:lnTo>
                    <a:pt x="8814" y="3816"/>
                  </a:lnTo>
                  <a:lnTo>
                    <a:pt x="8814" y="3820"/>
                  </a:lnTo>
                  <a:lnTo>
                    <a:pt x="8814" y="3826"/>
                  </a:lnTo>
                  <a:lnTo>
                    <a:pt x="8814" y="3830"/>
                  </a:lnTo>
                  <a:lnTo>
                    <a:pt x="8816" y="3832"/>
                  </a:lnTo>
                  <a:lnTo>
                    <a:pt x="8820" y="3838"/>
                  </a:lnTo>
                  <a:lnTo>
                    <a:pt x="8820" y="3842"/>
                  </a:lnTo>
                  <a:lnTo>
                    <a:pt x="8820" y="3846"/>
                  </a:lnTo>
                  <a:lnTo>
                    <a:pt x="8822" y="3850"/>
                  </a:lnTo>
                  <a:lnTo>
                    <a:pt x="8826" y="3854"/>
                  </a:lnTo>
                  <a:lnTo>
                    <a:pt x="8824" y="3856"/>
                  </a:lnTo>
                  <a:lnTo>
                    <a:pt x="8824" y="3858"/>
                  </a:lnTo>
                  <a:lnTo>
                    <a:pt x="8828" y="3862"/>
                  </a:lnTo>
                  <a:lnTo>
                    <a:pt x="8832" y="3864"/>
                  </a:lnTo>
                  <a:lnTo>
                    <a:pt x="8834" y="3864"/>
                  </a:lnTo>
                  <a:lnTo>
                    <a:pt x="8838" y="3862"/>
                  </a:lnTo>
                  <a:lnTo>
                    <a:pt x="8840" y="3862"/>
                  </a:lnTo>
                  <a:lnTo>
                    <a:pt x="8844" y="3862"/>
                  </a:lnTo>
                  <a:lnTo>
                    <a:pt x="8846" y="3864"/>
                  </a:lnTo>
                  <a:lnTo>
                    <a:pt x="8852" y="3870"/>
                  </a:lnTo>
                  <a:lnTo>
                    <a:pt x="8856" y="3874"/>
                  </a:lnTo>
                  <a:lnTo>
                    <a:pt x="8860" y="3876"/>
                  </a:lnTo>
                  <a:lnTo>
                    <a:pt x="8864" y="3880"/>
                  </a:lnTo>
                  <a:lnTo>
                    <a:pt x="8870" y="3888"/>
                  </a:lnTo>
                  <a:lnTo>
                    <a:pt x="8874" y="3896"/>
                  </a:lnTo>
                  <a:lnTo>
                    <a:pt x="8880" y="3902"/>
                  </a:lnTo>
                  <a:lnTo>
                    <a:pt x="8888" y="3908"/>
                  </a:lnTo>
                  <a:lnTo>
                    <a:pt x="8896" y="3912"/>
                  </a:lnTo>
                  <a:lnTo>
                    <a:pt x="8904" y="3914"/>
                  </a:lnTo>
                  <a:lnTo>
                    <a:pt x="8912" y="3916"/>
                  </a:lnTo>
                  <a:lnTo>
                    <a:pt x="8920" y="3914"/>
                  </a:lnTo>
                  <a:lnTo>
                    <a:pt x="8926" y="3910"/>
                  </a:lnTo>
                  <a:lnTo>
                    <a:pt x="8932" y="3908"/>
                  </a:lnTo>
                  <a:lnTo>
                    <a:pt x="8936" y="3908"/>
                  </a:lnTo>
                  <a:lnTo>
                    <a:pt x="8940" y="3910"/>
                  </a:lnTo>
                  <a:lnTo>
                    <a:pt x="8940" y="3914"/>
                  </a:lnTo>
                  <a:lnTo>
                    <a:pt x="8940" y="3920"/>
                  </a:lnTo>
                  <a:lnTo>
                    <a:pt x="8934" y="3926"/>
                  </a:lnTo>
                  <a:lnTo>
                    <a:pt x="8928" y="3930"/>
                  </a:lnTo>
                  <a:lnTo>
                    <a:pt x="8916" y="3934"/>
                  </a:lnTo>
                  <a:lnTo>
                    <a:pt x="8904" y="3934"/>
                  </a:lnTo>
                  <a:lnTo>
                    <a:pt x="8894" y="3934"/>
                  </a:lnTo>
                  <a:lnTo>
                    <a:pt x="8880" y="3932"/>
                  </a:lnTo>
                  <a:lnTo>
                    <a:pt x="8880" y="3934"/>
                  </a:lnTo>
                  <a:lnTo>
                    <a:pt x="8884" y="3940"/>
                  </a:lnTo>
                  <a:lnTo>
                    <a:pt x="8908" y="3970"/>
                  </a:lnTo>
                  <a:lnTo>
                    <a:pt x="8938" y="4004"/>
                  </a:lnTo>
                  <a:lnTo>
                    <a:pt x="8948" y="4014"/>
                  </a:lnTo>
                  <a:lnTo>
                    <a:pt x="8958" y="4020"/>
                  </a:lnTo>
                  <a:lnTo>
                    <a:pt x="8968" y="4020"/>
                  </a:lnTo>
                  <a:lnTo>
                    <a:pt x="8978" y="4018"/>
                  </a:lnTo>
                  <a:lnTo>
                    <a:pt x="8990" y="4010"/>
                  </a:lnTo>
                  <a:lnTo>
                    <a:pt x="9006" y="3998"/>
                  </a:lnTo>
                  <a:lnTo>
                    <a:pt x="9012" y="3990"/>
                  </a:lnTo>
                  <a:lnTo>
                    <a:pt x="9016" y="3980"/>
                  </a:lnTo>
                  <a:lnTo>
                    <a:pt x="9016" y="3972"/>
                  </a:lnTo>
                  <a:lnTo>
                    <a:pt x="9016" y="3964"/>
                  </a:lnTo>
                  <a:lnTo>
                    <a:pt x="9016" y="3956"/>
                  </a:lnTo>
                  <a:lnTo>
                    <a:pt x="9018" y="3950"/>
                  </a:lnTo>
                  <a:lnTo>
                    <a:pt x="9020" y="3944"/>
                  </a:lnTo>
                  <a:lnTo>
                    <a:pt x="9026" y="3940"/>
                  </a:lnTo>
                  <a:lnTo>
                    <a:pt x="9034" y="3940"/>
                  </a:lnTo>
                  <a:lnTo>
                    <a:pt x="9036" y="3940"/>
                  </a:lnTo>
                  <a:lnTo>
                    <a:pt x="9036" y="3942"/>
                  </a:lnTo>
                  <a:lnTo>
                    <a:pt x="9034" y="3944"/>
                  </a:lnTo>
                  <a:lnTo>
                    <a:pt x="9030" y="3954"/>
                  </a:lnTo>
                  <a:lnTo>
                    <a:pt x="9030" y="3958"/>
                  </a:lnTo>
                  <a:lnTo>
                    <a:pt x="9032" y="3964"/>
                  </a:lnTo>
                  <a:lnTo>
                    <a:pt x="9034" y="3968"/>
                  </a:lnTo>
                  <a:lnTo>
                    <a:pt x="9034" y="3972"/>
                  </a:lnTo>
                  <a:lnTo>
                    <a:pt x="9032" y="3978"/>
                  </a:lnTo>
                  <a:lnTo>
                    <a:pt x="9032" y="3982"/>
                  </a:lnTo>
                  <a:lnTo>
                    <a:pt x="9032" y="3988"/>
                  </a:lnTo>
                  <a:lnTo>
                    <a:pt x="9034" y="3994"/>
                  </a:lnTo>
                  <a:lnTo>
                    <a:pt x="9038" y="4004"/>
                  </a:lnTo>
                  <a:lnTo>
                    <a:pt x="9042" y="4014"/>
                  </a:lnTo>
                  <a:lnTo>
                    <a:pt x="9042" y="4022"/>
                  </a:lnTo>
                  <a:lnTo>
                    <a:pt x="9040" y="4038"/>
                  </a:lnTo>
                  <a:lnTo>
                    <a:pt x="9038" y="4048"/>
                  </a:lnTo>
                  <a:lnTo>
                    <a:pt x="9036" y="4062"/>
                  </a:lnTo>
                  <a:lnTo>
                    <a:pt x="9036" y="4084"/>
                  </a:lnTo>
                  <a:lnTo>
                    <a:pt x="9040" y="4112"/>
                  </a:lnTo>
                  <a:lnTo>
                    <a:pt x="9058" y="4210"/>
                  </a:lnTo>
                  <a:lnTo>
                    <a:pt x="9064" y="4240"/>
                  </a:lnTo>
                  <a:lnTo>
                    <a:pt x="9072" y="4260"/>
                  </a:lnTo>
                  <a:lnTo>
                    <a:pt x="9082" y="4284"/>
                  </a:lnTo>
                  <a:lnTo>
                    <a:pt x="9098" y="4320"/>
                  </a:lnTo>
                  <a:lnTo>
                    <a:pt x="9112" y="4364"/>
                  </a:lnTo>
                  <a:lnTo>
                    <a:pt x="9118" y="4384"/>
                  </a:lnTo>
                  <a:lnTo>
                    <a:pt x="9122" y="4404"/>
                  </a:lnTo>
                  <a:lnTo>
                    <a:pt x="9124" y="4418"/>
                  </a:lnTo>
                  <a:lnTo>
                    <a:pt x="9130" y="4432"/>
                  </a:lnTo>
                  <a:lnTo>
                    <a:pt x="9142" y="4454"/>
                  </a:lnTo>
                  <a:lnTo>
                    <a:pt x="9150" y="4468"/>
                  </a:lnTo>
                  <a:lnTo>
                    <a:pt x="9158" y="4484"/>
                  </a:lnTo>
                  <a:lnTo>
                    <a:pt x="9164" y="4504"/>
                  </a:lnTo>
                  <a:lnTo>
                    <a:pt x="9170" y="4530"/>
                  </a:lnTo>
                  <a:lnTo>
                    <a:pt x="9178" y="4558"/>
                  </a:lnTo>
                  <a:lnTo>
                    <a:pt x="9186" y="4582"/>
                  </a:lnTo>
                  <a:lnTo>
                    <a:pt x="9194" y="4604"/>
                  </a:lnTo>
                  <a:lnTo>
                    <a:pt x="9202" y="4622"/>
                  </a:lnTo>
                  <a:lnTo>
                    <a:pt x="9212" y="4636"/>
                  </a:lnTo>
                  <a:lnTo>
                    <a:pt x="9218" y="4640"/>
                  </a:lnTo>
                  <a:lnTo>
                    <a:pt x="9222" y="4644"/>
                  </a:lnTo>
                  <a:lnTo>
                    <a:pt x="9228" y="4646"/>
                  </a:lnTo>
                  <a:lnTo>
                    <a:pt x="9232" y="4646"/>
                  </a:lnTo>
                  <a:lnTo>
                    <a:pt x="9238" y="4644"/>
                  </a:lnTo>
                  <a:lnTo>
                    <a:pt x="9242" y="4640"/>
                  </a:lnTo>
                  <a:lnTo>
                    <a:pt x="9250" y="4630"/>
                  </a:lnTo>
                  <a:lnTo>
                    <a:pt x="9254" y="4624"/>
                  </a:lnTo>
                  <a:lnTo>
                    <a:pt x="9256" y="4616"/>
                  </a:lnTo>
                  <a:lnTo>
                    <a:pt x="9256" y="4610"/>
                  </a:lnTo>
                  <a:lnTo>
                    <a:pt x="9258" y="4604"/>
                  </a:lnTo>
                  <a:lnTo>
                    <a:pt x="9260" y="4600"/>
                  </a:lnTo>
                  <a:lnTo>
                    <a:pt x="9264" y="4596"/>
                  </a:lnTo>
                  <a:lnTo>
                    <a:pt x="9272" y="4592"/>
                  </a:lnTo>
                  <a:lnTo>
                    <a:pt x="9290" y="4590"/>
                  </a:lnTo>
                  <a:lnTo>
                    <a:pt x="9300" y="4590"/>
                  </a:lnTo>
                  <a:lnTo>
                    <a:pt x="9306" y="4590"/>
                  </a:lnTo>
                  <a:lnTo>
                    <a:pt x="9308" y="4590"/>
                  </a:lnTo>
                  <a:lnTo>
                    <a:pt x="9308" y="4588"/>
                  </a:lnTo>
                  <a:lnTo>
                    <a:pt x="9308" y="4586"/>
                  </a:lnTo>
                  <a:lnTo>
                    <a:pt x="9304" y="4584"/>
                  </a:lnTo>
                  <a:lnTo>
                    <a:pt x="9296" y="4582"/>
                  </a:lnTo>
                  <a:lnTo>
                    <a:pt x="9292" y="4578"/>
                  </a:lnTo>
                  <a:lnTo>
                    <a:pt x="9290" y="4574"/>
                  </a:lnTo>
                  <a:lnTo>
                    <a:pt x="9290" y="4570"/>
                  </a:lnTo>
                  <a:lnTo>
                    <a:pt x="9294" y="4562"/>
                  </a:lnTo>
                  <a:lnTo>
                    <a:pt x="9300" y="4554"/>
                  </a:lnTo>
                  <a:lnTo>
                    <a:pt x="9302" y="4548"/>
                  </a:lnTo>
                  <a:lnTo>
                    <a:pt x="9302" y="4540"/>
                  </a:lnTo>
                  <a:lnTo>
                    <a:pt x="9304" y="4538"/>
                  </a:lnTo>
                  <a:lnTo>
                    <a:pt x="9316" y="4538"/>
                  </a:lnTo>
                  <a:lnTo>
                    <a:pt x="9324" y="4536"/>
                  </a:lnTo>
                  <a:lnTo>
                    <a:pt x="9326" y="4534"/>
                  </a:lnTo>
                  <a:lnTo>
                    <a:pt x="9326" y="4530"/>
                  </a:lnTo>
                  <a:lnTo>
                    <a:pt x="9326" y="4522"/>
                  </a:lnTo>
                  <a:lnTo>
                    <a:pt x="9324" y="4512"/>
                  </a:lnTo>
                  <a:lnTo>
                    <a:pt x="9322" y="4498"/>
                  </a:lnTo>
                  <a:lnTo>
                    <a:pt x="9322" y="4482"/>
                  </a:lnTo>
                  <a:lnTo>
                    <a:pt x="9322" y="4464"/>
                  </a:lnTo>
                  <a:lnTo>
                    <a:pt x="9328" y="4446"/>
                  </a:lnTo>
                  <a:lnTo>
                    <a:pt x="9336" y="4424"/>
                  </a:lnTo>
                  <a:lnTo>
                    <a:pt x="9342" y="4406"/>
                  </a:lnTo>
                  <a:lnTo>
                    <a:pt x="9344" y="4396"/>
                  </a:lnTo>
                  <a:lnTo>
                    <a:pt x="9344" y="4384"/>
                  </a:lnTo>
                  <a:lnTo>
                    <a:pt x="9342" y="4370"/>
                  </a:lnTo>
                  <a:lnTo>
                    <a:pt x="9338" y="4354"/>
                  </a:lnTo>
                  <a:lnTo>
                    <a:pt x="9336" y="4342"/>
                  </a:lnTo>
                  <a:lnTo>
                    <a:pt x="9338" y="4336"/>
                  </a:lnTo>
                  <a:lnTo>
                    <a:pt x="9338" y="4328"/>
                  </a:lnTo>
                  <a:lnTo>
                    <a:pt x="9334" y="4308"/>
                  </a:lnTo>
                  <a:lnTo>
                    <a:pt x="9332" y="4296"/>
                  </a:lnTo>
                  <a:lnTo>
                    <a:pt x="9330" y="4288"/>
                  </a:lnTo>
                  <a:lnTo>
                    <a:pt x="9332" y="4282"/>
                  </a:lnTo>
                  <a:lnTo>
                    <a:pt x="9334" y="4276"/>
                  </a:lnTo>
                  <a:lnTo>
                    <a:pt x="9336" y="4272"/>
                  </a:lnTo>
                  <a:lnTo>
                    <a:pt x="9340" y="4270"/>
                  </a:lnTo>
                  <a:lnTo>
                    <a:pt x="9348" y="4266"/>
                  </a:lnTo>
                  <a:lnTo>
                    <a:pt x="9358" y="4264"/>
                  </a:lnTo>
                  <a:lnTo>
                    <a:pt x="9368" y="4262"/>
                  </a:lnTo>
                  <a:lnTo>
                    <a:pt x="9376" y="4258"/>
                  </a:lnTo>
                  <a:lnTo>
                    <a:pt x="9378" y="4254"/>
                  </a:lnTo>
                  <a:lnTo>
                    <a:pt x="9380" y="4248"/>
                  </a:lnTo>
                  <a:lnTo>
                    <a:pt x="9382" y="4240"/>
                  </a:lnTo>
                  <a:lnTo>
                    <a:pt x="9384" y="4236"/>
                  </a:lnTo>
                  <a:lnTo>
                    <a:pt x="9386" y="4236"/>
                  </a:lnTo>
                  <a:lnTo>
                    <a:pt x="9390" y="4238"/>
                  </a:lnTo>
                  <a:lnTo>
                    <a:pt x="9396" y="4240"/>
                  </a:lnTo>
                  <a:lnTo>
                    <a:pt x="9402" y="4242"/>
                  </a:lnTo>
                  <a:lnTo>
                    <a:pt x="9408" y="4240"/>
                  </a:lnTo>
                  <a:lnTo>
                    <a:pt x="9418" y="4232"/>
                  </a:lnTo>
                  <a:lnTo>
                    <a:pt x="9424" y="4224"/>
                  </a:lnTo>
                  <a:lnTo>
                    <a:pt x="9426" y="4218"/>
                  </a:lnTo>
                  <a:lnTo>
                    <a:pt x="9426" y="4216"/>
                  </a:lnTo>
                  <a:lnTo>
                    <a:pt x="9426" y="4214"/>
                  </a:lnTo>
                  <a:lnTo>
                    <a:pt x="9426" y="4210"/>
                  </a:lnTo>
                  <a:lnTo>
                    <a:pt x="9430" y="4204"/>
                  </a:lnTo>
                  <a:lnTo>
                    <a:pt x="9440" y="4196"/>
                  </a:lnTo>
                  <a:lnTo>
                    <a:pt x="9454" y="4182"/>
                  </a:lnTo>
                  <a:lnTo>
                    <a:pt x="9472" y="4166"/>
                  </a:lnTo>
                  <a:lnTo>
                    <a:pt x="9488" y="4148"/>
                  </a:lnTo>
                  <a:lnTo>
                    <a:pt x="9512" y="4118"/>
                  </a:lnTo>
                  <a:lnTo>
                    <a:pt x="9532" y="4090"/>
                  </a:lnTo>
                  <a:lnTo>
                    <a:pt x="9542" y="4080"/>
                  </a:lnTo>
                  <a:lnTo>
                    <a:pt x="9554" y="4070"/>
                  </a:lnTo>
                  <a:lnTo>
                    <a:pt x="9562" y="4066"/>
                  </a:lnTo>
                  <a:lnTo>
                    <a:pt x="9568" y="4064"/>
                  </a:lnTo>
                  <a:lnTo>
                    <a:pt x="9576" y="4064"/>
                  </a:lnTo>
                  <a:lnTo>
                    <a:pt x="9580" y="4062"/>
                  </a:lnTo>
                  <a:lnTo>
                    <a:pt x="9586" y="4060"/>
                  </a:lnTo>
                  <a:lnTo>
                    <a:pt x="9592" y="4052"/>
                  </a:lnTo>
                  <a:lnTo>
                    <a:pt x="9602" y="4040"/>
                  </a:lnTo>
                  <a:lnTo>
                    <a:pt x="9610" y="4026"/>
                  </a:lnTo>
                  <a:lnTo>
                    <a:pt x="9612" y="4016"/>
                  </a:lnTo>
                  <a:lnTo>
                    <a:pt x="9612" y="4008"/>
                  </a:lnTo>
                  <a:lnTo>
                    <a:pt x="9610" y="4000"/>
                  </a:lnTo>
                  <a:lnTo>
                    <a:pt x="9608" y="3994"/>
                  </a:lnTo>
                  <a:lnTo>
                    <a:pt x="9608" y="3988"/>
                  </a:lnTo>
                  <a:lnTo>
                    <a:pt x="9614" y="3984"/>
                  </a:lnTo>
                  <a:lnTo>
                    <a:pt x="9624" y="3978"/>
                  </a:lnTo>
                  <a:lnTo>
                    <a:pt x="9636" y="3972"/>
                  </a:lnTo>
                  <a:lnTo>
                    <a:pt x="9646" y="3966"/>
                  </a:lnTo>
                  <a:lnTo>
                    <a:pt x="9656" y="3958"/>
                  </a:lnTo>
                  <a:lnTo>
                    <a:pt x="9658" y="3956"/>
                  </a:lnTo>
                  <a:lnTo>
                    <a:pt x="9660" y="3956"/>
                  </a:lnTo>
                  <a:lnTo>
                    <a:pt x="9662" y="3966"/>
                  </a:lnTo>
                  <a:lnTo>
                    <a:pt x="9664" y="3972"/>
                  </a:lnTo>
                  <a:lnTo>
                    <a:pt x="9666" y="3976"/>
                  </a:lnTo>
                  <a:lnTo>
                    <a:pt x="9668" y="3976"/>
                  </a:lnTo>
                  <a:lnTo>
                    <a:pt x="9672" y="3976"/>
                  </a:lnTo>
                  <a:lnTo>
                    <a:pt x="9678" y="3974"/>
                  </a:lnTo>
                  <a:lnTo>
                    <a:pt x="9682" y="3972"/>
                  </a:lnTo>
                  <a:lnTo>
                    <a:pt x="9686" y="3974"/>
                  </a:lnTo>
                  <a:lnTo>
                    <a:pt x="9694" y="3976"/>
                  </a:lnTo>
                  <a:lnTo>
                    <a:pt x="9696" y="3976"/>
                  </a:lnTo>
                  <a:lnTo>
                    <a:pt x="9698" y="3972"/>
                  </a:lnTo>
                  <a:lnTo>
                    <a:pt x="9696" y="3966"/>
                  </a:lnTo>
                  <a:lnTo>
                    <a:pt x="9694" y="3960"/>
                  </a:lnTo>
                  <a:lnTo>
                    <a:pt x="9694" y="3958"/>
                  </a:lnTo>
                  <a:lnTo>
                    <a:pt x="9698" y="3956"/>
                  </a:lnTo>
                  <a:lnTo>
                    <a:pt x="9700" y="3962"/>
                  </a:lnTo>
                  <a:lnTo>
                    <a:pt x="9704" y="3964"/>
                  </a:lnTo>
                  <a:lnTo>
                    <a:pt x="9706" y="3966"/>
                  </a:lnTo>
                  <a:lnTo>
                    <a:pt x="9708" y="3966"/>
                  </a:lnTo>
                  <a:lnTo>
                    <a:pt x="9714" y="3964"/>
                  </a:lnTo>
                  <a:lnTo>
                    <a:pt x="9716" y="3966"/>
                  </a:lnTo>
                  <a:lnTo>
                    <a:pt x="9716" y="3968"/>
                  </a:lnTo>
                  <a:lnTo>
                    <a:pt x="9718" y="3970"/>
                  </a:lnTo>
                  <a:lnTo>
                    <a:pt x="9720" y="3970"/>
                  </a:lnTo>
                  <a:lnTo>
                    <a:pt x="9726" y="3964"/>
                  </a:lnTo>
                  <a:lnTo>
                    <a:pt x="9730" y="3958"/>
                  </a:lnTo>
                  <a:lnTo>
                    <a:pt x="9734" y="3958"/>
                  </a:lnTo>
                  <a:lnTo>
                    <a:pt x="9736" y="3962"/>
                  </a:lnTo>
                  <a:lnTo>
                    <a:pt x="9740" y="3964"/>
                  </a:lnTo>
                  <a:lnTo>
                    <a:pt x="9744" y="3964"/>
                  </a:lnTo>
                  <a:lnTo>
                    <a:pt x="9748" y="3960"/>
                  </a:lnTo>
                  <a:lnTo>
                    <a:pt x="9752" y="3954"/>
                  </a:lnTo>
                  <a:lnTo>
                    <a:pt x="9754" y="3948"/>
                  </a:lnTo>
                  <a:lnTo>
                    <a:pt x="9756" y="3940"/>
                  </a:lnTo>
                  <a:lnTo>
                    <a:pt x="9756" y="3932"/>
                  </a:lnTo>
                  <a:lnTo>
                    <a:pt x="9756" y="3926"/>
                  </a:lnTo>
                  <a:lnTo>
                    <a:pt x="9752" y="3916"/>
                  </a:lnTo>
                  <a:lnTo>
                    <a:pt x="9754" y="3906"/>
                  </a:lnTo>
                  <a:lnTo>
                    <a:pt x="9754" y="3898"/>
                  </a:lnTo>
                  <a:lnTo>
                    <a:pt x="9754" y="3890"/>
                  </a:lnTo>
                  <a:lnTo>
                    <a:pt x="9752" y="3884"/>
                  </a:lnTo>
                  <a:lnTo>
                    <a:pt x="9754" y="3884"/>
                  </a:lnTo>
                  <a:lnTo>
                    <a:pt x="9756" y="3878"/>
                  </a:lnTo>
                  <a:lnTo>
                    <a:pt x="9758" y="3876"/>
                  </a:lnTo>
                  <a:lnTo>
                    <a:pt x="9760" y="3876"/>
                  </a:lnTo>
                  <a:lnTo>
                    <a:pt x="9762" y="3884"/>
                  </a:lnTo>
                  <a:lnTo>
                    <a:pt x="9764" y="3910"/>
                  </a:lnTo>
                  <a:lnTo>
                    <a:pt x="9768" y="3920"/>
                  </a:lnTo>
                  <a:lnTo>
                    <a:pt x="9770" y="3924"/>
                  </a:lnTo>
                  <a:lnTo>
                    <a:pt x="9772" y="3926"/>
                  </a:lnTo>
                  <a:lnTo>
                    <a:pt x="9776" y="3926"/>
                  </a:lnTo>
                  <a:lnTo>
                    <a:pt x="9780" y="3926"/>
                  </a:lnTo>
                  <a:lnTo>
                    <a:pt x="9786" y="3920"/>
                  </a:lnTo>
                  <a:lnTo>
                    <a:pt x="9788" y="3918"/>
                  </a:lnTo>
                  <a:lnTo>
                    <a:pt x="9792" y="3918"/>
                  </a:lnTo>
                  <a:lnTo>
                    <a:pt x="9794" y="3920"/>
                  </a:lnTo>
                  <a:lnTo>
                    <a:pt x="9798" y="3924"/>
                  </a:lnTo>
                  <a:lnTo>
                    <a:pt x="9804" y="3938"/>
                  </a:lnTo>
                  <a:lnTo>
                    <a:pt x="9812" y="3958"/>
                  </a:lnTo>
                  <a:lnTo>
                    <a:pt x="9814" y="3968"/>
                  </a:lnTo>
                  <a:lnTo>
                    <a:pt x="9816" y="3972"/>
                  </a:lnTo>
                  <a:lnTo>
                    <a:pt x="9818" y="3974"/>
                  </a:lnTo>
                  <a:lnTo>
                    <a:pt x="9816" y="3978"/>
                  </a:lnTo>
                  <a:lnTo>
                    <a:pt x="9814" y="3986"/>
                  </a:lnTo>
                  <a:lnTo>
                    <a:pt x="9814" y="3992"/>
                  </a:lnTo>
                  <a:lnTo>
                    <a:pt x="9820" y="4004"/>
                  </a:lnTo>
                  <a:lnTo>
                    <a:pt x="9824" y="4012"/>
                  </a:lnTo>
                  <a:lnTo>
                    <a:pt x="9824" y="4010"/>
                  </a:lnTo>
                  <a:lnTo>
                    <a:pt x="9824" y="4000"/>
                  </a:lnTo>
                  <a:lnTo>
                    <a:pt x="9826" y="4006"/>
                  </a:lnTo>
                  <a:lnTo>
                    <a:pt x="9830" y="4016"/>
                  </a:lnTo>
                  <a:lnTo>
                    <a:pt x="9834" y="4026"/>
                  </a:lnTo>
                  <a:lnTo>
                    <a:pt x="9840" y="4038"/>
                  </a:lnTo>
                  <a:lnTo>
                    <a:pt x="9858" y="4062"/>
                  </a:lnTo>
                  <a:lnTo>
                    <a:pt x="9862" y="4064"/>
                  </a:lnTo>
                  <a:lnTo>
                    <a:pt x="9862" y="4058"/>
                  </a:lnTo>
                  <a:lnTo>
                    <a:pt x="9864" y="4054"/>
                  </a:lnTo>
                  <a:lnTo>
                    <a:pt x="9866" y="4052"/>
                  </a:lnTo>
                  <a:lnTo>
                    <a:pt x="9868" y="4052"/>
                  </a:lnTo>
                  <a:lnTo>
                    <a:pt x="9872" y="4054"/>
                  </a:lnTo>
                  <a:lnTo>
                    <a:pt x="9878" y="4060"/>
                  </a:lnTo>
                  <a:lnTo>
                    <a:pt x="9882" y="4068"/>
                  </a:lnTo>
                  <a:lnTo>
                    <a:pt x="9888" y="4076"/>
                  </a:lnTo>
                  <a:lnTo>
                    <a:pt x="9892" y="4080"/>
                  </a:lnTo>
                  <a:lnTo>
                    <a:pt x="9896" y="4086"/>
                  </a:lnTo>
                  <a:lnTo>
                    <a:pt x="9896" y="4088"/>
                  </a:lnTo>
                  <a:lnTo>
                    <a:pt x="9894" y="4090"/>
                  </a:lnTo>
                  <a:lnTo>
                    <a:pt x="9890" y="4092"/>
                  </a:lnTo>
                  <a:lnTo>
                    <a:pt x="9888" y="4092"/>
                  </a:lnTo>
                  <a:lnTo>
                    <a:pt x="9884" y="4088"/>
                  </a:lnTo>
                  <a:lnTo>
                    <a:pt x="9880" y="4086"/>
                  </a:lnTo>
                  <a:lnTo>
                    <a:pt x="9878" y="4086"/>
                  </a:lnTo>
                  <a:lnTo>
                    <a:pt x="9876" y="4086"/>
                  </a:lnTo>
                  <a:lnTo>
                    <a:pt x="9874" y="4090"/>
                  </a:lnTo>
                  <a:lnTo>
                    <a:pt x="9876" y="4094"/>
                  </a:lnTo>
                  <a:lnTo>
                    <a:pt x="9880" y="4104"/>
                  </a:lnTo>
                  <a:lnTo>
                    <a:pt x="9886" y="4110"/>
                  </a:lnTo>
                  <a:lnTo>
                    <a:pt x="9888" y="4112"/>
                  </a:lnTo>
                  <a:lnTo>
                    <a:pt x="9888" y="4110"/>
                  </a:lnTo>
                  <a:lnTo>
                    <a:pt x="9890" y="4104"/>
                  </a:lnTo>
                  <a:lnTo>
                    <a:pt x="9892" y="4098"/>
                  </a:lnTo>
                  <a:lnTo>
                    <a:pt x="9894" y="4098"/>
                  </a:lnTo>
                  <a:lnTo>
                    <a:pt x="9896" y="4100"/>
                  </a:lnTo>
                  <a:lnTo>
                    <a:pt x="9898" y="4110"/>
                  </a:lnTo>
                  <a:lnTo>
                    <a:pt x="9904" y="4128"/>
                  </a:lnTo>
                  <a:lnTo>
                    <a:pt x="9914" y="4150"/>
                  </a:lnTo>
                  <a:lnTo>
                    <a:pt x="9918" y="4160"/>
                  </a:lnTo>
                  <a:lnTo>
                    <a:pt x="9920" y="4170"/>
                  </a:lnTo>
                  <a:lnTo>
                    <a:pt x="9920" y="4182"/>
                  </a:lnTo>
                  <a:lnTo>
                    <a:pt x="9920" y="4192"/>
                  </a:lnTo>
                  <a:lnTo>
                    <a:pt x="9906" y="4234"/>
                  </a:lnTo>
                  <a:lnTo>
                    <a:pt x="9902" y="4250"/>
                  </a:lnTo>
                  <a:lnTo>
                    <a:pt x="9902" y="4256"/>
                  </a:lnTo>
                  <a:lnTo>
                    <a:pt x="9906" y="4258"/>
                  </a:lnTo>
                  <a:lnTo>
                    <a:pt x="9908" y="4258"/>
                  </a:lnTo>
                  <a:lnTo>
                    <a:pt x="9910" y="4256"/>
                  </a:lnTo>
                  <a:lnTo>
                    <a:pt x="9914" y="4250"/>
                  </a:lnTo>
                  <a:lnTo>
                    <a:pt x="9916" y="4242"/>
                  </a:lnTo>
                  <a:lnTo>
                    <a:pt x="9918" y="4242"/>
                  </a:lnTo>
                  <a:lnTo>
                    <a:pt x="9922" y="4240"/>
                  </a:lnTo>
                  <a:lnTo>
                    <a:pt x="9924" y="4242"/>
                  </a:lnTo>
                  <a:lnTo>
                    <a:pt x="9924" y="4244"/>
                  </a:lnTo>
                  <a:lnTo>
                    <a:pt x="9922" y="4248"/>
                  </a:lnTo>
                  <a:lnTo>
                    <a:pt x="9920" y="4252"/>
                  </a:lnTo>
                  <a:lnTo>
                    <a:pt x="9920" y="4256"/>
                  </a:lnTo>
                  <a:lnTo>
                    <a:pt x="9924" y="4260"/>
                  </a:lnTo>
                  <a:lnTo>
                    <a:pt x="9928" y="4262"/>
                  </a:lnTo>
                  <a:lnTo>
                    <a:pt x="9930" y="4264"/>
                  </a:lnTo>
                  <a:lnTo>
                    <a:pt x="9934" y="4262"/>
                  </a:lnTo>
                  <a:lnTo>
                    <a:pt x="9936" y="4260"/>
                  </a:lnTo>
                  <a:lnTo>
                    <a:pt x="9938" y="4260"/>
                  </a:lnTo>
                  <a:lnTo>
                    <a:pt x="9940" y="4262"/>
                  </a:lnTo>
                  <a:lnTo>
                    <a:pt x="9944" y="4264"/>
                  </a:lnTo>
                  <a:lnTo>
                    <a:pt x="9950" y="4268"/>
                  </a:lnTo>
                  <a:lnTo>
                    <a:pt x="9954" y="4268"/>
                  </a:lnTo>
                  <a:lnTo>
                    <a:pt x="9958" y="4264"/>
                  </a:lnTo>
                  <a:lnTo>
                    <a:pt x="9962" y="4260"/>
                  </a:lnTo>
                  <a:lnTo>
                    <a:pt x="9970" y="4246"/>
                  </a:lnTo>
                  <a:lnTo>
                    <a:pt x="9974" y="4242"/>
                  </a:lnTo>
                  <a:lnTo>
                    <a:pt x="9980" y="4238"/>
                  </a:lnTo>
                  <a:lnTo>
                    <a:pt x="9994" y="4232"/>
                  </a:lnTo>
                  <a:lnTo>
                    <a:pt x="10000" y="4228"/>
                  </a:lnTo>
                  <a:lnTo>
                    <a:pt x="10006" y="4222"/>
                  </a:lnTo>
                  <a:lnTo>
                    <a:pt x="10010" y="4216"/>
                  </a:lnTo>
                  <a:lnTo>
                    <a:pt x="10014" y="4208"/>
                  </a:lnTo>
                  <a:lnTo>
                    <a:pt x="10014" y="4198"/>
                  </a:lnTo>
                  <a:lnTo>
                    <a:pt x="10012" y="4184"/>
                  </a:lnTo>
                  <a:lnTo>
                    <a:pt x="10016" y="4190"/>
                  </a:lnTo>
                  <a:lnTo>
                    <a:pt x="10018" y="4192"/>
                  </a:lnTo>
                  <a:lnTo>
                    <a:pt x="10020" y="4196"/>
                  </a:lnTo>
                  <a:lnTo>
                    <a:pt x="10022" y="4200"/>
                  </a:lnTo>
                  <a:lnTo>
                    <a:pt x="10024" y="4204"/>
                  </a:lnTo>
                  <a:lnTo>
                    <a:pt x="10026" y="4208"/>
                  </a:lnTo>
                  <a:lnTo>
                    <a:pt x="10028" y="4218"/>
                  </a:lnTo>
                  <a:lnTo>
                    <a:pt x="10032" y="4228"/>
                  </a:lnTo>
                  <a:lnTo>
                    <a:pt x="10034" y="4230"/>
                  </a:lnTo>
                  <a:lnTo>
                    <a:pt x="10036" y="4230"/>
                  </a:lnTo>
                  <a:lnTo>
                    <a:pt x="10040" y="4228"/>
                  </a:lnTo>
                  <a:lnTo>
                    <a:pt x="10044" y="4226"/>
                  </a:lnTo>
                  <a:lnTo>
                    <a:pt x="10046" y="4226"/>
                  </a:lnTo>
                  <a:lnTo>
                    <a:pt x="10046" y="4228"/>
                  </a:lnTo>
                  <a:lnTo>
                    <a:pt x="10044" y="4232"/>
                  </a:lnTo>
                  <a:lnTo>
                    <a:pt x="10040" y="4238"/>
                  </a:lnTo>
                  <a:lnTo>
                    <a:pt x="10038" y="4246"/>
                  </a:lnTo>
                  <a:lnTo>
                    <a:pt x="10040" y="4252"/>
                  </a:lnTo>
                  <a:lnTo>
                    <a:pt x="10042" y="4258"/>
                  </a:lnTo>
                  <a:lnTo>
                    <a:pt x="10046" y="4270"/>
                  </a:lnTo>
                  <a:lnTo>
                    <a:pt x="10046" y="4290"/>
                  </a:lnTo>
                  <a:lnTo>
                    <a:pt x="10048" y="4312"/>
                  </a:lnTo>
                  <a:lnTo>
                    <a:pt x="10052" y="4328"/>
                  </a:lnTo>
                  <a:lnTo>
                    <a:pt x="10058" y="4340"/>
                  </a:lnTo>
                  <a:lnTo>
                    <a:pt x="10060" y="4354"/>
                  </a:lnTo>
                  <a:lnTo>
                    <a:pt x="10060" y="4372"/>
                  </a:lnTo>
                  <a:lnTo>
                    <a:pt x="10062" y="4372"/>
                  </a:lnTo>
                  <a:lnTo>
                    <a:pt x="10062" y="4370"/>
                  </a:lnTo>
                  <a:lnTo>
                    <a:pt x="10064" y="4366"/>
                  </a:lnTo>
                  <a:lnTo>
                    <a:pt x="10066" y="4366"/>
                  </a:lnTo>
                  <a:lnTo>
                    <a:pt x="10068" y="4372"/>
                  </a:lnTo>
                  <a:lnTo>
                    <a:pt x="10074" y="4384"/>
                  </a:lnTo>
                  <a:lnTo>
                    <a:pt x="10076" y="4398"/>
                  </a:lnTo>
                  <a:lnTo>
                    <a:pt x="10078" y="4408"/>
                  </a:lnTo>
                  <a:lnTo>
                    <a:pt x="10080" y="4416"/>
                  </a:lnTo>
                  <a:lnTo>
                    <a:pt x="10082" y="4424"/>
                  </a:lnTo>
                  <a:lnTo>
                    <a:pt x="10080" y="4432"/>
                  </a:lnTo>
                  <a:lnTo>
                    <a:pt x="10080" y="4440"/>
                  </a:lnTo>
                  <a:lnTo>
                    <a:pt x="10080" y="4442"/>
                  </a:lnTo>
                  <a:lnTo>
                    <a:pt x="10082" y="4444"/>
                  </a:lnTo>
                  <a:lnTo>
                    <a:pt x="10082" y="4446"/>
                  </a:lnTo>
                  <a:lnTo>
                    <a:pt x="10082" y="4450"/>
                  </a:lnTo>
                  <a:lnTo>
                    <a:pt x="10080" y="4458"/>
                  </a:lnTo>
                  <a:lnTo>
                    <a:pt x="10080" y="4464"/>
                  </a:lnTo>
                  <a:lnTo>
                    <a:pt x="10080" y="4466"/>
                  </a:lnTo>
                  <a:lnTo>
                    <a:pt x="10084" y="4468"/>
                  </a:lnTo>
                  <a:lnTo>
                    <a:pt x="10088" y="4468"/>
                  </a:lnTo>
                  <a:lnTo>
                    <a:pt x="10088" y="4470"/>
                  </a:lnTo>
                  <a:lnTo>
                    <a:pt x="10088" y="4476"/>
                  </a:lnTo>
                  <a:lnTo>
                    <a:pt x="10084" y="4486"/>
                  </a:lnTo>
                  <a:lnTo>
                    <a:pt x="10084" y="4496"/>
                  </a:lnTo>
                  <a:lnTo>
                    <a:pt x="10084" y="4504"/>
                  </a:lnTo>
                  <a:lnTo>
                    <a:pt x="10080" y="4510"/>
                  </a:lnTo>
                  <a:lnTo>
                    <a:pt x="10078" y="4518"/>
                  </a:lnTo>
                  <a:lnTo>
                    <a:pt x="10076" y="4542"/>
                  </a:lnTo>
                  <a:lnTo>
                    <a:pt x="10078" y="4550"/>
                  </a:lnTo>
                  <a:lnTo>
                    <a:pt x="10078" y="4552"/>
                  </a:lnTo>
                  <a:lnTo>
                    <a:pt x="10080" y="4552"/>
                  </a:lnTo>
                  <a:lnTo>
                    <a:pt x="10086" y="4536"/>
                  </a:lnTo>
                  <a:lnTo>
                    <a:pt x="10086" y="4540"/>
                  </a:lnTo>
                  <a:lnTo>
                    <a:pt x="10086" y="4544"/>
                  </a:lnTo>
                  <a:lnTo>
                    <a:pt x="10078" y="4560"/>
                  </a:lnTo>
                  <a:lnTo>
                    <a:pt x="10076" y="4568"/>
                  </a:lnTo>
                  <a:lnTo>
                    <a:pt x="10076" y="4572"/>
                  </a:lnTo>
                  <a:lnTo>
                    <a:pt x="10076" y="4574"/>
                  </a:lnTo>
                  <a:lnTo>
                    <a:pt x="10074" y="4578"/>
                  </a:lnTo>
                  <a:lnTo>
                    <a:pt x="10070" y="4590"/>
                  </a:lnTo>
                  <a:lnTo>
                    <a:pt x="10070" y="4594"/>
                  </a:lnTo>
                  <a:lnTo>
                    <a:pt x="10070" y="4600"/>
                  </a:lnTo>
                  <a:lnTo>
                    <a:pt x="10070" y="4606"/>
                  </a:lnTo>
                  <a:lnTo>
                    <a:pt x="10066" y="4616"/>
                  </a:lnTo>
                  <a:lnTo>
                    <a:pt x="10066" y="4626"/>
                  </a:lnTo>
                  <a:lnTo>
                    <a:pt x="10066" y="4634"/>
                  </a:lnTo>
                  <a:lnTo>
                    <a:pt x="10068" y="4638"/>
                  </a:lnTo>
                  <a:lnTo>
                    <a:pt x="10070" y="4642"/>
                  </a:lnTo>
                  <a:lnTo>
                    <a:pt x="10072" y="4642"/>
                  </a:lnTo>
                  <a:lnTo>
                    <a:pt x="10076" y="4638"/>
                  </a:lnTo>
                  <a:lnTo>
                    <a:pt x="10078" y="4632"/>
                  </a:lnTo>
                  <a:lnTo>
                    <a:pt x="10078" y="4630"/>
                  </a:lnTo>
                  <a:lnTo>
                    <a:pt x="10080" y="4630"/>
                  </a:lnTo>
                  <a:lnTo>
                    <a:pt x="10086" y="4638"/>
                  </a:lnTo>
                  <a:lnTo>
                    <a:pt x="10092" y="4650"/>
                  </a:lnTo>
                  <a:lnTo>
                    <a:pt x="10100" y="4664"/>
                  </a:lnTo>
                  <a:lnTo>
                    <a:pt x="10108" y="4680"/>
                  </a:lnTo>
                  <a:lnTo>
                    <a:pt x="10112" y="4684"/>
                  </a:lnTo>
                  <a:lnTo>
                    <a:pt x="10116" y="4684"/>
                  </a:lnTo>
                  <a:lnTo>
                    <a:pt x="10120" y="4684"/>
                  </a:lnTo>
                  <a:lnTo>
                    <a:pt x="10122" y="4688"/>
                  </a:lnTo>
                  <a:lnTo>
                    <a:pt x="10122" y="4692"/>
                  </a:lnTo>
                  <a:lnTo>
                    <a:pt x="10122" y="4698"/>
                  </a:lnTo>
                  <a:lnTo>
                    <a:pt x="10124" y="4702"/>
                  </a:lnTo>
                  <a:lnTo>
                    <a:pt x="10128" y="4706"/>
                  </a:lnTo>
                  <a:lnTo>
                    <a:pt x="10136" y="4716"/>
                  </a:lnTo>
                  <a:lnTo>
                    <a:pt x="10142" y="4726"/>
                  </a:lnTo>
                  <a:lnTo>
                    <a:pt x="10148" y="4734"/>
                  </a:lnTo>
                  <a:lnTo>
                    <a:pt x="10150" y="4744"/>
                  </a:lnTo>
                  <a:lnTo>
                    <a:pt x="10154" y="4762"/>
                  </a:lnTo>
                  <a:lnTo>
                    <a:pt x="10156" y="4778"/>
                  </a:lnTo>
                  <a:lnTo>
                    <a:pt x="10154" y="4788"/>
                  </a:lnTo>
                  <a:lnTo>
                    <a:pt x="10152" y="4792"/>
                  </a:lnTo>
                  <a:lnTo>
                    <a:pt x="10154" y="4794"/>
                  </a:lnTo>
                  <a:lnTo>
                    <a:pt x="10156" y="4798"/>
                  </a:lnTo>
                  <a:lnTo>
                    <a:pt x="10158" y="4802"/>
                  </a:lnTo>
                  <a:lnTo>
                    <a:pt x="10160" y="4806"/>
                  </a:lnTo>
                  <a:lnTo>
                    <a:pt x="10162" y="4812"/>
                  </a:lnTo>
                  <a:lnTo>
                    <a:pt x="10160" y="4820"/>
                  </a:lnTo>
                  <a:lnTo>
                    <a:pt x="10160" y="4834"/>
                  </a:lnTo>
                  <a:lnTo>
                    <a:pt x="10164" y="4838"/>
                  </a:lnTo>
                  <a:lnTo>
                    <a:pt x="10166" y="4840"/>
                  </a:lnTo>
                  <a:lnTo>
                    <a:pt x="10166" y="4844"/>
                  </a:lnTo>
                  <a:lnTo>
                    <a:pt x="10166" y="4848"/>
                  </a:lnTo>
                  <a:lnTo>
                    <a:pt x="10170" y="4854"/>
                  </a:lnTo>
                  <a:lnTo>
                    <a:pt x="10180" y="4866"/>
                  </a:lnTo>
                  <a:lnTo>
                    <a:pt x="10184" y="4872"/>
                  </a:lnTo>
                  <a:lnTo>
                    <a:pt x="10188" y="4880"/>
                  </a:lnTo>
                  <a:lnTo>
                    <a:pt x="10192" y="4888"/>
                  </a:lnTo>
                  <a:lnTo>
                    <a:pt x="10190" y="4894"/>
                  </a:lnTo>
                  <a:lnTo>
                    <a:pt x="10190" y="4900"/>
                  </a:lnTo>
                  <a:lnTo>
                    <a:pt x="10190" y="4902"/>
                  </a:lnTo>
                  <a:lnTo>
                    <a:pt x="10196" y="4906"/>
                  </a:lnTo>
                  <a:lnTo>
                    <a:pt x="10210" y="4916"/>
                  </a:lnTo>
                  <a:lnTo>
                    <a:pt x="10220" y="4924"/>
                  </a:lnTo>
                  <a:lnTo>
                    <a:pt x="10232" y="4936"/>
                  </a:lnTo>
                  <a:lnTo>
                    <a:pt x="10244" y="4946"/>
                  </a:lnTo>
                  <a:lnTo>
                    <a:pt x="10252" y="4952"/>
                  </a:lnTo>
                  <a:lnTo>
                    <a:pt x="10264" y="4958"/>
                  </a:lnTo>
                  <a:lnTo>
                    <a:pt x="10270" y="4962"/>
                  </a:lnTo>
                  <a:lnTo>
                    <a:pt x="10272" y="4966"/>
                  </a:lnTo>
                  <a:lnTo>
                    <a:pt x="10276" y="4970"/>
                  </a:lnTo>
                  <a:lnTo>
                    <a:pt x="10278" y="4976"/>
                  </a:lnTo>
                  <a:lnTo>
                    <a:pt x="10280" y="4974"/>
                  </a:lnTo>
                  <a:lnTo>
                    <a:pt x="10284" y="4970"/>
                  </a:lnTo>
                  <a:lnTo>
                    <a:pt x="10288" y="4968"/>
                  </a:lnTo>
                  <a:lnTo>
                    <a:pt x="10292" y="4970"/>
                  </a:lnTo>
                  <a:lnTo>
                    <a:pt x="10296" y="4968"/>
                  </a:lnTo>
                  <a:lnTo>
                    <a:pt x="10298" y="4966"/>
                  </a:lnTo>
                  <a:lnTo>
                    <a:pt x="10298" y="4964"/>
                  </a:lnTo>
                  <a:lnTo>
                    <a:pt x="10302" y="4964"/>
                  </a:lnTo>
                  <a:lnTo>
                    <a:pt x="10304" y="4966"/>
                  </a:lnTo>
                  <a:lnTo>
                    <a:pt x="10304" y="4968"/>
                  </a:lnTo>
                  <a:lnTo>
                    <a:pt x="10302" y="4972"/>
                  </a:lnTo>
                  <a:lnTo>
                    <a:pt x="10306" y="4974"/>
                  </a:lnTo>
                  <a:lnTo>
                    <a:pt x="10308" y="4974"/>
                  </a:lnTo>
                  <a:lnTo>
                    <a:pt x="10310" y="4972"/>
                  </a:lnTo>
                  <a:lnTo>
                    <a:pt x="10310" y="4964"/>
                  </a:lnTo>
                  <a:lnTo>
                    <a:pt x="10308" y="4956"/>
                  </a:lnTo>
                  <a:lnTo>
                    <a:pt x="10304" y="4948"/>
                  </a:lnTo>
                  <a:lnTo>
                    <a:pt x="10302" y="4944"/>
                  </a:lnTo>
                  <a:lnTo>
                    <a:pt x="10300" y="4940"/>
                  </a:lnTo>
                  <a:lnTo>
                    <a:pt x="10298" y="4928"/>
                  </a:lnTo>
                  <a:lnTo>
                    <a:pt x="10294" y="4918"/>
                  </a:lnTo>
                  <a:lnTo>
                    <a:pt x="10292" y="4912"/>
                  </a:lnTo>
                  <a:lnTo>
                    <a:pt x="10286" y="4908"/>
                  </a:lnTo>
                  <a:lnTo>
                    <a:pt x="10280" y="4902"/>
                  </a:lnTo>
                  <a:lnTo>
                    <a:pt x="10276" y="4896"/>
                  </a:lnTo>
                  <a:lnTo>
                    <a:pt x="10276" y="4890"/>
                  </a:lnTo>
                  <a:lnTo>
                    <a:pt x="10276" y="4884"/>
                  </a:lnTo>
                  <a:lnTo>
                    <a:pt x="10278" y="4872"/>
                  </a:lnTo>
                  <a:lnTo>
                    <a:pt x="10278" y="4868"/>
                  </a:lnTo>
                  <a:lnTo>
                    <a:pt x="10276" y="4862"/>
                  </a:lnTo>
                  <a:lnTo>
                    <a:pt x="10274" y="4858"/>
                  </a:lnTo>
                  <a:lnTo>
                    <a:pt x="10274" y="4852"/>
                  </a:lnTo>
                  <a:lnTo>
                    <a:pt x="10276" y="4846"/>
                  </a:lnTo>
                  <a:lnTo>
                    <a:pt x="10276" y="4842"/>
                  </a:lnTo>
                  <a:lnTo>
                    <a:pt x="10276" y="4836"/>
                  </a:lnTo>
                  <a:lnTo>
                    <a:pt x="10278" y="4826"/>
                  </a:lnTo>
                  <a:lnTo>
                    <a:pt x="10278" y="4814"/>
                  </a:lnTo>
                  <a:lnTo>
                    <a:pt x="10276" y="4798"/>
                  </a:lnTo>
                  <a:lnTo>
                    <a:pt x="10272" y="4790"/>
                  </a:lnTo>
                  <a:lnTo>
                    <a:pt x="10266" y="4782"/>
                  </a:lnTo>
                  <a:lnTo>
                    <a:pt x="10254" y="4768"/>
                  </a:lnTo>
                  <a:lnTo>
                    <a:pt x="10244" y="4756"/>
                  </a:lnTo>
                  <a:lnTo>
                    <a:pt x="10238" y="4750"/>
                  </a:lnTo>
                  <a:lnTo>
                    <a:pt x="10236" y="4744"/>
                  </a:lnTo>
                  <a:lnTo>
                    <a:pt x="10234" y="4738"/>
                  </a:lnTo>
                  <a:lnTo>
                    <a:pt x="10230" y="4736"/>
                  </a:lnTo>
                  <a:lnTo>
                    <a:pt x="10222" y="4734"/>
                  </a:lnTo>
                  <a:lnTo>
                    <a:pt x="10212" y="4724"/>
                  </a:lnTo>
                  <a:lnTo>
                    <a:pt x="10200" y="4706"/>
                  </a:lnTo>
                  <a:lnTo>
                    <a:pt x="10196" y="4702"/>
                  </a:lnTo>
                  <a:lnTo>
                    <a:pt x="10192" y="4700"/>
                  </a:lnTo>
                  <a:lnTo>
                    <a:pt x="10188" y="4702"/>
                  </a:lnTo>
                  <a:lnTo>
                    <a:pt x="10184" y="4704"/>
                  </a:lnTo>
                  <a:lnTo>
                    <a:pt x="10180" y="4704"/>
                  </a:lnTo>
                  <a:lnTo>
                    <a:pt x="10174" y="4700"/>
                  </a:lnTo>
                  <a:lnTo>
                    <a:pt x="10166" y="4692"/>
                  </a:lnTo>
                  <a:lnTo>
                    <a:pt x="10160" y="4686"/>
                  </a:lnTo>
                  <a:lnTo>
                    <a:pt x="10158" y="4676"/>
                  </a:lnTo>
                  <a:lnTo>
                    <a:pt x="10154" y="4652"/>
                  </a:lnTo>
                  <a:lnTo>
                    <a:pt x="10150" y="4632"/>
                  </a:lnTo>
                  <a:lnTo>
                    <a:pt x="10148" y="4626"/>
                  </a:lnTo>
                  <a:lnTo>
                    <a:pt x="10146" y="4626"/>
                  </a:lnTo>
                  <a:lnTo>
                    <a:pt x="10144" y="4626"/>
                  </a:lnTo>
                  <a:lnTo>
                    <a:pt x="10140" y="4624"/>
                  </a:lnTo>
                  <a:lnTo>
                    <a:pt x="10136" y="4614"/>
                  </a:lnTo>
                  <a:lnTo>
                    <a:pt x="10134" y="4602"/>
                  </a:lnTo>
                  <a:lnTo>
                    <a:pt x="10132" y="4588"/>
                  </a:lnTo>
                  <a:lnTo>
                    <a:pt x="10130" y="4584"/>
                  </a:lnTo>
                  <a:lnTo>
                    <a:pt x="10128" y="4584"/>
                  </a:lnTo>
                  <a:lnTo>
                    <a:pt x="10118" y="4588"/>
                  </a:lnTo>
                  <a:lnTo>
                    <a:pt x="10114" y="4588"/>
                  </a:lnTo>
                  <a:lnTo>
                    <a:pt x="10110" y="4590"/>
                  </a:lnTo>
                  <a:lnTo>
                    <a:pt x="10108" y="4586"/>
                  </a:lnTo>
                  <a:lnTo>
                    <a:pt x="10108" y="4580"/>
                  </a:lnTo>
                  <a:lnTo>
                    <a:pt x="10106" y="4550"/>
                  </a:lnTo>
                  <a:lnTo>
                    <a:pt x="10108" y="4528"/>
                  </a:lnTo>
                  <a:lnTo>
                    <a:pt x="10108" y="4520"/>
                  </a:lnTo>
                  <a:lnTo>
                    <a:pt x="10112" y="4514"/>
                  </a:lnTo>
                  <a:lnTo>
                    <a:pt x="10116" y="4510"/>
                  </a:lnTo>
                  <a:lnTo>
                    <a:pt x="10118" y="4506"/>
                  </a:lnTo>
                  <a:lnTo>
                    <a:pt x="10120" y="4494"/>
                  </a:lnTo>
                  <a:lnTo>
                    <a:pt x="10122" y="4484"/>
                  </a:lnTo>
                  <a:lnTo>
                    <a:pt x="10126" y="4474"/>
                  </a:lnTo>
                  <a:lnTo>
                    <a:pt x="10132" y="4458"/>
                  </a:lnTo>
                  <a:lnTo>
                    <a:pt x="10138" y="4432"/>
                  </a:lnTo>
                  <a:lnTo>
                    <a:pt x="10140" y="4408"/>
                  </a:lnTo>
                  <a:lnTo>
                    <a:pt x="10142" y="4400"/>
                  </a:lnTo>
                  <a:lnTo>
                    <a:pt x="10140" y="4396"/>
                  </a:lnTo>
                  <a:lnTo>
                    <a:pt x="10138" y="4392"/>
                  </a:lnTo>
                  <a:lnTo>
                    <a:pt x="10136" y="4388"/>
                  </a:lnTo>
                  <a:lnTo>
                    <a:pt x="10136" y="4386"/>
                  </a:lnTo>
                  <a:lnTo>
                    <a:pt x="10138" y="4382"/>
                  </a:lnTo>
                  <a:lnTo>
                    <a:pt x="10140" y="4380"/>
                  </a:lnTo>
                  <a:lnTo>
                    <a:pt x="10146" y="4378"/>
                  </a:lnTo>
                  <a:lnTo>
                    <a:pt x="10160" y="4376"/>
                  </a:lnTo>
                  <a:lnTo>
                    <a:pt x="10166" y="4376"/>
                  </a:lnTo>
                  <a:lnTo>
                    <a:pt x="10172" y="4378"/>
                  </a:lnTo>
                  <a:lnTo>
                    <a:pt x="10174" y="4380"/>
                  </a:lnTo>
                  <a:lnTo>
                    <a:pt x="10174" y="4384"/>
                  </a:lnTo>
                  <a:lnTo>
                    <a:pt x="10174" y="4394"/>
                  </a:lnTo>
                  <a:lnTo>
                    <a:pt x="10170" y="4410"/>
                  </a:lnTo>
                  <a:lnTo>
                    <a:pt x="10170" y="4420"/>
                  </a:lnTo>
                  <a:lnTo>
                    <a:pt x="10172" y="4422"/>
                  </a:lnTo>
                  <a:lnTo>
                    <a:pt x="10174" y="4422"/>
                  </a:lnTo>
                  <a:lnTo>
                    <a:pt x="10182" y="4420"/>
                  </a:lnTo>
                  <a:lnTo>
                    <a:pt x="10184" y="4420"/>
                  </a:lnTo>
                  <a:lnTo>
                    <a:pt x="10188" y="4422"/>
                  </a:lnTo>
                  <a:lnTo>
                    <a:pt x="10192" y="4422"/>
                  </a:lnTo>
                  <a:lnTo>
                    <a:pt x="10194" y="4422"/>
                  </a:lnTo>
                  <a:lnTo>
                    <a:pt x="10200" y="4420"/>
                  </a:lnTo>
                  <a:lnTo>
                    <a:pt x="10204" y="4418"/>
                  </a:lnTo>
                  <a:lnTo>
                    <a:pt x="10206" y="4418"/>
                  </a:lnTo>
                  <a:lnTo>
                    <a:pt x="10210" y="4420"/>
                  </a:lnTo>
                  <a:lnTo>
                    <a:pt x="10218" y="4428"/>
                  </a:lnTo>
                  <a:lnTo>
                    <a:pt x="10224" y="4436"/>
                  </a:lnTo>
                  <a:lnTo>
                    <a:pt x="10232" y="4442"/>
                  </a:lnTo>
                  <a:lnTo>
                    <a:pt x="10234" y="4446"/>
                  </a:lnTo>
                  <a:lnTo>
                    <a:pt x="10238" y="4448"/>
                  </a:lnTo>
                  <a:lnTo>
                    <a:pt x="10242" y="4448"/>
                  </a:lnTo>
                  <a:lnTo>
                    <a:pt x="10244" y="4452"/>
                  </a:lnTo>
                  <a:lnTo>
                    <a:pt x="10248" y="4458"/>
                  </a:lnTo>
                  <a:lnTo>
                    <a:pt x="10250" y="4464"/>
                  </a:lnTo>
                  <a:lnTo>
                    <a:pt x="10252" y="4466"/>
                  </a:lnTo>
                  <a:lnTo>
                    <a:pt x="10256" y="4468"/>
                  </a:lnTo>
                  <a:lnTo>
                    <a:pt x="10250" y="4454"/>
                  </a:lnTo>
                  <a:lnTo>
                    <a:pt x="10250" y="4446"/>
                  </a:lnTo>
                  <a:lnTo>
                    <a:pt x="10250" y="4454"/>
                  </a:lnTo>
                  <a:lnTo>
                    <a:pt x="10256" y="4468"/>
                  </a:lnTo>
                  <a:lnTo>
                    <a:pt x="10262" y="4480"/>
                  </a:lnTo>
                  <a:lnTo>
                    <a:pt x="10264" y="4486"/>
                  </a:lnTo>
                  <a:lnTo>
                    <a:pt x="10262" y="4490"/>
                  </a:lnTo>
                  <a:lnTo>
                    <a:pt x="10262" y="4500"/>
                  </a:lnTo>
                  <a:lnTo>
                    <a:pt x="10264" y="4508"/>
                  </a:lnTo>
                  <a:lnTo>
                    <a:pt x="10264" y="4510"/>
                  </a:lnTo>
                  <a:lnTo>
                    <a:pt x="10266" y="4510"/>
                  </a:lnTo>
                  <a:lnTo>
                    <a:pt x="10270" y="4508"/>
                  </a:lnTo>
                  <a:lnTo>
                    <a:pt x="10274" y="4506"/>
                  </a:lnTo>
                  <a:lnTo>
                    <a:pt x="10276" y="4506"/>
                  </a:lnTo>
                  <a:lnTo>
                    <a:pt x="10276" y="4504"/>
                  </a:lnTo>
                  <a:lnTo>
                    <a:pt x="10276" y="4498"/>
                  </a:lnTo>
                  <a:lnTo>
                    <a:pt x="10276" y="4496"/>
                  </a:lnTo>
                  <a:lnTo>
                    <a:pt x="10278" y="4494"/>
                  </a:lnTo>
                  <a:lnTo>
                    <a:pt x="10280" y="4496"/>
                  </a:lnTo>
                  <a:lnTo>
                    <a:pt x="10284" y="4500"/>
                  </a:lnTo>
                  <a:lnTo>
                    <a:pt x="10286" y="4504"/>
                  </a:lnTo>
                  <a:lnTo>
                    <a:pt x="10288" y="4508"/>
                  </a:lnTo>
                  <a:lnTo>
                    <a:pt x="10284" y="4514"/>
                  </a:lnTo>
                  <a:lnTo>
                    <a:pt x="10280" y="4518"/>
                  </a:lnTo>
                  <a:lnTo>
                    <a:pt x="10280" y="4522"/>
                  </a:lnTo>
                  <a:lnTo>
                    <a:pt x="10282" y="4524"/>
                  </a:lnTo>
                  <a:lnTo>
                    <a:pt x="10284" y="4526"/>
                  </a:lnTo>
                  <a:lnTo>
                    <a:pt x="10286" y="4526"/>
                  </a:lnTo>
                  <a:lnTo>
                    <a:pt x="10290" y="4524"/>
                  </a:lnTo>
                  <a:lnTo>
                    <a:pt x="10292" y="4520"/>
                  </a:lnTo>
                  <a:lnTo>
                    <a:pt x="10294" y="4520"/>
                  </a:lnTo>
                  <a:lnTo>
                    <a:pt x="10296" y="4522"/>
                  </a:lnTo>
                  <a:lnTo>
                    <a:pt x="10300" y="4524"/>
                  </a:lnTo>
                  <a:lnTo>
                    <a:pt x="10304" y="4524"/>
                  </a:lnTo>
                  <a:lnTo>
                    <a:pt x="10310" y="4526"/>
                  </a:lnTo>
                  <a:lnTo>
                    <a:pt x="10312" y="4528"/>
                  </a:lnTo>
                  <a:lnTo>
                    <a:pt x="10316" y="4532"/>
                  </a:lnTo>
                  <a:lnTo>
                    <a:pt x="10320" y="4540"/>
                  </a:lnTo>
                  <a:lnTo>
                    <a:pt x="10322" y="4542"/>
                  </a:lnTo>
                  <a:lnTo>
                    <a:pt x="10324" y="4544"/>
                  </a:lnTo>
                  <a:lnTo>
                    <a:pt x="10328" y="4542"/>
                  </a:lnTo>
                  <a:lnTo>
                    <a:pt x="10332" y="4542"/>
                  </a:lnTo>
                  <a:lnTo>
                    <a:pt x="10334" y="4542"/>
                  </a:lnTo>
                  <a:lnTo>
                    <a:pt x="10338" y="4544"/>
                  </a:lnTo>
                  <a:lnTo>
                    <a:pt x="10340" y="4548"/>
                  </a:lnTo>
                  <a:lnTo>
                    <a:pt x="10340" y="4552"/>
                  </a:lnTo>
                  <a:lnTo>
                    <a:pt x="10336" y="4558"/>
                  </a:lnTo>
                  <a:lnTo>
                    <a:pt x="10332" y="4568"/>
                  </a:lnTo>
                  <a:lnTo>
                    <a:pt x="10330" y="4576"/>
                  </a:lnTo>
                  <a:lnTo>
                    <a:pt x="10330" y="4588"/>
                  </a:lnTo>
                  <a:lnTo>
                    <a:pt x="10328" y="4608"/>
                  </a:lnTo>
                  <a:lnTo>
                    <a:pt x="10330" y="4620"/>
                  </a:lnTo>
                  <a:lnTo>
                    <a:pt x="10332" y="4624"/>
                  </a:lnTo>
                  <a:lnTo>
                    <a:pt x="10334" y="4624"/>
                  </a:lnTo>
                  <a:lnTo>
                    <a:pt x="10338" y="4622"/>
                  </a:lnTo>
                  <a:lnTo>
                    <a:pt x="10344" y="4616"/>
                  </a:lnTo>
                  <a:lnTo>
                    <a:pt x="10366" y="4594"/>
                  </a:lnTo>
                  <a:lnTo>
                    <a:pt x="10376" y="4588"/>
                  </a:lnTo>
                  <a:lnTo>
                    <a:pt x="10384" y="4584"/>
                  </a:lnTo>
                  <a:lnTo>
                    <a:pt x="10388" y="4582"/>
                  </a:lnTo>
                  <a:lnTo>
                    <a:pt x="10390" y="4580"/>
                  </a:lnTo>
                  <a:lnTo>
                    <a:pt x="10390" y="4576"/>
                  </a:lnTo>
                  <a:lnTo>
                    <a:pt x="10390" y="4574"/>
                  </a:lnTo>
                  <a:lnTo>
                    <a:pt x="10396" y="4572"/>
                  </a:lnTo>
                  <a:lnTo>
                    <a:pt x="10400" y="4570"/>
                  </a:lnTo>
                  <a:lnTo>
                    <a:pt x="10404" y="4564"/>
                  </a:lnTo>
                  <a:lnTo>
                    <a:pt x="10408" y="4544"/>
                  </a:lnTo>
                  <a:lnTo>
                    <a:pt x="10412" y="4528"/>
                  </a:lnTo>
                  <a:lnTo>
                    <a:pt x="10414" y="4522"/>
                  </a:lnTo>
                  <a:lnTo>
                    <a:pt x="10416" y="4522"/>
                  </a:lnTo>
                  <a:lnTo>
                    <a:pt x="10422" y="4528"/>
                  </a:lnTo>
                  <a:lnTo>
                    <a:pt x="10424" y="4530"/>
                  </a:lnTo>
                  <a:lnTo>
                    <a:pt x="10428" y="4532"/>
                  </a:lnTo>
                  <a:lnTo>
                    <a:pt x="10432" y="4532"/>
                  </a:lnTo>
                  <a:lnTo>
                    <a:pt x="10438" y="4530"/>
                  </a:lnTo>
                  <a:lnTo>
                    <a:pt x="10444" y="4526"/>
                  </a:lnTo>
                  <a:lnTo>
                    <a:pt x="10454" y="4518"/>
                  </a:lnTo>
                  <a:lnTo>
                    <a:pt x="10464" y="4510"/>
                  </a:lnTo>
                  <a:lnTo>
                    <a:pt x="10472" y="4504"/>
                  </a:lnTo>
                  <a:lnTo>
                    <a:pt x="10488" y="4494"/>
                  </a:lnTo>
                  <a:lnTo>
                    <a:pt x="10494" y="4492"/>
                  </a:lnTo>
                  <a:lnTo>
                    <a:pt x="10498" y="4486"/>
                  </a:lnTo>
                  <a:lnTo>
                    <a:pt x="10502" y="4480"/>
                  </a:lnTo>
                  <a:lnTo>
                    <a:pt x="10506" y="4470"/>
                  </a:lnTo>
                  <a:lnTo>
                    <a:pt x="10510" y="4452"/>
                  </a:lnTo>
                  <a:lnTo>
                    <a:pt x="10510" y="4436"/>
                  </a:lnTo>
                  <a:lnTo>
                    <a:pt x="10512" y="4426"/>
                  </a:lnTo>
                  <a:lnTo>
                    <a:pt x="10512" y="4424"/>
                  </a:lnTo>
                  <a:lnTo>
                    <a:pt x="10514" y="4422"/>
                  </a:lnTo>
                  <a:lnTo>
                    <a:pt x="10518" y="4420"/>
                  </a:lnTo>
                  <a:lnTo>
                    <a:pt x="10518" y="4418"/>
                  </a:lnTo>
                  <a:lnTo>
                    <a:pt x="10518" y="4412"/>
                  </a:lnTo>
                  <a:lnTo>
                    <a:pt x="10516" y="4406"/>
                  </a:lnTo>
                  <a:lnTo>
                    <a:pt x="10512" y="4398"/>
                  </a:lnTo>
                  <a:lnTo>
                    <a:pt x="10510" y="4394"/>
                  </a:lnTo>
                  <a:lnTo>
                    <a:pt x="10510" y="4388"/>
                  </a:lnTo>
                  <a:lnTo>
                    <a:pt x="10512" y="4374"/>
                  </a:lnTo>
                  <a:lnTo>
                    <a:pt x="10512" y="4352"/>
                  </a:lnTo>
                  <a:lnTo>
                    <a:pt x="10510" y="4338"/>
                  </a:lnTo>
                  <a:lnTo>
                    <a:pt x="10506" y="4322"/>
                  </a:lnTo>
                  <a:lnTo>
                    <a:pt x="10494" y="4294"/>
                  </a:lnTo>
                  <a:lnTo>
                    <a:pt x="10486" y="4278"/>
                  </a:lnTo>
                  <a:lnTo>
                    <a:pt x="10478" y="4268"/>
                  </a:lnTo>
                  <a:lnTo>
                    <a:pt x="10474" y="4256"/>
                  </a:lnTo>
                  <a:lnTo>
                    <a:pt x="10468" y="4246"/>
                  </a:lnTo>
                  <a:lnTo>
                    <a:pt x="10462" y="4240"/>
                  </a:lnTo>
                  <a:lnTo>
                    <a:pt x="10452" y="4234"/>
                  </a:lnTo>
                  <a:lnTo>
                    <a:pt x="10438" y="4220"/>
                  </a:lnTo>
                  <a:lnTo>
                    <a:pt x="10422" y="4202"/>
                  </a:lnTo>
                  <a:lnTo>
                    <a:pt x="10410" y="4186"/>
                  </a:lnTo>
                  <a:lnTo>
                    <a:pt x="10402" y="4172"/>
                  </a:lnTo>
                  <a:lnTo>
                    <a:pt x="10398" y="4166"/>
                  </a:lnTo>
                  <a:lnTo>
                    <a:pt x="10398" y="4158"/>
                  </a:lnTo>
                  <a:lnTo>
                    <a:pt x="10396" y="4154"/>
                  </a:lnTo>
                  <a:lnTo>
                    <a:pt x="10394" y="4150"/>
                  </a:lnTo>
                  <a:lnTo>
                    <a:pt x="10388" y="4146"/>
                  </a:lnTo>
                  <a:lnTo>
                    <a:pt x="10380" y="4138"/>
                  </a:lnTo>
                  <a:lnTo>
                    <a:pt x="10376" y="4132"/>
                  </a:lnTo>
                  <a:lnTo>
                    <a:pt x="10370" y="4124"/>
                  </a:lnTo>
                  <a:lnTo>
                    <a:pt x="10368" y="4114"/>
                  </a:lnTo>
                  <a:lnTo>
                    <a:pt x="10366" y="4104"/>
                  </a:lnTo>
                  <a:lnTo>
                    <a:pt x="10368" y="4094"/>
                  </a:lnTo>
                  <a:lnTo>
                    <a:pt x="10370" y="4082"/>
                  </a:lnTo>
                  <a:lnTo>
                    <a:pt x="10374" y="4072"/>
                  </a:lnTo>
                  <a:lnTo>
                    <a:pt x="10380" y="4064"/>
                  </a:lnTo>
                  <a:lnTo>
                    <a:pt x="10386" y="4054"/>
                  </a:lnTo>
                  <a:lnTo>
                    <a:pt x="10394" y="4048"/>
                  </a:lnTo>
                  <a:lnTo>
                    <a:pt x="10400" y="4042"/>
                  </a:lnTo>
                  <a:lnTo>
                    <a:pt x="10404" y="4036"/>
                  </a:lnTo>
                  <a:lnTo>
                    <a:pt x="10408" y="4024"/>
                  </a:lnTo>
                  <a:lnTo>
                    <a:pt x="10410" y="4016"/>
                  </a:lnTo>
                  <a:lnTo>
                    <a:pt x="10412" y="4012"/>
                  </a:lnTo>
                  <a:lnTo>
                    <a:pt x="10414" y="4008"/>
                  </a:lnTo>
                  <a:lnTo>
                    <a:pt x="10420" y="4006"/>
                  </a:lnTo>
                  <a:lnTo>
                    <a:pt x="10424" y="4006"/>
                  </a:lnTo>
                  <a:lnTo>
                    <a:pt x="10426" y="4008"/>
                  </a:lnTo>
                  <a:lnTo>
                    <a:pt x="10430" y="4006"/>
                  </a:lnTo>
                  <a:lnTo>
                    <a:pt x="10432" y="4002"/>
                  </a:lnTo>
                  <a:lnTo>
                    <a:pt x="10434" y="3998"/>
                  </a:lnTo>
                  <a:lnTo>
                    <a:pt x="10436" y="3994"/>
                  </a:lnTo>
                  <a:lnTo>
                    <a:pt x="10442" y="3988"/>
                  </a:lnTo>
                  <a:lnTo>
                    <a:pt x="10450" y="3984"/>
                  </a:lnTo>
                  <a:lnTo>
                    <a:pt x="10456" y="3982"/>
                  </a:lnTo>
                  <a:lnTo>
                    <a:pt x="10460" y="3980"/>
                  </a:lnTo>
                  <a:lnTo>
                    <a:pt x="10462" y="3978"/>
                  </a:lnTo>
                  <a:lnTo>
                    <a:pt x="10464" y="3980"/>
                  </a:lnTo>
                  <a:lnTo>
                    <a:pt x="10468" y="3980"/>
                  </a:lnTo>
                  <a:lnTo>
                    <a:pt x="10470" y="3980"/>
                  </a:lnTo>
                  <a:lnTo>
                    <a:pt x="10472" y="3976"/>
                  </a:lnTo>
                  <a:lnTo>
                    <a:pt x="10474" y="3974"/>
                  </a:lnTo>
                  <a:lnTo>
                    <a:pt x="10476" y="3974"/>
                  </a:lnTo>
                  <a:lnTo>
                    <a:pt x="10478" y="3976"/>
                  </a:lnTo>
                  <a:lnTo>
                    <a:pt x="10480" y="3976"/>
                  </a:lnTo>
                  <a:lnTo>
                    <a:pt x="10482" y="3974"/>
                  </a:lnTo>
                  <a:lnTo>
                    <a:pt x="10482" y="3970"/>
                  </a:lnTo>
                  <a:lnTo>
                    <a:pt x="10480" y="3966"/>
                  </a:lnTo>
                  <a:lnTo>
                    <a:pt x="10480" y="3962"/>
                  </a:lnTo>
                  <a:lnTo>
                    <a:pt x="10480" y="3960"/>
                  </a:lnTo>
                  <a:lnTo>
                    <a:pt x="10482" y="3960"/>
                  </a:lnTo>
                  <a:lnTo>
                    <a:pt x="10484" y="3966"/>
                  </a:lnTo>
                  <a:lnTo>
                    <a:pt x="10490" y="3972"/>
                  </a:lnTo>
                  <a:lnTo>
                    <a:pt x="10494" y="3974"/>
                  </a:lnTo>
                  <a:lnTo>
                    <a:pt x="10498" y="3974"/>
                  </a:lnTo>
                  <a:lnTo>
                    <a:pt x="10502" y="3976"/>
                  </a:lnTo>
                  <a:lnTo>
                    <a:pt x="10504" y="3976"/>
                  </a:lnTo>
                  <a:lnTo>
                    <a:pt x="10504" y="3980"/>
                  </a:lnTo>
                  <a:lnTo>
                    <a:pt x="10502" y="3984"/>
                  </a:lnTo>
                  <a:lnTo>
                    <a:pt x="10504" y="3984"/>
                  </a:lnTo>
                  <a:lnTo>
                    <a:pt x="10508" y="3984"/>
                  </a:lnTo>
                  <a:lnTo>
                    <a:pt x="10518" y="3984"/>
                  </a:lnTo>
                  <a:lnTo>
                    <a:pt x="10522" y="3982"/>
                  </a:lnTo>
                  <a:lnTo>
                    <a:pt x="10522" y="3978"/>
                  </a:lnTo>
                  <a:lnTo>
                    <a:pt x="10522" y="3970"/>
                  </a:lnTo>
                  <a:lnTo>
                    <a:pt x="10522" y="3972"/>
                  </a:lnTo>
                  <a:lnTo>
                    <a:pt x="10526" y="3976"/>
                  </a:lnTo>
                  <a:lnTo>
                    <a:pt x="10528" y="3982"/>
                  </a:lnTo>
                  <a:lnTo>
                    <a:pt x="10530" y="3982"/>
                  </a:lnTo>
                  <a:lnTo>
                    <a:pt x="10534" y="3982"/>
                  </a:lnTo>
                  <a:lnTo>
                    <a:pt x="10536" y="3982"/>
                  </a:lnTo>
                  <a:lnTo>
                    <a:pt x="10538" y="3986"/>
                  </a:lnTo>
                  <a:lnTo>
                    <a:pt x="10534" y="3988"/>
                  </a:lnTo>
                  <a:lnTo>
                    <a:pt x="10530" y="3994"/>
                  </a:lnTo>
                  <a:lnTo>
                    <a:pt x="10528" y="4002"/>
                  </a:lnTo>
                  <a:lnTo>
                    <a:pt x="10528" y="4010"/>
                  </a:lnTo>
                  <a:lnTo>
                    <a:pt x="10528" y="4014"/>
                  </a:lnTo>
                  <a:lnTo>
                    <a:pt x="10530" y="4016"/>
                  </a:lnTo>
                  <a:lnTo>
                    <a:pt x="10530" y="4020"/>
                  </a:lnTo>
                  <a:lnTo>
                    <a:pt x="10530" y="4024"/>
                  </a:lnTo>
                  <a:lnTo>
                    <a:pt x="10532" y="4028"/>
                  </a:lnTo>
                  <a:lnTo>
                    <a:pt x="10534" y="4030"/>
                  </a:lnTo>
                  <a:lnTo>
                    <a:pt x="10536" y="4034"/>
                  </a:lnTo>
                  <a:lnTo>
                    <a:pt x="10536" y="4038"/>
                  </a:lnTo>
                  <a:lnTo>
                    <a:pt x="10536" y="4042"/>
                  </a:lnTo>
                  <a:lnTo>
                    <a:pt x="10540" y="4044"/>
                  </a:lnTo>
                  <a:lnTo>
                    <a:pt x="10552" y="4042"/>
                  </a:lnTo>
                  <a:lnTo>
                    <a:pt x="10560" y="4038"/>
                  </a:lnTo>
                  <a:lnTo>
                    <a:pt x="10562" y="4036"/>
                  </a:lnTo>
                  <a:lnTo>
                    <a:pt x="10562" y="4032"/>
                  </a:lnTo>
                  <a:lnTo>
                    <a:pt x="10560" y="4026"/>
                  </a:lnTo>
                  <a:lnTo>
                    <a:pt x="10556" y="4018"/>
                  </a:lnTo>
                  <a:lnTo>
                    <a:pt x="10554" y="4012"/>
                  </a:lnTo>
                  <a:lnTo>
                    <a:pt x="10550" y="4012"/>
                  </a:lnTo>
                  <a:lnTo>
                    <a:pt x="10548" y="4012"/>
                  </a:lnTo>
                  <a:lnTo>
                    <a:pt x="10546" y="4008"/>
                  </a:lnTo>
                  <a:lnTo>
                    <a:pt x="10548" y="4004"/>
                  </a:lnTo>
                  <a:lnTo>
                    <a:pt x="10554" y="4000"/>
                  </a:lnTo>
                  <a:lnTo>
                    <a:pt x="10572" y="3988"/>
                  </a:lnTo>
                  <a:lnTo>
                    <a:pt x="10580" y="3982"/>
                  </a:lnTo>
                  <a:lnTo>
                    <a:pt x="10586" y="3982"/>
                  </a:lnTo>
                  <a:lnTo>
                    <a:pt x="10592" y="3982"/>
                  </a:lnTo>
                  <a:lnTo>
                    <a:pt x="10604" y="3980"/>
                  </a:lnTo>
                  <a:lnTo>
                    <a:pt x="10610" y="3976"/>
                  </a:lnTo>
                  <a:lnTo>
                    <a:pt x="10614" y="3974"/>
                  </a:lnTo>
                  <a:lnTo>
                    <a:pt x="10618" y="3968"/>
                  </a:lnTo>
                  <a:lnTo>
                    <a:pt x="10620" y="3964"/>
                  </a:lnTo>
                  <a:lnTo>
                    <a:pt x="10624" y="3964"/>
                  </a:lnTo>
                  <a:lnTo>
                    <a:pt x="10630" y="3968"/>
                  </a:lnTo>
                  <a:lnTo>
                    <a:pt x="10630" y="3972"/>
                  </a:lnTo>
                  <a:lnTo>
                    <a:pt x="10632" y="3972"/>
                  </a:lnTo>
                  <a:lnTo>
                    <a:pt x="10634" y="3966"/>
                  </a:lnTo>
                  <a:lnTo>
                    <a:pt x="10638" y="3964"/>
                  </a:lnTo>
                  <a:lnTo>
                    <a:pt x="10640" y="3966"/>
                  </a:lnTo>
                  <a:lnTo>
                    <a:pt x="10642" y="3966"/>
                  </a:lnTo>
                  <a:lnTo>
                    <a:pt x="10646" y="3962"/>
                  </a:lnTo>
                  <a:lnTo>
                    <a:pt x="10650" y="3960"/>
                  </a:lnTo>
                  <a:lnTo>
                    <a:pt x="10652" y="3958"/>
                  </a:lnTo>
                  <a:lnTo>
                    <a:pt x="10658" y="3960"/>
                  </a:lnTo>
                  <a:lnTo>
                    <a:pt x="10660" y="3962"/>
                  </a:lnTo>
                  <a:lnTo>
                    <a:pt x="10662" y="3960"/>
                  </a:lnTo>
                  <a:lnTo>
                    <a:pt x="10662" y="3956"/>
                  </a:lnTo>
                  <a:lnTo>
                    <a:pt x="10664" y="3948"/>
                  </a:lnTo>
                  <a:lnTo>
                    <a:pt x="10666" y="3950"/>
                  </a:lnTo>
                  <a:lnTo>
                    <a:pt x="10670" y="3954"/>
                  </a:lnTo>
                  <a:lnTo>
                    <a:pt x="10670" y="3952"/>
                  </a:lnTo>
                  <a:lnTo>
                    <a:pt x="10672" y="3950"/>
                  </a:lnTo>
                  <a:lnTo>
                    <a:pt x="10676" y="3948"/>
                  </a:lnTo>
                  <a:lnTo>
                    <a:pt x="10678" y="3948"/>
                  </a:lnTo>
                  <a:lnTo>
                    <a:pt x="10682" y="3948"/>
                  </a:lnTo>
                  <a:lnTo>
                    <a:pt x="10684" y="3944"/>
                  </a:lnTo>
                  <a:lnTo>
                    <a:pt x="10686" y="3940"/>
                  </a:lnTo>
                  <a:lnTo>
                    <a:pt x="10686" y="3934"/>
                  </a:lnTo>
                  <a:lnTo>
                    <a:pt x="10682" y="3924"/>
                  </a:lnTo>
                  <a:lnTo>
                    <a:pt x="10680" y="3914"/>
                  </a:lnTo>
                  <a:lnTo>
                    <a:pt x="10680" y="3910"/>
                  </a:lnTo>
                  <a:lnTo>
                    <a:pt x="10680" y="3908"/>
                  </a:lnTo>
                  <a:lnTo>
                    <a:pt x="10682" y="3906"/>
                  </a:lnTo>
                  <a:lnTo>
                    <a:pt x="10686" y="3908"/>
                  </a:lnTo>
                  <a:lnTo>
                    <a:pt x="10692" y="3918"/>
                  </a:lnTo>
                  <a:lnTo>
                    <a:pt x="10696" y="3924"/>
                  </a:lnTo>
                  <a:lnTo>
                    <a:pt x="10700" y="3930"/>
                  </a:lnTo>
                  <a:lnTo>
                    <a:pt x="10700" y="3934"/>
                  </a:lnTo>
                  <a:lnTo>
                    <a:pt x="10698" y="3936"/>
                  </a:lnTo>
                  <a:lnTo>
                    <a:pt x="10702" y="3938"/>
                  </a:lnTo>
                  <a:lnTo>
                    <a:pt x="10706" y="3938"/>
                  </a:lnTo>
                  <a:lnTo>
                    <a:pt x="10708" y="3940"/>
                  </a:lnTo>
                  <a:lnTo>
                    <a:pt x="10712" y="3940"/>
                  </a:lnTo>
                  <a:lnTo>
                    <a:pt x="10716" y="3938"/>
                  </a:lnTo>
                  <a:lnTo>
                    <a:pt x="10716" y="3936"/>
                  </a:lnTo>
                  <a:lnTo>
                    <a:pt x="10716" y="3932"/>
                  </a:lnTo>
                  <a:lnTo>
                    <a:pt x="10714" y="3930"/>
                  </a:lnTo>
                  <a:lnTo>
                    <a:pt x="10714" y="3926"/>
                  </a:lnTo>
                  <a:lnTo>
                    <a:pt x="10716" y="3924"/>
                  </a:lnTo>
                  <a:lnTo>
                    <a:pt x="10718" y="3928"/>
                  </a:lnTo>
                  <a:lnTo>
                    <a:pt x="10722" y="3930"/>
                  </a:lnTo>
                  <a:lnTo>
                    <a:pt x="10724" y="3930"/>
                  </a:lnTo>
                  <a:lnTo>
                    <a:pt x="10726" y="3930"/>
                  </a:lnTo>
                  <a:lnTo>
                    <a:pt x="10728" y="3926"/>
                  </a:lnTo>
                  <a:lnTo>
                    <a:pt x="10726" y="3924"/>
                  </a:lnTo>
                  <a:lnTo>
                    <a:pt x="10726" y="3920"/>
                  </a:lnTo>
                  <a:lnTo>
                    <a:pt x="10726" y="3918"/>
                  </a:lnTo>
                  <a:lnTo>
                    <a:pt x="10728" y="3916"/>
                  </a:lnTo>
                  <a:lnTo>
                    <a:pt x="10730" y="3916"/>
                  </a:lnTo>
                  <a:lnTo>
                    <a:pt x="10732" y="3918"/>
                  </a:lnTo>
                  <a:lnTo>
                    <a:pt x="10734" y="3924"/>
                  </a:lnTo>
                  <a:lnTo>
                    <a:pt x="10736" y="3926"/>
                  </a:lnTo>
                  <a:lnTo>
                    <a:pt x="10736" y="3928"/>
                  </a:lnTo>
                  <a:lnTo>
                    <a:pt x="10738" y="3926"/>
                  </a:lnTo>
                  <a:lnTo>
                    <a:pt x="10742" y="3922"/>
                  </a:lnTo>
                  <a:lnTo>
                    <a:pt x="10748" y="3916"/>
                  </a:lnTo>
                  <a:lnTo>
                    <a:pt x="10752" y="3916"/>
                  </a:lnTo>
                  <a:lnTo>
                    <a:pt x="10762" y="3922"/>
                  </a:lnTo>
                  <a:lnTo>
                    <a:pt x="10764" y="3922"/>
                  </a:lnTo>
                  <a:lnTo>
                    <a:pt x="10766" y="3922"/>
                  </a:lnTo>
                  <a:lnTo>
                    <a:pt x="10766" y="3918"/>
                  </a:lnTo>
                  <a:lnTo>
                    <a:pt x="10766" y="3914"/>
                  </a:lnTo>
                  <a:lnTo>
                    <a:pt x="10766" y="3912"/>
                  </a:lnTo>
                  <a:lnTo>
                    <a:pt x="10768" y="3912"/>
                  </a:lnTo>
                  <a:lnTo>
                    <a:pt x="10770" y="3912"/>
                  </a:lnTo>
                  <a:lnTo>
                    <a:pt x="10772" y="3916"/>
                  </a:lnTo>
                  <a:lnTo>
                    <a:pt x="10776" y="3918"/>
                  </a:lnTo>
                  <a:lnTo>
                    <a:pt x="10782" y="3916"/>
                  </a:lnTo>
                  <a:lnTo>
                    <a:pt x="10792" y="3910"/>
                  </a:lnTo>
                  <a:lnTo>
                    <a:pt x="10798" y="3908"/>
                  </a:lnTo>
                  <a:lnTo>
                    <a:pt x="10804" y="3906"/>
                  </a:lnTo>
                  <a:lnTo>
                    <a:pt x="10806" y="3900"/>
                  </a:lnTo>
                  <a:lnTo>
                    <a:pt x="10806" y="3898"/>
                  </a:lnTo>
                  <a:lnTo>
                    <a:pt x="10808" y="3896"/>
                  </a:lnTo>
                  <a:lnTo>
                    <a:pt x="10812" y="3894"/>
                  </a:lnTo>
                  <a:lnTo>
                    <a:pt x="10814" y="3892"/>
                  </a:lnTo>
                  <a:lnTo>
                    <a:pt x="10812" y="3890"/>
                  </a:lnTo>
                  <a:lnTo>
                    <a:pt x="10810" y="3888"/>
                  </a:lnTo>
                  <a:lnTo>
                    <a:pt x="10812" y="3886"/>
                  </a:lnTo>
                  <a:lnTo>
                    <a:pt x="10814" y="3884"/>
                  </a:lnTo>
                  <a:lnTo>
                    <a:pt x="10818" y="3878"/>
                  </a:lnTo>
                  <a:lnTo>
                    <a:pt x="10822" y="3874"/>
                  </a:lnTo>
                  <a:lnTo>
                    <a:pt x="10824" y="3874"/>
                  </a:lnTo>
                  <a:lnTo>
                    <a:pt x="10830" y="3874"/>
                  </a:lnTo>
                  <a:lnTo>
                    <a:pt x="10832" y="3872"/>
                  </a:lnTo>
                  <a:lnTo>
                    <a:pt x="10836" y="3868"/>
                  </a:lnTo>
                  <a:lnTo>
                    <a:pt x="10842" y="3862"/>
                  </a:lnTo>
                  <a:lnTo>
                    <a:pt x="10844" y="3862"/>
                  </a:lnTo>
                  <a:lnTo>
                    <a:pt x="10846" y="3862"/>
                  </a:lnTo>
                  <a:lnTo>
                    <a:pt x="10846" y="3866"/>
                  </a:lnTo>
                  <a:lnTo>
                    <a:pt x="10850" y="3862"/>
                  </a:lnTo>
                  <a:lnTo>
                    <a:pt x="10862" y="3846"/>
                  </a:lnTo>
                  <a:lnTo>
                    <a:pt x="10868" y="3840"/>
                  </a:lnTo>
                  <a:lnTo>
                    <a:pt x="10868" y="3838"/>
                  </a:lnTo>
                  <a:lnTo>
                    <a:pt x="10868" y="3836"/>
                  </a:lnTo>
                  <a:lnTo>
                    <a:pt x="10864" y="3832"/>
                  </a:lnTo>
                  <a:lnTo>
                    <a:pt x="10866" y="3826"/>
                  </a:lnTo>
                  <a:lnTo>
                    <a:pt x="10868" y="3822"/>
                  </a:lnTo>
                  <a:lnTo>
                    <a:pt x="10870" y="3822"/>
                  </a:lnTo>
                  <a:lnTo>
                    <a:pt x="10872" y="3824"/>
                  </a:lnTo>
                  <a:lnTo>
                    <a:pt x="10874" y="3828"/>
                  </a:lnTo>
                  <a:lnTo>
                    <a:pt x="10876" y="3826"/>
                  </a:lnTo>
                  <a:lnTo>
                    <a:pt x="10878" y="3824"/>
                  </a:lnTo>
                  <a:lnTo>
                    <a:pt x="10884" y="3826"/>
                  </a:lnTo>
                  <a:lnTo>
                    <a:pt x="10886" y="3828"/>
                  </a:lnTo>
                  <a:lnTo>
                    <a:pt x="10888" y="3828"/>
                  </a:lnTo>
                  <a:lnTo>
                    <a:pt x="10890" y="3824"/>
                  </a:lnTo>
                  <a:lnTo>
                    <a:pt x="10892" y="3816"/>
                  </a:lnTo>
                  <a:lnTo>
                    <a:pt x="10896" y="3812"/>
                  </a:lnTo>
                  <a:lnTo>
                    <a:pt x="10900" y="3810"/>
                  </a:lnTo>
                  <a:lnTo>
                    <a:pt x="10906" y="3808"/>
                  </a:lnTo>
                  <a:lnTo>
                    <a:pt x="10904" y="3804"/>
                  </a:lnTo>
                  <a:lnTo>
                    <a:pt x="10900" y="3800"/>
                  </a:lnTo>
                  <a:lnTo>
                    <a:pt x="10900" y="3798"/>
                  </a:lnTo>
                  <a:lnTo>
                    <a:pt x="10900" y="3794"/>
                  </a:lnTo>
                  <a:lnTo>
                    <a:pt x="10902" y="3790"/>
                  </a:lnTo>
                  <a:lnTo>
                    <a:pt x="10904" y="3794"/>
                  </a:lnTo>
                  <a:lnTo>
                    <a:pt x="10906" y="3796"/>
                  </a:lnTo>
                  <a:lnTo>
                    <a:pt x="10910" y="3796"/>
                  </a:lnTo>
                  <a:lnTo>
                    <a:pt x="10914" y="3794"/>
                  </a:lnTo>
                  <a:lnTo>
                    <a:pt x="10918" y="3788"/>
                  </a:lnTo>
                  <a:lnTo>
                    <a:pt x="10916" y="3788"/>
                  </a:lnTo>
                  <a:lnTo>
                    <a:pt x="10912" y="3786"/>
                  </a:lnTo>
                  <a:lnTo>
                    <a:pt x="10908" y="3784"/>
                  </a:lnTo>
                  <a:lnTo>
                    <a:pt x="10908" y="3780"/>
                  </a:lnTo>
                  <a:lnTo>
                    <a:pt x="10910" y="3776"/>
                  </a:lnTo>
                  <a:lnTo>
                    <a:pt x="10912" y="3776"/>
                  </a:lnTo>
                  <a:lnTo>
                    <a:pt x="10916" y="3776"/>
                  </a:lnTo>
                  <a:lnTo>
                    <a:pt x="10918" y="3776"/>
                  </a:lnTo>
                  <a:lnTo>
                    <a:pt x="10920" y="3780"/>
                  </a:lnTo>
                  <a:lnTo>
                    <a:pt x="10926" y="3786"/>
                  </a:lnTo>
                  <a:lnTo>
                    <a:pt x="10928" y="3786"/>
                  </a:lnTo>
                  <a:lnTo>
                    <a:pt x="10930" y="3782"/>
                  </a:lnTo>
                  <a:lnTo>
                    <a:pt x="10926" y="3776"/>
                  </a:lnTo>
                  <a:lnTo>
                    <a:pt x="10926" y="3772"/>
                  </a:lnTo>
                  <a:lnTo>
                    <a:pt x="10926" y="3766"/>
                  </a:lnTo>
                  <a:lnTo>
                    <a:pt x="10930" y="3758"/>
                  </a:lnTo>
                  <a:lnTo>
                    <a:pt x="10932" y="3752"/>
                  </a:lnTo>
                  <a:lnTo>
                    <a:pt x="10932" y="3750"/>
                  </a:lnTo>
                  <a:lnTo>
                    <a:pt x="10928" y="3750"/>
                  </a:lnTo>
                  <a:lnTo>
                    <a:pt x="10926" y="3750"/>
                  </a:lnTo>
                  <a:lnTo>
                    <a:pt x="10924" y="3750"/>
                  </a:lnTo>
                  <a:lnTo>
                    <a:pt x="10926" y="3746"/>
                  </a:lnTo>
                  <a:lnTo>
                    <a:pt x="10930" y="3740"/>
                  </a:lnTo>
                  <a:lnTo>
                    <a:pt x="10936" y="3736"/>
                  </a:lnTo>
                  <a:lnTo>
                    <a:pt x="10942" y="3732"/>
                  </a:lnTo>
                  <a:lnTo>
                    <a:pt x="10938" y="3730"/>
                  </a:lnTo>
                  <a:lnTo>
                    <a:pt x="10934" y="3726"/>
                  </a:lnTo>
                  <a:lnTo>
                    <a:pt x="10932" y="3720"/>
                  </a:lnTo>
                  <a:lnTo>
                    <a:pt x="10928" y="3718"/>
                  </a:lnTo>
                  <a:lnTo>
                    <a:pt x="10928" y="3716"/>
                  </a:lnTo>
                  <a:lnTo>
                    <a:pt x="10930" y="3714"/>
                  </a:lnTo>
                  <a:lnTo>
                    <a:pt x="10934" y="3714"/>
                  </a:lnTo>
                  <a:lnTo>
                    <a:pt x="10936" y="3714"/>
                  </a:lnTo>
                  <a:lnTo>
                    <a:pt x="10938" y="3718"/>
                  </a:lnTo>
                  <a:lnTo>
                    <a:pt x="10940" y="3722"/>
                  </a:lnTo>
                  <a:lnTo>
                    <a:pt x="10942" y="3722"/>
                  </a:lnTo>
                  <a:lnTo>
                    <a:pt x="10946" y="3722"/>
                  </a:lnTo>
                  <a:lnTo>
                    <a:pt x="10948" y="3720"/>
                  </a:lnTo>
                  <a:lnTo>
                    <a:pt x="10950" y="3716"/>
                  </a:lnTo>
                  <a:lnTo>
                    <a:pt x="10950" y="3712"/>
                  </a:lnTo>
                  <a:lnTo>
                    <a:pt x="10948" y="3708"/>
                  </a:lnTo>
                  <a:lnTo>
                    <a:pt x="10948" y="3706"/>
                  </a:lnTo>
                  <a:lnTo>
                    <a:pt x="10950" y="3706"/>
                  </a:lnTo>
                  <a:lnTo>
                    <a:pt x="10956" y="3700"/>
                  </a:lnTo>
                  <a:lnTo>
                    <a:pt x="10964" y="3692"/>
                  </a:lnTo>
                  <a:lnTo>
                    <a:pt x="10968" y="3682"/>
                  </a:lnTo>
                  <a:lnTo>
                    <a:pt x="10970" y="3676"/>
                  </a:lnTo>
                  <a:lnTo>
                    <a:pt x="10968" y="3674"/>
                  </a:lnTo>
                  <a:lnTo>
                    <a:pt x="10968" y="3670"/>
                  </a:lnTo>
                  <a:lnTo>
                    <a:pt x="10968" y="3668"/>
                  </a:lnTo>
                  <a:lnTo>
                    <a:pt x="10972" y="3662"/>
                  </a:lnTo>
                  <a:lnTo>
                    <a:pt x="10980" y="3654"/>
                  </a:lnTo>
                  <a:lnTo>
                    <a:pt x="10986" y="3640"/>
                  </a:lnTo>
                  <a:lnTo>
                    <a:pt x="10988" y="3634"/>
                  </a:lnTo>
                  <a:lnTo>
                    <a:pt x="10990" y="3632"/>
                  </a:lnTo>
                  <a:lnTo>
                    <a:pt x="10992" y="3632"/>
                  </a:lnTo>
                  <a:lnTo>
                    <a:pt x="10994" y="3634"/>
                  </a:lnTo>
                  <a:lnTo>
                    <a:pt x="10996" y="3640"/>
                  </a:lnTo>
                  <a:lnTo>
                    <a:pt x="10998" y="3640"/>
                  </a:lnTo>
                  <a:lnTo>
                    <a:pt x="11000" y="3638"/>
                  </a:lnTo>
                  <a:lnTo>
                    <a:pt x="11004" y="3634"/>
                  </a:lnTo>
                  <a:lnTo>
                    <a:pt x="11008" y="3634"/>
                  </a:lnTo>
                  <a:lnTo>
                    <a:pt x="11010" y="3632"/>
                  </a:lnTo>
                  <a:lnTo>
                    <a:pt x="11006" y="3624"/>
                  </a:lnTo>
                  <a:lnTo>
                    <a:pt x="11004" y="3618"/>
                  </a:lnTo>
                  <a:lnTo>
                    <a:pt x="11004" y="3616"/>
                  </a:lnTo>
                  <a:lnTo>
                    <a:pt x="11006" y="3614"/>
                  </a:lnTo>
                  <a:lnTo>
                    <a:pt x="11008" y="3612"/>
                  </a:lnTo>
                  <a:lnTo>
                    <a:pt x="11010" y="3610"/>
                  </a:lnTo>
                  <a:lnTo>
                    <a:pt x="11012" y="3610"/>
                  </a:lnTo>
                  <a:lnTo>
                    <a:pt x="11010" y="3606"/>
                  </a:lnTo>
                  <a:lnTo>
                    <a:pt x="11010" y="3602"/>
                  </a:lnTo>
                  <a:lnTo>
                    <a:pt x="11012" y="3600"/>
                  </a:lnTo>
                  <a:lnTo>
                    <a:pt x="11012" y="3596"/>
                  </a:lnTo>
                  <a:lnTo>
                    <a:pt x="11008" y="3592"/>
                  </a:lnTo>
                  <a:lnTo>
                    <a:pt x="11006" y="3590"/>
                  </a:lnTo>
                  <a:lnTo>
                    <a:pt x="11008" y="3590"/>
                  </a:lnTo>
                  <a:lnTo>
                    <a:pt x="11012" y="3590"/>
                  </a:lnTo>
                  <a:lnTo>
                    <a:pt x="11016" y="3590"/>
                  </a:lnTo>
                  <a:lnTo>
                    <a:pt x="11020" y="3588"/>
                  </a:lnTo>
                  <a:lnTo>
                    <a:pt x="11022" y="3582"/>
                  </a:lnTo>
                  <a:lnTo>
                    <a:pt x="11024" y="3574"/>
                  </a:lnTo>
                  <a:lnTo>
                    <a:pt x="11022" y="3568"/>
                  </a:lnTo>
                  <a:lnTo>
                    <a:pt x="11020" y="3566"/>
                  </a:lnTo>
                  <a:lnTo>
                    <a:pt x="11016" y="3562"/>
                  </a:lnTo>
                  <a:lnTo>
                    <a:pt x="11016" y="3560"/>
                  </a:lnTo>
                  <a:lnTo>
                    <a:pt x="11026" y="3554"/>
                  </a:lnTo>
                  <a:lnTo>
                    <a:pt x="11028" y="3550"/>
                  </a:lnTo>
                  <a:lnTo>
                    <a:pt x="11024" y="3550"/>
                  </a:lnTo>
                  <a:lnTo>
                    <a:pt x="11016" y="3546"/>
                  </a:lnTo>
                  <a:lnTo>
                    <a:pt x="11010" y="3544"/>
                  </a:lnTo>
                  <a:lnTo>
                    <a:pt x="11006" y="3538"/>
                  </a:lnTo>
                  <a:lnTo>
                    <a:pt x="11002" y="3532"/>
                  </a:lnTo>
                  <a:lnTo>
                    <a:pt x="10996" y="3528"/>
                  </a:lnTo>
                  <a:lnTo>
                    <a:pt x="10990" y="3530"/>
                  </a:lnTo>
                  <a:lnTo>
                    <a:pt x="10984" y="3532"/>
                  </a:lnTo>
                  <a:lnTo>
                    <a:pt x="10976" y="3538"/>
                  </a:lnTo>
                  <a:lnTo>
                    <a:pt x="10970" y="3538"/>
                  </a:lnTo>
                  <a:lnTo>
                    <a:pt x="10966" y="3534"/>
                  </a:lnTo>
                  <a:lnTo>
                    <a:pt x="10966" y="3532"/>
                  </a:lnTo>
                  <a:lnTo>
                    <a:pt x="10964" y="3530"/>
                  </a:lnTo>
                  <a:lnTo>
                    <a:pt x="10960" y="3530"/>
                  </a:lnTo>
                  <a:lnTo>
                    <a:pt x="10958" y="3530"/>
                  </a:lnTo>
                  <a:lnTo>
                    <a:pt x="10958" y="3528"/>
                  </a:lnTo>
                  <a:lnTo>
                    <a:pt x="10960" y="3524"/>
                  </a:lnTo>
                  <a:lnTo>
                    <a:pt x="10964" y="3524"/>
                  </a:lnTo>
                  <a:lnTo>
                    <a:pt x="10970" y="3524"/>
                  </a:lnTo>
                  <a:lnTo>
                    <a:pt x="10976" y="3526"/>
                  </a:lnTo>
                  <a:lnTo>
                    <a:pt x="10978" y="3524"/>
                  </a:lnTo>
                  <a:lnTo>
                    <a:pt x="10980" y="3522"/>
                  </a:lnTo>
                  <a:lnTo>
                    <a:pt x="10986" y="3516"/>
                  </a:lnTo>
                  <a:lnTo>
                    <a:pt x="10994" y="3508"/>
                  </a:lnTo>
                  <a:lnTo>
                    <a:pt x="11004" y="3504"/>
                  </a:lnTo>
                  <a:lnTo>
                    <a:pt x="11012" y="3502"/>
                  </a:lnTo>
                  <a:lnTo>
                    <a:pt x="11018" y="3500"/>
                  </a:lnTo>
                  <a:lnTo>
                    <a:pt x="11020" y="3498"/>
                  </a:lnTo>
                  <a:lnTo>
                    <a:pt x="11020" y="3494"/>
                  </a:lnTo>
                  <a:lnTo>
                    <a:pt x="11018" y="3488"/>
                  </a:lnTo>
                  <a:lnTo>
                    <a:pt x="11010" y="3478"/>
                  </a:lnTo>
                  <a:lnTo>
                    <a:pt x="10998" y="3466"/>
                  </a:lnTo>
                  <a:lnTo>
                    <a:pt x="10988" y="3458"/>
                  </a:lnTo>
                  <a:lnTo>
                    <a:pt x="10980" y="3454"/>
                  </a:lnTo>
                  <a:lnTo>
                    <a:pt x="10974" y="3450"/>
                  </a:lnTo>
                  <a:lnTo>
                    <a:pt x="10974" y="3448"/>
                  </a:lnTo>
                  <a:lnTo>
                    <a:pt x="10976" y="3446"/>
                  </a:lnTo>
                  <a:lnTo>
                    <a:pt x="10974" y="3444"/>
                  </a:lnTo>
                  <a:lnTo>
                    <a:pt x="10970" y="3442"/>
                  </a:lnTo>
                  <a:lnTo>
                    <a:pt x="10966" y="3440"/>
                  </a:lnTo>
                  <a:lnTo>
                    <a:pt x="10962" y="3442"/>
                  </a:lnTo>
                  <a:lnTo>
                    <a:pt x="10956" y="3444"/>
                  </a:lnTo>
                  <a:lnTo>
                    <a:pt x="10950" y="3446"/>
                  </a:lnTo>
                  <a:lnTo>
                    <a:pt x="10944" y="3444"/>
                  </a:lnTo>
                  <a:lnTo>
                    <a:pt x="10940" y="3440"/>
                  </a:lnTo>
                  <a:lnTo>
                    <a:pt x="10936" y="3436"/>
                  </a:lnTo>
                  <a:lnTo>
                    <a:pt x="10932" y="3432"/>
                  </a:lnTo>
                  <a:lnTo>
                    <a:pt x="10932" y="3428"/>
                  </a:lnTo>
                  <a:lnTo>
                    <a:pt x="10932" y="3424"/>
                  </a:lnTo>
                  <a:lnTo>
                    <a:pt x="10934" y="3424"/>
                  </a:lnTo>
                  <a:lnTo>
                    <a:pt x="10936" y="3424"/>
                  </a:lnTo>
                  <a:lnTo>
                    <a:pt x="10940" y="3430"/>
                  </a:lnTo>
                  <a:lnTo>
                    <a:pt x="10944" y="3438"/>
                  </a:lnTo>
                  <a:lnTo>
                    <a:pt x="10948" y="3442"/>
                  </a:lnTo>
                  <a:lnTo>
                    <a:pt x="10952" y="3442"/>
                  </a:lnTo>
                  <a:lnTo>
                    <a:pt x="10954" y="3442"/>
                  </a:lnTo>
                  <a:lnTo>
                    <a:pt x="10960" y="3438"/>
                  </a:lnTo>
                  <a:lnTo>
                    <a:pt x="10966" y="3436"/>
                  </a:lnTo>
                  <a:lnTo>
                    <a:pt x="10968" y="3434"/>
                  </a:lnTo>
                  <a:lnTo>
                    <a:pt x="10972" y="3436"/>
                  </a:lnTo>
                  <a:lnTo>
                    <a:pt x="10976" y="3438"/>
                  </a:lnTo>
                  <a:lnTo>
                    <a:pt x="10978" y="3442"/>
                  </a:lnTo>
                  <a:lnTo>
                    <a:pt x="10980" y="3444"/>
                  </a:lnTo>
                  <a:lnTo>
                    <a:pt x="10984" y="3448"/>
                  </a:lnTo>
                  <a:lnTo>
                    <a:pt x="10988" y="3448"/>
                  </a:lnTo>
                  <a:lnTo>
                    <a:pt x="10992" y="3448"/>
                  </a:lnTo>
                  <a:lnTo>
                    <a:pt x="10998" y="3450"/>
                  </a:lnTo>
                  <a:lnTo>
                    <a:pt x="11010" y="3454"/>
                  </a:lnTo>
                  <a:lnTo>
                    <a:pt x="11016" y="3458"/>
                  </a:lnTo>
                  <a:lnTo>
                    <a:pt x="11020" y="3458"/>
                  </a:lnTo>
                  <a:lnTo>
                    <a:pt x="11020" y="3456"/>
                  </a:lnTo>
                  <a:lnTo>
                    <a:pt x="11020" y="3452"/>
                  </a:lnTo>
                  <a:lnTo>
                    <a:pt x="11016" y="3444"/>
                  </a:lnTo>
                  <a:lnTo>
                    <a:pt x="11008" y="3436"/>
                  </a:lnTo>
                  <a:lnTo>
                    <a:pt x="11002" y="3430"/>
                  </a:lnTo>
                  <a:lnTo>
                    <a:pt x="11000" y="3424"/>
                  </a:lnTo>
                  <a:lnTo>
                    <a:pt x="10996" y="3420"/>
                  </a:lnTo>
                  <a:lnTo>
                    <a:pt x="10988" y="3412"/>
                  </a:lnTo>
                  <a:lnTo>
                    <a:pt x="10980" y="3406"/>
                  </a:lnTo>
                  <a:lnTo>
                    <a:pt x="10980" y="3400"/>
                  </a:lnTo>
                  <a:lnTo>
                    <a:pt x="10978" y="3390"/>
                  </a:lnTo>
                  <a:lnTo>
                    <a:pt x="10978" y="3384"/>
                  </a:lnTo>
                  <a:lnTo>
                    <a:pt x="10974" y="3376"/>
                  </a:lnTo>
                  <a:lnTo>
                    <a:pt x="10970" y="3366"/>
                  </a:lnTo>
                  <a:lnTo>
                    <a:pt x="10966" y="3356"/>
                  </a:lnTo>
                  <a:lnTo>
                    <a:pt x="10962" y="3338"/>
                  </a:lnTo>
                  <a:lnTo>
                    <a:pt x="10958" y="3328"/>
                  </a:lnTo>
                  <a:lnTo>
                    <a:pt x="10954" y="3320"/>
                  </a:lnTo>
                  <a:lnTo>
                    <a:pt x="10948" y="3314"/>
                  </a:lnTo>
                  <a:lnTo>
                    <a:pt x="10940" y="3310"/>
                  </a:lnTo>
                  <a:lnTo>
                    <a:pt x="10934" y="3308"/>
                  </a:lnTo>
                  <a:lnTo>
                    <a:pt x="10928" y="3304"/>
                  </a:lnTo>
                  <a:lnTo>
                    <a:pt x="10924" y="3298"/>
                  </a:lnTo>
                  <a:lnTo>
                    <a:pt x="10922" y="3294"/>
                  </a:lnTo>
                  <a:lnTo>
                    <a:pt x="10920" y="3294"/>
                  </a:lnTo>
                  <a:lnTo>
                    <a:pt x="10914" y="3294"/>
                  </a:lnTo>
                  <a:lnTo>
                    <a:pt x="10910" y="3294"/>
                  </a:lnTo>
                  <a:lnTo>
                    <a:pt x="10910" y="3290"/>
                  </a:lnTo>
                  <a:lnTo>
                    <a:pt x="10912" y="3284"/>
                  </a:lnTo>
                  <a:lnTo>
                    <a:pt x="10916" y="3276"/>
                  </a:lnTo>
                  <a:lnTo>
                    <a:pt x="10926" y="3258"/>
                  </a:lnTo>
                  <a:lnTo>
                    <a:pt x="10932" y="3252"/>
                  </a:lnTo>
                  <a:lnTo>
                    <a:pt x="10936" y="3248"/>
                  </a:lnTo>
                  <a:lnTo>
                    <a:pt x="10942" y="3244"/>
                  </a:lnTo>
                  <a:lnTo>
                    <a:pt x="10944" y="3242"/>
                  </a:lnTo>
                  <a:lnTo>
                    <a:pt x="10946" y="3238"/>
                  </a:lnTo>
                  <a:lnTo>
                    <a:pt x="10950" y="3232"/>
                  </a:lnTo>
                  <a:lnTo>
                    <a:pt x="10952" y="3230"/>
                  </a:lnTo>
                  <a:lnTo>
                    <a:pt x="10952" y="3228"/>
                  </a:lnTo>
                  <a:lnTo>
                    <a:pt x="10950" y="3224"/>
                  </a:lnTo>
                  <a:lnTo>
                    <a:pt x="10948" y="3220"/>
                  </a:lnTo>
                  <a:lnTo>
                    <a:pt x="10948" y="3218"/>
                  </a:lnTo>
                  <a:lnTo>
                    <a:pt x="10950" y="3216"/>
                  </a:lnTo>
                  <a:lnTo>
                    <a:pt x="10952" y="3216"/>
                  </a:lnTo>
                  <a:lnTo>
                    <a:pt x="10954" y="3216"/>
                  </a:lnTo>
                  <a:lnTo>
                    <a:pt x="10956" y="3220"/>
                  </a:lnTo>
                  <a:lnTo>
                    <a:pt x="10956" y="3222"/>
                  </a:lnTo>
                  <a:lnTo>
                    <a:pt x="10958" y="3224"/>
                  </a:lnTo>
                  <a:lnTo>
                    <a:pt x="10960" y="3224"/>
                  </a:lnTo>
                  <a:lnTo>
                    <a:pt x="10966" y="3222"/>
                  </a:lnTo>
                  <a:lnTo>
                    <a:pt x="10968" y="3220"/>
                  </a:lnTo>
                  <a:lnTo>
                    <a:pt x="10970" y="3218"/>
                  </a:lnTo>
                  <a:lnTo>
                    <a:pt x="10972" y="3212"/>
                  </a:lnTo>
                  <a:lnTo>
                    <a:pt x="10974" y="3208"/>
                  </a:lnTo>
                  <a:lnTo>
                    <a:pt x="10976" y="3206"/>
                  </a:lnTo>
                  <a:lnTo>
                    <a:pt x="10978" y="3206"/>
                  </a:lnTo>
                  <a:lnTo>
                    <a:pt x="10980" y="3206"/>
                  </a:lnTo>
                  <a:lnTo>
                    <a:pt x="10982" y="3206"/>
                  </a:lnTo>
                  <a:lnTo>
                    <a:pt x="10984" y="3202"/>
                  </a:lnTo>
                  <a:lnTo>
                    <a:pt x="10988" y="3196"/>
                  </a:lnTo>
                  <a:lnTo>
                    <a:pt x="10994" y="3190"/>
                  </a:lnTo>
                  <a:lnTo>
                    <a:pt x="11002" y="3186"/>
                  </a:lnTo>
                  <a:lnTo>
                    <a:pt x="11006" y="3186"/>
                  </a:lnTo>
                  <a:lnTo>
                    <a:pt x="11010" y="3186"/>
                  </a:lnTo>
                  <a:lnTo>
                    <a:pt x="11016" y="3180"/>
                  </a:lnTo>
                  <a:lnTo>
                    <a:pt x="11022" y="3176"/>
                  </a:lnTo>
                  <a:lnTo>
                    <a:pt x="11024" y="3176"/>
                  </a:lnTo>
                  <a:lnTo>
                    <a:pt x="11026" y="3178"/>
                  </a:lnTo>
                  <a:lnTo>
                    <a:pt x="11028" y="3176"/>
                  </a:lnTo>
                  <a:lnTo>
                    <a:pt x="11030" y="3176"/>
                  </a:lnTo>
                  <a:lnTo>
                    <a:pt x="11032" y="3176"/>
                  </a:lnTo>
                  <a:lnTo>
                    <a:pt x="11032" y="3180"/>
                  </a:lnTo>
                  <a:lnTo>
                    <a:pt x="11032" y="3182"/>
                  </a:lnTo>
                  <a:lnTo>
                    <a:pt x="11034" y="3182"/>
                  </a:lnTo>
                  <a:lnTo>
                    <a:pt x="11036" y="3182"/>
                  </a:lnTo>
                  <a:lnTo>
                    <a:pt x="11042" y="3182"/>
                  </a:lnTo>
                  <a:lnTo>
                    <a:pt x="11046" y="3180"/>
                  </a:lnTo>
                  <a:lnTo>
                    <a:pt x="11046" y="3178"/>
                  </a:lnTo>
                  <a:lnTo>
                    <a:pt x="11046" y="3174"/>
                  </a:lnTo>
                  <a:lnTo>
                    <a:pt x="11044" y="3172"/>
                  </a:lnTo>
                  <a:lnTo>
                    <a:pt x="11044" y="3168"/>
                  </a:lnTo>
                  <a:lnTo>
                    <a:pt x="11046" y="3164"/>
                  </a:lnTo>
                  <a:lnTo>
                    <a:pt x="11050" y="3160"/>
                  </a:lnTo>
                  <a:lnTo>
                    <a:pt x="11052" y="3156"/>
                  </a:lnTo>
                  <a:lnTo>
                    <a:pt x="11052" y="3154"/>
                  </a:lnTo>
                  <a:lnTo>
                    <a:pt x="11046" y="3152"/>
                  </a:lnTo>
                  <a:lnTo>
                    <a:pt x="11038" y="3148"/>
                  </a:lnTo>
                  <a:lnTo>
                    <a:pt x="11032" y="3146"/>
                  </a:lnTo>
                  <a:lnTo>
                    <a:pt x="11028" y="3142"/>
                  </a:lnTo>
                  <a:lnTo>
                    <a:pt x="11026" y="3144"/>
                  </a:lnTo>
                  <a:lnTo>
                    <a:pt x="11024" y="3146"/>
                  </a:lnTo>
                  <a:lnTo>
                    <a:pt x="11020" y="3148"/>
                  </a:lnTo>
                  <a:lnTo>
                    <a:pt x="11014" y="3148"/>
                  </a:lnTo>
                  <a:lnTo>
                    <a:pt x="11006" y="3146"/>
                  </a:lnTo>
                  <a:lnTo>
                    <a:pt x="11002" y="3144"/>
                  </a:lnTo>
                  <a:lnTo>
                    <a:pt x="11000" y="3142"/>
                  </a:lnTo>
                  <a:lnTo>
                    <a:pt x="10996" y="3142"/>
                  </a:lnTo>
                  <a:lnTo>
                    <a:pt x="10992" y="3142"/>
                  </a:lnTo>
                  <a:lnTo>
                    <a:pt x="10990" y="3140"/>
                  </a:lnTo>
                  <a:lnTo>
                    <a:pt x="10988" y="3138"/>
                  </a:lnTo>
                  <a:lnTo>
                    <a:pt x="10984" y="3132"/>
                  </a:lnTo>
                  <a:lnTo>
                    <a:pt x="10982" y="3130"/>
                  </a:lnTo>
                  <a:lnTo>
                    <a:pt x="10978" y="3130"/>
                  </a:lnTo>
                  <a:lnTo>
                    <a:pt x="10968" y="3130"/>
                  </a:lnTo>
                  <a:lnTo>
                    <a:pt x="10960" y="3134"/>
                  </a:lnTo>
                  <a:lnTo>
                    <a:pt x="10956" y="3140"/>
                  </a:lnTo>
                  <a:lnTo>
                    <a:pt x="10950" y="3146"/>
                  </a:lnTo>
                  <a:lnTo>
                    <a:pt x="10944" y="3150"/>
                  </a:lnTo>
                  <a:lnTo>
                    <a:pt x="10940" y="3152"/>
                  </a:lnTo>
                  <a:lnTo>
                    <a:pt x="10938" y="3154"/>
                  </a:lnTo>
                  <a:lnTo>
                    <a:pt x="10938" y="3156"/>
                  </a:lnTo>
                  <a:lnTo>
                    <a:pt x="10940" y="3162"/>
                  </a:lnTo>
                  <a:lnTo>
                    <a:pt x="10938" y="3164"/>
                  </a:lnTo>
                  <a:lnTo>
                    <a:pt x="10932" y="3166"/>
                  </a:lnTo>
                  <a:lnTo>
                    <a:pt x="10920" y="3166"/>
                  </a:lnTo>
                  <a:lnTo>
                    <a:pt x="10914" y="3166"/>
                  </a:lnTo>
                  <a:lnTo>
                    <a:pt x="10910" y="3164"/>
                  </a:lnTo>
                  <a:lnTo>
                    <a:pt x="10906" y="3160"/>
                  </a:lnTo>
                  <a:lnTo>
                    <a:pt x="10904" y="3156"/>
                  </a:lnTo>
                  <a:lnTo>
                    <a:pt x="10902" y="3144"/>
                  </a:lnTo>
                  <a:lnTo>
                    <a:pt x="10902" y="3140"/>
                  </a:lnTo>
                  <a:lnTo>
                    <a:pt x="10906" y="3138"/>
                  </a:lnTo>
                  <a:lnTo>
                    <a:pt x="10906" y="3134"/>
                  </a:lnTo>
                  <a:lnTo>
                    <a:pt x="10906" y="3130"/>
                  </a:lnTo>
                  <a:lnTo>
                    <a:pt x="10904" y="3120"/>
                  </a:lnTo>
                  <a:lnTo>
                    <a:pt x="10896" y="3112"/>
                  </a:lnTo>
                  <a:lnTo>
                    <a:pt x="10894" y="3110"/>
                  </a:lnTo>
                  <a:lnTo>
                    <a:pt x="10890" y="3112"/>
                  </a:lnTo>
                  <a:lnTo>
                    <a:pt x="10884" y="3114"/>
                  </a:lnTo>
                  <a:lnTo>
                    <a:pt x="10876" y="3114"/>
                  </a:lnTo>
                  <a:lnTo>
                    <a:pt x="10868" y="3112"/>
                  </a:lnTo>
                  <a:lnTo>
                    <a:pt x="10864" y="3110"/>
                  </a:lnTo>
                  <a:lnTo>
                    <a:pt x="10864" y="3108"/>
                  </a:lnTo>
                  <a:lnTo>
                    <a:pt x="10860" y="3106"/>
                  </a:lnTo>
                  <a:lnTo>
                    <a:pt x="10854" y="3102"/>
                  </a:lnTo>
                  <a:lnTo>
                    <a:pt x="10850" y="3098"/>
                  </a:lnTo>
                  <a:lnTo>
                    <a:pt x="10846" y="3090"/>
                  </a:lnTo>
                  <a:lnTo>
                    <a:pt x="10846" y="3080"/>
                  </a:lnTo>
                  <a:lnTo>
                    <a:pt x="10848" y="3072"/>
                  </a:lnTo>
                  <a:lnTo>
                    <a:pt x="10850" y="3066"/>
                  </a:lnTo>
                  <a:lnTo>
                    <a:pt x="10852" y="3062"/>
                  </a:lnTo>
                  <a:lnTo>
                    <a:pt x="10854" y="3056"/>
                  </a:lnTo>
                  <a:lnTo>
                    <a:pt x="10858" y="3054"/>
                  </a:lnTo>
                  <a:lnTo>
                    <a:pt x="10864" y="3054"/>
                  </a:lnTo>
                  <a:lnTo>
                    <a:pt x="10872" y="3060"/>
                  </a:lnTo>
                  <a:lnTo>
                    <a:pt x="10874" y="3062"/>
                  </a:lnTo>
                  <a:lnTo>
                    <a:pt x="10876" y="3064"/>
                  </a:lnTo>
                  <a:lnTo>
                    <a:pt x="10880" y="3060"/>
                  </a:lnTo>
                  <a:lnTo>
                    <a:pt x="10886" y="3056"/>
                  </a:lnTo>
                  <a:lnTo>
                    <a:pt x="10888" y="3056"/>
                  </a:lnTo>
                  <a:lnTo>
                    <a:pt x="10892" y="3056"/>
                  </a:lnTo>
                  <a:lnTo>
                    <a:pt x="10900" y="3056"/>
                  </a:lnTo>
                  <a:lnTo>
                    <a:pt x="10906" y="3052"/>
                  </a:lnTo>
                  <a:lnTo>
                    <a:pt x="10912" y="3046"/>
                  </a:lnTo>
                  <a:lnTo>
                    <a:pt x="10914" y="3036"/>
                  </a:lnTo>
                  <a:lnTo>
                    <a:pt x="10916" y="3030"/>
                  </a:lnTo>
                  <a:lnTo>
                    <a:pt x="10920" y="3024"/>
                  </a:lnTo>
                  <a:lnTo>
                    <a:pt x="10932" y="3014"/>
                  </a:lnTo>
                  <a:lnTo>
                    <a:pt x="10948" y="3006"/>
                  </a:lnTo>
                  <a:lnTo>
                    <a:pt x="10958" y="3000"/>
                  </a:lnTo>
                  <a:lnTo>
                    <a:pt x="10964" y="2998"/>
                  </a:lnTo>
                  <a:lnTo>
                    <a:pt x="10966" y="2992"/>
                  </a:lnTo>
                  <a:lnTo>
                    <a:pt x="10970" y="2986"/>
                  </a:lnTo>
                  <a:lnTo>
                    <a:pt x="10976" y="2978"/>
                  </a:lnTo>
                  <a:lnTo>
                    <a:pt x="10982" y="2970"/>
                  </a:lnTo>
                  <a:lnTo>
                    <a:pt x="10984" y="2966"/>
                  </a:lnTo>
                  <a:lnTo>
                    <a:pt x="10984" y="2964"/>
                  </a:lnTo>
                  <a:lnTo>
                    <a:pt x="10988" y="2960"/>
                  </a:lnTo>
                  <a:lnTo>
                    <a:pt x="10992" y="2958"/>
                  </a:lnTo>
                  <a:lnTo>
                    <a:pt x="10996" y="2958"/>
                  </a:lnTo>
                  <a:lnTo>
                    <a:pt x="11002" y="2960"/>
                  </a:lnTo>
                  <a:lnTo>
                    <a:pt x="11008" y="2962"/>
                  </a:lnTo>
                  <a:lnTo>
                    <a:pt x="11010" y="2962"/>
                  </a:lnTo>
                  <a:lnTo>
                    <a:pt x="11012" y="2960"/>
                  </a:lnTo>
                  <a:lnTo>
                    <a:pt x="11016" y="2958"/>
                  </a:lnTo>
                  <a:lnTo>
                    <a:pt x="11018" y="2960"/>
                  </a:lnTo>
                  <a:lnTo>
                    <a:pt x="11020" y="2964"/>
                  </a:lnTo>
                  <a:lnTo>
                    <a:pt x="11026" y="2970"/>
                  </a:lnTo>
                  <a:lnTo>
                    <a:pt x="11032" y="2976"/>
                  </a:lnTo>
                  <a:lnTo>
                    <a:pt x="11034" y="2982"/>
                  </a:lnTo>
                  <a:lnTo>
                    <a:pt x="11032" y="2988"/>
                  </a:lnTo>
                  <a:lnTo>
                    <a:pt x="11026" y="3000"/>
                  </a:lnTo>
                  <a:lnTo>
                    <a:pt x="11022" y="3006"/>
                  </a:lnTo>
                  <a:lnTo>
                    <a:pt x="11016" y="3010"/>
                  </a:lnTo>
                  <a:lnTo>
                    <a:pt x="11008" y="3016"/>
                  </a:lnTo>
                  <a:lnTo>
                    <a:pt x="11004" y="3020"/>
                  </a:lnTo>
                  <a:lnTo>
                    <a:pt x="11002" y="3022"/>
                  </a:lnTo>
                  <a:lnTo>
                    <a:pt x="11004" y="3024"/>
                  </a:lnTo>
                  <a:lnTo>
                    <a:pt x="11004" y="3026"/>
                  </a:lnTo>
                  <a:lnTo>
                    <a:pt x="11002" y="3028"/>
                  </a:lnTo>
                  <a:lnTo>
                    <a:pt x="10998" y="3032"/>
                  </a:lnTo>
                  <a:lnTo>
                    <a:pt x="10994" y="3034"/>
                  </a:lnTo>
                  <a:lnTo>
                    <a:pt x="10992" y="3036"/>
                  </a:lnTo>
                  <a:lnTo>
                    <a:pt x="10994" y="3036"/>
                  </a:lnTo>
                  <a:lnTo>
                    <a:pt x="11000" y="3038"/>
                  </a:lnTo>
                  <a:lnTo>
                    <a:pt x="11004" y="3044"/>
                  </a:lnTo>
                  <a:lnTo>
                    <a:pt x="11010" y="3050"/>
                  </a:lnTo>
                  <a:lnTo>
                    <a:pt x="11010" y="3054"/>
                  </a:lnTo>
                  <a:lnTo>
                    <a:pt x="11010" y="3058"/>
                  </a:lnTo>
                  <a:lnTo>
                    <a:pt x="11008" y="3062"/>
                  </a:lnTo>
                  <a:lnTo>
                    <a:pt x="11004" y="3062"/>
                  </a:lnTo>
                  <a:lnTo>
                    <a:pt x="11000" y="3060"/>
                  </a:lnTo>
                  <a:lnTo>
                    <a:pt x="10998" y="3062"/>
                  </a:lnTo>
                  <a:lnTo>
                    <a:pt x="10996" y="3064"/>
                  </a:lnTo>
                  <a:lnTo>
                    <a:pt x="10994" y="3068"/>
                  </a:lnTo>
                  <a:lnTo>
                    <a:pt x="10992" y="3068"/>
                  </a:lnTo>
                  <a:lnTo>
                    <a:pt x="10990" y="3068"/>
                  </a:lnTo>
                  <a:lnTo>
                    <a:pt x="10988" y="3074"/>
                  </a:lnTo>
                  <a:lnTo>
                    <a:pt x="10988" y="3078"/>
                  </a:lnTo>
                  <a:lnTo>
                    <a:pt x="10990" y="3080"/>
                  </a:lnTo>
                  <a:lnTo>
                    <a:pt x="10992" y="3082"/>
                  </a:lnTo>
                  <a:lnTo>
                    <a:pt x="10994" y="3080"/>
                  </a:lnTo>
                  <a:lnTo>
                    <a:pt x="11000" y="3076"/>
                  </a:lnTo>
                  <a:lnTo>
                    <a:pt x="11008" y="3074"/>
                  </a:lnTo>
                  <a:lnTo>
                    <a:pt x="11014" y="3072"/>
                  </a:lnTo>
                  <a:lnTo>
                    <a:pt x="11014" y="3070"/>
                  </a:lnTo>
                  <a:lnTo>
                    <a:pt x="11012" y="3068"/>
                  </a:lnTo>
                  <a:lnTo>
                    <a:pt x="11012" y="3066"/>
                  </a:lnTo>
                  <a:lnTo>
                    <a:pt x="11016" y="3066"/>
                  </a:lnTo>
                  <a:lnTo>
                    <a:pt x="11020" y="3066"/>
                  </a:lnTo>
                  <a:lnTo>
                    <a:pt x="11026" y="3064"/>
                  </a:lnTo>
                  <a:lnTo>
                    <a:pt x="11030" y="3056"/>
                  </a:lnTo>
                  <a:lnTo>
                    <a:pt x="11036" y="3048"/>
                  </a:lnTo>
                  <a:lnTo>
                    <a:pt x="11040" y="3042"/>
                  </a:lnTo>
                  <a:lnTo>
                    <a:pt x="11044" y="3040"/>
                  </a:lnTo>
                  <a:lnTo>
                    <a:pt x="11050" y="3036"/>
                  </a:lnTo>
                  <a:lnTo>
                    <a:pt x="11054" y="3032"/>
                  </a:lnTo>
                  <a:lnTo>
                    <a:pt x="11056" y="3032"/>
                  </a:lnTo>
                  <a:lnTo>
                    <a:pt x="11064" y="3030"/>
                  </a:lnTo>
                  <a:lnTo>
                    <a:pt x="11072" y="3028"/>
                  </a:lnTo>
                  <a:lnTo>
                    <a:pt x="11074" y="3028"/>
                  </a:lnTo>
                  <a:lnTo>
                    <a:pt x="11076" y="3024"/>
                  </a:lnTo>
                  <a:lnTo>
                    <a:pt x="11080" y="3020"/>
                  </a:lnTo>
                  <a:lnTo>
                    <a:pt x="11082" y="3022"/>
                  </a:lnTo>
                  <a:lnTo>
                    <a:pt x="11086" y="3022"/>
                  </a:lnTo>
                  <a:lnTo>
                    <a:pt x="11088" y="3020"/>
                  </a:lnTo>
                  <a:lnTo>
                    <a:pt x="11090" y="3018"/>
                  </a:lnTo>
                  <a:lnTo>
                    <a:pt x="11094" y="3018"/>
                  </a:lnTo>
                  <a:lnTo>
                    <a:pt x="11100" y="3018"/>
                  </a:lnTo>
                  <a:lnTo>
                    <a:pt x="11110" y="3018"/>
                  </a:lnTo>
                  <a:lnTo>
                    <a:pt x="11114" y="3014"/>
                  </a:lnTo>
                  <a:lnTo>
                    <a:pt x="11120" y="3010"/>
                  </a:lnTo>
                  <a:lnTo>
                    <a:pt x="11120" y="3008"/>
                  </a:lnTo>
                  <a:lnTo>
                    <a:pt x="11120" y="3010"/>
                  </a:lnTo>
                  <a:lnTo>
                    <a:pt x="11122" y="3018"/>
                  </a:lnTo>
                  <a:lnTo>
                    <a:pt x="11126" y="3024"/>
                  </a:lnTo>
                  <a:lnTo>
                    <a:pt x="11130" y="3028"/>
                  </a:lnTo>
                  <a:lnTo>
                    <a:pt x="11132" y="3028"/>
                  </a:lnTo>
                  <a:lnTo>
                    <a:pt x="11136" y="3028"/>
                  </a:lnTo>
                  <a:lnTo>
                    <a:pt x="11138" y="3026"/>
                  </a:lnTo>
                  <a:lnTo>
                    <a:pt x="11142" y="3026"/>
                  </a:lnTo>
                  <a:lnTo>
                    <a:pt x="11152" y="3032"/>
                  </a:lnTo>
                  <a:lnTo>
                    <a:pt x="11156" y="3036"/>
                  </a:lnTo>
                  <a:lnTo>
                    <a:pt x="11160" y="3040"/>
                  </a:lnTo>
                  <a:lnTo>
                    <a:pt x="11162" y="3044"/>
                  </a:lnTo>
                  <a:lnTo>
                    <a:pt x="11160" y="3050"/>
                  </a:lnTo>
                  <a:lnTo>
                    <a:pt x="11152" y="3068"/>
                  </a:lnTo>
                  <a:lnTo>
                    <a:pt x="11150" y="3074"/>
                  </a:lnTo>
                  <a:lnTo>
                    <a:pt x="11150" y="3078"/>
                  </a:lnTo>
                  <a:lnTo>
                    <a:pt x="11152" y="3080"/>
                  </a:lnTo>
                  <a:lnTo>
                    <a:pt x="11154" y="3084"/>
                  </a:lnTo>
                  <a:lnTo>
                    <a:pt x="11150" y="3086"/>
                  </a:lnTo>
                  <a:lnTo>
                    <a:pt x="11146" y="3090"/>
                  </a:lnTo>
                  <a:lnTo>
                    <a:pt x="11142" y="3100"/>
                  </a:lnTo>
                  <a:lnTo>
                    <a:pt x="11140" y="3104"/>
                  </a:lnTo>
                  <a:lnTo>
                    <a:pt x="11136" y="3108"/>
                  </a:lnTo>
                  <a:lnTo>
                    <a:pt x="11132" y="3112"/>
                  </a:lnTo>
                  <a:lnTo>
                    <a:pt x="11130" y="3114"/>
                  </a:lnTo>
                  <a:lnTo>
                    <a:pt x="11132" y="3114"/>
                  </a:lnTo>
                  <a:lnTo>
                    <a:pt x="11140" y="3116"/>
                  </a:lnTo>
                  <a:lnTo>
                    <a:pt x="11146" y="3116"/>
                  </a:lnTo>
                  <a:lnTo>
                    <a:pt x="11148" y="3118"/>
                  </a:lnTo>
                  <a:lnTo>
                    <a:pt x="11148" y="3120"/>
                  </a:lnTo>
                  <a:lnTo>
                    <a:pt x="11146" y="3122"/>
                  </a:lnTo>
                  <a:lnTo>
                    <a:pt x="11144" y="3124"/>
                  </a:lnTo>
                  <a:lnTo>
                    <a:pt x="11144" y="3126"/>
                  </a:lnTo>
                  <a:lnTo>
                    <a:pt x="11150" y="3126"/>
                  </a:lnTo>
                  <a:lnTo>
                    <a:pt x="11156" y="3128"/>
                  </a:lnTo>
                  <a:lnTo>
                    <a:pt x="11158" y="3130"/>
                  </a:lnTo>
                  <a:lnTo>
                    <a:pt x="11160" y="3132"/>
                  </a:lnTo>
                  <a:lnTo>
                    <a:pt x="11158" y="3134"/>
                  </a:lnTo>
                  <a:lnTo>
                    <a:pt x="11158" y="3136"/>
                  </a:lnTo>
                  <a:lnTo>
                    <a:pt x="11164" y="3136"/>
                  </a:lnTo>
                  <a:lnTo>
                    <a:pt x="11166" y="3132"/>
                  </a:lnTo>
                  <a:lnTo>
                    <a:pt x="11168" y="3130"/>
                  </a:lnTo>
                  <a:lnTo>
                    <a:pt x="11170" y="3124"/>
                  </a:lnTo>
                  <a:lnTo>
                    <a:pt x="11172" y="3122"/>
                  </a:lnTo>
                  <a:lnTo>
                    <a:pt x="11174" y="3122"/>
                  </a:lnTo>
                  <a:lnTo>
                    <a:pt x="11180" y="3124"/>
                  </a:lnTo>
                  <a:lnTo>
                    <a:pt x="11190" y="3134"/>
                  </a:lnTo>
                  <a:lnTo>
                    <a:pt x="11190" y="3132"/>
                  </a:lnTo>
                  <a:lnTo>
                    <a:pt x="11192" y="3128"/>
                  </a:lnTo>
                  <a:lnTo>
                    <a:pt x="11194" y="3126"/>
                  </a:lnTo>
                  <a:lnTo>
                    <a:pt x="11196" y="3126"/>
                  </a:lnTo>
                  <a:lnTo>
                    <a:pt x="11200" y="3128"/>
                  </a:lnTo>
                  <a:lnTo>
                    <a:pt x="11206" y="3128"/>
                  </a:lnTo>
                  <a:lnTo>
                    <a:pt x="11214" y="3128"/>
                  </a:lnTo>
                  <a:lnTo>
                    <a:pt x="11214" y="3134"/>
                  </a:lnTo>
                  <a:lnTo>
                    <a:pt x="11212" y="3134"/>
                  </a:lnTo>
                  <a:lnTo>
                    <a:pt x="11210" y="3134"/>
                  </a:lnTo>
                  <a:lnTo>
                    <a:pt x="11208" y="3136"/>
                  </a:lnTo>
                  <a:lnTo>
                    <a:pt x="11210" y="3142"/>
                  </a:lnTo>
                  <a:lnTo>
                    <a:pt x="11212" y="3148"/>
                  </a:lnTo>
                  <a:lnTo>
                    <a:pt x="11214" y="3154"/>
                  </a:lnTo>
                  <a:lnTo>
                    <a:pt x="11214" y="3156"/>
                  </a:lnTo>
                  <a:lnTo>
                    <a:pt x="11214" y="3160"/>
                  </a:lnTo>
                  <a:lnTo>
                    <a:pt x="11212" y="3162"/>
                  </a:lnTo>
                  <a:lnTo>
                    <a:pt x="11212" y="3164"/>
                  </a:lnTo>
                  <a:lnTo>
                    <a:pt x="11216" y="3168"/>
                  </a:lnTo>
                  <a:lnTo>
                    <a:pt x="11220" y="3174"/>
                  </a:lnTo>
                  <a:lnTo>
                    <a:pt x="11222" y="3176"/>
                  </a:lnTo>
                  <a:lnTo>
                    <a:pt x="11222" y="3178"/>
                  </a:lnTo>
                  <a:lnTo>
                    <a:pt x="11220" y="3182"/>
                  </a:lnTo>
                  <a:lnTo>
                    <a:pt x="11220" y="3180"/>
                  </a:lnTo>
                  <a:lnTo>
                    <a:pt x="11216" y="3176"/>
                  </a:lnTo>
                  <a:lnTo>
                    <a:pt x="11214" y="3174"/>
                  </a:lnTo>
                  <a:lnTo>
                    <a:pt x="11210" y="3172"/>
                  </a:lnTo>
                  <a:lnTo>
                    <a:pt x="11200" y="3172"/>
                  </a:lnTo>
                  <a:lnTo>
                    <a:pt x="11198" y="3174"/>
                  </a:lnTo>
                  <a:lnTo>
                    <a:pt x="11200" y="3176"/>
                  </a:lnTo>
                  <a:lnTo>
                    <a:pt x="11200" y="3180"/>
                  </a:lnTo>
                  <a:lnTo>
                    <a:pt x="11198" y="3182"/>
                  </a:lnTo>
                  <a:lnTo>
                    <a:pt x="11196" y="3180"/>
                  </a:lnTo>
                  <a:lnTo>
                    <a:pt x="11194" y="3180"/>
                  </a:lnTo>
                  <a:lnTo>
                    <a:pt x="11192" y="3182"/>
                  </a:lnTo>
                  <a:lnTo>
                    <a:pt x="11190" y="3188"/>
                  </a:lnTo>
                  <a:lnTo>
                    <a:pt x="11192" y="3192"/>
                  </a:lnTo>
                  <a:lnTo>
                    <a:pt x="11198" y="3192"/>
                  </a:lnTo>
                  <a:lnTo>
                    <a:pt x="11200" y="3192"/>
                  </a:lnTo>
                  <a:lnTo>
                    <a:pt x="11204" y="3192"/>
                  </a:lnTo>
                  <a:lnTo>
                    <a:pt x="11206" y="3196"/>
                  </a:lnTo>
                  <a:lnTo>
                    <a:pt x="11206" y="3212"/>
                  </a:lnTo>
                  <a:lnTo>
                    <a:pt x="11206" y="3218"/>
                  </a:lnTo>
                  <a:lnTo>
                    <a:pt x="11208" y="3222"/>
                  </a:lnTo>
                  <a:lnTo>
                    <a:pt x="11212" y="3226"/>
                  </a:lnTo>
                  <a:lnTo>
                    <a:pt x="11212" y="3228"/>
                  </a:lnTo>
                  <a:lnTo>
                    <a:pt x="11212" y="3230"/>
                  </a:lnTo>
                  <a:lnTo>
                    <a:pt x="11212" y="3232"/>
                  </a:lnTo>
                  <a:lnTo>
                    <a:pt x="11216" y="3238"/>
                  </a:lnTo>
                  <a:lnTo>
                    <a:pt x="11212" y="3240"/>
                  </a:lnTo>
                  <a:lnTo>
                    <a:pt x="11208" y="3244"/>
                  </a:lnTo>
                  <a:lnTo>
                    <a:pt x="11204" y="3252"/>
                  </a:lnTo>
                  <a:lnTo>
                    <a:pt x="11198" y="3270"/>
                  </a:lnTo>
                  <a:lnTo>
                    <a:pt x="11196" y="3274"/>
                  </a:lnTo>
                  <a:lnTo>
                    <a:pt x="11196" y="3278"/>
                  </a:lnTo>
                  <a:lnTo>
                    <a:pt x="11198" y="3280"/>
                  </a:lnTo>
                  <a:lnTo>
                    <a:pt x="11200" y="3284"/>
                  </a:lnTo>
                  <a:lnTo>
                    <a:pt x="11200" y="3288"/>
                  </a:lnTo>
                  <a:lnTo>
                    <a:pt x="11202" y="3292"/>
                  </a:lnTo>
                  <a:lnTo>
                    <a:pt x="11202" y="3294"/>
                  </a:lnTo>
                  <a:lnTo>
                    <a:pt x="11200" y="3296"/>
                  </a:lnTo>
                  <a:lnTo>
                    <a:pt x="11196" y="3296"/>
                  </a:lnTo>
                  <a:lnTo>
                    <a:pt x="11196" y="3298"/>
                  </a:lnTo>
                  <a:lnTo>
                    <a:pt x="11198" y="3304"/>
                  </a:lnTo>
                  <a:lnTo>
                    <a:pt x="11200" y="3304"/>
                  </a:lnTo>
                  <a:lnTo>
                    <a:pt x="11204" y="3304"/>
                  </a:lnTo>
                  <a:lnTo>
                    <a:pt x="11204" y="3308"/>
                  </a:lnTo>
                  <a:lnTo>
                    <a:pt x="11206" y="3314"/>
                  </a:lnTo>
                  <a:lnTo>
                    <a:pt x="11206" y="3318"/>
                  </a:lnTo>
                  <a:lnTo>
                    <a:pt x="11210" y="3316"/>
                  </a:lnTo>
                  <a:lnTo>
                    <a:pt x="11214" y="3310"/>
                  </a:lnTo>
                  <a:lnTo>
                    <a:pt x="11218" y="3304"/>
                  </a:lnTo>
                  <a:lnTo>
                    <a:pt x="11218" y="3306"/>
                  </a:lnTo>
                  <a:lnTo>
                    <a:pt x="11218" y="3310"/>
                  </a:lnTo>
                  <a:lnTo>
                    <a:pt x="11220" y="3312"/>
                  </a:lnTo>
                  <a:lnTo>
                    <a:pt x="11222" y="3310"/>
                  </a:lnTo>
                  <a:lnTo>
                    <a:pt x="11224" y="3306"/>
                  </a:lnTo>
                  <a:lnTo>
                    <a:pt x="11226" y="3302"/>
                  </a:lnTo>
                  <a:lnTo>
                    <a:pt x="11230" y="3298"/>
                  </a:lnTo>
                  <a:lnTo>
                    <a:pt x="11234" y="3294"/>
                  </a:lnTo>
                  <a:lnTo>
                    <a:pt x="11238" y="3294"/>
                  </a:lnTo>
                  <a:lnTo>
                    <a:pt x="11238" y="3296"/>
                  </a:lnTo>
                  <a:lnTo>
                    <a:pt x="11234" y="3300"/>
                  </a:lnTo>
                  <a:lnTo>
                    <a:pt x="11232" y="3304"/>
                  </a:lnTo>
                  <a:lnTo>
                    <a:pt x="11234" y="3308"/>
                  </a:lnTo>
                  <a:lnTo>
                    <a:pt x="11238" y="3310"/>
                  </a:lnTo>
                  <a:lnTo>
                    <a:pt x="11242" y="3308"/>
                  </a:lnTo>
                  <a:lnTo>
                    <a:pt x="11244" y="3306"/>
                  </a:lnTo>
                  <a:lnTo>
                    <a:pt x="11246" y="3302"/>
                  </a:lnTo>
                  <a:lnTo>
                    <a:pt x="11244" y="3296"/>
                  </a:lnTo>
                  <a:lnTo>
                    <a:pt x="11242" y="3292"/>
                  </a:lnTo>
                  <a:lnTo>
                    <a:pt x="11244" y="3290"/>
                  </a:lnTo>
                  <a:lnTo>
                    <a:pt x="11246" y="3290"/>
                  </a:lnTo>
                  <a:lnTo>
                    <a:pt x="11248" y="3294"/>
                  </a:lnTo>
                  <a:lnTo>
                    <a:pt x="11250" y="3300"/>
                  </a:lnTo>
                  <a:lnTo>
                    <a:pt x="11254" y="3296"/>
                  </a:lnTo>
                  <a:lnTo>
                    <a:pt x="11256" y="3294"/>
                  </a:lnTo>
                  <a:lnTo>
                    <a:pt x="11256" y="3292"/>
                  </a:lnTo>
                  <a:lnTo>
                    <a:pt x="11252" y="3288"/>
                  </a:lnTo>
                  <a:lnTo>
                    <a:pt x="11250" y="3286"/>
                  </a:lnTo>
                  <a:lnTo>
                    <a:pt x="11254" y="3284"/>
                  </a:lnTo>
                  <a:lnTo>
                    <a:pt x="11264" y="3284"/>
                  </a:lnTo>
                  <a:lnTo>
                    <a:pt x="11272" y="3286"/>
                  </a:lnTo>
                  <a:lnTo>
                    <a:pt x="11278" y="3288"/>
                  </a:lnTo>
                  <a:lnTo>
                    <a:pt x="11282" y="3288"/>
                  </a:lnTo>
                  <a:lnTo>
                    <a:pt x="11284" y="3286"/>
                  </a:lnTo>
                  <a:lnTo>
                    <a:pt x="11284" y="3284"/>
                  </a:lnTo>
                  <a:lnTo>
                    <a:pt x="11284" y="3280"/>
                  </a:lnTo>
                  <a:lnTo>
                    <a:pt x="11288" y="3278"/>
                  </a:lnTo>
                  <a:lnTo>
                    <a:pt x="11296" y="3276"/>
                  </a:lnTo>
                  <a:lnTo>
                    <a:pt x="11302" y="3276"/>
                  </a:lnTo>
                  <a:lnTo>
                    <a:pt x="11306" y="3278"/>
                  </a:lnTo>
                  <a:lnTo>
                    <a:pt x="11310" y="3276"/>
                  </a:lnTo>
                  <a:lnTo>
                    <a:pt x="11316" y="3268"/>
                  </a:lnTo>
                  <a:lnTo>
                    <a:pt x="11322" y="3256"/>
                  </a:lnTo>
                  <a:lnTo>
                    <a:pt x="11326" y="3244"/>
                  </a:lnTo>
                  <a:lnTo>
                    <a:pt x="11328" y="3232"/>
                  </a:lnTo>
                  <a:lnTo>
                    <a:pt x="11328" y="3226"/>
                  </a:lnTo>
                  <a:lnTo>
                    <a:pt x="11326" y="3226"/>
                  </a:lnTo>
                  <a:lnTo>
                    <a:pt x="11322" y="3226"/>
                  </a:lnTo>
                  <a:lnTo>
                    <a:pt x="11322" y="3218"/>
                  </a:lnTo>
                  <a:lnTo>
                    <a:pt x="11322" y="3208"/>
                  </a:lnTo>
                  <a:lnTo>
                    <a:pt x="11324" y="3200"/>
                  </a:lnTo>
                  <a:lnTo>
                    <a:pt x="11324" y="3192"/>
                  </a:lnTo>
                  <a:lnTo>
                    <a:pt x="11324" y="3180"/>
                  </a:lnTo>
                  <a:lnTo>
                    <a:pt x="11320" y="3164"/>
                  </a:lnTo>
                  <a:lnTo>
                    <a:pt x="11314" y="3148"/>
                  </a:lnTo>
                  <a:lnTo>
                    <a:pt x="11306" y="3134"/>
                  </a:lnTo>
                  <a:lnTo>
                    <a:pt x="11298" y="3122"/>
                  </a:lnTo>
                  <a:lnTo>
                    <a:pt x="11292" y="3110"/>
                  </a:lnTo>
                  <a:lnTo>
                    <a:pt x="11286" y="3100"/>
                  </a:lnTo>
                  <a:lnTo>
                    <a:pt x="11280" y="3086"/>
                  </a:lnTo>
                  <a:lnTo>
                    <a:pt x="11278" y="3080"/>
                  </a:lnTo>
                  <a:lnTo>
                    <a:pt x="11274" y="3078"/>
                  </a:lnTo>
                  <a:lnTo>
                    <a:pt x="11270" y="3074"/>
                  </a:lnTo>
                  <a:lnTo>
                    <a:pt x="11262" y="3066"/>
                  </a:lnTo>
                  <a:lnTo>
                    <a:pt x="11258" y="3060"/>
                  </a:lnTo>
                  <a:lnTo>
                    <a:pt x="11254" y="3058"/>
                  </a:lnTo>
                  <a:lnTo>
                    <a:pt x="11248" y="3056"/>
                  </a:lnTo>
                  <a:lnTo>
                    <a:pt x="11244" y="3054"/>
                  </a:lnTo>
                  <a:lnTo>
                    <a:pt x="11242" y="3050"/>
                  </a:lnTo>
                  <a:lnTo>
                    <a:pt x="11242" y="3048"/>
                  </a:lnTo>
                  <a:lnTo>
                    <a:pt x="11246" y="3048"/>
                  </a:lnTo>
                  <a:lnTo>
                    <a:pt x="11248" y="3046"/>
                  </a:lnTo>
                  <a:lnTo>
                    <a:pt x="11248" y="3038"/>
                  </a:lnTo>
                  <a:lnTo>
                    <a:pt x="11246" y="3030"/>
                  </a:lnTo>
                  <a:lnTo>
                    <a:pt x="11248" y="3026"/>
                  </a:lnTo>
                  <a:lnTo>
                    <a:pt x="11248" y="3022"/>
                  </a:lnTo>
                  <a:lnTo>
                    <a:pt x="11250" y="3020"/>
                  </a:lnTo>
                  <a:lnTo>
                    <a:pt x="11256" y="3018"/>
                  </a:lnTo>
                  <a:lnTo>
                    <a:pt x="11260" y="3016"/>
                  </a:lnTo>
                  <a:lnTo>
                    <a:pt x="11262" y="3012"/>
                  </a:lnTo>
                  <a:lnTo>
                    <a:pt x="11266" y="3008"/>
                  </a:lnTo>
                  <a:lnTo>
                    <a:pt x="11268" y="3008"/>
                  </a:lnTo>
                  <a:lnTo>
                    <a:pt x="11272" y="3008"/>
                  </a:lnTo>
                  <a:lnTo>
                    <a:pt x="11276" y="3010"/>
                  </a:lnTo>
                  <a:lnTo>
                    <a:pt x="11280" y="3008"/>
                  </a:lnTo>
                  <a:lnTo>
                    <a:pt x="11284" y="3006"/>
                  </a:lnTo>
                  <a:lnTo>
                    <a:pt x="11290" y="3000"/>
                  </a:lnTo>
                  <a:lnTo>
                    <a:pt x="11314" y="2976"/>
                  </a:lnTo>
                  <a:lnTo>
                    <a:pt x="11322" y="2968"/>
                  </a:lnTo>
                  <a:lnTo>
                    <a:pt x="11330" y="2964"/>
                  </a:lnTo>
                  <a:lnTo>
                    <a:pt x="11334" y="2964"/>
                  </a:lnTo>
                  <a:lnTo>
                    <a:pt x="11334" y="2960"/>
                  </a:lnTo>
                  <a:lnTo>
                    <a:pt x="11336" y="2954"/>
                  </a:lnTo>
                  <a:lnTo>
                    <a:pt x="11336" y="2944"/>
                  </a:lnTo>
                  <a:lnTo>
                    <a:pt x="11336" y="2938"/>
                  </a:lnTo>
                  <a:lnTo>
                    <a:pt x="11338" y="2934"/>
                  </a:lnTo>
                  <a:lnTo>
                    <a:pt x="11336" y="2932"/>
                  </a:lnTo>
                  <a:lnTo>
                    <a:pt x="11334" y="2928"/>
                  </a:lnTo>
                  <a:lnTo>
                    <a:pt x="11334" y="2926"/>
                  </a:lnTo>
                  <a:lnTo>
                    <a:pt x="11334" y="2924"/>
                  </a:lnTo>
                  <a:lnTo>
                    <a:pt x="11338" y="2914"/>
                  </a:lnTo>
                  <a:lnTo>
                    <a:pt x="11352" y="2894"/>
                  </a:lnTo>
                  <a:lnTo>
                    <a:pt x="11362" y="2884"/>
                  </a:lnTo>
                  <a:lnTo>
                    <a:pt x="11366" y="2882"/>
                  </a:lnTo>
                  <a:lnTo>
                    <a:pt x="11368" y="2882"/>
                  </a:lnTo>
                  <a:lnTo>
                    <a:pt x="11372" y="2884"/>
                  </a:lnTo>
                  <a:lnTo>
                    <a:pt x="11376" y="2882"/>
                  </a:lnTo>
                  <a:lnTo>
                    <a:pt x="11380" y="2878"/>
                  </a:lnTo>
                  <a:lnTo>
                    <a:pt x="11382" y="2872"/>
                  </a:lnTo>
                  <a:lnTo>
                    <a:pt x="11380" y="2866"/>
                  </a:lnTo>
                  <a:lnTo>
                    <a:pt x="11380" y="2862"/>
                  </a:lnTo>
                  <a:lnTo>
                    <a:pt x="11386" y="2864"/>
                  </a:lnTo>
                  <a:lnTo>
                    <a:pt x="11396" y="2864"/>
                  </a:lnTo>
                  <a:lnTo>
                    <a:pt x="11398" y="2862"/>
                  </a:lnTo>
                  <a:lnTo>
                    <a:pt x="11402" y="2858"/>
                  </a:lnTo>
                  <a:lnTo>
                    <a:pt x="11408" y="2848"/>
                  </a:lnTo>
                  <a:lnTo>
                    <a:pt x="11412" y="2840"/>
                  </a:lnTo>
                  <a:lnTo>
                    <a:pt x="11414" y="2832"/>
                  </a:lnTo>
                  <a:lnTo>
                    <a:pt x="11414" y="2828"/>
                  </a:lnTo>
                  <a:lnTo>
                    <a:pt x="11416" y="2826"/>
                  </a:lnTo>
                  <a:lnTo>
                    <a:pt x="11420" y="2826"/>
                  </a:lnTo>
                  <a:lnTo>
                    <a:pt x="11424" y="2826"/>
                  </a:lnTo>
                  <a:lnTo>
                    <a:pt x="11424" y="2828"/>
                  </a:lnTo>
                  <a:lnTo>
                    <a:pt x="11424" y="2834"/>
                  </a:lnTo>
                  <a:lnTo>
                    <a:pt x="11422" y="2836"/>
                  </a:lnTo>
                  <a:lnTo>
                    <a:pt x="11424" y="2838"/>
                  </a:lnTo>
                  <a:lnTo>
                    <a:pt x="11426" y="2838"/>
                  </a:lnTo>
                  <a:lnTo>
                    <a:pt x="11430" y="2834"/>
                  </a:lnTo>
                  <a:lnTo>
                    <a:pt x="11436" y="2832"/>
                  </a:lnTo>
                  <a:lnTo>
                    <a:pt x="11438" y="2832"/>
                  </a:lnTo>
                  <a:lnTo>
                    <a:pt x="11440" y="2834"/>
                  </a:lnTo>
                  <a:lnTo>
                    <a:pt x="11440" y="2836"/>
                  </a:lnTo>
                  <a:lnTo>
                    <a:pt x="11440" y="2844"/>
                  </a:lnTo>
                  <a:lnTo>
                    <a:pt x="11442" y="2848"/>
                  </a:lnTo>
                  <a:lnTo>
                    <a:pt x="11444" y="2850"/>
                  </a:lnTo>
                  <a:lnTo>
                    <a:pt x="11458" y="2854"/>
                  </a:lnTo>
                  <a:lnTo>
                    <a:pt x="11468" y="2860"/>
                  </a:lnTo>
                  <a:lnTo>
                    <a:pt x="11474" y="2860"/>
                  </a:lnTo>
                  <a:lnTo>
                    <a:pt x="11478" y="2858"/>
                  </a:lnTo>
                  <a:lnTo>
                    <a:pt x="11486" y="2854"/>
                  </a:lnTo>
                  <a:lnTo>
                    <a:pt x="11496" y="2852"/>
                  </a:lnTo>
                  <a:lnTo>
                    <a:pt x="11506" y="2848"/>
                  </a:lnTo>
                  <a:lnTo>
                    <a:pt x="11512" y="2844"/>
                  </a:lnTo>
                  <a:lnTo>
                    <a:pt x="11520" y="2836"/>
                  </a:lnTo>
                  <a:lnTo>
                    <a:pt x="11536" y="2826"/>
                  </a:lnTo>
                  <a:lnTo>
                    <a:pt x="11546" y="2820"/>
                  </a:lnTo>
                  <a:lnTo>
                    <a:pt x="11554" y="2810"/>
                  </a:lnTo>
                  <a:lnTo>
                    <a:pt x="11574" y="2784"/>
                  </a:lnTo>
                  <a:lnTo>
                    <a:pt x="11600" y="2748"/>
                  </a:lnTo>
                  <a:lnTo>
                    <a:pt x="11616" y="2728"/>
                  </a:lnTo>
                  <a:lnTo>
                    <a:pt x="11638" y="2708"/>
                  </a:lnTo>
                  <a:lnTo>
                    <a:pt x="11656" y="2686"/>
                  </a:lnTo>
                  <a:lnTo>
                    <a:pt x="11668" y="2668"/>
                  </a:lnTo>
                  <a:lnTo>
                    <a:pt x="11678" y="2652"/>
                  </a:lnTo>
                  <a:lnTo>
                    <a:pt x="11684" y="2638"/>
                  </a:lnTo>
                  <a:lnTo>
                    <a:pt x="11692" y="2616"/>
                  </a:lnTo>
                  <a:lnTo>
                    <a:pt x="11696" y="2608"/>
                  </a:lnTo>
                  <a:lnTo>
                    <a:pt x="11704" y="2600"/>
                  </a:lnTo>
                  <a:lnTo>
                    <a:pt x="11712" y="2592"/>
                  </a:lnTo>
                  <a:lnTo>
                    <a:pt x="11716" y="2586"/>
                  </a:lnTo>
                  <a:lnTo>
                    <a:pt x="11720" y="2576"/>
                  </a:lnTo>
                  <a:lnTo>
                    <a:pt x="11722" y="2572"/>
                  </a:lnTo>
                  <a:lnTo>
                    <a:pt x="11726" y="2564"/>
                  </a:lnTo>
                  <a:lnTo>
                    <a:pt x="11732" y="2556"/>
                  </a:lnTo>
                  <a:lnTo>
                    <a:pt x="11742" y="2546"/>
                  </a:lnTo>
                  <a:lnTo>
                    <a:pt x="11748" y="2540"/>
                  </a:lnTo>
                  <a:lnTo>
                    <a:pt x="11754" y="2532"/>
                  </a:lnTo>
                  <a:lnTo>
                    <a:pt x="11762" y="2516"/>
                  </a:lnTo>
                  <a:lnTo>
                    <a:pt x="11768" y="2496"/>
                  </a:lnTo>
                  <a:lnTo>
                    <a:pt x="11772" y="2476"/>
                  </a:lnTo>
                  <a:lnTo>
                    <a:pt x="11772" y="2456"/>
                  </a:lnTo>
                  <a:lnTo>
                    <a:pt x="11772" y="2438"/>
                  </a:lnTo>
                  <a:lnTo>
                    <a:pt x="11770" y="2422"/>
                  </a:lnTo>
                  <a:lnTo>
                    <a:pt x="11768" y="2412"/>
                  </a:lnTo>
                  <a:lnTo>
                    <a:pt x="11768" y="2404"/>
                  </a:lnTo>
                  <a:lnTo>
                    <a:pt x="11768" y="2398"/>
                  </a:lnTo>
                  <a:lnTo>
                    <a:pt x="11768" y="2392"/>
                  </a:lnTo>
                  <a:lnTo>
                    <a:pt x="11770" y="2388"/>
                  </a:lnTo>
                  <a:lnTo>
                    <a:pt x="11778" y="2376"/>
                  </a:lnTo>
                  <a:lnTo>
                    <a:pt x="11780" y="2370"/>
                  </a:lnTo>
                  <a:lnTo>
                    <a:pt x="11784" y="2360"/>
                  </a:lnTo>
                  <a:lnTo>
                    <a:pt x="11788" y="2350"/>
                  </a:lnTo>
                  <a:lnTo>
                    <a:pt x="11792" y="2340"/>
                  </a:lnTo>
                  <a:lnTo>
                    <a:pt x="11804" y="2328"/>
                  </a:lnTo>
                  <a:lnTo>
                    <a:pt x="11808" y="2322"/>
                  </a:lnTo>
                  <a:lnTo>
                    <a:pt x="11810" y="2316"/>
                  </a:lnTo>
                  <a:lnTo>
                    <a:pt x="11810" y="2310"/>
                  </a:lnTo>
                  <a:lnTo>
                    <a:pt x="11804" y="2304"/>
                  </a:lnTo>
                  <a:lnTo>
                    <a:pt x="11800" y="2298"/>
                  </a:lnTo>
                  <a:lnTo>
                    <a:pt x="11798" y="2292"/>
                  </a:lnTo>
                  <a:lnTo>
                    <a:pt x="11796" y="2288"/>
                  </a:lnTo>
                  <a:lnTo>
                    <a:pt x="11798" y="2284"/>
                  </a:lnTo>
                  <a:lnTo>
                    <a:pt x="11800" y="2276"/>
                  </a:lnTo>
                  <a:lnTo>
                    <a:pt x="11798" y="2272"/>
                  </a:lnTo>
                  <a:lnTo>
                    <a:pt x="11794" y="2266"/>
                  </a:lnTo>
                  <a:lnTo>
                    <a:pt x="11792" y="2260"/>
                  </a:lnTo>
                  <a:lnTo>
                    <a:pt x="11794" y="2258"/>
                  </a:lnTo>
                  <a:lnTo>
                    <a:pt x="11804" y="2252"/>
                  </a:lnTo>
                  <a:lnTo>
                    <a:pt x="11808" y="2248"/>
                  </a:lnTo>
                  <a:lnTo>
                    <a:pt x="11808" y="2246"/>
                  </a:lnTo>
                  <a:lnTo>
                    <a:pt x="11806" y="2240"/>
                  </a:lnTo>
                  <a:lnTo>
                    <a:pt x="11798" y="2234"/>
                  </a:lnTo>
                  <a:lnTo>
                    <a:pt x="11780" y="2220"/>
                  </a:lnTo>
                  <a:lnTo>
                    <a:pt x="11768" y="2208"/>
                  </a:lnTo>
                  <a:lnTo>
                    <a:pt x="11752" y="2188"/>
                  </a:lnTo>
                  <a:lnTo>
                    <a:pt x="11746" y="2186"/>
                  </a:lnTo>
                  <a:lnTo>
                    <a:pt x="11742" y="2184"/>
                  </a:lnTo>
                  <a:lnTo>
                    <a:pt x="11732" y="2184"/>
                  </a:lnTo>
                  <a:lnTo>
                    <a:pt x="11720" y="2186"/>
                  </a:lnTo>
                  <a:lnTo>
                    <a:pt x="11714" y="2186"/>
                  </a:lnTo>
                  <a:lnTo>
                    <a:pt x="11708" y="2182"/>
                  </a:lnTo>
                  <a:lnTo>
                    <a:pt x="11702" y="2182"/>
                  </a:lnTo>
                  <a:lnTo>
                    <a:pt x="11700" y="2184"/>
                  </a:lnTo>
                  <a:lnTo>
                    <a:pt x="11696" y="2196"/>
                  </a:lnTo>
                  <a:lnTo>
                    <a:pt x="11692" y="2202"/>
                  </a:lnTo>
                  <a:lnTo>
                    <a:pt x="11688" y="2210"/>
                  </a:lnTo>
                  <a:lnTo>
                    <a:pt x="11680" y="2218"/>
                  </a:lnTo>
                  <a:lnTo>
                    <a:pt x="11670" y="2222"/>
                  </a:lnTo>
                  <a:lnTo>
                    <a:pt x="11660" y="2224"/>
                  </a:lnTo>
                  <a:lnTo>
                    <a:pt x="11656" y="2224"/>
                  </a:lnTo>
                  <a:lnTo>
                    <a:pt x="11652" y="2224"/>
                  </a:lnTo>
                  <a:lnTo>
                    <a:pt x="11650" y="2220"/>
                  </a:lnTo>
                  <a:lnTo>
                    <a:pt x="11650" y="2216"/>
                  </a:lnTo>
                  <a:lnTo>
                    <a:pt x="11650" y="2212"/>
                  </a:lnTo>
                  <a:lnTo>
                    <a:pt x="11654" y="2202"/>
                  </a:lnTo>
                  <a:lnTo>
                    <a:pt x="11658" y="2192"/>
                  </a:lnTo>
                  <a:lnTo>
                    <a:pt x="11660" y="2184"/>
                  </a:lnTo>
                  <a:lnTo>
                    <a:pt x="11660" y="2182"/>
                  </a:lnTo>
                  <a:lnTo>
                    <a:pt x="11658" y="2180"/>
                  </a:lnTo>
                  <a:lnTo>
                    <a:pt x="11654" y="2180"/>
                  </a:lnTo>
                  <a:lnTo>
                    <a:pt x="11648" y="2180"/>
                  </a:lnTo>
                  <a:lnTo>
                    <a:pt x="11638" y="2186"/>
                  </a:lnTo>
                  <a:lnTo>
                    <a:pt x="11634" y="2190"/>
                  </a:lnTo>
                  <a:lnTo>
                    <a:pt x="11634" y="2194"/>
                  </a:lnTo>
                  <a:lnTo>
                    <a:pt x="11636" y="2198"/>
                  </a:lnTo>
                  <a:lnTo>
                    <a:pt x="11638" y="2202"/>
                  </a:lnTo>
                  <a:lnTo>
                    <a:pt x="11638" y="2204"/>
                  </a:lnTo>
                  <a:lnTo>
                    <a:pt x="11634" y="2206"/>
                  </a:lnTo>
                  <a:lnTo>
                    <a:pt x="11626" y="2208"/>
                  </a:lnTo>
                  <a:lnTo>
                    <a:pt x="11622" y="2208"/>
                  </a:lnTo>
                  <a:lnTo>
                    <a:pt x="11618" y="2206"/>
                  </a:lnTo>
                  <a:lnTo>
                    <a:pt x="11616" y="2204"/>
                  </a:lnTo>
                  <a:lnTo>
                    <a:pt x="11616" y="2202"/>
                  </a:lnTo>
                  <a:lnTo>
                    <a:pt x="11618" y="2194"/>
                  </a:lnTo>
                  <a:lnTo>
                    <a:pt x="11622" y="2186"/>
                  </a:lnTo>
                  <a:lnTo>
                    <a:pt x="11624" y="2176"/>
                  </a:lnTo>
                  <a:lnTo>
                    <a:pt x="11624" y="2172"/>
                  </a:lnTo>
                  <a:lnTo>
                    <a:pt x="11622" y="2168"/>
                  </a:lnTo>
                  <a:lnTo>
                    <a:pt x="11620" y="2164"/>
                  </a:lnTo>
                  <a:lnTo>
                    <a:pt x="11616" y="2162"/>
                  </a:lnTo>
                  <a:lnTo>
                    <a:pt x="11610" y="2160"/>
                  </a:lnTo>
                  <a:lnTo>
                    <a:pt x="11602" y="2160"/>
                  </a:lnTo>
                  <a:lnTo>
                    <a:pt x="11584" y="2160"/>
                  </a:lnTo>
                  <a:lnTo>
                    <a:pt x="11570" y="2160"/>
                  </a:lnTo>
                  <a:lnTo>
                    <a:pt x="11560" y="2158"/>
                  </a:lnTo>
                  <a:lnTo>
                    <a:pt x="11556" y="2154"/>
                  </a:lnTo>
                  <a:lnTo>
                    <a:pt x="11554" y="2150"/>
                  </a:lnTo>
                  <a:lnTo>
                    <a:pt x="11556" y="2146"/>
                  </a:lnTo>
                  <a:lnTo>
                    <a:pt x="11562" y="2138"/>
                  </a:lnTo>
                  <a:lnTo>
                    <a:pt x="11574" y="2126"/>
                  </a:lnTo>
                  <a:lnTo>
                    <a:pt x="11594" y="2112"/>
                  </a:lnTo>
                  <a:lnTo>
                    <a:pt x="11634" y="2086"/>
                  </a:lnTo>
                  <a:lnTo>
                    <a:pt x="11658" y="2068"/>
                  </a:lnTo>
                  <a:lnTo>
                    <a:pt x="11666" y="2060"/>
                  </a:lnTo>
                  <a:lnTo>
                    <a:pt x="11672" y="2052"/>
                  </a:lnTo>
                  <a:lnTo>
                    <a:pt x="11676" y="2042"/>
                  </a:lnTo>
                  <a:lnTo>
                    <a:pt x="11682" y="2030"/>
                  </a:lnTo>
                  <a:lnTo>
                    <a:pt x="11690" y="2018"/>
                  </a:lnTo>
                  <a:lnTo>
                    <a:pt x="11700" y="2008"/>
                  </a:lnTo>
                  <a:lnTo>
                    <a:pt x="11714" y="1998"/>
                  </a:lnTo>
                  <a:lnTo>
                    <a:pt x="11728" y="1990"/>
                  </a:lnTo>
                  <a:lnTo>
                    <a:pt x="11742" y="1982"/>
                  </a:lnTo>
                  <a:lnTo>
                    <a:pt x="11754" y="1972"/>
                  </a:lnTo>
                  <a:lnTo>
                    <a:pt x="11766" y="1960"/>
                  </a:lnTo>
                  <a:lnTo>
                    <a:pt x="11770" y="1952"/>
                  </a:lnTo>
                  <a:lnTo>
                    <a:pt x="11774" y="1944"/>
                  </a:lnTo>
                  <a:lnTo>
                    <a:pt x="11782" y="1928"/>
                  </a:lnTo>
                  <a:lnTo>
                    <a:pt x="11796" y="1912"/>
                  </a:lnTo>
                  <a:lnTo>
                    <a:pt x="11814" y="1896"/>
                  </a:lnTo>
                  <a:lnTo>
                    <a:pt x="11834" y="1882"/>
                  </a:lnTo>
                  <a:lnTo>
                    <a:pt x="11854" y="1870"/>
                  </a:lnTo>
                  <a:lnTo>
                    <a:pt x="11874" y="1864"/>
                  </a:lnTo>
                  <a:lnTo>
                    <a:pt x="11894" y="1860"/>
                  </a:lnTo>
                  <a:lnTo>
                    <a:pt x="11902" y="1860"/>
                  </a:lnTo>
                  <a:lnTo>
                    <a:pt x="11912" y="1862"/>
                  </a:lnTo>
                  <a:lnTo>
                    <a:pt x="11926" y="1864"/>
                  </a:lnTo>
                  <a:lnTo>
                    <a:pt x="11936" y="1866"/>
                  </a:lnTo>
                  <a:lnTo>
                    <a:pt x="11956" y="1864"/>
                  </a:lnTo>
                  <a:lnTo>
                    <a:pt x="11970" y="1864"/>
                  </a:lnTo>
                  <a:lnTo>
                    <a:pt x="11978" y="1866"/>
                  </a:lnTo>
                  <a:lnTo>
                    <a:pt x="11986" y="1868"/>
                  </a:lnTo>
                  <a:lnTo>
                    <a:pt x="11994" y="1872"/>
                  </a:lnTo>
                  <a:lnTo>
                    <a:pt x="11996" y="1872"/>
                  </a:lnTo>
                  <a:lnTo>
                    <a:pt x="11998" y="1870"/>
                  </a:lnTo>
                  <a:lnTo>
                    <a:pt x="12002" y="1866"/>
                  </a:lnTo>
                  <a:lnTo>
                    <a:pt x="12006" y="1862"/>
                  </a:lnTo>
                  <a:lnTo>
                    <a:pt x="12012" y="1858"/>
                  </a:lnTo>
                  <a:lnTo>
                    <a:pt x="12024" y="1858"/>
                  </a:lnTo>
                  <a:lnTo>
                    <a:pt x="12042" y="1860"/>
                  </a:lnTo>
                  <a:lnTo>
                    <a:pt x="12076" y="1868"/>
                  </a:lnTo>
                  <a:lnTo>
                    <a:pt x="12088" y="1870"/>
                  </a:lnTo>
                  <a:lnTo>
                    <a:pt x="12096" y="1870"/>
                  </a:lnTo>
                  <a:lnTo>
                    <a:pt x="12104" y="1868"/>
                  </a:lnTo>
                  <a:lnTo>
                    <a:pt x="12108" y="1866"/>
                  </a:lnTo>
                  <a:lnTo>
                    <a:pt x="12112" y="1858"/>
                  </a:lnTo>
                  <a:lnTo>
                    <a:pt x="12116" y="1848"/>
                  </a:lnTo>
                  <a:lnTo>
                    <a:pt x="12118" y="1846"/>
                  </a:lnTo>
                  <a:lnTo>
                    <a:pt x="12124" y="1844"/>
                  </a:lnTo>
                  <a:lnTo>
                    <a:pt x="12140" y="1842"/>
                  </a:lnTo>
                  <a:lnTo>
                    <a:pt x="12160" y="1842"/>
                  </a:lnTo>
                  <a:lnTo>
                    <a:pt x="12182" y="1844"/>
                  </a:lnTo>
                  <a:lnTo>
                    <a:pt x="12202" y="1848"/>
                  </a:lnTo>
                  <a:lnTo>
                    <a:pt x="12210" y="1852"/>
                  </a:lnTo>
                  <a:lnTo>
                    <a:pt x="12216" y="1854"/>
                  </a:lnTo>
                  <a:lnTo>
                    <a:pt x="12218" y="1858"/>
                  </a:lnTo>
                  <a:lnTo>
                    <a:pt x="12220" y="1864"/>
                  </a:lnTo>
                  <a:lnTo>
                    <a:pt x="12216" y="1870"/>
                  </a:lnTo>
                  <a:lnTo>
                    <a:pt x="12208" y="1876"/>
                  </a:lnTo>
                  <a:lnTo>
                    <a:pt x="12202" y="1880"/>
                  </a:lnTo>
                  <a:lnTo>
                    <a:pt x="12200" y="1884"/>
                  </a:lnTo>
                  <a:lnTo>
                    <a:pt x="12200" y="1888"/>
                  </a:lnTo>
                  <a:lnTo>
                    <a:pt x="12202" y="1890"/>
                  </a:lnTo>
                  <a:lnTo>
                    <a:pt x="12214" y="1890"/>
                  </a:lnTo>
                  <a:lnTo>
                    <a:pt x="12228" y="1890"/>
                  </a:lnTo>
                  <a:lnTo>
                    <a:pt x="12246" y="1888"/>
                  </a:lnTo>
                  <a:lnTo>
                    <a:pt x="12262" y="1884"/>
                  </a:lnTo>
                  <a:lnTo>
                    <a:pt x="12276" y="1880"/>
                  </a:lnTo>
                  <a:lnTo>
                    <a:pt x="12282" y="1876"/>
                  </a:lnTo>
                  <a:lnTo>
                    <a:pt x="12286" y="1870"/>
                  </a:lnTo>
                  <a:lnTo>
                    <a:pt x="12292" y="1870"/>
                  </a:lnTo>
                  <a:lnTo>
                    <a:pt x="12298" y="1872"/>
                  </a:lnTo>
                  <a:lnTo>
                    <a:pt x="12306" y="1878"/>
                  </a:lnTo>
                  <a:lnTo>
                    <a:pt x="12316" y="1882"/>
                  </a:lnTo>
                  <a:lnTo>
                    <a:pt x="12326" y="1884"/>
                  </a:lnTo>
                  <a:lnTo>
                    <a:pt x="12336" y="1882"/>
                  </a:lnTo>
                  <a:lnTo>
                    <a:pt x="12344" y="1880"/>
                  </a:lnTo>
                  <a:lnTo>
                    <a:pt x="12350" y="1876"/>
                  </a:lnTo>
                  <a:lnTo>
                    <a:pt x="12354" y="1870"/>
                  </a:lnTo>
                  <a:lnTo>
                    <a:pt x="12358" y="1866"/>
                  </a:lnTo>
                  <a:lnTo>
                    <a:pt x="12356" y="1862"/>
                  </a:lnTo>
                  <a:lnTo>
                    <a:pt x="12354" y="1858"/>
                  </a:lnTo>
                  <a:lnTo>
                    <a:pt x="12346" y="1852"/>
                  </a:lnTo>
                  <a:lnTo>
                    <a:pt x="12336" y="1844"/>
                  </a:lnTo>
                  <a:lnTo>
                    <a:pt x="12332" y="1840"/>
                  </a:lnTo>
                  <a:lnTo>
                    <a:pt x="12328" y="1836"/>
                  </a:lnTo>
                  <a:lnTo>
                    <a:pt x="12326" y="1830"/>
                  </a:lnTo>
                  <a:lnTo>
                    <a:pt x="12326" y="1824"/>
                  </a:lnTo>
                  <a:lnTo>
                    <a:pt x="12328" y="1818"/>
                  </a:lnTo>
                  <a:lnTo>
                    <a:pt x="12334" y="1810"/>
                  </a:lnTo>
                  <a:lnTo>
                    <a:pt x="12344" y="1802"/>
                  </a:lnTo>
                  <a:lnTo>
                    <a:pt x="12358" y="1792"/>
                  </a:lnTo>
                  <a:lnTo>
                    <a:pt x="12384" y="1772"/>
                  </a:lnTo>
                  <a:lnTo>
                    <a:pt x="12402" y="1756"/>
                  </a:lnTo>
                  <a:lnTo>
                    <a:pt x="12424" y="1730"/>
                  </a:lnTo>
                  <a:lnTo>
                    <a:pt x="12434" y="1720"/>
                  </a:lnTo>
                  <a:lnTo>
                    <a:pt x="12450" y="1714"/>
                  </a:lnTo>
                  <a:lnTo>
                    <a:pt x="12472" y="1708"/>
                  </a:lnTo>
                  <a:lnTo>
                    <a:pt x="12504" y="1702"/>
                  </a:lnTo>
                  <a:lnTo>
                    <a:pt x="12520" y="1702"/>
                  </a:lnTo>
                  <a:lnTo>
                    <a:pt x="12530" y="1702"/>
                  </a:lnTo>
                  <a:lnTo>
                    <a:pt x="12540" y="1706"/>
                  </a:lnTo>
                  <a:lnTo>
                    <a:pt x="12546" y="1712"/>
                  </a:lnTo>
                  <a:lnTo>
                    <a:pt x="12550" y="1720"/>
                  </a:lnTo>
                  <a:lnTo>
                    <a:pt x="12552" y="1728"/>
                  </a:lnTo>
                  <a:lnTo>
                    <a:pt x="12554" y="1744"/>
                  </a:lnTo>
                  <a:lnTo>
                    <a:pt x="12554" y="1762"/>
                  </a:lnTo>
                  <a:lnTo>
                    <a:pt x="12554" y="1768"/>
                  </a:lnTo>
                  <a:lnTo>
                    <a:pt x="12556" y="1774"/>
                  </a:lnTo>
                  <a:lnTo>
                    <a:pt x="12560" y="1778"/>
                  </a:lnTo>
                  <a:lnTo>
                    <a:pt x="12566" y="1778"/>
                  </a:lnTo>
                  <a:lnTo>
                    <a:pt x="12572" y="1778"/>
                  </a:lnTo>
                  <a:lnTo>
                    <a:pt x="12582" y="1774"/>
                  </a:lnTo>
                  <a:lnTo>
                    <a:pt x="12604" y="1762"/>
                  </a:lnTo>
                  <a:lnTo>
                    <a:pt x="12618" y="1750"/>
                  </a:lnTo>
                  <a:lnTo>
                    <a:pt x="12628" y="1740"/>
                  </a:lnTo>
                  <a:lnTo>
                    <a:pt x="12634" y="1730"/>
                  </a:lnTo>
                  <a:lnTo>
                    <a:pt x="12640" y="1724"/>
                  </a:lnTo>
                  <a:lnTo>
                    <a:pt x="12646" y="1718"/>
                  </a:lnTo>
                  <a:lnTo>
                    <a:pt x="12654" y="1718"/>
                  </a:lnTo>
                  <a:lnTo>
                    <a:pt x="12666" y="1720"/>
                  </a:lnTo>
                  <a:lnTo>
                    <a:pt x="12672" y="1720"/>
                  </a:lnTo>
                  <a:lnTo>
                    <a:pt x="12676" y="1720"/>
                  </a:lnTo>
                  <a:lnTo>
                    <a:pt x="12678" y="1716"/>
                  </a:lnTo>
                  <a:lnTo>
                    <a:pt x="12680" y="1712"/>
                  </a:lnTo>
                  <a:lnTo>
                    <a:pt x="12680" y="1700"/>
                  </a:lnTo>
                  <a:lnTo>
                    <a:pt x="12678" y="1686"/>
                  </a:lnTo>
                  <a:lnTo>
                    <a:pt x="12676" y="1670"/>
                  </a:lnTo>
                  <a:lnTo>
                    <a:pt x="12678" y="1664"/>
                  </a:lnTo>
                  <a:lnTo>
                    <a:pt x="12680" y="1658"/>
                  </a:lnTo>
                  <a:lnTo>
                    <a:pt x="12684" y="1652"/>
                  </a:lnTo>
                  <a:lnTo>
                    <a:pt x="12692" y="1648"/>
                  </a:lnTo>
                  <a:lnTo>
                    <a:pt x="12700" y="1646"/>
                  </a:lnTo>
                  <a:lnTo>
                    <a:pt x="12712" y="1644"/>
                  </a:lnTo>
                  <a:lnTo>
                    <a:pt x="12744" y="1646"/>
                  </a:lnTo>
                  <a:lnTo>
                    <a:pt x="12746" y="1646"/>
                  </a:lnTo>
                  <a:lnTo>
                    <a:pt x="12746" y="1648"/>
                  </a:lnTo>
                  <a:lnTo>
                    <a:pt x="12742" y="1652"/>
                  </a:lnTo>
                  <a:lnTo>
                    <a:pt x="12736" y="1660"/>
                  </a:lnTo>
                  <a:lnTo>
                    <a:pt x="12728" y="1672"/>
                  </a:lnTo>
                  <a:lnTo>
                    <a:pt x="12718" y="1688"/>
                  </a:lnTo>
                  <a:lnTo>
                    <a:pt x="12716" y="1700"/>
                  </a:lnTo>
                  <a:lnTo>
                    <a:pt x="12712" y="1712"/>
                  </a:lnTo>
                  <a:lnTo>
                    <a:pt x="12710" y="1724"/>
                  </a:lnTo>
                  <a:lnTo>
                    <a:pt x="12706" y="1736"/>
                  </a:lnTo>
                  <a:lnTo>
                    <a:pt x="12702" y="1744"/>
                  </a:lnTo>
                  <a:lnTo>
                    <a:pt x="12698" y="1752"/>
                  </a:lnTo>
                  <a:lnTo>
                    <a:pt x="12686" y="1762"/>
                  </a:lnTo>
                  <a:lnTo>
                    <a:pt x="12672" y="1772"/>
                  </a:lnTo>
                  <a:lnTo>
                    <a:pt x="12654" y="1782"/>
                  </a:lnTo>
                  <a:lnTo>
                    <a:pt x="12636" y="1794"/>
                  </a:lnTo>
                  <a:lnTo>
                    <a:pt x="12616" y="1810"/>
                  </a:lnTo>
                  <a:lnTo>
                    <a:pt x="12604" y="1822"/>
                  </a:lnTo>
                  <a:lnTo>
                    <a:pt x="12594" y="1836"/>
                  </a:lnTo>
                  <a:lnTo>
                    <a:pt x="12552" y="1886"/>
                  </a:lnTo>
                  <a:lnTo>
                    <a:pt x="12534" y="1904"/>
                  </a:lnTo>
                  <a:lnTo>
                    <a:pt x="12518" y="1920"/>
                  </a:lnTo>
                  <a:lnTo>
                    <a:pt x="12502" y="1934"/>
                  </a:lnTo>
                  <a:lnTo>
                    <a:pt x="12488" y="1944"/>
                  </a:lnTo>
                  <a:lnTo>
                    <a:pt x="12472" y="1950"/>
                  </a:lnTo>
                  <a:lnTo>
                    <a:pt x="12456" y="1956"/>
                  </a:lnTo>
                  <a:lnTo>
                    <a:pt x="12442" y="1960"/>
                  </a:lnTo>
                  <a:lnTo>
                    <a:pt x="12436" y="1964"/>
                  </a:lnTo>
                  <a:lnTo>
                    <a:pt x="12432" y="1968"/>
                  </a:lnTo>
                  <a:lnTo>
                    <a:pt x="12432" y="1976"/>
                  </a:lnTo>
                  <a:lnTo>
                    <a:pt x="12430" y="1982"/>
                  </a:lnTo>
                  <a:lnTo>
                    <a:pt x="12428" y="1990"/>
                  </a:lnTo>
                  <a:lnTo>
                    <a:pt x="12422" y="2000"/>
                  </a:lnTo>
                  <a:lnTo>
                    <a:pt x="12408" y="2012"/>
                  </a:lnTo>
                  <a:lnTo>
                    <a:pt x="12402" y="2018"/>
                  </a:lnTo>
                  <a:lnTo>
                    <a:pt x="12396" y="2028"/>
                  </a:lnTo>
                  <a:lnTo>
                    <a:pt x="12390" y="2040"/>
                  </a:lnTo>
                  <a:lnTo>
                    <a:pt x="12386" y="2054"/>
                  </a:lnTo>
                  <a:lnTo>
                    <a:pt x="12384" y="2068"/>
                  </a:lnTo>
                  <a:lnTo>
                    <a:pt x="12382" y="2084"/>
                  </a:lnTo>
                  <a:lnTo>
                    <a:pt x="12382" y="2122"/>
                  </a:lnTo>
                  <a:lnTo>
                    <a:pt x="12384" y="2162"/>
                  </a:lnTo>
                  <a:lnTo>
                    <a:pt x="12390" y="2204"/>
                  </a:lnTo>
                  <a:lnTo>
                    <a:pt x="12398" y="2248"/>
                  </a:lnTo>
                  <a:lnTo>
                    <a:pt x="12406" y="2292"/>
                  </a:lnTo>
                  <a:lnTo>
                    <a:pt x="12408" y="2310"/>
                  </a:lnTo>
                  <a:lnTo>
                    <a:pt x="12412" y="2330"/>
                  </a:lnTo>
                  <a:lnTo>
                    <a:pt x="12414" y="2350"/>
                  </a:lnTo>
                  <a:lnTo>
                    <a:pt x="12418" y="2366"/>
                  </a:lnTo>
                  <a:lnTo>
                    <a:pt x="12422" y="2372"/>
                  </a:lnTo>
                  <a:lnTo>
                    <a:pt x="12426" y="2376"/>
                  </a:lnTo>
                  <a:lnTo>
                    <a:pt x="12430" y="2378"/>
                  </a:lnTo>
                  <a:lnTo>
                    <a:pt x="12436" y="2376"/>
                  </a:lnTo>
                  <a:lnTo>
                    <a:pt x="12444" y="2372"/>
                  </a:lnTo>
                  <a:lnTo>
                    <a:pt x="12452" y="2364"/>
                  </a:lnTo>
                  <a:lnTo>
                    <a:pt x="12464" y="2352"/>
                  </a:lnTo>
                  <a:lnTo>
                    <a:pt x="12476" y="2336"/>
                  </a:lnTo>
                  <a:lnTo>
                    <a:pt x="12484" y="2324"/>
                  </a:lnTo>
                  <a:lnTo>
                    <a:pt x="12490" y="2312"/>
                  </a:lnTo>
                  <a:lnTo>
                    <a:pt x="12496" y="2294"/>
                  </a:lnTo>
                  <a:lnTo>
                    <a:pt x="12498" y="2280"/>
                  </a:lnTo>
                  <a:lnTo>
                    <a:pt x="12500" y="2268"/>
                  </a:lnTo>
                  <a:lnTo>
                    <a:pt x="12502" y="2258"/>
                  </a:lnTo>
                  <a:lnTo>
                    <a:pt x="12502" y="2256"/>
                  </a:lnTo>
                  <a:lnTo>
                    <a:pt x="12506" y="2254"/>
                  </a:lnTo>
                  <a:lnTo>
                    <a:pt x="12516" y="2250"/>
                  </a:lnTo>
                  <a:lnTo>
                    <a:pt x="12532" y="2248"/>
                  </a:lnTo>
                  <a:lnTo>
                    <a:pt x="12542" y="2248"/>
                  </a:lnTo>
                  <a:lnTo>
                    <a:pt x="12548" y="2246"/>
                  </a:lnTo>
                  <a:lnTo>
                    <a:pt x="12552" y="2242"/>
                  </a:lnTo>
                  <a:lnTo>
                    <a:pt x="12556" y="2236"/>
                  </a:lnTo>
                  <a:lnTo>
                    <a:pt x="12558" y="2224"/>
                  </a:lnTo>
                  <a:lnTo>
                    <a:pt x="12558" y="2210"/>
                  </a:lnTo>
                  <a:lnTo>
                    <a:pt x="12560" y="2194"/>
                  </a:lnTo>
                  <a:lnTo>
                    <a:pt x="12560" y="2188"/>
                  </a:lnTo>
                  <a:lnTo>
                    <a:pt x="12564" y="2182"/>
                  </a:lnTo>
                  <a:lnTo>
                    <a:pt x="12568" y="2176"/>
                  </a:lnTo>
                  <a:lnTo>
                    <a:pt x="12574" y="2172"/>
                  </a:lnTo>
                  <a:lnTo>
                    <a:pt x="12582" y="2168"/>
                  </a:lnTo>
                  <a:lnTo>
                    <a:pt x="12594" y="2166"/>
                  </a:lnTo>
                  <a:lnTo>
                    <a:pt x="12620" y="2162"/>
                  </a:lnTo>
                  <a:lnTo>
                    <a:pt x="12628" y="2160"/>
                  </a:lnTo>
                  <a:lnTo>
                    <a:pt x="12634" y="2156"/>
                  </a:lnTo>
                  <a:lnTo>
                    <a:pt x="12636" y="2152"/>
                  </a:lnTo>
                  <a:lnTo>
                    <a:pt x="12638" y="2148"/>
                  </a:lnTo>
                  <a:lnTo>
                    <a:pt x="12638" y="2142"/>
                  </a:lnTo>
                  <a:lnTo>
                    <a:pt x="12636" y="2136"/>
                  </a:lnTo>
                  <a:lnTo>
                    <a:pt x="12632" y="2124"/>
                  </a:lnTo>
                  <a:lnTo>
                    <a:pt x="12628" y="2110"/>
                  </a:lnTo>
                  <a:lnTo>
                    <a:pt x="12628" y="2104"/>
                  </a:lnTo>
                  <a:lnTo>
                    <a:pt x="12628" y="2096"/>
                  </a:lnTo>
                  <a:lnTo>
                    <a:pt x="12628" y="2088"/>
                  </a:lnTo>
                  <a:lnTo>
                    <a:pt x="12632" y="2080"/>
                  </a:lnTo>
                  <a:lnTo>
                    <a:pt x="12636" y="2074"/>
                  </a:lnTo>
                  <a:lnTo>
                    <a:pt x="12640" y="2068"/>
                  </a:lnTo>
                  <a:lnTo>
                    <a:pt x="12644" y="2066"/>
                  </a:lnTo>
                  <a:lnTo>
                    <a:pt x="12650" y="2064"/>
                  </a:lnTo>
                  <a:lnTo>
                    <a:pt x="12658" y="2066"/>
                  </a:lnTo>
                  <a:lnTo>
                    <a:pt x="12666" y="2068"/>
                  </a:lnTo>
                  <a:lnTo>
                    <a:pt x="12674" y="2072"/>
                  </a:lnTo>
                  <a:lnTo>
                    <a:pt x="12680" y="2074"/>
                  </a:lnTo>
                  <a:lnTo>
                    <a:pt x="12682" y="2074"/>
                  </a:lnTo>
                  <a:lnTo>
                    <a:pt x="12684" y="2070"/>
                  </a:lnTo>
                  <a:lnTo>
                    <a:pt x="12688" y="2060"/>
                  </a:lnTo>
                  <a:lnTo>
                    <a:pt x="12690" y="2052"/>
                  </a:lnTo>
                  <a:lnTo>
                    <a:pt x="12688" y="2046"/>
                  </a:lnTo>
                  <a:lnTo>
                    <a:pt x="12686" y="2040"/>
                  </a:lnTo>
                  <a:lnTo>
                    <a:pt x="12684" y="2034"/>
                  </a:lnTo>
                  <a:lnTo>
                    <a:pt x="12678" y="2028"/>
                  </a:lnTo>
                  <a:lnTo>
                    <a:pt x="12670" y="2022"/>
                  </a:lnTo>
                  <a:lnTo>
                    <a:pt x="12664" y="2016"/>
                  </a:lnTo>
                  <a:lnTo>
                    <a:pt x="12662" y="2014"/>
                  </a:lnTo>
                  <a:lnTo>
                    <a:pt x="12660" y="2010"/>
                  </a:lnTo>
                  <a:lnTo>
                    <a:pt x="12660" y="2006"/>
                  </a:lnTo>
                  <a:lnTo>
                    <a:pt x="12662" y="2002"/>
                  </a:lnTo>
                  <a:lnTo>
                    <a:pt x="12672" y="1988"/>
                  </a:lnTo>
                  <a:lnTo>
                    <a:pt x="12678" y="1978"/>
                  </a:lnTo>
                  <a:lnTo>
                    <a:pt x="12682" y="1970"/>
                  </a:lnTo>
                  <a:lnTo>
                    <a:pt x="12684" y="1964"/>
                  </a:lnTo>
                  <a:lnTo>
                    <a:pt x="12682" y="1960"/>
                  </a:lnTo>
                  <a:lnTo>
                    <a:pt x="12676" y="1956"/>
                  </a:lnTo>
                  <a:lnTo>
                    <a:pt x="12672" y="1952"/>
                  </a:lnTo>
                  <a:lnTo>
                    <a:pt x="12658" y="1948"/>
                  </a:lnTo>
                  <a:lnTo>
                    <a:pt x="12644" y="1942"/>
                  </a:lnTo>
                  <a:lnTo>
                    <a:pt x="12638" y="1940"/>
                  </a:lnTo>
                  <a:lnTo>
                    <a:pt x="12634" y="1936"/>
                  </a:lnTo>
                  <a:lnTo>
                    <a:pt x="12634" y="1932"/>
                  </a:lnTo>
                  <a:lnTo>
                    <a:pt x="12636" y="1926"/>
                  </a:lnTo>
                  <a:lnTo>
                    <a:pt x="12642" y="1920"/>
                  </a:lnTo>
                  <a:lnTo>
                    <a:pt x="12650" y="1912"/>
                  </a:lnTo>
                  <a:lnTo>
                    <a:pt x="12670" y="1894"/>
                  </a:lnTo>
                  <a:lnTo>
                    <a:pt x="12682" y="1878"/>
                  </a:lnTo>
                  <a:lnTo>
                    <a:pt x="12690" y="1864"/>
                  </a:lnTo>
                  <a:lnTo>
                    <a:pt x="12692" y="1852"/>
                  </a:lnTo>
                  <a:lnTo>
                    <a:pt x="12694" y="1842"/>
                  </a:lnTo>
                  <a:lnTo>
                    <a:pt x="12698" y="1834"/>
                  </a:lnTo>
                  <a:lnTo>
                    <a:pt x="12704" y="1826"/>
                  </a:lnTo>
                  <a:lnTo>
                    <a:pt x="12716" y="1820"/>
                  </a:lnTo>
                  <a:lnTo>
                    <a:pt x="12728" y="1818"/>
                  </a:lnTo>
                  <a:lnTo>
                    <a:pt x="12736" y="1818"/>
                  </a:lnTo>
                  <a:lnTo>
                    <a:pt x="12740" y="1820"/>
                  </a:lnTo>
                  <a:lnTo>
                    <a:pt x="12742" y="1822"/>
                  </a:lnTo>
                  <a:lnTo>
                    <a:pt x="12744" y="1824"/>
                  </a:lnTo>
                  <a:lnTo>
                    <a:pt x="12750" y="1822"/>
                  </a:lnTo>
                  <a:lnTo>
                    <a:pt x="12760" y="1816"/>
                  </a:lnTo>
                  <a:lnTo>
                    <a:pt x="12776" y="1804"/>
                  </a:lnTo>
                  <a:lnTo>
                    <a:pt x="12788" y="1796"/>
                  </a:lnTo>
                  <a:lnTo>
                    <a:pt x="12796" y="1792"/>
                  </a:lnTo>
                  <a:lnTo>
                    <a:pt x="12802" y="1790"/>
                  </a:lnTo>
                  <a:lnTo>
                    <a:pt x="12804" y="1792"/>
                  </a:lnTo>
                  <a:lnTo>
                    <a:pt x="12806" y="1794"/>
                  </a:lnTo>
                  <a:lnTo>
                    <a:pt x="12806" y="1800"/>
                  </a:lnTo>
                  <a:lnTo>
                    <a:pt x="12802" y="1812"/>
                  </a:lnTo>
                  <a:lnTo>
                    <a:pt x="12798" y="1824"/>
                  </a:lnTo>
                  <a:lnTo>
                    <a:pt x="12798" y="1828"/>
                  </a:lnTo>
                  <a:lnTo>
                    <a:pt x="12798" y="1832"/>
                  </a:lnTo>
                  <a:lnTo>
                    <a:pt x="12800" y="1832"/>
                  </a:lnTo>
                  <a:lnTo>
                    <a:pt x="12806" y="1830"/>
                  </a:lnTo>
                  <a:lnTo>
                    <a:pt x="12824" y="1816"/>
                  </a:lnTo>
                  <a:lnTo>
                    <a:pt x="12846" y="1800"/>
                  </a:lnTo>
                  <a:lnTo>
                    <a:pt x="12868" y="1788"/>
                  </a:lnTo>
                  <a:lnTo>
                    <a:pt x="12878" y="1786"/>
                  </a:lnTo>
                  <a:lnTo>
                    <a:pt x="12888" y="1784"/>
                  </a:lnTo>
                  <a:lnTo>
                    <a:pt x="12906" y="1784"/>
                  </a:lnTo>
                  <a:lnTo>
                    <a:pt x="12922" y="1788"/>
                  </a:lnTo>
                  <a:lnTo>
                    <a:pt x="12936" y="1794"/>
                  </a:lnTo>
                  <a:lnTo>
                    <a:pt x="12948" y="1804"/>
                  </a:lnTo>
                  <a:lnTo>
                    <a:pt x="12960" y="1818"/>
                  </a:lnTo>
                  <a:lnTo>
                    <a:pt x="12968" y="1826"/>
                  </a:lnTo>
                  <a:lnTo>
                    <a:pt x="12972" y="1830"/>
                  </a:lnTo>
                  <a:lnTo>
                    <a:pt x="12972" y="1826"/>
                  </a:lnTo>
                  <a:lnTo>
                    <a:pt x="12976" y="1820"/>
                  </a:lnTo>
                  <a:lnTo>
                    <a:pt x="12982" y="1808"/>
                  </a:lnTo>
                  <a:lnTo>
                    <a:pt x="12996" y="1792"/>
                  </a:lnTo>
                  <a:lnTo>
                    <a:pt x="13006" y="1782"/>
                  </a:lnTo>
                  <a:lnTo>
                    <a:pt x="13020" y="1772"/>
                  </a:lnTo>
                  <a:lnTo>
                    <a:pt x="13036" y="1762"/>
                  </a:lnTo>
                  <a:lnTo>
                    <a:pt x="13056" y="1752"/>
                  </a:lnTo>
                  <a:lnTo>
                    <a:pt x="13074" y="1742"/>
                  </a:lnTo>
                  <a:lnTo>
                    <a:pt x="13090" y="1730"/>
                  </a:lnTo>
                  <a:lnTo>
                    <a:pt x="13124" y="1706"/>
                  </a:lnTo>
                  <a:lnTo>
                    <a:pt x="13142" y="1694"/>
                  </a:lnTo>
                  <a:lnTo>
                    <a:pt x="13160" y="1684"/>
                  </a:lnTo>
                  <a:lnTo>
                    <a:pt x="13178" y="1674"/>
                  </a:lnTo>
                  <a:lnTo>
                    <a:pt x="13200" y="1666"/>
                  </a:lnTo>
                  <a:lnTo>
                    <a:pt x="13218" y="1660"/>
                  </a:lnTo>
                  <a:lnTo>
                    <a:pt x="13236" y="1656"/>
                  </a:lnTo>
                  <a:lnTo>
                    <a:pt x="13250" y="1654"/>
                  </a:lnTo>
                  <a:lnTo>
                    <a:pt x="13264" y="1654"/>
                  </a:lnTo>
                  <a:lnTo>
                    <a:pt x="13284" y="1654"/>
                  </a:lnTo>
                  <a:lnTo>
                    <a:pt x="13298" y="1658"/>
                  </a:lnTo>
                  <a:lnTo>
                    <a:pt x="13310" y="1662"/>
                  </a:lnTo>
                  <a:lnTo>
                    <a:pt x="13318" y="1666"/>
                  </a:lnTo>
                  <a:lnTo>
                    <a:pt x="13322" y="1666"/>
                  </a:lnTo>
                  <a:lnTo>
                    <a:pt x="13326" y="1664"/>
                  </a:lnTo>
                  <a:lnTo>
                    <a:pt x="13336" y="1658"/>
                  </a:lnTo>
                  <a:lnTo>
                    <a:pt x="13344" y="1648"/>
                  </a:lnTo>
                  <a:lnTo>
                    <a:pt x="13346" y="1640"/>
                  </a:lnTo>
                  <a:lnTo>
                    <a:pt x="13344" y="1630"/>
                  </a:lnTo>
                  <a:lnTo>
                    <a:pt x="13340" y="1622"/>
                  </a:lnTo>
                  <a:lnTo>
                    <a:pt x="13324" y="1600"/>
                  </a:lnTo>
                  <a:lnTo>
                    <a:pt x="13316" y="1586"/>
                  </a:lnTo>
                  <a:lnTo>
                    <a:pt x="13308" y="1568"/>
                  </a:lnTo>
                  <a:lnTo>
                    <a:pt x="13300" y="1548"/>
                  </a:lnTo>
                  <a:lnTo>
                    <a:pt x="13292" y="1538"/>
                  </a:lnTo>
                  <a:lnTo>
                    <a:pt x="13288" y="1536"/>
                  </a:lnTo>
                  <a:lnTo>
                    <a:pt x="13286" y="1536"/>
                  </a:lnTo>
                  <a:lnTo>
                    <a:pt x="13278" y="1536"/>
                  </a:lnTo>
                  <a:lnTo>
                    <a:pt x="13272" y="1538"/>
                  </a:lnTo>
                  <a:lnTo>
                    <a:pt x="13268" y="1538"/>
                  </a:lnTo>
                  <a:lnTo>
                    <a:pt x="13264" y="1536"/>
                  </a:lnTo>
                  <a:lnTo>
                    <a:pt x="13262" y="1532"/>
                  </a:lnTo>
                  <a:lnTo>
                    <a:pt x="13258" y="1520"/>
                  </a:lnTo>
                  <a:lnTo>
                    <a:pt x="13256" y="1516"/>
                  </a:lnTo>
                  <a:lnTo>
                    <a:pt x="13258" y="1512"/>
                  </a:lnTo>
                  <a:lnTo>
                    <a:pt x="13260" y="1510"/>
                  </a:lnTo>
                  <a:lnTo>
                    <a:pt x="13264" y="1508"/>
                  </a:lnTo>
                  <a:lnTo>
                    <a:pt x="13274" y="1508"/>
                  </a:lnTo>
                  <a:lnTo>
                    <a:pt x="13288" y="1510"/>
                  </a:lnTo>
                  <a:lnTo>
                    <a:pt x="13302" y="1510"/>
                  </a:lnTo>
                  <a:lnTo>
                    <a:pt x="13320" y="1510"/>
                  </a:lnTo>
                  <a:lnTo>
                    <a:pt x="13328" y="1508"/>
                  </a:lnTo>
                  <a:lnTo>
                    <a:pt x="13336" y="1504"/>
                  </a:lnTo>
                  <a:lnTo>
                    <a:pt x="13344" y="1498"/>
                  </a:lnTo>
                  <a:lnTo>
                    <a:pt x="13350" y="1490"/>
                  </a:lnTo>
                  <a:lnTo>
                    <a:pt x="13366" y="1472"/>
                  </a:lnTo>
                  <a:lnTo>
                    <a:pt x="13366" y="1458"/>
                  </a:lnTo>
                  <a:lnTo>
                    <a:pt x="13376" y="1446"/>
                  </a:lnTo>
                  <a:lnTo>
                    <a:pt x="13378" y="1442"/>
                  </a:lnTo>
                  <a:lnTo>
                    <a:pt x="13378" y="1438"/>
                  </a:lnTo>
                  <a:lnTo>
                    <a:pt x="13378" y="1436"/>
                  </a:lnTo>
                  <a:lnTo>
                    <a:pt x="13376" y="1432"/>
                  </a:lnTo>
                  <a:lnTo>
                    <a:pt x="13368" y="1420"/>
                  </a:lnTo>
                  <a:lnTo>
                    <a:pt x="13366" y="1414"/>
                  </a:lnTo>
                  <a:lnTo>
                    <a:pt x="13366" y="1402"/>
                  </a:lnTo>
                  <a:lnTo>
                    <a:pt x="13370" y="1400"/>
                  </a:lnTo>
                  <a:lnTo>
                    <a:pt x="13374" y="1398"/>
                  </a:lnTo>
                  <a:lnTo>
                    <a:pt x="13378" y="1398"/>
                  </a:lnTo>
                  <a:lnTo>
                    <a:pt x="13384" y="1400"/>
                  </a:lnTo>
                  <a:lnTo>
                    <a:pt x="13392" y="1404"/>
                  </a:lnTo>
                  <a:lnTo>
                    <a:pt x="13398" y="1410"/>
                  </a:lnTo>
                  <a:lnTo>
                    <a:pt x="13404" y="1418"/>
                  </a:lnTo>
                  <a:lnTo>
                    <a:pt x="13410" y="1430"/>
                  </a:lnTo>
                  <a:lnTo>
                    <a:pt x="13414" y="1436"/>
                  </a:lnTo>
                  <a:lnTo>
                    <a:pt x="13418" y="1442"/>
                  </a:lnTo>
                  <a:lnTo>
                    <a:pt x="13424" y="1444"/>
                  </a:lnTo>
                  <a:lnTo>
                    <a:pt x="13430" y="1446"/>
                  </a:lnTo>
                  <a:lnTo>
                    <a:pt x="13446" y="1444"/>
                  </a:lnTo>
                  <a:lnTo>
                    <a:pt x="13460" y="1440"/>
                  </a:lnTo>
                  <a:lnTo>
                    <a:pt x="13476" y="1438"/>
                  </a:lnTo>
                  <a:lnTo>
                    <a:pt x="13484" y="1438"/>
                  </a:lnTo>
                  <a:lnTo>
                    <a:pt x="13492" y="1438"/>
                  </a:lnTo>
                  <a:lnTo>
                    <a:pt x="13500" y="1440"/>
                  </a:lnTo>
                  <a:lnTo>
                    <a:pt x="13506" y="1444"/>
                  </a:lnTo>
                  <a:lnTo>
                    <a:pt x="13512" y="1452"/>
                  </a:lnTo>
                  <a:lnTo>
                    <a:pt x="13516" y="1460"/>
                  </a:lnTo>
                  <a:lnTo>
                    <a:pt x="13526" y="1478"/>
                  </a:lnTo>
                  <a:lnTo>
                    <a:pt x="13536" y="1488"/>
                  </a:lnTo>
                  <a:lnTo>
                    <a:pt x="13544" y="1494"/>
                  </a:lnTo>
                  <a:lnTo>
                    <a:pt x="13554" y="1496"/>
                  </a:lnTo>
                  <a:lnTo>
                    <a:pt x="13562" y="1496"/>
                  </a:lnTo>
                  <a:lnTo>
                    <a:pt x="13570" y="1498"/>
                  </a:lnTo>
                  <a:lnTo>
                    <a:pt x="13578" y="1502"/>
                  </a:lnTo>
                  <a:lnTo>
                    <a:pt x="13586" y="1510"/>
                  </a:lnTo>
                  <a:lnTo>
                    <a:pt x="13590" y="1514"/>
                  </a:lnTo>
                  <a:lnTo>
                    <a:pt x="13594" y="1518"/>
                  </a:lnTo>
                  <a:lnTo>
                    <a:pt x="13598" y="1520"/>
                  </a:lnTo>
                  <a:lnTo>
                    <a:pt x="13604" y="1522"/>
                  </a:lnTo>
                  <a:lnTo>
                    <a:pt x="13614" y="1522"/>
                  </a:lnTo>
                  <a:lnTo>
                    <a:pt x="13626" y="1516"/>
                  </a:lnTo>
                  <a:lnTo>
                    <a:pt x="13636" y="1508"/>
                  </a:lnTo>
                  <a:lnTo>
                    <a:pt x="13646" y="1498"/>
                  </a:lnTo>
                  <a:lnTo>
                    <a:pt x="13652" y="1482"/>
                  </a:lnTo>
                  <a:lnTo>
                    <a:pt x="13654" y="1466"/>
                  </a:lnTo>
                  <a:lnTo>
                    <a:pt x="13656" y="1452"/>
                  </a:lnTo>
                  <a:lnTo>
                    <a:pt x="13660" y="1448"/>
                  </a:lnTo>
                  <a:lnTo>
                    <a:pt x="13662" y="1444"/>
                  </a:lnTo>
                  <a:lnTo>
                    <a:pt x="13670" y="1440"/>
                  </a:lnTo>
                  <a:lnTo>
                    <a:pt x="13680" y="1438"/>
                  </a:lnTo>
                  <a:lnTo>
                    <a:pt x="13690" y="1436"/>
                  </a:lnTo>
                  <a:lnTo>
                    <a:pt x="13704" y="1434"/>
                  </a:lnTo>
                  <a:lnTo>
                    <a:pt x="13718" y="1426"/>
                  </a:lnTo>
                  <a:lnTo>
                    <a:pt x="13724" y="1422"/>
                  </a:lnTo>
                  <a:lnTo>
                    <a:pt x="13732" y="1414"/>
                  </a:lnTo>
                  <a:lnTo>
                    <a:pt x="13742" y="1402"/>
                  </a:lnTo>
                  <a:lnTo>
                    <a:pt x="13744" y="1396"/>
                  </a:lnTo>
                  <a:lnTo>
                    <a:pt x="13744" y="1394"/>
                  </a:lnTo>
                  <a:lnTo>
                    <a:pt x="13742" y="1394"/>
                  </a:lnTo>
                  <a:lnTo>
                    <a:pt x="13734" y="1392"/>
                  </a:lnTo>
                  <a:lnTo>
                    <a:pt x="13724" y="1392"/>
                  </a:lnTo>
                  <a:lnTo>
                    <a:pt x="13712" y="1388"/>
                  </a:lnTo>
                  <a:lnTo>
                    <a:pt x="13706" y="1384"/>
                  </a:lnTo>
                  <a:lnTo>
                    <a:pt x="13698" y="1380"/>
                  </a:lnTo>
                  <a:lnTo>
                    <a:pt x="13692" y="1374"/>
                  </a:lnTo>
                  <a:lnTo>
                    <a:pt x="13688" y="1366"/>
                  </a:lnTo>
                  <a:close/>
                  <a:moveTo>
                    <a:pt x="6176" y="2870"/>
                  </a:moveTo>
                  <a:lnTo>
                    <a:pt x="6176" y="2870"/>
                  </a:lnTo>
                  <a:lnTo>
                    <a:pt x="6174" y="2872"/>
                  </a:lnTo>
                  <a:lnTo>
                    <a:pt x="6170" y="2870"/>
                  </a:lnTo>
                  <a:lnTo>
                    <a:pt x="6168" y="2868"/>
                  </a:lnTo>
                  <a:lnTo>
                    <a:pt x="6166" y="2864"/>
                  </a:lnTo>
                  <a:lnTo>
                    <a:pt x="6170" y="2862"/>
                  </a:lnTo>
                  <a:lnTo>
                    <a:pt x="6174" y="2864"/>
                  </a:lnTo>
                  <a:lnTo>
                    <a:pt x="6176" y="2866"/>
                  </a:lnTo>
                  <a:lnTo>
                    <a:pt x="6176" y="2870"/>
                  </a:lnTo>
                  <a:close/>
                  <a:moveTo>
                    <a:pt x="7520" y="3416"/>
                  </a:moveTo>
                  <a:lnTo>
                    <a:pt x="7520" y="3416"/>
                  </a:lnTo>
                  <a:lnTo>
                    <a:pt x="7524" y="3412"/>
                  </a:lnTo>
                  <a:lnTo>
                    <a:pt x="7526" y="3412"/>
                  </a:lnTo>
                  <a:lnTo>
                    <a:pt x="7524" y="3412"/>
                  </a:lnTo>
                  <a:lnTo>
                    <a:pt x="7520" y="3416"/>
                  </a:lnTo>
                  <a:close/>
                  <a:moveTo>
                    <a:pt x="7540" y="3418"/>
                  </a:moveTo>
                  <a:lnTo>
                    <a:pt x="7540" y="3418"/>
                  </a:lnTo>
                  <a:lnTo>
                    <a:pt x="7540" y="3406"/>
                  </a:lnTo>
                  <a:lnTo>
                    <a:pt x="7542" y="3402"/>
                  </a:lnTo>
                  <a:lnTo>
                    <a:pt x="7544" y="3400"/>
                  </a:lnTo>
                  <a:lnTo>
                    <a:pt x="7542" y="3402"/>
                  </a:lnTo>
                  <a:lnTo>
                    <a:pt x="7540" y="3406"/>
                  </a:lnTo>
                  <a:lnTo>
                    <a:pt x="7540" y="3418"/>
                  </a:lnTo>
                  <a:close/>
                  <a:moveTo>
                    <a:pt x="8152" y="3716"/>
                  </a:moveTo>
                  <a:lnTo>
                    <a:pt x="8152" y="3716"/>
                  </a:lnTo>
                  <a:lnTo>
                    <a:pt x="8154" y="3718"/>
                  </a:lnTo>
                  <a:lnTo>
                    <a:pt x="8152" y="3718"/>
                  </a:lnTo>
                  <a:lnTo>
                    <a:pt x="8152" y="3716"/>
                  </a:lnTo>
                  <a:close/>
                  <a:moveTo>
                    <a:pt x="8302" y="2962"/>
                  </a:moveTo>
                  <a:lnTo>
                    <a:pt x="8302" y="2962"/>
                  </a:lnTo>
                  <a:lnTo>
                    <a:pt x="8300" y="2960"/>
                  </a:lnTo>
                  <a:lnTo>
                    <a:pt x="8296" y="2960"/>
                  </a:lnTo>
                  <a:lnTo>
                    <a:pt x="8296" y="2962"/>
                  </a:lnTo>
                  <a:lnTo>
                    <a:pt x="8298" y="2968"/>
                  </a:lnTo>
                  <a:lnTo>
                    <a:pt x="8296" y="2968"/>
                  </a:lnTo>
                  <a:lnTo>
                    <a:pt x="8294" y="2970"/>
                  </a:lnTo>
                  <a:lnTo>
                    <a:pt x="8284" y="2974"/>
                  </a:lnTo>
                  <a:lnTo>
                    <a:pt x="8280" y="2974"/>
                  </a:lnTo>
                  <a:lnTo>
                    <a:pt x="8274" y="2974"/>
                  </a:lnTo>
                  <a:lnTo>
                    <a:pt x="8272" y="2970"/>
                  </a:lnTo>
                  <a:lnTo>
                    <a:pt x="8270" y="2966"/>
                  </a:lnTo>
                  <a:lnTo>
                    <a:pt x="8268" y="2960"/>
                  </a:lnTo>
                  <a:lnTo>
                    <a:pt x="8266" y="2962"/>
                  </a:lnTo>
                  <a:lnTo>
                    <a:pt x="8264" y="2966"/>
                  </a:lnTo>
                  <a:lnTo>
                    <a:pt x="8262" y="2966"/>
                  </a:lnTo>
                  <a:lnTo>
                    <a:pt x="8260" y="2966"/>
                  </a:lnTo>
                  <a:lnTo>
                    <a:pt x="8256" y="2964"/>
                  </a:lnTo>
                  <a:lnTo>
                    <a:pt x="8254" y="2966"/>
                  </a:lnTo>
                  <a:lnTo>
                    <a:pt x="8250" y="2966"/>
                  </a:lnTo>
                  <a:lnTo>
                    <a:pt x="8248" y="2964"/>
                  </a:lnTo>
                  <a:lnTo>
                    <a:pt x="8246" y="2958"/>
                  </a:lnTo>
                  <a:lnTo>
                    <a:pt x="8242" y="2954"/>
                  </a:lnTo>
                  <a:lnTo>
                    <a:pt x="8240" y="2952"/>
                  </a:lnTo>
                  <a:lnTo>
                    <a:pt x="8238" y="2958"/>
                  </a:lnTo>
                  <a:lnTo>
                    <a:pt x="8238" y="2970"/>
                  </a:lnTo>
                  <a:lnTo>
                    <a:pt x="8234" y="2980"/>
                  </a:lnTo>
                  <a:lnTo>
                    <a:pt x="8232" y="2990"/>
                  </a:lnTo>
                  <a:lnTo>
                    <a:pt x="8230" y="2998"/>
                  </a:lnTo>
                  <a:lnTo>
                    <a:pt x="8232" y="3006"/>
                  </a:lnTo>
                  <a:lnTo>
                    <a:pt x="8236" y="3014"/>
                  </a:lnTo>
                  <a:lnTo>
                    <a:pt x="8242" y="3022"/>
                  </a:lnTo>
                  <a:lnTo>
                    <a:pt x="8244" y="3022"/>
                  </a:lnTo>
                  <a:lnTo>
                    <a:pt x="8246" y="3020"/>
                  </a:lnTo>
                  <a:lnTo>
                    <a:pt x="8244" y="3016"/>
                  </a:lnTo>
                  <a:lnTo>
                    <a:pt x="8244" y="3012"/>
                  </a:lnTo>
                  <a:lnTo>
                    <a:pt x="8248" y="3012"/>
                  </a:lnTo>
                  <a:lnTo>
                    <a:pt x="8254" y="3012"/>
                  </a:lnTo>
                  <a:lnTo>
                    <a:pt x="8260" y="3010"/>
                  </a:lnTo>
                  <a:lnTo>
                    <a:pt x="8264" y="3010"/>
                  </a:lnTo>
                  <a:lnTo>
                    <a:pt x="8262" y="3016"/>
                  </a:lnTo>
                  <a:lnTo>
                    <a:pt x="8260" y="3022"/>
                  </a:lnTo>
                  <a:lnTo>
                    <a:pt x="8260" y="3026"/>
                  </a:lnTo>
                  <a:lnTo>
                    <a:pt x="8262" y="3028"/>
                  </a:lnTo>
                  <a:lnTo>
                    <a:pt x="8264" y="3028"/>
                  </a:lnTo>
                  <a:lnTo>
                    <a:pt x="8268" y="3030"/>
                  </a:lnTo>
                  <a:lnTo>
                    <a:pt x="8270" y="3034"/>
                  </a:lnTo>
                  <a:lnTo>
                    <a:pt x="8268" y="3036"/>
                  </a:lnTo>
                  <a:lnTo>
                    <a:pt x="8262" y="3038"/>
                  </a:lnTo>
                  <a:lnTo>
                    <a:pt x="8256" y="3036"/>
                  </a:lnTo>
                  <a:lnTo>
                    <a:pt x="8254" y="3034"/>
                  </a:lnTo>
                  <a:lnTo>
                    <a:pt x="8256" y="3030"/>
                  </a:lnTo>
                  <a:lnTo>
                    <a:pt x="8254" y="3028"/>
                  </a:lnTo>
                  <a:lnTo>
                    <a:pt x="8252" y="3030"/>
                  </a:lnTo>
                  <a:lnTo>
                    <a:pt x="8250" y="3032"/>
                  </a:lnTo>
                  <a:lnTo>
                    <a:pt x="8248" y="3042"/>
                  </a:lnTo>
                  <a:lnTo>
                    <a:pt x="8248" y="3050"/>
                  </a:lnTo>
                  <a:lnTo>
                    <a:pt x="8248" y="3054"/>
                  </a:lnTo>
                  <a:lnTo>
                    <a:pt x="8250" y="3054"/>
                  </a:lnTo>
                  <a:lnTo>
                    <a:pt x="8252" y="3054"/>
                  </a:lnTo>
                  <a:lnTo>
                    <a:pt x="8252" y="3050"/>
                  </a:lnTo>
                  <a:lnTo>
                    <a:pt x="8252" y="3046"/>
                  </a:lnTo>
                  <a:lnTo>
                    <a:pt x="8258" y="3046"/>
                  </a:lnTo>
                  <a:lnTo>
                    <a:pt x="8262" y="3048"/>
                  </a:lnTo>
                  <a:lnTo>
                    <a:pt x="8266" y="3050"/>
                  </a:lnTo>
                  <a:lnTo>
                    <a:pt x="8270" y="3058"/>
                  </a:lnTo>
                  <a:lnTo>
                    <a:pt x="8274" y="3064"/>
                  </a:lnTo>
                  <a:lnTo>
                    <a:pt x="8280" y="3066"/>
                  </a:lnTo>
                  <a:lnTo>
                    <a:pt x="8282" y="3070"/>
                  </a:lnTo>
                  <a:lnTo>
                    <a:pt x="8282" y="3072"/>
                  </a:lnTo>
                  <a:lnTo>
                    <a:pt x="8282" y="3076"/>
                  </a:lnTo>
                  <a:lnTo>
                    <a:pt x="8278" y="3084"/>
                  </a:lnTo>
                  <a:lnTo>
                    <a:pt x="8276" y="3100"/>
                  </a:lnTo>
                  <a:lnTo>
                    <a:pt x="8276" y="3120"/>
                  </a:lnTo>
                  <a:lnTo>
                    <a:pt x="8280" y="3152"/>
                  </a:lnTo>
                  <a:lnTo>
                    <a:pt x="8280" y="3154"/>
                  </a:lnTo>
                  <a:lnTo>
                    <a:pt x="8286" y="3174"/>
                  </a:lnTo>
                  <a:lnTo>
                    <a:pt x="8286" y="3180"/>
                  </a:lnTo>
                  <a:lnTo>
                    <a:pt x="8286" y="3182"/>
                  </a:lnTo>
                  <a:lnTo>
                    <a:pt x="8284" y="3184"/>
                  </a:lnTo>
                  <a:lnTo>
                    <a:pt x="8280" y="3186"/>
                  </a:lnTo>
                  <a:lnTo>
                    <a:pt x="8270" y="3184"/>
                  </a:lnTo>
                  <a:lnTo>
                    <a:pt x="8272" y="3182"/>
                  </a:lnTo>
                  <a:lnTo>
                    <a:pt x="8276" y="3180"/>
                  </a:lnTo>
                  <a:lnTo>
                    <a:pt x="8278" y="3178"/>
                  </a:lnTo>
                  <a:lnTo>
                    <a:pt x="8266" y="3180"/>
                  </a:lnTo>
                  <a:lnTo>
                    <a:pt x="8244" y="3184"/>
                  </a:lnTo>
                  <a:lnTo>
                    <a:pt x="8206" y="3196"/>
                  </a:lnTo>
                  <a:lnTo>
                    <a:pt x="8200" y="3196"/>
                  </a:lnTo>
                  <a:lnTo>
                    <a:pt x="8192" y="3196"/>
                  </a:lnTo>
                  <a:lnTo>
                    <a:pt x="8180" y="3192"/>
                  </a:lnTo>
                  <a:lnTo>
                    <a:pt x="8170" y="3188"/>
                  </a:lnTo>
                  <a:lnTo>
                    <a:pt x="8158" y="3184"/>
                  </a:lnTo>
                  <a:lnTo>
                    <a:pt x="8148" y="3176"/>
                  </a:lnTo>
                  <a:lnTo>
                    <a:pt x="8138" y="3168"/>
                  </a:lnTo>
                  <a:lnTo>
                    <a:pt x="8132" y="3158"/>
                  </a:lnTo>
                  <a:lnTo>
                    <a:pt x="8130" y="3154"/>
                  </a:lnTo>
                  <a:lnTo>
                    <a:pt x="8126" y="3150"/>
                  </a:lnTo>
                  <a:lnTo>
                    <a:pt x="8120" y="3148"/>
                  </a:lnTo>
                  <a:lnTo>
                    <a:pt x="8102" y="3146"/>
                  </a:lnTo>
                  <a:lnTo>
                    <a:pt x="8092" y="3144"/>
                  </a:lnTo>
                  <a:lnTo>
                    <a:pt x="8088" y="3140"/>
                  </a:lnTo>
                  <a:lnTo>
                    <a:pt x="8084" y="3136"/>
                  </a:lnTo>
                  <a:lnTo>
                    <a:pt x="8082" y="3130"/>
                  </a:lnTo>
                  <a:lnTo>
                    <a:pt x="8080" y="3120"/>
                  </a:lnTo>
                  <a:lnTo>
                    <a:pt x="8076" y="3096"/>
                  </a:lnTo>
                  <a:lnTo>
                    <a:pt x="8070" y="3098"/>
                  </a:lnTo>
                  <a:lnTo>
                    <a:pt x="8066" y="3098"/>
                  </a:lnTo>
                  <a:lnTo>
                    <a:pt x="8064" y="3096"/>
                  </a:lnTo>
                  <a:lnTo>
                    <a:pt x="8064" y="3094"/>
                  </a:lnTo>
                  <a:lnTo>
                    <a:pt x="8062" y="3088"/>
                  </a:lnTo>
                  <a:lnTo>
                    <a:pt x="8062" y="3086"/>
                  </a:lnTo>
                  <a:lnTo>
                    <a:pt x="8058" y="3084"/>
                  </a:lnTo>
                  <a:lnTo>
                    <a:pt x="8062" y="3086"/>
                  </a:lnTo>
                  <a:lnTo>
                    <a:pt x="8062" y="3088"/>
                  </a:lnTo>
                  <a:lnTo>
                    <a:pt x="8064" y="3092"/>
                  </a:lnTo>
                  <a:lnTo>
                    <a:pt x="8064" y="3096"/>
                  </a:lnTo>
                  <a:lnTo>
                    <a:pt x="8066" y="3096"/>
                  </a:lnTo>
                  <a:lnTo>
                    <a:pt x="8070" y="3096"/>
                  </a:lnTo>
                  <a:lnTo>
                    <a:pt x="8076" y="3096"/>
                  </a:lnTo>
                  <a:lnTo>
                    <a:pt x="8076" y="3082"/>
                  </a:lnTo>
                  <a:lnTo>
                    <a:pt x="8078" y="3062"/>
                  </a:lnTo>
                  <a:lnTo>
                    <a:pt x="8082" y="3052"/>
                  </a:lnTo>
                  <a:lnTo>
                    <a:pt x="8082" y="3054"/>
                  </a:lnTo>
                  <a:lnTo>
                    <a:pt x="8084" y="3056"/>
                  </a:lnTo>
                  <a:lnTo>
                    <a:pt x="8086" y="3064"/>
                  </a:lnTo>
                  <a:lnTo>
                    <a:pt x="8086" y="3066"/>
                  </a:lnTo>
                  <a:lnTo>
                    <a:pt x="8088" y="3066"/>
                  </a:lnTo>
                  <a:lnTo>
                    <a:pt x="8090" y="3062"/>
                  </a:lnTo>
                  <a:lnTo>
                    <a:pt x="8092" y="3058"/>
                  </a:lnTo>
                  <a:lnTo>
                    <a:pt x="8092" y="3054"/>
                  </a:lnTo>
                  <a:lnTo>
                    <a:pt x="8094" y="3048"/>
                  </a:lnTo>
                  <a:lnTo>
                    <a:pt x="8096" y="3046"/>
                  </a:lnTo>
                  <a:lnTo>
                    <a:pt x="8096" y="3044"/>
                  </a:lnTo>
                  <a:lnTo>
                    <a:pt x="8094" y="3040"/>
                  </a:lnTo>
                  <a:lnTo>
                    <a:pt x="8092" y="3036"/>
                  </a:lnTo>
                  <a:lnTo>
                    <a:pt x="8094" y="3034"/>
                  </a:lnTo>
                  <a:lnTo>
                    <a:pt x="8096" y="3030"/>
                  </a:lnTo>
                  <a:lnTo>
                    <a:pt x="8098" y="3026"/>
                  </a:lnTo>
                  <a:lnTo>
                    <a:pt x="8100" y="3020"/>
                  </a:lnTo>
                  <a:lnTo>
                    <a:pt x="8100" y="3010"/>
                  </a:lnTo>
                  <a:lnTo>
                    <a:pt x="8102" y="3006"/>
                  </a:lnTo>
                  <a:lnTo>
                    <a:pt x="8104" y="3000"/>
                  </a:lnTo>
                  <a:lnTo>
                    <a:pt x="8106" y="2996"/>
                  </a:lnTo>
                  <a:lnTo>
                    <a:pt x="8114" y="2992"/>
                  </a:lnTo>
                  <a:lnTo>
                    <a:pt x="8122" y="2990"/>
                  </a:lnTo>
                  <a:lnTo>
                    <a:pt x="8128" y="2990"/>
                  </a:lnTo>
                  <a:lnTo>
                    <a:pt x="8132" y="2992"/>
                  </a:lnTo>
                  <a:lnTo>
                    <a:pt x="8134" y="2994"/>
                  </a:lnTo>
                  <a:lnTo>
                    <a:pt x="8138" y="2996"/>
                  </a:lnTo>
                  <a:lnTo>
                    <a:pt x="8138" y="2990"/>
                  </a:lnTo>
                  <a:lnTo>
                    <a:pt x="8134" y="2984"/>
                  </a:lnTo>
                  <a:lnTo>
                    <a:pt x="8130" y="2982"/>
                  </a:lnTo>
                  <a:lnTo>
                    <a:pt x="8118" y="2980"/>
                  </a:lnTo>
                  <a:lnTo>
                    <a:pt x="8108" y="2978"/>
                  </a:lnTo>
                  <a:lnTo>
                    <a:pt x="8104" y="2976"/>
                  </a:lnTo>
                  <a:lnTo>
                    <a:pt x="8104" y="2970"/>
                  </a:lnTo>
                  <a:lnTo>
                    <a:pt x="8104" y="2968"/>
                  </a:lnTo>
                  <a:lnTo>
                    <a:pt x="8102" y="2964"/>
                  </a:lnTo>
                  <a:lnTo>
                    <a:pt x="8098" y="2958"/>
                  </a:lnTo>
                  <a:lnTo>
                    <a:pt x="8094" y="2954"/>
                  </a:lnTo>
                  <a:lnTo>
                    <a:pt x="8090" y="2948"/>
                  </a:lnTo>
                  <a:lnTo>
                    <a:pt x="8088" y="2940"/>
                  </a:lnTo>
                  <a:lnTo>
                    <a:pt x="8082" y="2928"/>
                  </a:lnTo>
                  <a:lnTo>
                    <a:pt x="8072" y="2916"/>
                  </a:lnTo>
                  <a:lnTo>
                    <a:pt x="8066" y="2908"/>
                  </a:lnTo>
                  <a:lnTo>
                    <a:pt x="8056" y="2892"/>
                  </a:lnTo>
                  <a:lnTo>
                    <a:pt x="8046" y="2882"/>
                  </a:lnTo>
                  <a:lnTo>
                    <a:pt x="8032" y="2864"/>
                  </a:lnTo>
                  <a:lnTo>
                    <a:pt x="8028" y="2856"/>
                  </a:lnTo>
                  <a:lnTo>
                    <a:pt x="8024" y="2846"/>
                  </a:lnTo>
                  <a:lnTo>
                    <a:pt x="8024" y="2832"/>
                  </a:lnTo>
                  <a:lnTo>
                    <a:pt x="8026" y="2816"/>
                  </a:lnTo>
                  <a:lnTo>
                    <a:pt x="8028" y="2794"/>
                  </a:lnTo>
                  <a:lnTo>
                    <a:pt x="8028" y="2792"/>
                  </a:lnTo>
                  <a:lnTo>
                    <a:pt x="8026" y="2794"/>
                  </a:lnTo>
                  <a:lnTo>
                    <a:pt x="8024" y="2798"/>
                  </a:lnTo>
                  <a:lnTo>
                    <a:pt x="8020" y="2800"/>
                  </a:lnTo>
                  <a:lnTo>
                    <a:pt x="8018" y="2798"/>
                  </a:lnTo>
                  <a:lnTo>
                    <a:pt x="8016" y="2790"/>
                  </a:lnTo>
                  <a:lnTo>
                    <a:pt x="8014" y="2778"/>
                  </a:lnTo>
                  <a:lnTo>
                    <a:pt x="8008" y="2772"/>
                  </a:lnTo>
                  <a:lnTo>
                    <a:pt x="8002" y="2766"/>
                  </a:lnTo>
                  <a:lnTo>
                    <a:pt x="7996" y="2762"/>
                  </a:lnTo>
                  <a:lnTo>
                    <a:pt x="7990" y="2760"/>
                  </a:lnTo>
                  <a:lnTo>
                    <a:pt x="7986" y="2756"/>
                  </a:lnTo>
                  <a:lnTo>
                    <a:pt x="7988" y="2754"/>
                  </a:lnTo>
                  <a:lnTo>
                    <a:pt x="7992" y="2748"/>
                  </a:lnTo>
                  <a:lnTo>
                    <a:pt x="7998" y="2742"/>
                  </a:lnTo>
                  <a:lnTo>
                    <a:pt x="8004" y="2736"/>
                  </a:lnTo>
                  <a:lnTo>
                    <a:pt x="8014" y="2722"/>
                  </a:lnTo>
                  <a:lnTo>
                    <a:pt x="8024" y="2706"/>
                  </a:lnTo>
                  <a:lnTo>
                    <a:pt x="8038" y="2690"/>
                  </a:lnTo>
                  <a:lnTo>
                    <a:pt x="8048" y="2684"/>
                  </a:lnTo>
                  <a:lnTo>
                    <a:pt x="8054" y="2680"/>
                  </a:lnTo>
                  <a:lnTo>
                    <a:pt x="8060" y="2678"/>
                  </a:lnTo>
                  <a:lnTo>
                    <a:pt x="8064" y="2680"/>
                  </a:lnTo>
                  <a:lnTo>
                    <a:pt x="8070" y="2680"/>
                  </a:lnTo>
                  <a:lnTo>
                    <a:pt x="8070" y="2678"/>
                  </a:lnTo>
                  <a:lnTo>
                    <a:pt x="8070" y="2676"/>
                  </a:lnTo>
                  <a:lnTo>
                    <a:pt x="8070" y="2668"/>
                  </a:lnTo>
                  <a:lnTo>
                    <a:pt x="8072" y="2664"/>
                  </a:lnTo>
                  <a:lnTo>
                    <a:pt x="8076" y="2658"/>
                  </a:lnTo>
                  <a:lnTo>
                    <a:pt x="8080" y="2648"/>
                  </a:lnTo>
                  <a:lnTo>
                    <a:pt x="8076" y="2658"/>
                  </a:lnTo>
                  <a:lnTo>
                    <a:pt x="8072" y="2664"/>
                  </a:lnTo>
                  <a:lnTo>
                    <a:pt x="8070" y="2668"/>
                  </a:lnTo>
                  <a:lnTo>
                    <a:pt x="8070" y="2676"/>
                  </a:lnTo>
                  <a:lnTo>
                    <a:pt x="8070" y="2672"/>
                  </a:lnTo>
                  <a:lnTo>
                    <a:pt x="8072" y="2668"/>
                  </a:lnTo>
                  <a:lnTo>
                    <a:pt x="8076" y="2666"/>
                  </a:lnTo>
                  <a:lnTo>
                    <a:pt x="8084" y="2662"/>
                  </a:lnTo>
                  <a:lnTo>
                    <a:pt x="8086" y="2658"/>
                  </a:lnTo>
                  <a:lnTo>
                    <a:pt x="8088" y="2652"/>
                  </a:lnTo>
                  <a:lnTo>
                    <a:pt x="8092" y="2646"/>
                  </a:lnTo>
                  <a:lnTo>
                    <a:pt x="8096" y="2644"/>
                  </a:lnTo>
                  <a:lnTo>
                    <a:pt x="8104" y="2642"/>
                  </a:lnTo>
                  <a:lnTo>
                    <a:pt x="8114" y="2642"/>
                  </a:lnTo>
                  <a:lnTo>
                    <a:pt x="8122" y="2638"/>
                  </a:lnTo>
                  <a:lnTo>
                    <a:pt x="8130" y="2632"/>
                  </a:lnTo>
                  <a:lnTo>
                    <a:pt x="8146" y="2618"/>
                  </a:lnTo>
                  <a:lnTo>
                    <a:pt x="8154" y="2614"/>
                  </a:lnTo>
                  <a:lnTo>
                    <a:pt x="8160" y="2612"/>
                  </a:lnTo>
                  <a:lnTo>
                    <a:pt x="8168" y="2610"/>
                  </a:lnTo>
                  <a:lnTo>
                    <a:pt x="8176" y="2610"/>
                  </a:lnTo>
                  <a:lnTo>
                    <a:pt x="8182" y="2612"/>
                  </a:lnTo>
                  <a:lnTo>
                    <a:pt x="8190" y="2616"/>
                  </a:lnTo>
                  <a:lnTo>
                    <a:pt x="8208" y="2626"/>
                  </a:lnTo>
                  <a:lnTo>
                    <a:pt x="8212" y="2626"/>
                  </a:lnTo>
                  <a:lnTo>
                    <a:pt x="8218" y="2620"/>
                  </a:lnTo>
                  <a:lnTo>
                    <a:pt x="8220" y="2616"/>
                  </a:lnTo>
                  <a:lnTo>
                    <a:pt x="8224" y="2616"/>
                  </a:lnTo>
                  <a:lnTo>
                    <a:pt x="8234" y="2616"/>
                  </a:lnTo>
                  <a:lnTo>
                    <a:pt x="8242" y="2620"/>
                  </a:lnTo>
                  <a:lnTo>
                    <a:pt x="8246" y="2628"/>
                  </a:lnTo>
                  <a:lnTo>
                    <a:pt x="8248" y="2634"/>
                  </a:lnTo>
                  <a:lnTo>
                    <a:pt x="8246" y="2638"/>
                  </a:lnTo>
                  <a:lnTo>
                    <a:pt x="8244" y="2644"/>
                  </a:lnTo>
                  <a:lnTo>
                    <a:pt x="8248" y="2652"/>
                  </a:lnTo>
                  <a:lnTo>
                    <a:pt x="8250" y="2656"/>
                  </a:lnTo>
                  <a:lnTo>
                    <a:pt x="8248" y="2662"/>
                  </a:lnTo>
                  <a:lnTo>
                    <a:pt x="8242" y="2676"/>
                  </a:lnTo>
                  <a:lnTo>
                    <a:pt x="8238" y="2684"/>
                  </a:lnTo>
                  <a:lnTo>
                    <a:pt x="8236" y="2690"/>
                  </a:lnTo>
                  <a:lnTo>
                    <a:pt x="8236" y="2696"/>
                  </a:lnTo>
                  <a:lnTo>
                    <a:pt x="8242" y="2702"/>
                  </a:lnTo>
                  <a:lnTo>
                    <a:pt x="8248" y="2708"/>
                  </a:lnTo>
                  <a:lnTo>
                    <a:pt x="8250" y="2710"/>
                  </a:lnTo>
                  <a:lnTo>
                    <a:pt x="8248" y="2712"/>
                  </a:lnTo>
                  <a:lnTo>
                    <a:pt x="8242" y="2712"/>
                  </a:lnTo>
                  <a:lnTo>
                    <a:pt x="8226" y="2708"/>
                  </a:lnTo>
                  <a:lnTo>
                    <a:pt x="8216" y="2708"/>
                  </a:lnTo>
                  <a:lnTo>
                    <a:pt x="8208" y="2708"/>
                  </a:lnTo>
                  <a:lnTo>
                    <a:pt x="8202" y="2710"/>
                  </a:lnTo>
                  <a:lnTo>
                    <a:pt x="8198" y="2710"/>
                  </a:lnTo>
                  <a:lnTo>
                    <a:pt x="8192" y="2706"/>
                  </a:lnTo>
                  <a:lnTo>
                    <a:pt x="8188" y="2706"/>
                  </a:lnTo>
                  <a:lnTo>
                    <a:pt x="8178" y="2710"/>
                  </a:lnTo>
                  <a:lnTo>
                    <a:pt x="8174" y="2714"/>
                  </a:lnTo>
                  <a:lnTo>
                    <a:pt x="8172" y="2716"/>
                  </a:lnTo>
                  <a:lnTo>
                    <a:pt x="8172" y="2718"/>
                  </a:lnTo>
                  <a:lnTo>
                    <a:pt x="8174" y="2720"/>
                  </a:lnTo>
                  <a:lnTo>
                    <a:pt x="8174" y="2722"/>
                  </a:lnTo>
                  <a:lnTo>
                    <a:pt x="8174" y="2724"/>
                  </a:lnTo>
                  <a:lnTo>
                    <a:pt x="8172" y="2726"/>
                  </a:lnTo>
                  <a:lnTo>
                    <a:pt x="8166" y="2728"/>
                  </a:lnTo>
                  <a:lnTo>
                    <a:pt x="8162" y="2730"/>
                  </a:lnTo>
                  <a:lnTo>
                    <a:pt x="8160" y="2732"/>
                  </a:lnTo>
                  <a:lnTo>
                    <a:pt x="8160" y="2734"/>
                  </a:lnTo>
                  <a:lnTo>
                    <a:pt x="8162" y="2736"/>
                  </a:lnTo>
                  <a:lnTo>
                    <a:pt x="8166" y="2742"/>
                  </a:lnTo>
                  <a:lnTo>
                    <a:pt x="8172" y="2746"/>
                  </a:lnTo>
                  <a:lnTo>
                    <a:pt x="8184" y="2754"/>
                  </a:lnTo>
                  <a:lnTo>
                    <a:pt x="8184" y="2756"/>
                  </a:lnTo>
                  <a:lnTo>
                    <a:pt x="8184" y="2758"/>
                  </a:lnTo>
                  <a:lnTo>
                    <a:pt x="8178" y="2758"/>
                  </a:lnTo>
                  <a:lnTo>
                    <a:pt x="8170" y="2758"/>
                  </a:lnTo>
                  <a:lnTo>
                    <a:pt x="8164" y="2758"/>
                  </a:lnTo>
                  <a:lnTo>
                    <a:pt x="8162" y="2756"/>
                  </a:lnTo>
                  <a:lnTo>
                    <a:pt x="8160" y="2754"/>
                  </a:lnTo>
                  <a:lnTo>
                    <a:pt x="8158" y="2752"/>
                  </a:lnTo>
                  <a:lnTo>
                    <a:pt x="8156" y="2750"/>
                  </a:lnTo>
                  <a:lnTo>
                    <a:pt x="8152" y="2750"/>
                  </a:lnTo>
                  <a:lnTo>
                    <a:pt x="8144" y="2750"/>
                  </a:lnTo>
                  <a:lnTo>
                    <a:pt x="8136" y="2752"/>
                  </a:lnTo>
                  <a:lnTo>
                    <a:pt x="8132" y="2754"/>
                  </a:lnTo>
                  <a:lnTo>
                    <a:pt x="8128" y="2758"/>
                  </a:lnTo>
                  <a:lnTo>
                    <a:pt x="8128" y="2762"/>
                  </a:lnTo>
                  <a:lnTo>
                    <a:pt x="8130" y="2764"/>
                  </a:lnTo>
                  <a:lnTo>
                    <a:pt x="8134" y="2768"/>
                  </a:lnTo>
                  <a:lnTo>
                    <a:pt x="8140" y="2770"/>
                  </a:lnTo>
                  <a:lnTo>
                    <a:pt x="8146" y="2772"/>
                  </a:lnTo>
                  <a:lnTo>
                    <a:pt x="8152" y="2774"/>
                  </a:lnTo>
                  <a:lnTo>
                    <a:pt x="8158" y="2780"/>
                  </a:lnTo>
                  <a:lnTo>
                    <a:pt x="8162" y="2790"/>
                  </a:lnTo>
                  <a:lnTo>
                    <a:pt x="8166" y="2800"/>
                  </a:lnTo>
                  <a:lnTo>
                    <a:pt x="8172" y="2818"/>
                  </a:lnTo>
                  <a:lnTo>
                    <a:pt x="8172" y="2828"/>
                  </a:lnTo>
                  <a:lnTo>
                    <a:pt x="8174" y="2832"/>
                  </a:lnTo>
                  <a:lnTo>
                    <a:pt x="8174" y="2834"/>
                  </a:lnTo>
                  <a:lnTo>
                    <a:pt x="8180" y="2834"/>
                  </a:lnTo>
                  <a:lnTo>
                    <a:pt x="8184" y="2832"/>
                  </a:lnTo>
                  <a:lnTo>
                    <a:pt x="8188" y="2834"/>
                  </a:lnTo>
                  <a:lnTo>
                    <a:pt x="8192" y="2836"/>
                  </a:lnTo>
                  <a:lnTo>
                    <a:pt x="8196" y="2842"/>
                  </a:lnTo>
                  <a:lnTo>
                    <a:pt x="8198" y="2846"/>
                  </a:lnTo>
                  <a:lnTo>
                    <a:pt x="8202" y="2850"/>
                  </a:lnTo>
                  <a:lnTo>
                    <a:pt x="8204" y="2850"/>
                  </a:lnTo>
                  <a:lnTo>
                    <a:pt x="8208" y="2848"/>
                  </a:lnTo>
                  <a:lnTo>
                    <a:pt x="8210" y="2848"/>
                  </a:lnTo>
                  <a:lnTo>
                    <a:pt x="8216" y="2848"/>
                  </a:lnTo>
                  <a:lnTo>
                    <a:pt x="8220" y="2850"/>
                  </a:lnTo>
                  <a:lnTo>
                    <a:pt x="8228" y="2854"/>
                  </a:lnTo>
                  <a:lnTo>
                    <a:pt x="8232" y="2860"/>
                  </a:lnTo>
                  <a:lnTo>
                    <a:pt x="8234" y="2866"/>
                  </a:lnTo>
                  <a:lnTo>
                    <a:pt x="8232" y="2872"/>
                  </a:lnTo>
                  <a:lnTo>
                    <a:pt x="8228" y="2876"/>
                  </a:lnTo>
                  <a:lnTo>
                    <a:pt x="8224" y="2882"/>
                  </a:lnTo>
                  <a:lnTo>
                    <a:pt x="8220" y="2890"/>
                  </a:lnTo>
                  <a:lnTo>
                    <a:pt x="8218" y="2900"/>
                  </a:lnTo>
                  <a:lnTo>
                    <a:pt x="8220" y="2912"/>
                  </a:lnTo>
                  <a:lnTo>
                    <a:pt x="8238" y="2894"/>
                  </a:lnTo>
                  <a:lnTo>
                    <a:pt x="8220" y="2912"/>
                  </a:lnTo>
                  <a:lnTo>
                    <a:pt x="8226" y="2918"/>
                  </a:lnTo>
                  <a:lnTo>
                    <a:pt x="8228" y="2922"/>
                  </a:lnTo>
                  <a:lnTo>
                    <a:pt x="8226" y="2924"/>
                  </a:lnTo>
                  <a:lnTo>
                    <a:pt x="8228" y="2930"/>
                  </a:lnTo>
                  <a:lnTo>
                    <a:pt x="8234" y="2940"/>
                  </a:lnTo>
                  <a:lnTo>
                    <a:pt x="8236" y="2942"/>
                  </a:lnTo>
                  <a:lnTo>
                    <a:pt x="8236" y="2938"/>
                  </a:lnTo>
                  <a:lnTo>
                    <a:pt x="8238" y="2932"/>
                  </a:lnTo>
                  <a:lnTo>
                    <a:pt x="8240" y="2924"/>
                  </a:lnTo>
                  <a:lnTo>
                    <a:pt x="8240" y="2920"/>
                  </a:lnTo>
                  <a:lnTo>
                    <a:pt x="8238" y="2918"/>
                  </a:lnTo>
                  <a:lnTo>
                    <a:pt x="8236" y="2914"/>
                  </a:lnTo>
                  <a:lnTo>
                    <a:pt x="8236" y="2908"/>
                  </a:lnTo>
                  <a:lnTo>
                    <a:pt x="8238" y="2904"/>
                  </a:lnTo>
                  <a:lnTo>
                    <a:pt x="8242" y="2900"/>
                  </a:lnTo>
                  <a:lnTo>
                    <a:pt x="8246" y="2896"/>
                  </a:lnTo>
                  <a:lnTo>
                    <a:pt x="8254" y="2894"/>
                  </a:lnTo>
                  <a:lnTo>
                    <a:pt x="8266" y="2892"/>
                  </a:lnTo>
                  <a:lnTo>
                    <a:pt x="8274" y="2890"/>
                  </a:lnTo>
                  <a:lnTo>
                    <a:pt x="8276" y="2892"/>
                  </a:lnTo>
                  <a:lnTo>
                    <a:pt x="8278" y="2892"/>
                  </a:lnTo>
                  <a:lnTo>
                    <a:pt x="8280" y="2900"/>
                  </a:lnTo>
                  <a:lnTo>
                    <a:pt x="8282" y="2912"/>
                  </a:lnTo>
                  <a:lnTo>
                    <a:pt x="8284" y="2922"/>
                  </a:lnTo>
                  <a:lnTo>
                    <a:pt x="8286" y="2928"/>
                  </a:lnTo>
                  <a:lnTo>
                    <a:pt x="8290" y="2932"/>
                  </a:lnTo>
                  <a:lnTo>
                    <a:pt x="8296" y="2936"/>
                  </a:lnTo>
                  <a:lnTo>
                    <a:pt x="8304" y="2942"/>
                  </a:lnTo>
                  <a:lnTo>
                    <a:pt x="8310" y="2946"/>
                  </a:lnTo>
                  <a:lnTo>
                    <a:pt x="8312" y="2950"/>
                  </a:lnTo>
                  <a:lnTo>
                    <a:pt x="8314" y="2956"/>
                  </a:lnTo>
                  <a:lnTo>
                    <a:pt x="8312" y="2960"/>
                  </a:lnTo>
                  <a:lnTo>
                    <a:pt x="8310" y="2962"/>
                  </a:lnTo>
                  <a:lnTo>
                    <a:pt x="8308" y="2964"/>
                  </a:lnTo>
                  <a:lnTo>
                    <a:pt x="8304" y="2964"/>
                  </a:lnTo>
                  <a:lnTo>
                    <a:pt x="8302" y="2962"/>
                  </a:lnTo>
                  <a:close/>
                  <a:moveTo>
                    <a:pt x="8570" y="2768"/>
                  </a:moveTo>
                  <a:lnTo>
                    <a:pt x="8570" y="2768"/>
                  </a:lnTo>
                  <a:lnTo>
                    <a:pt x="8558" y="2782"/>
                  </a:lnTo>
                  <a:lnTo>
                    <a:pt x="8556" y="2788"/>
                  </a:lnTo>
                  <a:lnTo>
                    <a:pt x="8560" y="2790"/>
                  </a:lnTo>
                  <a:lnTo>
                    <a:pt x="8564" y="2796"/>
                  </a:lnTo>
                  <a:lnTo>
                    <a:pt x="8566" y="2800"/>
                  </a:lnTo>
                  <a:lnTo>
                    <a:pt x="8566" y="2802"/>
                  </a:lnTo>
                  <a:lnTo>
                    <a:pt x="8564" y="2804"/>
                  </a:lnTo>
                  <a:lnTo>
                    <a:pt x="8560" y="2806"/>
                  </a:lnTo>
                  <a:lnTo>
                    <a:pt x="8552" y="2808"/>
                  </a:lnTo>
                  <a:lnTo>
                    <a:pt x="8540" y="2808"/>
                  </a:lnTo>
                  <a:lnTo>
                    <a:pt x="8534" y="2808"/>
                  </a:lnTo>
                  <a:lnTo>
                    <a:pt x="8532" y="2810"/>
                  </a:lnTo>
                  <a:lnTo>
                    <a:pt x="8528" y="2814"/>
                  </a:lnTo>
                  <a:lnTo>
                    <a:pt x="8526" y="2816"/>
                  </a:lnTo>
                  <a:lnTo>
                    <a:pt x="8520" y="2818"/>
                  </a:lnTo>
                  <a:lnTo>
                    <a:pt x="8516" y="2818"/>
                  </a:lnTo>
                  <a:lnTo>
                    <a:pt x="8514" y="2816"/>
                  </a:lnTo>
                  <a:lnTo>
                    <a:pt x="8514" y="2810"/>
                  </a:lnTo>
                  <a:lnTo>
                    <a:pt x="8514" y="2808"/>
                  </a:lnTo>
                  <a:lnTo>
                    <a:pt x="8512" y="2804"/>
                  </a:lnTo>
                  <a:lnTo>
                    <a:pt x="8510" y="2802"/>
                  </a:lnTo>
                  <a:lnTo>
                    <a:pt x="8502" y="2798"/>
                  </a:lnTo>
                  <a:lnTo>
                    <a:pt x="8492" y="2798"/>
                  </a:lnTo>
                  <a:lnTo>
                    <a:pt x="8484" y="2798"/>
                  </a:lnTo>
                  <a:lnTo>
                    <a:pt x="8470" y="2804"/>
                  </a:lnTo>
                  <a:lnTo>
                    <a:pt x="8464" y="2806"/>
                  </a:lnTo>
                  <a:lnTo>
                    <a:pt x="8460" y="2808"/>
                  </a:lnTo>
                  <a:lnTo>
                    <a:pt x="8458" y="2806"/>
                  </a:lnTo>
                  <a:lnTo>
                    <a:pt x="8458" y="2802"/>
                  </a:lnTo>
                  <a:lnTo>
                    <a:pt x="8456" y="2788"/>
                  </a:lnTo>
                  <a:lnTo>
                    <a:pt x="8454" y="2774"/>
                  </a:lnTo>
                  <a:lnTo>
                    <a:pt x="8454" y="2764"/>
                  </a:lnTo>
                  <a:lnTo>
                    <a:pt x="8454" y="2758"/>
                  </a:lnTo>
                  <a:lnTo>
                    <a:pt x="8456" y="2756"/>
                  </a:lnTo>
                  <a:lnTo>
                    <a:pt x="8456" y="2752"/>
                  </a:lnTo>
                  <a:lnTo>
                    <a:pt x="8456" y="2750"/>
                  </a:lnTo>
                  <a:lnTo>
                    <a:pt x="8452" y="2742"/>
                  </a:lnTo>
                  <a:lnTo>
                    <a:pt x="8452" y="2736"/>
                  </a:lnTo>
                  <a:lnTo>
                    <a:pt x="8454" y="2726"/>
                  </a:lnTo>
                  <a:lnTo>
                    <a:pt x="8460" y="2714"/>
                  </a:lnTo>
                  <a:lnTo>
                    <a:pt x="8468" y="2696"/>
                  </a:lnTo>
                  <a:lnTo>
                    <a:pt x="8474" y="2686"/>
                  </a:lnTo>
                  <a:lnTo>
                    <a:pt x="8478" y="2678"/>
                  </a:lnTo>
                  <a:lnTo>
                    <a:pt x="8482" y="2674"/>
                  </a:lnTo>
                  <a:lnTo>
                    <a:pt x="8488" y="2672"/>
                  </a:lnTo>
                  <a:lnTo>
                    <a:pt x="8494" y="2674"/>
                  </a:lnTo>
                  <a:lnTo>
                    <a:pt x="8498" y="2672"/>
                  </a:lnTo>
                  <a:lnTo>
                    <a:pt x="8502" y="2670"/>
                  </a:lnTo>
                  <a:lnTo>
                    <a:pt x="8506" y="2668"/>
                  </a:lnTo>
                  <a:lnTo>
                    <a:pt x="8506" y="2664"/>
                  </a:lnTo>
                  <a:lnTo>
                    <a:pt x="8504" y="2660"/>
                  </a:lnTo>
                  <a:lnTo>
                    <a:pt x="8502" y="2656"/>
                  </a:lnTo>
                  <a:lnTo>
                    <a:pt x="8506" y="2654"/>
                  </a:lnTo>
                  <a:lnTo>
                    <a:pt x="8508" y="2652"/>
                  </a:lnTo>
                  <a:lnTo>
                    <a:pt x="8512" y="2654"/>
                  </a:lnTo>
                  <a:lnTo>
                    <a:pt x="8518" y="2660"/>
                  </a:lnTo>
                  <a:lnTo>
                    <a:pt x="8520" y="2664"/>
                  </a:lnTo>
                  <a:lnTo>
                    <a:pt x="8522" y="2664"/>
                  </a:lnTo>
                  <a:lnTo>
                    <a:pt x="8526" y="2664"/>
                  </a:lnTo>
                  <a:lnTo>
                    <a:pt x="8528" y="2660"/>
                  </a:lnTo>
                  <a:lnTo>
                    <a:pt x="8528" y="2654"/>
                  </a:lnTo>
                  <a:lnTo>
                    <a:pt x="8528" y="2650"/>
                  </a:lnTo>
                  <a:lnTo>
                    <a:pt x="8522" y="2646"/>
                  </a:lnTo>
                  <a:lnTo>
                    <a:pt x="8518" y="2644"/>
                  </a:lnTo>
                  <a:lnTo>
                    <a:pt x="8518" y="2642"/>
                  </a:lnTo>
                  <a:lnTo>
                    <a:pt x="8520" y="2640"/>
                  </a:lnTo>
                  <a:lnTo>
                    <a:pt x="8526" y="2636"/>
                  </a:lnTo>
                  <a:lnTo>
                    <a:pt x="8542" y="2628"/>
                  </a:lnTo>
                  <a:lnTo>
                    <a:pt x="8554" y="2626"/>
                  </a:lnTo>
                  <a:lnTo>
                    <a:pt x="8558" y="2626"/>
                  </a:lnTo>
                  <a:lnTo>
                    <a:pt x="8560" y="2628"/>
                  </a:lnTo>
                  <a:lnTo>
                    <a:pt x="8562" y="2632"/>
                  </a:lnTo>
                  <a:lnTo>
                    <a:pt x="8560" y="2636"/>
                  </a:lnTo>
                  <a:lnTo>
                    <a:pt x="8558" y="2642"/>
                  </a:lnTo>
                  <a:lnTo>
                    <a:pt x="8558" y="2644"/>
                  </a:lnTo>
                  <a:lnTo>
                    <a:pt x="8560" y="2646"/>
                  </a:lnTo>
                  <a:lnTo>
                    <a:pt x="8562" y="2646"/>
                  </a:lnTo>
                  <a:lnTo>
                    <a:pt x="8568" y="2642"/>
                  </a:lnTo>
                  <a:lnTo>
                    <a:pt x="8570" y="2640"/>
                  </a:lnTo>
                  <a:lnTo>
                    <a:pt x="8572" y="2636"/>
                  </a:lnTo>
                  <a:lnTo>
                    <a:pt x="8576" y="2628"/>
                  </a:lnTo>
                  <a:lnTo>
                    <a:pt x="8582" y="2622"/>
                  </a:lnTo>
                  <a:lnTo>
                    <a:pt x="8584" y="2622"/>
                  </a:lnTo>
                  <a:lnTo>
                    <a:pt x="8588" y="2622"/>
                  </a:lnTo>
                  <a:lnTo>
                    <a:pt x="8590" y="2624"/>
                  </a:lnTo>
                  <a:lnTo>
                    <a:pt x="8590" y="2628"/>
                  </a:lnTo>
                  <a:lnTo>
                    <a:pt x="8590" y="2636"/>
                  </a:lnTo>
                  <a:lnTo>
                    <a:pt x="8590" y="2642"/>
                  </a:lnTo>
                  <a:lnTo>
                    <a:pt x="8588" y="2644"/>
                  </a:lnTo>
                  <a:lnTo>
                    <a:pt x="8586" y="2646"/>
                  </a:lnTo>
                  <a:lnTo>
                    <a:pt x="8580" y="2650"/>
                  </a:lnTo>
                  <a:lnTo>
                    <a:pt x="8580" y="2652"/>
                  </a:lnTo>
                  <a:lnTo>
                    <a:pt x="8578" y="2658"/>
                  </a:lnTo>
                  <a:lnTo>
                    <a:pt x="8578" y="2662"/>
                  </a:lnTo>
                  <a:lnTo>
                    <a:pt x="8576" y="2664"/>
                  </a:lnTo>
                  <a:lnTo>
                    <a:pt x="8570" y="2664"/>
                  </a:lnTo>
                  <a:lnTo>
                    <a:pt x="8566" y="2662"/>
                  </a:lnTo>
                  <a:lnTo>
                    <a:pt x="8566" y="2664"/>
                  </a:lnTo>
                  <a:lnTo>
                    <a:pt x="8564" y="2666"/>
                  </a:lnTo>
                  <a:lnTo>
                    <a:pt x="8566" y="2674"/>
                  </a:lnTo>
                  <a:lnTo>
                    <a:pt x="8572" y="2686"/>
                  </a:lnTo>
                  <a:lnTo>
                    <a:pt x="8576" y="2692"/>
                  </a:lnTo>
                  <a:lnTo>
                    <a:pt x="8580" y="2698"/>
                  </a:lnTo>
                  <a:lnTo>
                    <a:pt x="8584" y="2710"/>
                  </a:lnTo>
                  <a:lnTo>
                    <a:pt x="8584" y="2716"/>
                  </a:lnTo>
                  <a:lnTo>
                    <a:pt x="8586" y="2718"/>
                  </a:lnTo>
                  <a:lnTo>
                    <a:pt x="8590" y="2718"/>
                  </a:lnTo>
                  <a:lnTo>
                    <a:pt x="8594" y="2718"/>
                  </a:lnTo>
                  <a:lnTo>
                    <a:pt x="8596" y="2718"/>
                  </a:lnTo>
                  <a:lnTo>
                    <a:pt x="8600" y="2720"/>
                  </a:lnTo>
                  <a:lnTo>
                    <a:pt x="8602" y="2722"/>
                  </a:lnTo>
                  <a:lnTo>
                    <a:pt x="8604" y="2730"/>
                  </a:lnTo>
                  <a:lnTo>
                    <a:pt x="8594" y="2740"/>
                  </a:lnTo>
                  <a:lnTo>
                    <a:pt x="8586" y="2744"/>
                  </a:lnTo>
                  <a:lnTo>
                    <a:pt x="8576" y="2750"/>
                  </a:lnTo>
                  <a:lnTo>
                    <a:pt x="8572" y="2752"/>
                  </a:lnTo>
                  <a:lnTo>
                    <a:pt x="8570" y="2754"/>
                  </a:lnTo>
                  <a:lnTo>
                    <a:pt x="8570" y="2758"/>
                  </a:lnTo>
                  <a:lnTo>
                    <a:pt x="8570" y="2768"/>
                  </a:lnTo>
                  <a:close/>
                  <a:moveTo>
                    <a:pt x="11370" y="2874"/>
                  </a:moveTo>
                  <a:lnTo>
                    <a:pt x="11370" y="2874"/>
                  </a:lnTo>
                  <a:lnTo>
                    <a:pt x="11370" y="2870"/>
                  </a:lnTo>
                  <a:lnTo>
                    <a:pt x="11376" y="2882"/>
                  </a:lnTo>
                  <a:lnTo>
                    <a:pt x="11370" y="2874"/>
                  </a:lnTo>
                  <a:close/>
                  <a:moveTo>
                    <a:pt x="8546" y="1146"/>
                  </a:moveTo>
                  <a:lnTo>
                    <a:pt x="8546" y="1146"/>
                  </a:lnTo>
                  <a:lnTo>
                    <a:pt x="8546" y="1144"/>
                  </a:lnTo>
                  <a:lnTo>
                    <a:pt x="8544" y="1140"/>
                  </a:lnTo>
                  <a:lnTo>
                    <a:pt x="8532" y="1134"/>
                  </a:lnTo>
                  <a:lnTo>
                    <a:pt x="8518" y="1126"/>
                  </a:lnTo>
                  <a:lnTo>
                    <a:pt x="8508" y="1120"/>
                  </a:lnTo>
                  <a:lnTo>
                    <a:pt x="8500" y="1112"/>
                  </a:lnTo>
                  <a:lnTo>
                    <a:pt x="8490" y="1104"/>
                  </a:lnTo>
                  <a:lnTo>
                    <a:pt x="8482" y="1102"/>
                  </a:lnTo>
                  <a:lnTo>
                    <a:pt x="8478" y="1104"/>
                  </a:lnTo>
                  <a:lnTo>
                    <a:pt x="8470" y="1108"/>
                  </a:lnTo>
                  <a:lnTo>
                    <a:pt x="8468" y="1108"/>
                  </a:lnTo>
                  <a:lnTo>
                    <a:pt x="8468" y="1110"/>
                  </a:lnTo>
                  <a:lnTo>
                    <a:pt x="8470" y="1116"/>
                  </a:lnTo>
                  <a:lnTo>
                    <a:pt x="8472" y="1120"/>
                  </a:lnTo>
                  <a:lnTo>
                    <a:pt x="8470" y="1118"/>
                  </a:lnTo>
                  <a:lnTo>
                    <a:pt x="8466" y="1118"/>
                  </a:lnTo>
                  <a:lnTo>
                    <a:pt x="8464" y="1118"/>
                  </a:lnTo>
                  <a:lnTo>
                    <a:pt x="8464" y="1120"/>
                  </a:lnTo>
                  <a:lnTo>
                    <a:pt x="8464" y="1122"/>
                  </a:lnTo>
                  <a:lnTo>
                    <a:pt x="8468" y="1130"/>
                  </a:lnTo>
                  <a:lnTo>
                    <a:pt x="8476" y="1140"/>
                  </a:lnTo>
                  <a:lnTo>
                    <a:pt x="8482" y="1144"/>
                  </a:lnTo>
                  <a:lnTo>
                    <a:pt x="8486" y="1144"/>
                  </a:lnTo>
                  <a:lnTo>
                    <a:pt x="8488" y="1144"/>
                  </a:lnTo>
                  <a:lnTo>
                    <a:pt x="8488" y="1142"/>
                  </a:lnTo>
                  <a:lnTo>
                    <a:pt x="8492" y="1140"/>
                  </a:lnTo>
                  <a:lnTo>
                    <a:pt x="8500" y="1142"/>
                  </a:lnTo>
                  <a:lnTo>
                    <a:pt x="8506" y="1146"/>
                  </a:lnTo>
                  <a:lnTo>
                    <a:pt x="8508" y="1148"/>
                  </a:lnTo>
                  <a:lnTo>
                    <a:pt x="8508" y="1152"/>
                  </a:lnTo>
                  <a:lnTo>
                    <a:pt x="8510" y="1154"/>
                  </a:lnTo>
                  <a:lnTo>
                    <a:pt x="8514" y="1156"/>
                  </a:lnTo>
                  <a:lnTo>
                    <a:pt x="8526" y="1156"/>
                  </a:lnTo>
                  <a:lnTo>
                    <a:pt x="8540" y="1152"/>
                  </a:lnTo>
                  <a:lnTo>
                    <a:pt x="8544" y="1150"/>
                  </a:lnTo>
                  <a:lnTo>
                    <a:pt x="8546" y="1146"/>
                  </a:lnTo>
                  <a:close/>
                  <a:moveTo>
                    <a:pt x="8966" y="906"/>
                  </a:moveTo>
                  <a:lnTo>
                    <a:pt x="8966" y="906"/>
                  </a:lnTo>
                  <a:lnTo>
                    <a:pt x="8984" y="902"/>
                  </a:lnTo>
                  <a:lnTo>
                    <a:pt x="8988" y="900"/>
                  </a:lnTo>
                  <a:lnTo>
                    <a:pt x="8992" y="896"/>
                  </a:lnTo>
                  <a:lnTo>
                    <a:pt x="8994" y="894"/>
                  </a:lnTo>
                  <a:lnTo>
                    <a:pt x="8994" y="890"/>
                  </a:lnTo>
                  <a:lnTo>
                    <a:pt x="8990" y="884"/>
                  </a:lnTo>
                  <a:lnTo>
                    <a:pt x="8982" y="878"/>
                  </a:lnTo>
                  <a:lnTo>
                    <a:pt x="8972" y="874"/>
                  </a:lnTo>
                  <a:lnTo>
                    <a:pt x="8960" y="874"/>
                  </a:lnTo>
                  <a:lnTo>
                    <a:pt x="8948" y="876"/>
                  </a:lnTo>
                  <a:lnTo>
                    <a:pt x="8936" y="880"/>
                  </a:lnTo>
                  <a:lnTo>
                    <a:pt x="8928" y="886"/>
                  </a:lnTo>
                  <a:lnTo>
                    <a:pt x="8924" y="892"/>
                  </a:lnTo>
                  <a:lnTo>
                    <a:pt x="8924" y="898"/>
                  </a:lnTo>
                  <a:lnTo>
                    <a:pt x="8928" y="904"/>
                  </a:lnTo>
                  <a:lnTo>
                    <a:pt x="8936" y="906"/>
                  </a:lnTo>
                  <a:lnTo>
                    <a:pt x="8948" y="908"/>
                  </a:lnTo>
                  <a:lnTo>
                    <a:pt x="8966" y="906"/>
                  </a:lnTo>
                  <a:close/>
                  <a:moveTo>
                    <a:pt x="8184" y="986"/>
                  </a:moveTo>
                  <a:lnTo>
                    <a:pt x="8184" y="986"/>
                  </a:lnTo>
                  <a:lnTo>
                    <a:pt x="8178" y="1004"/>
                  </a:lnTo>
                  <a:lnTo>
                    <a:pt x="8176" y="1012"/>
                  </a:lnTo>
                  <a:lnTo>
                    <a:pt x="8178" y="1018"/>
                  </a:lnTo>
                  <a:lnTo>
                    <a:pt x="8182" y="1022"/>
                  </a:lnTo>
                  <a:lnTo>
                    <a:pt x="8188" y="1024"/>
                  </a:lnTo>
                  <a:lnTo>
                    <a:pt x="8198" y="1026"/>
                  </a:lnTo>
                  <a:lnTo>
                    <a:pt x="8212" y="1028"/>
                  </a:lnTo>
                  <a:lnTo>
                    <a:pt x="8228" y="1028"/>
                  </a:lnTo>
                  <a:lnTo>
                    <a:pt x="8228" y="1030"/>
                  </a:lnTo>
                  <a:lnTo>
                    <a:pt x="8224" y="1032"/>
                  </a:lnTo>
                  <a:lnTo>
                    <a:pt x="8220" y="1036"/>
                  </a:lnTo>
                  <a:lnTo>
                    <a:pt x="8218" y="1040"/>
                  </a:lnTo>
                  <a:lnTo>
                    <a:pt x="8218" y="1044"/>
                  </a:lnTo>
                  <a:lnTo>
                    <a:pt x="8222" y="1046"/>
                  </a:lnTo>
                  <a:lnTo>
                    <a:pt x="8232" y="1054"/>
                  </a:lnTo>
                  <a:lnTo>
                    <a:pt x="8238" y="1058"/>
                  </a:lnTo>
                  <a:lnTo>
                    <a:pt x="8244" y="1060"/>
                  </a:lnTo>
                  <a:lnTo>
                    <a:pt x="8248" y="1058"/>
                  </a:lnTo>
                  <a:lnTo>
                    <a:pt x="8250" y="1058"/>
                  </a:lnTo>
                  <a:lnTo>
                    <a:pt x="8254" y="1052"/>
                  </a:lnTo>
                  <a:lnTo>
                    <a:pt x="8254" y="1044"/>
                  </a:lnTo>
                  <a:lnTo>
                    <a:pt x="8254" y="1038"/>
                  </a:lnTo>
                  <a:lnTo>
                    <a:pt x="8254" y="1032"/>
                  </a:lnTo>
                  <a:lnTo>
                    <a:pt x="8256" y="1032"/>
                  </a:lnTo>
                  <a:lnTo>
                    <a:pt x="8258" y="1034"/>
                  </a:lnTo>
                  <a:lnTo>
                    <a:pt x="8264" y="1040"/>
                  </a:lnTo>
                  <a:lnTo>
                    <a:pt x="8268" y="1046"/>
                  </a:lnTo>
                  <a:lnTo>
                    <a:pt x="8270" y="1052"/>
                  </a:lnTo>
                  <a:lnTo>
                    <a:pt x="8272" y="1056"/>
                  </a:lnTo>
                  <a:lnTo>
                    <a:pt x="8270" y="1060"/>
                  </a:lnTo>
                  <a:lnTo>
                    <a:pt x="8266" y="1066"/>
                  </a:lnTo>
                  <a:lnTo>
                    <a:pt x="8262" y="1070"/>
                  </a:lnTo>
                  <a:lnTo>
                    <a:pt x="8258" y="1072"/>
                  </a:lnTo>
                  <a:lnTo>
                    <a:pt x="8256" y="1074"/>
                  </a:lnTo>
                  <a:lnTo>
                    <a:pt x="8258" y="1076"/>
                  </a:lnTo>
                  <a:lnTo>
                    <a:pt x="8262" y="1076"/>
                  </a:lnTo>
                  <a:lnTo>
                    <a:pt x="8276" y="1078"/>
                  </a:lnTo>
                  <a:lnTo>
                    <a:pt x="8292" y="1080"/>
                  </a:lnTo>
                  <a:lnTo>
                    <a:pt x="8302" y="1082"/>
                  </a:lnTo>
                  <a:lnTo>
                    <a:pt x="8308" y="1084"/>
                  </a:lnTo>
                  <a:lnTo>
                    <a:pt x="8312" y="1086"/>
                  </a:lnTo>
                  <a:lnTo>
                    <a:pt x="8314" y="1088"/>
                  </a:lnTo>
                  <a:lnTo>
                    <a:pt x="8320" y="1090"/>
                  </a:lnTo>
                  <a:lnTo>
                    <a:pt x="8338" y="1092"/>
                  </a:lnTo>
                  <a:lnTo>
                    <a:pt x="8352" y="1092"/>
                  </a:lnTo>
                  <a:lnTo>
                    <a:pt x="8364" y="1094"/>
                  </a:lnTo>
                  <a:lnTo>
                    <a:pt x="8384" y="1098"/>
                  </a:lnTo>
                  <a:lnTo>
                    <a:pt x="8392" y="1098"/>
                  </a:lnTo>
                  <a:lnTo>
                    <a:pt x="8402" y="1096"/>
                  </a:lnTo>
                  <a:lnTo>
                    <a:pt x="8412" y="1094"/>
                  </a:lnTo>
                  <a:lnTo>
                    <a:pt x="8426" y="1086"/>
                  </a:lnTo>
                  <a:lnTo>
                    <a:pt x="8428" y="1084"/>
                  </a:lnTo>
                  <a:lnTo>
                    <a:pt x="8430" y="1082"/>
                  </a:lnTo>
                  <a:lnTo>
                    <a:pt x="8428" y="1080"/>
                  </a:lnTo>
                  <a:lnTo>
                    <a:pt x="8426" y="1078"/>
                  </a:lnTo>
                  <a:lnTo>
                    <a:pt x="8418" y="1074"/>
                  </a:lnTo>
                  <a:lnTo>
                    <a:pt x="8408" y="1068"/>
                  </a:lnTo>
                  <a:lnTo>
                    <a:pt x="8394" y="1062"/>
                  </a:lnTo>
                  <a:lnTo>
                    <a:pt x="8382" y="1054"/>
                  </a:lnTo>
                  <a:lnTo>
                    <a:pt x="8372" y="1046"/>
                  </a:lnTo>
                  <a:lnTo>
                    <a:pt x="8364" y="1036"/>
                  </a:lnTo>
                  <a:lnTo>
                    <a:pt x="8360" y="1026"/>
                  </a:lnTo>
                  <a:lnTo>
                    <a:pt x="8354" y="1018"/>
                  </a:lnTo>
                  <a:lnTo>
                    <a:pt x="8344" y="1006"/>
                  </a:lnTo>
                  <a:lnTo>
                    <a:pt x="8340" y="1000"/>
                  </a:lnTo>
                  <a:lnTo>
                    <a:pt x="8338" y="992"/>
                  </a:lnTo>
                  <a:lnTo>
                    <a:pt x="8336" y="980"/>
                  </a:lnTo>
                  <a:lnTo>
                    <a:pt x="8338" y="964"/>
                  </a:lnTo>
                  <a:lnTo>
                    <a:pt x="8340" y="956"/>
                  </a:lnTo>
                  <a:lnTo>
                    <a:pt x="8344" y="948"/>
                  </a:lnTo>
                  <a:lnTo>
                    <a:pt x="8352" y="936"/>
                  </a:lnTo>
                  <a:lnTo>
                    <a:pt x="8362" y="926"/>
                  </a:lnTo>
                  <a:lnTo>
                    <a:pt x="8372" y="918"/>
                  </a:lnTo>
                  <a:lnTo>
                    <a:pt x="8378" y="912"/>
                  </a:lnTo>
                  <a:lnTo>
                    <a:pt x="8380" y="906"/>
                  </a:lnTo>
                  <a:lnTo>
                    <a:pt x="8380" y="904"/>
                  </a:lnTo>
                  <a:lnTo>
                    <a:pt x="8376" y="900"/>
                  </a:lnTo>
                  <a:lnTo>
                    <a:pt x="8366" y="894"/>
                  </a:lnTo>
                  <a:lnTo>
                    <a:pt x="8346" y="886"/>
                  </a:lnTo>
                  <a:lnTo>
                    <a:pt x="8342" y="886"/>
                  </a:lnTo>
                  <a:lnTo>
                    <a:pt x="8338" y="886"/>
                  </a:lnTo>
                  <a:lnTo>
                    <a:pt x="8324" y="888"/>
                  </a:lnTo>
                  <a:lnTo>
                    <a:pt x="8288" y="894"/>
                  </a:lnTo>
                  <a:lnTo>
                    <a:pt x="8266" y="896"/>
                  </a:lnTo>
                  <a:lnTo>
                    <a:pt x="8256" y="900"/>
                  </a:lnTo>
                  <a:lnTo>
                    <a:pt x="8250" y="902"/>
                  </a:lnTo>
                  <a:lnTo>
                    <a:pt x="8250" y="904"/>
                  </a:lnTo>
                  <a:lnTo>
                    <a:pt x="8250" y="908"/>
                  </a:lnTo>
                  <a:lnTo>
                    <a:pt x="8250" y="910"/>
                  </a:lnTo>
                  <a:lnTo>
                    <a:pt x="8246" y="916"/>
                  </a:lnTo>
                  <a:lnTo>
                    <a:pt x="8236" y="920"/>
                  </a:lnTo>
                  <a:lnTo>
                    <a:pt x="8226" y="926"/>
                  </a:lnTo>
                  <a:lnTo>
                    <a:pt x="8222" y="930"/>
                  </a:lnTo>
                  <a:lnTo>
                    <a:pt x="8220" y="932"/>
                  </a:lnTo>
                  <a:lnTo>
                    <a:pt x="8222" y="936"/>
                  </a:lnTo>
                  <a:lnTo>
                    <a:pt x="8226" y="940"/>
                  </a:lnTo>
                  <a:lnTo>
                    <a:pt x="8228" y="946"/>
                  </a:lnTo>
                  <a:lnTo>
                    <a:pt x="8228" y="954"/>
                  </a:lnTo>
                  <a:lnTo>
                    <a:pt x="8224" y="964"/>
                  </a:lnTo>
                  <a:lnTo>
                    <a:pt x="8218" y="974"/>
                  </a:lnTo>
                  <a:lnTo>
                    <a:pt x="8212" y="976"/>
                  </a:lnTo>
                  <a:lnTo>
                    <a:pt x="8208" y="976"/>
                  </a:lnTo>
                  <a:lnTo>
                    <a:pt x="8204" y="976"/>
                  </a:lnTo>
                  <a:lnTo>
                    <a:pt x="8198" y="974"/>
                  </a:lnTo>
                  <a:lnTo>
                    <a:pt x="8194" y="974"/>
                  </a:lnTo>
                  <a:lnTo>
                    <a:pt x="8190" y="978"/>
                  </a:lnTo>
                  <a:lnTo>
                    <a:pt x="8184" y="986"/>
                  </a:lnTo>
                  <a:close/>
                  <a:moveTo>
                    <a:pt x="8658" y="660"/>
                  </a:moveTo>
                  <a:lnTo>
                    <a:pt x="8658" y="660"/>
                  </a:lnTo>
                  <a:lnTo>
                    <a:pt x="8640" y="666"/>
                  </a:lnTo>
                  <a:lnTo>
                    <a:pt x="8630" y="668"/>
                  </a:lnTo>
                  <a:lnTo>
                    <a:pt x="8624" y="668"/>
                  </a:lnTo>
                  <a:lnTo>
                    <a:pt x="8620" y="664"/>
                  </a:lnTo>
                  <a:lnTo>
                    <a:pt x="8616" y="662"/>
                  </a:lnTo>
                  <a:lnTo>
                    <a:pt x="8610" y="660"/>
                  </a:lnTo>
                  <a:lnTo>
                    <a:pt x="8602" y="658"/>
                  </a:lnTo>
                  <a:lnTo>
                    <a:pt x="8586" y="658"/>
                  </a:lnTo>
                  <a:lnTo>
                    <a:pt x="8570" y="660"/>
                  </a:lnTo>
                  <a:lnTo>
                    <a:pt x="8564" y="664"/>
                  </a:lnTo>
                  <a:lnTo>
                    <a:pt x="8560" y="666"/>
                  </a:lnTo>
                  <a:lnTo>
                    <a:pt x="8560" y="670"/>
                  </a:lnTo>
                  <a:lnTo>
                    <a:pt x="8562" y="674"/>
                  </a:lnTo>
                  <a:lnTo>
                    <a:pt x="8562" y="676"/>
                  </a:lnTo>
                  <a:lnTo>
                    <a:pt x="8560" y="676"/>
                  </a:lnTo>
                  <a:lnTo>
                    <a:pt x="8552" y="676"/>
                  </a:lnTo>
                  <a:lnTo>
                    <a:pt x="8540" y="676"/>
                  </a:lnTo>
                  <a:lnTo>
                    <a:pt x="8524" y="680"/>
                  </a:lnTo>
                  <a:lnTo>
                    <a:pt x="8508" y="684"/>
                  </a:lnTo>
                  <a:lnTo>
                    <a:pt x="8490" y="690"/>
                  </a:lnTo>
                  <a:lnTo>
                    <a:pt x="8472" y="698"/>
                  </a:lnTo>
                  <a:lnTo>
                    <a:pt x="8456" y="708"/>
                  </a:lnTo>
                  <a:lnTo>
                    <a:pt x="8442" y="718"/>
                  </a:lnTo>
                  <a:lnTo>
                    <a:pt x="8432" y="728"/>
                  </a:lnTo>
                  <a:lnTo>
                    <a:pt x="8426" y="734"/>
                  </a:lnTo>
                  <a:lnTo>
                    <a:pt x="8420" y="738"/>
                  </a:lnTo>
                  <a:lnTo>
                    <a:pt x="8418" y="738"/>
                  </a:lnTo>
                  <a:lnTo>
                    <a:pt x="8414" y="736"/>
                  </a:lnTo>
                  <a:lnTo>
                    <a:pt x="8412" y="734"/>
                  </a:lnTo>
                  <a:lnTo>
                    <a:pt x="8408" y="734"/>
                  </a:lnTo>
                  <a:lnTo>
                    <a:pt x="8402" y="736"/>
                  </a:lnTo>
                  <a:lnTo>
                    <a:pt x="8394" y="740"/>
                  </a:lnTo>
                  <a:lnTo>
                    <a:pt x="8388" y="746"/>
                  </a:lnTo>
                  <a:lnTo>
                    <a:pt x="8382" y="748"/>
                  </a:lnTo>
                  <a:lnTo>
                    <a:pt x="8380" y="748"/>
                  </a:lnTo>
                  <a:lnTo>
                    <a:pt x="8378" y="746"/>
                  </a:lnTo>
                  <a:lnTo>
                    <a:pt x="8376" y="744"/>
                  </a:lnTo>
                  <a:lnTo>
                    <a:pt x="8374" y="742"/>
                  </a:lnTo>
                  <a:lnTo>
                    <a:pt x="8370" y="742"/>
                  </a:lnTo>
                  <a:lnTo>
                    <a:pt x="8362" y="744"/>
                  </a:lnTo>
                  <a:lnTo>
                    <a:pt x="8358" y="750"/>
                  </a:lnTo>
                  <a:lnTo>
                    <a:pt x="8356" y="754"/>
                  </a:lnTo>
                  <a:lnTo>
                    <a:pt x="8360" y="756"/>
                  </a:lnTo>
                  <a:lnTo>
                    <a:pt x="8362" y="760"/>
                  </a:lnTo>
                  <a:lnTo>
                    <a:pt x="8370" y="764"/>
                  </a:lnTo>
                  <a:lnTo>
                    <a:pt x="8368" y="766"/>
                  </a:lnTo>
                  <a:lnTo>
                    <a:pt x="8364" y="770"/>
                  </a:lnTo>
                  <a:lnTo>
                    <a:pt x="8360" y="772"/>
                  </a:lnTo>
                  <a:lnTo>
                    <a:pt x="8358" y="774"/>
                  </a:lnTo>
                  <a:lnTo>
                    <a:pt x="8360" y="778"/>
                  </a:lnTo>
                  <a:lnTo>
                    <a:pt x="8364" y="780"/>
                  </a:lnTo>
                  <a:lnTo>
                    <a:pt x="8366" y="782"/>
                  </a:lnTo>
                  <a:lnTo>
                    <a:pt x="8368" y="784"/>
                  </a:lnTo>
                  <a:lnTo>
                    <a:pt x="8364" y="786"/>
                  </a:lnTo>
                  <a:lnTo>
                    <a:pt x="8356" y="786"/>
                  </a:lnTo>
                  <a:lnTo>
                    <a:pt x="8348" y="788"/>
                  </a:lnTo>
                  <a:lnTo>
                    <a:pt x="8342" y="792"/>
                  </a:lnTo>
                  <a:lnTo>
                    <a:pt x="8338" y="798"/>
                  </a:lnTo>
                  <a:lnTo>
                    <a:pt x="8334" y="806"/>
                  </a:lnTo>
                  <a:lnTo>
                    <a:pt x="8330" y="814"/>
                  </a:lnTo>
                  <a:lnTo>
                    <a:pt x="8324" y="822"/>
                  </a:lnTo>
                  <a:lnTo>
                    <a:pt x="8316" y="830"/>
                  </a:lnTo>
                  <a:lnTo>
                    <a:pt x="8302" y="836"/>
                  </a:lnTo>
                  <a:lnTo>
                    <a:pt x="8280" y="848"/>
                  </a:lnTo>
                  <a:lnTo>
                    <a:pt x="8272" y="854"/>
                  </a:lnTo>
                  <a:lnTo>
                    <a:pt x="8268" y="858"/>
                  </a:lnTo>
                  <a:lnTo>
                    <a:pt x="8268" y="862"/>
                  </a:lnTo>
                  <a:lnTo>
                    <a:pt x="8270" y="864"/>
                  </a:lnTo>
                  <a:lnTo>
                    <a:pt x="8278" y="866"/>
                  </a:lnTo>
                  <a:lnTo>
                    <a:pt x="8288" y="866"/>
                  </a:lnTo>
                  <a:lnTo>
                    <a:pt x="8296" y="866"/>
                  </a:lnTo>
                  <a:lnTo>
                    <a:pt x="8298" y="870"/>
                  </a:lnTo>
                  <a:lnTo>
                    <a:pt x="8296" y="872"/>
                  </a:lnTo>
                  <a:lnTo>
                    <a:pt x="8294" y="876"/>
                  </a:lnTo>
                  <a:lnTo>
                    <a:pt x="8290" y="880"/>
                  </a:lnTo>
                  <a:lnTo>
                    <a:pt x="8290" y="882"/>
                  </a:lnTo>
                  <a:lnTo>
                    <a:pt x="8294" y="882"/>
                  </a:lnTo>
                  <a:lnTo>
                    <a:pt x="8304" y="882"/>
                  </a:lnTo>
                  <a:lnTo>
                    <a:pt x="8326" y="876"/>
                  </a:lnTo>
                  <a:lnTo>
                    <a:pt x="8334" y="876"/>
                  </a:lnTo>
                  <a:lnTo>
                    <a:pt x="8342" y="876"/>
                  </a:lnTo>
                  <a:lnTo>
                    <a:pt x="8348" y="878"/>
                  </a:lnTo>
                  <a:lnTo>
                    <a:pt x="8356" y="880"/>
                  </a:lnTo>
                  <a:lnTo>
                    <a:pt x="8374" y="892"/>
                  </a:lnTo>
                  <a:lnTo>
                    <a:pt x="8384" y="894"/>
                  </a:lnTo>
                  <a:lnTo>
                    <a:pt x="8396" y="894"/>
                  </a:lnTo>
                  <a:lnTo>
                    <a:pt x="8402" y="892"/>
                  </a:lnTo>
                  <a:lnTo>
                    <a:pt x="8406" y="888"/>
                  </a:lnTo>
                  <a:lnTo>
                    <a:pt x="8410" y="884"/>
                  </a:lnTo>
                  <a:lnTo>
                    <a:pt x="8412" y="878"/>
                  </a:lnTo>
                  <a:lnTo>
                    <a:pt x="8414" y="874"/>
                  </a:lnTo>
                  <a:lnTo>
                    <a:pt x="8418" y="870"/>
                  </a:lnTo>
                  <a:lnTo>
                    <a:pt x="8426" y="868"/>
                  </a:lnTo>
                  <a:lnTo>
                    <a:pt x="8430" y="868"/>
                  </a:lnTo>
                  <a:lnTo>
                    <a:pt x="8434" y="864"/>
                  </a:lnTo>
                  <a:lnTo>
                    <a:pt x="8440" y="858"/>
                  </a:lnTo>
                  <a:lnTo>
                    <a:pt x="8442" y="850"/>
                  </a:lnTo>
                  <a:lnTo>
                    <a:pt x="8446" y="840"/>
                  </a:lnTo>
                  <a:lnTo>
                    <a:pt x="8450" y="834"/>
                  </a:lnTo>
                  <a:lnTo>
                    <a:pt x="8456" y="830"/>
                  </a:lnTo>
                  <a:lnTo>
                    <a:pt x="8460" y="828"/>
                  </a:lnTo>
                  <a:lnTo>
                    <a:pt x="8470" y="824"/>
                  </a:lnTo>
                  <a:lnTo>
                    <a:pt x="8472" y="820"/>
                  </a:lnTo>
                  <a:lnTo>
                    <a:pt x="8474" y="816"/>
                  </a:lnTo>
                  <a:lnTo>
                    <a:pt x="8476" y="804"/>
                  </a:lnTo>
                  <a:lnTo>
                    <a:pt x="8480" y="802"/>
                  </a:lnTo>
                  <a:lnTo>
                    <a:pt x="8484" y="800"/>
                  </a:lnTo>
                  <a:lnTo>
                    <a:pt x="8498" y="794"/>
                  </a:lnTo>
                  <a:lnTo>
                    <a:pt x="8526" y="784"/>
                  </a:lnTo>
                  <a:lnTo>
                    <a:pt x="8540" y="778"/>
                  </a:lnTo>
                  <a:lnTo>
                    <a:pt x="8546" y="772"/>
                  </a:lnTo>
                  <a:lnTo>
                    <a:pt x="8550" y="768"/>
                  </a:lnTo>
                  <a:lnTo>
                    <a:pt x="8552" y="764"/>
                  </a:lnTo>
                  <a:lnTo>
                    <a:pt x="8556" y="758"/>
                  </a:lnTo>
                  <a:lnTo>
                    <a:pt x="8564" y="752"/>
                  </a:lnTo>
                  <a:lnTo>
                    <a:pt x="8578" y="744"/>
                  </a:lnTo>
                  <a:lnTo>
                    <a:pt x="8600" y="734"/>
                  </a:lnTo>
                  <a:lnTo>
                    <a:pt x="8632" y="722"/>
                  </a:lnTo>
                  <a:lnTo>
                    <a:pt x="8666" y="712"/>
                  </a:lnTo>
                  <a:lnTo>
                    <a:pt x="8742" y="692"/>
                  </a:lnTo>
                  <a:lnTo>
                    <a:pt x="8814" y="674"/>
                  </a:lnTo>
                  <a:lnTo>
                    <a:pt x="8844" y="664"/>
                  </a:lnTo>
                  <a:lnTo>
                    <a:pt x="8870" y="654"/>
                  </a:lnTo>
                  <a:lnTo>
                    <a:pt x="8878" y="648"/>
                  </a:lnTo>
                  <a:lnTo>
                    <a:pt x="8886" y="642"/>
                  </a:lnTo>
                  <a:lnTo>
                    <a:pt x="8890" y="638"/>
                  </a:lnTo>
                  <a:lnTo>
                    <a:pt x="8892" y="632"/>
                  </a:lnTo>
                  <a:lnTo>
                    <a:pt x="8890" y="628"/>
                  </a:lnTo>
                  <a:lnTo>
                    <a:pt x="8888" y="622"/>
                  </a:lnTo>
                  <a:lnTo>
                    <a:pt x="8884" y="618"/>
                  </a:lnTo>
                  <a:lnTo>
                    <a:pt x="8878" y="614"/>
                  </a:lnTo>
                  <a:lnTo>
                    <a:pt x="8862" y="608"/>
                  </a:lnTo>
                  <a:lnTo>
                    <a:pt x="8842" y="606"/>
                  </a:lnTo>
                  <a:lnTo>
                    <a:pt x="8820" y="606"/>
                  </a:lnTo>
                  <a:lnTo>
                    <a:pt x="8798" y="610"/>
                  </a:lnTo>
                  <a:lnTo>
                    <a:pt x="8768" y="622"/>
                  </a:lnTo>
                  <a:lnTo>
                    <a:pt x="8762" y="624"/>
                  </a:lnTo>
                  <a:lnTo>
                    <a:pt x="8758" y="628"/>
                  </a:lnTo>
                  <a:lnTo>
                    <a:pt x="8756" y="630"/>
                  </a:lnTo>
                  <a:lnTo>
                    <a:pt x="8754" y="634"/>
                  </a:lnTo>
                  <a:lnTo>
                    <a:pt x="8746" y="638"/>
                  </a:lnTo>
                  <a:lnTo>
                    <a:pt x="8732" y="642"/>
                  </a:lnTo>
                  <a:lnTo>
                    <a:pt x="8708" y="650"/>
                  </a:lnTo>
                  <a:lnTo>
                    <a:pt x="8698" y="650"/>
                  </a:lnTo>
                  <a:lnTo>
                    <a:pt x="8686" y="652"/>
                  </a:lnTo>
                  <a:lnTo>
                    <a:pt x="8658" y="660"/>
                  </a:lnTo>
                  <a:close/>
                  <a:moveTo>
                    <a:pt x="7934" y="316"/>
                  </a:moveTo>
                  <a:lnTo>
                    <a:pt x="7934" y="316"/>
                  </a:lnTo>
                  <a:lnTo>
                    <a:pt x="7942" y="318"/>
                  </a:lnTo>
                  <a:lnTo>
                    <a:pt x="7950" y="314"/>
                  </a:lnTo>
                  <a:lnTo>
                    <a:pt x="7954" y="314"/>
                  </a:lnTo>
                  <a:lnTo>
                    <a:pt x="7958" y="316"/>
                  </a:lnTo>
                  <a:lnTo>
                    <a:pt x="7964" y="320"/>
                  </a:lnTo>
                  <a:lnTo>
                    <a:pt x="7968" y="322"/>
                  </a:lnTo>
                  <a:lnTo>
                    <a:pt x="7974" y="322"/>
                  </a:lnTo>
                  <a:lnTo>
                    <a:pt x="7980" y="322"/>
                  </a:lnTo>
                  <a:lnTo>
                    <a:pt x="7990" y="318"/>
                  </a:lnTo>
                  <a:lnTo>
                    <a:pt x="8006" y="310"/>
                  </a:lnTo>
                  <a:lnTo>
                    <a:pt x="8018" y="304"/>
                  </a:lnTo>
                  <a:lnTo>
                    <a:pt x="8022" y="302"/>
                  </a:lnTo>
                  <a:lnTo>
                    <a:pt x="8028" y="300"/>
                  </a:lnTo>
                  <a:lnTo>
                    <a:pt x="8036" y="302"/>
                  </a:lnTo>
                  <a:lnTo>
                    <a:pt x="8046" y="304"/>
                  </a:lnTo>
                  <a:lnTo>
                    <a:pt x="8056" y="308"/>
                  </a:lnTo>
                  <a:lnTo>
                    <a:pt x="8064" y="308"/>
                  </a:lnTo>
                  <a:lnTo>
                    <a:pt x="8070" y="308"/>
                  </a:lnTo>
                  <a:lnTo>
                    <a:pt x="8072" y="306"/>
                  </a:lnTo>
                  <a:lnTo>
                    <a:pt x="8070" y="302"/>
                  </a:lnTo>
                  <a:lnTo>
                    <a:pt x="8064" y="298"/>
                  </a:lnTo>
                  <a:lnTo>
                    <a:pt x="8054" y="294"/>
                  </a:lnTo>
                  <a:lnTo>
                    <a:pt x="8038" y="290"/>
                  </a:lnTo>
                  <a:lnTo>
                    <a:pt x="8014" y="286"/>
                  </a:lnTo>
                  <a:lnTo>
                    <a:pt x="8010" y="286"/>
                  </a:lnTo>
                  <a:lnTo>
                    <a:pt x="8008" y="288"/>
                  </a:lnTo>
                  <a:lnTo>
                    <a:pt x="8006" y="290"/>
                  </a:lnTo>
                  <a:lnTo>
                    <a:pt x="8002" y="294"/>
                  </a:lnTo>
                  <a:lnTo>
                    <a:pt x="7996" y="296"/>
                  </a:lnTo>
                  <a:lnTo>
                    <a:pt x="7984" y="300"/>
                  </a:lnTo>
                  <a:lnTo>
                    <a:pt x="7954" y="304"/>
                  </a:lnTo>
                  <a:lnTo>
                    <a:pt x="7930" y="308"/>
                  </a:lnTo>
                  <a:lnTo>
                    <a:pt x="7924" y="310"/>
                  </a:lnTo>
                  <a:lnTo>
                    <a:pt x="7920" y="312"/>
                  </a:lnTo>
                  <a:lnTo>
                    <a:pt x="7924" y="314"/>
                  </a:lnTo>
                  <a:lnTo>
                    <a:pt x="7934" y="316"/>
                  </a:lnTo>
                  <a:close/>
                  <a:moveTo>
                    <a:pt x="8090" y="300"/>
                  </a:moveTo>
                  <a:lnTo>
                    <a:pt x="8090" y="300"/>
                  </a:lnTo>
                  <a:lnTo>
                    <a:pt x="8098" y="306"/>
                  </a:lnTo>
                  <a:lnTo>
                    <a:pt x="8100" y="308"/>
                  </a:lnTo>
                  <a:lnTo>
                    <a:pt x="8098" y="310"/>
                  </a:lnTo>
                  <a:lnTo>
                    <a:pt x="8096" y="312"/>
                  </a:lnTo>
                  <a:lnTo>
                    <a:pt x="8090" y="314"/>
                  </a:lnTo>
                  <a:lnTo>
                    <a:pt x="8068" y="316"/>
                  </a:lnTo>
                  <a:lnTo>
                    <a:pt x="8042" y="316"/>
                  </a:lnTo>
                  <a:lnTo>
                    <a:pt x="8024" y="318"/>
                  </a:lnTo>
                  <a:lnTo>
                    <a:pt x="8020" y="318"/>
                  </a:lnTo>
                  <a:lnTo>
                    <a:pt x="8020" y="320"/>
                  </a:lnTo>
                  <a:lnTo>
                    <a:pt x="8022" y="322"/>
                  </a:lnTo>
                  <a:lnTo>
                    <a:pt x="8028" y="326"/>
                  </a:lnTo>
                  <a:lnTo>
                    <a:pt x="8036" y="332"/>
                  </a:lnTo>
                  <a:lnTo>
                    <a:pt x="8034" y="332"/>
                  </a:lnTo>
                  <a:lnTo>
                    <a:pt x="8032" y="334"/>
                  </a:lnTo>
                  <a:lnTo>
                    <a:pt x="8012" y="332"/>
                  </a:lnTo>
                  <a:lnTo>
                    <a:pt x="8000" y="330"/>
                  </a:lnTo>
                  <a:lnTo>
                    <a:pt x="7988" y="332"/>
                  </a:lnTo>
                  <a:lnTo>
                    <a:pt x="7986" y="332"/>
                  </a:lnTo>
                  <a:lnTo>
                    <a:pt x="7986" y="334"/>
                  </a:lnTo>
                  <a:lnTo>
                    <a:pt x="7988" y="338"/>
                  </a:lnTo>
                  <a:lnTo>
                    <a:pt x="7998" y="344"/>
                  </a:lnTo>
                  <a:lnTo>
                    <a:pt x="8006" y="346"/>
                  </a:lnTo>
                  <a:lnTo>
                    <a:pt x="8010" y="346"/>
                  </a:lnTo>
                  <a:lnTo>
                    <a:pt x="8016" y="344"/>
                  </a:lnTo>
                  <a:lnTo>
                    <a:pt x="8028" y="340"/>
                  </a:lnTo>
                  <a:lnTo>
                    <a:pt x="8034" y="338"/>
                  </a:lnTo>
                  <a:lnTo>
                    <a:pt x="8036" y="340"/>
                  </a:lnTo>
                  <a:lnTo>
                    <a:pt x="8034" y="346"/>
                  </a:lnTo>
                  <a:lnTo>
                    <a:pt x="8034" y="350"/>
                  </a:lnTo>
                  <a:lnTo>
                    <a:pt x="8034" y="352"/>
                  </a:lnTo>
                  <a:lnTo>
                    <a:pt x="8038" y="352"/>
                  </a:lnTo>
                  <a:lnTo>
                    <a:pt x="8048" y="350"/>
                  </a:lnTo>
                  <a:lnTo>
                    <a:pt x="8058" y="346"/>
                  </a:lnTo>
                  <a:lnTo>
                    <a:pt x="8064" y="346"/>
                  </a:lnTo>
                  <a:lnTo>
                    <a:pt x="8074" y="348"/>
                  </a:lnTo>
                  <a:lnTo>
                    <a:pt x="8078" y="350"/>
                  </a:lnTo>
                  <a:lnTo>
                    <a:pt x="8082" y="348"/>
                  </a:lnTo>
                  <a:lnTo>
                    <a:pt x="8086" y="346"/>
                  </a:lnTo>
                  <a:lnTo>
                    <a:pt x="8088" y="344"/>
                  </a:lnTo>
                  <a:lnTo>
                    <a:pt x="8088" y="342"/>
                  </a:lnTo>
                  <a:lnTo>
                    <a:pt x="8080" y="340"/>
                  </a:lnTo>
                  <a:lnTo>
                    <a:pt x="8072" y="336"/>
                  </a:lnTo>
                  <a:lnTo>
                    <a:pt x="8074" y="332"/>
                  </a:lnTo>
                  <a:lnTo>
                    <a:pt x="8084" y="330"/>
                  </a:lnTo>
                  <a:lnTo>
                    <a:pt x="8094" y="328"/>
                  </a:lnTo>
                  <a:lnTo>
                    <a:pt x="8104" y="328"/>
                  </a:lnTo>
                  <a:lnTo>
                    <a:pt x="8108" y="326"/>
                  </a:lnTo>
                  <a:lnTo>
                    <a:pt x="8114" y="322"/>
                  </a:lnTo>
                  <a:lnTo>
                    <a:pt x="8118" y="320"/>
                  </a:lnTo>
                  <a:lnTo>
                    <a:pt x="8124" y="318"/>
                  </a:lnTo>
                  <a:lnTo>
                    <a:pt x="8134" y="318"/>
                  </a:lnTo>
                  <a:lnTo>
                    <a:pt x="8150" y="316"/>
                  </a:lnTo>
                  <a:lnTo>
                    <a:pt x="8174" y="314"/>
                  </a:lnTo>
                  <a:lnTo>
                    <a:pt x="8186" y="310"/>
                  </a:lnTo>
                  <a:lnTo>
                    <a:pt x="8192" y="308"/>
                  </a:lnTo>
                  <a:lnTo>
                    <a:pt x="8194" y="304"/>
                  </a:lnTo>
                  <a:lnTo>
                    <a:pt x="8192" y="300"/>
                  </a:lnTo>
                  <a:lnTo>
                    <a:pt x="8188" y="298"/>
                  </a:lnTo>
                  <a:lnTo>
                    <a:pt x="8180" y="296"/>
                  </a:lnTo>
                  <a:lnTo>
                    <a:pt x="8170" y="296"/>
                  </a:lnTo>
                  <a:lnTo>
                    <a:pt x="8158" y="296"/>
                  </a:lnTo>
                  <a:lnTo>
                    <a:pt x="8146" y="298"/>
                  </a:lnTo>
                  <a:lnTo>
                    <a:pt x="8146" y="296"/>
                  </a:lnTo>
                  <a:lnTo>
                    <a:pt x="8148" y="294"/>
                  </a:lnTo>
                  <a:lnTo>
                    <a:pt x="8150" y="292"/>
                  </a:lnTo>
                  <a:lnTo>
                    <a:pt x="8150" y="290"/>
                  </a:lnTo>
                  <a:lnTo>
                    <a:pt x="8148" y="288"/>
                  </a:lnTo>
                  <a:lnTo>
                    <a:pt x="8138" y="288"/>
                  </a:lnTo>
                  <a:lnTo>
                    <a:pt x="8116" y="286"/>
                  </a:lnTo>
                  <a:lnTo>
                    <a:pt x="8098" y="290"/>
                  </a:lnTo>
                  <a:lnTo>
                    <a:pt x="8092" y="292"/>
                  </a:lnTo>
                  <a:lnTo>
                    <a:pt x="8088" y="294"/>
                  </a:lnTo>
                  <a:lnTo>
                    <a:pt x="8086" y="298"/>
                  </a:lnTo>
                  <a:lnTo>
                    <a:pt x="8090" y="300"/>
                  </a:lnTo>
                  <a:close/>
                  <a:moveTo>
                    <a:pt x="8270" y="334"/>
                  </a:moveTo>
                  <a:lnTo>
                    <a:pt x="8270" y="334"/>
                  </a:lnTo>
                  <a:lnTo>
                    <a:pt x="8260" y="326"/>
                  </a:lnTo>
                  <a:lnTo>
                    <a:pt x="8256" y="324"/>
                  </a:lnTo>
                  <a:lnTo>
                    <a:pt x="8252" y="324"/>
                  </a:lnTo>
                  <a:lnTo>
                    <a:pt x="8240" y="326"/>
                  </a:lnTo>
                  <a:lnTo>
                    <a:pt x="8220" y="336"/>
                  </a:lnTo>
                  <a:lnTo>
                    <a:pt x="8216" y="338"/>
                  </a:lnTo>
                  <a:lnTo>
                    <a:pt x="8216" y="340"/>
                  </a:lnTo>
                  <a:lnTo>
                    <a:pt x="8220" y="342"/>
                  </a:lnTo>
                  <a:lnTo>
                    <a:pt x="8230" y="346"/>
                  </a:lnTo>
                  <a:lnTo>
                    <a:pt x="8244" y="346"/>
                  </a:lnTo>
                  <a:lnTo>
                    <a:pt x="8258" y="348"/>
                  </a:lnTo>
                  <a:lnTo>
                    <a:pt x="8270" y="346"/>
                  </a:lnTo>
                  <a:lnTo>
                    <a:pt x="8272" y="344"/>
                  </a:lnTo>
                  <a:lnTo>
                    <a:pt x="8274" y="342"/>
                  </a:lnTo>
                  <a:lnTo>
                    <a:pt x="8274" y="338"/>
                  </a:lnTo>
                  <a:lnTo>
                    <a:pt x="8270" y="334"/>
                  </a:lnTo>
                  <a:close/>
                  <a:moveTo>
                    <a:pt x="8160" y="268"/>
                  </a:moveTo>
                  <a:lnTo>
                    <a:pt x="8160" y="268"/>
                  </a:lnTo>
                  <a:lnTo>
                    <a:pt x="8164" y="266"/>
                  </a:lnTo>
                  <a:lnTo>
                    <a:pt x="8166" y="264"/>
                  </a:lnTo>
                  <a:lnTo>
                    <a:pt x="8164" y="260"/>
                  </a:lnTo>
                  <a:lnTo>
                    <a:pt x="8162" y="260"/>
                  </a:lnTo>
                  <a:lnTo>
                    <a:pt x="8156" y="258"/>
                  </a:lnTo>
                  <a:lnTo>
                    <a:pt x="8152" y="260"/>
                  </a:lnTo>
                  <a:lnTo>
                    <a:pt x="8146" y="262"/>
                  </a:lnTo>
                  <a:lnTo>
                    <a:pt x="8140" y="266"/>
                  </a:lnTo>
                  <a:lnTo>
                    <a:pt x="8134" y="272"/>
                  </a:lnTo>
                  <a:lnTo>
                    <a:pt x="8132" y="276"/>
                  </a:lnTo>
                  <a:lnTo>
                    <a:pt x="8136" y="278"/>
                  </a:lnTo>
                  <a:lnTo>
                    <a:pt x="8146" y="274"/>
                  </a:lnTo>
                  <a:lnTo>
                    <a:pt x="8160" y="268"/>
                  </a:lnTo>
                  <a:close/>
                  <a:moveTo>
                    <a:pt x="8684" y="298"/>
                  </a:moveTo>
                  <a:lnTo>
                    <a:pt x="8684" y="298"/>
                  </a:lnTo>
                  <a:lnTo>
                    <a:pt x="8710" y="294"/>
                  </a:lnTo>
                  <a:lnTo>
                    <a:pt x="8730" y="292"/>
                  </a:lnTo>
                  <a:lnTo>
                    <a:pt x="8738" y="290"/>
                  </a:lnTo>
                  <a:lnTo>
                    <a:pt x="8742" y="288"/>
                  </a:lnTo>
                  <a:lnTo>
                    <a:pt x="8746" y="282"/>
                  </a:lnTo>
                  <a:lnTo>
                    <a:pt x="8746" y="276"/>
                  </a:lnTo>
                  <a:lnTo>
                    <a:pt x="8744" y="270"/>
                  </a:lnTo>
                  <a:lnTo>
                    <a:pt x="8740" y="264"/>
                  </a:lnTo>
                  <a:lnTo>
                    <a:pt x="8734" y="262"/>
                  </a:lnTo>
                  <a:lnTo>
                    <a:pt x="8726" y="258"/>
                  </a:lnTo>
                  <a:lnTo>
                    <a:pt x="8716" y="258"/>
                  </a:lnTo>
                  <a:lnTo>
                    <a:pt x="8708" y="260"/>
                  </a:lnTo>
                  <a:lnTo>
                    <a:pt x="8700" y="262"/>
                  </a:lnTo>
                  <a:lnTo>
                    <a:pt x="8694" y="266"/>
                  </a:lnTo>
                  <a:lnTo>
                    <a:pt x="8688" y="270"/>
                  </a:lnTo>
                  <a:lnTo>
                    <a:pt x="8684" y="272"/>
                  </a:lnTo>
                  <a:lnTo>
                    <a:pt x="8672" y="272"/>
                  </a:lnTo>
                  <a:lnTo>
                    <a:pt x="8656" y="276"/>
                  </a:lnTo>
                  <a:lnTo>
                    <a:pt x="8648" y="278"/>
                  </a:lnTo>
                  <a:lnTo>
                    <a:pt x="8636" y="286"/>
                  </a:lnTo>
                  <a:lnTo>
                    <a:pt x="8630" y="290"/>
                  </a:lnTo>
                  <a:lnTo>
                    <a:pt x="8628" y="294"/>
                  </a:lnTo>
                  <a:lnTo>
                    <a:pt x="8630" y="298"/>
                  </a:lnTo>
                  <a:lnTo>
                    <a:pt x="8636" y="300"/>
                  </a:lnTo>
                  <a:lnTo>
                    <a:pt x="8646" y="302"/>
                  </a:lnTo>
                  <a:lnTo>
                    <a:pt x="8656" y="302"/>
                  </a:lnTo>
                  <a:lnTo>
                    <a:pt x="8684" y="298"/>
                  </a:lnTo>
                  <a:close/>
                  <a:moveTo>
                    <a:pt x="8680" y="222"/>
                  </a:moveTo>
                  <a:lnTo>
                    <a:pt x="8680" y="222"/>
                  </a:lnTo>
                  <a:lnTo>
                    <a:pt x="8680" y="220"/>
                  </a:lnTo>
                  <a:lnTo>
                    <a:pt x="8680" y="218"/>
                  </a:lnTo>
                  <a:lnTo>
                    <a:pt x="8676" y="214"/>
                  </a:lnTo>
                  <a:lnTo>
                    <a:pt x="8670" y="212"/>
                  </a:lnTo>
                  <a:lnTo>
                    <a:pt x="8660" y="212"/>
                  </a:lnTo>
                  <a:lnTo>
                    <a:pt x="8636" y="212"/>
                  </a:lnTo>
                  <a:lnTo>
                    <a:pt x="8626" y="214"/>
                  </a:lnTo>
                  <a:lnTo>
                    <a:pt x="8616" y="216"/>
                  </a:lnTo>
                  <a:lnTo>
                    <a:pt x="8614" y="218"/>
                  </a:lnTo>
                  <a:lnTo>
                    <a:pt x="8616" y="220"/>
                  </a:lnTo>
                  <a:lnTo>
                    <a:pt x="8620" y="222"/>
                  </a:lnTo>
                  <a:lnTo>
                    <a:pt x="8638" y="226"/>
                  </a:lnTo>
                  <a:lnTo>
                    <a:pt x="8662" y="226"/>
                  </a:lnTo>
                  <a:lnTo>
                    <a:pt x="8672" y="224"/>
                  </a:lnTo>
                  <a:lnTo>
                    <a:pt x="8680" y="222"/>
                  </a:lnTo>
                  <a:close/>
                  <a:moveTo>
                    <a:pt x="8502" y="208"/>
                  </a:moveTo>
                  <a:lnTo>
                    <a:pt x="8502" y="208"/>
                  </a:lnTo>
                  <a:lnTo>
                    <a:pt x="8502" y="206"/>
                  </a:lnTo>
                  <a:lnTo>
                    <a:pt x="8500" y="206"/>
                  </a:lnTo>
                  <a:lnTo>
                    <a:pt x="8496" y="202"/>
                  </a:lnTo>
                  <a:lnTo>
                    <a:pt x="8476" y="200"/>
                  </a:lnTo>
                  <a:lnTo>
                    <a:pt x="8464" y="200"/>
                  </a:lnTo>
                  <a:lnTo>
                    <a:pt x="8454" y="202"/>
                  </a:lnTo>
                  <a:lnTo>
                    <a:pt x="8446" y="204"/>
                  </a:lnTo>
                  <a:lnTo>
                    <a:pt x="8442" y="208"/>
                  </a:lnTo>
                  <a:lnTo>
                    <a:pt x="8442" y="212"/>
                  </a:lnTo>
                  <a:lnTo>
                    <a:pt x="8442" y="214"/>
                  </a:lnTo>
                  <a:lnTo>
                    <a:pt x="8448" y="216"/>
                  </a:lnTo>
                  <a:lnTo>
                    <a:pt x="8456" y="218"/>
                  </a:lnTo>
                  <a:lnTo>
                    <a:pt x="8468" y="218"/>
                  </a:lnTo>
                  <a:lnTo>
                    <a:pt x="8490" y="214"/>
                  </a:lnTo>
                  <a:lnTo>
                    <a:pt x="8498" y="212"/>
                  </a:lnTo>
                  <a:lnTo>
                    <a:pt x="8502" y="208"/>
                  </a:lnTo>
                  <a:close/>
                  <a:moveTo>
                    <a:pt x="8566" y="284"/>
                  </a:moveTo>
                  <a:lnTo>
                    <a:pt x="8566" y="284"/>
                  </a:lnTo>
                  <a:lnTo>
                    <a:pt x="8576" y="282"/>
                  </a:lnTo>
                  <a:lnTo>
                    <a:pt x="8586" y="278"/>
                  </a:lnTo>
                  <a:lnTo>
                    <a:pt x="8592" y="274"/>
                  </a:lnTo>
                  <a:lnTo>
                    <a:pt x="8598" y="268"/>
                  </a:lnTo>
                  <a:lnTo>
                    <a:pt x="8598" y="266"/>
                  </a:lnTo>
                  <a:lnTo>
                    <a:pt x="8592" y="264"/>
                  </a:lnTo>
                  <a:lnTo>
                    <a:pt x="8580" y="264"/>
                  </a:lnTo>
                  <a:lnTo>
                    <a:pt x="8558" y="268"/>
                  </a:lnTo>
                  <a:lnTo>
                    <a:pt x="8544" y="272"/>
                  </a:lnTo>
                  <a:lnTo>
                    <a:pt x="8534" y="276"/>
                  </a:lnTo>
                  <a:lnTo>
                    <a:pt x="8532" y="278"/>
                  </a:lnTo>
                  <a:lnTo>
                    <a:pt x="8534" y="280"/>
                  </a:lnTo>
                  <a:lnTo>
                    <a:pt x="8548" y="284"/>
                  </a:lnTo>
                  <a:lnTo>
                    <a:pt x="8566" y="284"/>
                  </a:lnTo>
                  <a:close/>
                  <a:moveTo>
                    <a:pt x="8560" y="322"/>
                  </a:moveTo>
                  <a:lnTo>
                    <a:pt x="8560" y="322"/>
                  </a:lnTo>
                  <a:lnTo>
                    <a:pt x="8570" y="324"/>
                  </a:lnTo>
                  <a:lnTo>
                    <a:pt x="8578" y="324"/>
                  </a:lnTo>
                  <a:lnTo>
                    <a:pt x="8582" y="322"/>
                  </a:lnTo>
                  <a:lnTo>
                    <a:pt x="8586" y="320"/>
                  </a:lnTo>
                  <a:lnTo>
                    <a:pt x="8594" y="314"/>
                  </a:lnTo>
                  <a:lnTo>
                    <a:pt x="8600" y="312"/>
                  </a:lnTo>
                  <a:lnTo>
                    <a:pt x="8606" y="312"/>
                  </a:lnTo>
                  <a:lnTo>
                    <a:pt x="8614" y="310"/>
                  </a:lnTo>
                  <a:lnTo>
                    <a:pt x="8618" y="306"/>
                  </a:lnTo>
                  <a:lnTo>
                    <a:pt x="8618" y="300"/>
                  </a:lnTo>
                  <a:lnTo>
                    <a:pt x="8618" y="292"/>
                  </a:lnTo>
                  <a:lnTo>
                    <a:pt x="8612" y="288"/>
                  </a:lnTo>
                  <a:lnTo>
                    <a:pt x="8604" y="284"/>
                  </a:lnTo>
                  <a:lnTo>
                    <a:pt x="8592" y="284"/>
                  </a:lnTo>
                  <a:lnTo>
                    <a:pt x="8576" y="288"/>
                  </a:lnTo>
                  <a:lnTo>
                    <a:pt x="8558" y="292"/>
                  </a:lnTo>
                  <a:lnTo>
                    <a:pt x="8544" y="294"/>
                  </a:lnTo>
                  <a:lnTo>
                    <a:pt x="8532" y="292"/>
                  </a:lnTo>
                  <a:lnTo>
                    <a:pt x="8522" y="290"/>
                  </a:lnTo>
                  <a:lnTo>
                    <a:pt x="8514" y="288"/>
                  </a:lnTo>
                  <a:lnTo>
                    <a:pt x="8508" y="290"/>
                  </a:lnTo>
                  <a:lnTo>
                    <a:pt x="8502" y="294"/>
                  </a:lnTo>
                  <a:lnTo>
                    <a:pt x="8496" y="304"/>
                  </a:lnTo>
                  <a:lnTo>
                    <a:pt x="8494" y="314"/>
                  </a:lnTo>
                  <a:lnTo>
                    <a:pt x="8494" y="318"/>
                  </a:lnTo>
                  <a:lnTo>
                    <a:pt x="8496" y="320"/>
                  </a:lnTo>
                  <a:lnTo>
                    <a:pt x="8502" y="324"/>
                  </a:lnTo>
                  <a:lnTo>
                    <a:pt x="8512" y="324"/>
                  </a:lnTo>
                  <a:lnTo>
                    <a:pt x="8534" y="320"/>
                  </a:lnTo>
                  <a:lnTo>
                    <a:pt x="8548" y="320"/>
                  </a:lnTo>
                  <a:lnTo>
                    <a:pt x="8560" y="322"/>
                  </a:lnTo>
                  <a:close/>
                  <a:moveTo>
                    <a:pt x="8116" y="340"/>
                  </a:moveTo>
                  <a:lnTo>
                    <a:pt x="8116" y="340"/>
                  </a:lnTo>
                  <a:lnTo>
                    <a:pt x="8110" y="342"/>
                  </a:lnTo>
                  <a:lnTo>
                    <a:pt x="8108" y="346"/>
                  </a:lnTo>
                  <a:lnTo>
                    <a:pt x="8108" y="350"/>
                  </a:lnTo>
                  <a:lnTo>
                    <a:pt x="8108" y="352"/>
                  </a:lnTo>
                  <a:lnTo>
                    <a:pt x="8112" y="354"/>
                  </a:lnTo>
                  <a:lnTo>
                    <a:pt x="8116" y="356"/>
                  </a:lnTo>
                  <a:lnTo>
                    <a:pt x="8120" y="356"/>
                  </a:lnTo>
                  <a:lnTo>
                    <a:pt x="8126" y="354"/>
                  </a:lnTo>
                  <a:lnTo>
                    <a:pt x="8134" y="346"/>
                  </a:lnTo>
                  <a:lnTo>
                    <a:pt x="8136" y="344"/>
                  </a:lnTo>
                  <a:lnTo>
                    <a:pt x="8136" y="340"/>
                  </a:lnTo>
                  <a:lnTo>
                    <a:pt x="8134" y="338"/>
                  </a:lnTo>
                  <a:lnTo>
                    <a:pt x="8130" y="338"/>
                  </a:lnTo>
                  <a:lnTo>
                    <a:pt x="8116" y="340"/>
                  </a:lnTo>
                  <a:close/>
                  <a:moveTo>
                    <a:pt x="8170" y="368"/>
                  </a:moveTo>
                  <a:lnTo>
                    <a:pt x="8170" y="368"/>
                  </a:lnTo>
                  <a:lnTo>
                    <a:pt x="8178" y="366"/>
                  </a:lnTo>
                  <a:lnTo>
                    <a:pt x="8182" y="364"/>
                  </a:lnTo>
                  <a:lnTo>
                    <a:pt x="8180" y="360"/>
                  </a:lnTo>
                  <a:lnTo>
                    <a:pt x="8176" y="356"/>
                  </a:lnTo>
                  <a:lnTo>
                    <a:pt x="8168" y="354"/>
                  </a:lnTo>
                  <a:lnTo>
                    <a:pt x="8158" y="352"/>
                  </a:lnTo>
                  <a:lnTo>
                    <a:pt x="8148" y="352"/>
                  </a:lnTo>
                  <a:lnTo>
                    <a:pt x="8138" y="356"/>
                  </a:lnTo>
                  <a:lnTo>
                    <a:pt x="8132" y="360"/>
                  </a:lnTo>
                  <a:lnTo>
                    <a:pt x="8128" y="362"/>
                  </a:lnTo>
                  <a:lnTo>
                    <a:pt x="8130" y="364"/>
                  </a:lnTo>
                  <a:lnTo>
                    <a:pt x="8134" y="366"/>
                  </a:lnTo>
                  <a:lnTo>
                    <a:pt x="8148" y="366"/>
                  </a:lnTo>
                  <a:lnTo>
                    <a:pt x="8170" y="368"/>
                  </a:lnTo>
                  <a:close/>
                  <a:moveTo>
                    <a:pt x="8394" y="332"/>
                  </a:moveTo>
                  <a:lnTo>
                    <a:pt x="8394" y="332"/>
                  </a:lnTo>
                  <a:lnTo>
                    <a:pt x="8382" y="332"/>
                  </a:lnTo>
                  <a:lnTo>
                    <a:pt x="8370" y="332"/>
                  </a:lnTo>
                  <a:lnTo>
                    <a:pt x="8366" y="332"/>
                  </a:lnTo>
                  <a:lnTo>
                    <a:pt x="8360" y="336"/>
                  </a:lnTo>
                  <a:lnTo>
                    <a:pt x="8358" y="340"/>
                  </a:lnTo>
                  <a:lnTo>
                    <a:pt x="8354" y="346"/>
                  </a:lnTo>
                  <a:lnTo>
                    <a:pt x="8354" y="352"/>
                  </a:lnTo>
                  <a:lnTo>
                    <a:pt x="8356" y="356"/>
                  </a:lnTo>
                  <a:lnTo>
                    <a:pt x="8360" y="358"/>
                  </a:lnTo>
                  <a:lnTo>
                    <a:pt x="8366" y="358"/>
                  </a:lnTo>
                  <a:lnTo>
                    <a:pt x="8382" y="356"/>
                  </a:lnTo>
                  <a:lnTo>
                    <a:pt x="8400" y="356"/>
                  </a:lnTo>
                  <a:lnTo>
                    <a:pt x="8408" y="356"/>
                  </a:lnTo>
                  <a:lnTo>
                    <a:pt x="8412" y="354"/>
                  </a:lnTo>
                  <a:lnTo>
                    <a:pt x="8414" y="348"/>
                  </a:lnTo>
                  <a:lnTo>
                    <a:pt x="8412" y="344"/>
                  </a:lnTo>
                  <a:lnTo>
                    <a:pt x="8410" y="338"/>
                  </a:lnTo>
                  <a:lnTo>
                    <a:pt x="8406" y="334"/>
                  </a:lnTo>
                  <a:lnTo>
                    <a:pt x="8400" y="332"/>
                  </a:lnTo>
                  <a:lnTo>
                    <a:pt x="8394" y="332"/>
                  </a:lnTo>
                  <a:close/>
                  <a:moveTo>
                    <a:pt x="8414" y="336"/>
                  </a:moveTo>
                  <a:lnTo>
                    <a:pt x="8414" y="336"/>
                  </a:lnTo>
                  <a:lnTo>
                    <a:pt x="8420" y="344"/>
                  </a:lnTo>
                  <a:lnTo>
                    <a:pt x="8428" y="348"/>
                  </a:lnTo>
                  <a:lnTo>
                    <a:pt x="8440" y="352"/>
                  </a:lnTo>
                  <a:lnTo>
                    <a:pt x="8446" y="354"/>
                  </a:lnTo>
                  <a:lnTo>
                    <a:pt x="8450" y="352"/>
                  </a:lnTo>
                  <a:lnTo>
                    <a:pt x="8452" y="350"/>
                  </a:lnTo>
                  <a:lnTo>
                    <a:pt x="8452" y="346"/>
                  </a:lnTo>
                  <a:lnTo>
                    <a:pt x="8454" y="342"/>
                  </a:lnTo>
                  <a:lnTo>
                    <a:pt x="8456" y="338"/>
                  </a:lnTo>
                  <a:lnTo>
                    <a:pt x="8462" y="336"/>
                  </a:lnTo>
                  <a:lnTo>
                    <a:pt x="8470" y="336"/>
                  </a:lnTo>
                  <a:lnTo>
                    <a:pt x="8488" y="334"/>
                  </a:lnTo>
                  <a:lnTo>
                    <a:pt x="8492" y="332"/>
                  </a:lnTo>
                  <a:lnTo>
                    <a:pt x="8494" y="330"/>
                  </a:lnTo>
                  <a:lnTo>
                    <a:pt x="8492" y="328"/>
                  </a:lnTo>
                  <a:lnTo>
                    <a:pt x="8488" y="326"/>
                  </a:lnTo>
                  <a:lnTo>
                    <a:pt x="8468" y="322"/>
                  </a:lnTo>
                  <a:lnTo>
                    <a:pt x="8444" y="320"/>
                  </a:lnTo>
                  <a:lnTo>
                    <a:pt x="8422" y="320"/>
                  </a:lnTo>
                  <a:lnTo>
                    <a:pt x="8414" y="322"/>
                  </a:lnTo>
                  <a:lnTo>
                    <a:pt x="8410" y="326"/>
                  </a:lnTo>
                  <a:lnTo>
                    <a:pt x="8410" y="330"/>
                  </a:lnTo>
                  <a:lnTo>
                    <a:pt x="8414" y="336"/>
                  </a:lnTo>
                  <a:close/>
                  <a:moveTo>
                    <a:pt x="8486" y="354"/>
                  </a:moveTo>
                  <a:lnTo>
                    <a:pt x="8486" y="354"/>
                  </a:lnTo>
                  <a:lnTo>
                    <a:pt x="8476" y="356"/>
                  </a:lnTo>
                  <a:lnTo>
                    <a:pt x="8474" y="360"/>
                  </a:lnTo>
                  <a:lnTo>
                    <a:pt x="8476" y="362"/>
                  </a:lnTo>
                  <a:lnTo>
                    <a:pt x="8480" y="362"/>
                  </a:lnTo>
                  <a:lnTo>
                    <a:pt x="8498" y="364"/>
                  </a:lnTo>
                  <a:lnTo>
                    <a:pt x="8516" y="362"/>
                  </a:lnTo>
                  <a:lnTo>
                    <a:pt x="8524" y="362"/>
                  </a:lnTo>
                  <a:lnTo>
                    <a:pt x="8526" y="360"/>
                  </a:lnTo>
                  <a:lnTo>
                    <a:pt x="8524" y="356"/>
                  </a:lnTo>
                  <a:lnTo>
                    <a:pt x="8522" y="354"/>
                  </a:lnTo>
                  <a:lnTo>
                    <a:pt x="8506" y="352"/>
                  </a:lnTo>
                  <a:lnTo>
                    <a:pt x="8498" y="352"/>
                  </a:lnTo>
                  <a:lnTo>
                    <a:pt x="8488" y="352"/>
                  </a:lnTo>
                  <a:lnTo>
                    <a:pt x="8486" y="354"/>
                  </a:lnTo>
                  <a:close/>
                  <a:moveTo>
                    <a:pt x="8458" y="244"/>
                  </a:moveTo>
                  <a:lnTo>
                    <a:pt x="8458" y="244"/>
                  </a:lnTo>
                  <a:lnTo>
                    <a:pt x="8468" y="244"/>
                  </a:lnTo>
                  <a:lnTo>
                    <a:pt x="8470" y="242"/>
                  </a:lnTo>
                  <a:lnTo>
                    <a:pt x="8468" y="242"/>
                  </a:lnTo>
                  <a:lnTo>
                    <a:pt x="8460" y="238"/>
                  </a:lnTo>
                  <a:lnTo>
                    <a:pt x="8444" y="232"/>
                  </a:lnTo>
                  <a:lnTo>
                    <a:pt x="8432" y="228"/>
                  </a:lnTo>
                  <a:lnTo>
                    <a:pt x="8424" y="228"/>
                  </a:lnTo>
                  <a:lnTo>
                    <a:pt x="8416" y="230"/>
                  </a:lnTo>
                  <a:lnTo>
                    <a:pt x="8406" y="234"/>
                  </a:lnTo>
                  <a:lnTo>
                    <a:pt x="8398" y="238"/>
                  </a:lnTo>
                  <a:lnTo>
                    <a:pt x="8396" y="240"/>
                  </a:lnTo>
                  <a:lnTo>
                    <a:pt x="8400" y="240"/>
                  </a:lnTo>
                  <a:lnTo>
                    <a:pt x="8408" y="240"/>
                  </a:lnTo>
                  <a:lnTo>
                    <a:pt x="8430" y="242"/>
                  </a:lnTo>
                  <a:lnTo>
                    <a:pt x="8458" y="244"/>
                  </a:lnTo>
                  <a:close/>
                  <a:moveTo>
                    <a:pt x="8344" y="256"/>
                  </a:moveTo>
                  <a:lnTo>
                    <a:pt x="8344" y="256"/>
                  </a:lnTo>
                  <a:lnTo>
                    <a:pt x="8348" y="258"/>
                  </a:lnTo>
                  <a:lnTo>
                    <a:pt x="8352" y="258"/>
                  </a:lnTo>
                  <a:lnTo>
                    <a:pt x="8360" y="256"/>
                  </a:lnTo>
                  <a:lnTo>
                    <a:pt x="8368" y="256"/>
                  </a:lnTo>
                  <a:lnTo>
                    <a:pt x="8374" y="258"/>
                  </a:lnTo>
                  <a:lnTo>
                    <a:pt x="8380" y="260"/>
                  </a:lnTo>
                  <a:lnTo>
                    <a:pt x="8384" y="262"/>
                  </a:lnTo>
                  <a:lnTo>
                    <a:pt x="8388" y="262"/>
                  </a:lnTo>
                  <a:lnTo>
                    <a:pt x="8398" y="260"/>
                  </a:lnTo>
                  <a:lnTo>
                    <a:pt x="8412" y="256"/>
                  </a:lnTo>
                  <a:lnTo>
                    <a:pt x="8436" y="252"/>
                  </a:lnTo>
                  <a:lnTo>
                    <a:pt x="8440" y="252"/>
                  </a:lnTo>
                  <a:lnTo>
                    <a:pt x="8440" y="250"/>
                  </a:lnTo>
                  <a:lnTo>
                    <a:pt x="8428" y="248"/>
                  </a:lnTo>
                  <a:lnTo>
                    <a:pt x="8386" y="242"/>
                  </a:lnTo>
                  <a:lnTo>
                    <a:pt x="8380" y="242"/>
                  </a:lnTo>
                  <a:lnTo>
                    <a:pt x="8376" y="244"/>
                  </a:lnTo>
                  <a:lnTo>
                    <a:pt x="8376" y="246"/>
                  </a:lnTo>
                  <a:lnTo>
                    <a:pt x="8378" y="248"/>
                  </a:lnTo>
                  <a:lnTo>
                    <a:pt x="8382" y="252"/>
                  </a:lnTo>
                  <a:lnTo>
                    <a:pt x="8380" y="252"/>
                  </a:lnTo>
                  <a:lnTo>
                    <a:pt x="8376" y="252"/>
                  </a:lnTo>
                  <a:lnTo>
                    <a:pt x="8350" y="252"/>
                  </a:lnTo>
                  <a:lnTo>
                    <a:pt x="8342" y="254"/>
                  </a:lnTo>
                  <a:lnTo>
                    <a:pt x="8344" y="256"/>
                  </a:lnTo>
                  <a:close/>
                  <a:moveTo>
                    <a:pt x="8442" y="270"/>
                  </a:moveTo>
                  <a:lnTo>
                    <a:pt x="8442" y="270"/>
                  </a:lnTo>
                  <a:lnTo>
                    <a:pt x="8442" y="272"/>
                  </a:lnTo>
                  <a:lnTo>
                    <a:pt x="8450" y="276"/>
                  </a:lnTo>
                  <a:lnTo>
                    <a:pt x="8462" y="278"/>
                  </a:lnTo>
                  <a:lnTo>
                    <a:pt x="8472" y="278"/>
                  </a:lnTo>
                  <a:lnTo>
                    <a:pt x="8474" y="278"/>
                  </a:lnTo>
                  <a:lnTo>
                    <a:pt x="8472" y="276"/>
                  </a:lnTo>
                  <a:lnTo>
                    <a:pt x="8464" y="270"/>
                  </a:lnTo>
                  <a:lnTo>
                    <a:pt x="8452" y="268"/>
                  </a:lnTo>
                  <a:lnTo>
                    <a:pt x="8446" y="268"/>
                  </a:lnTo>
                  <a:lnTo>
                    <a:pt x="8442" y="270"/>
                  </a:lnTo>
                  <a:close/>
                  <a:moveTo>
                    <a:pt x="8478" y="296"/>
                  </a:moveTo>
                  <a:lnTo>
                    <a:pt x="8478" y="296"/>
                  </a:lnTo>
                  <a:lnTo>
                    <a:pt x="8484" y="294"/>
                  </a:lnTo>
                  <a:lnTo>
                    <a:pt x="8486" y="290"/>
                  </a:lnTo>
                  <a:lnTo>
                    <a:pt x="8486" y="288"/>
                  </a:lnTo>
                  <a:lnTo>
                    <a:pt x="8484" y="286"/>
                  </a:lnTo>
                  <a:lnTo>
                    <a:pt x="8480" y="286"/>
                  </a:lnTo>
                  <a:lnTo>
                    <a:pt x="8472" y="286"/>
                  </a:lnTo>
                  <a:lnTo>
                    <a:pt x="8462" y="286"/>
                  </a:lnTo>
                  <a:lnTo>
                    <a:pt x="8450" y="290"/>
                  </a:lnTo>
                  <a:lnTo>
                    <a:pt x="8444" y="292"/>
                  </a:lnTo>
                  <a:lnTo>
                    <a:pt x="8444" y="294"/>
                  </a:lnTo>
                  <a:lnTo>
                    <a:pt x="8450" y="294"/>
                  </a:lnTo>
                  <a:lnTo>
                    <a:pt x="8464" y="296"/>
                  </a:lnTo>
                  <a:lnTo>
                    <a:pt x="8478" y="296"/>
                  </a:lnTo>
                  <a:close/>
                  <a:moveTo>
                    <a:pt x="8372" y="268"/>
                  </a:moveTo>
                  <a:lnTo>
                    <a:pt x="8372" y="268"/>
                  </a:lnTo>
                  <a:lnTo>
                    <a:pt x="8370" y="268"/>
                  </a:lnTo>
                  <a:lnTo>
                    <a:pt x="8372" y="270"/>
                  </a:lnTo>
                  <a:lnTo>
                    <a:pt x="8378" y="272"/>
                  </a:lnTo>
                  <a:lnTo>
                    <a:pt x="8388" y="274"/>
                  </a:lnTo>
                  <a:lnTo>
                    <a:pt x="8400" y="278"/>
                  </a:lnTo>
                  <a:lnTo>
                    <a:pt x="8416" y="284"/>
                  </a:lnTo>
                  <a:lnTo>
                    <a:pt x="8426" y="286"/>
                  </a:lnTo>
                  <a:lnTo>
                    <a:pt x="8444" y="286"/>
                  </a:lnTo>
                  <a:lnTo>
                    <a:pt x="8456" y="284"/>
                  </a:lnTo>
                  <a:lnTo>
                    <a:pt x="8458" y="284"/>
                  </a:lnTo>
                  <a:lnTo>
                    <a:pt x="8456" y="282"/>
                  </a:lnTo>
                  <a:lnTo>
                    <a:pt x="8432" y="276"/>
                  </a:lnTo>
                  <a:lnTo>
                    <a:pt x="8418" y="272"/>
                  </a:lnTo>
                  <a:lnTo>
                    <a:pt x="8400" y="268"/>
                  </a:lnTo>
                  <a:lnTo>
                    <a:pt x="8384" y="268"/>
                  </a:lnTo>
                  <a:lnTo>
                    <a:pt x="8372" y="268"/>
                  </a:lnTo>
                  <a:close/>
                  <a:moveTo>
                    <a:pt x="8332" y="280"/>
                  </a:moveTo>
                  <a:lnTo>
                    <a:pt x="8332" y="280"/>
                  </a:lnTo>
                  <a:lnTo>
                    <a:pt x="8338" y="282"/>
                  </a:lnTo>
                  <a:lnTo>
                    <a:pt x="8344" y="284"/>
                  </a:lnTo>
                  <a:lnTo>
                    <a:pt x="8364" y="288"/>
                  </a:lnTo>
                  <a:lnTo>
                    <a:pt x="8390" y="294"/>
                  </a:lnTo>
                  <a:lnTo>
                    <a:pt x="8404" y="298"/>
                  </a:lnTo>
                  <a:lnTo>
                    <a:pt x="8412" y="302"/>
                  </a:lnTo>
                  <a:lnTo>
                    <a:pt x="8424" y="300"/>
                  </a:lnTo>
                  <a:lnTo>
                    <a:pt x="8432" y="296"/>
                  </a:lnTo>
                  <a:lnTo>
                    <a:pt x="8434" y="294"/>
                  </a:lnTo>
                  <a:lnTo>
                    <a:pt x="8432" y="294"/>
                  </a:lnTo>
                  <a:lnTo>
                    <a:pt x="8410" y="286"/>
                  </a:lnTo>
                  <a:lnTo>
                    <a:pt x="8380" y="276"/>
                  </a:lnTo>
                  <a:lnTo>
                    <a:pt x="8366" y="274"/>
                  </a:lnTo>
                  <a:lnTo>
                    <a:pt x="8354" y="274"/>
                  </a:lnTo>
                  <a:lnTo>
                    <a:pt x="8348" y="274"/>
                  </a:lnTo>
                  <a:lnTo>
                    <a:pt x="8340" y="274"/>
                  </a:lnTo>
                  <a:lnTo>
                    <a:pt x="8326" y="268"/>
                  </a:lnTo>
                  <a:lnTo>
                    <a:pt x="8320" y="266"/>
                  </a:lnTo>
                  <a:lnTo>
                    <a:pt x="8314" y="266"/>
                  </a:lnTo>
                  <a:lnTo>
                    <a:pt x="8308" y="268"/>
                  </a:lnTo>
                  <a:lnTo>
                    <a:pt x="8302" y="272"/>
                  </a:lnTo>
                  <a:lnTo>
                    <a:pt x="8300" y="274"/>
                  </a:lnTo>
                  <a:lnTo>
                    <a:pt x="8302" y="276"/>
                  </a:lnTo>
                  <a:lnTo>
                    <a:pt x="8308" y="278"/>
                  </a:lnTo>
                  <a:lnTo>
                    <a:pt x="8320" y="278"/>
                  </a:lnTo>
                  <a:lnTo>
                    <a:pt x="8332" y="280"/>
                  </a:lnTo>
                  <a:close/>
                  <a:moveTo>
                    <a:pt x="8304" y="294"/>
                  </a:moveTo>
                  <a:lnTo>
                    <a:pt x="8304" y="294"/>
                  </a:lnTo>
                  <a:lnTo>
                    <a:pt x="8312" y="296"/>
                  </a:lnTo>
                  <a:lnTo>
                    <a:pt x="8316" y="298"/>
                  </a:lnTo>
                  <a:lnTo>
                    <a:pt x="8320" y="300"/>
                  </a:lnTo>
                  <a:lnTo>
                    <a:pt x="8328" y="298"/>
                  </a:lnTo>
                  <a:lnTo>
                    <a:pt x="8340" y="296"/>
                  </a:lnTo>
                  <a:lnTo>
                    <a:pt x="8352" y="296"/>
                  </a:lnTo>
                  <a:lnTo>
                    <a:pt x="8360" y="294"/>
                  </a:lnTo>
                  <a:lnTo>
                    <a:pt x="8358" y="294"/>
                  </a:lnTo>
                  <a:lnTo>
                    <a:pt x="8340" y="288"/>
                  </a:lnTo>
                  <a:lnTo>
                    <a:pt x="8330" y="286"/>
                  </a:lnTo>
                  <a:lnTo>
                    <a:pt x="8324" y="286"/>
                  </a:lnTo>
                  <a:lnTo>
                    <a:pt x="8320" y="288"/>
                  </a:lnTo>
                  <a:lnTo>
                    <a:pt x="8318" y="290"/>
                  </a:lnTo>
                  <a:lnTo>
                    <a:pt x="8312" y="290"/>
                  </a:lnTo>
                  <a:lnTo>
                    <a:pt x="8302" y="286"/>
                  </a:lnTo>
                  <a:lnTo>
                    <a:pt x="8292" y="286"/>
                  </a:lnTo>
                  <a:lnTo>
                    <a:pt x="8288" y="288"/>
                  </a:lnTo>
                  <a:lnTo>
                    <a:pt x="8284" y="292"/>
                  </a:lnTo>
                  <a:lnTo>
                    <a:pt x="8282" y="294"/>
                  </a:lnTo>
                  <a:lnTo>
                    <a:pt x="8286" y="294"/>
                  </a:lnTo>
                  <a:lnTo>
                    <a:pt x="8304" y="294"/>
                  </a:lnTo>
                  <a:close/>
                  <a:moveTo>
                    <a:pt x="8370" y="298"/>
                  </a:moveTo>
                  <a:lnTo>
                    <a:pt x="8370" y="298"/>
                  </a:lnTo>
                  <a:lnTo>
                    <a:pt x="8350" y="300"/>
                  </a:lnTo>
                  <a:lnTo>
                    <a:pt x="8346" y="302"/>
                  </a:lnTo>
                  <a:lnTo>
                    <a:pt x="8350" y="306"/>
                  </a:lnTo>
                  <a:lnTo>
                    <a:pt x="8358" y="308"/>
                  </a:lnTo>
                  <a:lnTo>
                    <a:pt x="8372" y="308"/>
                  </a:lnTo>
                  <a:lnTo>
                    <a:pt x="8398" y="306"/>
                  </a:lnTo>
                  <a:lnTo>
                    <a:pt x="8402" y="304"/>
                  </a:lnTo>
                  <a:lnTo>
                    <a:pt x="8404" y="304"/>
                  </a:lnTo>
                  <a:lnTo>
                    <a:pt x="8398" y="300"/>
                  </a:lnTo>
                  <a:lnTo>
                    <a:pt x="8384" y="298"/>
                  </a:lnTo>
                  <a:lnTo>
                    <a:pt x="8370" y="298"/>
                  </a:lnTo>
                  <a:close/>
                  <a:moveTo>
                    <a:pt x="8432" y="314"/>
                  </a:moveTo>
                  <a:lnTo>
                    <a:pt x="8432" y="314"/>
                  </a:lnTo>
                  <a:lnTo>
                    <a:pt x="8442" y="314"/>
                  </a:lnTo>
                  <a:lnTo>
                    <a:pt x="8446" y="314"/>
                  </a:lnTo>
                  <a:lnTo>
                    <a:pt x="8448" y="312"/>
                  </a:lnTo>
                  <a:lnTo>
                    <a:pt x="8448" y="310"/>
                  </a:lnTo>
                  <a:lnTo>
                    <a:pt x="8448" y="308"/>
                  </a:lnTo>
                  <a:lnTo>
                    <a:pt x="8442" y="306"/>
                  </a:lnTo>
                  <a:lnTo>
                    <a:pt x="8430" y="306"/>
                  </a:lnTo>
                  <a:lnTo>
                    <a:pt x="8420" y="308"/>
                  </a:lnTo>
                  <a:lnTo>
                    <a:pt x="8418" y="308"/>
                  </a:lnTo>
                  <a:lnTo>
                    <a:pt x="8420" y="310"/>
                  </a:lnTo>
                  <a:lnTo>
                    <a:pt x="8424" y="312"/>
                  </a:lnTo>
                  <a:lnTo>
                    <a:pt x="8432" y="314"/>
                  </a:lnTo>
                  <a:close/>
                  <a:moveTo>
                    <a:pt x="8294" y="324"/>
                  </a:moveTo>
                  <a:lnTo>
                    <a:pt x="8294" y="324"/>
                  </a:lnTo>
                  <a:lnTo>
                    <a:pt x="8304" y="322"/>
                  </a:lnTo>
                  <a:lnTo>
                    <a:pt x="8304" y="320"/>
                  </a:lnTo>
                  <a:lnTo>
                    <a:pt x="8302" y="316"/>
                  </a:lnTo>
                  <a:lnTo>
                    <a:pt x="8296" y="312"/>
                  </a:lnTo>
                  <a:lnTo>
                    <a:pt x="8290" y="310"/>
                  </a:lnTo>
                  <a:lnTo>
                    <a:pt x="8284" y="308"/>
                  </a:lnTo>
                  <a:lnTo>
                    <a:pt x="8280" y="310"/>
                  </a:lnTo>
                  <a:lnTo>
                    <a:pt x="8278" y="312"/>
                  </a:lnTo>
                  <a:lnTo>
                    <a:pt x="8280" y="314"/>
                  </a:lnTo>
                  <a:lnTo>
                    <a:pt x="8282" y="314"/>
                  </a:lnTo>
                  <a:lnTo>
                    <a:pt x="8280" y="316"/>
                  </a:lnTo>
                  <a:lnTo>
                    <a:pt x="8278" y="320"/>
                  </a:lnTo>
                  <a:lnTo>
                    <a:pt x="8278" y="322"/>
                  </a:lnTo>
                  <a:lnTo>
                    <a:pt x="8280" y="322"/>
                  </a:lnTo>
                  <a:lnTo>
                    <a:pt x="8294" y="324"/>
                  </a:lnTo>
                  <a:close/>
                  <a:moveTo>
                    <a:pt x="11820" y="2336"/>
                  </a:moveTo>
                  <a:lnTo>
                    <a:pt x="11820" y="2336"/>
                  </a:lnTo>
                  <a:lnTo>
                    <a:pt x="11820" y="2338"/>
                  </a:lnTo>
                  <a:lnTo>
                    <a:pt x="11824" y="2342"/>
                  </a:lnTo>
                  <a:lnTo>
                    <a:pt x="11830" y="2348"/>
                  </a:lnTo>
                  <a:lnTo>
                    <a:pt x="11838" y="2360"/>
                  </a:lnTo>
                  <a:lnTo>
                    <a:pt x="11840" y="2368"/>
                  </a:lnTo>
                  <a:lnTo>
                    <a:pt x="11840" y="2374"/>
                  </a:lnTo>
                  <a:lnTo>
                    <a:pt x="11838" y="2386"/>
                  </a:lnTo>
                  <a:lnTo>
                    <a:pt x="11832" y="2398"/>
                  </a:lnTo>
                  <a:lnTo>
                    <a:pt x="11832" y="2404"/>
                  </a:lnTo>
                  <a:lnTo>
                    <a:pt x="11834" y="2412"/>
                  </a:lnTo>
                  <a:lnTo>
                    <a:pt x="11836" y="2422"/>
                  </a:lnTo>
                  <a:lnTo>
                    <a:pt x="11836" y="2436"/>
                  </a:lnTo>
                  <a:lnTo>
                    <a:pt x="11836" y="2466"/>
                  </a:lnTo>
                  <a:lnTo>
                    <a:pt x="11832" y="2492"/>
                  </a:lnTo>
                  <a:lnTo>
                    <a:pt x="11828" y="2504"/>
                  </a:lnTo>
                  <a:lnTo>
                    <a:pt x="11826" y="2510"/>
                  </a:lnTo>
                  <a:lnTo>
                    <a:pt x="11824" y="2514"/>
                  </a:lnTo>
                  <a:lnTo>
                    <a:pt x="11826" y="2520"/>
                  </a:lnTo>
                  <a:lnTo>
                    <a:pt x="11832" y="2530"/>
                  </a:lnTo>
                  <a:lnTo>
                    <a:pt x="11834" y="2536"/>
                  </a:lnTo>
                  <a:lnTo>
                    <a:pt x="11836" y="2544"/>
                  </a:lnTo>
                  <a:lnTo>
                    <a:pt x="11836" y="2554"/>
                  </a:lnTo>
                  <a:lnTo>
                    <a:pt x="11830" y="2568"/>
                  </a:lnTo>
                  <a:lnTo>
                    <a:pt x="11828" y="2578"/>
                  </a:lnTo>
                  <a:lnTo>
                    <a:pt x="11828" y="2586"/>
                  </a:lnTo>
                  <a:lnTo>
                    <a:pt x="11830" y="2600"/>
                  </a:lnTo>
                  <a:lnTo>
                    <a:pt x="11832" y="2612"/>
                  </a:lnTo>
                  <a:lnTo>
                    <a:pt x="11832" y="2618"/>
                  </a:lnTo>
                  <a:lnTo>
                    <a:pt x="11830" y="2624"/>
                  </a:lnTo>
                  <a:lnTo>
                    <a:pt x="11824" y="2634"/>
                  </a:lnTo>
                  <a:lnTo>
                    <a:pt x="11822" y="2644"/>
                  </a:lnTo>
                  <a:lnTo>
                    <a:pt x="11824" y="2654"/>
                  </a:lnTo>
                  <a:lnTo>
                    <a:pt x="11828" y="2666"/>
                  </a:lnTo>
                  <a:lnTo>
                    <a:pt x="11830" y="2678"/>
                  </a:lnTo>
                  <a:lnTo>
                    <a:pt x="11832" y="2678"/>
                  </a:lnTo>
                  <a:lnTo>
                    <a:pt x="11834" y="2676"/>
                  </a:lnTo>
                  <a:lnTo>
                    <a:pt x="11838" y="2668"/>
                  </a:lnTo>
                  <a:lnTo>
                    <a:pt x="11842" y="2654"/>
                  </a:lnTo>
                  <a:lnTo>
                    <a:pt x="11846" y="2642"/>
                  </a:lnTo>
                  <a:lnTo>
                    <a:pt x="11852" y="2632"/>
                  </a:lnTo>
                  <a:lnTo>
                    <a:pt x="11854" y="2630"/>
                  </a:lnTo>
                  <a:lnTo>
                    <a:pt x="11856" y="2630"/>
                  </a:lnTo>
                  <a:lnTo>
                    <a:pt x="11860" y="2634"/>
                  </a:lnTo>
                  <a:lnTo>
                    <a:pt x="11864" y="2638"/>
                  </a:lnTo>
                  <a:lnTo>
                    <a:pt x="11868" y="2638"/>
                  </a:lnTo>
                  <a:lnTo>
                    <a:pt x="11874" y="2638"/>
                  </a:lnTo>
                  <a:lnTo>
                    <a:pt x="11880" y="2638"/>
                  </a:lnTo>
                  <a:lnTo>
                    <a:pt x="11882" y="2642"/>
                  </a:lnTo>
                  <a:lnTo>
                    <a:pt x="11884" y="2646"/>
                  </a:lnTo>
                  <a:lnTo>
                    <a:pt x="11886" y="2656"/>
                  </a:lnTo>
                  <a:lnTo>
                    <a:pt x="11888" y="2664"/>
                  </a:lnTo>
                  <a:lnTo>
                    <a:pt x="11888" y="2666"/>
                  </a:lnTo>
                  <a:lnTo>
                    <a:pt x="11890" y="2664"/>
                  </a:lnTo>
                  <a:lnTo>
                    <a:pt x="11894" y="2652"/>
                  </a:lnTo>
                  <a:lnTo>
                    <a:pt x="11894" y="2648"/>
                  </a:lnTo>
                  <a:lnTo>
                    <a:pt x="11892" y="2642"/>
                  </a:lnTo>
                  <a:lnTo>
                    <a:pt x="11892" y="2634"/>
                  </a:lnTo>
                  <a:lnTo>
                    <a:pt x="11892" y="2626"/>
                  </a:lnTo>
                  <a:lnTo>
                    <a:pt x="11890" y="2624"/>
                  </a:lnTo>
                  <a:lnTo>
                    <a:pt x="11888" y="2626"/>
                  </a:lnTo>
                  <a:lnTo>
                    <a:pt x="11882" y="2624"/>
                  </a:lnTo>
                  <a:lnTo>
                    <a:pt x="11878" y="2622"/>
                  </a:lnTo>
                  <a:lnTo>
                    <a:pt x="11876" y="2618"/>
                  </a:lnTo>
                  <a:lnTo>
                    <a:pt x="11872" y="2610"/>
                  </a:lnTo>
                  <a:lnTo>
                    <a:pt x="11868" y="2598"/>
                  </a:lnTo>
                  <a:lnTo>
                    <a:pt x="11864" y="2594"/>
                  </a:lnTo>
                  <a:lnTo>
                    <a:pt x="11860" y="2588"/>
                  </a:lnTo>
                  <a:lnTo>
                    <a:pt x="11856" y="2582"/>
                  </a:lnTo>
                  <a:lnTo>
                    <a:pt x="11852" y="2572"/>
                  </a:lnTo>
                  <a:lnTo>
                    <a:pt x="11852" y="2562"/>
                  </a:lnTo>
                  <a:lnTo>
                    <a:pt x="11854" y="2550"/>
                  </a:lnTo>
                  <a:lnTo>
                    <a:pt x="11860" y="2528"/>
                  </a:lnTo>
                  <a:lnTo>
                    <a:pt x="11866" y="2512"/>
                  </a:lnTo>
                  <a:lnTo>
                    <a:pt x="11870" y="2508"/>
                  </a:lnTo>
                  <a:lnTo>
                    <a:pt x="11870" y="2502"/>
                  </a:lnTo>
                  <a:lnTo>
                    <a:pt x="11870" y="2494"/>
                  </a:lnTo>
                  <a:lnTo>
                    <a:pt x="11872" y="2490"/>
                  </a:lnTo>
                  <a:lnTo>
                    <a:pt x="11874" y="2486"/>
                  </a:lnTo>
                  <a:lnTo>
                    <a:pt x="11876" y="2484"/>
                  </a:lnTo>
                  <a:lnTo>
                    <a:pt x="11882" y="2482"/>
                  </a:lnTo>
                  <a:lnTo>
                    <a:pt x="11892" y="2480"/>
                  </a:lnTo>
                  <a:lnTo>
                    <a:pt x="11902" y="2480"/>
                  </a:lnTo>
                  <a:lnTo>
                    <a:pt x="11914" y="2484"/>
                  </a:lnTo>
                  <a:lnTo>
                    <a:pt x="11924" y="2494"/>
                  </a:lnTo>
                  <a:lnTo>
                    <a:pt x="11938" y="2512"/>
                  </a:lnTo>
                  <a:lnTo>
                    <a:pt x="11940" y="2516"/>
                  </a:lnTo>
                  <a:lnTo>
                    <a:pt x="11940" y="2510"/>
                  </a:lnTo>
                  <a:lnTo>
                    <a:pt x="11936" y="2502"/>
                  </a:lnTo>
                  <a:lnTo>
                    <a:pt x="11930" y="2492"/>
                  </a:lnTo>
                  <a:lnTo>
                    <a:pt x="11922" y="2482"/>
                  </a:lnTo>
                  <a:lnTo>
                    <a:pt x="11920" y="2476"/>
                  </a:lnTo>
                  <a:lnTo>
                    <a:pt x="11920" y="2468"/>
                  </a:lnTo>
                  <a:lnTo>
                    <a:pt x="11914" y="2450"/>
                  </a:lnTo>
                  <a:lnTo>
                    <a:pt x="11908" y="2432"/>
                  </a:lnTo>
                  <a:lnTo>
                    <a:pt x="11902" y="2414"/>
                  </a:lnTo>
                  <a:lnTo>
                    <a:pt x="11898" y="2404"/>
                  </a:lnTo>
                  <a:lnTo>
                    <a:pt x="11898" y="2396"/>
                  </a:lnTo>
                  <a:lnTo>
                    <a:pt x="11896" y="2380"/>
                  </a:lnTo>
                  <a:lnTo>
                    <a:pt x="11892" y="2368"/>
                  </a:lnTo>
                  <a:lnTo>
                    <a:pt x="11890" y="2356"/>
                  </a:lnTo>
                  <a:lnTo>
                    <a:pt x="11888" y="2346"/>
                  </a:lnTo>
                  <a:lnTo>
                    <a:pt x="11886" y="2344"/>
                  </a:lnTo>
                  <a:lnTo>
                    <a:pt x="11886" y="2342"/>
                  </a:lnTo>
                  <a:lnTo>
                    <a:pt x="11882" y="2344"/>
                  </a:lnTo>
                  <a:lnTo>
                    <a:pt x="11882" y="2346"/>
                  </a:lnTo>
                  <a:lnTo>
                    <a:pt x="11882" y="2344"/>
                  </a:lnTo>
                  <a:lnTo>
                    <a:pt x="11882" y="2336"/>
                  </a:lnTo>
                  <a:lnTo>
                    <a:pt x="11882" y="2328"/>
                  </a:lnTo>
                  <a:lnTo>
                    <a:pt x="11882" y="2326"/>
                  </a:lnTo>
                  <a:lnTo>
                    <a:pt x="11882" y="2328"/>
                  </a:lnTo>
                  <a:lnTo>
                    <a:pt x="11880" y="2328"/>
                  </a:lnTo>
                  <a:lnTo>
                    <a:pt x="11876" y="2322"/>
                  </a:lnTo>
                  <a:lnTo>
                    <a:pt x="11876" y="2314"/>
                  </a:lnTo>
                  <a:lnTo>
                    <a:pt x="11876" y="2308"/>
                  </a:lnTo>
                  <a:lnTo>
                    <a:pt x="11880" y="2296"/>
                  </a:lnTo>
                  <a:lnTo>
                    <a:pt x="11884" y="2290"/>
                  </a:lnTo>
                  <a:lnTo>
                    <a:pt x="11884" y="2282"/>
                  </a:lnTo>
                  <a:lnTo>
                    <a:pt x="11884" y="2270"/>
                  </a:lnTo>
                  <a:lnTo>
                    <a:pt x="11882" y="2256"/>
                  </a:lnTo>
                  <a:lnTo>
                    <a:pt x="11878" y="2240"/>
                  </a:lnTo>
                  <a:lnTo>
                    <a:pt x="11876" y="2234"/>
                  </a:lnTo>
                  <a:lnTo>
                    <a:pt x="11876" y="2230"/>
                  </a:lnTo>
                  <a:lnTo>
                    <a:pt x="11876" y="2228"/>
                  </a:lnTo>
                  <a:lnTo>
                    <a:pt x="11874" y="2226"/>
                  </a:lnTo>
                  <a:lnTo>
                    <a:pt x="11872" y="2226"/>
                  </a:lnTo>
                  <a:lnTo>
                    <a:pt x="11872" y="2222"/>
                  </a:lnTo>
                  <a:lnTo>
                    <a:pt x="11870" y="2214"/>
                  </a:lnTo>
                  <a:lnTo>
                    <a:pt x="11868" y="2208"/>
                  </a:lnTo>
                  <a:lnTo>
                    <a:pt x="11866" y="2204"/>
                  </a:lnTo>
                  <a:lnTo>
                    <a:pt x="11868" y="2200"/>
                  </a:lnTo>
                  <a:lnTo>
                    <a:pt x="11872" y="2192"/>
                  </a:lnTo>
                  <a:lnTo>
                    <a:pt x="11870" y="2188"/>
                  </a:lnTo>
                  <a:lnTo>
                    <a:pt x="11866" y="2182"/>
                  </a:lnTo>
                  <a:lnTo>
                    <a:pt x="11862" y="2176"/>
                  </a:lnTo>
                  <a:lnTo>
                    <a:pt x="11860" y="2172"/>
                  </a:lnTo>
                  <a:lnTo>
                    <a:pt x="11858" y="2174"/>
                  </a:lnTo>
                  <a:lnTo>
                    <a:pt x="11854" y="2178"/>
                  </a:lnTo>
                  <a:lnTo>
                    <a:pt x="11852" y="2180"/>
                  </a:lnTo>
                  <a:lnTo>
                    <a:pt x="11846" y="2180"/>
                  </a:lnTo>
                  <a:lnTo>
                    <a:pt x="11844" y="2182"/>
                  </a:lnTo>
                  <a:lnTo>
                    <a:pt x="11842" y="2182"/>
                  </a:lnTo>
                  <a:lnTo>
                    <a:pt x="11848" y="2188"/>
                  </a:lnTo>
                  <a:lnTo>
                    <a:pt x="11854" y="2198"/>
                  </a:lnTo>
                  <a:lnTo>
                    <a:pt x="11858" y="2202"/>
                  </a:lnTo>
                  <a:lnTo>
                    <a:pt x="11858" y="2208"/>
                  </a:lnTo>
                  <a:lnTo>
                    <a:pt x="11856" y="2214"/>
                  </a:lnTo>
                  <a:lnTo>
                    <a:pt x="11854" y="2216"/>
                  </a:lnTo>
                  <a:lnTo>
                    <a:pt x="11850" y="2216"/>
                  </a:lnTo>
                  <a:lnTo>
                    <a:pt x="11850" y="2220"/>
                  </a:lnTo>
                  <a:lnTo>
                    <a:pt x="11848" y="2222"/>
                  </a:lnTo>
                  <a:lnTo>
                    <a:pt x="11850" y="2224"/>
                  </a:lnTo>
                  <a:lnTo>
                    <a:pt x="11854" y="2226"/>
                  </a:lnTo>
                  <a:lnTo>
                    <a:pt x="11854" y="2228"/>
                  </a:lnTo>
                  <a:lnTo>
                    <a:pt x="11850" y="2234"/>
                  </a:lnTo>
                  <a:lnTo>
                    <a:pt x="11846" y="2236"/>
                  </a:lnTo>
                  <a:lnTo>
                    <a:pt x="11844" y="2236"/>
                  </a:lnTo>
                  <a:lnTo>
                    <a:pt x="11842" y="2236"/>
                  </a:lnTo>
                  <a:lnTo>
                    <a:pt x="11840" y="2232"/>
                  </a:lnTo>
                  <a:lnTo>
                    <a:pt x="11840" y="2228"/>
                  </a:lnTo>
                  <a:lnTo>
                    <a:pt x="11838" y="2228"/>
                  </a:lnTo>
                  <a:lnTo>
                    <a:pt x="11834" y="2228"/>
                  </a:lnTo>
                  <a:lnTo>
                    <a:pt x="11828" y="2232"/>
                  </a:lnTo>
                  <a:lnTo>
                    <a:pt x="11824" y="2232"/>
                  </a:lnTo>
                  <a:lnTo>
                    <a:pt x="11822" y="2236"/>
                  </a:lnTo>
                  <a:lnTo>
                    <a:pt x="11822" y="2244"/>
                  </a:lnTo>
                  <a:lnTo>
                    <a:pt x="11826" y="2254"/>
                  </a:lnTo>
                  <a:lnTo>
                    <a:pt x="11826" y="2266"/>
                  </a:lnTo>
                  <a:lnTo>
                    <a:pt x="11824" y="2278"/>
                  </a:lnTo>
                  <a:lnTo>
                    <a:pt x="11820" y="2288"/>
                  </a:lnTo>
                  <a:lnTo>
                    <a:pt x="11816" y="2298"/>
                  </a:lnTo>
                  <a:lnTo>
                    <a:pt x="11816" y="2302"/>
                  </a:lnTo>
                  <a:lnTo>
                    <a:pt x="11818" y="2308"/>
                  </a:lnTo>
                  <a:lnTo>
                    <a:pt x="11816" y="2318"/>
                  </a:lnTo>
                  <a:lnTo>
                    <a:pt x="11816" y="2322"/>
                  </a:lnTo>
                  <a:lnTo>
                    <a:pt x="11816" y="2326"/>
                  </a:lnTo>
                  <a:lnTo>
                    <a:pt x="11818" y="2332"/>
                  </a:lnTo>
                  <a:lnTo>
                    <a:pt x="11822" y="2334"/>
                  </a:lnTo>
                  <a:lnTo>
                    <a:pt x="11820" y="2336"/>
                  </a:lnTo>
                  <a:close/>
                  <a:moveTo>
                    <a:pt x="12398" y="2392"/>
                  </a:moveTo>
                  <a:lnTo>
                    <a:pt x="12398" y="2392"/>
                  </a:lnTo>
                  <a:lnTo>
                    <a:pt x="12396" y="2392"/>
                  </a:lnTo>
                  <a:lnTo>
                    <a:pt x="12394" y="2394"/>
                  </a:lnTo>
                  <a:lnTo>
                    <a:pt x="12392" y="2402"/>
                  </a:lnTo>
                  <a:lnTo>
                    <a:pt x="12388" y="2410"/>
                  </a:lnTo>
                  <a:lnTo>
                    <a:pt x="12384" y="2412"/>
                  </a:lnTo>
                  <a:lnTo>
                    <a:pt x="12380" y="2416"/>
                  </a:lnTo>
                  <a:lnTo>
                    <a:pt x="12372" y="2418"/>
                  </a:lnTo>
                  <a:lnTo>
                    <a:pt x="12366" y="2422"/>
                  </a:lnTo>
                  <a:lnTo>
                    <a:pt x="12364" y="2426"/>
                  </a:lnTo>
                  <a:lnTo>
                    <a:pt x="12364" y="2428"/>
                  </a:lnTo>
                  <a:lnTo>
                    <a:pt x="12366" y="2434"/>
                  </a:lnTo>
                  <a:lnTo>
                    <a:pt x="12368" y="2438"/>
                  </a:lnTo>
                  <a:lnTo>
                    <a:pt x="12370" y="2438"/>
                  </a:lnTo>
                  <a:lnTo>
                    <a:pt x="12374" y="2434"/>
                  </a:lnTo>
                  <a:lnTo>
                    <a:pt x="12378" y="2430"/>
                  </a:lnTo>
                  <a:lnTo>
                    <a:pt x="12382" y="2428"/>
                  </a:lnTo>
                  <a:lnTo>
                    <a:pt x="12388" y="2426"/>
                  </a:lnTo>
                  <a:lnTo>
                    <a:pt x="12392" y="2422"/>
                  </a:lnTo>
                  <a:lnTo>
                    <a:pt x="12396" y="2418"/>
                  </a:lnTo>
                  <a:lnTo>
                    <a:pt x="12400" y="2414"/>
                  </a:lnTo>
                  <a:lnTo>
                    <a:pt x="12402" y="2408"/>
                  </a:lnTo>
                  <a:lnTo>
                    <a:pt x="12402" y="2396"/>
                  </a:lnTo>
                  <a:lnTo>
                    <a:pt x="12400" y="2394"/>
                  </a:lnTo>
                  <a:lnTo>
                    <a:pt x="12398" y="2392"/>
                  </a:lnTo>
                  <a:close/>
                  <a:moveTo>
                    <a:pt x="12802" y="2114"/>
                  </a:moveTo>
                  <a:lnTo>
                    <a:pt x="12802" y="2114"/>
                  </a:lnTo>
                  <a:lnTo>
                    <a:pt x="12798" y="2118"/>
                  </a:lnTo>
                  <a:lnTo>
                    <a:pt x="12798" y="2122"/>
                  </a:lnTo>
                  <a:lnTo>
                    <a:pt x="12800" y="2128"/>
                  </a:lnTo>
                  <a:lnTo>
                    <a:pt x="12804" y="2132"/>
                  </a:lnTo>
                  <a:lnTo>
                    <a:pt x="12814" y="2142"/>
                  </a:lnTo>
                  <a:lnTo>
                    <a:pt x="12826" y="2154"/>
                  </a:lnTo>
                  <a:lnTo>
                    <a:pt x="12830" y="2156"/>
                  </a:lnTo>
                  <a:lnTo>
                    <a:pt x="12830" y="2152"/>
                  </a:lnTo>
                  <a:lnTo>
                    <a:pt x="12828" y="2146"/>
                  </a:lnTo>
                  <a:lnTo>
                    <a:pt x="12824" y="2136"/>
                  </a:lnTo>
                  <a:lnTo>
                    <a:pt x="12820" y="2126"/>
                  </a:lnTo>
                  <a:lnTo>
                    <a:pt x="12814" y="2118"/>
                  </a:lnTo>
                  <a:lnTo>
                    <a:pt x="12808" y="2114"/>
                  </a:lnTo>
                  <a:lnTo>
                    <a:pt x="12804" y="2114"/>
                  </a:lnTo>
                  <a:lnTo>
                    <a:pt x="12802" y="2114"/>
                  </a:lnTo>
                  <a:close/>
                  <a:moveTo>
                    <a:pt x="12746" y="1878"/>
                  </a:moveTo>
                  <a:lnTo>
                    <a:pt x="12746" y="1878"/>
                  </a:lnTo>
                  <a:lnTo>
                    <a:pt x="12744" y="1872"/>
                  </a:lnTo>
                  <a:lnTo>
                    <a:pt x="12740" y="1870"/>
                  </a:lnTo>
                  <a:lnTo>
                    <a:pt x="12736" y="1872"/>
                  </a:lnTo>
                  <a:lnTo>
                    <a:pt x="12730" y="1874"/>
                  </a:lnTo>
                  <a:lnTo>
                    <a:pt x="12716" y="1884"/>
                  </a:lnTo>
                  <a:lnTo>
                    <a:pt x="12702" y="1902"/>
                  </a:lnTo>
                  <a:lnTo>
                    <a:pt x="12700" y="1904"/>
                  </a:lnTo>
                  <a:lnTo>
                    <a:pt x="12702" y="1904"/>
                  </a:lnTo>
                  <a:lnTo>
                    <a:pt x="12706" y="1906"/>
                  </a:lnTo>
                  <a:lnTo>
                    <a:pt x="12722" y="1900"/>
                  </a:lnTo>
                  <a:lnTo>
                    <a:pt x="12730" y="1896"/>
                  </a:lnTo>
                  <a:lnTo>
                    <a:pt x="12738" y="1890"/>
                  </a:lnTo>
                  <a:lnTo>
                    <a:pt x="12744" y="1884"/>
                  </a:lnTo>
                  <a:lnTo>
                    <a:pt x="12746" y="1878"/>
                  </a:lnTo>
                  <a:close/>
                  <a:moveTo>
                    <a:pt x="13366" y="1070"/>
                  </a:moveTo>
                  <a:lnTo>
                    <a:pt x="13366" y="1066"/>
                  </a:lnTo>
                  <a:lnTo>
                    <a:pt x="13438" y="1054"/>
                  </a:lnTo>
                  <a:lnTo>
                    <a:pt x="13446" y="1054"/>
                  </a:lnTo>
                  <a:lnTo>
                    <a:pt x="13454" y="1050"/>
                  </a:lnTo>
                  <a:lnTo>
                    <a:pt x="13458" y="1048"/>
                  </a:lnTo>
                  <a:lnTo>
                    <a:pt x="13460" y="1044"/>
                  </a:lnTo>
                  <a:lnTo>
                    <a:pt x="13460" y="1042"/>
                  </a:lnTo>
                  <a:lnTo>
                    <a:pt x="13458" y="1038"/>
                  </a:lnTo>
                  <a:lnTo>
                    <a:pt x="13448" y="1030"/>
                  </a:lnTo>
                  <a:lnTo>
                    <a:pt x="13434" y="1024"/>
                  </a:lnTo>
                  <a:lnTo>
                    <a:pt x="13418" y="1020"/>
                  </a:lnTo>
                  <a:lnTo>
                    <a:pt x="13400" y="1016"/>
                  </a:lnTo>
                  <a:lnTo>
                    <a:pt x="13382" y="1016"/>
                  </a:lnTo>
                  <a:lnTo>
                    <a:pt x="13366" y="1020"/>
                  </a:lnTo>
                  <a:lnTo>
                    <a:pt x="13366" y="1018"/>
                  </a:lnTo>
                  <a:lnTo>
                    <a:pt x="13342" y="1026"/>
                  </a:lnTo>
                  <a:lnTo>
                    <a:pt x="13332" y="1030"/>
                  </a:lnTo>
                  <a:lnTo>
                    <a:pt x="13324" y="1036"/>
                  </a:lnTo>
                  <a:lnTo>
                    <a:pt x="13316" y="1042"/>
                  </a:lnTo>
                  <a:lnTo>
                    <a:pt x="13310" y="1050"/>
                  </a:lnTo>
                  <a:lnTo>
                    <a:pt x="13308" y="1056"/>
                  </a:lnTo>
                  <a:lnTo>
                    <a:pt x="13306" y="1064"/>
                  </a:lnTo>
                  <a:lnTo>
                    <a:pt x="13306" y="1068"/>
                  </a:lnTo>
                  <a:lnTo>
                    <a:pt x="13310" y="1072"/>
                  </a:lnTo>
                  <a:lnTo>
                    <a:pt x="13314" y="1074"/>
                  </a:lnTo>
                  <a:lnTo>
                    <a:pt x="13322" y="1074"/>
                  </a:lnTo>
                  <a:lnTo>
                    <a:pt x="13342" y="1074"/>
                  </a:lnTo>
                  <a:lnTo>
                    <a:pt x="13366" y="1070"/>
                  </a:lnTo>
                  <a:close/>
                  <a:moveTo>
                    <a:pt x="12932" y="1154"/>
                  </a:moveTo>
                  <a:lnTo>
                    <a:pt x="12932" y="1154"/>
                  </a:lnTo>
                  <a:lnTo>
                    <a:pt x="12934" y="1152"/>
                  </a:lnTo>
                  <a:lnTo>
                    <a:pt x="12934" y="1150"/>
                  </a:lnTo>
                  <a:lnTo>
                    <a:pt x="12934" y="1148"/>
                  </a:lnTo>
                  <a:lnTo>
                    <a:pt x="12932" y="1146"/>
                  </a:lnTo>
                  <a:lnTo>
                    <a:pt x="12924" y="1142"/>
                  </a:lnTo>
                  <a:lnTo>
                    <a:pt x="12912" y="1138"/>
                  </a:lnTo>
                  <a:lnTo>
                    <a:pt x="12900" y="1136"/>
                  </a:lnTo>
                  <a:lnTo>
                    <a:pt x="12888" y="1136"/>
                  </a:lnTo>
                  <a:lnTo>
                    <a:pt x="12878" y="1138"/>
                  </a:lnTo>
                  <a:lnTo>
                    <a:pt x="12872" y="1140"/>
                  </a:lnTo>
                  <a:lnTo>
                    <a:pt x="12870" y="1142"/>
                  </a:lnTo>
                  <a:lnTo>
                    <a:pt x="12870" y="1146"/>
                  </a:lnTo>
                  <a:lnTo>
                    <a:pt x="12874" y="1150"/>
                  </a:lnTo>
                  <a:lnTo>
                    <a:pt x="12882" y="1154"/>
                  </a:lnTo>
                  <a:lnTo>
                    <a:pt x="12890" y="1158"/>
                  </a:lnTo>
                  <a:lnTo>
                    <a:pt x="12902" y="1160"/>
                  </a:lnTo>
                  <a:lnTo>
                    <a:pt x="12912" y="1160"/>
                  </a:lnTo>
                  <a:lnTo>
                    <a:pt x="12924" y="1160"/>
                  </a:lnTo>
                  <a:lnTo>
                    <a:pt x="12932" y="1154"/>
                  </a:lnTo>
                  <a:close/>
                  <a:moveTo>
                    <a:pt x="11756" y="878"/>
                  </a:moveTo>
                  <a:lnTo>
                    <a:pt x="11756" y="878"/>
                  </a:lnTo>
                  <a:lnTo>
                    <a:pt x="11746" y="884"/>
                  </a:lnTo>
                  <a:lnTo>
                    <a:pt x="11744" y="888"/>
                  </a:lnTo>
                  <a:lnTo>
                    <a:pt x="11746" y="890"/>
                  </a:lnTo>
                  <a:lnTo>
                    <a:pt x="11754" y="888"/>
                  </a:lnTo>
                  <a:lnTo>
                    <a:pt x="11784" y="888"/>
                  </a:lnTo>
                  <a:lnTo>
                    <a:pt x="11804" y="888"/>
                  </a:lnTo>
                  <a:lnTo>
                    <a:pt x="11828" y="890"/>
                  </a:lnTo>
                  <a:lnTo>
                    <a:pt x="11858" y="896"/>
                  </a:lnTo>
                  <a:lnTo>
                    <a:pt x="11880" y="896"/>
                  </a:lnTo>
                  <a:lnTo>
                    <a:pt x="11892" y="894"/>
                  </a:lnTo>
                  <a:lnTo>
                    <a:pt x="11894" y="892"/>
                  </a:lnTo>
                  <a:lnTo>
                    <a:pt x="11896" y="888"/>
                  </a:lnTo>
                  <a:lnTo>
                    <a:pt x="11896" y="886"/>
                  </a:lnTo>
                  <a:lnTo>
                    <a:pt x="11896" y="882"/>
                  </a:lnTo>
                  <a:lnTo>
                    <a:pt x="11888" y="872"/>
                  </a:lnTo>
                  <a:lnTo>
                    <a:pt x="11876" y="864"/>
                  </a:lnTo>
                  <a:lnTo>
                    <a:pt x="11860" y="854"/>
                  </a:lnTo>
                  <a:lnTo>
                    <a:pt x="11844" y="846"/>
                  </a:lnTo>
                  <a:lnTo>
                    <a:pt x="11830" y="844"/>
                  </a:lnTo>
                  <a:lnTo>
                    <a:pt x="11816" y="844"/>
                  </a:lnTo>
                  <a:lnTo>
                    <a:pt x="11804" y="848"/>
                  </a:lnTo>
                  <a:lnTo>
                    <a:pt x="11792" y="854"/>
                  </a:lnTo>
                  <a:lnTo>
                    <a:pt x="11782" y="862"/>
                  </a:lnTo>
                  <a:lnTo>
                    <a:pt x="11756" y="878"/>
                  </a:lnTo>
                  <a:close/>
                  <a:moveTo>
                    <a:pt x="12060" y="772"/>
                  </a:moveTo>
                  <a:lnTo>
                    <a:pt x="12060" y="772"/>
                  </a:lnTo>
                  <a:lnTo>
                    <a:pt x="12086" y="776"/>
                  </a:lnTo>
                  <a:lnTo>
                    <a:pt x="12106" y="778"/>
                  </a:lnTo>
                  <a:lnTo>
                    <a:pt x="12152" y="776"/>
                  </a:lnTo>
                  <a:lnTo>
                    <a:pt x="12164" y="774"/>
                  </a:lnTo>
                  <a:lnTo>
                    <a:pt x="12176" y="770"/>
                  </a:lnTo>
                  <a:lnTo>
                    <a:pt x="12182" y="766"/>
                  </a:lnTo>
                  <a:lnTo>
                    <a:pt x="12188" y="760"/>
                  </a:lnTo>
                  <a:lnTo>
                    <a:pt x="12190" y="756"/>
                  </a:lnTo>
                  <a:lnTo>
                    <a:pt x="12188" y="752"/>
                  </a:lnTo>
                  <a:lnTo>
                    <a:pt x="12184" y="750"/>
                  </a:lnTo>
                  <a:lnTo>
                    <a:pt x="12176" y="750"/>
                  </a:lnTo>
                  <a:lnTo>
                    <a:pt x="12168" y="748"/>
                  </a:lnTo>
                  <a:lnTo>
                    <a:pt x="12164" y="746"/>
                  </a:lnTo>
                  <a:lnTo>
                    <a:pt x="12154" y="740"/>
                  </a:lnTo>
                  <a:lnTo>
                    <a:pt x="12148" y="736"/>
                  </a:lnTo>
                  <a:lnTo>
                    <a:pt x="12142" y="734"/>
                  </a:lnTo>
                  <a:lnTo>
                    <a:pt x="12132" y="734"/>
                  </a:lnTo>
                  <a:lnTo>
                    <a:pt x="12120" y="738"/>
                  </a:lnTo>
                  <a:lnTo>
                    <a:pt x="12108" y="742"/>
                  </a:lnTo>
                  <a:lnTo>
                    <a:pt x="12102" y="742"/>
                  </a:lnTo>
                  <a:lnTo>
                    <a:pt x="12100" y="740"/>
                  </a:lnTo>
                  <a:lnTo>
                    <a:pt x="12100" y="736"/>
                  </a:lnTo>
                  <a:lnTo>
                    <a:pt x="12098" y="730"/>
                  </a:lnTo>
                  <a:lnTo>
                    <a:pt x="12092" y="728"/>
                  </a:lnTo>
                  <a:lnTo>
                    <a:pt x="12082" y="726"/>
                  </a:lnTo>
                  <a:lnTo>
                    <a:pt x="12062" y="726"/>
                  </a:lnTo>
                  <a:lnTo>
                    <a:pt x="12044" y="728"/>
                  </a:lnTo>
                  <a:lnTo>
                    <a:pt x="12030" y="726"/>
                  </a:lnTo>
                  <a:lnTo>
                    <a:pt x="12020" y="724"/>
                  </a:lnTo>
                  <a:lnTo>
                    <a:pt x="12016" y="720"/>
                  </a:lnTo>
                  <a:lnTo>
                    <a:pt x="12012" y="714"/>
                  </a:lnTo>
                  <a:lnTo>
                    <a:pt x="12010" y="714"/>
                  </a:lnTo>
                  <a:lnTo>
                    <a:pt x="12008" y="718"/>
                  </a:lnTo>
                  <a:lnTo>
                    <a:pt x="12000" y="730"/>
                  </a:lnTo>
                  <a:lnTo>
                    <a:pt x="11998" y="736"/>
                  </a:lnTo>
                  <a:lnTo>
                    <a:pt x="11998" y="742"/>
                  </a:lnTo>
                  <a:lnTo>
                    <a:pt x="12002" y="748"/>
                  </a:lnTo>
                  <a:lnTo>
                    <a:pt x="12014" y="756"/>
                  </a:lnTo>
                  <a:lnTo>
                    <a:pt x="12032" y="764"/>
                  </a:lnTo>
                  <a:lnTo>
                    <a:pt x="12060" y="772"/>
                  </a:lnTo>
                  <a:close/>
                  <a:moveTo>
                    <a:pt x="11698" y="782"/>
                  </a:moveTo>
                  <a:lnTo>
                    <a:pt x="11698" y="782"/>
                  </a:lnTo>
                  <a:lnTo>
                    <a:pt x="11714" y="788"/>
                  </a:lnTo>
                  <a:lnTo>
                    <a:pt x="11724" y="788"/>
                  </a:lnTo>
                  <a:lnTo>
                    <a:pt x="11728" y="784"/>
                  </a:lnTo>
                  <a:lnTo>
                    <a:pt x="11730" y="780"/>
                  </a:lnTo>
                  <a:lnTo>
                    <a:pt x="11732" y="774"/>
                  </a:lnTo>
                  <a:lnTo>
                    <a:pt x="11734" y="770"/>
                  </a:lnTo>
                  <a:lnTo>
                    <a:pt x="11740" y="768"/>
                  </a:lnTo>
                  <a:lnTo>
                    <a:pt x="11752" y="770"/>
                  </a:lnTo>
                  <a:lnTo>
                    <a:pt x="11766" y="772"/>
                  </a:lnTo>
                  <a:lnTo>
                    <a:pt x="11778" y="772"/>
                  </a:lnTo>
                  <a:lnTo>
                    <a:pt x="11788" y="770"/>
                  </a:lnTo>
                  <a:lnTo>
                    <a:pt x="11798" y="766"/>
                  </a:lnTo>
                  <a:lnTo>
                    <a:pt x="11808" y="762"/>
                  </a:lnTo>
                  <a:lnTo>
                    <a:pt x="11816" y="760"/>
                  </a:lnTo>
                  <a:lnTo>
                    <a:pt x="11824" y="760"/>
                  </a:lnTo>
                  <a:lnTo>
                    <a:pt x="11832" y="764"/>
                  </a:lnTo>
                  <a:lnTo>
                    <a:pt x="11840" y="770"/>
                  </a:lnTo>
                  <a:lnTo>
                    <a:pt x="11850" y="772"/>
                  </a:lnTo>
                  <a:lnTo>
                    <a:pt x="11862" y="772"/>
                  </a:lnTo>
                  <a:lnTo>
                    <a:pt x="11874" y="768"/>
                  </a:lnTo>
                  <a:lnTo>
                    <a:pt x="11902" y="760"/>
                  </a:lnTo>
                  <a:lnTo>
                    <a:pt x="11936" y="750"/>
                  </a:lnTo>
                  <a:lnTo>
                    <a:pt x="11944" y="746"/>
                  </a:lnTo>
                  <a:lnTo>
                    <a:pt x="11948" y="742"/>
                  </a:lnTo>
                  <a:lnTo>
                    <a:pt x="11948" y="738"/>
                  </a:lnTo>
                  <a:lnTo>
                    <a:pt x="11944" y="734"/>
                  </a:lnTo>
                  <a:lnTo>
                    <a:pt x="11942" y="730"/>
                  </a:lnTo>
                  <a:lnTo>
                    <a:pt x="11942" y="726"/>
                  </a:lnTo>
                  <a:lnTo>
                    <a:pt x="11944" y="724"/>
                  </a:lnTo>
                  <a:lnTo>
                    <a:pt x="11954" y="722"/>
                  </a:lnTo>
                  <a:lnTo>
                    <a:pt x="11960" y="722"/>
                  </a:lnTo>
                  <a:lnTo>
                    <a:pt x="11962" y="720"/>
                  </a:lnTo>
                  <a:lnTo>
                    <a:pt x="11964" y="718"/>
                  </a:lnTo>
                  <a:lnTo>
                    <a:pt x="11962" y="716"/>
                  </a:lnTo>
                  <a:lnTo>
                    <a:pt x="11956" y="710"/>
                  </a:lnTo>
                  <a:lnTo>
                    <a:pt x="11946" y="706"/>
                  </a:lnTo>
                  <a:lnTo>
                    <a:pt x="11930" y="700"/>
                  </a:lnTo>
                  <a:lnTo>
                    <a:pt x="11914" y="696"/>
                  </a:lnTo>
                  <a:lnTo>
                    <a:pt x="11898" y="696"/>
                  </a:lnTo>
                  <a:lnTo>
                    <a:pt x="11882" y="696"/>
                  </a:lnTo>
                  <a:lnTo>
                    <a:pt x="11868" y="698"/>
                  </a:lnTo>
                  <a:lnTo>
                    <a:pt x="11858" y="694"/>
                  </a:lnTo>
                  <a:lnTo>
                    <a:pt x="11846" y="690"/>
                  </a:lnTo>
                  <a:lnTo>
                    <a:pt x="11836" y="682"/>
                  </a:lnTo>
                  <a:lnTo>
                    <a:pt x="11826" y="676"/>
                  </a:lnTo>
                  <a:lnTo>
                    <a:pt x="11816" y="672"/>
                  </a:lnTo>
                  <a:lnTo>
                    <a:pt x="11806" y="670"/>
                  </a:lnTo>
                  <a:lnTo>
                    <a:pt x="11800" y="672"/>
                  </a:lnTo>
                  <a:lnTo>
                    <a:pt x="11794" y="674"/>
                  </a:lnTo>
                  <a:lnTo>
                    <a:pt x="11786" y="678"/>
                  </a:lnTo>
                  <a:lnTo>
                    <a:pt x="11782" y="686"/>
                  </a:lnTo>
                  <a:lnTo>
                    <a:pt x="11782" y="692"/>
                  </a:lnTo>
                  <a:lnTo>
                    <a:pt x="11784" y="696"/>
                  </a:lnTo>
                  <a:lnTo>
                    <a:pt x="11788" y="706"/>
                  </a:lnTo>
                  <a:lnTo>
                    <a:pt x="11788" y="710"/>
                  </a:lnTo>
                  <a:lnTo>
                    <a:pt x="11786" y="712"/>
                  </a:lnTo>
                  <a:lnTo>
                    <a:pt x="11780" y="712"/>
                  </a:lnTo>
                  <a:lnTo>
                    <a:pt x="11770" y="708"/>
                  </a:lnTo>
                  <a:lnTo>
                    <a:pt x="11752" y="698"/>
                  </a:lnTo>
                  <a:lnTo>
                    <a:pt x="11730" y="684"/>
                  </a:lnTo>
                  <a:lnTo>
                    <a:pt x="11710" y="672"/>
                  </a:lnTo>
                  <a:lnTo>
                    <a:pt x="11702" y="668"/>
                  </a:lnTo>
                  <a:lnTo>
                    <a:pt x="11696" y="666"/>
                  </a:lnTo>
                  <a:lnTo>
                    <a:pt x="11688" y="666"/>
                  </a:lnTo>
                  <a:lnTo>
                    <a:pt x="11682" y="668"/>
                  </a:lnTo>
                  <a:lnTo>
                    <a:pt x="11666" y="674"/>
                  </a:lnTo>
                  <a:lnTo>
                    <a:pt x="11646" y="688"/>
                  </a:lnTo>
                  <a:lnTo>
                    <a:pt x="11638" y="694"/>
                  </a:lnTo>
                  <a:lnTo>
                    <a:pt x="11634" y="702"/>
                  </a:lnTo>
                  <a:lnTo>
                    <a:pt x="11634" y="708"/>
                  </a:lnTo>
                  <a:lnTo>
                    <a:pt x="11636" y="714"/>
                  </a:lnTo>
                  <a:lnTo>
                    <a:pt x="11640" y="724"/>
                  </a:lnTo>
                  <a:lnTo>
                    <a:pt x="11640" y="728"/>
                  </a:lnTo>
                  <a:lnTo>
                    <a:pt x="11634" y="732"/>
                  </a:lnTo>
                  <a:lnTo>
                    <a:pt x="11630" y="736"/>
                  </a:lnTo>
                  <a:lnTo>
                    <a:pt x="11630" y="740"/>
                  </a:lnTo>
                  <a:lnTo>
                    <a:pt x="11634" y="746"/>
                  </a:lnTo>
                  <a:lnTo>
                    <a:pt x="11640" y="754"/>
                  </a:lnTo>
                  <a:lnTo>
                    <a:pt x="11650" y="760"/>
                  </a:lnTo>
                  <a:lnTo>
                    <a:pt x="11664" y="768"/>
                  </a:lnTo>
                  <a:lnTo>
                    <a:pt x="11698" y="782"/>
                  </a:lnTo>
                  <a:close/>
                  <a:moveTo>
                    <a:pt x="11586" y="730"/>
                  </a:moveTo>
                  <a:lnTo>
                    <a:pt x="11586" y="730"/>
                  </a:lnTo>
                  <a:lnTo>
                    <a:pt x="11592" y="724"/>
                  </a:lnTo>
                  <a:lnTo>
                    <a:pt x="11594" y="716"/>
                  </a:lnTo>
                  <a:lnTo>
                    <a:pt x="11592" y="708"/>
                  </a:lnTo>
                  <a:lnTo>
                    <a:pt x="11584" y="698"/>
                  </a:lnTo>
                  <a:lnTo>
                    <a:pt x="11582" y="696"/>
                  </a:lnTo>
                  <a:lnTo>
                    <a:pt x="11580" y="696"/>
                  </a:lnTo>
                  <a:lnTo>
                    <a:pt x="11576" y="698"/>
                  </a:lnTo>
                  <a:lnTo>
                    <a:pt x="11572" y="706"/>
                  </a:lnTo>
                  <a:lnTo>
                    <a:pt x="11570" y="714"/>
                  </a:lnTo>
                  <a:lnTo>
                    <a:pt x="11570" y="722"/>
                  </a:lnTo>
                  <a:lnTo>
                    <a:pt x="11572" y="730"/>
                  </a:lnTo>
                  <a:lnTo>
                    <a:pt x="11574" y="732"/>
                  </a:lnTo>
                  <a:lnTo>
                    <a:pt x="11578" y="732"/>
                  </a:lnTo>
                  <a:lnTo>
                    <a:pt x="11582" y="732"/>
                  </a:lnTo>
                  <a:lnTo>
                    <a:pt x="11586" y="730"/>
                  </a:lnTo>
                  <a:close/>
                  <a:moveTo>
                    <a:pt x="11080" y="922"/>
                  </a:moveTo>
                  <a:lnTo>
                    <a:pt x="11080" y="922"/>
                  </a:lnTo>
                  <a:lnTo>
                    <a:pt x="11108" y="928"/>
                  </a:lnTo>
                  <a:lnTo>
                    <a:pt x="11130" y="934"/>
                  </a:lnTo>
                  <a:lnTo>
                    <a:pt x="11156" y="942"/>
                  </a:lnTo>
                  <a:lnTo>
                    <a:pt x="11188" y="958"/>
                  </a:lnTo>
                  <a:lnTo>
                    <a:pt x="11198" y="962"/>
                  </a:lnTo>
                  <a:lnTo>
                    <a:pt x="11202" y="962"/>
                  </a:lnTo>
                  <a:lnTo>
                    <a:pt x="11204" y="962"/>
                  </a:lnTo>
                  <a:lnTo>
                    <a:pt x="11204" y="958"/>
                  </a:lnTo>
                  <a:lnTo>
                    <a:pt x="11202" y="952"/>
                  </a:lnTo>
                  <a:lnTo>
                    <a:pt x="11204" y="948"/>
                  </a:lnTo>
                  <a:lnTo>
                    <a:pt x="11210" y="946"/>
                  </a:lnTo>
                  <a:lnTo>
                    <a:pt x="11220" y="944"/>
                  </a:lnTo>
                  <a:lnTo>
                    <a:pt x="11226" y="946"/>
                  </a:lnTo>
                  <a:lnTo>
                    <a:pt x="11256" y="958"/>
                  </a:lnTo>
                  <a:lnTo>
                    <a:pt x="11280" y="968"/>
                  </a:lnTo>
                  <a:lnTo>
                    <a:pt x="11300" y="978"/>
                  </a:lnTo>
                  <a:lnTo>
                    <a:pt x="11308" y="980"/>
                  </a:lnTo>
                  <a:lnTo>
                    <a:pt x="11316" y="982"/>
                  </a:lnTo>
                  <a:lnTo>
                    <a:pt x="11322" y="978"/>
                  </a:lnTo>
                  <a:lnTo>
                    <a:pt x="11328" y="970"/>
                  </a:lnTo>
                  <a:lnTo>
                    <a:pt x="11328" y="966"/>
                  </a:lnTo>
                  <a:lnTo>
                    <a:pt x="11328" y="962"/>
                  </a:lnTo>
                  <a:lnTo>
                    <a:pt x="11324" y="956"/>
                  </a:lnTo>
                  <a:lnTo>
                    <a:pt x="11318" y="952"/>
                  </a:lnTo>
                  <a:lnTo>
                    <a:pt x="11310" y="948"/>
                  </a:lnTo>
                  <a:lnTo>
                    <a:pt x="11304" y="946"/>
                  </a:lnTo>
                  <a:lnTo>
                    <a:pt x="11300" y="944"/>
                  </a:lnTo>
                  <a:lnTo>
                    <a:pt x="11300" y="942"/>
                  </a:lnTo>
                  <a:lnTo>
                    <a:pt x="11302" y="940"/>
                  </a:lnTo>
                  <a:lnTo>
                    <a:pt x="11312" y="938"/>
                  </a:lnTo>
                  <a:lnTo>
                    <a:pt x="11320" y="934"/>
                  </a:lnTo>
                  <a:lnTo>
                    <a:pt x="11320" y="932"/>
                  </a:lnTo>
                  <a:lnTo>
                    <a:pt x="11314" y="928"/>
                  </a:lnTo>
                  <a:lnTo>
                    <a:pt x="11306" y="926"/>
                  </a:lnTo>
                  <a:lnTo>
                    <a:pt x="11298" y="922"/>
                  </a:lnTo>
                  <a:lnTo>
                    <a:pt x="11294" y="920"/>
                  </a:lnTo>
                  <a:lnTo>
                    <a:pt x="11294" y="918"/>
                  </a:lnTo>
                  <a:lnTo>
                    <a:pt x="11296" y="916"/>
                  </a:lnTo>
                  <a:lnTo>
                    <a:pt x="11306" y="914"/>
                  </a:lnTo>
                  <a:lnTo>
                    <a:pt x="11316" y="910"/>
                  </a:lnTo>
                  <a:lnTo>
                    <a:pt x="11318" y="908"/>
                  </a:lnTo>
                  <a:lnTo>
                    <a:pt x="11318" y="906"/>
                  </a:lnTo>
                  <a:lnTo>
                    <a:pt x="11316" y="900"/>
                  </a:lnTo>
                  <a:lnTo>
                    <a:pt x="11306" y="896"/>
                  </a:lnTo>
                  <a:lnTo>
                    <a:pt x="11280" y="884"/>
                  </a:lnTo>
                  <a:lnTo>
                    <a:pt x="11252" y="876"/>
                  </a:lnTo>
                  <a:lnTo>
                    <a:pt x="11240" y="872"/>
                  </a:lnTo>
                  <a:lnTo>
                    <a:pt x="11232" y="874"/>
                  </a:lnTo>
                  <a:lnTo>
                    <a:pt x="11224" y="878"/>
                  </a:lnTo>
                  <a:lnTo>
                    <a:pt x="11218" y="882"/>
                  </a:lnTo>
                  <a:lnTo>
                    <a:pt x="11214" y="888"/>
                  </a:lnTo>
                  <a:lnTo>
                    <a:pt x="11210" y="890"/>
                  </a:lnTo>
                  <a:lnTo>
                    <a:pt x="11208" y="888"/>
                  </a:lnTo>
                  <a:lnTo>
                    <a:pt x="11204" y="882"/>
                  </a:lnTo>
                  <a:lnTo>
                    <a:pt x="11200" y="874"/>
                  </a:lnTo>
                  <a:lnTo>
                    <a:pt x="11196" y="870"/>
                  </a:lnTo>
                  <a:lnTo>
                    <a:pt x="11190" y="868"/>
                  </a:lnTo>
                  <a:lnTo>
                    <a:pt x="11184" y="868"/>
                  </a:lnTo>
                  <a:lnTo>
                    <a:pt x="11168" y="866"/>
                  </a:lnTo>
                  <a:lnTo>
                    <a:pt x="11158" y="862"/>
                  </a:lnTo>
                  <a:lnTo>
                    <a:pt x="11146" y="858"/>
                  </a:lnTo>
                  <a:lnTo>
                    <a:pt x="11134" y="854"/>
                  </a:lnTo>
                  <a:lnTo>
                    <a:pt x="11120" y="854"/>
                  </a:lnTo>
                  <a:lnTo>
                    <a:pt x="11104" y="856"/>
                  </a:lnTo>
                  <a:lnTo>
                    <a:pt x="11092" y="860"/>
                  </a:lnTo>
                  <a:lnTo>
                    <a:pt x="11082" y="866"/>
                  </a:lnTo>
                  <a:lnTo>
                    <a:pt x="11076" y="872"/>
                  </a:lnTo>
                  <a:lnTo>
                    <a:pt x="11074" y="876"/>
                  </a:lnTo>
                  <a:lnTo>
                    <a:pt x="11074" y="880"/>
                  </a:lnTo>
                  <a:lnTo>
                    <a:pt x="11076" y="884"/>
                  </a:lnTo>
                  <a:lnTo>
                    <a:pt x="11080" y="888"/>
                  </a:lnTo>
                  <a:lnTo>
                    <a:pt x="11082" y="892"/>
                  </a:lnTo>
                  <a:lnTo>
                    <a:pt x="11084" y="896"/>
                  </a:lnTo>
                  <a:lnTo>
                    <a:pt x="11084" y="898"/>
                  </a:lnTo>
                  <a:lnTo>
                    <a:pt x="11084" y="902"/>
                  </a:lnTo>
                  <a:lnTo>
                    <a:pt x="11078" y="906"/>
                  </a:lnTo>
                  <a:lnTo>
                    <a:pt x="11072" y="910"/>
                  </a:lnTo>
                  <a:lnTo>
                    <a:pt x="11068" y="914"/>
                  </a:lnTo>
                  <a:lnTo>
                    <a:pt x="11066" y="916"/>
                  </a:lnTo>
                  <a:lnTo>
                    <a:pt x="11068" y="920"/>
                  </a:lnTo>
                  <a:lnTo>
                    <a:pt x="11080" y="922"/>
                  </a:lnTo>
                  <a:close/>
                  <a:moveTo>
                    <a:pt x="10628" y="824"/>
                  </a:moveTo>
                  <a:lnTo>
                    <a:pt x="10628" y="824"/>
                  </a:lnTo>
                  <a:lnTo>
                    <a:pt x="10644" y="828"/>
                  </a:lnTo>
                  <a:lnTo>
                    <a:pt x="10656" y="828"/>
                  </a:lnTo>
                  <a:lnTo>
                    <a:pt x="10666" y="824"/>
                  </a:lnTo>
                  <a:lnTo>
                    <a:pt x="10672" y="818"/>
                  </a:lnTo>
                  <a:lnTo>
                    <a:pt x="10674" y="810"/>
                  </a:lnTo>
                  <a:lnTo>
                    <a:pt x="10674" y="808"/>
                  </a:lnTo>
                  <a:lnTo>
                    <a:pt x="10672" y="804"/>
                  </a:lnTo>
                  <a:lnTo>
                    <a:pt x="10670" y="802"/>
                  </a:lnTo>
                  <a:lnTo>
                    <a:pt x="10666" y="800"/>
                  </a:lnTo>
                  <a:lnTo>
                    <a:pt x="10652" y="796"/>
                  </a:lnTo>
                  <a:lnTo>
                    <a:pt x="10636" y="796"/>
                  </a:lnTo>
                  <a:lnTo>
                    <a:pt x="10624" y="798"/>
                  </a:lnTo>
                  <a:lnTo>
                    <a:pt x="10614" y="800"/>
                  </a:lnTo>
                  <a:lnTo>
                    <a:pt x="10608" y="804"/>
                  </a:lnTo>
                  <a:lnTo>
                    <a:pt x="10606" y="808"/>
                  </a:lnTo>
                  <a:lnTo>
                    <a:pt x="10608" y="812"/>
                  </a:lnTo>
                  <a:lnTo>
                    <a:pt x="10616" y="818"/>
                  </a:lnTo>
                  <a:lnTo>
                    <a:pt x="10628" y="824"/>
                  </a:lnTo>
                  <a:close/>
                  <a:moveTo>
                    <a:pt x="10148" y="522"/>
                  </a:moveTo>
                  <a:lnTo>
                    <a:pt x="10148" y="522"/>
                  </a:lnTo>
                  <a:lnTo>
                    <a:pt x="10174" y="514"/>
                  </a:lnTo>
                  <a:lnTo>
                    <a:pt x="10202" y="510"/>
                  </a:lnTo>
                  <a:lnTo>
                    <a:pt x="10238" y="506"/>
                  </a:lnTo>
                  <a:lnTo>
                    <a:pt x="10286" y="502"/>
                  </a:lnTo>
                  <a:lnTo>
                    <a:pt x="10312" y="500"/>
                  </a:lnTo>
                  <a:lnTo>
                    <a:pt x="10330" y="498"/>
                  </a:lnTo>
                  <a:lnTo>
                    <a:pt x="10344" y="492"/>
                  </a:lnTo>
                  <a:lnTo>
                    <a:pt x="10352" y="486"/>
                  </a:lnTo>
                  <a:lnTo>
                    <a:pt x="10354" y="484"/>
                  </a:lnTo>
                  <a:lnTo>
                    <a:pt x="10354" y="480"/>
                  </a:lnTo>
                  <a:lnTo>
                    <a:pt x="10352" y="472"/>
                  </a:lnTo>
                  <a:lnTo>
                    <a:pt x="10344" y="464"/>
                  </a:lnTo>
                  <a:lnTo>
                    <a:pt x="10332" y="456"/>
                  </a:lnTo>
                  <a:lnTo>
                    <a:pt x="10308" y="440"/>
                  </a:lnTo>
                  <a:lnTo>
                    <a:pt x="10300" y="434"/>
                  </a:lnTo>
                  <a:lnTo>
                    <a:pt x="10294" y="432"/>
                  </a:lnTo>
                  <a:lnTo>
                    <a:pt x="10286" y="432"/>
                  </a:lnTo>
                  <a:lnTo>
                    <a:pt x="10276" y="436"/>
                  </a:lnTo>
                  <a:lnTo>
                    <a:pt x="10264" y="442"/>
                  </a:lnTo>
                  <a:lnTo>
                    <a:pt x="10248" y="454"/>
                  </a:lnTo>
                  <a:lnTo>
                    <a:pt x="10236" y="462"/>
                  </a:lnTo>
                  <a:lnTo>
                    <a:pt x="10232" y="462"/>
                  </a:lnTo>
                  <a:lnTo>
                    <a:pt x="10244" y="448"/>
                  </a:lnTo>
                  <a:lnTo>
                    <a:pt x="10254" y="436"/>
                  </a:lnTo>
                  <a:lnTo>
                    <a:pt x="10260" y="426"/>
                  </a:lnTo>
                  <a:lnTo>
                    <a:pt x="10264" y="416"/>
                  </a:lnTo>
                  <a:lnTo>
                    <a:pt x="10264" y="414"/>
                  </a:lnTo>
                  <a:lnTo>
                    <a:pt x="10260" y="412"/>
                  </a:lnTo>
                  <a:lnTo>
                    <a:pt x="10242" y="406"/>
                  </a:lnTo>
                  <a:lnTo>
                    <a:pt x="10234" y="406"/>
                  </a:lnTo>
                  <a:lnTo>
                    <a:pt x="10224" y="404"/>
                  </a:lnTo>
                  <a:lnTo>
                    <a:pt x="10214" y="406"/>
                  </a:lnTo>
                  <a:lnTo>
                    <a:pt x="10204" y="412"/>
                  </a:lnTo>
                  <a:lnTo>
                    <a:pt x="10194" y="422"/>
                  </a:lnTo>
                  <a:lnTo>
                    <a:pt x="10184" y="436"/>
                  </a:lnTo>
                  <a:lnTo>
                    <a:pt x="10174" y="448"/>
                  </a:lnTo>
                  <a:lnTo>
                    <a:pt x="10166" y="456"/>
                  </a:lnTo>
                  <a:lnTo>
                    <a:pt x="10154" y="464"/>
                  </a:lnTo>
                  <a:lnTo>
                    <a:pt x="10148" y="468"/>
                  </a:lnTo>
                  <a:lnTo>
                    <a:pt x="10140" y="478"/>
                  </a:lnTo>
                  <a:lnTo>
                    <a:pt x="10130" y="492"/>
                  </a:lnTo>
                  <a:lnTo>
                    <a:pt x="10118" y="514"/>
                  </a:lnTo>
                  <a:lnTo>
                    <a:pt x="10114" y="524"/>
                  </a:lnTo>
                  <a:lnTo>
                    <a:pt x="10114" y="526"/>
                  </a:lnTo>
                  <a:lnTo>
                    <a:pt x="10116" y="528"/>
                  </a:lnTo>
                  <a:lnTo>
                    <a:pt x="10128" y="528"/>
                  </a:lnTo>
                  <a:lnTo>
                    <a:pt x="10148" y="522"/>
                  </a:lnTo>
                  <a:close/>
                  <a:moveTo>
                    <a:pt x="10046" y="348"/>
                  </a:moveTo>
                  <a:lnTo>
                    <a:pt x="10046" y="348"/>
                  </a:lnTo>
                  <a:lnTo>
                    <a:pt x="10020" y="348"/>
                  </a:lnTo>
                  <a:lnTo>
                    <a:pt x="9990" y="348"/>
                  </a:lnTo>
                  <a:lnTo>
                    <a:pt x="9972" y="350"/>
                  </a:lnTo>
                  <a:lnTo>
                    <a:pt x="9956" y="352"/>
                  </a:lnTo>
                  <a:lnTo>
                    <a:pt x="9942" y="356"/>
                  </a:lnTo>
                  <a:lnTo>
                    <a:pt x="9930" y="362"/>
                  </a:lnTo>
                  <a:lnTo>
                    <a:pt x="9904" y="376"/>
                  </a:lnTo>
                  <a:lnTo>
                    <a:pt x="9878" y="390"/>
                  </a:lnTo>
                  <a:lnTo>
                    <a:pt x="9870" y="396"/>
                  </a:lnTo>
                  <a:lnTo>
                    <a:pt x="9866" y="400"/>
                  </a:lnTo>
                  <a:lnTo>
                    <a:pt x="9866" y="402"/>
                  </a:lnTo>
                  <a:lnTo>
                    <a:pt x="9868" y="404"/>
                  </a:lnTo>
                  <a:lnTo>
                    <a:pt x="9872" y="404"/>
                  </a:lnTo>
                  <a:lnTo>
                    <a:pt x="9884" y="404"/>
                  </a:lnTo>
                  <a:lnTo>
                    <a:pt x="9900" y="406"/>
                  </a:lnTo>
                  <a:lnTo>
                    <a:pt x="9908" y="406"/>
                  </a:lnTo>
                  <a:lnTo>
                    <a:pt x="9912" y="410"/>
                  </a:lnTo>
                  <a:lnTo>
                    <a:pt x="9914" y="414"/>
                  </a:lnTo>
                  <a:lnTo>
                    <a:pt x="9914" y="418"/>
                  </a:lnTo>
                  <a:lnTo>
                    <a:pt x="9914" y="424"/>
                  </a:lnTo>
                  <a:lnTo>
                    <a:pt x="9918" y="428"/>
                  </a:lnTo>
                  <a:lnTo>
                    <a:pt x="9926" y="434"/>
                  </a:lnTo>
                  <a:lnTo>
                    <a:pt x="9934" y="436"/>
                  </a:lnTo>
                  <a:lnTo>
                    <a:pt x="9944" y="438"/>
                  </a:lnTo>
                  <a:lnTo>
                    <a:pt x="9962" y="440"/>
                  </a:lnTo>
                  <a:lnTo>
                    <a:pt x="9988" y="442"/>
                  </a:lnTo>
                  <a:lnTo>
                    <a:pt x="10006" y="446"/>
                  </a:lnTo>
                  <a:lnTo>
                    <a:pt x="10026" y="452"/>
                  </a:lnTo>
                  <a:lnTo>
                    <a:pt x="10048" y="458"/>
                  </a:lnTo>
                  <a:lnTo>
                    <a:pt x="10068" y="460"/>
                  </a:lnTo>
                  <a:lnTo>
                    <a:pt x="10088" y="460"/>
                  </a:lnTo>
                  <a:lnTo>
                    <a:pt x="10106" y="456"/>
                  </a:lnTo>
                  <a:lnTo>
                    <a:pt x="10120" y="452"/>
                  </a:lnTo>
                  <a:lnTo>
                    <a:pt x="10130" y="446"/>
                  </a:lnTo>
                  <a:lnTo>
                    <a:pt x="10132" y="444"/>
                  </a:lnTo>
                  <a:lnTo>
                    <a:pt x="10132" y="440"/>
                  </a:lnTo>
                  <a:lnTo>
                    <a:pt x="10132" y="438"/>
                  </a:lnTo>
                  <a:lnTo>
                    <a:pt x="10128" y="434"/>
                  </a:lnTo>
                  <a:lnTo>
                    <a:pt x="10126" y="430"/>
                  </a:lnTo>
                  <a:lnTo>
                    <a:pt x="10124" y="426"/>
                  </a:lnTo>
                  <a:lnTo>
                    <a:pt x="10124" y="418"/>
                  </a:lnTo>
                  <a:lnTo>
                    <a:pt x="10128" y="410"/>
                  </a:lnTo>
                  <a:lnTo>
                    <a:pt x="10132" y="400"/>
                  </a:lnTo>
                  <a:lnTo>
                    <a:pt x="10138" y="392"/>
                  </a:lnTo>
                  <a:lnTo>
                    <a:pt x="10140" y="384"/>
                  </a:lnTo>
                  <a:lnTo>
                    <a:pt x="10140" y="380"/>
                  </a:lnTo>
                  <a:lnTo>
                    <a:pt x="10140" y="376"/>
                  </a:lnTo>
                  <a:lnTo>
                    <a:pt x="10138" y="372"/>
                  </a:lnTo>
                  <a:lnTo>
                    <a:pt x="10134" y="370"/>
                  </a:lnTo>
                  <a:lnTo>
                    <a:pt x="10126" y="366"/>
                  </a:lnTo>
                  <a:lnTo>
                    <a:pt x="10122" y="362"/>
                  </a:lnTo>
                  <a:lnTo>
                    <a:pt x="10118" y="358"/>
                  </a:lnTo>
                  <a:lnTo>
                    <a:pt x="10114" y="356"/>
                  </a:lnTo>
                  <a:lnTo>
                    <a:pt x="10108" y="356"/>
                  </a:lnTo>
                  <a:lnTo>
                    <a:pt x="10102" y="356"/>
                  </a:lnTo>
                  <a:lnTo>
                    <a:pt x="10074" y="364"/>
                  </a:lnTo>
                  <a:lnTo>
                    <a:pt x="10058" y="368"/>
                  </a:lnTo>
                  <a:lnTo>
                    <a:pt x="10050" y="370"/>
                  </a:lnTo>
                  <a:lnTo>
                    <a:pt x="10050" y="368"/>
                  </a:lnTo>
                  <a:lnTo>
                    <a:pt x="10048" y="366"/>
                  </a:lnTo>
                  <a:lnTo>
                    <a:pt x="10050" y="362"/>
                  </a:lnTo>
                  <a:lnTo>
                    <a:pt x="10052" y="358"/>
                  </a:lnTo>
                  <a:lnTo>
                    <a:pt x="10054" y="352"/>
                  </a:lnTo>
                  <a:lnTo>
                    <a:pt x="10052" y="350"/>
                  </a:lnTo>
                  <a:lnTo>
                    <a:pt x="10046" y="348"/>
                  </a:lnTo>
                  <a:close/>
                  <a:moveTo>
                    <a:pt x="9818" y="352"/>
                  </a:moveTo>
                  <a:lnTo>
                    <a:pt x="9818" y="352"/>
                  </a:lnTo>
                  <a:lnTo>
                    <a:pt x="9802" y="352"/>
                  </a:lnTo>
                  <a:lnTo>
                    <a:pt x="9790" y="354"/>
                  </a:lnTo>
                  <a:lnTo>
                    <a:pt x="9784" y="356"/>
                  </a:lnTo>
                  <a:lnTo>
                    <a:pt x="9780" y="360"/>
                  </a:lnTo>
                  <a:lnTo>
                    <a:pt x="9778" y="364"/>
                  </a:lnTo>
                  <a:lnTo>
                    <a:pt x="9782" y="368"/>
                  </a:lnTo>
                  <a:lnTo>
                    <a:pt x="9788" y="372"/>
                  </a:lnTo>
                  <a:lnTo>
                    <a:pt x="9798" y="374"/>
                  </a:lnTo>
                  <a:lnTo>
                    <a:pt x="9808" y="376"/>
                  </a:lnTo>
                  <a:lnTo>
                    <a:pt x="9814" y="380"/>
                  </a:lnTo>
                  <a:lnTo>
                    <a:pt x="9820" y="386"/>
                  </a:lnTo>
                  <a:lnTo>
                    <a:pt x="9822" y="388"/>
                  </a:lnTo>
                  <a:lnTo>
                    <a:pt x="9826" y="388"/>
                  </a:lnTo>
                  <a:lnTo>
                    <a:pt x="9844" y="386"/>
                  </a:lnTo>
                  <a:lnTo>
                    <a:pt x="9872" y="380"/>
                  </a:lnTo>
                  <a:lnTo>
                    <a:pt x="9884" y="374"/>
                  </a:lnTo>
                  <a:lnTo>
                    <a:pt x="9888" y="372"/>
                  </a:lnTo>
                  <a:lnTo>
                    <a:pt x="9888" y="370"/>
                  </a:lnTo>
                  <a:lnTo>
                    <a:pt x="9886" y="366"/>
                  </a:lnTo>
                  <a:lnTo>
                    <a:pt x="9882" y="364"/>
                  </a:lnTo>
                  <a:lnTo>
                    <a:pt x="9870" y="362"/>
                  </a:lnTo>
                  <a:lnTo>
                    <a:pt x="9854" y="358"/>
                  </a:lnTo>
                  <a:lnTo>
                    <a:pt x="9818" y="352"/>
                  </a:lnTo>
                  <a:close/>
                  <a:moveTo>
                    <a:pt x="9850" y="306"/>
                  </a:moveTo>
                  <a:lnTo>
                    <a:pt x="9850" y="306"/>
                  </a:lnTo>
                  <a:lnTo>
                    <a:pt x="9838" y="314"/>
                  </a:lnTo>
                  <a:lnTo>
                    <a:pt x="9826" y="318"/>
                  </a:lnTo>
                  <a:lnTo>
                    <a:pt x="9804" y="328"/>
                  </a:lnTo>
                  <a:lnTo>
                    <a:pt x="9798" y="330"/>
                  </a:lnTo>
                  <a:lnTo>
                    <a:pt x="9794" y="334"/>
                  </a:lnTo>
                  <a:lnTo>
                    <a:pt x="9798" y="336"/>
                  </a:lnTo>
                  <a:lnTo>
                    <a:pt x="9806" y="336"/>
                  </a:lnTo>
                  <a:lnTo>
                    <a:pt x="9818" y="338"/>
                  </a:lnTo>
                  <a:lnTo>
                    <a:pt x="9826" y="340"/>
                  </a:lnTo>
                  <a:lnTo>
                    <a:pt x="9840" y="346"/>
                  </a:lnTo>
                  <a:lnTo>
                    <a:pt x="9858" y="352"/>
                  </a:lnTo>
                  <a:lnTo>
                    <a:pt x="9868" y="354"/>
                  </a:lnTo>
                  <a:lnTo>
                    <a:pt x="9884" y="356"/>
                  </a:lnTo>
                  <a:lnTo>
                    <a:pt x="9898" y="358"/>
                  </a:lnTo>
                  <a:lnTo>
                    <a:pt x="9906" y="358"/>
                  </a:lnTo>
                  <a:lnTo>
                    <a:pt x="9908" y="354"/>
                  </a:lnTo>
                  <a:lnTo>
                    <a:pt x="9910" y="352"/>
                  </a:lnTo>
                  <a:lnTo>
                    <a:pt x="9912" y="348"/>
                  </a:lnTo>
                  <a:lnTo>
                    <a:pt x="9916" y="346"/>
                  </a:lnTo>
                  <a:lnTo>
                    <a:pt x="9928" y="342"/>
                  </a:lnTo>
                  <a:lnTo>
                    <a:pt x="9946" y="340"/>
                  </a:lnTo>
                  <a:lnTo>
                    <a:pt x="9990" y="340"/>
                  </a:lnTo>
                  <a:lnTo>
                    <a:pt x="10018" y="340"/>
                  </a:lnTo>
                  <a:lnTo>
                    <a:pt x="10026" y="338"/>
                  </a:lnTo>
                  <a:lnTo>
                    <a:pt x="10030" y="336"/>
                  </a:lnTo>
                  <a:lnTo>
                    <a:pt x="10030" y="330"/>
                  </a:lnTo>
                  <a:lnTo>
                    <a:pt x="10026" y="322"/>
                  </a:lnTo>
                  <a:lnTo>
                    <a:pt x="10022" y="314"/>
                  </a:lnTo>
                  <a:lnTo>
                    <a:pt x="10022" y="312"/>
                  </a:lnTo>
                  <a:lnTo>
                    <a:pt x="10022" y="308"/>
                  </a:lnTo>
                  <a:lnTo>
                    <a:pt x="10028" y="306"/>
                  </a:lnTo>
                  <a:lnTo>
                    <a:pt x="10036" y="306"/>
                  </a:lnTo>
                  <a:lnTo>
                    <a:pt x="10050" y="304"/>
                  </a:lnTo>
                  <a:lnTo>
                    <a:pt x="10054" y="300"/>
                  </a:lnTo>
                  <a:lnTo>
                    <a:pt x="10054" y="298"/>
                  </a:lnTo>
                  <a:lnTo>
                    <a:pt x="10052" y="296"/>
                  </a:lnTo>
                  <a:lnTo>
                    <a:pt x="10048" y="292"/>
                  </a:lnTo>
                  <a:lnTo>
                    <a:pt x="10044" y="288"/>
                  </a:lnTo>
                  <a:lnTo>
                    <a:pt x="10032" y="288"/>
                  </a:lnTo>
                  <a:lnTo>
                    <a:pt x="10024" y="286"/>
                  </a:lnTo>
                  <a:lnTo>
                    <a:pt x="10016" y="284"/>
                  </a:lnTo>
                  <a:lnTo>
                    <a:pt x="10008" y="280"/>
                  </a:lnTo>
                  <a:lnTo>
                    <a:pt x="9998" y="274"/>
                  </a:lnTo>
                  <a:lnTo>
                    <a:pt x="9980" y="260"/>
                  </a:lnTo>
                  <a:lnTo>
                    <a:pt x="9972" y="254"/>
                  </a:lnTo>
                  <a:lnTo>
                    <a:pt x="9964" y="252"/>
                  </a:lnTo>
                  <a:lnTo>
                    <a:pt x="9956" y="250"/>
                  </a:lnTo>
                  <a:lnTo>
                    <a:pt x="9948" y="250"/>
                  </a:lnTo>
                  <a:lnTo>
                    <a:pt x="9940" y="252"/>
                  </a:lnTo>
                  <a:lnTo>
                    <a:pt x="9932" y="258"/>
                  </a:lnTo>
                  <a:lnTo>
                    <a:pt x="9922" y="262"/>
                  </a:lnTo>
                  <a:lnTo>
                    <a:pt x="9914" y="264"/>
                  </a:lnTo>
                  <a:lnTo>
                    <a:pt x="9898" y="268"/>
                  </a:lnTo>
                  <a:lnTo>
                    <a:pt x="9878" y="272"/>
                  </a:lnTo>
                  <a:lnTo>
                    <a:pt x="9866" y="276"/>
                  </a:lnTo>
                  <a:lnTo>
                    <a:pt x="9852" y="284"/>
                  </a:lnTo>
                  <a:lnTo>
                    <a:pt x="9842" y="290"/>
                  </a:lnTo>
                  <a:lnTo>
                    <a:pt x="9840" y="294"/>
                  </a:lnTo>
                  <a:lnTo>
                    <a:pt x="9842" y="296"/>
                  </a:lnTo>
                  <a:lnTo>
                    <a:pt x="9848" y="296"/>
                  </a:lnTo>
                  <a:lnTo>
                    <a:pt x="9854" y="296"/>
                  </a:lnTo>
                  <a:lnTo>
                    <a:pt x="9856" y="298"/>
                  </a:lnTo>
                  <a:lnTo>
                    <a:pt x="9858" y="298"/>
                  </a:lnTo>
                  <a:lnTo>
                    <a:pt x="9856" y="300"/>
                  </a:lnTo>
                  <a:lnTo>
                    <a:pt x="9850" y="306"/>
                  </a:lnTo>
                  <a:close/>
                  <a:moveTo>
                    <a:pt x="9800" y="264"/>
                  </a:moveTo>
                  <a:lnTo>
                    <a:pt x="9800" y="264"/>
                  </a:lnTo>
                  <a:lnTo>
                    <a:pt x="9798" y="260"/>
                  </a:lnTo>
                  <a:lnTo>
                    <a:pt x="9792" y="258"/>
                  </a:lnTo>
                  <a:lnTo>
                    <a:pt x="9772" y="254"/>
                  </a:lnTo>
                  <a:lnTo>
                    <a:pt x="9750" y="254"/>
                  </a:lnTo>
                  <a:lnTo>
                    <a:pt x="9744" y="256"/>
                  </a:lnTo>
                  <a:lnTo>
                    <a:pt x="9740" y="258"/>
                  </a:lnTo>
                  <a:lnTo>
                    <a:pt x="9740" y="260"/>
                  </a:lnTo>
                  <a:lnTo>
                    <a:pt x="9740" y="264"/>
                  </a:lnTo>
                  <a:lnTo>
                    <a:pt x="9746" y="266"/>
                  </a:lnTo>
                  <a:lnTo>
                    <a:pt x="9756" y="268"/>
                  </a:lnTo>
                  <a:lnTo>
                    <a:pt x="9768" y="270"/>
                  </a:lnTo>
                  <a:lnTo>
                    <a:pt x="9790" y="268"/>
                  </a:lnTo>
                  <a:lnTo>
                    <a:pt x="9798" y="266"/>
                  </a:lnTo>
                  <a:lnTo>
                    <a:pt x="9800" y="264"/>
                  </a:lnTo>
                  <a:close/>
                  <a:moveTo>
                    <a:pt x="9948" y="604"/>
                  </a:moveTo>
                  <a:lnTo>
                    <a:pt x="9948" y="604"/>
                  </a:lnTo>
                  <a:lnTo>
                    <a:pt x="9956" y="608"/>
                  </a:lnTo>
                  <a:lnTo>
                    <a:pt x="9966" y="608"/>
                  </a:lnTo>
                  <a:lnTo>
                    <a:pt x="9976" y="606"/>
                  </a:lnTo>
                  <a:lnTo>
                    <a:pt x="9984" y="602"/>
                  </a:lnTo>
                  <a:lnTo>
                    <a:pt x="9992" y="598"/>
                  </a:lnTo>
                  <a:lnTo>
                    <a:pt x="9998" y="594"/>
                  </a:lnTo>
                  <a:lnTo>
                    <a:pt x="10000" y="590"/>
                  </a:lnTo>
                  <a:lnTo>
                    <a:pt x="10000" y="586"/>
                  </a:lnTo>
                  <a:lnTo>
                    <a:pt x="9996" y="586"/>
                  </a:lnTo>
                  <a:lnTo>
                    <a:pt x="9988" y="586"/>
                  </a:lnTo>
                  <a:lnTo>
                    <a:pt x="9968" y="590"/>
                  </a:lnTo>
                  <a:lnTo>
                    <a:pt x="9952" y="598"/>
                  </a:lnTo>
                  <a:lnTo>
                    <a:pt x="9948" y="602"/>
                  </a:lnTo>
                  <a:lnTo>
                    <a:pt x="9948" y="604"/>
                  </a:lnTo>
                  <a:close/>
                  <a:moveTo>
                    <a:pt x="12072" y="7092"/>
                  </a:moveTo>
                  <a:lnTo>
                    <a:pt x="12072" y="7092"/>
                  </a:lnTo>
                  <a:lnTo>
                    <a:pt x="12074" y="7094"/>
                  </a:lnTo>
                  <a:lnTo>
                    <a:pt x="12080" y="7094"/>
                  </a:lnTo>
                  <a:lnTo>
                    <a:pt x="12086" y="7096"/>
                  </a:lnTo>
                  <a:lnTo>
                    <a:pt x="12090" y="7094"/>
                  </a:lnTo>
                  <a:lnTo>
                    <a:pt x="12090" y="7090"/>
                  </a:lnTo>
                  <a:lnTo>
                    <a:pt x="12088" y="7088"/>
                  </a:lnTo>
                  <a:lnTo>
                    <a:pt x="12082" y="7086"/>
                  </a:lnTo>
                  <a:lnTo>
                    <a:pt x="12076" y="7088"/>
                  </a:lnTo>
                  <a:lnTo>
                    <a:pt x="12072" y="7090"/>
                  </a:lnTo>
                  <a:lnTo>
                    <a:pt x="12072" y="7092"/>
                  </a:lnTo>
                  <a:close/>
                  <a:moveTo>
                    <a:pt x="11908" y="7044"/>
                  </a:moveTo>
                  <a:lnTo>
                    <a:pt x="11908" y="7044"/>
                  </a:lnTo>
                  <a:lnTo>
                    <a:pt x="11906" y="7052"/>
                  </a:lnTo>
                  <a:lnTo>
                    <a:pt x="11906" y="7062"/>
                  </a:lnTo>
                  <a:lnTo>
                    <a:pt x="11908" y="7070"/>
                  </a:lnTo>
                  <a:lnTo>
                    <a:pt x="11910" y="7072"/>
                  </a:lnTo>
                  <a:lnTo>
                    <a:pt x="11912" y="7072"/>
                  </a:lnTo>
                  <a:lnTo>
                    <a:pt x="11916" y="7068"/>
                  </a:lnTo>
                  <a:lnTo>
                    <a:pt x="11916" y="7064"/>
                  </a:lnTo>
                  <a:lnTo>
                    <a:pt x="11916" y="7054"/>
                  </a:lnTo>
                  <a:lnTo>
                    <a:pt x="11912" y="7046"/>
                  </a:lnTo>
                  <a:lnTo>
                    <a:pt x="11910" y="7044"/>
                  </a:lnTo>
                  <a:lnTo>
                    <a:pt x="11908" y="7044"/>
                  </a:lnTo>
                  <a:close/>
                  <a:moveTo>
                    <a:pt x="12082" y="7064"/>
                  </a:moveTo>
                  <a:lnTo>
                    <a:pt x="12082" y="7064"/>
                  </a:lnTo>
                  <a:lnTo>
                    <a:pt x="12080" y="7062"/>
                  </a:lnTo>
                  <a:lnTo>
                    <a:pt x="12076" y="7060"/>
                  </a:lnTo>
                  <a:lnTo>
                    <a:pt x="12074" y="7054"/>
                  </a:lnTo>
                  <a:lnTo>
                    <a:pt x="12072" y="7054"/>
                  </a:lnTo>
                  <a:lnTo>
                    <a:pt x="12070" y="7052"/>
                  </a:lnTo>
                  <a:lnTo>
                    <a:pt x="12066" y="7056"/>
                  </a:lnTo>
                  <a:lnTo>
                    <a:pt x="12062" y="7062"/>
                  </a:lnTo>
                  <a:lnTo>
                    <a:pt x="12064" y="7064"/>
                  </a:lnTo>
                  <a:lnTo>
                    <a:pt x="12068" y="7066"/>
                  </a:lnTo>
                  <a:lnTo>
                    <a:pt x="12068" y="7068"/>
                  </a:lnTo>
                  <a:lnTo>
                    <a:pt x="12072" y="7076"/>
                  </a:lnTo>
                  <a:lnTo>
                    <a:pt x="12072" y="7080"/>
                  </a:lnTo>
                  <a:lnTo>
                    <a:pt x="12076" y="7082"/>
                  </a:lnTo>
                  <a:lnTo>
                    <a:pt x="12080" y="7082"/>
                  </a:lnTo>
                  <a:lnTo>
                    <a:pt x="12084" y="7080"/>
                  </a:lnTo>
                  <a:lnTo>
                    <a:pt x="12086" y="7078"/>
                  </a:lnTo>
                  <a:lnTo>
                    <a:pt x="12084" y="7076"/>
                  </a:lnTo>
                  <a:lnTo>
                    <a:pt x="12082" y="7074"/>
                  </a:lnTo>
                  <a:lnTo>
                    <a:pt x="12082" y="7072"/>
                  </a:lnTo>
                  <a:lnTo>
                    <a:pt x="12084" y="7068"/>
                  </a:lnTo>
                  <a:lnTo>
                    <a:pt x="12086" y="7066"/>
                  </a:lnTo>
                  <a:lnTo>
                    <a:pt x="12082" y="7064"/>
                  </a:lnTo>
                  <a:close/>
                  <a:moveTo>
                    <a:pt x="11654" y="6830"/>
                  </a:moveTo>
                  <a:lnTo>
                    <a:pt x="11654" y="6830"/>
                  </a:lnTo>
                  <a:lnTo>
                    <a:pt x="11650" y="6828"/>
                  </a:lnTo>
                  <a:lnTo>
                    <a:pt x="11644" y="6828"/>
                  </a:lnTo>
                  <a:lnTo>
                    <a:pt x="11636" y="6828"/>
                  </a:lnTo>
                  <a:lnTo>
                    <a:pt x="11628" y="6830"/>
                  </a:lnTo>
                  <a:lnTo>
                    <a:pt x="11622" y="6834"/>
                  </a:lnTo>
                  <a:lnTo>
                    <a:pt x="11616" y="6838"/>
                  </a:lnTo>
                  <a:lnTo>
                    <a:pt x="11612" y="6842"/>
                  </a:lnTo>
                  <a:lnTo>
                    <a:pt x="11610" y="6848"/>
                  </a:lnTo>
                  <a:lnTo>
                    <a:pt x="11614" y="6850"/>
                  </a:lnTo>
                  <a:lnTo>
                    <a:pt x="11618" y="6852"/>
                  </a:lnTo>
                  <a:lnTo>
                    <a:pt x="11630" y="6852"/>
                  </a:lnTo>
                  <a:lnTo>
                    <a:pt x="11644" y="6852"/>
                  </a:lnTo>
                  <a:lnTo>
                    <a:pt x="11652" y="6850"/>
                  </a:lnTo>
                  <a:lnTo>
                    <a:pt x="11660" y="6848"/>
                  </a:lnTo>
                  <a:lnTo>
                    <a:pt x="11668" y="6846"/>
                  </a:lnTo>
                  <a:lnTo>
                    <a:pt x="11674" y="6846"/>
                  </a:lnTo>
                  <a:lnTo>
                    <a:pt x="11674" y="6844"/>
                  </a:lnTo>
                  <a:lnTo>
                    <a:pt x="11674" y="6840"/>
                  </a:lnTo>
                  <a:lnTo>
                    <a:pt x="11670" y="6838"/>
                  </a:lnTo>
                  <a:lnTo>
                    <a:pt x="11666" y="6838"/>
                  </a:lnTo>
                  <a:lnTo>
                    <a:pt x="11660" y="6836"/>
                  </a:lnTo>
                  <a:lnTo>
                    <a:pt x="11654" y="6830"/>
                  </a:lnTo>
                  <a:close/>
                  <a:moveTo>
                    <a:pt x="12084" y="7156"/>
                  </a:moveTo>
                  <a:lnTo>
                    <a:pt x="12084" y="7156"/>
                  </a:lnTo>
                  <a:lnTo>
                    <a:pt x="12086" y="7146"/>
                  </a:lnTo>
                  <a:lnTo>
                    <a:pt x="12086" y="7136"/>
                  </a:lnTo>
                  <a:lnTo>
                    <a:pt x="12084" y="7128"/>
                  </a:lnTo>
                  <a:lnTo>
                    <a:pt x="12082" y="7120"/>
                  </a:lnTo>
                  <a:lnTo>
                    <a:pt x="12078" y="7114"/>
                  </a:lnTo>
                  <a:lnTo>
                    <a:pt x="12076" y="7112"/>
                  </a:lnTo>
                  <a:lnTo>
                    <a:pt x="12074" y="7112"/>
                  </a:lnTo>
                  <a:lnTo>
                    <a:pt x="12072" y="7114"/>
                  </a:lnTo>
                  <a:lnTo>
                    <a:pt x="12070" y="7116"/>
                  </a:lnTo>
                  <a:lnTo>
                    <a:pt x="12068" y="7118"/>
                  </a:lnTo>
                  <a:lnTo>
                    <a:pt x="12064" y="7116"/>
                  </a:lnTo>
                  <a:lnTo>
                    <a:pt x="12058" y="7116"/>
                  </a:lnTo>
                  <a:lnTo>
                    <a:pt x="12056" y="7116"/>
                  </a:lnTo>
                  <a:lnTo>
                    <a:pt x="12054" y="7120"/>
                  </a:lnTo>
                  <a:lnTo>
                    <a:pt x="12050" y="7122"/>
                  </a:lnTo>
                  <a:lnTo>
                    <a:pt x="12048" y="7122"/>
                  </a:lnTo>
                  <a:lnTo>
                    <a:pt x="12040" y="7122"/>
                  </a:lnTo>
                  <a:lnTo>
                    <a:pt x="12022" y="7128"/>
                  </a:lnTo>
                  <a:lnTo>
                    <a:pt x="12010" y="7132"/>
                  </a:lnTo>
                  <a:lnTo>
                    <a:pt x="12002" y="7132"/>
                  </a:lnTo>
                  <a:lnTo>
                    <a:pt x="11996" y="7130"/>
                  </a:lnTo>
                  <a:lnTo>
                    <a:pt x="11990" y="7128"/>
                  </a:lnTo>
                  <a:lnTo>
                    <a:pt x="11980" y="7120"/>
                  </a:lnTo>
                  <a:lnTo>
                    <a:pt x="11974" y="7116"/>
                  </a:lnTo>
                  <a:lnTo>
                    <a:pt x="11966" y="7114"/>
                  </a:lnTo>
                  <a:lnTo>
                    <a:pt x="11958" y="7114"/>
                  </a:lnTo>
                  <a:lnTo>
                    <a:pt x="11952" y="7110"/>
                  </a:lnTo>
                  <a:lnTo>
                    <a:pt x="11944" y="7104"/>
                  </a:lnTo>
                  <a:lnTo>
                    <a:pt x="11942" y="7104"/>
                  </a:lnTo>
                  <a:lnTo>
                    <a:pt x="11940" y="7104"/>
                  </a:lnTo>
                  <a:lnTo>
                    <a:pt x="11936" y="7118"/>
                  </a:lnTo>
                  <a:lnTo>
                    <a:pt x="11936" y="7126"/>
                  </a:lnTo>
                  <a:lnTo>
                    <a:pt x="11938" y="7134"/>
                  </a:lnTo>
                  <a:lnTo>
                    <a:pt x="11946" y="7158"/>
                  </a:lnTo>
                  <a:lnTo>
                    <a:pt x="11950" y="7168"/>
                  </a:lnTo>
                  <a:lnTo>
                    <a:pt x="11954" y="7172"/>
                  </a:lnTo>
                  <a:lnTo>
                    <a:pt x="11958" y="7176"/>
                  </a:lnTo>
                  <a:lnTo>
                    <a:pt x="11958" y="7184"/>
                  </a:lnTo>
                  <a:lnTo>
                    <a:pt x="11960" y="7198"/>
                  </a:lnTo>
                  <a:lnTo>
                    <a:pt x="11962" y="7212"/>
                  </a:lnTo>
                  <a:lnTo>
                    <a:pt x="11966" y="7226"/>
                  </a:lnTo>
                  <a:lnTo>
                    <a:pt x="11970" y="7232"/>
                  </a:lnTo>
                  <a:lnTo>
                    <a:pt x="11976" y="7236"/>
                  </a:lnTo>
                  <a:lnTo>
                    <a:pt x="11980" y="7240"/>
                  </a:lnTo>
                  <a:lnTo>
                    <a:pt x="11984" y="7246"/>
                  </a:lnTo>
                  <a:lnTo>
                    <a:pt x="11988" y="7256"/>
                  </a:lnTo>
                  <a:lnTo>
                    <a:pt x="11992" y="7264"/>
                  </a:lnTo>
                  <a:lnTo>
                    <a:pt x="11996" y="7266"/>
                  </a:lnTo>
                  <a:lnTo>
                    <a:pt x="11998" y="7266"/>
                  </a:lnTo>
                  <a:lnTo>
                    <a:pt x="12004" y="7264"/>
                  </a:lnTo>
                  <a:lnTo>
                    <a:pt x="12008" y="7266"/>
                  </a:lnTo>
                  <a:lnTo>
                    <a:pt x="12022" y="7270"/>
                  </a:lnTo>
                  <a:lnTo>
                    <a:pt x="12026" y="7270"/>
                  </a:lnTo>
                  <a:lnTo>
                    <a:pt x="12028" y="7270"/>
                  </a:lnTo>
                  <a:lnTo>
                    <a:pt x="12030" y="7264"/>
                  </a:lnTo>
                  <a:lnTo>
                    <a:pt x="12032" y="7258"/>
                  </a:lnTo>
                  <a:lnTo>
                    <a:pt x="12038" y="7254"/>
                  </a:lnTo>
                  <a:lnTo>
                    <a:pt x="12040" y="7250"/>
                  </a:lnTo>
                  <a:lnTo>
                    <a:pt x="12042" y="7246"/>
                  </a:lnTo>
                  <a:lnTo>
                    <a:pt x="12046" y="7238"/>
                  </a:lnTo>
                  <a:lnTo>
                    <a:pt x="12046" y="7234"/>
                  </a:lnTo>
                  <a:lnTo>
                    <a:pt x="12048" y="7232"/>
                  </a:lnTo>
                  <a:lnTo>
                    <a:pt x="12050" y="7234"/>
                  </a:lnTo>
                  <a:lnTo>
                    <a:pt x="12050" y="7236"/>
                  </a:lnTo>
                  <a:lnTo>
                    <a:pt x="12052" y="7238"/>
                  </a:lnTo>
                  <a:lnTo>
                    <a:pt x="12054" y="7234"/>
                  </a:lnTo>
                  <a:lnTo>
                    <a:pt x="12056" y="7228"/>
                  </a:lnTo>
                  <a:lnTo>
                    <a:pt x="12060" y="7228"/>
                  </a:lnTo>
                  <a:lnTo>
                    <a:pt x="12062" y="7230"/>
                  </a:lnTo>
                  <a:lnTo>
                    <a:pt x="12064" y="7234"/>
                  </a:lnTo>
                  <a:lnTo>
                    <a:pt x="12064" y="7236"/>
                  </a:lnTo>
                  <a:lnTo>
                    <a:pt x="12062" y="7236"/>
                  </a:lnTo>
                  <a:lnTo>
                    <a:pt x="12058" y="7238"/>
                  </a:lnTo>
                  <a:lnTo>
                    <a:pt x="12058" y="7240"/>
                  </a:lnTo>
                  <a:lnTo>
                    <a:pt x="12060" y="7246"/>
                  </a:lnTo>
                  <a:lnTo>
                    <a:pt x="12068" y="7248"/>
                  </a:lnTo>
                  <a:lnTo>
                    <a:pt x="12072" y="7248"/>
                  </a:lnTo>
                  <a:lnTo>
                    <a:pt x="12074" y="7244"/>
                  </a:lnTo>
                  <a:lnTo>
                    <a:pt x="12072" y="7232"/>
                  </a:lnTo>
                  <a:lnTo>
                    <a:pt x="12070" y="7218"/>
                  </a:lnTo>
                  <a:lnTo>
                    <a:pt x="12070" y="7214"/>
                  </a:lnTo>
                  <a:lnTo>
                    <a:pt x="12072" y="7210"/>
                  </a:lnTo>
                  <a:lnTo>
                    <a:pt x="12074" y="7208"/>
                  </a:lnTo>
                  <a:lnTo>
                    <a:pt x="12074" y="7204"/>
                  </a:lnTo>
                  <a:lnTo>
                    <a:pt x="12074" y="7198"/>
                  </a:lnTo>
                  <a:lnTo>
                    <a:pt x="12072" y="7192"/>
                  </a:lnTo>
                  <a:lnTo>
                    <a:pt x="12072" y="7188"/>
                  </a:lnTo>
                  <a:lnTo>
                    <a:pt x="12076" y="7186"/>
                  </a:lnTo>
                  <a:lnTo>
                    <a:pt x="12078" y="7184"/>
                  </a:lnTo>
                  <a:lnTo>
                    <a:pt x="12080" y="7184"/>
                  </a:lnTo>
                  <a:lnTo>
                    <a:pt x="12082" y="7190"/>
                  </a:lnTo>
                  <a:lnTo>
                    <a:pt x="12082" y="7194"/>
                  </a:lnTo>
                  <a:lnTo>
                    <a:pt x="12084" y="7194"/>
                  </a:lnTo>
                  <a:lnTo>
                    <a:pt x="12086" y="7192"/>
                  </a:lnTo>
                  <a:lnTo>
                    <a:pt x="12086" y="7188"/>
                  </a:lnTo>
                  <a:lnTo>
                    <a:pt x="12086" y="7186"/>
                  </a:lnTo>
                  <a:lnTo>
                    <a:pt x="12084" y="7180"/>
                  </a:lnTo>
                  <a:lnTo>
                    <a:pt x="12082" y="7170"/>
                  </a:lnTo>
                  <a:lnTo>
                    <a:pt x="12082" y="7164"/>
                  </a:lnTo>
                  <a:lnTo>
                    <a:pt x="12084" y="7156"/>
                  </a:lnTo>
                  <a:close/>
                  <a:moveTo>
                    <a:pt x="12280" y="6382"/>
                  </a:moveTo>
                  <a:lnTo>
                    <a:pt x="12280" y="6382"/>
                  </a:lnTo>
                  <a:lnTo>
                    <a:pt x="12284" y="6378"/>
                  </a:lnTo>
                  <a:lnTo>
                    <a:pt x="12284" y="6372"/>
                  </a:lnTo>
                  <a:lnTo>
                    <a:pt x="12282" y="6364"/>
                  </a:lnTo>
                  <a:lnTo>
                    <a:pt x="12280" y="6352"/>
                  </a:lnTo>
                  <a:lnTo>
                    <a:pt x="12280" y="6344"/>
                  </a:lnTo>
                  <a:lnTo>
                    <a:pt x="12280" y="6334"/>
                  </a:lnTo>
                  <a:lnTo>
                    <a:pt x="12280" y="6318"/>
                  </a:lnTo>
                  <a:lnTo>
                    <a:pt x="12278" y="6316"/>
                  </a:lnTo>
                  <a:lnTo>
                    <a:pt x="12276" y="6314"/>
                  </a:lnTo>
                  <a:lnTo>
                    <a:pt x="12274" y="6312"/>
                  </a:lnTo>
                  <a:lnTo>
                    <a:pt x="12272" y="6310"/>
                  </a:lnTo>
                  <a:lnTo>
                    <a:pt x="12268" y="6304"/>
                  </a:lnTo>
                  <a:lnTo>
                    <a:pt x="12266" y="6296"/>
                  </a:lnTo>
                  <a:lnTo>
                    <a:pt x="12264" y="6284"/>
                  </a:lnTo>
                  <a:lnTo>
                    <a:pt x="12260" y="6276"/>
                  </a:lnTo>
                  <a:lnTo>
                    <a:pt x="12252" y="6264"/>
                  </a:lnTo>
                  <a:lnTo>
                    <a:pt x="12242" y="6252"/>
                  </a:lnTo>
                  <a:lnTo>
                    <a:pt x="12230" y="6236"/>
                  </a:lnTo>
                  <a:lnTo>
                    <a:pt x="12222" y="6224"/>
                  </a:lnTo>
                  <a:lnTo>
                    <a:pt x="12218" y="6222"/>
                  </a:lnTo>
                  <a:lnTo>
                    <a:pt x="12216" y="6222"/>
                  </a:lnTo>
                  <a:lnTo>
                    <a:pt x="12214" y="6220"/>
                  </a:lnTo>
                  <a:lnTo>
                    <a:pt x="12210" y="6218"/>
                  </a:lnTo>
                  <a:lnTo>
                    <a:pt x="12204" y="6214"/>
                  </a:lnTo>
                  <a:lnTo>
                    <a:pt x="12196" y="6206"/>
                  </a:lnTo>
                  <a:lnTo>
                    <a:pt x="12190" y="6194"/>
                  </a:lnTo>
                  <a:lnTo>
                    <a:pt x="12186" y="6184"/>
                  </a:lnTo>
                  <a:lnTo>
                    <a:pt x="12184" y="6174"/>
                  </a:lnTo>
                  <a:lnTo>
                    <a:pt x="12184" y="6166"/>
                  </a:lnTo>
                  <a:lnTo>
                    <a:pt x="12184" y="6150"/>
                  </a:lnTo>
                  <a:lnTo>
                    <a:pt x="12184" y="6144"/>
                  </a:lnTo>
                  <a:lnTo>
                    <a:pt x="12182" y="6138"/>
                  </a:lnTo>
                  <a:lnTo>
                    <a:pt x="12178" y="6136"/>
                  </a:lnTo>
                  <a:lnTo>
                    <a:pt x="12176" y="6136"/>
                  </a:lnTo>
                  <a:lnTo>
                    <a:pt x="12172" y="6140"/>
                  </a:lnTo>
                  <a:lnTo>
                    <a:pt x="12172" y="6142"/>
                  </a:lnTo>
                  <a:lnTo>
                    <a:pt x="12170" y="6144"/>
                  </a:lnTo>
                  <a:lnTo>
                    <a:pt x="12166" y="6140"/>
                  </a:lnTo>
                  <a:lnTo>
                    <a:pt x="12160" y="6134"/>
                  </a:lnTo>
                  <a:lnTo>
                    <a:pt x="12154" y="6130"/>
                  </a:lnTo>
                  <a:lnTo>
                    <a:pt x="12152" y="6128"/>
                  </a:lnTo>
                  <a:lnTo>
                    <a:pt x="12150" y="6132"/>
                  </a:lnTo>
                  <a:lnTo>
                    <a:pt x="12150" y="6136"/>
                  </a:lnTo>
                  <a:lnTo>
                    <a:pt x="12150" y="6142"/>
                  </a:lnTo>
                  <a:lnTo>
                    <a:pt x="12148" y="6144"/>
                  </a:lnTo>
                  <a:lnTo>
                    <a:pt x="12146" y="6144"/>
                  </a:lnTo>
                  <a:lnTo>
                    <a:pt x="12140" y="6140"/>
                  </a:lnTo>
                  <a:lnTo>
                    <a:pt x="12134" y="6132"/>
                  </a:lnTo>
                  <a:lnTo>
                    <a:pt x="12132" y="6126"/>
                  </a:lnTo>
                  <a:lnTo>
                    <a:pt x="12132" y="6120"/>
                  </a:lnTo>
                  <a:lnTo>
                    <a:pt x="12132" y="6114"/>
                  </a:lnTo>
                  <a:lnTo>
                    <a:pt x="12134" y="6104"/>
                  </a:lnTo>
                  <a:lnTo>
                    <a:pt x="12134" y="6100"/>
                  </a:lnTo>
                  <a:lnTo>
                    <a:pt x="12132" y="6092"/>
                  </a:lnTo>
                  <a:lnTo>
                    <a:pt x="12128" y="6086"/>
                  </a:lnTo>
                  <a:lnTo>
                    <a:pt x="12122" y="6078"/>
                  </a:lnTo>
                  <a:lnTo>
                    <a:pt x="12110" y="6062"/>
                  </a:lnTo>
                  <a:lnTo>
                    <a:pt x="12100" y="6050"/>
                  </a:lnTo>
                  <a:lnTo>
                    <a:pt x="12100" y="6048"/>
                  </a:lnTo>
                  <a:lnTo>
                    <a:pt x="12102" y="6046"/>
                  </a:lnTo>
                  <a:lnTo>
                    <a:pt x="12106" y="6046"/>
                  </a:lnTo>
                  <a:lnTo>
                    <a:pt x="12110" y="6044"/>
                  </a:lnTo>
                  <a:lnTo>
                    <a:pt x="12110" y="6042"/>
                  </a:lnTo>
                  <a:lnTo>
                    <a:pt x="12110" y="6038"/>
                  </a:lnTo>
                  <a:lnTo>
                    <a:pt x="12106" y="6034"/>
                  </a:lnTo>
                  <a:lnTo>
                    <a:pt x="12100" y="6028"/>
                  </a:lnTo>
                  <a:lnTo>
                    <a:pt x="12092" y="6022"/>
                  </a:lnTo>
                  <a:lnTo>
                    <a:pt x="12080" y="6018"/>
                  </a:lnTo>
                  <a:lnTo>
                    <a:pt x="12070" y="6012"/>
                  </a:lnTo>
                  <a:lnTo>
                    <a:pt x="12062" y="6008"/>
                  </a:lnTo>
                  <a:lnTo>
                    <a:pt x="12058" y="6004"/>
                  </a:lnTo>
                  <a:lnTo>
                    <a:pt x="12056" y="6000"/>
                  </a:lnTo>
                  <a:lnTo>
                    <a:pt x="12054" y="5996"/>
                  </a:lnTo>
                  <a:lnTo>
                    <a:pt x="12050" y="5992"/>
                  </a:lnTo>
                  <a:lnTo>
                    <a:pt x="12044" y="5988"/>
                  </a:lnTo>
                  <a:lnTo>
                    <a:pt x="12034" y="5986"/>
                  </a:lnTo>
                  <a:lnTo>
                    <a:pt x="12024" y="5982"/>
                  </a:lnTo>
                  <a:lnTo>
                    <a:pt x="12016" y="5978"/>
                  </a:lnTo>
                  <a:lnTo>
                    <a:pt x="12012" y="5972"/>
                  </a:lnTo>
                  <a:lnTo>
                    <a:pt x="12008" y="5968"/>
                  </a:lnTo>
                  <a:lnTo>
                    <a:pt x="12004" y="5954"/>
                  </a:lnTo>
                  <a:lnTo>
                    <a:pt x="12002" y="5948"/>
                  </a:lnTo>
                  <a:lnTo>
                    <a:pt x="11998" y="5942"/>
                  </a:lnTo>
                  <a:lnTo>
                    <a:pt x="11996" y="5934"/>
                  </a:lnTo>
                  <a:lnTo>
                    <a:pt x="11994" y="5926"/>
                  </a:lnTo>
                  <a:lnTo>
                    <a:pt x="11994" y="5904"/>
                  </a:lnTo>
                  <a:lnTo>
                    <a:pt x="11992" y="5892"/>
                  </a:lnTo>
                  <a:lnTo>
                    <a:pt x="11990" y="5880"/>
                  </a:lnTo>
                  <a:lnTo>
                    <a:pt x="11986" y="5868"/>
                  </a:lnTo>
                  <a:lnTo>
                    <a:pt x="11978" y="5856"/>
                  </a:lnTo>
                  <a:lnTo>
                    <a:pt x="11974" y="5852"/>
                  </a:lnTo>
                  <a:lnTo>
                    <a:pt x="11972" y="5846"/>
                  </a:lnTo>
                  <a:lnTo>
                    <a:pt x="11968" y="5832"/>
                  </a:lnTo>
                  <a:lnTo>
                    <a:pt x="11968" y="5818"/>
                  </a:lnTo>
                  <a:lnTo>
                    <a:pt x="11968" y="5804"/>
                  </a:lnTo>
                  <a:lnTo>
                    <a:pt x="11966" y="5790"/>
                  </a:lnTo>
                  <a:lnTo>
                    <a:pt x="11964" y="5776"/>
                  </a:lnTo>
                  <a:lnTo>
                    <a:pt x="11960" y="5766"/>
                  </a:lnTo>
                  <a:lnTo>
                    <a:pt x="11958" y="5760"/>
                  </a:lnTo>
                  <a:lnTo>
                    <a:pt x="11952" y="5758"/>
                  </a:lnTo>
                  <a:lnTo>
                    <a:pt x="11944" y="5750"/>
                  </a:lnTo>
                  <a:lnTo>
                    <a:pt x="11938" y="5744"/>
                  </a:lnTo>
                  <a:lnTo>
                    <a:pt x="11932" y="5732"/>
                  </a:lnTo>
                  <a:lnTo>
                    <a:pt x="11930" y="5728"/>
                  </a:lnTo>
                  <a:lnTo>
                    <a:pt x="11928" y="5728"/>
                  </a:lnTo>
                  <a:lnTo>
                    <a:pt x="11924" y="5730"/>
                  </a:lnTo>
                  <a:lnTo>
                    <a:pt x="11920" y="5736"/>
                  </a:lnTo>
                  <a:lnTo>
                    <a:pt x="11914" y="5742"/>
                  </a:lnTo>
                  <a:lnTo>
                    <a:pt x="11910" y="5744"/>
                  </a:lnTo>
                  <a:lnTo>
                    <a:pt x="11906" y="5740"/>
                  </a:lnTo>
                  <a:lnTo>
                    <a:pt x="11902" y="5736"/>
                  </a:lnTo>
                  <a:lnTo>
                    <a:pt x="11898" y="5728"/>
                  </a:lnTo>
                  <a:lnTo>
                    <a:pt x="11896" y="5720"/>
                  </a:lnTo>
                  <a:lnTo>
                    <a:pt x="11894" y="5704"/>
                  </a:lnTo>
                  <a:lnTo>
                    <a:pt x="11894" y="5690"/>
                  </a:lnTo>
                  <a:lnTo>
                    <a:pt x="11894" y="5674"/>
                  </a:lnTo>
                  <a:lnTo>
                    <a:pt x="11890" y="5660"/>
                  </a:lnTo>
                  <a:lnTo>
                    <a:pt x="11886" y="5652"/>
                  </a:lnTo>
                  <a:lnTo>
                    <a:pt x="11882" y="5646"/>
                  </a:lnTo>
                  <a:lnTo>
                    <a:pt x="11878" y="5640"/>
                  </a:lnTo>
                  <a:lnTo>
                    <a:pt x="11876" y="5636"/>
                  </a:lnTo>
                  <a:lnTo>
                    <a:pt x="11878" y="5628"/>
                  </a:lnTo>
                  <a:lnTo>
                    <a:pt x="11878" y="5622"/>
                  </a:lnTo>
                  <a:lnTo>
                    <a:pt x="11878" y="5620"/>
                  </a:lnTo>
                  <a:lnTo>
                    <a:pt x="11874" y="5618"/>
                  </a:lnTo>
                  <a:lnTo>
                    <a:pt x="11870" y="5616"/>
                  </a:lnTo>
                  <a:lnTo>
                    <a:pt x="11868" y="5612"/>
                  </a:lnTo>
                  <a:lnTo>
                    <a:pt x="11864" y="5602"/>
                  </a:lnTo>
                  <a:lnTo>
                    <a:pt x="11862" y="5588"/>
                  </a:lnTo>
                  <a:lnTo>
                    <a:pt x="11860" y="5572"/>
                  </a:lnTo>
                  <a:lnTo>
                    <a:pt x="11858" y="5566"/>
                  </a:lnTo>
                  <a:lnTo>
                    <a:pt x="11854" y="5562"/>
                  </a:lnTo>
                  <a:lnTo>
                    <a:pt x="11850" y="5560"/>
                  </a:lnTo>
                  <a:lnTo>
                    <a:pt x="11846" y="5560"/>
                  </a:lnTo>
                  <a:lnTo>
                    <a:pt x="11842" y="5562"/>
                  </a:lnTo>
                  <a:lnTo>
                    <a:pt x="11840" y="5566"/>
                  </a:lnTo>
                  <a:lnTo>
                    <a:pt x="11838" y="5570"/>
                  </a:lnTo>
                  <a:lnTo>
                    <a:pt x="11836" y="5578"/>
                  </a:lnTo>
                  <a:lnTo>
                    <a:pt x="11834" y="5592"/>
                  </a:lnTo>
                  <a:lnTo>
                    <a:pt x="11832" y="5602"/>
                  </a:lnTo>
                  <a:lnTo>
                    <a:pt x="11820" y="5632"/>
                  </a:lnTo>
                  <a:lnTo>
                    <a:pt x="11816" y="5642"/>
                  </a:lnTo>
                  <a:lnTo>
                    <a:pt x="11816" y="5648"/>
                  </a:lnTo>
                  <a:lnTo>
                    <a:pt x="11818" y="5650"/>
                  </a:lnTo>
                  <a:lnTo>
                    <a:pt x="11820" y="5652"/>
                  </a:lnTo>
                  <a:lnTo>
                    <a:pt x="11824" y="5654"/>
                  </a:lnTo>
                  <a:lnTo>
                    <a:pt x="11822" y="5656"/>
                  </a:lnTo>
                  <a:lnTo>
                    <a:pt x="11820" y="5660"/>
                  </a:lnTo>
                  <a:lnTo>
                    <a:pt x="11814" y="5668"/>
                  </a:lnTo>
                  <a:lnTo>
                    <a:pt x="11814" y="5676"/>
                  </a:lnTo>
                  <a:lnTo>
                    <a:pt x="11814" y="5684"/>
                  </a:lnTo>
                  <a:lnTo>
                    <a:pt x="11810" y="5698"/>
                  </a:lnTo>
                  <a:lnTo>
                    <a:pt x="11808" y="5706"/>
                  </a:lnTo>
                  <a:lnTo>
                    <a:pt x="11808" y="5716"/>
                  </a:lnTo>
                  <a:lnTo>
                    <a:pt x="11810" y="5738"/>
                  </a:lnTo>
                  <a:lnTo>
                    <a:pt x="11814" y="5762"/>
                  </a:lnTo>
                  <a:lnTo>
                    <a:pt x="11814" y="5776"/>
                  </a:lnTo>
                  <a:lnTo>
                    <a:pt x="11812" y="5788"/>
                  </a:lnTo>
                  <a:lnTo>
                    <a:pt x="11808" y="5808"/>
                  </a:lnTo>
                  <a:lnTo>
                    <a:pt x="11806" y="5820"/>
                  </a:lnTo>
                  <a:lnTo>
                    <a:pt x="11806" y="5830"/>
                  </a:lnTo>
                  <a:lnTo>
                    <a:pt x="11800" y="5844"/>
                  </a:lnTo>
                  <a:lnTo>
                    <a:pt x="11794" y="5856"/>
                  </a:lnTo>
                  <a:lnTo>
                    <a:pt x="11790" y="5864"/>
                  </a:lnTo>
                  <a:lnTo>
                    <a:pt x="11788" y="5878"/>
                  </a:lnTo>
                  <a:lnTo>
                    <a:pt x="11784" y="5890"/>
                  </a:lnTo>
                  <a:lnTo>
                    <a:pt x="11780" y="5896"/>
                  </a:lnTo>
                  <a:lnTo>
                    <a:pt x="11774" y="5902"/>
                  </a:lnTo>
                  <a:lnTo>
                    <a:pt x="11766" y="5906"/>
                  </a:lnTo>
                  <a:lnTo>
                    <a:pt x="11758" y="5906"/>
                  </a:lnTo>
                  <a:lnTo>
                    <a:pt x="11748" y="5904"/>
                  </a:lnTo>
                  <a:lnTo>
                    <a:pt x="11738" y="5900"/>
                  </a:lnTo>
                  <a:lnTo>
                    <a:pt x="11730" y="5894"/>
                  </a:lnTo>
                  <a:lnTo>
                    <a:pt x="11722" y="5888"/>
                  </a:lnTo>
                  <a:lnTo>
                    <a:pt x="11716" y="5880"/>
                  </a:lnTo>
                  <a:lnTo>
                    <a:pt x="11714" y="5876"/>
                  </a:lnTo>
                  <a:lnTo>
                    <a:pt x="11710" y="5870"/>
                  </a:lnTo>
                  <a:lnTo>
                    <a:pt x="11708" y="5866"/>
                  </a:lnTo>
                  <a:lnTo>
                    <a:pt x="11698" y="5862"/>
                  </a:lnTo>
                  <a:lnTo>
                    <a:pt x="11692" y="5862"/>
                  </a:lnTo>
                  <a:lnTo>
                    <a:pt x="11684" y="5858"/>
                  </a:lnTo>
                  <a:lnTo>
                    <a:pt x="11674" y="5850"/>
                  </a:lnTo>
                  <a:lnTo>
                    <a:pt x="11662" y="5840"/>
                  </a:lnTo>
                  <a:lnTo>
                    <a:pt x="11648" y="5828"/>
                  </a:lnTo>
                  <a:lnTo>
                    <a:pt x="11640" y="5822"/>
                  </a:lnTo>
                  <a:lnTo>
                    <a:pt x="11632" y="5818"/>
                  </a:lnTo>
                  <a:lnTo>
                    <a:pt x="11626" y="5816"/>
                  </a:lnTo>
                  <a:lnTo>
                    <a:pt x="11618" y="5814"/>
                  </a:lnTo>
                  <a:lnTo>
                    <a:pt x="11612" y="5812"/>
                  </a:lnTo>
                  <a:lnTo>
                    <a:pt x="11604" y="5804"/>
                  </a:lnTo>
                  <a:lnTo>
                    <a:pt x="11592" y="5792"/>
                  </a:lnTo>
                  <a:lnTo>
                    <a:pt x="11582" y="5784"/>
                  </a:lnTo>
                  <a:lnTo>
                    <a:pt x="11570" y="5772"/>
                  </a:lnTo>
                  <a:lnTo>
                    <a:pt x="11566" y="5766"/>
                  </a:lnTo>
                  <a:lnTo>
                    <a:pt x="11568" y="5760"/>
                  </a:lnTo>
                  <a:lnTo>
                    <a:pt x="11572" y="5752"/>
                  </a:lnTo>
                  <a:lnTo>
                    <a:pt x="11578" y="5738"/>
                  </a:lnTo>
                  <a:lnTo>
                    <a:pt x="11586" y="5724"/>
                  </a:lnTo>
                  <a:lnTo>
                    <a:pt x="11590" y="5714"/>
                  </a:lnTo>
                  <a:lnTo>
                    <a:pt x="11590" y="5710"/>
                  </a:lnTo>
                  <a:lnTo>
                    <a:pt x="11588" y="5708"/>
                  </a:lnTo>
                  <a:lnTo>
                    <a:pt x="11586" y="5708"/>
                  </a:lnTo>
                  <a:lnTo>
                    <a:pt x="11584" y="5706"/>
                  </a:lnTo>
                  <a:lnTo>
                    <a:pt x="11584" y="5702"/>
                  </a:lnTo>
                  <a:lnTo>
                    <a:pt x="11588" y="5692"/>
                  </a:lnTo>
                  <a:lnTo>
                    <a:pt x="11594" y="5682"/>
                  </a:lnTo>
                  <a:lnTo>
                    <a:pt x="11598" y="5680"/>
                  </a:lnTo>
                  <a:lnTo>
                    <a:pt x="11602" y="5682"/>
                  </a:lnTo>
                  <a:lnTo>
                    <a:pt x="11604" y="5684"/>
                  </a:lnTo>
                  <a:lnTo>
                    <a:pt x="11606" y="5688"/>
                  </a:lnTo>
                  <a:lnTo>
                    <a:pt x="11608" y="5690"/>
                  </a:lnTo>
                  <a:lnTo>
                    <a:pt x="11608" y="5686"/>
                  </a:lnTo>
                  <a:lnTo>
                    <a:pt x="11610" y="5676"/>
                  </a:lnTo>
                  <a:lnTo>
                    <a:pt x="11612" y="5664"/>
                  </a:lnTo>
                  <a:lnTo>
                    <a:pt x="11616" y="5656"/>
                  </a:lnTo>
                  <a:lnTo>
                    <a:pt x="11620" y="5650"/>
                  </a:lnTo>
                  <a:lnTo>
                    <a:pt x="11626" y="5646"/>
                  </a:lnTo>
                  <a:lnTo>
                    <a:pt x="11630" y="5644"/>
                  </a:lnTo>
                  <a:lnTo>
                    <a:pt x="11630" y="5640"/>
                  </a:lnTo>
                  <a:lnTo>
                    <a:pt x="11630" y="5638"/>
                  </a:lnTo>
                  <a:lnTo>
                    <a:pt x="11626" y="5634"/>
                  </a:lnTo>
                  <a:lnTo>
                    <a:pt x="11620" y="5630"/>
                  </a:lnTo>
                  <a:lnTo>
                    <a:pt x="11616" y="5626"/>
                  </a:lnTo>
                  <a:lnTo>
                    <a:pt x="11614" y="5620"/>
                  </a:lnTo>
                  <a:lnTo>
                    <a:pt x="11612" y="5618"/>
                  </a:lnTo>
                  <a:lnTo>
                    <a:pt x="11610" y="5616"/>
                  </a:lnTo>
                  <a:lnTo>
                    <a:pt x="11604" y="5620"/>
                  </a:lnTo>
                  <a:lnTo>
                    <a:pt x="11600" y="5624"/>
                  </a:lnTo>
                  <a:lnTo>
                    <a:pt x="11598" y="5628"/>
                  </a:lnTo>
                  <a:lnTo>
                    <a:pt x="11598" y="5632"/>
                  </a:lnTo>
                  <a:lnTo>
                    <a:pt x="11600" y="5636"/>
                  </a:lnTo>
                  <a:lnTo>
                    <a:pt x="11598" y="5640"/>
                  </a:lnTo>
                  <a:lnTo>
                    <a:pt x="11596" y="5642"/>
                  </a:lnTo>
                  <a:lnTo>
                    <a:pt x="11592" y="5644"/>
                  </a:lnTo>
                  <a:lnTo>
                    <a:pt x="11590" y="5642"/>
                  </a:lnTo>
                  <a:lnTo>
                    <a:pt x="11588" y="5638"/>
                  </a:lnTo>
                  <a:lnTo>
                    <a:pt x="11588" y="5632"/>
                  </a:lnTo>
                  <a:lnTo>
                    <a:pt x="11588" y="5630"/>
                  </a:lnTo>
                  <a:lnTo>
                    <a:pt x="11586" y="5628"/>
                  </a:lnTo>
                  <a:lnTo>
                    <a:pt x="11584" y="5628"/>
                  </a:lnTo>
                  <a:lnTo>
                    <a:pt x="11584" y="5624"/>
                  </a:lnTo>
                  <a:lnTo>
                    <a:pt x="11584" y="5616"/>
                  </a:lnTo>
                  <a:lnTo>
                    <a:pt x="11584" y="5614"/>
                  </a:lnTo>
                  <a:lnTo>
                    <a:pt x="11582" y="5614"/>
                  </a:lnTo>
                  <a:lnTo>
                    <a:pt x="11576" y="5616"/>
                  </a:lnTo>
                  <a:lnTo>
                    <a:pt x="11568" y="5622"/>
                  </a:lnTo>
                  <a:lnTo>
                    <a:pt x="11558" y="5630"/>
                  </a:lnTo>
                  <a:lnTo>
                    <a:pt x="11552" y="5632"/>
                  </a:lnTo>
                  <a:lnTo>
                    <a:pt x="11548" y="5632"/>
                  </a:lnTo>
                  <a:lnTo>
                    <a:pt x="11544" y="5630"/>
                  </a:lnTo>
                  <a:lnTo>
                    <a:pt x="11540" y="5624"/>
                  </a:lnTo>
                  <a:lnTo>
                    <a:pt x="11536" y="5622"/>
                  </a:lnTo>
                  <a:lnTo>
                    <a:pt x="11530" y="5624"/>
                  </a:lnTo>
                  <a:lnTo>
                    <a:pt x="11524" y="5626"/>
                  </a:lnTo>
                  <a:lnTo>
                    <a:pt x="11518" y="5624"/>
                  </a:lnTo>
                  <a:lnTo>
                    <a:pt x="11514" y="5622"/>
                  </a:lnTo>
                  <a:lnTo>
                    <a:pt x="11512" y="5618"/>
                  </a:lnTo>
                  <a:lnTo>
                    <a:pt x="11506" y="5612"/>
                  </a:lnTo>
                  <a:lnTo>
                    <a:pt x="11500" y="5610"/>
                  </a:lnTo>
                  <a:lnTo>
                    <a:pt x="11494" y="5608"/>
                  </a:lnTo>
                  <a:lnTo>
                    <a:pt x="11484" y="5608"/>
                  </a:lnTo>
                  <a:lnTo>
                    <a:pt x="11478" y="5606"/>
                  </a:lnTo>
                  <a:lnTo>
                    <a:pt x="11474" y="5604"/>
                  </a:lnTo>
                  <a:lnTo>
                    <a:pt x="11472" y="5600"/>
                  </a:lnTo>
                  <a:lnTo>
                    <a:pt x="11468" y="5594"/>
                  </a:lnTo>
                  <a:lnTo>
                    <a:pt x="11466" y="5592"/>
                  </a:lnTo>
                  <a:lnTo>
                    <a:pt x="11462" y="5592"/>
                  </a:lnTo>
                  <a:lnTo>
                    <a:pt x="11458" y="5594"/>
                  </a:lnTo>
                  <a:lnTo>
                    <a:pt x="11456" y="5594"/>
                  </a:lnTo>
                  <a:lnTo>
                    <a:pt x="11452" y="5590"/>
                  </a:lnTo>
                  <a:lnTo>
                    <a:pt x="11448" y="5586"/>
                  </a:lnTo>
                  <a:lnTo>
                    <a:pt x="11444" y="5584"/>
                  </a:lnTo>
                  <a:lnTo>
                    <a:pt x="11438" y="5582"/>
                  </a:lnTo>
                  <a:lnTo>
                    <a:pt x="11428" y="5582"/>
                  </a:lnTo>
                  <a:lnTo>
                    <a:pt x="11422" y="5584"/>
                  </a:lnTo>
                  <a:lnTo>
                    <a:pt x="11420" y="5586"/>
                  </a:lnTo>
                  <a:lnTo>
                    <a:pt x="11420" y="5588"/>
                  </a:lnTo>
                  <a:lnTo>
                    <a:pt x="11424" y="5596"/>
                  </a:lnTo>
                  <a:lnTo>
                    <a:pt x="11428" y="5598"/>
                  </a:lnTo>
                  <a:lnTo>
                    <a:pt x="11432" y="5600"/>
                  </a:lnTo>
                  <a:lnTo>
                    <a:pt x="11444" y="5600"/>
                  </a:lnTo>
                  <a:lnTo>
                    <a:pt x="11448" y="5600"/>
                  </a:lnTo>
                  <a:lnTo>
                    <a:pt x="11452" y="5604"/>
                  </a:lnTo>
                  <a:lnTo>
                    <a:pt x="11454" y="5608"/>
                  </a:lnTo>
                  <a:lnTo>
                    <a:pt x="11452" y="5618"/>
                  </a:lnTo>
                  <a:lnTo>
                    <a:pt x="11448" y="5634"/>
                  </a:lnTo>
                  <a:lnTo>
                    <a:pt x="11448" y="5636"/>
                  </a:lnTo>
                  <a:lnTo>
                    <a:pt x="11446" y="5636"/>
                  </a:lnTo>
                  <a:lnTo>
                    <a:pt x="11438" y="5634"/>
                  </a:lnTo>
                  <a:lnTo>
                    <a:pt x="11432" y="5634"/>
                  </a:lnTo>
                  <a:lnTo>
                    <a:pt x="11422" y="5634"/>
                  </a:lnTo>
                  <a:lnTo>
                    <a:pt x="11412" y="5636"/>
                  </a:lnTo>
                  <a:lnTo>
                    <a:pt x="11406" y="5636"/>
                  </a:lnTo>
                  <a:lnTo>
                    <a:pt x="11400" y="5632"/>
                  </a:lnTo>
                  <a:lnTo>
                    <a:pt x="11396" y="5632"/>
                  </a:lnTo>
                  <a:lnTo>
                    <a:pt x="11390" y="5634"/>
                  </a:lnTo>
                  <a:lnTo>
                    <a:pt x="11370" y="5648"/>
                  </a:lnTo>
                  <a:lnTo>
                    <a:pt x="11358" y="5658"/>
                  </a:lnTo>
                  <a:lnTo>
                    <a:pt x="11350" y="5666"/>
                  </a:lnTo>
                  <a:lnTo>
                    <a:pt x="11348" y="5672"/>
                  </a:lnTo>
                  <a:lnTo>
                    <a:pt x="11346" y="5678"/>
                  </a:lnTo>
                  <a:lnTo>
                    <a:pt x="11346" y="5684"/>
                  </a:lnTo>
                  <a:lnTo>
                    <a:pt x="11344" y="5690"/>
                  </a:lnTo>
                  <a:lnTo>
                    <a:pt x="11340" y="5700"/>
                  </a:lnTo>
                  <a:lnTo>
                    <a:pt x="11332" y="5714"/>
                  </a:lnTo>
                  <a:lnTo>
                    <a:pt x="11324" y="5728"/>
                  </a:lnTo>
                  <a:lnTo>
                    <a:pt x="11320" y="5738"/>
                  </a:lnTo>
                  <a:lnTo>
                    <a:pt x="11322" y="5744"/>
                  </a:lnTo>
                  <a:lnTo>
                    <a:pt x="11324" y="5750"/>
                  </a:lnTo>
                  <a:lnTo>
                    <a:pt x="11332" y="5756"/>
                  </a:lnTo>
                  <a:lnTo>
                    <a:pt x="11332" y="5760"/>
                  </a:lnTo>
                  <a:lnTo>
                    <a:pt x="11328" y="5764"/>
                  </a:lnTo>
                  <a:lnTo>
                    <a:pt x="11322" y="5768"/>
                  </a:lnTo>
                  <a:lnTo>
                    <a:pt x="11318" y="5770"/>
                  </a:lnTo>
                  <a:lnTo>
                    <a:pt x="11314" y="5768"/>
                  </a:lnTo>
                  <a:lnTo>
                    <a:pt x="11310" y="5766"/>
                  </a:lnTo>
                  <a:lnTo>
                    <a:pt x="11302" y="5762"/>
                  </a:lnTo>
                  <a:lnTo>
                    <a:pt x="11296" y="5760"/>
                  </a:lnTo>
                  <a:lnTo>
                    <a:pt x="11288" y="5760"/>
                  </a:lnTo>
                  <a:lnTo>
                    <a:pt x="11284" y="5760"/>
                  </a:lnTo>
                  <a:lnTo>
                    <a:pt x="11278" y="5758"/>
                  </a:lnTo>
                  <a:lnTo>
                    <a:pt x="11268" y="5750"/>
                  </a:lnTo>
                  <a:lnTo>
                    <a:pt x="11244" y="5726"/>
                  </a:lnTo>
                  <a:lnTo>
                    <a:pt x="11232" y="5716"/>
                  </a:lnTo>
                  <a:lnTo>
                    <a:pt x="11224" y="5708"/>
                  </a:lnTo>
                  <a:lnTo>
                    <a:pt x="11220" y="5706"/>
                  </a:lnTo>
                  <a:lnTo>
                    <a:pt x="11218" y="5706"/>
                  </a:lnTo>
                  <a:lnTo>
                    <a:pt x="11216" y="5710"/>
                  </a:lnTo>
                  <a:lnTo>
                    <a:pt x="11214" y="5714"/>
                  </a:lnTo>
                  <a:lnTo>
                    <a:pt x="11214" y="5722"/>
                  </a:lnTo>
                  <a:lnTo>
                    <a:pt x="11210" y="5724"/>
                  </a:lnTo>
                  <a:lnTo>
                    <a:pt x="11206" y="5724"/>
                  </a:lnTo>
                  <a:lnTo>
                    <a:pt x="11202" y="5720"/>
                  </a:lnTo>
                  <a:lnTo>
                    <a:pt x="11196" y="5718"/>
                  </a:lnTo>
                  <a:lnTo>
                    <a:pt x="11192" y="5718"/>
                  </a:lnTo>
                  <a:lnTo>
                    <a:pt x="11188" y="5720"/>
                  </a:lnTo>
                  <a:lnTo>
                    <a:pt x="11186" y="5730"/>
                  </a:lnTo>
                  <a:lnTo>
                    <a:pt x="11186" y="5738"/>
                  </a:lnTo>
                  <a:lnTo>
                    <a:pt x="11184" y="5740"/>
                  </a:lnTo>
                  <a:lnTo>
                    <a:pt x="11180" y="5740"/>
                  </a:lnTo>
                  <a:lnTo>
                    <a:pt x="11178" y="5738"/>
                  </a:lnTo>
                  <a:lnTo>
                    <a:pt x="11174" y="5736"/>
                  </a:lnTo>
                  <a:lnTo>
                    <a:pt x="11168" y="5738"/>
                  </a:lnTo>
                  <a:lnTo>
                    <a:pt x="11162" y="5744"/>
                  </a:lnTo>
                  <a:lnTo>
                    <a:pt x="11154" y="5756"/>
                  </a:lnTo>
                  <a:lnTo>
                    <a:pt x="11146" y="5772"/>
                  </a:lnTo>
                  <a:lnTo>
                    <a:pt x="11138" y="5780"/>
                  </a:lnTo>
                  <a:lnTo>
                    <a:pt x="11128" y="5792"/>
                  </a:lnTo>
                  <a:lnTo>
                    <a:pt x="11124" y="5796"/>
                  </a:lnTo>
                  <a:lnTo>
                    <a:pt x="11122" y="5800"/>
                  </a:lnTo>
                  <a:lnTo>
                    <a:pt x="11120" y="5808"/>
                  </a:lnTo>
                  <a:lnTo>
                    <a:pt x="11120" y="5820"/>
                  </a:lnTo>
                  <a:lnTo>
                    <a:pt x="11118" y="5834"/>
                  </a:lnTo>
                  <a:lnTo>
                    <a:pt x="11116" y="5838"/>
                  </a:lnTo>
                  <a:lnTo>
                    <a:pt x="11114" y="5838"/>
                  </a:lnTo>
                  <a:lnTo>
                    <a:pt x="11110" y="5838"/>
                  </a:lnTo>
                  <a:lnTo>
                    <a:pt x="11104" y="5834"/>
                  </a:lnTo>
                  <a:lnTo>
                    <a:pt x="11098" y="5832"/>
                  </a:lnTo>
                  <a:lnTo>
                    <a:pt x="11096" y="5832"/>
                  </a:lnTo>
                  <a:lnTo>
                    <a:pt x="11094" y="5834"/>
                  </a:lnTo>
                  <a:lnTo>
                    <a:pt x="11090" y="5838"/>
                  </a:lnTo>
                  <a:lnTo>
                    <a:pt x="11088" y="5842"/>
                  </a:lnTo>
                  <a:lnTo>
                    <a:pt x="11086" y="5864"/>
                  </a:lnTo>
                  <a:lnTo>
                    <a:pt x="11084" y="5878"/>
                  </a:lnTo>
                  <a:lnTo>
                    <a:pt x="11084" y="5882"/>
                  </a:lnTo>
                  <a:lnTo>
                    <a:pt x="11078" y="5866"/>
                  </a:lnTo>
                  <a:lnTo>
                    <a:pt x="11074" y="5856"/>
                  </a:lnTo>
                  <a:lnTo>
                    <a:pt x="11070" y="5852"/>
                  </a:lnTo>
                  <a:lnTo>
                    <a:pt x="11066" y="5850"/>
                  </a:lnTo>
                  <a:lnTo>
                    <a:pt x="11062" y="5848"/>
                  </a:lnTo>
                  <a:lnTo>
                    <a:pt x="11058" y="5850"/>
                  </a:lnTo>
                  <a:lnTo>
                    <a:pt x="11052" y="5854"/>
                  </a:lnTo>
                  <a:lnTo>
                    <a:pt x="11046" y="5862"/>
                  </a:lnTo>
                  <a:lnTo>
                    <a:pt x="11036" y="5878"/>
                  </a:lnTo>
                  <a:lnTo>
                    <a:pt x="11032" y="5892"/>
                  </a:lnTo>
                  <a:lnTo>
                    <a:pt x="11030" y="5902"/>
                  </a:lnTo>
                  <a:lnTo>
                    <a:pt x="11032" y="5912"/>
                  </a:lnTo>
                  <a:lnTo>
                    <a:pt x="11034" y="5918"/>
                  </a:lnTo>
                  <a:lnTo>
                    <a:pt x="11032" y="5926"/>
                  </a:lnTo>
                  <a:lnTo>
                    <a:pt x="11030" y="5932"/>
                  </a:lnTo>
                  <a:lnTo>
                    <a:pt x="11020" y="5942"/>
                  </a:lnTo>
                  <a:lnTo>
                    <a:pt x="11014" y="5948"/>
                  </a:lnTo>
                  <a:lnTo>
                    <a:pt x="11010" y="5954"/>
                  </a:lnTo>
                  <a:lnTo>
                    <a:pt x="11004" y="5970"/>
                  </a:lnTo>
                  <a:lnTo>
                    <a:pt x="11000" y="5978"/>
                  </a:lnTo>
                  <a:lnTo>
                    <a:pt x="10994" y="5988"/>
                  </a:lnTo>
                  <a:lnTo>
                    <a:pt x="10986" y="5998"/>
                  </a:lnTo>
                  <a:lnTo>
                    <a:pt x="10974" y="6006"/>
                  </a:lnTo>
                  <a:lnTo>
                    <a:pt x="10960" y="6014"/>
                  </a:lnTo>
                  <a:lnTo>
                    <a:pt x="10948" y="6020"/>
                  </a:lnTo>
                  <a:lnTo>
                    <a:pt x="10936" y="6020"/>
                  </a:lnTo>
                  <a:lnTo>
                    <a:pt x="10926" y="6020"/>
                  </a:lnTo>
                  <a:lnTo>
                    <a:pt x="10910" y="6020"/>
                  </a:lnTo>
                  <a:lnTo>
                    <a:pt x="10906" y="6020"/>
                  </a:lnTo>
                  <a:lnTo>
                    <a:pt x="10902" y="6024"/>
                  </a:lnTo>
                  <a:lnTo>
                    <a:pt x="10898" y="6030"/>
                  </a:lnTo>
                  <a:lnTo>
                    <a:pt x="10894" y="6032"/>
                  </a:lnTo>
                  <a:lnTo>
                    <a:pt x="10884" y="6038"/>
                  </a:lnTo>
                  <a:lnTo>
                    <a:pt x="10868" y="6042"/>
                  </a:lnTo>
                  <a:lnTo>
                    <a:pt x="10850" y="6052"/>
                  </a:lnTo>
                  <a:lnTo>
                    <a:pt x="10840" y="6056"/>
                  </a:lnTo>
                  <a:lnTo>
                    <a:pt x="10832" y="6056"/>
                  </a:lnTo>
                  <a:lnTo>
                    <a:pt x="10820" y="6052"/>
                  </a:lnTo>
                  <a:lnTo>
                    <a:pt x="10812" y="6050"/>
                  </a:lnTo>
                  <a:lnTo>
                    <a:pt x="10804" y="6052"/>
                  </a:lnTo>
                  <a:lnTo>
                    <a:pt x="10794" y="6060"/>
                  </a:lnTo>
                  <a:lnTo>
                    <a:pt x="10782" y="6074"/>
                  </a:lnTo>
                  <a:lnTo>
                    <a:pt x="10768" y="6088"/>
                  </a:lnTo>
                  <a:lnTo>
                    <a:pt x="10758" y="6096"/>
                  </a:lnTo>
                  <a:lnTo>
                    <a:pt x="10748" y="6102"/>
                  </a:lnTo>
                  <a:lnTo>
                    <a:pt x="10742" y="6106"/>
                  </a:lnTo>
                  <a:lnTo>
                    <a:pt x="10736" y="6108"/>
                  </a:lnTo>
                  <a:lnTo>
                    <a:pt x="10730" y="6112"/>
                  </a:lnTo>
                  <a:lnTo>
                    <a:pt x="10726" y="6120"/>
                  </a:lnTo>
                  <a:lnTo>
                    <a:pt x="10720" y="6134"/>
                  </a:lnTo>
                  <a:lnTo>
                    <a:pt x="10714" y="6144"/>
                  </a:lnTo>
                  <a:lnTo>
                    <a:pt x="10712" y="6144"/>
                  </a:lnTo>
                  <a:lnTo>
                    <a:pt x="10710" y="6140"/>
                  </a:lnTo>
                  <a:lnTo>
                    <a:pt x="10710" y="6132"/>
                  </a:lnTo>
                  <a:lnTo>
                    <a:pt x="10708" y="6124"/>
                  </a:lnTo>
                  <a:lnTo>
                    <a:pt x="10706" y="6118"/>
                  </a:lnTo>
                  <a:lnTo>
                    <a:pt x="10704" y="6116"/>
                  </a:lnTo>
                  <a:lnTo>
                    <a:pt x="10702" y="6118"/>
                  </a:lnTo>
                  <a:lnTo>
                    <a:pt x="10694" y="6128"/>
                  </a:lnTo>
                  <a:lnTo>
                    <a:pt x="10688" y="6140"/>
                  </a:lnTo>
                  <a:lnTo>
                    <a:pt x="10686" y="6150"/>
                  </a:lnTo>
                  <a:lnTo>
                    <a:pt x="10688" y="6158"/>
                  </a:lnTo>
                  <a:lnTo>
                    <a:pt x="10690" y="6166"/>
                  </a:lnTo>
                  <a:lnTo>
                    <a:pt x="10692" y="6174"/>
                  </a:lnTo>
                  <a:lnTo>
                    <a:pt x="10692" y="6182"/>
                  </a:lnTo>
                  <a:lnTo>
                    <a:pt x="10690" y="6194"/>
                  </a:lnTo>
                  <a:lnTo>
                    <a:pt x="10682" y="6210"/>
                  </a:lnTo>
                  <a:lnTo>
                    <a:pt x="10678" y="6218"/>
                  </a:lnTo>
                  <a:lnTo>
                    <a:pt x="10676" y="6226"/>
                  </a:lnTo>
                  <a:lnTo>
                    <a:pt x="10674" y="6236"/>
                  </a:lnTo>
                  <a:lnTo>
                    <a:pt x="10674" y="6244"/>
                  </a:lnTo>
                  <a:lnTo>
                    <a:pt x="10680" y="6260"/>
                  </a:lnTo>
                  <a:lnTo>
                    <a:pt x="10686" y="6276"/>
                  </a:lnTo>
                  <a:lnTo>
                    <a:pt x="10704" y="6306"/>
                  </a:lnTo>
                  <a:lnTo>
                    <a:pt x="10710" y="6320"/>
                  </a:lnTo>
                  <a:lnTo>
                    <a:pt x="10712" y="6326"/>
                  </a:lnTo>
                  <a:lnTo>
                    <a:pt x="10712" y="6334"/>
                  </a:lnTo>
                  <a:lnTo>
                    <a:pt x="10710" y="6342"/>
                  </a:lnTo>
                  <a:lnTo>
                    <a:pt x="10708" y="6344"/>
                  </a:lnTo>
                  <a:lnTo>
                    <a:pt x="10706" y="6342"/>
                  </a:lnTo>
                  <a:lnTo>
                    <a:pt x="10702" y="6338"/>
                  </a:lnTo>
                  <a:lnTo>
                    <a:pt x="10696" y="6328"/>
                  </a:lnTo>
                  <a:lnTo>
                    <a:pt x="10686" y="6308"/>
                  </a:lnTo>
                  <a:lnTo>
                    <a:pt x="10680" y="6302"/>
                  </a:lnTo>
                  <a:lnTo>
                    <a:pt x="10678" y="6304"/>
                  </a:lnTo>
                  <a:lnTo>
                    <a:pt x="10676" y="6310"/>
                  </a:lnTo>
                  <a:lnTo>
                    <a:pt x="10678" y="6316"/>
                  </a:lnTo>
                  <a:lnTo>
                    <a:pt x="10684" y="6330"/>
                  </a:lnTo>
                  <a:lnTo>
                    <a:pt x="10692" y="6344"/>
                  </a:lnTo>
                  <a:lnTo>
                    <a:pt x="10692" y="6350"/>
                  </a:lnTo>
                  <a:lnTo>
                    <a:pt x="10692" y="6354"/>
                  </a:lnTo>
                  <a:lnTo>
                    <a:pt x="10692" y="6356"/>
                  </a:lnTo>
                  <a:lnTo>
                    <a:pt x="10690" y="6356"/>
                  </a:lnTo>
                  <a:lnTo>
                    <a:pt x="10686" y="6352"/>
                  </a:lnTo>
                  <a:lnTo>
                    <a:pt x="10680" y="6338"/>
                  </a:lnTo>
                  <a:lnTo>
                    <a:pt x="10676" y="6332"/>
                  </a:lnTo>
                  <a:lnTo>
                    <a:pt x="10674" y="6328"/>
                  </a:lnTo>
                  <a:lnTo>
                    <a:pt x="10672" y="6328"/>
                  </a:lnTo>
                  <a:lnTo>
                    <a:pt x="10670" y="6336"/>
                  </a:lnTo>
                  <a:lnTo>
                    <a:pt x="10672" y="6346"/>
                  </a:lnTo>
                  <a:lnTo>
                    <a:pt x="10676" y="6354"/>
                  </a:lnTo>
                  <a:lnTo>
                    <a:pt x="10688" y="6374"/>
                  </a:lnTo>
                  <a:lnTo>
                    <a:pt x="10700" y="6394"/>
                  </a:lnTo>
                  <a:lnTo>
                    <a:pt x="10704" y="6404"/>
                  </a:lnTo>
                  <a:lnTo>
                    <a:pt x="10706" y="6414"/>
                  </a:lnTo>
                  <a:lnTo>
                    <a:pt x="10706" y="6430"/>
                  </a:lnTo>
                  <a:lnTo>
                    <a:pt x="10710" y="6440"/>
                  </a:lnTo>
                  <a:lnTo>
                    <a:pt x="10718" y="6454"/>
                  </a:lnTo>
                  <a:lnTo>
                    <a:pt x="10732" y="6478"/>
                  </a:lnTo>
                  <a:lnTo>
                    <a:pt x="10736" y="6490"/>
                  </a:lnTo>
                  <a:lnTo>
                    <a:pt x="10738" y="6502"/>
                  </a:lnTo>
                  <a:lnTo>
                    <a:pt x="10740" y="6522"/>
                  </a:lnTo>
                  <a:lnTo>
                    <a:pt x="10740" y="6534"/>
                  </a:lnTo>
                  <a:lnTo>
                    <a:pt x="10742" y="6550"/>
                  </a:lnTo>
                  <a:lnTo>
                    <a:pt x="10746" y="6570"/>
                  </a:lnTo>
                  <a:lnTo>
                    <a:pt x="10756" y="6594"/>
                  </a:lnTo>
                  <a:lnTo>
                    <a:pt x="10766" y="6620"/>
                  </a:lnTo>
                  <a:lnTo>
                    <a:pt x="10770" y="6638"/>
                  </a:lnTo>
                  <a:lnTo>
                    <a:pt x="10772" y="6650"/>
                  </a:lnTo>
                  <a:lnTo>
                    <a:pt x="10772" y="6658"/>
                  </a:lnTo>
                  <a:lnTo>
                    <a:pt x="10766" y="6670"/>
                  </a:lnTo>
                  <a:lnTo>
                    <a:pt x="10764" y="6676"/>
                  </a:lnTo>
                  <a:lnTo>
                    <a:pt x="10766" y="6686"/>
                  </a:lnTo>
                  <a:lnTo>
                    <a:pt x="10766" y="6696"/>
                  </a:lnTo>
                  <a:lnTo>
                    <a:pt x="10766" y="6704"/>
                  </a:lnTo>
                  <a:lnTo>
                    <a:pt x="10764" y="6712"/>
                  </a:lnTo>
                  <a:lnTo>
                    <a:pt x="10762" y="6716"/>
                  </a:lnTo>
                  <a:lnTo>
                    <a:pt x="10758" y="6720"/>
                  </a:lnTo>
                  <a:lnTo>
                    <a:pt x="10754" y="6724"/>
                  </a:lnTo>
                  <a:lnTo>
                    <a:pt x="10750" y="6724"/>
                  </a:lnTo>
                  <a:lnTo>
                    <a:pt x="10744" y="6722"/>
                  </a:lnTo>
                  <a:lnTo>
                    <a:pt x="10740" y="6722"/>
                  </a:lnTo>
                  <a:lnTo>
                    <a:pt x="10738" y="6726"/>
                  </a:lnTo>
                  <a:lnTo>
                    <a:pt x="10736" y="6734"/>
                  </a:lnTo>
                  <a:lnTo>
                    <a:pt x="10736" y="6742"/>
                  </a:lnTo>
                  <a:lnTo>
                    <a:pt x="10738" y="6750"/>
                  </a:lnTo>
                  <a:lnTo>
                    <a:pt x="10742" y="6756"/>
                  </a:lnTo>
                  <a:lnTo>
                    <a:pt x="10746" y="6760"/>
                  </a:lnTo>
                  <a:lnTo>
                    <a:pt x="10752" y="6762"/>
                  </a:lnTo>
                  <a:lnTo>
                    <a:pt x="10758" y="6762"/>
                  </a:lnTo>
                  <a:lnTo>
                    <a:pt x="10764" y="6766"/>
                  </a:lnTo>
                  <a:lnTo>
                    <a:pt x="10776" y="6778"/>
                  </a:lnTo>
                  <a:lnTo>
                    <a:pt x="10784" y="6786"/>
                  </a:lnTo>
                  <a:lnTo>
                    <a:pt x="10794" y="6792"/>
                  </a:lnTo>
                  <a:lnTo>
                    <a:pt x="10808" y="6798"/>
                  </a:lnTo>
                  <a:lnTo>
                    <a:pt x="10826" y="6802"/>
                  </a:lnTo>
                  <a:lnTo>
                    <a:pt x="10844" y="6802"/>
                  </a:lnTo>
                  <a:lnTo>
                    <a:pt x="10858" y="6800"/>
                  </a:lnTo>
                  <a:lnTo>
                    <a:pt x="10870" y="6794"/>
                  </a:lnTo>
                  <a:lnTo>
                    <a:pt x="10878" y="6788"/>
                  </a:lnTo>
                  <a:lnTo>
                    <a:pt x="10894" y="6776"/>
                  </a:lnTo>
                  <a:lnTo>
                    <a:pt x="10900" y="6772"/>
                  </a:lnTo>
                  <a:lnTo>
                    <a:pt x="10908" y="6770"/>
                  </a:lnTo>
                  <a:lnTo>
                    <a:pt x="10916" y="6768"/>
                  </a:lnTo>
                  <a:lnTo>
                    <a:pt x="10922" y="6764"/>
                  </a:lnTo>
                  <a:lnTo>
                    <a:pt x="10926" y="6760"/>
                  </a:lnTo>
                  <a:lnTo>
                    <a:pt x="10928" y="6754"/>
                  </a:lnTo>
                  <a:lnTo>
                    <a:pt x="10930" y="6748"/>
                  </a:lnTo>
                  <a:lnTo>
                    <a:pt x="10934" y="6744"/>
                  </a:lnTo>
                  <a:lnTo>
                    <a:pt x="10940" y="6740"/>
                  </a:lnTo>
                  <a:lnTo>
                    <a:pt x="10948" y="6740"/>
                  </a:lnTo>
                  <a:lnTo>
                    <a:pt x="10960" y="6740"/>
                  </a:lnTo>
                  <a:lnTo>
                    <a:pt x="10972" y="6738"/>
                  </a:lnTo>
                  <a:lnTo>
                    <a:pt x="10986" y="6734"/>
                  </a:lnTo>
                  <a:lnTo>
                    <a:pt x="10994" y="6734"/>
                  </a:lnTo>
                  <a:lnTo>
                    <a:pt x="11000" y="6732"/>
                  </a:lnTo>
                  <a:lnTo>
                    <a:pt x="11006" y="6734"/>
                  </a:lnTo>
                  <a:lnTo>
                    <a:pt x="11014" y="6738"/>
                  </a:lnTo>
                  <a:lnTo>
                    <a:pt x="11024" y="6742"/>
                  </a:lnTo>
                  <a:lnTo>
                    <a:pt x="11030" y="6744"/>
                  </a:lnTo>
                  <a:lnTo>
                    <a:pt x="11036" y="6742"/>
                  </a:lnTo>
                  <a:lnTo>
                    <a:pt x="11038" y="6740"/>
                  </a:lnTo>
                  <a:lnTo>
                    <a:pt x="11042" y="6738"/>
                  </a:lnTo>
                  <a:lnTo>
                    <a:pt x="11048" y="6736"/>
                  </a:lnTo>
                  <a:lnTo>
                    <a:pt x="11056" y="6738"/>
                  </a:lnTo>
                  <a:lnTo>
                    <a:pt x="11068" y="6740"/>
                  </a:lnTo>
                  <a:lnTo>
                    <a:pt x="11076" y="6742"/>
                  </a:lnTo>
                  <a:lnTo>
                    <a:pt x="11082" y="6742"/>
                  </a:lnTo>
                  <a:lnTo>
                    <a:pt x="11086" y="6740"/>
                  </a:lnTo>
                  <a:lnTo>
                    <a:pt x="11090" y="6738"/>
                  </a:lnTo>
                  <a:lnTo>
                    <a:pt x="11096" y="6730"/>
                  </a:lnTo>
                  <a:lnTo>
                    <a:pt x="11100" y="6718"/>
                  </a:lnTo>
                  <a:lnTo>
                    <a:pt x="11104" y="6706"/>
                  </a:lnTo>
                  <a:lnTo>
                    <a:pt x="11110" y="6696"/>
                  </a:lnTo>
                  <a:lnTo>
                    <a:pt x="11116" y="6688"/>
                  </a:lnTo>
                  <a:lnTo>
                    <a:pt x="11120" y="6686"/>
                  </a:lnTo>
                  <a:lnTo>
                    <a:pt x="11126" y="6686"/>
                  </a:lnTo>
                  <a:lnTo>
                    <a:pt x="11136" y="6684"/>
                  </a:lnTo>
                  <a:lnTo>
                    <a:pt x="11142" y="6680"/>
                  </a:lnTo>
                  <a:lnTo>
                    <a:pt x="11156" y="6666"/>
                  </a:lnTo>
                  <a:lnTo>
                    <a:pt x="11162" y="6660"/>
                  </a:lnTo>
                  <a:lnTo>
                    <a:pt x="11172" y="6656"/>
                  </a:lnTo>
                  <a:lnTo>
                    <a:pt x="11184" y="6652"/>
                  </a:lnTo>
                  <a:lnTo>
                    <a:pt x="11200" y="6654"/>
                  </a:lnTo>
                  <a:lnTo>
                    <a:pt x="11214" y="6654"/>
                  </a:lnTo>
                  <a:lnTo>
                    <a:pt x="11226" y="6654"/>
                  </a:lnTo>
                  <a:lnTo>
                    <a:pt x="11248" y="6650"/>
                  </a:lnTo>
                  <a:lnTo>
                    <a:pt x="11268" y="6642"/>
                  </a:lnTo>
                  <a:lnTo>
                    <a:pt x="11284" y="6634"/>
                  </a:lnTo>
                  <a:lnTo>
                    <a:pt x="11300" y="6626"/>
                  </a:lnTo>
                  <a:lnTo>
                    <a:pt x="11316" y="6618"/>
                  </a:lnTo>
                  <a:lnTo>
                    <a:pt x="11330" y="6614"/>
                  </a:lnTo>
                  <a:lnTo>
                    <a:pt x="11338" y="6614"/>
                  </a:lnTo>
                  <a:lnTo>
                    <a:pt x="11346" y="6614"/>
                  </a:lnTo>
                  <a:lnTo>
                    <a:pt x="11366" y="6616"/>
                  </a:lnTo>
                  <a:lnTo>
                    <a:pt x="11378" y="6616"/>
                  </a:lnTo>
                  <a:lnTo>
                    <a:pt x="11384" y="6614"/>
                  </a:lnTo>
                  <a:lnTo>
                    <a:pt x="11386" y="6612"/>
                  </a:lnTo>
                  <a:lnTo>
                    <a:pt x="11390" y="6610"/>
                  </a:lnTo>
                  <a:lnTo>
                    <a:pt x="11394" y="6612"/>
                  </a:lnTo>
                  <a:lnTo>
                    <a:pt x="11422" y="6626"/>
                  </a:lnTo>
                  <a:lnTo>
                    <a:pt x="11442" y="6636"/>
                  </a:lnTo>
                  <a:lnTo>
                    <a:pt x="11456" y="6642"/>
                  </a:lnTo>
                  <a:lnTo>
                    <a:pt x="11468" y="6644"/>
                  </a:lnTo>
                  <a:lnTo>
                    <a:pt x="11478" y="6646"/>
                  </a:lnTo>
                  <a:lnTo>
                    <a:pt x="11492" y="6648"/>
                  </a:lnTo>
                  <a:lnTo>
                    <a:pt x="11500" y="6652"/>
                  </a:lnTo>
                  <a:lnTo>
                    <a:pt x="11508" y="6658"/>
                  </a:lnTo>
                  <a:lnTo>
                    <a:pt x="11516" y="6664"/>
                  </a:lnTo>
                  <a:lnTo>
                    <a:pt x="11518" y="6670"/>
                  </a:lnTo>
                  <a:lnTo>
                    <a:pt x="11518" y="6676"/>
                  </a:lnTo>
                  <a:lnTo>
                    <a:pt x="11516" y="6680"/>
                  </a:lnTo>
                  <a:lnTo>
                    <a:pt x="11514" y="6684"/>
                  </a:lnTo>
                  <a:lnTo>
                    <a:pt x="11514" y="6690"/>
                  </a:lnTo>
                  <a:lnTo>
                    <a:pt x="11520" y="6696"/>
                  </a:lnTo>
                  <a:lnTo>
                    <a:pt x="11530" y="6702"/>
                  </a:lnTo>
                  <a:lnTo>
                    <a:pt x="11536" y="6706"/>
                  </a:lnTo>
                  <a:lnTo>
                    <a:pt x="11540" y="6710"/>
                  </a:lnTo>
                  <a:lnTo>
                    <a:pt x="11546" y="6722"/>
                  </a:lnTo>
                  <a:lnTo>
                    <a:pt x="11550" y="6734"/>
                  </a:lnTo>
                  <a:lnTo>
                    <a:pt x="11552" y="6748"/>
                  </a:lnTo>
                  <a:lnTo>
                    <a:pt x="11554" y="6760"/>
                  </a:lnTo>
                  <a:lnTo>
                    <a:pt x="11558" y="6772"/>
                  </a:lnTo>
                  <a:lnTo>
                    <a:pt x="11562" y="6782"/>
                  </a:lnTo>
                  <a:lnTo>
                    <a:pt x="11566" y="6786"/>
                  </a:lnTo>
                  <a:lnTo>
                    <a:pt x="11570" y="6788"/>
                  </a:lnTo>
                  <a:lnTo>
                    <a:pt x="11584" y="6796"/>
                  </a:lnTo>
                  <a:lnTo>
                    <a:pt x="11586" y="6796"/>
                  </a:lnTo>
                  <a:lnTo>
                    <a:pt x="11584" y="6794"/>
                  </a:lnTo>
                  <a:lnTo>
                    <a:pt x="11584" y="6790"/>
                  </a:lnTo>
                  <a:lnTo>
                    <a:pt x="11586" y="6782"/>
                  </a:lnTo>
                  <a:lnTo>
                    <a:pt x="11592" y="6770"/>
                  </a:lnTo>
                  <a:lnTo>
                    <a:pt x="11602" y="6754"/>
                  </a:lnTo>
                  <a:lnTo>
                    <a:pt x="11614" y="6740"/>
                  </a:lnTo>
                  <a:lnTo>
                    <a:pt x="11622" y="6732"/>
                  </a:lnTo>
                  <a:lnTo>
                    <a:pt x="11628" y="6730"/>
                  </a:lnTo>
                  <a:lnTo>
                    <a:pt x="11632" y="6730"/>
                  </a:lnTo>
                  <a:lnTo>
                    <a:pt x="11634" y="6730"/>
                  </a:lnTo>
                  <a:lnTo>
                    <a:pt x="11636" y="6720"/>
                  </a:lnTo>
                  <a:lnTo>
                    <a:pt x="11640" y="6712"/>
                  </a:lnTo>
                  <a:lnTo>
                    <a:pt x="11642" y="6706"/>
                  </a:lnTo>
                  <a:lnTo>
                    <a:pt x="11650" y="6698"/>
                  </a:lnTo>
                  <a:lnTo>
                    <a:pt x="11656" y="6690"/>
                  </a:lnTo>
                  <a:lnTo>
                    <a:pt x="11658" y="6686"/>
                  </a:lnTo>
                  <a:lnTo>
                    <a:pt x="11660" y="6680"/>
                  </a:lnTo>
                  <a:lnTo>
                    <a:pt x="11660" y="6670"/>
                  </a:lnTo>
                  <a:lnTo>
                    <a:pt x="11668" y="6686"/>
                  </a:lnTo>
                  <a:lnTo>
                    <a:pt x="11668" y="6694"/>
                  </a:lnTo>
                  <a:lnTo>
                    <a:pt x="11666" y="6702"/>
                  </a:lnTo>
                  <a:lnTo>
                    <a:pt x="11658" y="6726"/>
                  </a:lnTo>
                  <a:lnTo>
                    <a:pt x="11650" y="6748"/>
                  </a:lnTo>
                  <a:lnTo>
                    <a:pt x="11648" y="6758"/>
                  </a:lnTo>
                  <a:lnTo>
                    <a:pt x="11648" y="6766"/>
                  </a:lnTo>
                  <a:lnTo>
                    <a:pt x="11652" y="6776"/>
                  </a:lnTo>
                  <a:lnTo>
                    <a:pt x="11650" y="6784"/>
                  </a:lnTo>
                  <a:lnTo>
                    <a:pt x="11646" y="6790"/>
                  </a:lnTo>
                  <a:lnTo>
                    <a:pt x="11642" y="6792"/>
                  </a:lnTo>
                  <a:lnTo>
                    <a:pt x="11638" y="6792"/>
                  </a:lnTo>
                  <a:lnTo>
                    <a:pt x="11634" y="6792"/>
                  </a:lnTo>
                  <a:lnTo>
                    <a:pt x="11630" y="6794"/>
                  </a:lnTo>
                  <a:lnTo>
                    <a:pt x="11626" y="6798"/>
                  </a:lnTo>
                  <a:lnTo>
                    <a:pt x="11624" y="6802"/>
                  </a:lnTo>
                  <a:lnTo>
                    <a:pt x="11624" y="6806"/>
                  </a:lnTo>
                  <a:lnTo>
                    <a:pt x="11628" y="6808"/>
                  </a:lnTo>
                  <a:lnTo>
                    <a:pt x="11634" y="6810"/>
                  </a:lnTo>
                  <a:lnTo>
                    <a:pt x="11642" y="6810"/>
                  </a:lnTo>
                  <a:lnTo>
                    <a:pt x="11648" y="6808"/>
                  </a:lnTo>
                  <a:lnTo>
                    <a:pt x="11652" y="6806"/>
                  </a:lnTo>
                  <a:lnTo>
                    <a:pt x="11660" y="6798"/>
                  </a:lnTo>
                  <a:lnTo>
                    <a:pt x="11664" y="6788"/>
                  </a:lnTo>
                  <a:lnTo>
                    <a:pt x="11668" y="6778"/>
                  </a:lnTo>
                  <a:lnTo>
                    <a:pt x="11670" y="6770"/>
                  </a:lnTo>
                  <a:lnTo>
                    <a:pt x="11672" y="6764"/>
                  </a:lnTo>
                  <a:lnTo>
                    <a:pt x="11674" y="6764"/>
                  </a:lnTo>
                  <a:lnTo>
                    <a:pt x="11676" y="6766"/>
                  </a:lnTo>
                  <a:lnTo>
                    <a:pt x="11682" y="6772"/>
                  </a:lnTo>
                  <a:lnTo>
                    <a:pt x="11688" y="6784"/>
                  </a:lnTo>
                  <a:lnTo>
                    <a:pt x="11688" y="6794"/>
                  </a:lnTo>
                  <a:lnTo>
                    <a:pt x="11688" y="6802"/>
                  </a:lnTo>
                  <a:lnTo>
                    <a:pt x="11684" y="6810"/>
                  </a:lnTo>
                  <a:lnTo>
                    <a:pt x="11676" y="6822"/>
                  </a:lnTo>
                  <a:lnTo>
                    <a:pt x="11676" y="6828"/>
                  </a:lnTo>
                  <a:lnTo>
                    <a:pt x="11676" y="6832"/>
                  </a:lnTo>
                  <a:lnTo>
                    <a:pt x="11678" y="6834"/>
                  </a:lnTo>
                  <a:lnTo>
                    <a:pt x="11682" y="6834"/>
                  </a:lnTo>
                  <a:lnTo>
                    <a:pt x="11690" y="6832"/>
                  </a:lnTo>
                  <a:lnTo>
                    <a:pt x="11700" y="6830"/>
                  </a:lnTo>
                  <a:lnTo>
                    <a:pt x="11706" y="6832"/>
                  </a:lnTo>
                  <a:lnTo>
                    <a:pt x="11712" y="6834"/>
                  </a:lnTo>
                  <a:lnTo>
                    <a:pt x="11718" y="6838"/>
                  </a:lnTo>
                  <a:lnTo>
                    <a:pt x="11726" y="6846"/>
                  </a:lnTo>
                  <a:lnTo>
                    <a:pt x="11732" y="6854"/>
                  </a:lnTo>
                  <a:lnTo>
                    <a:pt x="11736" y="6862"/>
                  </a:lnTo>
                  <a:lnTo>
                    <a:pt x="11740" y="6872"/>
                  </a:lnTo>
                  <a:lnTo>
                    <a:pt x="11742" y="6882"/>
                  </a:lnTo>
                  <a:lnTo>
                    <a:pt x="11742" y="6890"/>
                  </a:lnTo>
                  <a:lnTo>
                    <a:pt x="11740" y="6898"/>
                  </a:lnTo>
                  <a:lnTo>
                    <a:pt x="11738" y="6904"/>
                  </a:lnTo>
                  <a:lnTo>
                    <a:pt x="11740" y="6914"/>
                  </a:lnTo>
                  <a:lnTo>
                    <a:pt x="11744" y="6924"/>
                  </a:lnTo>
                  <a:lnTo>
                    <a:pt x="11750" y="6934"/>
                  </a:lnTo>
                  <a:lnTo>
                    <a:pt x="11758" y="6944"/>
                  </a:lnTo>
                  <a:lnTo>
                    <a:pt x="11768" y="6952"/>
                  </a:lnTo>
                  <a:lnTo>
                    <a:pt x="11776" y="6958"/>
                  </a:lnTo>
                  <a:lnTo>
                    <a:pt x="11784" y="6962"/>
                  </a:lnTo>
                  <a:lnTo>
                    <a:pt x="11792" y="6966"/>
                  </a:lnTo>
                  <a:lnTo>
                    <a:pt x="11796" y="6968"/>
                  </a:lnTo>
                  <a:lnTo>
                    <a:pt x="11804" y="6978"/>
                  </a:lnTo>
                  <a:lnTo>
                    <a:pt x="11810" y="6982"/>
                  </a:lnTo>
                  <a:lnTo>
                    <a:pt x="11812" y="6982"/>
                  </a:lnTo>
                  <a:lnTo>
                    <a:pt x="11816" y="6980"/>
                  </a:lnTo>
                  <a:lnTo>
                    <a:pt x="11822" y="6976"/>
                  </a:lnTo>
                  <a:lnTo>
                    <a:pt x="11826" y="6976"/>
                  </a:lnTo>
                  <a:lnTo>
                    <a:pt x="11832" y="6976"/>
                  </a:lnTo>
                  <a:lnTo>
                    <a:pt x="11846" y="6982"/>
                  </a:lnTo>
                  <a:lnTo>
                    <a:pt x="11868" y="6994"/>
                  </a:lnTo>
                  <a:lnTo>
                    <a:pt x="11880" y="7000"/>
                  </a:lnTo>
                  <a:lnTo>
                    <a:pt x="11890" y="7004"/>
                  </a:lnTo>
                  <a:lnTo>
                    <a:pt x="11896" y="7002"/>
                  </a:lnTo>
                  <a:lnTo>
                    <a:pt x="11900" y="7000"/>
                  </a:lnTo>
                  <a:lnTo>
                    <a:pt x="11908" y="6990"/>
                  </a:lnTo>
                  <a:lnTo>
                    <a:pt x="11914" y="6986"/>
                  </a:lnTo>
                  <a:lnTo>
                    <a:pt x="11922" y="6980"/>
                  </a:lnTo>
                  <a:lnTo>
                    <a:pt x="11930" y="6976"/>
                  </a:lnTo>
                  <a:lnTo>
                    <a:pt x="11936" y="6970"/>
                  </a:lnTo>
                  <a:lnTo>
                    <a:pt x="11940" y="6960"/>
                  </a:lnTo>
                  <a:lnTo>
                    <a:pt x="11942" y="6956"/>
                  </a:lnTo>
                  <a:lnTo>
                    <a:pt x="11944" y="6954"/>
                  </a:lnTo>
                  <a:lnTo>
                    <a:pt x="11946" y="6956"/>
                  </a:lnTo>
                  <a:lnTo>
                    <a:pt x="11952" y="6958"/>
                  </a:lnTo>
                  <a:lnTo>
                    <a:pt x="11958" y="6962"/>
                  </a:lnTo>
                  <a:lnTo>
                    <a:pt x="11958" y="6966"/>
                  </a:lnTo>
                  <a:lnTo>
                    <a:pt x="11956" y="6970"/>
                  </a:lnTo>
                  <a:lnTo>
                    <a:pt x="11952" y="6974"/>
                  </a:lnTo>
                  <a:lnTo>
                    <a:pt x="11944" y="6980"/>
                  </a:lnTo>
                  <a:lnTo>
                    <a:pt x="11944" y="6982"/>
                  </a:lnTo>
                  <a:lnTo>
                    <a:pt x="11948" y="6986"/>
                  </a:lnTo>
                  <a:lnTo>
                    <a:pt x="11954" y="6988"/>
                  </a:lnTo>
                  <a:lnTo>
                    <a:pt x="11958" y="6986"/>
                  </a:lnTo>
                  <a:lnTo>
                    <a:pt x="11960" y="6984"/>
                  </a:lnTo>
                  <a:lnTo>
                    <a:pt x="11964" y="6980"/>
                  </a:lnTo>
                  <a:lnTo>
                    <a:pt x="11966" y="6976"/>
                  </a:lnTo>
                  <a:lnTo>
                    <a:pt x="11966" y="6982"/>
                  </a:lnTo>
                  <a:lnTo>
                    <a:pt x="11968" y="6986"/>
                  </a:lnTo>
                  <a:lnTo>
                    <a:pt x="11970" y="6990"/>
                  </a:lnTo>
                  <a:lnTo>
                    <a:pt x="11976" y="6996"/>
                  </a:lnTo>
                  <a:lnTo>
                    <a:pt x="11988" y="7004"/>
                  </a:lnTo>
                  <a:lnTo>
                    <a:pt x="11994" y="7010"/>
                  </a:lnTo>
                  <a:lnTo>
                    <a:pt x="12004" y="7020"/>
                  </a:lnTo>
                  <a:lnTo>
                    <a:pt x="12008" y="7026"/>
                  </a:lnTo>
                  <a:lnTo>
                    <a:pt x="12010" y="7028"/>
                  </a:lnTo>
                  <a:lnTo>
                    <a:pt x="12010" y="7020"/>
                  </a:lnTo>
                  <a:lnTo>
                    <a:pt x="12010" y="7014"/>
                  </a:lnTo>
                  <a:lnTo>
                    <a:pt x="12010" y="7008"/>
                  </a:lnTo>
                  <a:lnTo>
                    <a:pt x="12012" y="7002"/>
                  </a:lnTo>
                  <a:lnTo>
                    <a:pt x="12016" y="6998"/>
                  </a:lnTo>
                  <a:lnTo>
                    <a:pt x="12024" y="6996"/>
                  </a:lnTo>
                  <a:lnTo>
                    <a:pt x="12034" y="6988"/>
                  </a:lnTo>
                  <a:lnTo>
                    <a:pt x="12056" y="6970"/>
                  </a:lnTo>
                  <a:lnTo>
                    <a:pt x="12070" y="6960"/>
                  </a:lnTo>
                  <a:lnTo>
                    <a:pt x="12084" y="6952"/>
                  </a:lnTo>
                  <a:lnTo>
                    <a:pt x="12098" y="6948"/>
                  </a:lnTo>
                  <a:lnTo>
                    <a:pt x="12104" y="6948"/>
                  </a:lnTo>
                  <a:lnTo>
                    <a:pt x="12112" y="6948"/>
                  </a:lnTo>
                  <a:lnTo>
                    <a:pt x="12126" y="6948"/>
                  </a:lnTo>
                  <a:lnTo>
                    <a:pt x="12136" y="6946"/>
                  </a:lnTo>
                  <a:lnTo>
                    <a:pt x="12144" y="6942"/>
                  </a:lnTo>
                  <a:lnTo>
                    <a:pt x="12150" y="6936"/>
                  </a:lnTo>
                  <a:lnTo>
                    <a:pt x="12152" y="6930"/>
                  </a:lnTo>
                  <a:lnTo>
                    <a:pt x="12154" y="6922"/>
                  </a:lnTo>
                  <a:lnTo>
                    <a:pt x="12152" y="6918"/>
                  </a:lnTo>
                  <a:lnTo>
                    <a:pt x="12150" y="6914"/>
                  </a:lnTo>
                  <a:lnTo>
                    <a:pt x="12146" y="6910"/>
                  </a:lnTo>
                  <a:lnTo>
                    <a:pt x="12146" y="6906"/>
                  </a:lnTo>
                  <a:lnTo>
                    <a:pt x="12150" y="6894"/>
                  </a:lnTo>
                  <a:lnTo>
                    <a:pt x="12156" y="6882"/>
                  </a:lnTo>
                  <a:lnTo>
                    <a:pt x="12158" y="6876"/>
                  </a:lnTo>
                  <a:lnTo>
                    <a:pt x="12158" y="6868"/>
                  </a:lnTo>
                  <a:lnTo>
                    <a:pt x="12160" y="6852"/>
                  </a:lnTo>
                  <a:lnTo>
                    <a:pt x="12164" y="6832"/>
                  </a:lnTo>
                  <a:lnTo>
                    <a:pt x="12172" y="6816"/>
                  </a:lnTo>
                  <a:lnTo>
                    <a:pt x="12176" y="6810"/>
                  </a:lnTo>
                  <a:lnTo>
                    <a:pt x="12180" y="6806"/>
                  </a:lnTo>
                  <a:lnTo>
                    <a:pt x="12186" y="6800"/>
                  </a:lnTo>
                  <a:lnTo>
                    <a:pt x="12188" y="6790"/>
                  </a:lnTo>
                  <a:lnTo>
                    <a:pt x="12196" y="6758"/>
                  </a:lnTo>
                  <a:lnTo>
                    <a:pt x="12200" y="6738"/>
                  </a:lnTo>
                  <a:lnTo>
                    <a:pt x="12208" y="6720"/>
                  </a:lnTo>
                  <a:lnTo>
                    <a:pt x="12218" y="6702"/>
                  </a:lnTo>
                  <a:lnTo>
                    <a:pt x="12224" y="6694"/>
                  </a:lnTo>
                  <a:lnTo>
                    <a:pt x="12232" y="6686"/>
                  </a:lnTo>
                  <a:lnTo>
                    <a:pt x="12244" y="6674"/>
                  </a:lnTo>
                  <a:lnTo>
                    <a:pt x="12252" y="6664"/>
                  </a:lnTo>
                  <a:lnTo>
                    <a:pt x="12256" y="6658"/>
                  </a:lnTo>
                  <a:lnTo>
                    <a:pt x="12258" y="6652"/>
                  </a:lnTo>
                  <a:lnTo>
                    <a:pt x="12260" y="6642"/>
                  </a:lnTo>
                  <a:lnTo>
                    <a:pt x="12260" y="6636"/>
                  </a:lnTo>
                  <a:lnTo>
                    <a:pt x="12264" y="6628"/>
                  </a:lnTo>
                  <a:lnTo>
                    <a:pt x="12270" y="6616"/>
                  </a:lnTo>
                  <a:lnTo>
                    <a:pt x="12272" y="6604"/>
                  </a:lnTo>
                  <a:lnTo>
                    <a:pt x="12274" y="6596"/>
                  </a:lnTo>
                  <a:lnTo>
                    <a:pt x="12272" y="6586"/>
                  </a:lnTo>
                  <a:lnTo>
                    <a:pt x="12272" y="6570"/>
                  </a:lnTo>
                  <a:lnTo>
                    <a:pt x="12274" y="6562"/>
                  </a:lnTo>
                  <a:lnTo>
                    <a:pt x="12276" y="6554"/>
                  </a:lnTo>
                  <a:lnTo>
                    <a:pt x="12282" y="6544"/>
                  </a:lnTo>
                  <a:lnTo>
                    <a:pt x="12284" y="6532"/>
                  </a:lnTo>
                  <a:lnTo>
                    <a:pt x="12286" y="6514"/>
                  </a:lnTo>
                  <a:lnTo>
                    <a:pt x="12288" y="6496"/>
                  </a:lnTo>
                  <a:lnTo>
                    <a:pt x="12292" y="6488"/>
                  </a:lnTo>
                  <a:lnTo>
                    <a:pt x="12296" y="6476"/>
                  </a:lnTo>
                  <a:lnTo>
                    <a:pt x="12298" y="6472"/>
                  </a:lnTo>
                  <a:lnTo>
                    <a:pt x="12300" y="6464"/>
                  </a:lnTo>
                  <a:lnTo>
                    <a:pt x="12300" y="6452"/>
                  </a:lnTo>
                  <a:lnTo>
                    <a:pt x="12296" y="6438"/>
                  </a:lnTo>
                  <a:lnTo>
                    <a:pt x="12292" y="6422"/>
                  </a:lnTo>
                  <a:lnTo>
                    <a:pt x="12282" y="6398"/>
                  </a:lnTo>
                  <a:lnTo>
                    <a:pt x="12280" y="6388"/>
                  </a:lnTo>
                  <a:lnTo>
                    <a:pt x="12280" y="6382"/>
                  </a:lnTo>
                  <a:close/>
                  <a:moveTo>
                    <a:pt x="11380" y="5618"/>
                  </a:moveTo>
                  <a:lnTo>
                    <a:pt x="11380" y="5618"/>
                  </a:lnTo>
                  <a:lnTo>
                    <a:pt x="11384" y="5618"/>
                  </a:lnTo>
                  <a:lnTo>
                    <a:pt x="11388" y="5618"/>
                  </a:lnTo>
                  <a:lnTo>
                    <a:pt x="11394" y="5616"/>
                  </a:lnTo>
                  <a:lnTo>
                    <a:pt x="11400" y="5612"/>
                  </a:lnTo>
                  <a:lnTo>
                    <a:pt x="11404" y="5608"/>
                  </a:lnTo>
                  <a:lnTo>
                    <a:pt x="11406" y="5602"/>
                  </a:lnTo>
                  <a:lnTo>
                    <a:pt x="11408" y="5596"/>
                  </a:lnTo>
                  <a:lnTo>
                    <a:pt x="11406" y="5592"/>
                  </a:lnTo>
                  <a:lnTo>
                    <a:pt x="11402" y="5586"/>
                  </a:lnTo>
                  <a:lnTo>
                    <a:pt x="11398" y="5584"/>
                  </a:lnTo>
                  <a:lnTo>
                    <a:pt x="11396" y="5586"/>
                  </a:lnTo>
                  <a:lnTo>
                    <a:pt x="11392" y="5588"/>
                  </a:lnTo>
                  <a:lnTo>
                    <a:pt x="11388" y="5592"/>
                  </a:lnTo>
                  <a:lnTo>
                    <a:pt x="11382" y="5594"/>
                  </a:lnTo>
                  <a:lnTo>
                    <a:pt x="11376" y="5592"/>
                  </a:lnTo>
                  <a:lnTo>
                    <a:pt x="11366" y="5588"/>
                  </a:lnTo>
                  <a:lnTo>
                    <a:pt x="11362" y="5588"/>
                  </a:lnTo>
                  <a:lnTo>
                    <a:pt x="11360" y="5588"/>
                  </a:lnTo>
                  <a:lnTo>
                    <a:pt x="11360" y="5590"/>
                  </a:lnTo>
                  <a:lnTo>
                    <a:pt x="11362" y="5596"/>
                  </a:lnTo>
                  <a:lnTo>
                    <a:pt x="11370" y="5606"/>
                  </a:lnTo>
                  <a:lnTo>
                    <a:pt x="11380" y="5618"/>
                  </a:lnTo>
                  <a:close/>
                  <a:moveTo>
                    <a:pt x="11350" y="5602"/>
                  </a:moveTo>
                  <a:lnTo>
                    <a:pt x="11350" y="5602"/>
                  </a:lnTo>
                  <a:lnTo>
                    <a:pt x="11350" y="5608"/>
                  </a:lnTo>
                  <a:lnTo>
                    <a:pt x="11350" y="5612"/>
                  </a:lnTo>
                  <a:lnTo>
                    <a:pt x="11354" y="5614"/>
                  </a:lnTo>
                  <a:lnTo>
                    <a:pt x="11360" y="5616"/>
                  </a:lnTo>
                  <a:lnTo>
                    <a:pt x="11364" y="5618"/>
                  </a:lnTo>
                  <a:lnTo>
                    <a:pt x="11366" y="5616"/>
                  </a:lnTo>
                  <a:lnTo>
                    <a:pt x="11366" y="5610"/>
                  </a:lnTo>
                  <a:lnTo>
                    <a:pt x="11362" y="5604"/>
                  </a:lnTo>
                  <a:lnTo>
                    <a:pt x="11356" y="5596"/>
                  </a:lnTo>
                  <a:lnTo>
                    <a:pt x="11352" y="5594"/>
                  </a:lnTo>
                  <a:lnTo>
                    <a:pt x="11350" y="5596"/>
                  </a:lnTo>
                  <a:lnTo>
                    <a:pt x="11350" y="5602"/>
                  </a:lnTo>
                  <a:close/>
                  <a:moveTo>
                    <a:pt x="11606" y="5728"/>
                  </a:moveTo>
                  <a:lnTo>
                    <a:pt x="11606" y="5728"/>
                  </a:lnTo>
                  <a:lnTo>
                    <a:pt x="11608" y="5734"/>
                  </a:lnTo>
                  <a:lnTo>
                    <a:pt x="11610" y="5736"/>
                  </a:lnTo>
                  <a:lnTo>
                    <a:pt x="11612" y="5736"/>
                  </a:lnTo>
                  <a:lnTo>
                    <a:pt x="11616" y="5732"/>
                  </a:lnTo>
                  <a:lnTo>
                    <a:pt x="11620" y="5724"/>
                  </a:lnTo>
                  <a:lnTo>
                    <a:pt x="11622" y="5720"/>
                  </a:lnTo>
                  <a:lnTo>
                    <a:pt x="11620" y="5716"/>
                  </a:lnTo>
                  <a:lnTo>
                    <a:pt x="11616" y="5716"/>
                  </a:lnTo>
                  <a:lnTo>
                    <a:pt x="11614" y="5714"/>
                  </a:lnTo>
                  <a:lnTo>
                    <a:pt x="11610" y="5716"/>
                  </a:lnTo>
                  <a:lnTo>
                    <a:pt x="11606" y="5718"/>
                  </a:lnTo>
                  <a:lnTo>
                    <a:pt x="11606" y="5722"/>
                  </a:lnTo>
                  <a:lnTo>
                    <a:pt x="11606" y="5728"/>
                  </a:lnTo>
                  <a:close/>
                  <a:moveTo>
                    <a:pt x="12276" y="6286"/>
                  </a:moveTo>
                  <a:lnTo>
                    <a:pt x="12276" y="6286"/>
                  </a:lnTo>
                  <a:lnTo>
                    <a:pt x="12276" y="6292"/>
                  </a:lnTo>
                  <a:lnTo>
                    <a:pt x="12274" y="6300"/>
                  </a:lnTo>
                  <a:lnTo>
                    <a:pt x="12274" y="6308"/>
                  </a:lnTo>
                  <a:lnTo>
                    <a:pt x="12274" y="6310"/>
                  </a:lnTo>
                  <a:lnTo>
                    <a:pt x="12276" y="6312"/>
                  </a:lnTo>
                  <a:lnTo>
                    <a:pt x="12280" y="6314"/>
                  </a:lnTo>
                  <a:lnTo>
                    <a:pt x="12280" y="6310"/>
                  </a:lnTo>
                  <a:lnTo>
                    <a:pt x="12282" y="6300"/>
                  </a:lnTo>
                  <a:lnTo>
                    <a:pt x="12284" y="6290"/>
                  </a:lnTo>
                  <a:lnTo>
                    <a:pt x="12290" y="6280"/>
                  </a:lnTo>
                  <a:lnTo>
                    <a:pt x="12290" y="6276"/>
                  </a:lnTo>
                  <a:lnTo>
                    <a:pt x="12290" y="6272"/>
                  </a:lnTo>
                  <a:lnTo>
                    <a:pt x="12288" y="6268"/>
                  </a:lnTo>
                  <a:lnTo>
                    <a:pt x="12288" y="6262"/>
                  </a:lnTo>
                  <a:lnTo>
                    <a:pt x="12286" y="6258"/>
                  </a:lnTo>
                  <a:lnTo>
                    <a:pt x="12284" y="6260"/>
                  </a:lnTo>
                  <a:lnTo>
                    <a:pt x="12282" y="6264"/>
                  </a:lnTo>
                  <a:lnTo>
                    <a:pt x="12282" y="6270"/>
                  </a:lnTo>
                  <a:lnTo>
                    <a:pt x="12284" y="6272"/>
                  </a:lnTo>
                  <a:lnTo>
                    <a:pt x="12282" y="6276"/>
                  </a:lnTo>
                  <a:lnTo>
                    <a:pt x="12280" y="6280"/>
                  </a:lnTo>
                  <a:lnTo>
                    <a:pt x="12276" y="6284"/>
                  </a:lnTo>
                  <a:lnTo>
                    <a:pt x="12276" y="6286"/>
                  </a:lnTo>
                  <a:close/>
                  <a:moveTo>
                    <a:pt x="11714" y="5858"/>
                  </a:moveTo>
                  <a:lnTo>
                    <a:pt x="11714" y="5858"/>
                  </a:lnTo>
                  <a:lnTo>
                    <a:pt x="11716" y="5860"/>
                  </a:lnTo>
                  <a:lnTo>
                    <a:pt x="11720" y="5858"/>
                  </a:lnTo>
                  <a:lnTo>
                    <a:pt x="11724" y="5856"/>
                  </a:lnTo>
                  <a:lnTo>
                    <a:pt x="11728" y="5852"/>
                  </a:lnTo>
                  <a:lnTo>
                    <a:pt x="11730" y="5850"/>
                  </a:lnTo>
                  <a:lnTo>
                    <a:pt x="11736" y="5850"/>
                  </a:lnTo>
                  <a:lnTo>
                    <a:pt x="11738" y="5848"/>
                  </a:lnTo>
                  <a:lnTo>
                    <a:pt x="11738" y="5846"/>
                  </a:lnTo>
                  <a:lnTo>
                    <a:pt x="11738" y="5844"/>
                  </a:lnTo>
                  <a:lnTo>
                    <a:pt x="11734" y="5842"/>
                  </a:lnTo>
                  <a:lnTo>
                    <a:pt x="11730" y="5842"/>
                  </a:lnTo>
                  <a:lnTo>
                    <a:pt x="11722" y="5846"/>
                  </a:lnTo>
                  <a:lnTo>
                    <a:pt x="11716" y="5854"/>
                  </a:lnTo>
                  <a:lnTo>
                    <a:pt x="11714" y="5856"/>
                  </a:lnTo>
                  <a:lnTo>
                    <a:pt x="11714" y="5858"/>
                  </a:lnTo>
                  <a:close/>
                  <a:moveTo>
                    <a:pt x="7856" y="5622"/>
                  </a:moveTo>
                  <a:lnTo>
                    <a:pt x="7856" y="5622"/>
                  </a:lnTo>
                  <a:lnTo>
                    <a:pt x="7858" y="5620"/>
                  </a:lnTo>
                  <a:lnTo>
                    <a:pt x="7860" y="5616"/>
                  </a:lnTo>
                  <a:lnTo>
                    <a:pt x="7860" y="5606"/>
                  </a:lnTo>
                  <a:lnTo>
                    <a:pt x="7856" y="5596"/>
                  </a:lnTo>
                  <a:lnTo>
                    <a:pt x="7854" y="5594"/>
                  </a:lnTo>
                  <a:lnTo>
                    <a:pt x="7852" y="5594"/>
                  </a:lnTo>
                  <a:lnTo>
                    <a:pt x="7848" y="5600"/>
                  </a:lnTo>
                  <a:lnTo>
                    <a:pt x="7848" y="5608"/>
                  </a:lnTo>
                  <a:lnTo>
                    <a:pt x="7850" y="5618"/>
                  </a:lnTo>
                  <a:lnTo>
                    <a:pt x="7854" y="5620"/>
                  </a:lnTo>
                  <a:lnTo>
                    <a:pt x="7856" y="5622"/>
                  </a:lnTo>
                  <a:close/>
                  <a:moveTo>
                    <a:pt x="7924" y="5658"/>
                  </a:moveTo>
                  <a:lnTo>
                    <a:pt x="7924" y="5658"/>
                  </a:lnTo>
                  <a:lnTo>
                    <a:pt x="7920" y="5658"/>
                  </a:lnTo>
                  <a:lnTo>
                    <a:pt x="7920" y="5660"/>
                  </a:lnTo>
                  <a:lnTo>
                    <a:pt x="7920" y="5664"/>
                  </a:lnTo>
                  <a:lnTo>
                    <a:pt x="7924" y="5670"/>
                  </a:lnTo>
                  <a:lnTo>
                    <a:pt x="7926" y="5672"/>
                  </a:lnTo>
                  <a:lnTo>
                    <a:pt x="7928" y="5670"/>
                  </a:lnTo>
                  <a:lnTo>
                    <a:pt x="7928" y="5666"/>
                  </a:lnTo>
                  <a:lnTo>
                    <a:pt x="7928" y="5662"/>
                  </a:lnTo>
                  <a:lnTo>
                    <a:pt x="7924" y="5658"/>
                  </a:lnTo>
                  <a:close/>
                  <a:moveTo>
                    <a:pt x="7902" y="5642"/>
                  </a:moveTo>
                  <a:lnTo>
                    <a:pt x="7902" y="5642"/>
                  </a:lnTo>
                  <a:lnTo>
                    <a:pt x="7902" y="5638"/>
                  </a:lnTo>
                  <a:lnTo>
                    <a:pt x="7902" y="5634"/>
                  </a:lnTo>
                  <a:lnTo>
                    <a:pt x="7900" y="5630"/>
                  </a:lnTo>
                  <a:lnTo>
                    <a:pt x="7898" y="5630"/>
                  </a:lnTo>
                  <a:lnTo>
                    <a:pt x="7896" y="5630"/>
                  </a:lnTo>
                  <a:lnTo>
                    <a:pt x="7894" y="5632"/>
                  </a:lnTo>
                  <a:lnTo>
                    <a:pt x="7894" y="5634"/>
                  </a:lnTo>
                  <a:lnTo>
                    <a:pt x="7896" y="5640"/>
                  </a:lnTo>
                  <a:lnTo>
                    <a:pt x="7898" y="5642"/>
                  </a:lnTo>
                  <a:lnTo>
                    <a:pt x="7902" y="5642"/>
                  </a:lnTo>
                  <a:close/>
                  <a:moveTo>
                    <a:pt x="7690" y="5324"/>
                  </a:moveTo>
                  <a:lnTo>
                    <a:pt x="7690" y="5324"/>
                  </a:lnTo>
                  <a:lnTo>
                    <a:pt x="7688" y="5328"/>
                  </a:lnTo>
                  <a:lnTo>
                    <a:pt x="7688" y="5334"/>
                  </a:lnTo>
                  <a:lnTo>
                    <a:pt x="7692" y="5342"/>
                  </a:lnTo>
                  <a:lnTo>
                    <a:pt x="7696" y="5348"/>
                  </a:lnTo>
                  <a:lnTo>
                    <a:pt x="7702" y="5352"/>
                  </a:lnTo>
                  <a:lnTo>
                    <a:pt x="7704" y="5352"/>
                  </a:lnTo>
                  <a:lnTo>
                    <a:pt x="7704" y="5348"/>
                  </a:lnTo>
                  <a:lnTo>
                    <a:pt x="7704" y="5342"/>
                  </a:lnTo>
                  <a:lnTo>
                    <a:pt x="7702" y="5338"/>
                  </a:lnTo>
                  <a:lnTo>
                    <a:pt x="7700" y="5336"/>
                  </a:lnTo>
                  <a:lnTo>
                    <a:pt x="7698" y="5332"/>
                  </a:lnTo>
                  <a:lnTo>
                    <a:pt x="7696" y="5326"/>
                  </a:lnTo>
                  <a:lnTo>
                    <a:pt x="7694" y="5318"/>
                  </a:lnTo>
                  <a:lnTo>
                    <a:pt x="7694" y="5316"/>
                  </a:lnTo>
                  <a:lnTo>
                    <a:pt x="7690" y="5324"/>
                  </a:lnTo>
                  <a:close/>
                  <a:moveTo>
                    <a:pt x="7710" y="5302"/>
                  </a:moveTo>
                  <a:lnTo>
                    <a:pt x="7710" y="5302"/>
                  </a:lnTo>
                  <a:lnTo>
                    <a:pt x="7712" y="5304"/>
                  </a:lnTo>
                  <a:lnTo>
                    <a:pt x="7712" y="5302"/>
                  </a:lnTo>
                  <a:lnTo>
                    <a:pt x="7716" y="5292"/>
                  </a:lnTo>
                  <a:lnTo>
                    <a:pt x="7716" y="5282"/>
                  </a:lnTo>
                  <a:lnTo>
                    <a:pt x="7716" y="5280"/>
                  </a:lnTo>
                  <a:lnTo>
                    <a:pt x="7712" y="5276"/>
                  </a:lnTo>
                  <a:lnTo>
                    <a:pt x="7710" y="5276"/>
                  </a:lnTo>
                  <a:lnTo>
                    <a:pt x="7708" y="5278"/>
                  </a:lnTo>
                  <a:lnTo>
                    <a:pt x="7710" y="5288"/>
                  </a:lnTo>
                  <a:lnTo>
                    <a:pt x="7710" y="5292"/>
                  </a:lnTo>
                  <a:lnTo>
                    <a:pt x="7708" y="5296"/>
                  </a:lnTo>
                  <a:lnTo>
                    <a:pt x="7708" y="5300"/>
                  </a:lnTo>
                  <a:lnTo>
                    <a:pt x="7710" y="5302"/>
                  </a:lnTo>
                  <a:close/>
                  <a:moveTo>
                    <a:pt x="7710" y="5426"/>
                  </a:moveTo>
                  <a:lnTo>
                    <a:pt x="7710" y="5426"/>
                  </a:lnTo>
                  <a:lnTo>
                    <a:pt x="7714" y="5424"/>
                  </a:lnTo>
                  <a:lnTo>
                    <a:pt x="7716" y="5422"/>
                  </a:lnTo>
                  <a:lnTo>
                    <a:pt x="7718" y="5412"/>
                  </a:lnTo>
                  <a:lnTo>
                    <a:pt x="7718" y="5410"/>
                  </a:lnTo>
                  <a:lnTo>
                    <a:pt x="7716" y="5410"/>
                  </a:lnTo>
                  <a:lnTo>
                    <a:pt x="7710" y="5416"/>
                  </a:lnTo>
                  <a:lnTo>
                    <a:pt x="7706" y="5424"/>
                  </a:lnTo>
                  <a:lnTo>
                    <a:pt x="7708" y="5426"/>
                  </a:lnTo>
                  <a:lnTo>
                    <a:pt x="7710" y="5426"/>
                  </a:lnTo>
                  <a:close/>
                  <a:moveTo>
                    <a:pt x="8334" y="6072"/>
                  </a:moveTo>
                  <a:lnTo>
                    <a:pt x="8334" y="6072"/>
                  </a:lnTo>
                  <a:lnTo>
                    <a:pt x="8332" y="6076"/>
                  </a:lnTo>
                  <a:lnTo>
                    <a:pt x="8334" y="6080"/>
                  </a:lnTo>
                  <a:lnTo>
                    <a:pt x="8340" y="6088"/>
                  </a:lnTo>
                  <a:lnTo>
                    <a:pt x="8344" y="6090"/>
                  </a:lnTo>
                  <a:lnTo>
                    <a:pt x="8348" y="6090"/>
                  </a:lnTo>
                  <a:lnTo>
                    <a:pt x="8354" y="6090"/>
                  </a:lnTo>
                  <a:lnTo>
                    <a:pt x="8358" y="6088"/>
                  </a:lnTo>
                  <a:lnTo>
                    <a:pt x="8358" y="6084"/>
                  </a:lnTo>
                  <a:lnTo>
                    <a:pt x="8358" y="6080"/>
                  </a:lnTo>
                  <a:lnTo>
                    <a:pt x="8356" y="6074"/>
                  </a:lnTo>
                  <a:lnTo>
                    <a:pt x="8350" y="6072"/>
                  </a:lnTo>
                  <a:lnTo>
                    <a:pt x="8346" y="6068"/>
                  </a:lnTo>
                  <a:lnTo>
                    <a:pt x="8340" y="6068"/>
                  </a:lnTo>
                  <a:lnTo>
                    <a:pt x="8336" y="6068"/>
                  </a:lnTo>
                  <a:lnTo>
                    <a:pt x="8334" y="6072"/>
                  </a:lnTo>
                  <a:close/>
                  <a:moveTo>
                    <a:pt x="8428" y="6048"/>
                  </a:moveTo>
                  <a:lnTo>
                    <a:pt x="8428" y="6048"/>
                  </a:lnTo>
                  <a:lnTo>
                    <a:pt x="8432" y="6046"/>
                  </a:lnTo>
                  <a:lnTo>
                    <a:pt x="8436" y="6044"/>
                  </a:lnTo>
                  <a:lnTo>
                    <a:pt x="8436" y="6042"/>
                  </a:lnTo>
                  <a:lnTo>
                    <a:pt x="8436" y="6038"/>
                  </a:lnTo>
                  <a:lnTo>
                    <a:pt x="8434" y="6032"/>
                  </a:lnTo>
                  <a:lnTo>
                    <a:pt x="8432" y="6022"/>
                  </a:lnTo>
                  <a:lnTo>
                    <a:pt x="8430" y="6018"/>
                  </a:lnTo>
                  <a:lnTo>
                    <a:pt x="8428" y="6020"/>
                  </a:lnTo>
                  <a:lnTo>
                    <a:pt x="8420" y="6030"/>
                  </a:lnTo>
                  <a:lnTo>
                    <a:pt x="8418" y="6038"/>
                  </a:lnTo>
                  <a:lnTo>
                    <a:pt x="8418" y="6042"/>
                  </a:lnTo>
                  <a:lnTo>
                    <a:pt x="8422" y="6046"/>
                  </a:lnTo>
                  <a:lnTo>
                    <a:pt x="8428" y="6048"/>
                  </a:lnTo>
                  <a:close/>
                  <a:moveTo>
                    <a:pt x="6776" y="2836"/>
                  </a:moveTo>
                  <a:lnTo>
                    <a:pt x="6776" y="2836"/>
                  </a:lnTo>
                  <a:lnTo>
                    <a:pt x="6792" y="2836"/>
                  </a:lnTo>
                  <a:lnTo>
                    <a:pt x="6794" y="2836"/>
                  </a:lnTo>
                  <a:lnTo>
                    <a:pt x="6794" y="2834"/>
                  </a:lnTo>
                  <a:lnTo>
                    <a:pt x="6784" y="2832"/>
                  </a:lnTo>
                  <a:lnTo>
                    <a:pt x="6772" y="2830"/>
                  </a:lnTo>
                  <a:lnTo>
                    <a:pt x="6768" y="2832"/>
                  </a:lnTo>
                  <a:lnTo>
                    <a:pt x="6776" y="2836"/>
                  </a:lnTo>
                  <a:close/>
                  <a:moveTo>
                    <a:pt x="6786" y="2826"/>
                  </a:moveTo>
                  <a:lnTo>
                    <a:pt x="6786" y="2826"/>
                  </a:lnTo>
                  <a:lnTo>
                    <a:pt x="6786" y="2824"/>
                  </a:lnTo>
                  <a:lnTo>
                    <a:pt x="6784" y="2824"/>
                  </a:lnTo>
                  <a:lnTo>
                    <a:pt x="6778" y="2822"/>
                  </a:lnTo>
                  <a:lnTo>
                    <a:pt x="6770" y="2822"/>
                  </a:lnTo>
                  <a:lnTo>
                    <a:pt x="6768" y="2822"/>
                  </a:lnTo>
                  <a:lnTo>
                    <a:pt x="6768" y="2824"/>
                  </a:lnTo>
                  <a:lnTo>
                    <a:pt x="6772" y="2826"/>
                  </a:lnTo>
                  <a:lnTo>
                    <a:pt x="6776" y="2826"/>
                  </a:lnTo>
                  <a:lnTo>
                    <a:pt x="6780" y="2826"/>
                  </a:lnTo>
                  <a:lnTo>
                    <a:pt x="6786" y="2826"/>
                  </a:lnTo>
                  <a:close/>
                  <a:moveTo>
                    <a:pt x="6786" y="2850"/>
                  </a:moveTo>
                  <a:lnTo>
                    <a:pt x="6786" y="2850"/>
                  </a:lnTo>
                  <a:lnTo>
                    <a:pt x="6794" y="2848"/>
                  </a:lnTo>
                  <a:lnTo>
                    <a:pt x="6796" y="2848"/>
                  </a:lnTo>
                  <a:lnTo>
                    <a:pt x="6796" y="2846"/>
                  </a:lnTo>
                  <a:lnTo>
                    <a:pt x="6782" y="2844"/>
                  </a:lnTo>
                  <a:lnTo>
                    <a:pt x="6778" y="2844"/>
                  </a:lnTo>
                  <a:lnTo>
                    <a:pt x="6776" y="2846"/>
                  </a:lnTo>
                  <a:lnTo>
                    <a:pt x="6778" y="2848"/>
                  </a:lnTo>
                  <a:lnTo>
                    <a:pt x="6780" y="2850"/>
                  </a:lnTo>
                  <a:lnTo>
                    <a:pt x="6786" y="2850"/>
                  </a:lnTo>
                  <a:close/>
                  <a:moveTo>
                    <a:pt x="6698" y="2726"/>
                  </a:moveTo>
                  <a:lnTo>
                    <a:pt x="6698" y="2726"/>
                  </a:lnTo>
                  <a:lnTo>
                    <a:pt x="6696" y="2720"/>
                  </a:lnTo>
                  <a:lnTo>
                    <a:pt x="6694" y="2718"/>
                  </a:lnTo>
                  <a:lnTo>
                    <a:pt x="6692" y="2718"/>
                  </a:lnTo>
                  <a:lnTo>
                    <a:pt x="6690" y="2718"/>
                  </a:lnTo>
                  <a:lnTo>
                    <a:pt x="6690" y="2720"/>
                  </a:lnTo>
                  <a:lnTo>
                    <a:pt x="6690" y="2724"/>
                  </a:lnTo>
                  <a:lnTo>
                    <a:pt x="6690" y="2726"/>
                  </a:lnTo>
                  <a:lnTo>
                    <a:pt x="6692" y="2728"/>
                  </a:lnTo>
                  <a:lnTo>
                    <a:pt x="6698" y="2730"/>
                  </a:lnTo>
                  <a:lnTo>
                    <a:pt x="6702" y="2730"/>
                  </a:lnTo>
                  <a:lnTo>
                    <a:pt x="6698" y="2726"/>
                  </a:lnTo>
                  <a:close/>
                  <a:moveTo>
                    <a:pt x="6682" y="2734"/>
                  </a:moveTo>
                  <a:lnTo>
                    <a:pt x="6682" y="2734"/>
                  </a:lnTo>
                  <a:lnTo>
                    <a:pt x="6682" y="2738"/>
                  </a:lnTo>
                  <a:lnTo>
                    <a:pt x="6684" y="2740"/>
                  </a:lnTo>
                  <a:lnTo>
                    <a:pt x="6692" y="2750"/>
                  </a:lnTo>
                  <a:lnTo>
                    <a:pt x="6692" y="2748"/>
                  </a:lnTo>
                  <a:lnTo>
                    <a:pt x="6690" y="2738"/>
                  </a:lnTo>
                  <a:lnTo>
                    <a:pt x="6686" y="2720"/>
                  </a:lnTo>
                  <a:lnTo>
                    <a:pt x="6684" y="2718"/>
                  </a:lnTo>
                  <a:lnTo>
                    <a:pt x="6682" y="2720"/>
                  </a:lnTo>
                  <a:lnTo>
                    <a:pt x="6682" y="2724"/>
                  </a:lnTo>
                  <a:lnTo>
                    <a:pt x="6684" y="2730"/>
                  </a:lnTo>
                  <a:lnTo>
                    <a:pt x="6686" y="2734"/>
                  </a:lnTo>
                  <a:lnTo>
                    <a:pt x="6684" y="2734"/>
                  </a:lnTo>
                  <a:lnTo>
                    <a:pt x="6682" y="2734"/>
                  </a:lnTo>
                  <a:close/>
                  <a:moveTo>
                    <a:pt x="6714" y="2766"/>
                  </a:moveTo>
                  <a:lnTo>
                    <a:pt x="6714" y="2766"/>
                  </a:lnTo>
                  <a:lnTo>
                    <a:pt x="6716" y="2768"/>
                  </a:lnTo>
                  <a:lnTo>
                    <a:pt x="6714" y="2764"/>
                  </a:lnTo>
                  <a:lnTo>
                    <a:pt x="6706" y="2754"/>
                  </a:lnTo>
                  <a:lnTo>
                    <a:pt x="6698" y="2748"/>
                  </a:lnTo>
                  <a:lnTo>
                    <a:pt x="6698" y="2746"/>
                  </a:lnTo>
                  <a:lnTo>
                    <a:pt x="6698" y="2750"/>
                  </a:lnTo>
                  <a:lnTo>
                    <a:pt x="6704" y="2758"/>
                  </a:lnTo>
                  <a:lnTo>
                    <a:pt x="6714" y="2766"/>
                  </a:lnTo>
                  <a:close/>
                  <a:moveTo>
                    <a:pt x="5870" y="2188"/>
                  </a:moveTo>
                  <a:lnTo>
                    <a:pt x="5870" y="2188"/>
                  </a:lnTo>
                  <a:lnTo>
                    <a:pt x="5874" y="2184"/>
                  </a:lnTo>
                  <a:lnTo>
                    <a:pt x="5878" y="2182"/>
                  </a:lnTo>
                  <a:lnTo>
                    <a:pt x="5880" y="2182"/>
                  </a:lnTo>
                  <a:lnTo>
                    <a:pt x="5882" y="2180"/>
                  </a:lnTo>
                  <a:lnTo>
                    <a:pt x="5880" y="2176"/>
                  </a:lnTo>
                  <a:lnTo>
                    <a:pt x="5878" y="2176"/>
                  </a:lnTo>
                  <a:lnTo>
                    <a:pt x="5876" y="2176"/>
                  </a:lnTo>
                  <a:lnTo>
                    <a:pt x="5876" y="2174"/>
                  </a:lnTo>
                  <a:lnTo>
                    <a:pt x="5878" y="2172"/>
                  </a:lnTo>
                  <a:lnTo>
                    <a:pt x="5880" y="2168"/>
                  </a:lnTo>
                  <a:lnTo>
                    <a:pt x="5880" y="2166"/>
                  </a:lnTo>
                  <a:lnTo>
                    <a:pt x="5882" y="2168"/>
                  </a:lnTo>
                  <a:lnTo>
                    <a:pt x="5884" y="2174"/>
                  </a:lnTo>
                  <a:lnTo>
                    <a:pt x="5886" y="2176"/>
                  </a:lnTo>
                  <a:lnTo>
                    <a:pt x="5888" y="2172"/>
                  </a:lnTo>
                  <a:lnTo>
                    <a:pt x="5888" y="2168"/>
                  </a:lnTo>
                  <a:lnTo>
                    <a:pt x="5886" y="2162"/>
                  </a:lnTo>
                  <a:lnTo>
                    <a:pt x="5884" y="2156"/>
                  </a:lnTo>
                  <a:lnTo>
                    <a:pt x="5882" y="2156"/>
                  </a:lnTo>
                  <a:lnTo>
                    <a:pt x="5880" y="2156"/>
                  </a:lnTo>
                  <a:lnTo>
                    <a:pt x="5870" y="2158"/>
                  </a:lnTo>
                  <a:lnTo>
                    <a:pt x="5868" y="2158"/>
                  </a:lnTo>
                  <a:lnTo>
                    <a:pt x="5870" y="2154"/>
                  </a:lnTo>
                  <a:lnTo>
                    <a:pt x="5876" y="2152"/>
                  </a:lnTo>
                  <a:lnTo>
                    <a:pt x="5878" y="2148"/>
                  </a:lnTo>
                  <a:lnTo>
                    <a:pt x="5878" y="2146"/>
                  </a:lnTo>
                  <a:lnTo>
                    <a:pt x="5874" y="2146"/>
                  </a:lnTo>
                  <a:lnTo>
                    <a:pt x="5870" y="2144"/>
                  </a:lnTo>
                  <a:lnTo>
                    <a:pt x="5868" y="2138"/>
                  </a:lnTo>
                  <a:lnTo>
                    <a:pt x="5860" y="2124"/>
                  </a:lnTo>
                  <a:lnTo>
                    <a:pt x="5858" y="2122"/>
                  </a:lnTo>
                  <a:lnTo>
                    <a:pt x="5856" y="2122"/>
                  </a:lnTo>
                  <a:lnTo>
                    <a:pt x="5848" y="2122"/>
                  </a:lnTo>
                  <a:lnTo>
                    <a:pt x="5840" y="2124"/>
                  </a:lnTo>
                  <a:lnTo>
                    <a:pt x="5832" y="2126"/>
                  </a:lnTo>
                  <a:lnTo>
                    <a:pt x="5826" y="2126"/>
                  </a:lnTo>
                  <a:lnTo>
                    <a:pt x="5826" y="2130"/>
                  </a:lnTo>
                  <a:lnTo>
                    <a:pt x="5822" y="2132"/>
                  </a:lnTo>
                  <a:lnTo>
                    <a:pt x="5816" y="2134"/>
                  </a:lnTo>
                  <a:lnTo>
                    <a:pt x="5810" y="2136"/>
                  </a:lnTo>
                  <a:lnTo>
                    <a:pt x="5808" y="2138"/>
                  </a:lnTo>
                  <a:lnTo>
                    <a:pt x="5806" y="2146"/>
                  </a:lnTo>
                  <a:lnTo>
                    <a:pt x="5804" y="2150"/>
                  </a:lnTo>
                  <a:lnTo>
                    <a:pt x="5802" y="2152"/>
                  </a:lnTo>
                  <a:lnTo>
                    <a:pt x="5796" y="2154"/>
                  </a:lnTo>
                  <a:lnTo>
                    <a:pt x="5802" y="2152"/>
                  </a:lnTo>
                  <a:lnTo>
                    <a:pt x="5804" y="2150"/>
                  </a:lnTo>
                  <a:lnTo>
                    <a:pt x="5806" y="2144"/>
                  </a:lnTo>
                  <a:lnTo>
                    <a:pt x="5808" y="2136"/>
                  </a:lnTo>
                  <a:lnTo>
                    <a:pt x="5812" y="2134"/>
                  </a:lnTo>
                  <a:lnTo>
                    <a:pt x="5816" y="2130"/>
                  </a:lnTo>
                  <a:lnTo>
                    <a:pt x="5816" y="2128"/>
                  </a:lnTo>
                  <a:lnTo>
                    <a:pt x="5818" y="2126"/>
                  </a:lnTo>
                  <a:lnTo>
                    <a:pt x="5822" y="2124"/>
                  </a:lnTo>
                  <a:lnTo>
                    <a:pt x="5824" y="2122"/>
                  </a:lnTo>
                  <a:lnTo>
                    <a:pt x="5824" y="2120"/>
                  </a:lnTo>
                  <a:lnTo>
                    <a:pt x="5818" y="2116"/>
                  </a:lnTo>
                  <a:lnTo>
                    <a:pt x="5814" y="2114"/>
                  </a:lnTo>
                  <a:lnTo>
                    <a:pt x="5810" y="2114"/>
                  </a:lnTo>
                  <a:lnTo>
                    <a:pt x="5808" y="2114"/>
                  </a:lnTo>
                  <a:lnTo>
                    <a:pt x="5806" y="2116"/>
                  </a:lnTo>
                  <a:lnTo>
                    <a:pt x="5804" y="2120"/>
                  </a:lnTo>
                  <a:lnTo>
                    <a:pt x="5800" y="2122"/>
                  </a:lnTo>
                  <a:lnTo>
                    <a:pt x="5796" y="2122"/>
                  </a:lnTo>
                  <a:lnTo>
                    <a:pt x="5788" y="2122"/>
                  </a:lnTo>
                  <a:lnTo>
                    <a:pt x="5778" y="2128"/>
                  </a:lnTo>
                  <a:lnTo>
                    <a:pt x="5770" y="2134"/>
                  </a:lnTo>
                  <a:lnTo>
                    <a:pt x="5768" y="2138"/>
                  </a:lnTo>
                  <a:lnTo>
                    <a:pt x="5768" y="2142"/>
                  </a:lnTo>
                  <a:lnTo>
                    <a:pt x="5768" y="2144"/>
                  </a:lnTo>
                  <a:lnTo>
                    <a:pt x="5766" y="2146"/>
                  </a:lnTo>
                  <a:lnTo>
                    <a:pt x="5760" y="2150"/>
                  </a:lnTo>
                  <a:lnTo>
                    <a:pt x="5754" y="2154"/>
                  </a:lnTo>
                  <a:lnTo>
                    <a:pt x="5752" y="2156"/>
                  </a:lnTo>
                  <a:lnTo>
                    <a:pt x="5752" y="2158"/>
                  </a:lnTo>
                  <a:lnTo>
                    <a:pt x="5754" y="2160"/>
                  </a:lnTo>
                  <a:lnTo>
                    <a:pt x="5760" y="2160"/>
                  </a:lnTo>
                  <a:lnTo>
                    <a:pt x="5770" y="2160"/>
                  </a:lnTo>
                  <a:lnTo>
                    <a:pt x="5778" y="2160"/>
                  </a:lnTo>
                  <a:lnTo>
                    <a:pt x="5778" y="2162"/>
                  </a:lnTo>
                  <a:lnTo>
                    <a:pt x="5774" y="2166"/>
                  </a:lnTo>
                  <a:lnTo>
                    <a:pt x="5766" y="2174"/>
                  </a:lnTo>
                  <a:lnTo>
                    <a:pt x="5762" y="2180"/>
                  </a:lnTo>
                  <a:lnTo>
                    <a:pt x="5758" y="2182"/>
                  </a:lnTo>
                  <a:lnTo>
                    <a:pt x="5754" y="2182"/>
                  </a:lnTo>
                  <a:lnTo>
                    <a:pt x="5748" y="2182"/>
                  </a:lnTo>
                  <a:lnTo>
                    <a:pt x="5742" y="2184"/>
                  </a:lnTo>
                  <a:lnTo>
                    <a:pt x="5738" y="2184"/>
                  </a:lnTo>
                  <a:lnTo>
                    <a:pt x="5732" y="2180"/>
                  </a:lnTo>
                  <a:lnTo>
                    <a:pt x="5724" y="2178"/>
                  </a:lnTo>
                  <a:lnTo>
                    <a:pt x="5714" y="2178"/>
                  </a:lnTo>
                  <a:lnTo>
                    <a:pt x="5706" y="2180"/>
                  </a:lnTo>
                  <a:lnTo>
                    <a:pt x="5700" y="2186"/>
                  </a:lnTo>
                  <a:lnTo>
                    <a:pt x="5698" y="2188"/>
                  </a:lnTo>
                  <a:lnTo>
                    <a:pt x="5702" y="2188"/>
                  </a:lnTo>
                  <a:lnTo>
                    <a:pt x="5704" y="2188"/>
                  </a:lnTo>
                  <a:lnTo>
                    <a:pt x="5706" y="2188"/>
                  </a:lnTo>
                  <a:lnTo>
                    <a:pt x="5704" y="2192"/>
                  </a:lnTo>
                  <a:lnTo>
                    <a:pt x="5702" y="2196"/>
                  </a:lnTo>
                  <a:lnTo>
                    <a:pt x="5700" y="2200"/>
                  </a:lnTo>
                  <a:lnTo>
                    <a:pt x="5702" y="2204"/>
                  </a:lnTo>
                  <a:lnTo>
                    <a:pt x="5708" y="2204"/>
                  </a:lnTo>
                  <a:lnTo>
                    <a:pt x="5714" y="2206"/>
                  </a:lnTo>
                  <a:lnTo>
                    <a:pt x="5722" y="2206"/>
                  </a:lnTo>
                  <a:lnTo>
                    <a:pt x="5722" y="2208"/>
                  </a:lnTo>
                  <a:lnTo>
                    <a:pt x="5718" y="2210"/>
                  </a:lnTo>
                  <a:lnTo>
                    <a:pt x="5710" y="2214"/>
                  </a:lnTo>
                  <a:lnTo>
                    <a:pt x="5706" y="2218"/>
                  </a:lnTo>
                  <a:lnTo>
                    <a:pt x="5704" y="2222"/>
                  </a:lnTo>
                  <a:lnTo>
                    <a:pt x="5700" y="2226"/>
                  </a:lnTo>
                  <a:lnTo>
                    <a:pt x="5698" y="2228"/>
                  </a:lnTo>
                  <a:lnTo>
                    <a:pt x="5700" y="2232"/>
                  </a:lnTo>
                  <a:lnTo>
                    <a:pt x="5708" y="2240"/>
                  </a:lnTo>
                  <a:lnTo>
                    <a:pt x="5720" y="2244"/>
                  </a:lnTo>
                  <a:lnTo>
                    <a:pt x="5726" y="2246"/>
                  </a:lnTo>
                  <a:lnTo>
                    <a:pt x="5730" y="2246"/>
                  </a:lnTo>
                  <a:lnTo>
                    <a:pt x="5736" y="2244"/>
                  </a:lnTo>
                  <a:lnTo>
                    <a:pt x="5742" y="2244"/>
                  </a:lnTo>
                  <a:lnTo>
                    <a:pt x="5744" y="2246"/>
                  </a:lnTo>
                  <a:lnTo>
                    <a:pt x="5744" y="2248"/>
                  </a:lnTo>
                  <a:lnTo>
                    <a:pt x="5734" y="2250"/>
                  </a:lnTo>
                  <a:lnTo>
                    <a:pt x="5730" y="2252"/>
                  </a:lnTo>
                  <a:lnTo>
                    <a:pt x="5726" y="2256"/>
                  </a:lnTo>
                  <a:lnTo>
                    <a:pt x="5726" y="2258"/>
                  </a:lnTo>
                  <a:lnTo>
                    <a:pt x="5726" y="2262"/>
                  </a:lnTo>
                  <a:lnTo>
                    <a:pt x="5726" y="2264"/>
                  </a:lnTo>
                  <a:lnTo>
                    <a:pt x="5724" y="2268"/>
                  </a:lnTo>
                  <a:lnTo>
                    <a:pt x="5720" y="2274"/>
                  </a:lnTo>
                  <a:lnTo>
                    <a:pt x="5714" y="2278"/>
                  </a:lnTo>
                  <a:lnTo>
                    <a:pt x="5708" y="2284"/>
                  </a:lnTo>
                  <a:lnTo>
                    <a:pt x="5706" y="2286"/>
                  </a:lnTo>
                  <a:lnTo>
                    <a:pt x="5710" y="2286"/>
                  </a:lnTo>
                  <a:lnTo>
                    <a:pt x="5716" y="2286"/>
                  </a:lnTo>
                  <a:lnTo>
                    <a:pt x="5742" y="2278"/>
                  </a:lnTo>
                  <a:lnTo>
                    <a:pt x="5748" y="2276"/>
                  </a:lnTo>
                  <a:lnTo>
                    <a:pt x="5750" y="2278"/>
                  </a:lnTo>
                  <a:lnTo>
                    <a:pt x="5750" y="2280"/>
                  </a:lnTo>
                  <a:lnTo>
                    <a:pt x="5750" y="2282"/>
                  </a:lnTo>
                  <a:lnTo>
                    <a:pt x="5748" y="2284"/>
                  </a:lnTo>
                  <a:lnTo>
                    <a:pt x="5736" y="2286"/>
                  </a:lnTo>
                  <a:lnTo>
                    <a:pt x="5720" y="2288"/>
                  </a:lnTo>
                  <a:lnTo>
                    <a:pt x="5712" y="2292"/>
                  </a:lnTo>
                  <a:lnTo>
                    <a:pt x="5708" y="2296"/>
                  </a:lnTo>
                  <a:lnTo>
                    <a:pt x="5710" y="2300"/>
                  </a:lnTo>
                  <a:lnTo>
                    <a:pt x="5712" y="2302"/>
                  </a:lnTo>
                  <a:lnTo>
                    <a:pt x="5706" y="2302"/>
                  </a:lnTo>
                  <a:lnTo>
                    <a:pt x="5698" y="2302"/>
                  </a:lnTo>
                  <a:lnTo>
                    <a:pt x="5694" y="2302"/>
                  </a:lnTo>
                  <a:lnTo>
                    <a:pt x="5690" y="2306"/>
                  </a:lnTo>
                  <a:lnTo>
                    <a:pt x="5684" y="2310"/>
                  </a:lnTo>
                  <a:lnTo>
                    <a:pt x="5684" y="2314"/>
                  </a:lnTo>
                  <a:lnTo>
                    <a:pt x="5686" y="2314"/>
                  </a:lnTo>
                  <a:lnTo>
                    <a:pt x="5690" y="2314"/>
                  </a:lnTo>
                  <a:lnTo>
                    <a:pt x="5694" y="2314"/>
                  </a:lnTo>
                  <a:lnTo>
                    <a:pt x="5698" y="2314"/>
                  </a:lnTo>
                  <a:lnTo>
                    <a:pt x="5698" y="2316"/>
                  </a:lnTo>
                  <a:lnTo>
                    <a:pt x="5694" y="2322"/>
                  </a:lnTo>
                  <a:lnTo>
                    <a:pt x="5690" y="2326"/>
                  </a:lnTo>
                  <a:lnTo>
                    <a:pt x="5690" y="2330"/>
                  </a:lnTo>
                  <a:lnTo>
                    <a:pt x="5692" y="2332"/>
                  </a:lnTo>
                  <a:lnTo>
                    <a:pt x="5696" y="2332"/>
                  </a:lnTo>
                  <a:lnTo>
                    <a:pt x="5702" y="2334"/>
                  </a:lnTo>
                  <a:lnTo>
                    <a:pt x="5704" y="2336"/>
                  </a:lnTo>
                  <a:lnTo>
                    <a:pt x="5702" y="2340"/>
                  </a:lnTo>
                  <a:lnTo>
                    <a:pt x="5700" y="2344"/>
                  </a:lnTo>
                  <a:lnTo>
                    <a:pt x="5702" y="2344"/>
                  </a:lnTo>
                  <a:lnTo>
                    <a:pt x="5712" y="2340"/>
                  </a:lnTo>
                  <a:lnTo>
                    <a:pt x="5720" y="2338"/>
                  </a:lnTo>
                  <a:lnTo>
                    <a:pt x="5714" y="2344"/>
                  </a:lnTo>
                  <a:lnTo>
                    <a:pt x="5712" y="2346"/>
                  </a:lnTo>
                  <a:lnTo>
                    <a:pt x="5712" y="2348"/>
                  </a:lnTo>
                  <a:lnTo>
                    <a:pt x="5716" y="2350"/>
                  </a:lnTo>
                  <a:lnTo>
                    <a:pt x="5724" y="2352"/>
                  </a:lnTo>
                  <a:lnTo>
                    <a:pt x="5734" y="2350"/>
                  </a:lnTo>
                  <a:lnTo>
                    <a:pt x="5756" y="2344"/>
                  </a:lnTo>
                  <a:lnTo>
                    <a:pt x="5764" y="2342"/>
                  </a:lnTo>
                  <a:lnTo>
                    <a:pt x="5768" y="2338"/>
                  </a:lnTo>
                  <a:lnTo>
                    <a:pt x="5772" y="2326"/>
                  </a:lnTo>
                  <a:lnTo>
                    <a:pt x="5774" y="2324"/>
                  </a:lnTo>
                  <a:lnTo>
                    <a:pt x="5776" y="2328"/>
                  </a:lnTo>
                  <a:lnTo>
                    <a:pt x="5778" y="2330"/>
                  </a:lnTo>
                  <a:lnTo>
                    <a:pt x="5780" y="2330"/>
                  </a:lnTo>
                  <a:lnTo>
                    <a:pt x="5792" y="2324"/>
                  </a:lnTo>
                  <a:lnTo>
                    <a:pt x="5804" y="2316"/>
                  </a:lnTo>
                  <a:lnTo>
                    <a:pt x="5810" y="2314"/>
                  </a:lnTo>
                  <a:lnTo>
                    <a:pt x="5818" y="2312"/>
                  </a:lnTo>
                  <a:lnTo>
                    <a:pt x="5828" y="2310"/>
                  </a:lnTo>
                  <a:lnTo>
                    <a:pt x="5832" y="2308"/>
                  </a:lnTo>
                  <a:lnTo>
                    <a:pt x="5838" y="2306"/>
                  </a:lnTo>
                  <a:lnTo>
                    <a:pt x="5846" y="2308"/>
                  </a:lnTo>
                  <a:lnTo>
                    <a:pt x="5852" y="2310"/>
                  </a:lnTo>
                  <a:lnTo>
                    <a:pt x="5852" y="2306"/>
                  </a:lnTo>
                  <a:lnTo>
                    <a:pt x="5852" y="2298"/>
                  </a:lnTo>
                  <a:lnTo>
                    <a:pt x="5854" y="2292"/>
                  </a:lnTo>
                  <a:lnTo>
                    <a:pt x="5856" y="2284"/>
                  </a:lnTo>
                  <a:lnTo>
                    <a:pt x="5860" y="2276"/>
                  </a:lnTo>
                  <a:lnTo>
                    <a:pt x="5864" y="2268"/>
                  </a:lnTo>
                  <a:lnTo>
                    <a:pt x="5866" y="2252"/>
                  </a:lnTo>
                  <a:lnTo>
                    <a:pt x="5864" y="2236"/>
                  </a:lnTo>
                  <a:lnTo>
                    <a:pt x="5860" y="2222"/>
                  </a:lnTo>
                  <a:lnTo>
                    <a:pt x="5852" y="2206"/>
                  </a:lnTo>
                  <a:lnTo>
                    <a:pt x="5852" y="2202"/>
                  </a:lnTo>
                  <a:lnTo>
                    <a:pt x="5854" y="2200"/>
                  </a:lnTo>
                  <a:lnTo>
                    <a:pt x="5858" y="2200"/>
                  </a:lnTo>
                  <a:lnTo>
                    <a:pt x="5858" y="2196"/>
                  </a:lnTo>
                  <a:lnTo>
                    <a:pt x="5854" y="2192"/>
                  </a:lnTo>
                  <a:lnTo>
                    <a:pt x="5856" y="2192"/>
                  </a:lnTo>
                  <a:lnTo>
                    <a:pt x="5860" y="2192"/>
                  </a:lnTo>
                  <a:lnTo>
                    <a:pt x="5862" y="2196"/>
                  </a:lnTo>
                  <a:lnTo>
                    <a:pt x="5864" y="2196"/>
                  </a:lnTo>
                  <a:lnTo>
                    <a:pt x="5870" y="2188"/>
                  </a:lnTo>
                  <a:close/>
                  <a:moveTo>
                    <a:pt x="6178" y="2288"/>
                  </a:moveTo>
                  <a:lnTo>
                    <a:pt x="6178" y="2288"/>
                  </a:lnTo>
                  <a:lnTo>
                    <a:pt x="6176" y="2278"/>
                  </a:lnTo>
                  <a:lnTo>
                    <a:pt x="6170" y="2270"/>
                  </a:lnTo>
                  <a:lnTo>
                    <a:pt x="6162" y="2266"/>
                  </a:lnTo>
                  <a:lnTo>
                    <a:pt x="6154" y="2262"/>
                  </a:lnTo>
                  <a:lnTo>
                    <a:pt x="6146" y="2260"/>
                  </a:lnTo>
                  <a:lnTo>
                    <a:pt x="6136" y="2260"/>
                  </a:lnTo>
                  <a:lnTo>
                    <a:pt x="6130" y="2262"/>
                  </a:lnTo>
                  <a:lnTo>
                    <a:pt x="6126" y="2266"/>
                  </a:lnTo>
                  <a:lnTo>
                    <a:pt x="6122" y="2272"/>
                  </a:lnTo>
                  <a:lnTo>
                    <a:pt x="6118" y="2272"/>
                  </a:lnTo>
                  <a:lnTo>
                    <a:pt x="6116" y="2268"/>
                  </a:lnTo>
                  <a:lnTo>
                    <a:pt x="6112" y="2268"/>
                  </a:lnTo>
                  <a:lnTo>
                    <a:pt x="6108" y="2266"/>
                  </a:lnTo>
                  <a:lnTo>
                    <a:pt x="6110" y="2262"/>
                  </a:lnTo>
                  <a:lnTo>
                    <a:pt x="6114" y="2258"/>
                  </a:lnTo>
                  <a:lnTo>
                    <a:pt x="6120" y="2256"/>
                  </a:lnTo>
                  <a:lnTo>
                    <a:pt x="6122" y="2254"/>
                  </a:lnTo>
                  <a:lnTo>
                    <a:pt x="6122" y="2250"/>
                  </a:lnTo>
                  <a:lnTo>
                    <a:pt x="6120" y="2242"/>
                  </a:lnTo>
                  <a:lnTo>
                    <a:pt x="6112" y="2232"/>
                  </a:lnTo>
                  <a:lnTo>
                    <a:pt x="6102" y="2224"/>
                  </a:lnTo>
                  <a:lnTo>
                    <a:pt x="6094" y="2218"/>
                  </a:lnTo>
                  <a:lnTo>
                    <a:pt x="6092" y="2216"/>
                  </a:lnTo>
                  <a:lnTo>
                    <a:pt x="6096" y="2216"/>
                  </a:lnTo>
                  <a:lnTo>
                    <a:pt x="6102" y="2218"/>
                  </a:lnTo>
                  <a:lnTo>
                    <a:pt x="6108" y="2222"/>
                  </a:lnTo>
                  <a:lnTo>
                    <a:pt x="6114" y="2224"/>
                  </a:lnTo>
                  <a:lnTo>
                    <a:pt x="6114" y="2222"/>
                  </a:lnTo>
                  <a:lnTo>
                    <a:pt x="6112" y="2220"/>
                  </a:lnTo>
                  <a:lnTo>
                    <a:pt x="6106" y="2210"/>
                  </a:lnTo>
                  <a:lnTo>
                    <a:pt x="6102" y="2206"/>
                  </a:lnTo>
                  <a:lnTo>
                    <a:pt x="6102" y="2200"/>
                  </a:lnTo>
                  <a:lnTo>
                    <a:pt x="6102" y="2194"/>
                  </a:lnTo>
                  <a:lnTo>
                    <a:pt x="6102" y="2190"/>
                  </a:lnTo>
                  <a:lnTo>
                    <a:pt x="6100" y="2188"/>
                  </a:lnTo>
                  <a:lnTo>
                    <a:pt x="6096" y="2186"/>
                  </a:lnTo>
                  <a:lnTo>
                    <a:pt x="6092" y="2184"/>
                  </a:lnTo>
                  <a:lnTo>
                    <a:pt x="6090" y="2182"/>
                  </a:lnTo>
                  <a:lnTo>
                    <a:pt x="6088" y="2176"/>
                  </a:lnTo>
                  <a:lnTo>
                    <a:pt x="6084" y="2170"/>
                  </a:lnTo>
                  <a:lnTo>
                    <a:pt x="6080" y="2166"/>
                  </a:lnTo>
                  <a:lnTo>
                    <a:pt x="6074" y="2164"/>
                  </a:lnTo>
                  <a:lnTo>
                    <a:pt x="6066" y="2162"/>
                  </a:lnTo>
                  <a:lnTo>
                    <a:pt x="6060" y="2160"/>
                  </a:lnTo>
                  <a:lnTo>
                    <a:pt x="6058" y="2154"/>
                  </a:lnTo>
                  <a:lnTo>
                    <a:pt x="6050" y="2140"/>
                  </a:lnTo>
                  <a:lnTo>
                    <a:pt x="6044" y="2124"/>
                  </a:lnTo>
                  <a:lnTo>
                    <a:pt x="6042" y="2112"/>
                  </a:lnTo>
                  <a:lnTo>
                    <a:pt x="6042" y="2104"/>
                  </a:lnTo>
                  <a:lnTo>
                    <a:pt x="6040" y="2100"/>
                  </a:lnTo>
                  <a:lnTo>
                    <a:pt x="6036" y="2098"/>
                  </a:lnTo>
                  <a:lnTo>
                    <a:pt x="6030" y="2092"/>
                  </a:lnTo>
                  <a:lnTo>
                    <a:pt x="6026" y="2086"/>
                  </a:lnTo>
                  <a:lnTo>
                    <a:pt x="6020" y="2080"/>
                  </a:lnTo>
                  <a:lnTo>
                    <a:pt x="6006" y="2074"/>
                  </a:lnTo>
                  <a:lnTo>
                    <a:pt x="6000" y="2072"/>
                  </a:lnTo>
                  <a:lnTo>
                    <a:pt x="5994" y="2070"/>
                  </a:lnTo>
                  <a:lnTo>
                    <a:pt x="5992" y="2072"/>
                  </a:lnTo>
                  <a:lnTo>
                    <a:pt x="5990" y="2074"/>
                  </a:lnTo>
                  <a:lnTo>
                    <a:pt x="5986" y="2076"/>
                  </a:lnTo>
                  <a:lnTo>
                    <a:pt x="5982" y="2076"/>
                  </a:lnTo>
                  <a:lnTo>
                    <a:pt x="5976" y="2076"/>
                  </a:lnTo>
                  <a:lnTo>
                    <a:pt x="5970" y="2074"/>
                  </a:lnTo>
                  <a:lnTo>
                    <a:pt x="5974" y="2072"/>
                  </a:lnTo>
                  <a:lnTo>
                    <a:pt x="5980" y="2070"/>
                  </a:lnTo>
                  <a:lnTo>
                    <a:pt x="5984" y="2066"/>
                  </a:lnTo>
                  <a:lnTo>
                    <a:pt x="5986" y="2062"/>
                  </a:lnTo>
                  <a:lnTo>
                    <a:pt x="5988" y="2062"/>
                  </a:lnTo>
                  <a:lnTo>
                    <a:pt x="5992" y="2062"/>
                  </a:lnTo>
                  <a:lnTo>
                    <a:pt x="6000" y="2060"/>
                  </a:lnTo>
                  <a:lnTo>
                    <a:pt x="6002" y="2058"/>
                  </a:lnTo>
                  <a:lnTo>
                    <a:pt x="6004" y="2058"/>
                  </a:lnTo>
                  <a:lnTo>
                    <a:pt x="6000" y="2056"/>
                  </a:lnTo>
                  <a:lnTo>
                    <a:pt x="5996" y="2054"/>
                  </a:lnTo>
                  <a:lnTo>
                    <a:pt x="5994" y="2052"/>
                  </a:lnTo>
                  <a:lnTo>
                    <a:pt x="5992" y="2050"/>
                  </a:lnTo>
                  <a:lnTo>
                    <a:pt x="5992" y="2048"/>
                  </a:lnTo>
                  <a:lnTo>
                    <a:pt x="5990" y="2046"/>
                  </a:lnTo>
                  <a:lnTo>
                    <a:pt x="5988" y="2044"/>
                  </a:lnTo>
                  <a:lnTo>
                    <a:pt x="5990" y="2044"/>
                  </a:lnTo>
                  <a:lnTo>
                    <a:pt x="5996" y="2046"/>
                  </a:lnTo>
                  <a:lnTo>
                    <a:pt x="6000" y="2044"/>
                  </a:lnTo>
                  <a:lnTo>
                    <a:pt x="6002" y="2042"/>
                  </a:lnTo>
                  <a:lnTo>
                    <a:pt x="6010" y="2034"/>
                  </a:lnTo>
                  <a:lnTo>
                    <a:pt x="6018" y="2014"/>
                  </a:lnTo>
                  <a:lnTo>
                    <a:pt x="6026" y="1996"/>
                  </a:lnTo>
                  <a:lnTo>
                    <a:pt x="6032" y="1986"/>
                  </a:lnTo>
                  <a:lnTo>
                    <a:pt x="6034" y="1980"/>
                  </a:lnTo>
                  <a:lnTo>
                    <a:pt x="6032" y="1974"/>
                  </a:lnTo>
                  <a:lnTo>
                    <a:pt x="6030" y="1970"/>
                  </a:lnTo>
                  <a:lnTo>
                    <a:pt x="6026" y="1968"/>
                  </a:lnTo>
                  <a:lnTo>
                    <a:pt x="6016" y="1966"/>
                  </a:lnTo>
                  <a:lnTo>
                    <a:pt x="6004" y="1968"/>
                  </a:lnTo>
                  <a:lnTo>
                    <a:pt x="5986" y="1968"/>
                  </a:lnTo>
                  <a:lnTo>
                    <a:pt x="5970" y="1966"/>
                  </a:lnTo>
                  <a:lnTo>
                    <a:pt x="5960" y="1968"/>
                  </a:lnTo>
                  <a:lnTo>
                    <a:pt x="5952" y="1972"/>
                  </a:lnTo>
                  <a:lnTo>
                    <a:pt x="5946" y="1976"/>
                  </a:lnTo>
                  <a:lnTo>
                    <a:pt x="5942" y="1974"/>
                  </a:lnTo>
                  <a:lnTo>
                    <a:pt x="5944" y="1972"/>
                  </a:lnTo>
                  <a:lnTo>
                    <a:pt x="5952" y="1962"/>
                  </a:lnTo>
                  <a:lnTo>
                    <a:pt x="5954" y="1960"/>
                  </a:lnTo>
                  <a:lnTo>
                    <a:pt x="5954" y="1958"/>
                  </a:lnTo>
                  <a:lnTo>
                    <a:pt x="5948" y="1958"/>
                  </a:lnTo>
                  <a:lnTo>
                    <a:pt x="5942" y="1960"/>
                  </a:lnTo>
                  <a:lnTo>
                    <a:pt x="5942" y="1958"/>
                  </a:lnTo>
                  <a:lnTo>
                    <a:pt x="5944" y="1958"/>
                  </a:lnTo>
                  <a:lnTo>
                    <a:pt x="5954" y="1950"/>
                  </a:lnTo>
                  <a:lnTo>
                    <a:pt x="5968" y="1938"/>
                  </a:lnTo>
                  <a:lnTo>
                    <a:pt x="5980" y="1926"/>
                  </a:lnTo>
                  <a:lnTo>
                    <a:pt x="5984" y="1920"/>
                  </a:lnTo>
                  <a:lnTo>
                    <a:pt x="5984" y="1918"/>
                  </a:lnTo>
                  <a:lnTo>
                    <a:pt x="5984" y="1916"/>
                  </a:lnTo>
                  <a:lnTo>
                    <a:pt x="5984" y="1914"/>
                  </a:lnTo>
                  <a:lnTo>
                    <a:pt x="5984" y="1910"/>
                  </a:lnTo>
                  <a:lnTo>
                    <a:pt x="5986" y="1908"/>
                  </a:lnTo>
                  <a:lnTo>
                    <a:pt x="5984" y="1906"/>
                  </a:lnTo>
                  <a:lnTo>
                    <a:pt x="5978" y="1904"/>
                  </a:lnTo>
                  <a:lnTo>
                    <a:pt x="5970" y="1906"/>
                  </a:lnTo>
                  <a:lnTo>
                    <a:pt x="5968" y="1908"/>
                  </a:lnTo>
                  <a:lnTo>
                    <a:pt x="5964" y="1908"/>
                  </a:lnTo>
                  <a:lnTo>
                    <a:pt x="5956" y="1908"/>
                  </a:lnTo>
                  <a:lnTo>
                    <a:pt x="5948" y="1912"/>
                  </a:lnTo>
                  <a:lnTo>
                    <a:pt x="5938" y="1914"/>
                  </a:lnTo>
                  <a:lnTo>
                    <a:pt x="5932" y="1912"/>
                  </a:lnTo>
                  <a:lnTo>
                    <a:pt x="5926" y="1912"/>
                  </a:lnTo>
                  <a:lnTo>
                    <a:pt x="5924" y="1912"/>
                  </a:lnTo>
                  <a:lnTo>
                    <a:pt x="5920" y="1914"/>
                  </a:lnTo>
                  <a:lnTo>
                    <a:pt x="5916" y="1912"/>
                  </a:lnTo>
                  <a:lnTo>
                    <a:pt x="5910" y="1910"/>
                  </a:lnTo>
                  <a:lnTo>
                    <a:pt x="5906" y="1908"/>
                  </a:lnTo>
                  <a:lnTo>
                    <a:pt x="5902" y="1910"/>
                  </a:lnTo>
                  <a:lnTo>
                    <a:pt x="5904" y="1916"/>
                  </a:lnTo>
                  <a:lnTo>
                    <a:pt x="5904" y="1920"/>
                  </a:lnTo>
                  <a:lnTo>
                    <a:pt x="5902" y="1922"/>
                  </a:lnTo>
                  <a:lnTo>
                    <a:pt x="5900" y="1924"/>
                  </a:lnTo>
                  <a:lnTo>
                    <a:pt x="5898" y="1924"/>
                  </a:lnTo>
                  <a:lnTo>
                    <a:pt x="5900" y="1930"/>
                  </a:lnTo>
                  <a:lnTo>
                    <a:pt x="5904" y="1932"/>
                  </a:lnTo>
                  <a:lnTo>
                    <a:pt x="5902" y="1934"/>
                  </a:lnTo>
                  <a:lnTo>
                    <a:pt x="5896" y="1932"/>
                  </a:lnTo>
                  <a:lnTo>
                    <a:pt x="5890" y="1932"/>
                  </a:lnTo>
                  <a:lnTo>
                    <a:pt x="5892" y="1934"/>
                  </a:lnTo>
                  <a:lnTo>
                    <a:pt x="5894" y="1938"/>
                  </a:lnTo>
                  <a:lnTo>
                    <a:pt x="5894" y="1942"/>
                  </a:lnTo>
                  <a:lnTo>
                    <a:pt x="5892" y="1942"/>
                  </a:lnTo>
                  <a:lnTo>
                    <a:pt x="5888" y="1942"/>
                  </a:lnTo>
                  <a:lnTo>
                    <a:pt x="5888" y="1944"/>
                  </a:lnTo>
                  <a:lnTo>
                    <a:pt x="5890" y="1948"/>
                  </a:lnTo>
                  <a:lnTo>
                    <a:pt x="5892" y="1952"/>
                  </a:lnTo>
                  <a:lnTo>
                    <a:pt x="5890" y="1956"/>
                  </a:lnTo>
                  <a:lnTo>
                    <a:pt x="5886" y="1956"/>
                  </a:lnTo>
                  <a:lnTo>
                    <a:pt x="5876" y="1956"/>
                  </a:lnTo>
                  <a:lnTo>
                    <a:pt x="5872" y="1958"/>
                  </a:lnTo>
                  <a:lnTo>
                    <a:pt x="5874" y="1962"/>
                  </a:lnTo>
                  <a:lnTo>
                    <a:pt x="5876" y="1968"/>
                  </a:lnTo>
                  <a:lnTo>
                    <a:pt x="5874" y="1972"/>
                  </a:lnTo>
                  <a:lnTo>
                    <a:pt x="5872" y="1976"/>
                  </a:lnTo>
                  <a:lnTo>
                    <a:pt x="5872" y="1986"/>
                  </a:lnTo>
                  <a:lnTo>
                    <a:pt x="5872" y="1988"/>
                  </a:lnTo>
                  <a:lnTo>
                    <a:pt x="5874" y="1990"/>
                  </a:lnTo>
                  <a:lnTo>
                    <a:pt x="5878" y="1992"/>
                  </a:lnTo>
                  <a:lnTo>
                    <a:pt x="5880" y="1994"/>
                  </a:lnTo>
                  <a:lnTo>
                    <a:pt x="5880" y="1998"/>
                  </a:lnTo>
                  <a:lnTo>
                    <a:pt x="5876" y="2004"/>
                  </a:lnTo>
                  <a:lnTo>
                    <a:pt x="5874" y="2006"/>
                  </a:lnTo>
                  <a:lnTo>
                    <a:pt x="5872" y="2008"/>
                  </a:lnTo>
                  <a:lnTo>
                    <a:pt x="5874" y="2010"/>
                  </a:lnTo>
                  <a:lnTo>
                    <a:pt x="5876" y="2012"/>
                  </a:lnTo>
                  <a:lnTo>
                    <a:pt x="5874" y="2014"/>
                  </a:lnTo>
                  <a:lnTo>
                    <a:pt x="5870" y="2016"/>
                  </a:lnTo>
                  <a:lnTo>
                    <a:pt x="5868" y="2018"/>
                  </a:lnTo>
                  <a:lnTo>
                    <a:pt x="5872" y="2020"/>
                  </a:lnTo>
                  <a:lnTo>
                    <a:pt x="5872" y="2024"/>
                  </a:lnTo>
                  <a:lnTo>
                    <a:pt x="5868" y="2026"/>
                  </a:lnTo>
                  <a:lnTo>
                    <a:pt x="5862" y="2026"/>
                  </a:lnTo>
                  <a:lnTo>
                    <a:pt x="5858" y="2026"/>
                  </a:lnTo>
                  <a:lnTo>
                    <a:pt x="5856" y="2028"/>
                  </a:lnTo>
                  <a:lnTo>
                    <a:pt x="5856" y="2030"/>
                  </a:lnTo>
                  <a:lnTo>
                    <a:pt x="5858" y="2030"/>
                  </a:lnTo>
                  <a:lnTo>
                    <a:pt x="5866" y="2030"/>
                  </a:lnTo>
                  <a:lnTo>
                    <a:pt x="5874" y="2030"/>
                  </a:lnTo>
                  <a:lnTo>
                    <a:pt x="5876" y="2032"/>
                  </a:lnTo>
                  <a:lnTo>
                    <a:pt x="5868" y="2034"/>
                  </a:lnTo>
                  <a:lnTo>
                    <a:pt x="5864" y="2036"/>
                  </a:lnTo>
                  <a:lnTo>
                    <a:pt x="5864" y="2038"/>
                  </a:lnTo>
                  <a:lnTo>
                    <a:pt x="5868" y="2038"/>
                  </a:lnTo>
                  <a:lnTo>
                    <a:pt x="5872" y="2040"/>
                  </a:lnTo>
                  <a:lnTo>
                    <a:pt x="5876" y="2040"/>
                  </a:lnTo>
                  <a:lnTo>
                    <a:pt x="5878" y="2040"/>
                  </a:lnTo>
                  <a:lnTo>
                    <a:pt x="5880" y="2040"/>
                  </a:lnTo>
                  <a:lnTo>
                    <a:pt x="5884" y="2038"/>
                  </a:lnTo>
                  <a:lnTo>
                    <a:pt x="5892" y="2030"/>
                  </a:lnTo>
                  <a:lnTo>
                    <a:pt x="5890" y="2036"/>
                  </a:lnTo>
                  <a:lnTo>
                    <a:pt x="5888" y="2042"/>
                  </a:lnTo>
                  <a:lnTo>
                    <a:pt x="5886" y="2048"/>
                  </a:lnTo>
                  <a:lnTo>
                    <a:pt x="5886" y="2052"/>
                  </a:lnTo>
                  <a:lnTo>
                    <a:pt x="5882" y="2054"/>
                  </a:lnTo>
                  <a:lnTo>
                    <a:pt x="5880" y="2058"/>
                  </a:lnTo>
                  <a:lnTo>
                    <a:pt x="5882" y="2062"/>
                  </a:lnTo>
                  <a:lnTo>
                    <a:pt x="5882" y="2066"/>
                  </a:lnTo>
                  <a:lnTo>
                    <a:pt x="5880" y="2070"/>
                  </a:lnTo>
                  <a:lnTo>
                    <a:pt x="5876" y="2076"/>
                  </a:lnTo>
                  <a:lnTo>
                    <a:pt x="5878" y="2078"/>
                  </a:lnTo>
                  <a:lnTo>
                    <a:pt x="5878" y="2082"/>
                  </a:lnTo>
                  <a:lnTo>
                    <a:pt x="5878" y="2086"/>
                  </a:lnTo>
                  <a:lnTo>
                    <a:pt x="5878" y="2088"/>
                  </a:lnTo>
                  <a:lnTo>
                    <a:pt x="5880" y="2090"/>
                  </a:lnTo>
                  <a:lnTo>
                    <a:pt x="5884" y="2088"/>
                  </a:lnTo>
                  <a:lnTo>
                    <a:pt x="5882" y="2090"/>
                  </a:lnTo>
                  <a:lnTo>
                    <a:pt x="5878" y="2100"/>
                  </a:lnTo>
                  <a:lnTo>
                    <a:pt x="5874" y="2112"/>
                  </a:lnTo>
                  <a:lnTo>
                    <a:pt x="5874" y="2116"/>
                  </a:lnTo>
                  <a:lnTo>
                    <a:pt x="5876" y="2118"/>
                  </a:lnTo>
                  <a:lnTo>
                    <a:pt x="5878" y="2120"/>
                  </a:lnTo>
                  <a:lnTo>
                    <a:pt x="5880" y="2118"/>
                  </a:lnTo>
                  <a:lnTo>
                    <a:pt x="5884" y="2108"/>
                  </a:lnTo>
                  <a:lnTo>
                    <a:pt x="5886" y="2098"/>
                  </a:lnTo>
                  <a:lnTo>
                    <a:pt x="5888" y="2094"/>
                  </a:lnTo>
                  <a:lnTo>
                    <a:pt x="5892" y="2090"/>
                  </a:lnTo>
                  <a:lnTo>
                    <a:pt x="5892" y="2088"/>
                  </a:lnTo>
                  <a:lnTo>
                    <a:pt x="5892" y="2086"/>
                  </a:lnTo>
                  <a:lnTo>
                    <a:pt x="5890" y="2082"/>
                  </a:lnTo>
                  <a:lnTo>
                    <a:pt x="5888" y="2078"/>
                  </a:lnTo>
                  <a:lnTo>
                    <a:pt x="5888" y="2076"/>
                  </a:lnTo>
                  <a:lnTo>
                    <a:pt x="5890" y="2072"/>
                  </a:lnTo>
                  <a:lnTo>
                    <a:pt x="5894" y="2070"/>
                  </a:lnTo>
                  <a:lnTo>
                    <a:pt x="5892" y="2074"/>
                  </a:lnTo>
                  <a:lnTo>
                    <a:pt x="5892" y="2078"/>
                  </a:lnTo>
                  <a:lnTo>
                    <a:pt x="5894" y="2080"/>
                  </a:lnTo>
                  <a:lnTo>
                    <a:pt x="5896" y="2082"/>
                  </a:lnTo>
                  <a:lnTo>
                    <a:pt x="5898" y="2084"/>
                  </a:lnTo>
                  <a:lnTo>
                    <a:pt x="5900" y="2080"/>
                  </a:lnTo>
                  <a:lnTo>
                    <a:pt x="5900" y="2078"/>
                  </a:lnTo>
                  <a:lnTo>
                    <a:pt x="5904" y="2080"/>
                  </a:lnTo>
                  <a:lnTo>
                    <a:pt x="5906" y="2082"/>
                  </a:lnTo>
                  <a:lnTo>
                    <a:pt x="5906" y="2080"/>
                  </a:lnTo>
                  <a:lnTo>
                    <a:pt x="5908" y="2076"/>
                  </a:lnTo>
                  <a:lnTo>
                    <a:pt x="5910" y="2074"/>
                  </a:lnTo>
                  <a:lnTo>
                    <a:pt x="5912" y="2072"/>
                  </a:lnTo>
                  <a:lnTo>
                    <a:pt x="5916" y="2074"/>
                  </a:lnTo>
                  <a:lnTo>
                    <a:pt x="5922" y="2080"/>
                  </a:lnTo>
                  <a:lnTo>
                    <a:pt x="5914" y="2080"/>
                  </a:lnTo>
                  <a:lnTo>
                    <a:pt x="5908" y="2084"/>
                  </a:lnTo>
                  <a:lnTo>
                    <a:pt x="5908" y="2086"/>
                  </a:lnTo>
                  <a:lnTo>
                    <a:pt x="5908" y="2090"/>
                  </a:lnTo>
                  <a:lnTo>
                    <a:pt x="5916" y="2098"/>
                  </a:lnTo>
                  <a:lnTo>
                    <a:pt x="5918" y="2102"/>
                  </a:lnTo>
                  <a:lnTo>
                    <a:pt x="5920" y="2108"/>
                  </a:lnTo>
                  <a:lnTo>
                    <a:pt x="5918" y="2112"/>
                  </a:lnTo>
                  <a:lnTo>
                    <a:pt x="5914" y="2116"/>
                  </a:lnTo>
                  <a:lnTo>
                    <a:pt x="5908" y="2124"/>
                  </a:lnTo>
                  <a:lnTo>
                    <a:pt x="5906" y="2128"/>
                  </a:lnTo>
                  <a:lnTo>
                    <a:pt x="5906" y="2134"/>
                  </a:lnTo>
                  <a:lnTo>
                    <a:pt x="5906" y="2140"/>
                  </a:lnTo>
                  <a:lnTo>
                    <a:pt x="5904" y="2138"/>
                  </a:lnTo>
                  <a:lnTo>
                    <a:pt x="5902" y="2136"/>
                  </a:lnTo>
                  <a:lnTo>
                    <a:pt x="5900" y="2136"/>
                  </a:lnTo>
                  <a:lnTo>
                    <a:pt x="5898" y="2138"/>
                  </a:lnTo>
                  <a:lnTo>
                    <a:pt x="5898" y="2140"/>
                  </a:lnTo>
                  <a:lnTo>
                    <a:pt x="5898" y="2144"/>
                  </a:lnTo>
                  <a:lnTo>
                    <a:pt x="5904" y="2152"/>
                  </a:lnTo>
                  <a:lnTo>
                    <a:pt x="5908" y="2156"/>
                  </a:lnTo>
                  <a:lnTo>
                    <a:pt x="5910" y="2156"/>
                  </a:lnTo>
                  <a:lnTo>
                    <a:pt x="5908" y="2152"/>
                  </a:lnTo>
                  <a:lnTo>
                    <a:pt x="5908" y="2148"/>
                  </a:lnTo>
                  <a:lnTo>
                    <a:pt x="5908" y="2146"/>
                  </a:lnTo>
                  <a:lnTo>
                    <a:pt x="5910" y="2144"/>
                  </a:lnTo>
                  <a:lnTo>
                    <a:pt x="5912" y="2146"/>
                  </a:lnTo>
                  <a:lnTo>
                    <a:pt x="5918" y="2148"/>
                  </a:lnTo>
                  <a:lnTo>
                    <a:pt x="5924" y="2154"/>
                  </a:lnTo>
                  <a:lnTo>
                    <a:pt x="5928" y="2156"/>
                  </a:lnTo>
                  <a:lnTo>
                    <a:pt x="5930" y="2156"/>
                  </a:lnTo>
                  <a:lnTo>
                    <a:pt x="5932" y="2152"/>
                  </a:lnTo>
                  <a:lnTo>
                    <a:pt x="5930" y="2146"/>
                  </a:lnTo>
                  <a:lnTo>
                    <a:pt x="5930" y="2144"/>
                  </a:lnTo>
                  <a:lnTo>
                    <a:pt x="5936" y="2148"/>
                  </a:lnTo>
                  <a:lnTo>
                    <a:pt x="5944" y="2152"/>
                  </a:lnTo>
                  <a:lnTo>
                    <a:pt x="5948" y="2150"/>
                  </a:lnTo>
                  <a:lnTo>
                    <a:pt x="5950" y="2148"/>
                  </a:lnTo>
                  <a:lnTo>
                    <a:pt x="5956" y="2144"/>
                  </a:lnTo>
                  <a:lnTo>
                    <a:pt x="5958" y="2144"/>
                  </a:lnTo>
                  <a:lnTo>
                    <a:pt x="5962" y="2144"/>
                  </a:lnTo>
                  <a:lnTo>
                    <a:pt x="5964" y="2140"/>
                  </a:lnTo>
                  <a:lnTo>
                    <a:pt x="5966" y="2138"/>
                  </a:lnTo>
                  <a:lnTo>
                    <a:pt x="5972" y="2138"/>
                  </a:lnTo>
                  <a:lnTo>
                    <a:pt x="5976" y="2138"/>
                  </a:lnTo>
                  <a:lnTo>
                    <a:pt x="5976" y="2140"/>
                  </a:lnTo>
                  <a:lnTo>
                    <a:pt x="5972" y="2144"/>
                  </a:lnTo>
                  <a:lnTo>
                    <a:pt x="5964" y="2154"/>
                  </a:lnTo>
                  <a:lnTo>
                    <a:pt x="5962" y="2162"/>
                  </a:lnTo>
                  <a:lnTo>
                    <a:pt x="5960" y="2166"/>
                  </a:lnTo>
                  <a:lnTo>
                    <a:pt x="5960" y="2172"/>
                  </a:lnTo>
                  <a:lnTo>
                    <a:pt x="5962" y="2176"/>
                  </a:lnTo>
                  <a:lnTo>
                    <a:pt x="5970" y="2182"/>
                  </a:lnTo>
                  <a:lnTo>
                    <a:pt x="5976" y="2190"/>
                  </a:lnTo>
                  <a:lnTo>
                    <a:pt x="5980" y="2194"/>
                  </a:lnTo>
                  <a:lnTo>
                    <a:pt x="5982" y="2192"/>
                  </a:lnTo>
                  <a:lnTo>
                    <a:pt x="5984" y="2188"/>
                  </a:lnTo>
                  <a:lnTo>
                    <a:pt x="5986" y="2188"/>
                  </a:lnTo>
                  <a:lnTo>
                    <a:pt x="5990" y="2186"/>
                  </a:lnTo>
                  <a:lnTo>
                    <a:pt x="5992" y="2188"/>
                  </a:lnTo>
                  <a:lnTo>
                    <a:pt x="5992" y="2192"/>
                  </a:lnTo>
                  <a:lnTo>
                    <a:pt x="5990" y="2196"/>
                  </a:lnTo>
                  <a:lnTo>
                    <a:pt x="5990" y="2198"/>
                  </a:lnTo>
                  <a:lnTo>
                    <a:pt x="5992" y="2200"/>
                  </a:lnTo>
                  <a:lnTo>
                    <a:pt x="5990" y="2202"/>
                  </a:lnTo>
                  <a:lnTo>
                    <a:pt x="5986" y="2204"/>
                  </a:lnTo>
                  <a:lnTo>
                    <a:pt x="5984" y="2206"/>
                  </a:lnTo>
                  <a:lnTo>
                    <a:pt x="5982" y="2208"/>
                  </a:lnTo>
                  <a:lnTo>
                    <a:pt x="5984" y="2212"/>
                  </a:lnTo>
                  <a:lnTo>
                    <a:pt x="5988" y="2214"/>
                  </a:lnTo>
                  <a:lnTo>
                    <a:pt x="5988" y="2216"/>
                  </a:lnTo>
                  <a:lnTo>
                    <a:pt x="5986" y="2218"/>
                  </a:lnTo>
                  <a:lnTo>
                    <a:pt x="5984" y="2220"/>
                  </a:lnTo>
                  <a:lnTo>
                    <a:pt x="5984" y="2222"/>
                  </a:lnTo>
                  <a:lnTo>
                    <a:pt x="5984" y="2226"/>
                  </a:lnTo>
                  <a:lnTo>
                    <a:pt x="5988" y="2232"/>
                  </a:lnTo>
                  <a:lnTo>
                    <a:pt x="5992" y="2242"/>
                  </a:lnTo>
                  <a:lnTo>
                    <a:pt x="5988" y="2238"/>
                  </a:lnTo>
                  <a:lnTo>
                    <a:pt x="5984" y="2234"/>
                  </a:lnTo>
                  <a:lnTo>
                    <a:pt x="5980" y="2234"/>
                  </a:lnTo>
                  <a:lnTo>
                    <a:pt x="5978" y="2236"/>
                  </a:lnTo>
                  <a:lnTo>
                    <a:pt x="5980" y="2240"/>
                  </a:lnTo>
                  <a:lnTo>
                    <a:pt x="5982" y="2244"/>
                  </a:lnTo>
                  <a:lnTo>
                    <a:pt x="5980" y="2242"/>
                  </a:lnTo>
                  <a:lnTo>
                    <a:pt x="5974" y="2238"/>
                  </a:lnTo>
                  <a:lnTo>
                    <a:pt x="5970" y="2238"/>
                  </a:lnTo>
                  <a:lnTo>
                    <a:pt x="5966" y="2240"/>
                  </a:lnTo>
                  <a:lnTo>
                    <a:pt x="5960" y="2242"/>
                  </a:lnTo>
                  <a:lnTo>
                    <a:pt x="5956" y="2240"/>
                  </a:lnTo>
                  <a:lnTo>
                    <a:pt x="5954" y="2240"/>
                  </a:lnTo>
                  <a:lnTo>
                    <a:pt x="5950" y="2240"/>
                  </a:lnTo>
                  <a:lnTo>
                    <a:pt x="5948" y="2242"/>
                  </a:lnTo>
                  <a:lnTo>
                    <a:pt x="5944" y="2244"/>
                  </a:lnTo>
                  <a:lnTo>
                    <a:pt x="5940" y="2246"/>
                  </a:lnTo>
                  <a:lnTo>
                    <a:pt x="5936" y="2250"/>
                  </a:lnTo>
                  <a:lnTo>
                    <a:pt x="5930" y="2258"/>
                  </a:lnTo>
                  <a:lnTo>
                    <a:pt x="5924" y="2260"/>
                  </a:lnTo>
                  <a:lnTo>
                    <a:pt x="5920" y="2264"/>
                  </a:lnTo>
                  <a:lnTo>
                    <a:pt x="5916" y="2268"/>
                  </a:lnTo>
                  <a:lnTo>
                    <a:pt x="5914" y="2274"/>
                  </a:lnTo>
                  <a:lnTo>
                    <a:pt x="5916" y="2274"/>
                  </a:lnTo>
                  <a:lnTo>
                    <a:pt x="5918" y="2272"/>
                  </a:lnTo>
                  <a:lnTo>
                    <a:pt x="5922" y="2272"/>
                  </a:lnTo>
                  <a:lnTo>
                    <a:pt x="5924" y="2272"/>
                  </a:lnTo>
                  <a:lnTo>
                    <a:pt x="5928" y="2270"/>
                  </a:lnTo>
                  <a:lnTo>
                    <a:pt x="5936" y="2266"/>
                  </a:lnTo>
                  <a:lnTo>
                    <a:pt x="5942" y="2264"/>
                  </a:lnTo>
                  <a:lnTo>
                    <a:pt x="5942" y="2266"/>
                  </a:lnTo>
                  <a:lnTo>
                    <a:pt x="5940" y="2270"/>
                  </a:lnTo>
                  <a:lnTo>
                    <a:pt x="5942" y="2272"/>
                  </a:lnTo>
                  <a:lnTo>
                    <a:pt x="5944" y="2274"/>
                  </a:lnTo>
                  <a:lnTo>
                    <a:pt x="5942" y="2278"/>
                  </a:lnTo>
                  <a:lnTo>
                    <a:pt x="5942" y="2282"/>
                  </a:lnTo>
                  <a:lnTo>
                    <a:pt x="5942" y="2284"/>
                  </a:lnTo>
                  <a:lnTo>
                    <a:pt x="5942" y="2290"/>
                  </a:lnTo>
                  <a:lnTo>
                    <a:pt x="5942" y="2294"/>
                  </a:lnTo>
                  <a:lnTo>
                    <a:pt x="5940" y="2298"/>
                  </a:lnTo>
                  <a:lnTo>
                    <a:pt x="5936" y="2304"/>
                  </a:lnTo>
                  <a:lnTo>
                    <a:pt x="5930" y="2308"/>
                  </a:lnTo>
                  <a:lnTo>
                    <a:pt x="5916" y="2314"/>
                  </a:lnTo>
                  <a:lnTo>
                    <a:pt x="5908" y="2316"/>
                  </a:lnTo>
                  <a:lnTo>
                    <a:pt x="5902" y="2318"/>
                  </a:lnTo>
                  <a:lnTo>
                    <a:pt x="5896" y="2322"/>
                  </a:lnTo>
                  <a:lnTo>
                    <a:pt x="5894" y="2326"/>
                  </a:lnTo>
                  <a:lnTo>
                    <a:pt x="5894" y="2328"/>
                  </a:lnTo>
                  <a:lnTo>
                    <a:pt x="5896" y="2328"/>
                  </a:lnTo>
                  <a:lnTo>
                    <a:pt x="5900" y="2330"/>
                  </a:lnTo>
                  <a:lnTo>
                    <a:pt x="5900" y="2332"/>
                  </a:lnTo>
                  <a:lnTo>
                    <a:pt x="5898" y="2334"/>
                  </a:lnTo>
                  <a:lnTo>
                    <a:pt x="5898" y="2338"/>
                  </a:lnTo>
                  <a:lnTo>
                    <a:pt x="5902" y="2342"/>
                  </a:lnTo>
                  <a:lnTo>
                    <a:pt x="5908" y="2342"/>
                  </a:lnTo>
                  <a:lnTo>
                    <a:pt x="5916" y="2338"/>
                  </a:lnTo>
                  <a:lnTo>
                    <a:pt x="5924" y="2336"/>
                  </a:lnTo>
                  <a:lnTo>
                    <a:pt x="5930" y="2336"/>
                  </a:lnTo>
                  <a:lnTo>
                    <a:pt x="5934" y="2338"/>
                  </a:lnTo>
                  <a:lnTo>
                    <a:pt x="5934" y="2344"/>
                  </a:lnTo>
                  <a:lnTo>
                    <a:pt x="5934" y="2346"/>
                  </a:lnTo>
                  <a:lnTo>
                    <a:pt x="5934" y="2348"/>
                  </a:lnTo>
                  <a:lnTo>
                    <a:pt x="5940" y="2346"/>
                  </a:lnTo>
                  <a:lnTo>
                    <a:pt x="5944" y="2346"/>
                  </a:lnTo>
                  <a:lnTo>
                    <a:pt x="5948" y="2346"/>
                  </a:lnTo>
                  <a:lnTo>
                    <a:pt x="5954" y="2348"/>
                  </a:lnTo>
                  <a:lnTo>
                    <a:pt x="5960" y="2352"/>
                  </a:lnTo>
                  <a:lnTo>
                    <a:pt x="5964" y="2356"/>
                  </a:lnTo>
                  <a:lnTo>
                    <a:pt x="5968" y="2358"/>
                  </a:lnTo>
                  <a:lnTo>
                    <a:pt x="5972" y="2356"/>
                  </a:lnTo>
                  <a:lnTo>
                    <a:pt x="5976" y="2354"/>
                  </a:lnTo>
                  <a:lnTo>
                    <a:pt x="5982" y="2348"/>
                  </a:lnTo>
                  <a:lnTo>
                    <a:pt x="5986" y="2346"/>
                  </a:lnTo>
                  <a:lnTo>
                    <a:pt x="5990" y="2346"/>
                  </a:lnTo>
                  <a:lnTo>
                    <a:pt x="5994" y="2344"/>
                  </a:lnTo>
                  <a:lnTo>
                    <a:pt x="5998" y="2342"/>
                  </a:lnTo>
                  <a:lnTo>
                    <a:pt x="6004" y="2338"/>
                  </a:lnTo>
                  <a:lnTo>
                    <a:pt x="6012" y="2334"/>
                  </a:lnTo>
                  <a:lnTo>
                    <a:pt x="6006" y="2338"/>
                  </a:lnTo>
                  <a:lnTo>
                    <a:pt x="6004" y="2344"/>
                  </a:lnTo>
                  <a:lnTo>
                    <a:pt x="5996" y="2350"/>
                  </a:lnTo>
                  <a:lnTo>
                    <a:pt x="5990" y="2354"/>
                  </a:lnTo>
                  <a:lnTo>
                    <a:pt x="5988" y="2362"/>
                  </a:lnTo>
                  <a:lnTo>
                    <a:pt x="5986" y="2366"/>
                  </a:lnTo>
                  <a:lnTo>
                    <a:pt x="5978" y="2368"/>
                  </a:lnTo>
                  <a:lnTo>
                    <a:pt x="5970" y="2368"/>
                  </a:lnTo>
                  <a:lnTo>
                    <a:pt x="5964" y="2366"/>
                  </a:lnTo>
                  <a:lnTo>
                    <a:pt x="5958" y="2366"/>
                  </a:lnTo>
                  <a:lnTo>
                    <a:pt x="5946" y="2364"/>
                  </a:lnTo>
                  <a:lnTo>
                    <a:pt x="5940" y="2366"/>
                  </a:lnTo>
                  <a:lnTo>
                    <a:pt x="5936" y="2366"/>
                  </a:lnTo>
                  <a:lnTo>
                    <a:pt x="5936" y="2368"/>
                  </a:lnTo>
                  <a:lnTo>
                    <a:pt x="5936" y="2370"/>
                  </a:lnTo>
                  <a:lnTo>
                    <a:pt x="5936" y="2374"/>
                  </a:lnTo>
                  <a:lnTo>
                    <a:pt x="5934" y="2376"/>
                  </a:lnTo>
                  <a:lnTo>
                    <a:pt x="5930" y="2378"/>
                  </a:lnTo>
                  <a:lnTo>
                    <a:pt x="5926" y="2378"/>
                  </a:lnTo>
                  <a:lnTo>
                    <a:pt x="5924" y="2380"/>
                  </a:lnTo>
                  <a:lnTo>
                    <a:pt x="5922" y="2384"/>
                  </a:lnTo>
                  <a:lnTo>
                    <a:pt x="5922" y="2388"/>
                  </a:lnTo>
                  <a:lnTo>
                    <a:pt x="5922" y="2390"/>
                  </a:lnTo>
                  <a:lnTo>
                    <a:pt x="5920" y="2392"/>
                  </a:lnTo>
                  <a:lnTo>
                    <a:pt x="5916" y="2396"/>
                  </a:lnTo>
                  <a:lnTo>
                    <a:pt x="5916" y="2398"/>
                  </a:lnTo>
                  <a:lnTo>
                    <a:pt x="5914" y="2402"/>
                  </a:lnTo>
                  <a:lnTo>
                    <a:pt x="5910" y="2404"/>
                  </a:lnTo>
                  <a:lnTo>
                    <a:pt x="5904" y="2410"/>
                  </a:lnTo>
                  <a:lnTo>
                    <a:pt x="5900" y="2416"/>
                  </a:lnTo>
                  <a:lnTo>
                    <a:pt x="5894" y="2422"/>
                  </a:lnTo>
                  <a:lnTo>
                    <a:pt x="5890" y="2424"/>
                  </a:lnTo>
                  <a:lnTo>
                    <a:pt x="5886" y="2424"/>
                  </a:lnTo>
                  <a:lnTo>
                    <a:pt x="5882" y="2424"/>
                  </a:lnTo>
                  <a:lnTo>
                    <a:pt x="5878" y="2426"/>
                  </a:lnTo>
                  <a:lnTo>
                    <a:pt x="5876" y="2428"/>
                  </a:lnTo>
                  <a:lnTo>
                    <a:pt x="5876" y="2432"/>
                  </a:lnTo>
                  <a:lnTo>
                    <a:pt x="5876" y="2436"/>
                  </a:lnTo>
                  <a:lnTo>
                    <a:pt x="5878" y="2436"/>
                  </a:lnTo>
                  <a:lnTo>
                    <a:pt x="5882" y="2434"/>
                  </a:lnTo>
                  <a:lnTo>
                    <a:pt x="5884" y="2434"/>
                  </a:lnTo>
                  <a:lnTo>
                    <a:pt x="5886" y="2434"/>
                  </a:lnTo>
                  <a:lnTo>
                    <a:pt x="5890" y="2436"/>
                  </a:lnTo>
                  <a:lnTo>
                    <a:pt x="5894" y="2440"/>
                  </a:lnTo>
                  <a:lnTo>
                    <a:pt x="5896" y="2440"/>
                  </a:lnTo>
                  <a:lnTo>
                    <a:pt x="5898" y="2440"/>
                  </a:lnTo>
                  <a:lnTo>
                    <a:pt x="5900" y="2438"/>
                  </a:lnTo>
                  <a:lnTo>
                    <a:pt x="5902" y="2434"/>
                  </a:lnTo>
                  <a:lnTo>
                    <a:pt x="5902" y="2432"/>
                  </a:lnTo>
                  <a:lnTo>
                    <a:pt x="5906" y="2430"/>
                  </a:lnTo>
                  <a:lnTo>
                    <a:pt x="5912" y="2426"/>
                  </a:lnTo>
                  <a:lnTo>
                    <a:pt x="5914" y="2424"/>
                  </a:lnTo>
                  <a:lnTo>
                    <a:pt x="5918" y="2420"/>
                  </a:lnTo>
                  <a:lnTo>
                    <a:pt x="5928" y="2418"/>
                  </a:lnTo>
                  <a:lnTo>
                    <a:pt x="5936" y="2416"/>
                  </a:lnTo>
                  <a:lnTo>
                    <a:pt x="5942" y="2418"/>
                  </a:lnTo>
                  <a:lnTo>
                    <a:pt x="5954" y="2426"/>
                  </a:lnTo>
                  <a:lnTo>
                    <a:pt x="5958" y="2426"/>
                  </a:lnTo>
                  <a:lnTo>
                    <a:pt x="5962" y="2424"/>
                  </a:lnTo>
                  <a:lnTo>
                    <a:pt x="5964" y="2416"/>
                  </a:lnTo>
                  <a:lnTo>
                    <a:pt x="5966" y="2406"/>
                  </a:lnTo>
                  <a:lnTo>
                    <a:pt x="5968" y="2402"/>
                  </a:lnTo>
                  <a:lnTo>
                    <a:pt x="5970" y="2402"/>
                  </a:lnTo>
                  <a:lnTo>
                    <a:pt x="5972" y="2402"/>
                  </a:lnTo>
                  <a:lnTo>
                    <a:pt x="5976" y="2402"/>
                  </a:lnTo>
                  <a:lnTo>
                    <a:pt x="5982" y="2398"/>
                  </a:lnTo>
                  <a:lnTo>
                    <a:pt x="5986" y="2396"/>
                  </a:lnTo>
                  <a:lnTo>
                    <a:pt x="5992" y="2396"/>
                  </a:lnTo>
                  <a:lnTo>
                    <a:pt x="5996" y="2396"/>
                  </a:lnTo>
                  <a:lnTo>
                    <a:pt x="6000" y="2400"/>
                  </a:lnTo>
                  <a:lnTo>
                    <a:pt x="6006" y="2406"/>
                  </a:lnTo>
                  <a:lnTo>
                    <a:pt x="6008" y="2406"/>
                  </a:lnTo>
                  <a:lnTo>
                    <a:pt x="6010" y="2406"/>
                  </a:lnTo>
                  <a:lnTo>
                    <a:pt x="6012" y="2404"/>
                  </a:lnTo>
                  <a:lnTo>
                    <a:pt x="6014" y="2402"/>
                  </a:lnTo>
                  <a:lnTo>
                    <a:pt x="6020" y="2404"/>
                  </a:lnTo>
                  <a:lnTo>
                    <a:pt x="6026" y="2404"/>
                  </a:lnTo>
                  <a:lnTo>
                    <a:pt x="6028" y="2402"/>
                  </a:lnTo>
                  <a:lnTo>
                    <a:pt x="6030" y="2398"/>
                  </a:lnTo>
                  <a:lnTo>
                    <a:pt x="6040" y="2396"/>
                  </a:lnTo>
                  <a:lnTo>
                    <a:pt x="6050" y="2394"/>
                  </a:lnTo>
                  <a:lnTo>
                    <a:pt x="6052" y="2390"/>
                  </a:lnTo>
                  <a:lnTo>
                    <a:pt x="6054" y="2388"/>
                  </a:lnTo>
                  <a:lnTo>
                    <a:pt x="6058" y="2390"/>
                  </a:lnTo>
                  <a:lnTo>
                    <a:pt x="6064" y="2394"/>
                  </a:lnTo>
                  <a:lnTo>
                    <a:pt x="6066" y="2392"/>
                  </a:lnTo>
                  <a:lnTo>
                    <a:pt x="6068" y="2392"/>
                  </a:lnTo>
                  <a:lnTo>
                    <a:pt x="6070" y="2394"/>
                  </a:lnTo>
                  <a:lnTo>
                    <a:pt x="6072" y="2394"/>
                  </a:lnTo>
                  <a:lnTo>
                    <a:pt x="6076" y="2394"/>
                  </a:lnTo>
                  <a:lnTo>
                    <a:pt x="6084" y="2392"/>
                  </a:lnTo>
                  <a:lnTo>
                    <a:pt x="6094" y="2390"/>
                  </a:lnTo>
                  <a:lnTo>
                    <a:pt x="6100" y="2390"/>
                  </a:lnTo>
                  <a:lnTo>
                    <a:pt x="6106" y="2392"/>
                  </a:lnTo>
                  <a:lnTo>
                    <a:pt x="6112" y="2394"/>
                  </a:lnTo>
                  <a:lnTo>
                    <a:pt x="6116" y="2394"/>
                  </a:lnTo>
                  <a:lnTo>
                    <a:pt x="6124" y="2392"/>
                  </a:lnTo>
                  <a:lnTo>
                    <a:pt x="6132" y="2388"/>
                  </a:lnTo>
                  <a:lnTo>
                    <a:pt x="6140" y="2386"/>
                  </a:lnTo>
                  <a:lnTo>
                    <a:pt x="6144" y="2384"/>
                  </a:lnTo>
                  <a:lnTo>
                    <a:pt x="6146" y="2382"/>
                  </a:lnTo>
                  <a:lnTo>
                    <a:pt x="6148" y="2378"/>
                  </a:lnTo>
                  <a:lnTo>
                    <a:pt x="6154" y="2374"/>
                  </a:lnTo>
                  <a:lnTo>
                    <a:pt x="6162" y="2370"/>
                  </a:lnTo>
                  <a:lnTo>
                    <a:pt x="6164" y="2366"/>
                  </a:lnTo>
                  <a:lnTo>
                    <a:pt x="6164" y="2362"/>
                  </a:lnTo>
                  <a:lnTo>
                    <a:pt x="6164" y="2358"/>
                  </a:lnTo>
                  <a:lnTo>
                    <a:pt x="6164" y="2356"/>
                  </a:lnTo>
                  <a:lnTo>
                    <a:pt x="6164" y="2354"/>
                  </a:lnTo>
                  <a:lnTo>
                    <a:pt x="6156" y="2356"/>
                  </a:lnTo>
                  <a:lnTo>
                    <a:pt x="6148" y="2358"/>
                  </a:lnTo>
                  <a:lnTo>
                    <a:pt x="6140" y="2358"/>
                  </a:lnTo>
                  <a:lnTo>
                    <a:pt x="6134" y="2356"/>
                  </a:lnTo>
                  <a:lnTo>
                    <a:pt x="6134" y="2354"/>
                  </a:lnTo>
                  <a:lnTo>
                    <a:pt x="6130" y="2350"/>
                  </a:lnTo>
                  <a:lnTo>
                    <a:pt x="6128" y="2350"/>
                  </a:lnTo>
                  <a:lnTo>
                    <a:pt x="6128" y="2348"/>
                  </a:lnTo>
                  <a:lnTo>
                    <a:pt x="6132" y="2348"/>
                  </a:lnTo>
                  <a:lnTo>
                    <a:pt x="6140" y="2346"/>
                  </a:lnTo>
                  <a:lnTo>
                    <a:pt x="6142" y="2346"/>
                  </a:lnTo>
                  <a:lnTo>
                    <a:pt x="6144" y="2344"/>
                  </a:lnTo>
                  <a:lnTo>
                    <a:pt x="6146" y="2338"/>
                  </a:lnTo>
                  <a:lnTo>
                    <a:pt x="6144" y="2336"/>
                  </a:lnTo>
                  <a:lnTo>
                    <a:pt x="6142" y="2336"/>
                  </a:lnTo>
                  <a:lnTo>
                    <a:pt x="6142" y="2334"/>
                  </a:lnTo>
                  <a:lnTo>
                    <a:pt x="6146" y="2332"/>
                  </a:lnTo>
                  <a:lnTo>
                    <a:pt x="6148" y="2332"/>
                  </a:lnTo>
                  <a:lnTo>
                    <a:pt x="6156" y="2332"/>
                  </a:lnTo>
                  <a:lnTo>
                    <a:pt x="6160" y="2330"/>
                  </a:lnTo>
                  <a:lnTo>
                    <a:pt x="6162" y="2330"/>
                  </a:lnTo>
                  <a:lnTo>
                    <a:pt x="6160" y="2328"/>
                  </a:lnTo>
                  <a:lnTo>
                    <a:pt x="6158" y="2326"/>
                  </a:lnTo>
                  <a:lnTo>
                    <a:pt x="6160" y="2324"/>
                  </a:lnTo>
                  <a:lnTo>
                    <a:pt x="6166" y="2318"/>
                  </a:lnTo>
                  <a:lnTo>
                    <a:pt x="6170" y="2314"/>
                  </a:lnTo>
                  <a:lnTo>
                    <a:pt x="6174" y="2308"/>
                  </a:lnTo>
                  <a:lnTo>
                    <a:pt x="6178" y="2300"/>
                  </a:lnTo>
                  <a:lnTo>
                    <a:pt x="6178" y="2288"/>
                  </a:lnTo>
                  <a:close/>
                  <a:moveTo>
                    <a:pt x="5916" y="2196"/>
                  </a:moveTo>
                  <a:lnTo>
                    <a:pt x="5916" y="2196"/>
                  </a:lnTo>
                  <a:lnTo>
                    <a:pt x="5920" y="2196"/>
                  </a:lnTo>
                  <a:lnTo>
                    <a:pt x="5924" y="2194"/>
                  </a:lnTo>
                  <a:lnTo>
                    <a:pt x="5930" y="2188"/>
                  </a:lnTo>
                  <a:lnTo>
                    <a:pt x="5932" y="2180"/>
                  </a:lnTo>
                  <a:lnTo>
                    <a:pt x="5932" y="2176"/>
                  </a:lnTo>
                  <a:lnTo>
                    <a:pt x="5928" y="2172"/>
                  </a:lnTo>
                  <a:lnTo>
                    <a:pt x="5924" y="2176"/>
                  </a:lnTo>
                  <a:lnTo>
                    <a:pt x="5918" y="2182"/>
                  </a:lnTo>
                  <a:lnTo>
                    <a:pt x="5914" y="2190"/>
                  </a:lnTo>
                  <a:lnTo>
                    <a:pt x="5914" y="2194"/>
                  </a:lnTo>
                  <a:lnTo>
                    <a:pt x="5916" y="2196"/>
                  </a:lnTo>
                  <a:close/>
                  <a:moveTo>
                    <a:pt x="5922" y="2238"/>
                  </a:moveTo>
                  <a:lnTo>
                    <a:pt x="5922" y="2238"/>
                  </a:lnTo>
                  <a:lnTo>
                    <a:pt x="5922" y="2240"/>
                  </a:lnTo>
                  <a:lnTo>
                    <a:pt x="5922" y="2242"/>
                  </a:lnTo>
                  <a:lnTo>
                    <a:pt x="5924" y="2246"/>
                  </a:lnTo>
                  <a:lnTo>
                    <a:pt x="5930" y="2248"/>
                  </a:lnTo>
                  <a:lnTo>
                    <a:pt x="5934" y="2246"/>
                  </a:lnTo>
                  <a:lnTo>
                    <a:pt x="5936" y="2244"/>
                  </a:lnTo>
                  <a:lnTo>
                    <a:pt x="5938" y="2240"/>
                  </a:lnTo>
                  <a:lnTo>
                    <a:pt x="5938" y="2238"/>
                  </a:lnTo>
                  <a:lnTo>
                    <a:pt x="5936" y="2234"/>
                  </a:lnTo>
                  <a:lnTo>
                    <a:pt x="5934" y="2234"/>
                  </a:lnTo>
                  <a:lnTo>
                    <a:pt x="5932" y="2232"/>
                  </a:lnTo>
                  <a:lnTo>
                    <a:pt x="5928" y="2232"/>
                  </a:lnTo>
                  <a:lnTo>
                    <a:pt x="5926" y="2234"/>
                  </a:lnTo>
                  <a:lnTo>
                    <a:pt x="5922" y="2238"/>
                  </a:lnTo>
                  <a:close/>
                  <a:moveTo>
                    <a:pt x="5892" y="2096"/>
                  </a:moveTo>
                  <a:lnTo>
                    <a:pt x="5892" y="2096"/>
                  </a:lnTo>
                  <a:lnTo>
                    <a:pt x="5890" y="2100"/>
                  </a:lnTo>
                  <a:lnTo>
                    <a:pt x="5890" y="2106"/>
                  </a:lnTo>
                  <a:lnTo>
                    <a:pt x="5894" y="2108"/>
                  </a:lnTo>
                  <a:lnTo>
                    <a:pt x="5900" y="2110"/>
                  </a:lnTo>
                  <a:lnTo>
                    <a:pt x="5902" y="2108"/>
                  </a:lnTo>
                  <a:lnTo>
                    <a:pt x="5902" y="2106"/>
                  </a:lnTo>
                  <a:lnTo>
                    <a:pt x="5900" y="2100"/>
                  </a:lnTo>
                  <a:lnTo>
                    <a:pt x="5896" y="2094"/>
                  </a:lnTo>
                  <a:lnTo>
                    <a:pt x="5894" y="2094"/>
                  </a:lnTo>
                  <a:lnTo>
                    <a:pt x="5892" y="2096"/>
                  </a:lnTo>
                  <a:close/>
                  <a:moveTo>
                    <a:pt x="5832" y="1938"/>
                  </a:moveTo>
                  <a:lnTo>
                    <a:pt x="5832" y="1938"/>
                  </a:lnTo>
                  <a:lnTo>
                    <a:pt x="5830" y="1938"/>
                  </a:lnTo>
                  <a:lnTo>
                    <a:pt x="5828" y="1936"/>
                  </a:lnTo>
                  <a:lnTo>
                    <a:pt x="5826" y="1934"/>
                  </a:lnTo>
                  <a:lnTo>
                    <a:pt x="5824" y="1934"/>
                  </a:lnTo>
                  <a:lnTo>
                    <a:pt x="5820" y="1940"/>
                  </a:lnTo>
                  <a:lnTo>
                    <a:pt x="5820" y="1942"/>
                  </a:lnTo>
                  <a:lnTo>
                    <a:pt x="5822" y="1946"/>
                  </a:lnTo>
                  <a:lnTo>
                    <a:pt x="5824" y="1946"/>
                  </a:lnTo>
                  <a:lnTo>
                    <a:pt x="5824" y="1948"/>
                  </a:lnTo>
                  <a:lnTo>
                    <a:pt x="5822" y="1950"/>
                  </a:lnTo>
                  <a:lnTo>
                    <a:pt x="5828" y="1952"/>
                  </a:lnTo>
                  <a:lnTo>
                    <a:pt x="5830" y="1954"/>
                  </a:lnTo>
                  <a:lnTo>
                    <a:pt x="5826" y="1956"/>
                  </a:lnTo>
                  <a:lnTo>
                    <a:pt x="5822" y="1958"/>
                  </a:lnTo>
                  <a:lnTo>
                    <a:pt x="5820" y="1960"/>
                  </a:lnTo>
                  <a:lnTo>
                    <a:pt x="5822" y="1964"/>
                  </a:lnTo>
                  <a:lnTo>
                    <a:pt x="5824" y="1966"/>
                  </a:lnTo>
                  <a:lnTo>
                    <a:pt x="5826" y="1964"/>
                  </a:lnTo>
                  <a:lnTo>
                    <a:pt x="5828" y="1962"/>
                  </a:lnTo>
                  <a:lnTo>
                    <a:pt x="5832" y="1960"/>
                  </a:lnTo>
                  <a:lnTo>
                    <a:pt x="5834" y="1960"/>
                  </a:lnTo>
                  <a:lnTo>
                    <a:pt x="5834" y="1958"/>
                  </a:lnTo>
                  <a:lnTo>
                    <a:pt x="5836" y="1956"/>
                  </a:lnTo>
                  <a:lnTo>
                    <a:pt x="5838" y="1954"/>
                  </a:lnTo>
                  <a:lnTo>
                    <a:pt x="5840" y="1952"/>
                  </a:lnTo>
                  <a:lnTo>
                    <a:pt x="5844" y="1952"/>
                  </a:lnTo>
                  <a:lnTo>
                    <a:pt x="5846" y="1952"/>
                  </a:lnTo>
                  <a:lnTo>
                    <a:pt x="5846" y="1950"/>
                  </a:lnTo>
                  <a:lnTo>
                    <a:pt x="5848" y="1948"/>
                  </a:lnTo>
                  <a:lnTo>
                    <a:pt x="5850" y="1946"/>
                  </a:lnTo>
                  <a:lnTo>
                    <a:pt x="5850" y="1944"/>
                  </a:lnTo>
                  <a:lnTo>
                    <a:pt x="5848" y="1942"/>
                  </a:lnTo>
                  <a:lnTo>
                    <a:pt x="5848" y="1940"/>
                  </a:lnTo>
                  <a:lnTo>
                    <a:pt x="5850" y="1940"/>
                  </a:lnTo>
                  <a:lnTo>
                    <a:pt x="5850" y="1936"/>
                  </a:lnTo>
                  <a:lnTo>
                    <a:pt x="5852" y="1936"/>
                  </a:lnTo>
                  <a:lnTo>
                    <a:pt x="5854" y="1936"/>
                  </a:lnTo>
                  <a:lnTo>
                    <a:pt x="5860" y="1934"/>
                  </a:lnTo>
                  <a:lnTo>
                    <a:pt x="5860" y="1932"/>
                  </a:lnTo>
                  <a:lnTo>
                    <a:pt x="5856" y="1932"/>
                  </a:lnTo>
                  <a:lnTo>
                    <a:pt x="5854" y="1932"/>
                  </a:lnTo>
                  <a:lnTo>
                    <a:pt x="5852" y="1932"/>
                  </a:lnTo>
                  <a:lnTo>
                    <a:pt x="5854" y="1930"/>
                  </a:lnTo>
                  <a:lnTo>
                    <a:pt x="5856" y="1928"/>
                  </a:lnTo>
                  <a:lnTo>
                    <a:pt x="5858" y="1922"/>
                  </a:lnTo>
                  <a:lnTo>
                    <a:pt x="5858" y="1918"/>
                  </a:lnTo>
                  <a:lnTo>
                    <a:pt x="5858" y="1916"/>
                  </a:lnTo>
                  <a:lnTo>
                    <a:pt x="5854" y="1916"/>
                  </a:lnTo>
                  <a:lnTo>
                    <a:pt x="5850" y="1918"/>
                  </a:lnTo>
                  <a:lnTo>
                    <a:pt x="5842" y="1922"/>
                  </a:lnTo>
                  <a:lnTo>
                    <a:pt x="5834" y="1926"/>
                  </a:lnTo>
                  <a:lnTo>
                    <a:pt x="5832" y="1928"/>
                  </a:lnTo>
                  <a:lnTo>
                    <a:pt x="5834" y="1932"/>
                  </a:lnTo>
                  <a:lnTo>
                    <a:pt x="5834" y="1934"/>
                  </a:lnTo>
                  <a:lnTo>
                    <a:pt x="5832" y="1938"/>
                  </a:lnTo>
                  <a:close/>
                  <a:moveTo>
                    <a:pt x="5822" y="1974"/>
                  </a:moveTo>
                  <a:lnTo>
                    <a:pt x="5822" y="1974"/>
                  </a:lnTo>
                  <a:lnTo>
                    <a:pt x="5824" y="1970"/>
                  </a:lnTo>
                  <a:lnTo>
                    <a:pt x="5822" y="1968"/>
                  </a:lnTo>
                  <a:lnTo>
                    <a:pt x="5820" y="1968"/>
                  </a:lnTo>
                  <a:lnTo>
                    <a:pt x="5818" y="1968"/>
                  </a:lnTo>
                  <a:lnTo>
                    <a:pt x="5812" y="1968"/>
                  </a:lnTo>
                  <a:lnTo>
                    <a:pt x="5810" y="1970"/>
                  </a:lnTo>
                  <a:lnTo>
                    <a:pt x="5806" y="1972"/>
                  </a:lnTo>
                  <a:lnTo>
                    <a:pt x="5804" y="1972"/>
                  </a:lnTo>
                  <a:lnTo>
                    <a:pt x="5806" y="1974"/>
                  </a:lnTo>
                  <a:lnTo>
                    <a:pt x="5812" y="1976"/>
                  </a:lnTo>
                  <a:lnTo>
                    <a:pt x="5818" y="1978"/>
                  </a:lnTo>
                  <a:lnTo>
                    <a:pt x="5820" y="1976"/>
                  </a:lnTo>
                  <a:lnTo>
                    <a:pt x="5822" y="1974"/>
                  </a:lnTo>
                  <a:close/>
                  <a:moveTo>
                    <a:pt x="5864" y="2010"/>
                  </a:moveTo>
                  <a:lnTo>
                    <a:pt x="5864" y="2010"/>
                  </a:lnTo>
                  <a:lnTo>
                    <a:pt x="5868" y="2010"/>
                  </a:lnTo>
                  <a:lnTo>
                    <a:pt x="5872" y="2006"/>
                  </a:lnTo>
                  <a:lnTo>
                    <a:pt x="5878" y="1996"/>
                  </a:lnTo>
                  <a:lnTo>
                    <a:pt x="5876" y="1994"/>
                  </a:lnTo>
                  <a:lnTo>
                    <a:pt x="5874" y="1994"/>
                  </a:lnTo>
                  <a:lnTo>
                    <a:pt x="5868" y="1994"/>
                  </a:lnTo>
                  <a:lnTo>
                    <a:pt x="5864" y="1994"/>
                  </a:lnTo>
                  <a:lnTo>
                    <a:pt x="5862" y="1992"/>
                  </a:lnTo>
                  <a:lnTo>
                    <a:pt x="5860" y="1988"/>
                  </a:lnTo>
                  <a:lnTo>
                    <a:pt x="5858" y="1980"/>
                  </a:lnTo>
                  <a:lnTo>
                    <a:pt x="5856" y="1972"/>
                  </a:lnTo>
                  <a:lnTo>
                    <a:pt x="5856" y="1968"/>
                  </a:lnTo>
                  <a:lnTo>
                    <a:pt x="5854" y="1968"/>
                  </a:lnTo>
                  <a:lnTo>
                    <a:pt x="5852" y="1968"/>
                  </a:lnTo>
                  <a:lnTo>
                    <a:pt x="5850" y="1968"/>
                  </a:lnTo>
                  <a:lnTo>
                    <a:pt x="5850" y="1974"/>
                  </a:lnTo>
                  <a:lnTo>
                    <a:pt x="5850" y="1978"/>
                  </a:lnTo>
                  <a:lnTo>
                    <a:pt x="5850" y="1982"/>
                  </a:lnTo>
                  <a:lnTo>
                    <a:pt x="5848" y="1982"/>
                  </a:lnTo>
                  <a:lnTo>
                    <a:pt x="5844" y="1978"/>
                  </a:lnTo>
                  <a:lnTo>
                    <a:pt x="5842" y="1974"/>
                  </a:lnTo>
                  <a:lnTo>
                    <a:pt x="5840" y="1974"/>
                  </a:lnTo>
                  <a:lnTo>
                    <a:pt x="5838" y="1976"/>
                  </a:lnTo>
                  <a:lnTo>
                    <a:pt x="5840" y="1978"/>
                  </a:lnTo>
                  <a:lnTo>
                    <a:pt x="5840" y="1982"/>
                  </a:lnTo>
                  <a:lnTo>
                    <a:pt x="5838" y="1984"/>
                  </a:lnTo>
                  <a:lnTo>
                    <a:pt x="5836" y="1984"/>
                  </a:lnTo>
                  <a:lnTo>
                    <a:pt x="5834" y="1986"/>
                  </a:lnTo>
                  <a:lnTo>
                    <a:pt x="5838" y="1990"/>
                  </a:lnTo>
                  <a:lnTo>
                    <a:pt x="5840" y="1990"/>
                  </a:lnTo>
                  <a:lnTo>
                    <a:pt x="5842" y="1988"/>
                  </a:lnTo>
                  <a:lnTo>
                    <a:pt x="5846" y="1990"/>
                  </a:lnTo>
                  <a:lnTo>
                    <a:pt x="5848" y="1992"/>
                  </a:lnTo>
                  <a:lnTo>
                    <a:pt x="5846" y="1992"/>
                  </a:lnTo>
                  <a:lnTo>
                    <a:pt x="5846" y="1994"/>
                  </a:lnTo>
                  <a:lnTo>
                    <a:pt x="5850" y="1998"/>
                  </a:lnTo>
                  <a:lnTo>
                    <a:pt x="5852" y="2002"/>
                  </a:lnTo>
                  <a:lnTo>
                    <a:pt x="5856" y="2002"/>
                  </a:lnTo>
                  <a:lnTo>
                    <a:pt x="5858" y="2000"/>
                  </a:lnTo>
                  <a:lnTo>
                    <a:pt x="5864" y="2000"/>
                  </a:lnTo>
                  <a:lnTo>
                    <a:pt x="5866" y="2000"/>
                  </a:lnTo>
                  <a:lnTo>
                    <a:pt x="5866" y="2002"/>
                  </a:lnTo>
                  <a:lnTo>
                    <a:pt x="5866" y="2004"/>
                  </a:lnTo>
                  <a:lnTo>
                    <a:pt x="5864" y="2008"/>
                  </a:lnTo>
                  <a:lnTo>
                    <a:pt x="5864" y="2010"/>
                  </a:lnTo>
                  <a:close/>
                  <a:moveTo>
                    <a:pt x="5868" y="2042"/>
                  </a:moveTo>
                  <a:lnTo>
                    <a:pt x="5868" y="2042"/>
                  </a:lnTo>
                  <a:lnTo>
                    <a:pt x="5862" y="2040"/>
                  </a:lnTo>
                  <a:lnTo>
                    <a:pt x="5860" y="2036"/>
                  </a:lnTo>
                  <a:lnTo>
                    <a:pt x="5858" y="2034"/>
                  </a:lnTo>
                  <a:lnTo>
                    <a:pt x="5854" y="2036"/>
                  </a:lnTo>
                  <a:lnTo>
                    <a:pt x="5852" y="2040"/>
                  </a:lnTo>
                  <a:lnTo>
                    <a:pt x="5852" y="2042"/>
                  </a:lnTo>
                  <a:lnTo>
                    <a:pt x="5858" y="2046"/>
                  </a:lnTo>
                  <a:lnTo>
                    <a:pt x="5860" y="2046"/>
                  </a:lnTo>
                  <a:lnTo>
                    <a:pt x="5860" y="2048"/>
                  </a:lnTo>
                  <a:lnTo>
                    <a:pt x="5858" y="2050"/>
                  </a:lnTo>
                  <a:lnTo>
                    <a:pt x="5858" y="2052"/>
                  </a:lnTo>
                  <a:lnTo>
                    <a:pt x="5856" y="2054"/>
                  </a:lnTo>
                  <a:lnTo>
                    <a:pt x="5854" y="2054"/>
                  </a:lnTo>
                  <a:lnTo>
                    <a:pt x="5852" y="2054"/>
                  </a:lnTo>
                  <a:lnTo>
                    <a:pt x="5850" y="2058"/>
                  </a:lnTo>
                  <a:lnTo>
                    <a:pt x="5852" y="2058"/>
                  </a:lnTo>
                  <a:lnTo>
                    <a:pt x="5852" y="2060"/>
                  </a:lnTo>
                  <a:lnTo>
                    <a:pt x="5858" y="2058"/>
                  </a:lnTo>
                  <a:lnTo>
                    <a:pt x="5874" y="2054"/>
                  </a:lnTo>
                  <a:lnTo>
                    <a:pt x="5878" y="2052"/>
                  </a:lnTo>
                  <a:lnTo>
                    <a:pt x="5878" y="2048"/>
                  </a:lnTo>
                  <a:lnTo>
                    <a:pt x="5874" y="2044"/>
                  </a:lnTo>
                  <a:lnTo>
                    <a:pt x="5868" y="2042"/>
                  </a:lnTo>
                  <a:close/>
                  <a:moveTo>
                    <a:pt x="5852" y="2100"/>
                  </a:moveTo>
                  <a:lnTo>
                    <a:pt x="5852" y="2100"/>
                  </a:lnTo>
                  <a:lnTo>
                    <a:pt x="5854" y="2102"/>
                  </a:lnTo>
                  <a:lnTo>
                    <a:pt x="5860" y="2096"/>
                  </a:lnTo>
                  <a:lnTo>
                    <a:pt x="5864" y="2094"/>
                  </a:lnTo>
                  <a:lnTo>
                    <a:pt x="5862" y="2090"/>
                  </a:lnTo>
                  <a:lnTo>
                    <a:pt x="5862" y="2086"/>
                  </a:lnTo>
                  <a:lnTo>
                    <a:pt x="5860" y="2080"/>
                  </a:lnTo>
                  <a:lnTo>
                    <a:pt x="5858" y="2078"/>
                  </a:lnTo>
                  <a:lnTo>
                    <a:pt x="5856" y="2080"/>
                  </a:lnTo>
                  <a:lnTo>
                    <a:pt x="5854" y="2084"/>
                  </a:lnTo>
                  <a:lnTo>
                    <a:pt x="5852" y="2084"/>
                  </a:lnTo>
                  <a:lnTo>
                    <a:pt x="5852" y="2082"/>
                  </a:lnTo>
                  <a:lnTo>
                    <a:pt x="5850" y="2082"/>
                  </a:lnTo>
                  <a:lnTo>
                    <a:pt x="5846" y="2086"/>
                  </a:lnTo>
                  <a:lnTo>
                    <a:pt x="5842" y="2090"/>
                  </a:lnTo>
                  <a:lnTo>
                    <a:pt x="5842" y="2092"/>
                  </a:lnTo>
                  <a:lnTo>
                    <a:pt x="5844" y="2094"/>
                  </a:lnTo>
                  <a:lnTo>
                    <a:pt x="5848" y="2094"/>
                  </a:lnTo>
                  <a:lnTo>
                    <a:pt x="5850" y="2092"/>
                  </a:lnTo>
                  <a:lnTo>
                    <a:pt x="5852" y="2090"/>
                  </a:lnTo>
                  <a:lnTo>
                    <a:pt x="5854" y="2092"/>
                  </a:lnTo>
                  <a:lnTo>
                    <a:pt x="5854" y="2096"/>
                  </a:lnTo>
                  <a:lnTo>
                    <a:pt x="5852" y="2098"/>
                  </a:lnTo>
                  <a:lnTo>
                    <a:pt x="5852" y="2100"/>
                  </a:lnTo>
                  <a:close/>
                  <a:moveTo>
                    <a:pt x="5974" y="1886"/>
                  </a:moveTo>
                  <a:lnTo>
                    <a:pt x="5974" y="1886"/>
                  </a:lnTo>
                  <a:lnTo>
                    <a:pt x="5978" y="1888"/>
                  </a:lnTo>
                  <a:lnTo>
                    <a:pt x="5982" y="1888"/>
                  </a:lnTo>
                  <a:lnTo>
                    <a:pt x="5986" y="1888"/>
                  </a:lnTo>
                  <a:lnTo>
                    <a:pt x="5988" y="1890"/>
                  </a:lnTo>
                  <a:lnTo>
                    <a:pt x="5992" y="1892"/>
                  </a:lnTo>
                  <a:lnTo>
                    <a:pt x="5994" y="1890"/>
                  </a:lnTo>
                  <a:lnTo>
                    <a:pt x="5996" y="1888"/>
                  </a:lnTo>
                  <a:lnTo>
                    <a:pt x="5996" y="1886"/>
                  </a:lnTo>
                  <a:lnTo>
                    <a:pt x="5994" y="1886"/>
                  </a:lnTo>
                  <a:lnTo>
                    <a:pt x="5994" y="1888"/>
                  </a:lnTo>
                  <a:lnTo>
                    <a:pt x="5992" y="1886"/>
                  </a:lnTo>
                  <a:lnTo>
                    <a:pt x="5990" y="1884"/>
                  </a:lnTo>
                  <a:lnTo>
                    <a:pt x="5986" y="1884"/>
                  </a:lnTo>
                  <a:lnTo>
                    <a:pt x="5984" y="1884"/>
                  </a:lnTo>
                  <a:lnTo>
                    <a:pt x="5984" y="1882"/>
                  </a:lnTo>
                  <a:lnTo>
                    <a:pt x="5986" y="1878"/>
                  </a:lnTo>
                  <a:lnTo>
                    <a:pt x="5986" y="1876"/>
                  </a:lnTo>
                  <a:lnTo>
                    <a:pt x="5980" y="1874"/>
                  </a:lnTo>
                  <a:lnTo>
                    <a:pt x="5976" y="1874"/>
                  </a:lnTo>
                  <a:lnTo>
                    <a:pt x="5974" y="1878"/>
                  </a:lnTo>
                  <a:lnTo>
                    <a:pt x="5974" y="1882"/>
                  </a:lnTo>
                  <a:lnTo>
                    <a:pt x="5974" y="1886"/>
                  </a:lnTo>
                  <a:close/>
                  <a:moveTo>
                    <a:pt x="11016" y="3794"/>
                  </a:moveTo>
                  <a:lnTo>
                    <a:pt x="11016" y="3794"/>
                  </a:lnTo>
                  <a:lnTo>
                    <a:pt x="11010" y="3790"/>
                  </a:lnTo>
                  <a:lnTo>
                    <a:pt x="11006" y="3788"/>
                  </a:lnTo>
                  <a:lnTo>
                    <a:pt x="11004" y="3788"/>
                  </a:lnTo>
                  <a:lnTo>
                    <a:pt x="11002" y="3790"/>
                  </a:lnTo>
                  <a:lnTo>
                    <a:pt x="10998" y="3794"/>
                  </a:lnTo>
                  <a:lnTo>
                    <a:pt x="10994" y="3798"/>
                  </a:lnTo>
                  <a:lnTo>
                    <a:pt x="10988" y="3800"/>
                  </a:lnTo>
                  <a:lnTo>
                    <a:pt x="10980" y="3808"/>
                  </a:lnTo>
                  <a:lnTo>
                    <a:pt x="10960" y="3844"/>
                  </a:lnTo>
                  <a:lnTo>
                    <a:pt x="10952" y="3862"/>
                  </a:lnTo>
                  <a:lnTo>
                    <a:pt x="10948" y="3876"/>
                  </a:lnTo>
                  <a:lnTo>
                    <a:pt x="10948" y="3892"/>
                  </a:lnTo>
                  <a:lnTo>
                    <a:pt x="10950" y="3910"/>
                  </a:lnTo>
                  <a:lnTo>
                    <a:pt x="10954" y="3924"/>
                  </a:lnTo>
                  <a:lnTo>
                    <a:pt x="10958" y="3930"/>
                  </a:lnTo>
                  <a:lnTo>
                    <a:pt x="10962" y="3934"/>
                  </a:lnTo>
                  <a:lnTo>
                    <a:pt x="10966" y="3940"/>
                  </a:lnTo>
                  <a:lnTo>
                    <a:pt x="10970" y="3952"/>
                  </a:lnTo>
                  <a:lnTo>
                    <a:pt x="10974" y="3960"/>
                  </a:lnTo>
                  <a:lnTo>
                    <a:pt x="10976" y="3962"/>
                  </a:lnTo>
                  <a:lnTo>
                    <a:pt x="10978" y="3960"/>
                  </a:lnTo>
                  <a:lnTo>
                    <a:pt x="10978" y="3956"/>
                  </a:lnTo>
                  <a:lnTo>
                    <a:pt x="10980" y="3946"/>
                  </a:lnTo>
                  <a:lnTo>
                    <a:pt x="10980" y="3936"/>
                  </a:lnTo>
                  <a:lnTo>
                    <a:pt x="10982" y="3930"/>
                  </a:lnTo>
                  <a:lnTo>
                    <a:pt x="10984" y="3926"/>
                  </a:lnTo>
                  <a:lnTo>
                    <a:pt x="10988" y="3922"/>
                  </a:lnTo>
                  <a:lnTo>
                    <a:pt x="10990" y="3918"/>
                  </a:lnTo>
                  <a:lnTo>
                    <a:pt x="10994" y="3912"/>
                  </a:lnTo>
                  <a:lnTo>
                    <a:pt x="10998" y="3902"/>
                  </a:lnTo>
                  <a:lnTo>
                    <a:pt x="11002" y="3888"/>
                  </a:lnTo>
                  <a:lnTo>
                    <a:pt x="11008" y="3862"/>
                  </a:lnTo>
                  <a:lnTo>
                    <a:pt x="11014" y="3844"/>
                  </a:lnTo>
                  <a:lnTo>
                    <a:pt x="11018" y="3832"/>
                  </a:lnTo>
                  <a:lnTo>
                    <a:pt x="11018" y="3826"/>
                  </a:lnTo>
                  <a:lnTo>
                    <a:pt x="11018" y="3822"/>
                  </a:lnTo>
                  <a:lnTo>
                    <a:pt x="11016" y="3818"/>
                  </a:lnTo>
                  <a:lnTo>
                    <a:pt x="11016" y="3814"/>
                  </a:lnTo>
                  <a:lnTo>
                    <a:pt x="11020" y="3808"/>
                  </a:lnTo>
                  <a:lnTo>
                    <a:pt x="11020" y="3806"/>
                  </a:lnTo>
                  <a:lnTo>
                    <a:pt x="11020" y="3804"/>
                  </a:lnTo>
                  <a:lnTo>
                    <a:pt x="11020" y="3800"/>
                  </a:lnTo>
                  <a:lnTo>
                    <a:pt x="11016" y="3794"/>
                  </a:lnTo>
                  <a:close/>
                  <a:moveTo>
                    <a:pt x="10494" y="4138"/>
                  </a:moveTo>
                  <a:lnTo>
                    <a:pt x="10494" y="4138"/>
                  </a:lnTo>
                  <a:lnTo>
                    <a:pt x="10504" y="4142"/>
                  </a:lnTo>
                  <a:lnTo>
                    <a:pt x="10510" y="4142"/>
                  </a:lnTo>
                  <a:lnTo>
                    <a:pt x="10512" y="4142"/>
                  </a:lnTo>
                  <a:lnTo>
                    <a:pt x="10514" y="4144"/>
                  </a:lnTo>
                  <a:lnTo>
                    <a:pt x="10518" y="4148"/>
                  </a:lnTo>
                  <a:lnTo>
                    <a:pt x="10522" y="4148"/>
                  </a:lnTo>
                  <a:lnTo>
                    <a:pt x="10526" y="4148"/>
                  </a:lnTo>
                  <a:lnTo>
                    <a:pt x="10528" y="4142"/>
                  </a:lnTo>
                  <a:lnTo>
                    <a:pt x="10528" y="4140"/>
                  </a:lnTo>
                  <a:lnTo>
                    <a:pt x="10530" y="4138"/>
                  </a:lnTo>
                  <a:lnTo>
                    <a:pt x="10534" y="4138"/>
                  </a:lnTo>
                  <a:lnTo>
                    <a:pt x="10540" y="4138"/>
                  </a:lnTo>
                  <a:lnTo>
                    <a:pt x="10542" y="4136"/>
                  </a:lnTo>
                  <a:lnTo>
                    <a:pt x="10542" y="4132"/>
                  </a:lnTo>
                  <a:lnTo>
                    <a:pt x="10544" y="4130"/>
                  </a:lnTo>
                  <a:lnTo>
                    <a:pt x="10546" y="4128"/>
                  </a:lnTo>
                  <a:lnTo>
                    <a:pt x="10552" y="4124"/>
                  </a:lnTo>
                  <a:lnTo>
                    <a:pt x="10556" y="4124"/>
                  </a:lnTo>
                  <a:lnTo>
                    <a:pt x="10558" y="4120"/>
                  </a:lnTo>
                  <a:lnTo>
                    <a:pt x="10560" y="4116"/>
                  </a:lnTo>
                  <a:lnTo>
                    <a:pt x="10560" y="4110"/>
                  </a:lnTo>
                  <a:lnTo>
                    <a:pt x="10562" y="4100"/>
                  </a:lnTo>
                  <a:lnTo>
                    <a:pt x="10568" y="4090"/>
                  </a:lnTo>
                  <a:lnTo>
                    <a:pt x="10574" y="4082"/>
                  </a:lnTo>
                  <a:lnTo>
                    <a:pt x="10578" y="4078"/>
                  </a:lnTo>
                  <a:lnTo>
                    <a:pt x="10580" y="4074"/>
                  </a:lnTo>
                  <a:lnTo>
                    <a:pt x="10580" y="4068"/>
                  </a:lnTo>
                  <a:lnTo>
                    <a:pt x="10578" y="4060"/>
                  </a:lnTo>
                  <a:lnTo>
                    <a:pt x="10574" y="4058"/>
                  </a:lnTo>
                  <a:lnTo>
                    <a:pt x="10570" y="4056"/>
                  </a:lnTo>
                  <a:lnTo>
                    <a:pt x="10568" y="4052"/>
                  </a:lnTo>
                  <a:lnTo>
                    <a:pt x="10566" y="4052"/>
                  </a:lnTo>
                  <a:lnTo>
                    <a:pt x="10562" y="4054"/>
                  </a:lnTo>
                  <a:lnTo>
                    <a:pt x="10558" y="4056"/>
                  </a:lnTo>
                  <a:lnTo>
                    <a:pt x="10554" y="4056"/>
                  </a:lnTo>
                  <a:lnTo>
                    <a:pt x="10548" y="4056"/>
                  </a:lnTo>
                  <a:lnTo>
                    <a:pt x="10542" y="4058"/>
                  </a:lnTo>
                  <a:lnTo>
                    <a:pt x="10540" y="4060"/>
                  </a:lnTo>
                  <a:lnTo>
                    <a:pt x="10536" y="4060"/>
                  </a:lnTo>
                  <a:lnTo>
                    <a:pt x="10530" y="4058"/>
                  </a:lnTo>
                  <a:lnTo>
                    <a:pt x="10526" y="4058"/>
                  </a:lnTo>
                  <a:lnTo>
                    <a:pt x="10522" y="4058"/>
                  </a:lnTo>
                  <a:lnTo>
                    <a:pt x="10520" y="4060"/>
                  </a:lnTo>
                  <a:lnTo>
                    <a:pt x="10518" y="4064"/>
                  </a:lnTo>
                  <a:lnTo>
                    <a:pt x="10514" y="4062"/>
                  </a:lnTo>
                  <a:lnTo>
                    <a:pt x="10512" y="4062"/>
                  </a:lnTo>
                  <a:lnTo>
                    <a:pt x="10510" y="4062"/>
                  </a:lnTo>
                  <a:lnTo>
                    <a:pt x="10508" y="4064"/>
                  </a:lnTo>
                  <a:lnTo>
                    <a:pt x="10504" y="4068"/>
                  </a:lnTo>
                  <a:lnTo>
                    <a:pt x="10504" y="4070"/>
                  </a:lnTo>
                  <a:lnTo>
                    <a:pt x="10502" y="4074"/>
                  </a:lnTo>
                  <a:lnTo>
                    <a:pt x="10496" y="4082"/>
                  </a:lnTo>
                  <a:lnTo>
                    <a:pt x="10492" y="4084"/>
                  </a:lnTo>
                  <a:lnTo>
                    <a:pt x="10488" y="4088"/>
                  </a:lnTo>
                  <a:lnTo>
                    <a:pt x="10484" y="4096"/>
                  </a:lnTo>
                  <a:lnTo>
                    <a:pt x="10484" y="4108"/>
                  </a:lnTo>
                  <a:lnTo>
                    <a:pt x="10484" y="4118"/>
                  </a:lnTo>
                  <a:lnTo>
                    <a:pt x="10486" y="4126"/>
                  </a:lnTo>
                  <a:lnTo>
                    <a:pt x="10488" y="4132"/>
                  </a:lnTo>
                  <a:lnTo>
                    <a:pt x="10494" y="4138"/>
                  </a:lnTo>
                  <a:close/>
                  <a:moveTo>
                    <a:pt x="10696" y="3976"/>
                  </a:moveTo>
                  <a:lnTo>
                    <a:pt x="10696" y="3976"/>
                  </a:lnTo>
                  <a:lnTo>
                    <a:pt x="10698" y="3978"/>
                  </a:lnTo>
                  <a:lnTo>
                    <a:pt x="10702" y="3978"/>
                  </a:lnTo>
                  <a:lnTo>
                    <a:pt x="10706" y="3976"/>
                  </a:lnTo>
                  <a:lnTo>
                    <a:pt x="10708" y="3974"/>
                  </a:lnTo>
                  <a:lnTo>
                    <a:pt x="10708" y="3968"/>
                  </a:lnTo>
                  <a:lnTo>
                    <a:pt x="10706" y="3962"/>
                  </a:lnTo>
                  <a:lnTo>
                    <a:pt x="10708" y="3958"/>
                  </a:lnTo>
                  <a:lnTo>
                    <a:pt x="10708" y="3954"/>
                  </a:lnTo>
                  <a:lnTo>
                    <a:pt x="10708" y="3952"/>
                  </a:lnTo>
                  <a:lnTo>
                    <a:pt x="10706" y="3950"/>
                  </a:lnTo>
                  <a:lnTo>
                    <a:pt x="10702" y="3952"/>
                  </a:lnTo>
                  <a:lnTo>
                    <a:pt x="10702" y="3950"/>
                  </a:lnTo>
                  <a:lnTo>
                    <a:pt x="10702" y="3948"/>
                  </a:lnTo>
                  <a:lnTo>
                    <a:pt x="10700" y="3948"/>
                  </a:lnTo>
                  <a:lnTo>
                    <a:pt x="10698" y="3948"/>
                  </a:lnTo>
                  <a:lnTo>
                    <a:pt x="10698" y="3952"/>
                  </a:lnTo>
                  <a:lnTo>
                    <a:pt x="10696" y="3954"/>
                  </a:lnTo>
                  <a:lnTo>
                    <a:pt x="10694" y="3958"/>
                  </a:lnTo>
                  <a:lnTo>
                    <a:pt x="10690" y="3960"/>
                  </a:lnTo>
                  <a:lnTo>
                    <a:pt x="10690" y="3966"/>
                  </a:lnTo>
                  <a:lnTo>
                    <a:pt x="10690" y="3974"/>
                  </a:lnTo>
                  <a:lnTo>
                    <a:pt x="10692" y="3974"/>
                  </a:lnTo>
                  <a:lnTo>
                    <a:pt x="10696" y="397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DF913009-3BEA-4725-A066-D19E0FCF8582}"/>
                </a:ext>
              </a:extLst>
            </p:cNvPr>
            <p:cNvSpPr/>
            <p:nvPr/>
          </p:nvSpPr>
          <p:spPr>
            <a:xfrm>
              <a:off x="5894377" y="5337423"/>
              <a:ext cx="403246" cy="403246"/>
            </a:xfrm>
            <a:prstGeom prst="ellipse">
              <a:avLst/>
            </a:prstGeom>
            <a:solidFill>
              <a:srgbClr val="65D5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="" xmlns:a16="http://schemas.microsoft.com/office/drawing/2014/main" id="{E31DCCE1-5DC9-48A1-AEE6-60217DEA4447}"/>
                </a:ext>
              </a:extLst>
            </p:cNvPr>
            <p:cNvSpPr/>
            <p:nvPr/>
          </p:nvSpPr>
          <p:spPr>
            <a:xfrm>
              <a:off x="2273570" y="5337423"/>
              <a:ext cx="403246" cy="403246"/>
            </a:xfrm>
            <a:prstGeom prst="ellipse">
              <a:avLst/>
            </a:prstGeom>
            <a:solidFill>
              <a:srgbClr val="86C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AFC0CFA5-37D8-407F-839F-16594DAFB622}"/>
                </a:ext>
              </a:extLst>
            </p:cNvPr>
            <p:cNvSpPr/>
            <p:nvPr/>
          </p:nvSpPr>
          <p:spPr>
            <a:xfrm>
              <a:off x="9515184" y="5337423"/>
              <a:ext cx="403246" cy="403246"/>
            </a:xfrm>
            <a:prstGeom prst="ellipse">
              <a:avLst/>
            </a:prstGeom>
            <a:solidFill>
              <a:srgbClr val="0CC3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84365874-CFCE-4BBF-A60B-0918498EE5A2}"/>
                </a:ext>
              </a:extLst>
            </p:cNvPr>
            <p:cNvSpPr txBox="1"/>
            <p:nvPr/>
          </p:nvSpPr>
          <p:spPr>
            <a:xfrm>
              <a:off x="1515863" y="1464857"/>
              <a:ext cx="191866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id-ID" sz="1600" b="1" dirty="0">
                  <a:solidFill>
                    <a:srgbClr val="0CC3D1"/>
                  </a:solidFill>
                </a:rPr>
                <a:t>NORT AMERICA</a:t>
              </a:r>
              <a:endParaRPr lang="en-US" sz="1600" b="1" dirty="0">
                <a:solidFill>
                  <a:srgbClr val="0CC3D1"/>
                </a:solidFill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="" xmlns:a16="http://schemas.microsoft.com/office/drawing/2014/main" id="{58124F89-D095-4D87-8E7B-2BB1EAB38AEA}"/>
                </a:ext>
              </a:extLst>
            </p:cNvPr>
            <p:cNvSpPr/>
            <p:nvPr/>
          </p:nvSpPr>
          <p:spPr>
            <a:xfrm>
              <a:off x="5894377" y="2297511"/>
              <a:ext cx="403246" cy="403246"/>
            </a:xfrm>
            <a:prstGeom prst="ellipse">
              <a:avLst/>
            </a:prstGeom>
            <a:solidFill>
              <a:srgbClr val="23C0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="" xmlns:a16="http://schemas.microsoft.com/office/drawing/2014/main" id="{2D8DA891-1EB0-4FE4-BC16-167BEE927609}"/>
                </a:ext>
              </a:extLst>
            </p:cNvPr>
            <p:cNvSpPr/>
            <p:nvPr/>
          </p:nvSpPr>
          <p:spPr>
            <a:xfrm>
              <a:off x="2273570" y="2297511"/>
              <a:ext cx="403246" cy="403246"/>
            </a:xfrm>
            <a:prstGeom prst="ellipse">
              <a:avLst/>
            </a:prstGeom>
            <a:solidFill>
              <a:srgbClr val="0CC3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="" xmlns:a16="http://schemas.microsoft.com/office/drawing/2014/main" id="{E9C01C18-70CA-409F-A082-1E89F80B66CB}"/>
                </a:ext>
              </a:extLst>
            </p:cNvPr>
            <p:cNvSpPr/>
            <p:nvPr/>
          </p:nvSpPr>
          <p:spPr>
            <a:xfrm>
              <a:off x="9515184" y="2297511"/>
              <a:ext cx="403246" cy="403246"/>
            </a:xfrm>
            <a:prstGeom prst="ellipse">
              <a:avLst/>
            </a:prstGeom>
            <a:solidFill>
              <a:srgbClr val="86C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="" xmlns:a16="http://schemas.microsoft.com/office/drawing/2014/main" id="{243AE3C2-116D-45EB-AF18-978BD240BAE2}"/>
                </a:ext>
              </a:extLst>
            </p:cNvPr>
            <p:cNvSpPr/>
            <p:nvPr/>
          </p:nvSpPr>
          <p:spPr>
            <a:xfrm>
              <a:off x="778707" y="1756184"/>
              <a:ext cx="336383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 dirty="0"/>
                <a:t>Lorem Ipsum is simply dummy text of the printing and typesetting industry.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8E6BF8CC-4065-460D-BF3A-CCB01D62767A}"/>
                </a:ext>
              </a:extLst>
            </p:cNvPr>
            <p:cNvSpPr txBox="1"/>
            <p:nvPr/>
          </p:nvSpPr>
          <p:spPr>
            <a:xfrm>
              <a:off x="1515863" y="5853335"/>
              <a:ext cx="191866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id-ID" sz="1600" b="1" dirty="0">
                  <a:solidFill>
                    <a:srgbClr val="86C606"/>
                  </a:solidFill>
                </a:rPr>
                <a:t>SOUTH AMERICA</a:t>
              </a:r>
              <a:endParaRPr lang="en-US" sz="1600" b="1" dirty="0">
                <a:solidFill>
                  <a:srgbClr val="86C606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="" xmlns:a16="http://schemas.microsoft.com/office/drawing/2014/main" id="{E5917C81-A03F-489E-A519-37CA593D76F7}"/>
                </a:ext>
              </a:extLst>
            </p:cNvPr>
            <p:cNvSpPr/>
            <p:nvPr/>
          </p:nvSpPr>
          <p:spPr>
            <a:xfrm>
              <a:off x="778707" y="6144662"/>
              <a:ext cx="336383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 dirty="0"/>
                <a:t>Lorem Ipsum is simply dummy text of the printing and typesetting industry.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="" xmlns:a16="http://schemas.microsoft.com/office/drawing/2014/main" id="{F8AA97F1-71A2-4EC4-85F9-0B960F738972}"/>
                </a:ext>
              </a:extLst>
            </p:cNvPr>
            <p:cNvSpPr txBox="1"/>
            <p:nvPr/>
          </p:nvSpPr>
          <p:spPr>
            <a:xfrm>
              <a:off x="5136670" y="1449326"/>
              <a:ext cx="191866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id-ID" sz="1600" b="1" dirty="0">
                  <a:solidFill>
                    <a:srgbClr val="23C067"/>
                  </a:solidFill>
                </a:rPr>
                <a:t>EUROPA</a:t>
              </a:r>
              <a:endParaRPr lang="en-US" sz="1600" b="1" dirty="0">
                <a:solidFill>
                  <a:srgbClr val="23C067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="" xmlns:a16="http://schemas.microsoft.com/office/drawing/2014/main" id="{79A37C50-6DA2-447F-AC01-37FC4FB09EFB}"/>
                </a:ext>
              </a:extLst>
            </p:cNvPr>
            <p:cNvSpPr/>
            <p:nvPr/>
          </p:nvSpPr>
          <p:spPr>
            <a:xfrm>
              <a:off x="4414082" y="1740653"/>
              <a:ext cx="336383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 dirty="0"/>
                <a:t>Lorem Ipsum is simply dummy text of the printing and typesetting industry.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="" xmlns:a16="http://schemas.microsoft.com/office/drawing/2014/main" id="{01639883-C38D-4C10-96F2-09C024CBD94D}"/>
                </a:ext>
              </a:extLst>
            </p:cNvPr>
            <p:cNvSpPr txBox="1"/>
            <p:nvPr/>
          </p:nvSpPr>
          <p:spPr>
            <a:xfrm>
              <a:off x="8746247" y="1449326"/>
              <a:ext cx="191866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id-ID" sz="1600" b="1" dirty="0">
                  <a:solidFill>
                    <a:srgbClr val="86C606"/>
                  </a:solidFill>
                </a:rPr>
                <a:t>ASIA</a:t>
              </a:r>
              <a:endParaRPr lang="en-US" sz="1600" b="1" dirty="0">
                <a:solidFill>
                  <a:srgbClr val="86C606"/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="" xmlns:a16="http://schemas.microsoft.com/office/drawing/2014/main" id="{266FAF75-B71D-427B-800A-051234CEF5B8}"/>
                </a:ext>
              </a:extLst>
            </p:cNvPr>
            <p:cNvSpPr/>
            <p:nvPr/>
          </p:nvSpPr>
          <p:spPr>
            <a:xfrm>
              <a:off x="8040167" y="1740653"/>
              <a:ext cx="336383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 dirty="0"/>
                <a:t>Lorem Ipsum is simply dummy text of the printing and typesetting industry.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="" xmlns:a16="http://schemas.microsoft.com/office/drawing/2014/main" id="{B55AC7E8-9BE8-48A6-A5FD-B58D90ADCFFB}"/>
                </a:ext>
              </a:extLst>
            </p:cNvPr>
            <p:cNvSpPr txBox="1"/>
            <p:nvPr/>
          </p:nvSpPr>
          <p:spPr>
            <a:xfrm>
              <a:off x="5136670" y="5853335"/>
              <a:ext cx="191866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id-ID" sz="1600" b="1" dirty="0">
                  <a:solidFill>
                    <a:srgbClr val="65D555"/>
                  </a:solidFill>
                </a:rPr>
                <a:t>AFRICA</a:t>
              </a:r>
              <a:endParaRPr lang="en-US" sz="1600" b="1" dirty="0">
                <a:solidFill>
                  <a:srgbClr val="65D555"/>
                </a:solidFill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="" xmlns:a16="http://schemas.microsoft.com/office/drawing/2014/main" id="{5CE0BFA9-608A-4146-A2D4-527F1350FDB6}"/>
                </a:ext>
              </a:extLst>
            </p:cNvPr>
            <p:cNvSpPr/>
            <p:nvPr/>
          </p:nvSpPr>
          <p:spPr>
            <a:xfrm>
              <a:off x="4414082" y="6144662"/>
              <a:ext cx="336383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 dirty="0"/>
                <a:t>Lorem Ipsum is simply dummy text of the printing and typesetting industry.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="" xmlns:a16="http://schemas.microsoft.com/office/drawing/2014/main" id="{4E96DCC2-39A9-4128-94E2-6FE38131BC1B}"/>
                </a:ext>
              </a:extLst>
            </p:cNvPr>
            <p:cNvSpPr txBox="1"/>
            <p:nvPr/>
          </p:nvSpPr>
          <p:spPr>
            <a:xfrm>
              <a:off x="8746247" y="5853335"/>
              <a:ext cx="191866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id-ID" sz="1600" b="1" dirty="0">
                  <a:solidFill>
                    <a:srgbClr val="0CC3D1"/>
                  </a:solidFill>
                </a:rPr>
                <a:t>AUSTRALIA</a:t>
              </a:r>
              <a:endParaRPr lang="en-US" sz="1600" b="1" dirty="0">
                <a:solidFill>
                  <a:srgbClr val="0CC3D1"/>
                </a:solidFill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="" xmlns:a16="http://schemas.microsoft.com/office/drawing/2014/main" id="{2119ADF2-A86B-40D1-BB1A-36D5E5BA5DD7}"/>
                </a:ext>
              </a:extLst>
            </p:cNvPr>
            <p:cNvSpPr/>
            <p:nvPr/>
          </p:nvSpPr>
          <p:spPr>
            <a:xfrm>
              <a:off x="8040167" y="6144662"/>
              <a:ext cx="336383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sz="1400" dirty="0"/>
                <a:t>Lorem Ipsum is simply dummy text of the printing and typesetting industry.</a:t>
              </a: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="" xmlns:a16="http://schemas.microsoft.com/office/drawing/2014/main" id="{AB4BEDCF-B578-4691-9068-518A3330A435}"/>
                </a:ext>
              </a:extLst>
            </p:cNvPr>
            <p:cNvCxnSpPr>
              <a:stCxn id="33" idx="4"/>
            </p:cNvCxnSpPr>
            <p:nvPr/>
          </p:nvCxnSpPr>
          <p:spPr>
            <a:xfrm>
              <a:off x="2475193" y="2700757"/>
              <a:ext cx="1307" cy="34724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="" xmlns:a16="http://schemas.microsoft.com/office/drawing/2014/main" id="{67986E6E-0E6B-4D6D-BE51-99A355653DA6}"/>
                </a:ext>
              </a:extLst>
            </p:cNvPr>
            <p:cNvCxnSpPr>
              <a:cxnSpLocks/>
            </p:cNvCxnSpPr>
            <p:nvPr/>
          </p:nvCxnSpPr>
          <p:spPr>
            <a:xfrm>
              <a:off x="2475193" y="3044579"/>
              <a:ext cx="134433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="" xmlns:a16="http://schemas.microsoft.com/office/drawing/2014/main" id="{0EE51964-31E7-45AE-BED4-D5AD6B7F38C2}"/>
                </a:ext>
              </a:extLst>
            </p:cNvPr>
            <p:cNvCxnSpPr/>
            <p:nvPr/>
          </p:nvCxnSpPr>
          <p:spPr>
            <a:xfrm>
              <a:off x="2475193" y="4991423"/>
              <a:ext cx="1307" cy="34724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="" xmlns:a16="http://schemas.microsoft.com/office/drawing/2014/main" id="{AB9F38C2-907E-4CDC-8CA4-279F70B404DF}"/>
                </a:ext>
              </a:extLst>
            </p:cNvPr>
            <p:cNvCxnSpPr>
              <a:cxnSpLocks/>
            </p:cNvCxnSpPr>
            <p:nvPr/>
          </p:nvCxnSpPr>
          <p:spPr>
            <a:xfrm>
              <a:off x="2475193" y="4994265"/>
              <a:ext cx="2500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="" xmlns:a16="http://schemas.microsoft.com/office/drawing/2014/main" id="{3F64A32B-CA2C-4E53-BCFC-281AFBEC76B8}"/>
                </a:ext>
              </a:extLst>
            </p:cNvPr>
            <p:cNvCxnSpPr>
              <a:cxnSpLocks/>
              <a:stCxn id="23" idx="0"/>
            </p:cNvCxnSpPr>
            <p:nvPr/>
          </p:nvCxnSpPr>
          <p:spPr>
            <a:xfrm flipV="1">
              <a:off x="6096000" y="5012531"/>
              <a:ext cx="0" cy="32489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="" xmlns:a16="http://schemas.microsoft.com/office/drawing/2014/main" id="{3D9B9090-9179-41BC-A5DA-B01B103E61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00260" y="5127615"/>
              <a:ext cx="0" cy="20980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="" xmlns:a16="http://schemas.microsoft.com/office/drawing/2014/main" id="{DB0F2371-AF34-40AA-8BD2-BC011CF798B8}"/>
                </a:ext>
              </a:extLst>
            </p:cNvPr>
            <p:cNvCxnSpPr>
              <a:cxnSpLocks/>
            </p:cNvCxnSpPr>
            <p:nvPr/>
          </p:nvCxnSpPr>
          <p:spPr>
            <a:xfrm>
              <a:off x="8145780" y="5127615"/>
              <a:ext cx="155448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="" xmlns:a16="http://schemas.microsoft.com/office/drawing/2014/main" id="{AD7AD5B5-DD4F-4AEF-903A-9E6849E1C60C}"/>
                </a:ext>
              </a:extLst>
            </p:cNvPr>
            <p:cNvCxnSpPr>
              <a:cxnSpLocks/>
              <a:stCxn id="34" idx="4"/>
            </p:cNvCxnSpPr>
            <p:nvPr/>
          </p:nvCxnSpPr>
          <p:spPr>
            <a:xfrm>
              <a:off x="9716807" y="2700757"/>
              <a:ext cx="0" cy="34382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="" xmlns:a16="http://schemas.microsoft.com/office/drawing/2014/main" id="{31294537-2612-437A-86E3-7F1D2BC76C73}"/>
                </a:ext>
              </a:extLst>
            </p:cNvPr>
            <p:cNvCxnSpPr/>
            <p:nvPr/>
          </p:nvCxnSpPr>
          <p:spPr>
            <a:xfrm flipH="1">
              <a:off x="8562976" y="3044579"/>
              <a:ext cx="115383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="" xmlns:a16="http://schemas.microsoft.com/office/drawing/2014/main" id="{DBB97025-F66C-4EF4-ACC9-DED1539C6568}"/>
                </a:ext>
              </a:extLst>
            </p:cNvPr>
            <p:cNvCxnSpPr>
              <a:stCxn id="32" idx="4"/>
            </p:cNvCxnSpPr>
            <p:nvPr/>
          </p:nvCxnSpPr>
          <p:spPr>
            <a:xfrm>
              <a:off x="6096000" y="2700757"/>
              <a:ext cx="0" cy="40058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 87">
            <a:extLst>
              <a:ext uri="{FF2B5EF4-FFF2-40B4-BE49-F238E27FC236}">
                <a16:creationId xmlns="" xmlns:a16="http://schemas.microsoft.com/office/drawing/2014/main" id="{D1477C1E-7EFA-40FB-ADA0-ECCEBA0166CD}"/>
              </a:ext>
            </a:extLst>
          </p:cNvPr>
          <p:cNvGrpSpPr/>
          <p:nvPr/>
        </p:nvGrpSpPr>
        <p:grpSpPr>
          <a:xfrm>
            <a:off x="2330128" y="2334720"/>
            <a:ext cx="274020" cy="273592"/>
            <a:chOff x="-3251200" y="430213"/>
            <a:chExt cx="2033587" cy="2030412"/>
          </a:xfrm>
          <a:solidFill>
            <a:schemeClr val="bg1"/>
          </a:solidFill>
        </p:grpSpPr>
        <p:sp>
          <p:nvSpPr>
            <p:cNvPr id="80" name="Freeform 5">
              <a:extLst>
                <a:ext uri="{FF2B5EF4-FFF2-40B4-BE49-F238E27FC236}">
                  <a16:creationId xmlns="" xmlns:a16="http://schemas.microsoft.com/office/drawing/2014/main" id="{1F1086E2-C20F-422D-BC57-9629819798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735138" y="1293813"/>
              <a:ext cx="517525" cy="1166812"/>
            </a:xfrm>
            <a:custGeom>
              <a:avLst/>
              <a:gdLst>
                <a:gd name="T0" fmla="*/ 162 w 326"/>
                <a:gd name="T1" fmla="*/ 0 h 735"/>
                <a:gd name="T2" fmla="*/ 0 w 326"/>
                <a:gd name="T3" fmla="*/ 147 h 735"/>
                <a:gd name="T4" fmla="*/ 0 w 326"/>
                <a:gd name="T5" fmla="*/ 735 h 735"/>
                <a:gd name="T6" fmla="*/ 326 w 326"/>
                <a:gd name="T7" fmla="*/ 735 h 735"/>
                <a:gd name="T8" fmla="*/ 326 w 326"/>
                <a:gd name="T9" fmla="*/ 147 h 735"/>
                <a:gd name="T10" fmla="*/ 162 w 326"/>
                <a:gd name="T11" fmla="*/ 0 h 735"/>
                <a:gd name="T12" fmla="*/ 271 w 326"/>
                <a:gd name="T13" fmla="*/ 681 h 735"/>
                <a:gd name="T14" fmla="*/ 54 w 326"/>
                <a:gd name="T15" fmla="*/ 681 h 735"/>
                <a:gd name="T16" fmla="*/ 54 w 326"/>
                <a:gd name="T17" fmla="*/ 626 h 735"/>
                <a:gd name="T18" fmla="*/ 271 w 326"/>
                <a:gd name="T19" fmla="*/ 626 h 735"/>
                <a:gd name="T20" fmla="*/ 271 w 326"/>
                <a:gd name="T21" fmla="*/ 681 h 735"/>
                <a:gd name="T22" fmla="*/ 271 w 326"/>
                <a:gd name="T23" fmla="*/ 571 h 735"/>
                <a:gd name="T24" fmla="*/ 54 w 326"/>
                <a:gd name="T25" fmla="*/ 571 h 735"/>
                <a:gd name="T26" fmla="*/ 54 w 326"/>
                <a:gd name="T27" fmla="*/ 517 h 735"/>
                <a:gd name="T28" fmla="*/ 271 w 326"/>
                <a:gd name="T29" fmla="*/ 517 h 735"/>
                <a:gd name="T30" fmla="*/ 271 w 326"/>
                <a:gd name="T31" fmla="*/ 571 h 735"/>
                <a:gd name="T32" fmla="*/ 271 w 326"/>
                <a:gd name="T33" fmla="*/ 464 h 735"/>
                <a:gd name="T34" fmla="*/ 54 w 326"/>
                <a:gd name="T35" fmla="*/ 464 h 735"/>
                <a:gd name="T36" fmla="*/ 54 w 326"/>
                <a:gd name="T37" fmla="*/ 409 h 735"/>
                <a:gd name="T38" fmla="*/ 271 w 326"/>
                <a:gd name="T39" fmla="*/ 409 h 735"/>
                <a:gd name="T40" fmla="*/ 271 w 326"/>
                <a:gd name="T41" fmla="*/ 464 h 735"/>
                <a:gd name="T42" fmla="*/ 271 w 326"/>
                <a:gd name="T43" fmla="*/ 355 h 735"/>
                <a:gd name="T44" fmla="*/ 54 w 326"/>
                <a:gd name="T45" fmla="*/ 355 h 735"/>
                <a:gd name="T46" fmla="*/ 54 w 326"/>
                <a:gd name="T47" fmla="*/ 300 h 735"/>
                <a:gd name="T48" fmla="*/ 271 w 326"/>
                <a:gd name="T49" fmla="*/ 300 h 735"/>
                <a:gd name="T50" fmla="*/ 271 w 326"/>
                <a:gd name="T51" fmla="*/ 355 h 735"/>
                <a:gd name="T52" fmla="*/ 271 w 326"/>
                <a:gd name="T53" fmla="*/ 245 h 735"/>
                <a:gd name="T54" fmla="*/ 54 w 326"/>
                <a:gd name="T55" fmla="*/ 245 h 735"/>
                <a:gd name="T56" fmla="*/ 54 w 326"/>
                <a:gd name="T57" fmla="*/ 191 h 735"/>
                <a:gd name="T58" fmla="*/ 271 w 326"/>
                <a:gd name="T59" fmla="*/ 191 h 735"/>
                <a:gd name="T60" fmla="*/ 271 w 326"/>
                <a:gd name="T61" fmla="*/ 24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6" h="735">
                  <a:moveTo>
                    <a:pt x="162" y="0"/>
                  </a:moveTo>
                  <a:lnTo>
                    <a:pt x="0" y="147"/>
                  </a:lnTo>
                  <a:lnTo>
                    <a:pt x="0" y="735"/>
                  </a:lnTo>
                  <a:lnTo>
                    <a:pt x="326" y="735"/>
                  </a:lnTo>
                  <a:lnTo>
                    <a:pt x="326" y="147"/>
                  </a:lnTo>
                  <a:lnTo>
                    <a:pt x="162" y="0"/>
                  </a:lnTo>
                  <a:close/>
                  <a:moveTo>
                    <a:pt x="271" y="681"/>
                  </a:moveTo>
                  <a:lnTo>
                    <a:pt x="54" y="681"/>
                  </a:lnTo>
                  <a:lnTo>
                    <a:pt x="54" y="626"/>
                  </a:lnTo>
                  <a:lnTo>
                    <a:pt x="271" y="626"/>
                  </a:lnTo>
                  <a:lnTo>
                    <a:pt x="271" y="681"/>
                  </a:lnTo>
                  <a:close/>
                  <a:moveTo>
                    <a:pt x="271" y="571"/>
                  </a:moveTo>
                  <a:lnTo>
                    <a:pt x="54" y="571"/>
                  </a:lnTo>
                  <a:lnTo>
                    <a:pt x="54" y="517"/>
                  </a:lnTo>
                  <a:lnTo>
                    <a:pt x="271" y="517"/>
                  </a:lnTo>
                  <a:lnTo>
                    <a:pt x="271" y="571"/>
                  </a:lnTo>
                  <a:close/>
                  <a:moveTo>
                    <a:pt x="271" y="464"/>
                  </a:moveTo>
                  <a:lnTo>
                    <a:pt x="54" y="464"/>
                  </a:lnTo>
                  <a:lnTo>
                    <a:pt x="54" y="409"/>
                  </a:lnTo>
                  <a:lnTo>
                    <a:pt x="271" y="409"/>
                  </a:lnTo>
                  <a:lnTo>
                    <a:pt x="271" y="464"/>
                  </a:lnTo>
                  <a:close/>
                  <a:moveTo>
                    <a:pt x="271" y="355"/>
                  </a:moveTo>
                  <a:lnTo>
                    <a:pt x="54" y="355"/>
                  </a:lnTo>
                  <a:lnTo>
                    <a:pt x="54" y="300"/>
                  </a:lnTo>
                  <a:lnTo>
                    <a:pt x="271" y="300"/>
                  </a:lnTo>
                  <a:lnTo>
                    <a:pt x="271" y="355"/>
                  </a:lnTo>
                  <a:close/>
                  <a:moveTo>
                    <a:pt x="271" y="245"/>
                  </a:moveTo>
                  <a:lnTo>
                    <a:pt x="54" y="245"/>
                  </a:lnTo>
                  <a:lnTo>
                    <a:pt x="54" y="191"/>
                  </a:lnTo>
                  <a:lnTo>
                    <a:pt x="271" y="191"/>
                  </a:lnTo>
                  <a:lnTo>
                    <a:pt x="271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6">
              <a:extLst>
                <a:ext uri="{FF2B5EF4-FFF2-40B4-BE49-F238E27FC236}">
                  <a16:creationId xmlns="" xmlns:a16="http://schemas.microsoft.com/office/drawing/2014/main" id="{90DFF9DA-77BE-4F9B-AC83-5EF85A567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51200" y="1293813"/>
              <a:ext cx="563562" cy="1166812"/>
            </a:xfrm>
            <a:custGeom>
              <a:avLst/>
              <a:gdLst>
                <a:gd name="T0" fmla="*/ 0 w 355"/>
                <a:gd name="T1" fmla="*/ 245 h 735"/>
                <a:gd name="T2" fmla="*/ 0 w 355"/>
                <a:gd name="T3" fmla="*/ 735 h 735"/>
                <a:gd name="T4" fmla="*/ 83 w 355"/>
                <a:gd name="T5" fmla="*/ 735 h 735"/>
                <a:gd name="T6" fmla="*/ 83 w 355"/>
                <a:gd name="T7" fmla="*/ 355 h 735"/>
                <a:gd name="T8" fmla="*/ 138 w 355"/>
                <a:gd name="T9" fmla="*/ 355 h 735"/>
                <a:gd name="T10" fmla="*/ 138 w 355"/>
                <a:gd name="T11" fmla="*/ 735 h 735"/>
                <a:gd name="T12" fmla="*/ 191 w 355"/>
                <a:gd name="T13" fmla="*/ 735 h 735"/>
                <a:gd name="T14" fmla="*/ 191 w 355"/>
                <a:gd name="T15" fmla="*/ 274 h 735"/>
                <a:gd name="T16" fmla="*/ 245 w 355"/>
                <a:gd name="T17" fmla="*/ 274 h 735"/>
                <a:gd name="T18" fmla="*/ 245 w 355"/>
                <a:gd name="T19" fmla="*/ 735 h 735"/>
                <a:gd name="T20" fmla="*/ 355 w 355"/>
                <a:gd name="T21" fmla="*/ 735 h 735"/>
                <a:gd name="T22" fmla="*/ 355 w 355"/>
                <a:gd name="T23" fmla="*/ 0 h 735"/>
                <a:gd name="T24" fmla="*/ 0 w 355"/>
                <a:gd name="T25" fmla="*/ 24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735">
                  <a:moveTo>
                    <a:pt x="0" y="245"/>
                  </a:moveTo>
                  <a:lnTo>
                    <a:pt x="0" y="735"/>
                  </a:lnTo>
                  <a:lnTo>
                    <a:pt x="83" y="735"/>
                  </a:lnTo>
                  <a:lnTo>
                    <a:pt x="83" y="355"/>
                  </a:lnTo>
                  <a:lnTo>
                    <a:pt x="138" y="355"/>
                  </a:lnTo>
                  <a:lnTo>
                    <a:pt x="138" y="735"/>
                  </a:lnTo>
                  <a:lnTo>
                    <a:pt x="191" y="735"/>
                  </a:lnTo>
                  <a:lnTo>
                    <a:pt x="191" y="274"/>
                  </a:lnTo>
                  <a:lnTo>
                    <a:pt x="245" y="274"/>
                  </a:lnTo>
                  <a:lnTo>
                    <a:pt x="245" y="735"/>
                  </a:lnTo>
                  <a:lnTo>
                    <a:pt x="355" y="735"/>
                  </a:lnTo>
                  <a:lnTo>
                    <a:pt x="355" y="0"/>
                  </a:lnTo>
                  <a:lnTo>
                    <a:pt x="0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">
              <a:extLst>
                <a:ext uri="{FF2B5EF4-FFF2-40B4-BE49-F238E27FC236}">
                  <a16:creationId xmlns="" xmlns:a16="http://schemas.microsoft.com/office/drawing/2014/main" id="{685B7844-20D7-4408-845B-68EAB846C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73313" y="1079500"/>
              <a:ext cx="550862" cy="274637"/>
            </a:xfrm>
            <a:custGeom>
              <a:avLst/>
              <a:gdLst>
                <a:gd name="T0" fmla="*/ 347 w 347"/>
                <a:gd name="T1" fmla="*/ 173 h 173"/>
                <a:gd name="T2" fmla="*/ 347 w 347"/>
                <a:gd name="T3" fmla="*/ 0 h 173"/>
                <a:gd name="T4" fmla="*/ 0 w 347"/>
                <a:gd name="T5" fmla="*/ 0 h 173"/>
                <a:gd name="T6" fmla="*/ 347 w 347"/>
                <a:gd name="T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173">
                  <a:moveTo>
                    <a:pt x="347" y="173"/>
                  </a:moveTo>
                  <a:lnTo>
                    <a:pt x="347" y="0"/>
                  </a:lnTo>
                  <a:lnTo>
                    <a:pt x="0" y="0"/>
                  </a:lnTo>
                  <a:lnTo>
                    <a:pt x="347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">
              <a:extLst>
                <a:ext uri="{FF2B5EF4-FFF2-40B4-BE49-F238E27FC236}">
                  <a16:creationId xmlns="" xmlns:a16="http://schemas.microsoft.com/office/drawing/2014/main" id="{3B51AB5B-AF44-4998-A10F-5C7D2705A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600325" y="1752600"/>
              <a:ext cx="636587" cy="639762"/>
            </a:xfrm>
            <a:custGeom>
              <a:avLst/>
              <a:gdLst>
                <a:gd name="T0" fmla="*/ 0 w 401"/>
                <a:gd name="T1" fmla="*/ 0 h 403"/>
                <a:gd name="T2" fmla="*/ 0 w 401"/>
                <a:gd name="T3" fmla="*/ 403 h 403"/>
                <a:gd name="T4" fmla="*/ 401 w 401"/>
                <a:gd name="T5" fmla="*/ 201 h 403"/>
                <a:gd name="T6" fmla="*/ 0 w 401"/>
                <a:gd name="T7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403">
                  <a:moveTo>
                    <a:pt x="0" y="0"/>
                  </a:moveTo>
                  <a:lnTo>
                    <a:pt x="0" y="403"/>
                  </a:lnTo>
                  <a:lnTo>
                    <a:pt x="401" y="20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9">
              <a:extLst>
                <a:ext uri="{FF2B5EF4-FFF2-40B4-BE49-F238E27FC236}">
                  <a16:creationId xmlns="" xmlns:a16="http://schemas.microsoft.com/office/drawing/2014/main" id="{E71A7F38-3B53-498F-82EB-1E6C2E216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600325" y="1062038"/>
              <a:ext cx="636587" cy="639762"/>
            </a:xfrm>
            <a:custGeom>
              <a:avLst/>
              <a:gdLst>
                <a:gd name="T0" fmla="*/ 401 w 401"/>
                <a:gd name="T1" fmla="*/ 201 h 403"/>
                <a:gd name="T2" fmla="*/ 0 w 401"/>
                <a:gd name="T3" fmla="*/ 0 h 403"/>
                <a:gd name="T4" fmla="*/ 0 w 401"/>
                <a:gd name="T5" fmla="*/ 403 h 403"/>
                <a:gd name="T6" fmla="*/ 401 w 401"/>
                <a:gd name="T7" fmla="*/ 201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403">
                  <a:moveTo>
                    <a:pt x="401" y="201"/>
                  </a:moveTo>
                  <a:lnTo>
                    <a:pt x="0" y="0"/>
                  </a:lnTo>
                  <a:lnTo>
                    <a:pt x="0" y="403"/>
                  </a:lnTo>
                  <a:lnTo>
                    <a:pt x="401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0">
              <a:extLst>
                <a:ext uri="{FF2B5EF4-FFF2-40B4-BE49-F238E27FC236}">
                  <a16:creationId xmlns="" xmlns:a16="http://schemas.microsoft.com/office/drawing/2014/main" id="{47992C7B-1704-4F83-9C16-A6FB5D9DC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82863" y="430213"/>
              <a:ext cx="742950" cy="561975"/>
            </a:xfrm>
            <a:custGeom>
              <a:avLst/>
              <a:gdLst>
                <a:gd name="T0" fmla="*/ 468 w 468"/>
                <a:gd name="T1" fmla="*/ 354 h 354"/>
                <a:gd name="T2" fmla="*/ 260 w 468"/>
                <a:gd name="T3" fmla="*/ 162 h 354"/>
                <a:gd name="T4" fmla="*/ 260 w 468"/>
                <a:gd name="T5" fmla="*/ 0 h 354"/>
                <a:gd name="T6" fmla="*/ 205 w 468"/>
                <a:gd name="T7" fmla="*/ 0 h 354"/>
                <a:gd name="T8" fmla="*/ 205 w 468"/>
                <a:gd name="T9" fmla="*/ 162 h 354"/>
                <a:gd name="T10" fmla="*/ 0 w 468"/>
                <a:gd name="T11" fmla="*/ 354 h 354"/>
                <a:gd name="T12" fmla="*/ 468 w 468"/>
                <a:gd name="T13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8" h="354">
                  <a:moveTo>
                    <a:pt x="468" y="354"/>
                  </a:moveTo>
                  <a:lnTo>
                    <a:pt x="260" y="162"/>
                  </a:lnTo>
                  <a:lnTo>
                    <a:pt x="260" y="0"/>
                  </a:lnTo>
                  <a:lnTo>
                    <a:pt x="205" y="0"/>
                  </a:lnTo>
                  <a:lnTo>
                    <a:pt x="205" y="162"/>
                  </a:lnTo>
                  <a:lnTo>
                    <a:pt x="0" y="354"/>
                  </a:lnTo>
                  <a:lnTo>
                    <a:pt x="468" y="3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1">
              <a:extLst>
                <a:ext uri="{FF2B5EF4-FFF2-40B4-BE49-F238E27FC236}">
                  <a16:creationId xmlns="" xmlns:a16="http://schemas.microsoft.com/office/drawing/2014/main" id="{0B487ADA-08D4-42C1-A048-06AEABD6A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46350" y="2098675"/>
              <a:ext cx="723900" cy="361950"/>
            </a:xfrm>
            <a:custGeom>
              <a:avLst/>
              <a:gdLst>
                <a:gd name="T0" fmla="*/ 0 w 456"/>
                <a:gd name="T1" fmla="*/ 228 h 228"/>
                <a:gd name="T2" fmla="*/ 456 w 456"/>
                <a:gd name="T3" fmla="*/ 228 h 228"/>
                <a:gd name="T4" fmla="*/ 456 w 456"/>
                <a:gd name="T5" fmla="*/ 0 h 228"/>
                <a:gd name="T6" fmla="*/ 0 w 456"/>
                <a:gd name="T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6" h="228">
                  <a:moveTo>
                    <a:pt x="0" y="228"/>
                  </a:moveTo>
                  <a:lnTo>
                    <a:pt x="456" y="228"/>
                  </a:lnTo>
                  <a:lnTo>
                    <a:pt x="456" y="0"/>
                  </a:lnTo>
                  <a:lnTo>
                    <a:pt x="0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2">
              <a:extLst>
                <a:ext uri="{FF2B5EF4-FFF2-40B4-BE49-F238E27FC236}">
                  <a16:creationId xmlns="" xmlns:a16="http://schemas.microsoft.com/office/drawing/2014/main" id="{B33779E3-F356-48E0-8ABD-FFB340212E1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60625" y="1408113"/>
              <a:ext cx="638175" cy="636587"/>
            </a:xfrm>
            <a:custGeom>
              <a:avLst/>
              <a:gdLst>
                <a:gd name="T0" fmla="*/ 402 w 402"/>
                <a:gd name="T1" fmla="*/ 0 h 401"/>
                <a:gd name="T2" fmla="*/ 0 w 402"/>
                <a:gd name="T3" fmla="*/ 202 h 401"/>
                <a:gd name="T4" fmla="*/ 402 w 402"/>
                <a:gd name="T5" fmla="*/ 401 h 401"/>
                <a:gd name="T6" fmla="*/ 402 w 402"/>
                <a:gd name="T7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401">
                  <a:moveTo>
                    <a:pt x="402" y="0"/>
                  </a:moveTo>
                  <a:lnTo>
                    <a:pt x="0" y="202"/>
                  </a:lnTo>
                  <a:lnTo>
                    <a:pt x="402" y="401"/>
                  </a:lnTo>
                  <a:lnTo>
                    <a:pt x="4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="" xmlns:a16="http://schemas.microsoft.com/office/drawing/2014/main" id="{B1940FBB-CD0D-4C86-A895-C9E16B880BA4}"/>
              </a:ext>
            </a:extLst>
          </p:cNvPr>
          <p:cNvGrpSpPr/>
          <p:nvPr/>
        </p:nvGrpSpPr>
        <p:grpSpPr>
          <a:xfrm>
            <a:off x="2314386" y="5418399"/>
            <a:ext cx="268069" cy="223727"/>
            <a:chOff x="200025" y="2300288"/>
            <a:chExt cx="1266826" cy="1057275"/>
          </a:xfrm>
          <a:solidFill>
            <a:schemeClr val="bg1"/>
          </a:solidFill>
        </p:grpSpPr>
        <p:sp>
          <p:nvSpPr>
            <p:cNvPr id="92" name="Oval 16">
              <a:extLst>
                <a:ext uri="{FF2B5EF4-FFF2-40B4-BE49-F238E27FC236}">
                  <a16:creationId xmlns="" xmlns:a16="http://schemas.microsoft.com/office/drawing/2014/main" id="{1AEB9614-056A-4748-9D96-E764B2F003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788" y="3094038"/>
              <a:ext cx="265113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Oval 17">
              <a:extLst>
                <a:ext uri="{FF2B5EF4-FFF2-40B4-BE49-F238E27FC236}">
                  <a16:creationId xmlns="" xmlns:a16="http://schemas.microsoft.com/office/drawing/2014/main" id="{39D5FA81-F10E-48D7-9277-5200071FE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563" y="3094038"/>
              <a:ext cx="263525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8">
              <a:extLst>
                <a:ext uri="{FF2B5EF4-FFF2-40B4-BE49-F238E27FC236}">
                  <a16:creationId xmlns="" xmlns:a16="http://schemas.microsoft.com/office/drawing/2014/main" id="{8D8F2162-3B4F-46DD-8801-C7485E58E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600" y="3148013"/>
              <a:ext cx="95250" cy="104775"/>
            </a:xfrm>
            <a:custGeom>
              <a:avLst/>
              <a:gdLst>
                <a:gd name="T0" fmla="*/ 6 w 32"/>
                <a:gd name="T1" fmla="*/ 26 h 35"/>
                <a:gd name="T2" fmla="*/ 5 w 32"/>
                <a:gd name="T3" fmla="*/ 35 h 35"/>
                <a:gd name="T4" fmla="*/ 24 w 32"/>
                <a:gd name="T5" fmla="*/ 35 h 35"/>
                <a:gd name="T6" fmla="*/ 32 w 32"/>
                <a:gd name="T7" fmla="*/ 26 h 35"/>
                <a:gd name="T8" fmla="*/ 32 w 32"/>
                <a:gd name="T9" fmla="*/ 0 h 35"/>
                <a:gd name="T10" fmla="*/ 0 w 32"/>
                <a:gd name="T11" fmla="*/ 0 h 35"/>
                <a:gd name="T12" fmla="*/ 6 w 32"/>
                <a:gd name="T13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5">
                  <a:moveTo>
                    <a:pt x="6" y="26"/>
                  </a:moveTo>
                  <a:cubicBezTo>
                    <a:pt x="6" y="29"/>
                    <a:pt x="6" y="32"/>
                    <a:pt x="5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8" y="35"/>
                    <a:pt x="32" y="31"/>
                    <a:pt x="32" y="2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8"/>
                    <a:pt x="6" y="17"/>
                    <a:pt x="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9">
              <a:extLst>
                <a:ext uri="{FF2B5EF4-FFF2-40B4-BE49-F238E27FC236}">
                  <a16:creationId xmlns="" xmlns:a16="http://schemas.microsoft.com/office/drawing/2014/main" id="{D75E1BC4-B65F-4D40-BAEE-985B2C4D7D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688" y="2300288"/>
              <a:ext cx="792163" cy="793750"/>
            </a:xfrm>
            <a:custGeom>
              <a:avLst/>
              <a:gdLst>
                <a:gd name="T0" fmla="*/ 256 w 264"/>
                <a:gd name="T1" fmla="*/ 0 h 264"/>
                <a:gd name="T2" fmla="*/ 9 w 264"/>
                <a:gd name="T3" fmla="*/ 0 h 264"/>
                <a:gd name="T4" fmla="*/ 3 w 264"/>
                <a:gd name="T5" fmla="*/ 2 h 264"/>
                <a:gd name="T6" fmla="*/ 0 w 264"/>
                <a:gd name="T7" fmla="*/ 9 h 264"/>
                <a:gd name="T8" fmla="*/ 0 w 264"/>
                <a:gd name="T9" fmla="*/ 264 h 264"/>
                <a:gd name="T10" fmla="*/ 133 w 264"/>
                <a:gd name="T11" fmla="*/ 264 h 264"/>
                <a:gd name="T12" fmla="*/ 176 w 264"/>
                <a:gd name="T13" fmla="*/ 246 h 264"/>
                <a:gd name="T14" fmla="*/ 219 w 264"/>
                <a:gd name="T15" fmla="*/ 264 h 264"/>
                <a:gd name="T16" fmla="*/ 264 w 264"/>
                <a:gd name="T17" fmla="*/ 264 h 264"/>
                <a:gd name="T18" fmla="*/ 264 w 264"/>
                <a:gd name="T19" fmla="*/ 9 h 264"/>
                <a:gd name="T20" fmla="*/ 256 w 264"/>
                <a:gd name="T21" fmla="*/ 0 h 264"/>
                <a:gd name="T22" fmla="*/ 55 w 264"/>
                <a:gd name="T23" fmla="*/ 57 h 264"/>
                <a:gd name="T24" fmla="*/ 62 w 264"/>
                <a:gd name="T25" fmla="*/ 53 h 264"/>
                <a:gd name="T26" fmla="*/ 185 w 264"/>
                <a:gd name="T27" fmla="*/ 53 h 264"/>
                <a:gd name="T28" fmla="*/ 193 w 264"/>
                <a:gd name="T29" fmla="*/ 57 h 264"/>
                <a:gd name="T30" fmla="*/ 225 w 264"/>
                <a:gd name="T31" fmla="*/ 106 h 264"/>
                <a:gd name="T32" fmla="*/ 22 w 264"/>
                <a:gd name="T33" fmla="*/ 106 h 264"/>
                <a:gd name="T34" fmla="*/ 55 w 264"/>
                <a:gd name="T35" fmla="*/ 57 h 264"/>
                <a:gd name="T36" fmla="*/ 212 w 264"/>
                <a:gd name="T37" fmla="*/ 123 h 264"/>
                <a:gd name="T38" fmla="*/ 212 w 264"/>
                <a:gd name="T39" fmla="*/ 158 h 264"/>
                <a:gd name="T40" fmla="*/ 36 w 264"/>
                <a:gd name="T41" fmla="*/ 158 h 264"/>
                <a:gd name="T42" fmla="*/ 36 w 264"/>
                <a:gd name="T43" fmla="*/ 123 h 264"/>
                <a:gd name="T44" fmla="*/ 212 w 264"/>
                <a:gd name="T45" fmla="*/ 123 h 264"/>
                <a:gd name="T46" fmla="*/ 212 w 264"/>
                <a:gd name="T47" fmla="*/ 220 h 264"/>
                <a:gd name="T48" fmla="*/ 203 w 264"/>
                <a:gd name="T49" fmla="*/ 229 h 264"/>
                <a:gd name="T50" fmla="*/ 44 w 264"/>
                <a:gd name="T51" fmla="*/ 229 h 264"/>
                <a:gd name="T52" fmla="*/ 36 w 264"/>
                <a:gd name="T53" fmla="*/ 220 h 264"/>
                <a:gd name="T54" fmla="*/ 36 w 264"/>
                <a:gd name="T55" fmla="*/ 211 h 264"/>
                <a:gd name="T56" fmla="*/ 212 w 264"/>
                <a:gd name="T57" fmla="*/ 211 h 264"/>
                <a:gd name="T58" fmla="*/ 212 w 264"/>
                <a:gd name="T59" fmla="*/ 220 h 264"/>
                <a:gd name="T60" fmla="*/ 220 w 264"/>
                <a:gd name="T61" fmla="*/ 194 h 264"/>
                <a:gd name="T62" fmla="*/ 27 w 264"/>
                <a:gd name="T63" fmla="*/ 194 h 264"/>
                <a:gd name="T64" fmla="*/ 18 w 264"/>
                <a:gd name="T65" fmla="*/ 185 h 264"/>
                <a:gd name="T66" fmla="*/ 27 w 264"/>
                <a:gd name="T67" fmla="*/ 176 h 264"/>
                <a:gd name="T68" fmla="*/ 220 w 264"/>
                <a:gd name="T69" fmla="*/ 176 h 264"/>
                <a:gd name="T70" fmla="*/ 229 w 264"/>
                <a:gd name="T71" fmla="*/ 185 h 264"/>
                <a:gd name="T72" fmla="*/ 220 w 264"/>
                <a:gd name="T73" fmla="*/ 19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264">
                  <a:moveTo>
                    <a:pt x="25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5" y="1"/>
                    <a:pt x="3" y="2"/>
                  </a:cubicBezTo>
                  <a:cubicBezTo>
                    <a:pt x="1" y="4"/>
                    <a:pt x="0" y="6"/>
                    <a:pt x="0" y="9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133" y="264"/>
                    <a:pt x="133" y="264"/>
                    <a:pt x="133" y="264"/>
                  </a:cubicBezTo>
                  <a:cubicBezTo>
                    <a:pt x="145" y="253"/>
                    <a:pt x="160" y="246"/>
                    <a:pt x="176" y="246"/>
                  </a:cubicBezTo>
                  <a:cubicBezTo>
                    <a:pt x="193" y="246"/>
                    <a:pt x="208" y="253"/>
                    <a:pt x="219" y="264"/>
                  </a:cubicBezTo>
                  <a:cubicBezTo>
                    <a:pt x="264" y="264"/>
                    <a:pt x="264" y="264"/>
                    <a:pt x="264" y="264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4" y="4"/>
                    <a:pt x="260" y="0"/>
                    <a:pt x="256" y="0"/>
                  </a:cubicBezTo>
                  <a:close/>
                  <a:moveTo>
                    <a:pt x="55" y="57"/>
                  </a:moveTo>
                  <a:cubicBezTo>
                    <a:pt x="56" y="54"/>
                    <a:pt x="59" y="53"/>
                    <a:pt x="62" y="53"/>
                  </a:cubicBezTo>
                  <a:cubicBezTo>
                    <a:pt x="185" y="53"/>
                    <a:pt x="185" y="53"/>
                    <a:pt x="185" y="53"/>
                  </a:cubicBezTo>
                  <a:cubicBezTo>
                    <a:pt x="188" y="53"/>
                    <a:pt x="191" y="54"/>
                    <a:pt x="193" y="57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" y="106"/>
                    <a:pt x="22" y="106"/>
                    <a:pt x="22" y="106"/>
                  </a:cubicBezTo>
                  <a:lnTo>
                    <a:pt x="55" y="57"/>
                  </a:lnTo>
                  <a:close/>
                  <a:moveTo>
                    <a:pt x="212" y="123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23"/>
                    <a:pt x="36" y="123"/>
                    <a:pt x="36" y="123"/>
                  </a:cubicBezTo>
                  <a:lnTo>
                    <a:pt x="212" y="123"/>
                  </a:lnTo>
                  <a:close/>
                  <a:moveTo>
                    <a:pt x="212" y="220"/>
                  </a:moveTo>
                  <a:cubicBezTo>
                    <a:pt x="212" y="225"/>
                    <a:pt x="208" y="229"/>
                    <a:pt x="203" y="229"/>
                  </a:cubicBezTo>
                  <a:cubicBezTo>
                    <a:pt x="44" y="229"/>
                    <a:pt x="44" y="229"/>
                    <a:pt x="44" y="229"/>
                  </a:cubicBezTo>
                  <a:cubicBezTo>
                    <a:pt x="40" y="229"/>
                    <a:pt x="36" y="225"/>
                    <a:pt x="36" y="220"/>
                  </a:cubicBezTo>
                  <a:cubicBezTo>
                    <a:pt x="36" y="211"/>
                    <a:pt x="36" y="211"/>
                    <a:pt x="36" y="211"/>
                  </a:cubicBezTo>
                  <a:cubicBezTo>
                    <a:pt x="212" y="211"/>
                    <a:pt x="212" y="211"/>
                    <a:pt x="212" y="211"/>
                  </a:cubicBezTo>
                  <a:lnTo>
                    <a:pt x="212" y="220"/>
                  </a:lnTo>
                  <a:close/>
                  <a:moveTo>
                    <a:pt x="220" y="194"/>
                  </a:moveTo>
                  <a:cubicBezTo>
                    <a:pt x="27" y="194"/>
                    <a:pt x="27" y="194"/>
                    <a:pt x="27" y="194"/>
                  </a:cubicBezTo>
                  <a:cubicBezTo>
                    <a:pt x="22" y="194"/>
                    <a:pt x="18" y="190"/>
                    <a:pt x="18" y="185"/>
                  </a:cubicBezTo>
                  <a:cubicBezTo>
                    <a:pt x="18" y="180"/>
                    <a:pt x="22" y="176"/>
                    <a:pt x="27" y="176"/>
                  </a:cubicBezTo>
                  <a:cubicBezTo>
                    <a:pt x="220" y="176"/>
                    <a:pt x="220" y="176"/>
                    <a:pt x="220" y="176"/>
                  </a:cubicBezTo>
                  <a:cubicBezTo>
                    <a:pt x="225" y="176"/>
                    <a:pt x="229" y="180"/>
                    <a:pt x="229" y="185"/>
                  </a:cubicBezTo>
                  <a:cubicBezTo>
                    <a:pt x="229" y="190"/>
                    <a:pt x="225" y="194"/>
                    <a:pt x="220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0">
              <a:extLst>
                <a:ext uri="{FF2B5EF4-FFF2-40B4-BE49-F238E27FC236}">
                  <a16:creationId xmlns="" xmlns:a16="http://schemas.microsoft.com/office/drawing/2014/main" id="{C7931CC2-43AE-4423-BB30-EA784F1DD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025" y="3148013"/>
              <a:ext cx="98425" cy="104775"/>
            </a:xfrm>
            <a:custGeom>
              <a:avLst/>
              <a:gdLst>
                <a:gd name="T0" fmla="*/ 0 w 33"/>
                <a:gd name="T1" fmla="*/ 0 h 35"/>
                <a:gd name="T2" fmla="*/ 0 w 33"/>
                <a:gd name="T3" fmla="*/ 26 h 35"/>
                <a:gd name="T4" fmla="*/ 9 w 33"/>
                <a:gd name="T5" fmla="*/ 35 h 35"/>
                <a:gd name="T6" fmla="*/ 27 w 33"/>
                <a:gd name="T7" fmla="*/ 35 h 35"/>
                <a:gd name="T8" fmla="*/ 26 w 33"/>
                <a:gd name="T9" fmla="*/ 26 h 35"/>
                <a:gd name="T10" fmla="*/ 33 w 33"/>
                <a:gd name="T11" fmla="*/ 0 h 35"/>
                <a:gd name="T12" fmla="*/ 0 w 33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0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4" y="35"/>
                    <a:pt x="9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2"/>
                    <a:pt x="26" y="29"/>
                    <a:pt x="26" y="26"/>
                  </a:cubicBezTo>
                  <a:cubicBezTo>
                    <a:pt x="26" y="17"/>
                    <a:pt x="29" y="8"/>
                    <a:pt x="3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1">
              <a:extLst>
                <a:ext uri="{FF2B5EF4-FFF2-40B4-BE49-F238E27FC236}">
                  <a16:creationId xmlns="" xmlns:a16="http://schemas.microsoft.com/office/drawing/2014/main" id="{925F9589-ED87-4AD8-AA9F-44B0037980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025" y="2565401"/>
              <a:ext cx="423863" cy="528638"/>
            </a:xfrm>
            <a:custGeom>
              <a:avLst/>
              <a:gdLst>
                <a:gd name="T0" fmla="*/ 80 w 141"/>
                <a:gd name="T1" fmla="*/ 5 h 176"/>
                <a:gd name="T2" fmla="*/ 37 w 141"/>
                <a:gd name="T3" fmla="*/ 83 h 176"/>
                <a:gd name="T4" fmla="*/ 3 w 141"/>
                <a:gd name="T5" fmla="*/ 117 h 176"/>
                <a:gd name="T6" fmla="*/ 0 w 141"/>
                <a:gd name="T7" fmla="*/ 123 h 176"/>
                <a:gd name="T8" fmla="*/ 0 w 141"/>
                <a:gd name="T9" fmla="*/ 176 h 176"/>
                <a:gd name="T10" fmla="*/ 45 w 141"/>
                <a:gd name="T11" fmla="*/ 176 h 176"/>
                <a:gd name="T12" fmla="*/ 88 w 141"/>
                <a:gd name="T13" fmla="*/ 158 h 176"/>
                <a:gd name="T14" fmla="*/ 131 w 141"/>
                <a:gd name="T15" fmla="*/ 176 h 176"/>
                <a:gd name="T16" fmla="*/ 141 w 141"/>
                <a:gd name="T17" fmla="*/ 176 h 176"/>
                <a:gd name="T18" fmla="*/ 141 w 141"/>
                <a:gd name="T19" fmla="*/ 0 h 176"/>
                <a:gd name="T20" fmla="*/ 88 w 141"/>
                <a:gd name="T21" fmla="*/ 0 h 176"/>
                <a:gd name="T22" fmla="*/ 80 w 141"/>
                <a:gd name="T23" fmla="*/ 5 h 176"/>
                <a:gd name="T24" fmla="*/ 97 w 141"/>
                <a:gd name="T25" fmla="*/ 26 h 176"/>
                <a:gd name="T26" fmla="*/ 106 w 141"/>
                <a:gd name="T27" fmla="*/ 26 h 176"/>
                <a:gd name="T28" fmla="*/ 114 w 141"/>
                <a:gd name="T29" fmla="*/ 35 h 176"/>
                <a:gd name="T30" fmla="*/ 106 w 141"/>
                <a:gd name="T31" fmla="*/ 44 h 176"/>
                <a:gd name="T32" fmla="*/ 102 w 141"/>
                <a:gd name="T33" fmla="*/ 44 h 176"/>
                <a:gd name="T34" fmla="*/ 78 w 141"/>
                <a:gd name="T35" fmla="*/ 92 h 176"/>
                <a:gd name="T36" fmla="*/ 70 w 141"/>
                <a:gd name="T37" fmla="*/ 97 h 176"/>
                <a:gd name="T38" fmla="*/ 66 w 141"/>
                <a:gd name="T39" fmla="*/ 96 h 176"/>
                <a:gd name="T40" fmla="*/ 63 w 141"/>
                <a:gd name="T41" fmla="*/ 84 h 176"/>
                <a:gd name="T42" fmla="*/ 89 w 141"/>
                <a:gd name="T43" fmla="*/ 31 h 176"/>
                <a:gd name="T44" fmla="*/ 97 w 141"/>
                <a:gd name="T45" fmla="*/ 2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" h="176">
                  <a:moveTo>
                    <a:pt x="80" y="5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9"/>
                    <a:pt x="0" y="121"/>
                    <a:pt x="0" y="123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56" y="165"/>
                    <a:pt x="71" y="158"/>
                    <a:pt x="88" y="158"/>
                  </a:cubicBezTo>
                  <a:cubicBezTo>
                    <a:pt x="105" y="158"/>
                    <a:pt x="120" y="165"/>
                    <a:pt x="131" y="176"/>
                  </a:cubicBezTo>
                  <a:cubicBezTo>
                    <a:pt x="141" y="176"/>
                    <a:pt x="141" y="176"/>
                    <a:pt x="141" y="176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5" y="0"/>
                    <a:pt x="82" y="2"/>
                    <a:pt x="80" y="5"/>
                  </a:cubicBezTo>
                  <a:close/>
                  <a:moveTo>
                    <a:pt x="97" y="26"/>
                  </a:moveTo>
                  <a:cubicBezTo>
                    <a:pt x="106" y="26"/>
                    <a:pt x="106" y="26"/>
                    <a:pt x="106" y="26"/>
                  </a:cubicBezTo>
                  <a:cubicBezTo>
                    <a:pt x="110" y="26"/>
                    <a:pt x="114" y="30"/>
                    <a:pt x="114" y="35"/>
                  </a:cubicBezTo>
                  <a:cubicBezTo>
                    <a:pt x="114" y="40"/>
                    <a:pt x="110" y="44"/>
                    <a:pt x="106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7" y="95"/>
                    <a:pt x="74" y="97"/>
                    <a:pt x="70" y="97"/>
                  </a:cubicBezTo>
                  <a:cubicBezTo>
                    <a:pt x="69" y="97"/>
                    <a:pt x="68" y="96"/>
                    <a:pt x="66" y="96"/>
                  </a:cubicBezTo>
                  <a:cubicBezTo>
                    <a:pt x="62" y="94"/>
                    <a:pt x="60" y="88"/>
                    <a:pt x="63" y="84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90" y="28"/>
                    <a:pt x="93" y="26"/>
                    <a:pt x="9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2">
              <a:extLst>
                <a:ext uri="{FF2B5EF4-FFF2-40B4-BE49-F238E27FC236}">
                  <a16:creationId xmlns="" xmlns:a16="http://schemas.microsoft.com/office/drawing/2014/main" id="{5ECC0631-2500-4CDB-8018-FF71C4206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238" y="3148013"/>
              <a:ext cx="407988" cy="104775"/>
            </a:xfrm>
            <a:custGeom>
              <a:avLst/>
              <a:gdLst>
                <a:gd name="T0" fmla="*/ 0 w 136"/>
                <a:gd name="T1" fmla="*/ 0 h 35"/>
                <a:gd name="T2" fmla="*/ 7 w 136"/>
                <a:gd name="T3" fmla="*/ 26 h 35"/>
                <a:gd name="T4" fmla="*/ 6 w 136"/>
                <a:gd name="T5" fmla="*/ 35 h 35"/>
                <a:gd name="T6" fmla="*/ 131 w 136"/>
                <a:gd name="T7" fmla="*/ 35 h 35"/>
                <a:gd name="T8" fmla="*/ 130 w 136"/>
                <a:gd name="T9" fmla="*/ 26 h 35"/>
                <a:gd name="T10" fmla="*/ 136 w 136"/>
                <a:gd name="T11" fmla="*/ 0 h 35"/>
                <a:gd name="T12" fmla="*/ 0 w 136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35">
                  <a:moveTo>
                    <a:pt x="0" y="0"/>
                  </a:moveTo>
                  <a:cubicBezTo>
                    <a:pt x="4" y="8"/>
                    <a:pt x="7" y="17"/>
                    <a:pt x="7" y="26"/>
                  </a:cubicBezTo>
                  <a:cubicBezTo>
                    <a:pt x="7" y="29"/>
                    <a:pt x="6" y="32"/>
                    <a:pt x="6" y="35"/>
                  </a:cubicBezTo>
                  <a:cubicBezTo>
                    <a:pt x="131" y="35"/>
                    <a:pt x="131" y="35"/>
                    <a:pt x="131" y="35"/>
                  </a:cubicBezTo>
                  <a:cubicBezTo>
                    <a:pt x="130" y="32"/>
                    <a:pt x="130" y="29"/>
                    <a:pt x="130" y="26"/>
                  </a:cubicBezTo>
                  <a:cubicBezTo>
                    <a:pt x="130" y="17"/>
                    <a:pt x="132" y="8"/>
                    <a:pt x="13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="" xmlns:a16="http://schemas.microsoft.com/office/drawing/2014/main" id="{72FA86EE-E319-46ED-94A1-924FB7EB757C}"/>
              </a:ext>
            </a:extLst>
          </p:cNvPr>
          <p:cNvGrpSpPr/>
          <p:nvPr/>
        </p:nvGrpSpPr>
        <p:grpSpPr>
          <a:xfrm>
            <a:off x="5967242" y="2370801"/>
            <a:ext cx="257515" cy="255462"/>
            <a:chOff x="1588" y="-1587"/>
            <a:chExt cx="1792287" cy="1778000"/>
          </a:xfrm>
          <a:solidFill>
            <a:schemeClr val="bg1"/>
          </a:solidFill>
        </p:grpSpPr>
        <p:sp>
          <p:nvSpPr>
            <p:cNvPr id="104" name="Freeform 26">
              <a:extLst>
                <a:ext uri="{FF2B5EF4-FFF2-40B4-BE49-F238E27FC236}">
                  <a16:creationId xmlns="" xmlns:a16="http://schemas.microsoft.com/office/drawing/2014/main" id="{9A1D25D7-6458-4439-BF64-7A3BB02AC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13" y="180976"/>
              <a:ext cx="1162050" cy="560388"/>
            </a:xfrm>
            <a:custGeom>
              <a:avLst/>
              <a:gdLst>
                <a:gd name="T0" fmla="*/ 255 w 732"/>
                <a:gd name="T1" fmla="*/ 0 h 353"/>
                <a:gd name="T2" fmla="*/ 0 w 732"/>
                <a:gd name="T3" fmla="*/ 111 h 353"/>
                <a:gd name="T4" fmla="*/ 504 w 732"/>
                <a:gd name="T5" fmla="*/ 353 h 353"/>
                <a:gd name="T6" fmla="*/ 732 w 732"/>
                <a:gd name="T7" fmla="*/ 259 h 353"/>
                <a:gd name="T8" fmla="*/ 255 w 732"/>
                <a:gd name="T9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2" h="353">
                  <a:moveTo>
                    <a:pt x="255" y="0"/>
                  </a:moveTo>
                  <a:lnTo>
                    <a:pt x="0" y="111"/>
                  </a:lnTo>
                  <a:lnTo>
                    <a:pt x="504" y="353"/>
                  </a:lnTo>
                  <a:lnTo>
                    <a:pt x="732" y="259"/>
                  </a:lnTo>
                  <a:lnTo>
                    <a:pt x="2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27">
              <a:extLst>
                <a:ext uri="{FF2B5EF4-FFF2-40B4-BE49-F238E27FC236}">
                  <a16:creationId xmlns="" xmlns:a16="http://schemas.microsoft.com/office/drawing/2014/main" id="{88E4BCB4-C21B-4835-BA5D-07E453287C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" y="411163"/>
              <a:ext cx="820737" cy="1365250"/>
            </a:xfrm>
            <a:custGeom>
              <a:avLst/>
              <a:gdLst>
                <a:gd name="T0" fmla="*/ 0 w 274"/>
                <a:gd name="T1" fmla="*/ 323 h 456"/>
                <a:gd name="T2" fmla="*/ 7 w 274"/>
                <a:gd name="T3" fmla="*/ 335 h 456"/>
                <a:gd name="T4" fmla="*/ 274 w 274"/>
                <a:gd name="T5" fmla="*/ 456 h 456"/>
                <a:gd name="T6" fmla="*/ 274 w 274"/>
                <a:gd name="T7" fmla="*/ 132 h 456"/>
                <a:gd name="T8" fmla="*/ 0 w 274"/>
                <a:gd name="T9" fmla="*/ 0 h 456"/>
                <a:gd name="T10" fmla="*/ 0 w 274"/>
                <a:gd name="T11" fmla="*/ 323 h 456"/>
                <a:gd name="T12" fmla="*/ 75 w 274"/>
                <a:gd name="T13" fmla="*/ 111 h 456"/>
                <a:gd name="T14" fmla="*/ 92 w 274"/>
                <a:gd name="T15" fmla="*/ 100 h 456"/>
                <a:gd name="T16" fmla="*/ 217 w 274"/>
                <a:gd name="T17" fmla="*/ 162 h 456"/>
                <a:gd name="T18" fmla="*/ 224 w 274"/>
                <a:gd name="T19" fmla="*/ 174 h 456"/>
                <a:gd name="T20" fmla="*/ 224 w 274"/>
                <a:gd name="T21" fmla="*/ 298 h 456"/>
                <a:gd name="T22" fmla="*/ 207 w 274"/>
                <a:gd name="T23" fmla="*/ 310 h 456"/>
                <a:gd name="T24" fmla="*/ 82 w 274"/>
                <a:gd name="T25" fmla="*/ 247 h 456"/>
                <a:gd name="T26" fmla="*/ 75 w 274"/>
                <a:gd name="T27" fmla="*/ 236 h 456"/>
                <a:gd name="T28" fmla="*/ 75 w 274"/>
                <a:gd name="T29" fmla="*/ 11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4" h="456">
                  <a:moveTo>
                    <a:pt x="0" y="323"/>
                  </a:moveTo>
                  <a:cubicBezTo>
                    <a:pt x="0" y="328"/>
                    <a:pt x="3" y="333"/>
                    <a:pt x="7" y="335"/>
                  </a:cubicBezTo>
                  <a:cubicBezTo>
                    <a:pt x="274" y="456"/>
                    <a:pt x="274" y="456"/>
                    <a:pt x="274" y="456"/>
                  </a:cubicBezTo>
                  <a:cubicBezTo>
                    <a:pt x="274" y="132"/>
                    <a:pt x="274" y="132"/>
                    <a:pt x="274" y="13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3"/>
                  </a:lnTo>
                  <a:close/>
                  <a:moveTo>
                    <a:pt x="75" y="111"/>
                  </a:moveTo>
                  <a:cubicBezTo>
                    <a:pt x="75" y="102"/>
                    <a:pt x="84" y="96"/>
                    <a:pt x="92" y="100"/>
                  </a:cubicBezTo>
                  <a:cubicBezTo>
                    <a:pt x="217" y="162"/>
                    <a:pt x="217" y="162"/>
                    <a:pt x="217" y="162"/>
                  </a:cubicBezTo>
                  <a:cubicBezTo>
                    <a:pt x="221" y="164"/>
                    <a:pt x="224" y="169"/>
                    <a:pt x="224" y="174"/>
                  </a:cubicBezTo>
                  <a:cubicBezTo>
                    <a:pt x="224" y="298"/>
                    <a:pt x="224" y="298"/>
                    <a:pt x="224" y="298"/>
                  </a:cubicBezTo>
                  <a:cubicBezTo>
                    <a:pt x="224" y="307"/>
                    <a:pt x="215" y="313"/>
                    <a:pt x="207" y="310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78" y="245"/>
                    <a:pt x="75" y="241"/>
                    <a:pt x="75" y="236"/>
                  </a:cubicBezTo>
                  <a:lnTo>
                    <a:pt x="7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28">
              <a:extLst>
                <a:ext uri="{FF2B5EF4-FFF2-40B4-BE49-F238E27FC236}">
                  <a16:creationId xmlns="" xmlns:a16="http://schemas.microsoft.com/office/drawing/2014/main" id="{5703E78F-0370-46EB-AB46-9013DF409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525" y="411163"/>
              <a:ext cx="895350" cy="1365250"/>
            </a:xfrm>
            <a:custGeom>
              <a:avLst/>
              <a:gdLst>
                <a:gd name="T0" fmla="*/ 0 w 299"/>
                <a:gd name="T1" fmla="*/ 132 h 456"/>
                <a:gd name="T2" fmla="*/ 0 w 299"/>
                <a:gd name="T3" fmla="*/ 456 h 456"/>
                <a:gd name="T4" fmla="*/ 292 w 299"/>
                <a:gd name="T5" fmla="*/ 335 h 456"/>
                <a:gd name="T6" fmla="*/ 299 w 299"/>
                <a:gd name="T7" fmla="*/ 323 h 456"/>
                <a:gd name="T8" fmla="*/ 299 w 299"/>
                <a:gd name="T9" fmla="*/ 0 h 456"/>
                <a:gd name="T10" fmla="*/ 0 w 299"/>
                <a:gd name="T11" fmla="*/ 13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456">
                  <a:moveTo>
                    <a:pt x="0" y="132"/>
                  </a:moveTo>
                  <a:cubicBezTo>
                    <a:pt x="0" y="456"/>
                    <a:pt x="0" y="456"/>
                    <a:pt x="0" y="456"/>
                  </a:cubicBezTo>
                  <a:cubicBezTo>
                    <a:pt x="292" y="335"/>
                    <a:pt x="292" y="335"/>
                    <a:pt x="292" y="335"/>
                  </a:cubicBezTo>
                  <a:cubicBezTo>
                    <a:pt x="296" y="333"/>
                    <a:pt x="299" y="328"/>
                    <a:pt x="299" y="323"/>
                  </a:cubicBezTo>
                  <a:cubicBezTo>
                    <a:pt x="299" y="0"/>
                    <a:pt x="299" y="0"/>
                    <a:pt x="299" y="0"/>
                  </a:cubicBezTo>
                  <a:lnTo>
                    <a:pt x="0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29">
              <a:extLst>
                <a:ext uri="{FF2B5EF4-FFF2-40B4-BE49-F238E27FC236}">
                  <a16:creationId xmlns="" xmlns:a16="http://schemas.microsoft.com/office/drawing/2014/main" id="{F5738BA2-3F37-4074-A813-813372D4A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038" y="-1587"/>
              <a:ext cx="1179512" cy="554038"/>
            </a:xfrm>
            <a:custGeom>
              <a:avLst/>
              <a:gdLst>
                <a:gd name="T0" fmla="*/ 394 w 394"/>
                <a:gd name="T1" fmla="*/ 120 h 185"/>
                <a:gd name="T2" fmla="*/ 120 w 394"/>
                <a:gd name="T3" fmla="*/ 1 h 185"/>
                <a:gd name="T4" fmla="*/ 110 w 394"/>
                <a:gd name="T5" fmla="*/ 1 h 185"/>
                <a:gd name="T6" fmla="*/ 0 w 394"/>
                <a:gd name="T7" fmla="*/ 49 h 185"/>
                <a:gd name="T8" fmla="*/ 253 w 394"/>
                <a:gd name="T9" fmla="*/ 185 h 185"/>
                <a:gd name="T10" fmla="*/ 394 w 394"/>
                <a:gd name="T11" fmla="*/ 12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185">
                  <a:moveTo>
                    <a:pt x="394" y="120"/>
                  </a:moveTo>
                  <a:cubicBezTo>
                    <a:pt x="120" y="1"/>
                    <a:pt x="120" y="1"/>
                    <a:pt x="120" y="1"/>
                  </a:cubicBezTo>
                  <a:cubicBezTo>
                    <a:pt x="117" y="0"/>
                    <a:pt x="113" y="0"/>
                    <a:pt x="110" y="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53" y="185"/>
                    <a:pt x="253" y="185"/>
                    <a:pt x="253" y="185"/>
                  </a:cubicBezTo>
                  <a:lnTo>
                    <a:pt x="394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="" xmlns:a16="http://schemas.microsoft.com/office/drawing/2014/main" id="{581E955E-A117-46D7-B4FC-DB88D224D8A7}"/>
              </a:ext>
            </a:extLst>
          </p:cNvPr>
          <p:cNvGrpSpPr/>
          <p:nvPr/>
        </p:nvGrpSpPr>
        <p:grpSpPr>
          <a:xfrm>
            <a:off x="9571096" y="2358783"/>
            <a:ext cx="275311" cy="263609"/>
            <a:chOff x="1588" y="1588"/>
            <a:chExt cx="1344612" cy="1287462"/>
          </a:xfrm>
          <a:solidFill>
            <a:schemeClr val="bg1"/>
          </a:solidFill>
        </p:grpSpPr>
        <p:sp>
          <p:nvSpPr>
            <p:cNvPr id="112" name="Freeform 33">
              <a:extLst>
                <a:ext uri="{FF2B5EF4-FFF2-40B4-BE49-F238E27FC236}">
                  <a16:creationId xmlns="" xmlns:a16="http://schemas.microsoft.com/office/drawing/2014/main" id="{889353B8-E425-4E7B-917A-28AFDB248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8" y="1588"/>
              <a:ext cx="1344612" cy="1287462"/>
            </a:xfrm>
            <a:custGeom>
              <a:avLst/>
              <a:gdLst>
                <a:gd name="T0" fmla="*/ 441 w 448"/>
                <a:gd name="T1" fmla="*/ 65 h 429"/>
                <a:gd name="T2" fmla="*/ 227 w 448"/>
                <a:gd name="T3" fmla="*/ 0 h 429"/>
                <a:gd name="T4" fmla="*/ 221 w 448"/>
                <a:gd name="T5" fmla="*/ 0 h 429"/>
                <a:gd name="T6" fmla="*/ 7 w 448"/>
                <a:gd name="T7" fmla="*/ 65 h 429"/>
                <a:gd name="T8" fmla="*/ 0 w 448"/>
                <a:gd name="T9" fmla="*/ 74 h 429"/>
                <a:gd name="T10" fmla="*/ 0 w 448"/>
                <a:gd name="T11" fmla="*/ 121 h 429"/>
                <a:gd name="T12" fmla="*/ 9 w 448"/>
                <a:gd name="T13" fmla="*/ 130 h 429"/>
                <a:gd name="T14" fmla="*/ 37 w 448"/>
                <a:gd name="T15" fmla="*/ 130 h 429"/>
                <a:gd name="T16" fmla="*/ 37 w 448"/>
                <a:gd name="T17" fmla="*/ 420 h 429"/>
                <a:gd name="T18" fmla="*/ 47 w 448"/>
                <a:gd name="T19" fmla="*/ 429 h 429"/>
                <a:gd name="T20" fmla="*/ 56 w 448"/>
                <a:gd name="T21" fmla="*/ 420 h 429"/>
                <a:gd name="T22" fmla="*/ 56 w 448"/>
                <a:gd name="T23" fmla="*/ 130 h 429"/>
                <a:gd name="T24" fmla="*/ 392 w 448"/>
                <a:gd name="T25" fmla="*/ 130 h 429"/>
                <a:gd name="T26" fmla="*/ 392 w 448"/>
                <a:gd name="T27" fmla="*/ 420 h 429"/>
                <a:gd name="T28" fmla="*/ 401 w 448"/>
                <a:gd name="T29" fmla="*/ 429 h 429"/>
                <a:gd name="T30" fmla="*/ 411 w 448"/>
                <a:gd name="T31" fmla="*/ 420 h 429"/>
                <a:gd name="T32" fmla="*/ 411 w 448"/>
                <a:gd name="T33" fmla="*/ 130 h 429"/>
                <a:gd name="T34" fmla="*/ 439 w 448"/>
                <a:gd name="T35" fmla="*/ 130 h 429"/>
                <a:gd name="T36" fmla="*/ 448 w 448"/>
                <a:gd name="T37" fmla="*/ 121 h 429"/>
                <a:gd name="T38" fmla="*/ 448 w 448"/>
                <a:gd name="T39" fmla="*/ 74 h 429"/>
                <a:gd name="T40" fmla="*/ 441 w 448"/>
                <a:gd name="T41" fmla="*/ 65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8" h="429">
                  <a:moveTo>
                    <a:pt x="441" y="65"/>
                  </a:moveTo>
                  <a:cubicBezTo>
                    <a:pt x="227" y="0"/>
                    <a:pt x="227" y="0"/>
                    <a:pt x="227" y="0"/>
                  </a:cubicBezTo>
                  <a:cubicBezTo>
                    <a:pt x="225" y="0"/>
                    <a:pt x="223" y="0"/>
                    <a:pt x="221" y="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3" y="67"/>
                    <a:pt x="0" y="70"/>
                    <a:pt x="0" y="74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6"/>
                    <a:pt x="4" y="130"/>
                    <a:pt x="9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420"/>
                    <a:pt x="37" y="420"/>
                    <a:pt x="37" y="420"/>
                  </a:cubicBezTo>
                  <a:cubicBezTo>
                    <a:pt x="37" y="425"/>
                    <a:pt x="42" y="429"/>
                    <a:pt x="47" y="429"/>
                  </a:cubicBezTo>
                  <a:cubicBezTo>
                    <a:pt x="52" y="429"/>
                    <a:pt x="56" y="425"/>
                    <a:pt x="56" y="42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392" y="130"/>
                    <a:pt x="392" y="130"/>
                    <a:pt x="392" y="130"/>
                  </a:cubicBezTo>
                  <a:cubicBezTo>
                    <a:pt x="392" y="420"/>
                    <a:pt x="392" y="420"/>
                    <a:pt x="392" y="420"/>
                  </a:cubicBezTo>
                  <a:cubicBezTo>
                    <a:pt x="392" y="425"/>
                    <a:pt x="396" y="429"/>
                    <a:pt x="401" y="429"/>
                  </a:cubicBezTo>
                  <a:cubicBezTo>
                    <a:pt x="406" y="429"/>
                    <a:pt x="411" y="425"/>
                    <a:pt x="411" y="420"/>
                  </a:cubicBezTo>
                  <a:cubicBezTo>
                    <a:pt x="411" y="130"/>
                    <a:pt x="411" y="130"/>
                    <a:pt x="411" y="130"/>
                  </a:cubicBezTo>
                  <a:cubicBezTo>
                    <a:pt x="439" y="130"/>
                    <a:pt x="439" y="130"/>
                    <a:pt x="439" y="130"/>
                  </a:cubicBezTo>
                  <a:cubicBezTo>
                    <a:pt x="444" y="130"/>
                    <a:pt x="448" y="126"/>
                    <a:pt x="448" y="121"/>
                  </a:cubicBezTo>
                  <a:cubicBezTo>
                    <a:pt x="448" y="74"/>
                    <a:pt x="448" y="74"/>
                    <a:pt x="448" y="74"/>
                  </a:cubicBezTo>
                  <a:cubicBezTo>
                    <a:pt x="448" y="70"/>
                    <a:pt x="445" y="67"/>
                    <a:pt x="44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34">
              <a:extLst>
                <a:ext uri="{FF2B5EF4-FFF2-40B4-BE49-F238E27FC236}">
                  <a16:creationId xmlns="" xmlns:a16="http://schemas.microsoft.com/office/drawing/2014/main" id="{9570C4ED-D03A-48E2-8499-45A53A9F3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263" y="449263"/>
              <a:ext cx="449262" cy="392112"/>
            </a:xfrm>
            <a:custGeom>
              <a:avLst/>
              <a:gdLst>
                <a:gd name="T0" fmla="*/ 140 w 150"/>
                <a:gd name="T1" fmla="*/ 0 h 131"/>
                <a:gd name="T2" fmla="*/ 94 w 150"/>
                <a:gd name="T3" fmla="*/ 0 h 131"/>
                <a:gd name="T4" fmla="*/ 94 w 150"/>
                <a:gd name="T5" fmla="*/ 47 h 131"/>
                <a:gd name="T6" fmla="*/ 84 w 150"/>
                <a:gd name="T7" fmla="*/ 56 h 131"/>
                <a:gd name="T8" fmla="*/ 66 w 150"/>
                <a:gd name="T9" fmla="*/ 56 h 131"/>
                <a:gd name="T10" fmla="*/ 56 w 150"/>
                <a:gd name="T11" fmla="*/ 47 h 131"/>
                <a:gd name="T12" fmla="*/ 56 w 150"/>
                <a:gd name="T13" fmla="*/ 0 h 131"/>
                <a:gd name="T14" fmla="*/ 10 w 150"/>
                <a:gd name="T15" fmla="*/ 0 h 131"/>
                <a:gd name="T16" fmla="*/ 0 w 150"/>
                <a:gd name="T17" fmla="*/ 9 h 131"/>
                <a:gd name="T18" fmla="*/ 0 w 150"/>
                <a:gd name="T19" fmla="*/ 121 h 131"/>
                <a:gd name="T20" fmla="*/ 10 w 150"/>
                <a:gd name="T21" fmla="*/ 131 h 131"/>
                <a:gd name="T22" fmla="*/ 140 w 150"/>
                <a:gd name="T23" fmla="*/ 131 h 131"/>
                <a:gd name="T24" fmla="*/ 150 w 150"/>
                <a:gd name="T25" fmla="*/ 121 h 131"/>
                <a:gd name="T26" fmla="*/ 150 w 150"/>
                <a:gd name="T27" fmla="*/ 9 h 131"/>
                <a:gd name="T28" fmla="*/ 140 w 150"/>
                <a:gd name="T2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31">
                  <a:moveTo>
                    <a:pt x="14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52"/>
                    <a:pt x="89" y="56"/>
                    <a:pt x="84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1" y="56"/>
                    <a:pt x="56" y="52"/>
                    <a:pt x="56" y="4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6"/>
                    <a:pt x="5" y="131"/>
                    <a:pt x="10" y="131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5" y="131"/>
                    <a:pt x="150" y="126"/>
                    <a:pt x="150" y="121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4"/>
                    <a:pt x="145" y="0"/>
                    <a:pt x="1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35">
              <a:extLst>
                <a:ext uri="{FF2B5EF4-FFF2-40B4-BE49-F238E27FC236}">
                  <a16:creationId xmlns="" xmlns:a16="http://schemas.microsoft.com/office/drawing/2014/main" id="{DC7EACBC-E293-4560-8E60-59B647B8C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13" y="895350"/>
              <a:ext cx="447675" cy="393700"/>
            </a:xfrm>
            <a:custGeom>
              <a:avLst/>
              <a:gdLst>
                <a:gd name="T0" fmla="*/ 140 w 149"/>
                <a:gd name="T1" fmla="*/ 0 h 131"/>
                <a:gd name="T2" fmla="*/ 93 w 149"/>
                <a:gd name="T3" fmla="*/ 0 h 131"/>
                <a:gd name="T4" fmla="*/ 93 w 149"/>
                <a:gd name="T5" fmla="*/ 47 h 131"/>
                <a:gd name="T6" fmla="*/ 84 w 149"/>
                <a:gd name="T7" fmla="*/ 56 h 131"/>
                <a:gd name="T8" fmla="*/ 65 w 149"/>
                <a:gd name="T9" fmla="*/ 56 h 131"/>
                <a:gd name="T10" fmla="*/ 56 w 149"/>
                <a:gd name="T11" fmla="*/ 47 h 131"/>
                <a:gd name="T12" fmla="*/ 56 w 149"/>
                <a:gd name="T13" fmla="*/ 0 h 131"/>
                <a:gd name="T14" fmla="*/ 9 w 149"/>
                <a:gd name="T15" fmla="*/ 0 h 131"/>
                <a:gd name="T16" fmla="*/ 0 w 149"/>
                <a:gd name="T17" fmla="*/ 10 h 131"/>
                <a:gd name="T18" fmla="*/ 0 w 149"/>
                <a:gd name="T19" fmla="*/ 122 h 131"/>
                <a:gd name="T20" fmla="*/ 9 w 149"/>
                <a:gd name="T21" fmla="*/ 131 h 131"/>
                <a:gd name="T22" fmla="*/ 140 w 149"/>
                <a:gd name="T23" fmla="*/ 131 h 131"/>
                <a:gd name="T24" fmla="*/ 149 w 149"/>
                <a:gd name="T25" fmla="*/ 122 h 131"/>
                <a:gd name="T26" fmla="*/ 149 w 149"/>
                <a:gd name="T27" fmla="*/ 10 h 131"/>
                <a:gd name="T28" fmla="*/ 140 w 149"/>
                <a:gd name="T2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31">
                  <a:moveTo>
                    <a:pt x="140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3" y="52"/>
                    <a:pt x="89" y="56"/>
                    <a:pt x="84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0" y="56"/>
                    <a:pt x="56" y="52"/>
                    <a:pt x="56" y="4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7"/>
                    <a:pt x="4" y="131"/>
                    <a:pt x="9" y="131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5" y="131"/>
                    <a:pt x="149" y="127"/>
                    <a:pt x="149" y="122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5"/>
                    <a:pt x="145" y="0"/>
                    <a:pt x="1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36">
              <a:extLst>
                <a:ext uri="{FF2B5EF4-FFF2-40B4-BE49-F238E27FC236}">
                  <a16:creationId xmlns="" xmlns:a16="http://schemas.microsoft.com/office/drawing/2014/main" id="{A3CCDA68-0266-4690-8AAA-A75ED3EC1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250" y="895350"/>
              <a:ext cx="390525" cy="393700"/>
            </a:xfrm>
            <a:custGeom>
              <a:avLst/>
              <a:gdLst>
                <a:gd name="T0" fmla="*/ 121 w 130"/>
                <a:gd name="T1" fmla="*/ 0 h 131"/>
                <a:gd name="T2" fmla="*/ 93 w 130"/>
                <a:gd name="T3" fmla="*/ 0 h 131"/>
                <a:gd name="T4" fmla="*/ 93 w 130"/>
                <a:gd name="T5" fmla="*/ 47 h 131"/>
                <a:gd name="T6" fmla="*/ 84 w 130"/>
                <a:gd name="T7" fmla="*/ 56 h 131"/>
                <a:gd name="T8" fmla="*/ 46 w 130"/>
                <a:gd name="T9" fmla="*/ 56 h 131"/>
                <a:gd name="T10" fmla="*/ 37 w 130"/>
                <a:gd name="T11" fmla="*/ 47 h 131"/>
                <a:gd name="T12" fmla="*/ 37 w 130"/>
                <a:gd name="T13" fmla="*/ 0 h 131"/>
                <a:gd name="T14" fmla="*/ 9 w 130"/>
                <a:gd name="T15" fmla="*/ 0 h 131"/>
                <a:gd name="T16" fmla="*/ 0 w 130"/>
                <a:gd name="T17" fmla="*/ 10 h 131"/>
                <a:gd name="T18" fmla="*/ 0 w 130"/>
                <a:gd name="T19" fmla="*/ 122 h 131"/>
                <a:gd name="T20" fmla="*/ 9 w 130"/>
                <a:gd name="T21" fmla="*/ 131 h 131"/>
                <a:gd name="T22" fmla="*/ 121 w 130"/>
                <a:gd name="T23" fmla="*/ 131 h 131"/>
                <a:gd name="T24" fmla="*/ 130 w 130"/>
                <a:gd name="T25" fmla="*/ 122 h 131"/>
                <a:gd name="T26" fmla="*/ 130 w 130"/>
                <a:gd name="T27" fmla="*/ 10 h 131"/>
                <a:gd name="T28" fmla="*/ 121 w 130"/>
                <a:gd name="T2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31">
                  <a:moveTo>
                    <a:pt x="121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3" y="52"/>
                    <a:pt x="89" y="56"/>
                    <a:pt x="84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1" y="56"/>
                    <a:pt x="37" y="52"/>
                    <a:pt x="37" y="4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7"/>
                    <a:pt x="4" y="131"/>
                    <a:pt x="9" y="131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6" y="131"/>
                    <a:pt x="130" y="127"/>
                    <a:pt x="130" y="122"/>
                  </a:cubicBezTo>
                  <a:cubicBezTo>
                    <a:pt x="130" y="10"/>
                    <a:pt x="130" y="10"/>
                    <a:pt x="130" y="10"/>
                  </a:cubicBezTo>
                  <a:cubicBezTo>
                    <a:pt x="130" y="5"/>
                    <a:pt x="126" y="0"/>
                    <a:pt x="1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="" xmlns:a16="http://schemas.microsoft.com/office/drawing/2014/main" id="{4F9A0CB8-F702-449D-AC5F-818285695174}"/>
              </a:ext>
            </a:extLst>
          </p:cNvPr>
          <p:cNvGrpSpPr/>
          <p:nvPr/>
        </p:nvGrpSpPr>
        <p:grpSpPr>
          <a:xfrm>
            <a:off x="9581535" y="5399139"/>
            <a:ext cx="254433" cy="254742"/>
            <a:chOff x="114300" y="2416175"/>
            <a:chExt cx="1306513" cy="1308100"/>
          </a:xfrm>
          <a:solidFill>
            <a:schemeClr val="bg1"/>
          </a:solidFill>
        </p:grpSpPr>
        <p:sp>
          <p:nvSpPr>
            <p:cNvPr id="120" name="Freeform 40">
              <a:extLst>
                <a:ext uri="{FF2B5EF4-FFF2-40B4-BE49-F238E27FC236}">
                  <a16:creationId xmlns="" xmlns:a16="http://schemas.microsoft.com/office/drawing/2014/main" id="{5AAD127F-AEAF-411B-B63F-D78981BD6E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9475" y="2524125"/>
              <a:ext cx="541338" cy="546100"/>
            </a:xfrm>
            <a:custGeom>
              <a:avLst/>
              <a:gdLst>
                <a:gd name="T0" fmla="*/ 174 w 180"/>
                <a:gd name="T1" fmla="*/ 108 h 182"/>
                <a:gd name="T2" fmla="*/ 162 w 180"/>
                <a:gd name="T3" fmla="*/ 101 h 182"/>
                <a:gd name="T4" fmla="*/ 162 w 180"/>
                <a:gd name="T5" fmla="*/ 81 h 182"/>
                <a:gd name="T6" fmla="*/ 174 w 180"/>
                <a:gd name="T7" fmla="*/ 74 h 182"/>
                <a:gd name="T8" fmla="*/ 178 w 180"/>
                <a:gd name="T9" fmla="*/ 61 h 182"/>
                <a:gd name="T10" fmla="*/ 160 w 180"/>
                <a:gd name="T11" fmla="*/ 30 h 182"/>
                <a:gd name="T12" fmla="*/ 147 w 180"/>
                <a:gd name="T13" fmla="*/ 27 h 182"/>
                <a:gd name="T14" fmla="*/ 134 w 180"/>
                <a:gd name="T15" fmla="*/ 34 h 182"/>
                <a:gd name="T16" fmla="*/ 117 w 180"/>
                <a:gd name="T17" fmla="*/ 24 h 182"/>
                <a:gd name="T18" fmla="*/ 117 w 180"/>
                <a:gd name="T19" fmla="*/ 9 h 182"/>
                <a:gd name="T20" fmla="*/ 108 w 180"/>
                <a:gd name="T21" fmla="*/ 0 h 182"/>
                <a:gd name="T22" fmla="*/ 72 w 180"/>
                <a:gd name="T23" fmla="*/ 0 h 182"/>
                <a:gd name="T24" fmla="*/ 63 w 180"/>
                <a:gd name="T25" fmla="*/ 9 h 182"/>
                <a:gd name="T26" fmla="*/ 63 w 180"/>
                <a:gd name="T27" fmla="*/ 24 h 182"/>
                <a:gd name="T28" fmla="*/ 46 w 180"/>
                <a:gd name="T29" fmla="*/ 34 h 182"/>
                <a:gd name="T30" fmla="*/ 33 w 180"/>
                <a:gd name="T31" fmla="*/ 27 h 182"/>
                <a:gd name="T32" fmla="*/ 20 w 180"/>
                <a:gd name="T33" fmla="*/ 30 h 182"/>
                <a:gd name="T34" fmla="*/ 2 w 180"/>
                <a:gd name="T35" fmla="*/ 61 h 182"/>
                <a:gd name="T36" fmla="*/ 6 w 180"/>
                <a:gd name="T37" fmla="*/ 74 h 182"/>
                <a:gd name="T38" fmla="*/ 18 w 180"/>
                <a:gd name="T39" fmla="*/ 81 h 182"/>
                <a:gd name="T40" fmla="*/ 18 w 180"/>
                <a:gd name="T41" fmla="*/ 101 h 182"/>
                <a:gd name="T42" fmla="*/ 6 w 180"/>
                <a:gd name="T43" fmla="*/ 108 h 182"/>
                <a:gd name="T44" fmla="*/ 2 w 180"/>
                <a:gd name="T45" fmla="*/ 121 h 182"/>
                <a:gd name="T46" fmla="*/ 20 w 180"/>
                <a:gd name="T47" fmla="*/ 152 h 182"/>
                <a:gd name="T48" fmla="*/ 33 w 180"/>
                <a:gd name="T49" fmla="*/ 156 h 182"/>
                <a:gd name="T50" fmla="*/ 46 w 180"/>
                <a:gd name="T51" fmla="*/ 148 h 182"/>
                <a:gd name="T52" fmla="*/ 63 w 180"/>
                <a:gd name="T53" fmla="*/ 158 h 182"/>
                <a:gd name="T54" fmla="*/ 63 w 180"/>
                <a:gd name="T55" fmla="*/ 173 h 182"/>
                <a:gd name="T56" fmla="*/ 72 w 180"/>
                <a:gd name="T57" fmla="*/ 182 h 182"/>
                <a:gd name="T58" fmla="*/ 108 w 180"/>
                <a:gd name="T59" fmla="*/ 182 h 182"/>
                <a:gd name="T60" fmla="*/ 117 w 180"/>
                <a:gd name="T61" fmla="*/ 173 h 182"/>
                <a:gd name="T62" fmla="*/ 117 w 180"/>
                <a:gd name="T63" fmla="*/ 158 h 182"/>
                <a:gd name="T64" fmla="*/ 134 w 180"/>
                <a:gd name="T65" fmla="*/ 148 h 182"/>
                <a:gd name="T66" fmla="*/ 147 w 180"/>
                <a:gd name="T67" fmla="*/ 156 h 182"/>
                <a:gd name="T68" fmla="*/ 160 w 180"/>
                <a:gd name="T69" fmla="*/ 152 h 182"/>
                <a:gd name="T70" fmla="*/ 178 w 180"/>
                <a:gd name="T71" fmla="*/ 121 h 182"/>
                <a:gd name="T72" fmla="*/ 174 w 180"/>
                <a:gd name="T73" fmla="*/ 108 h 182"/>
                <a:gd name="T74" fmla="*/ 90 w 180"/>
                <a:gd name="T75" fmla="*/ 127 h 182"/>
                <a:gd name="T76" fmla="*/ 54 w 180"/>
                <a:gd name="T77" fmla="*/ 91 h 182"/>
                <a:gd name="T78" fmla="*/ 90 w 180"/>
                <a:gd name="T79" fmla="*/ 55 h 182"/>
                <a:gd name="T80" fmla="*/ 126 w 180"/>
                <a:gd name="T81" fmla="*/ 91 h 182"/>
                <a:gd name="T82" fmla="*/ 90 w 180"/>
                <a:gd name="T83" fmla="*/ 12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0" h="182">
                  <a:moveTo>
                    <a:pt x="174" y="108"/>
                  </a:moveTo>
                  <a:cubicBezTo>
                    <a:pt x="162" y="101"/>
                    <a:pt x="162" y="101"/>
                    <a:pt x="162" y="101"/>
                  </a:cubicBezTo>
                  <a:cubicBezTo>
                    <a:pt x="163" y="91"/>
                    <a:pt x="163" y="91"/>
                    <a:pt x="162" y="81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79" y="71"/>
                    <a:pt x="180" y="66"/>
                    <a:pt x="178" y="61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57" y="26"/>
                    <a:pt x="152" y="24"/>
                    <a:pt x="147" y="27"/>
                  </a:cubicBezTo>
                  <a:cubicBezTo>
                    <a:pt x="134" y="34"/>
                    <a:pt x="134" y="34"/>
                    <a:pt x="134" y="34"/>
                  </a:cubicBezTo>
                  <a:cubicBezTo>
                    <a:pt x="129" y="30"/>
                    <a:pt x="124" y="26"/>
                    <a:pt x="117" y="24"/>
                  </a:cubicBezTo>
                  <a:cubicBezTo>
                    <a:pt x="117" y="9"/>
                    <a:pt x="117" y="9"/>
                    <a:pt x="117" y="9"/>
                  </a:cubicBezTo>
                  <a:cubicBezTo>
                    <a:pt x="117" y="4"/>
                    <a:pt x="113" y="0"/>
                    <a:pt x="108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7" y="0"/>
                    <a:pt x="63" y="4"/>
                    <a:pt x="63" y="9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57" y="26"/>
                    <a:pt x="51" y="30"/>
                    <a:pt x="46" y="34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29" y="24"/>
                    <a:pt x="23" y="26"/>
                    <a:pt x="20" y="30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0" y="66"/>
                    <a:pt x="1" y="71"/>
                    <a:pt x="6" y="74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7" y="91"/>
                    <a:pt x="17" y="91"/>
                    <a:pt x="18" y="101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1" y="111"/>
                    <a:pt x="0" y="116"/>
                    <a:pt x="2" y="121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3" y="157"/>
                    <a:pt x="29" y="158"/>
                    <a:pt x="33" y="156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51" y="152"/>
                    <a:pt x="57" y="156"/>
                    <a:pt x="63" y="158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3" y="178"/>
                    <a:pt x="67" y="182"/>
                    <a:pt x="72" y="182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13" y="182"/>
                    <a:pt x="117" y="178"/>
                    <a:pt x="117" y="173"/>
                  </a:cubicBezTo>
                  <a:cubicBezTo>
                    <a:pt x="117" y="158"/>
                    <a:pt x="117" y="158"/>
                    <a:pt x="117" y="158"/>
                  </a:cubicBezTo>
                  <a:cubicBezTo>
                    <a:pt x="124" y="156"/>
                    <a:pt x="129" y="152"/>
                    <a:pt x="134" y="148"/>
                  </a:cubicBezTo>
                  <a:cubicBezTo>
                    <a:pt x="147" y="156"/>
                    <a:pt x="147" y="156"/>
                    <a:pt x="147" y="156"/>
                  </a:cubicBezTo>
                  <a:cubicBezTo>
                    <a:pt x="152" y="158"/>
                    <a:pt x="157" y="157"/>
                    <a:pt x="160" y="152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80" y="116"/>
                    <a:pt x="179" y="111"/>
                    <a:pt x="174" y="108"/>
                  </a:cubicBezTo>
                  <a:close/>
                  <a:moveTo>
                    <a:pt x="90" y="127"/>
                  </a:moveTo>
                  <a:cubicBezTo>
                    <a:pt x="70" y="127"/>
                    <a:pt x="54" y="111"/>
                    <a:pt x="54" y="91"/>
                  </a:cubicBezTo>
                  <a:cubicBezTo>
                    <a:pt x="54" y="71"/>
                    <a:pt x="70" y="55"/>
                    <a:pt x="90" y="55"/>
                  </a:cubicBezTo>
                  <a:cubicBezTo>
                    <a:pt x="110" y="55"/>
                    <a:pt x="126" y="71"/>
                    <a:pt x="126" y="91"/>
                  </a:cubicBezTo>
                  <a:cubicBezTo>
                    <a:pt x="126" y="111"/>
                    <a:pt x="110" y="127"/>
                    <a:pt x="9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41">
              <a:extLst>
                <a:ext uri="{FF2B5EF4-FFF2-40B4-BE49-F238E27FC236}">
                  <a16:creationId xmlns="" xmlns:a16="http://schemas.microsoft.com/office/drawing/2014/main" id="{1B02833A-119B-42A6-9D04-1D225FA563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300" y="2416175"/>
              <a:ext cx="603250" cy="603250"/>
            </a:xfrm>
            <a:custGeom>
              <a:avLst/>
              <a:gdLst>
                <a:gd name="T0" fmla="*/ 197 w 201"/>
                <a:gd name="T1" fmla="*/ 184 h 201"/>
                <a:gd name="T2" fmla="*/ 145 w 201"/>
                <a:gd name="T3" fmla="*/ 132 h 201"/>
                <a:gd name="T4" fmla="*/ 163 w 201"/>
                <a:gd name="T5" fmla="*/ 82 h 201"/>
                <a:gd name="T6" fmla="*/ 82 w 201"/>
                <a:gd name="T7" fmla="*/ 0 h 201"/>
                <a:gd name="T8" fmla="*/ 0 w 201"/>
                <a:gd name="T9" fmla="*/ 82 h 201"/>
                <a:gd name="T10" fmla="*/ 82 w 201"/>
                <a:gd name="T11" fmla="*/ 163 h 201"/>
                <a:gd name="T12" fmla="*/ 132 w 201"/>
                <a:gd name="T13" fmla="*/ 145 h 201"/>
                <a:gd name="T14" fmla="*/ 184 w 201"/>
                <a:gd name="T15" fmla="*/ 197 h 201"/>
                <a:gd name="T16" fmla="*/ 197 w 201"/>
                <a:gd name="T17" fmla="*/ 197 h 201"/>
                <a:gd name="T18" fmla="*/ 197 w 201"/>
                <a:gd name="T19" fmla="*/ 184 h 201"/>
                <a:gd name="T20" fmla="*/ 82 w 201"/>
                <a:gd name="T21" fmla="*/ 145 h 201"/>
                <a:gd name="T22" fmla="*/ 18 w 201"/>
                <a:gd name="T23" fmla="*/ 82 h 201"/>
                <a:gd name="T24" fmla="*/ 82 w 201"/>
                <a:gd name="T25" fmla="*/ 18 h 201"/>
                <a:gd name="T26" fmla="*/ 145 w 201"/>
                <a:gd name="T27" fmla="*/ 82 h 201"/>
                <a:gd name="T28" fmla="*/ 82 w 201"/>
                <a:gd name="T29" fmla="*/ 14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1" h="201">
                  <a:moveTo>
                    <a:pt x="197" y="184"/>
                  </a:moveTo>
                  <a:cubicBezTo>
                    <a:pt x="145" y="132"/>
                    <a:pt x="145" y="132"/>
                    <a:pt x="145" y="132"/>
                  </a:cubicBezTo>
                  <a:cubicBezTo>
                    <a:pt x="156" y="119"/>
                    <a:pt x="163" y="101"/>
                    <a:pt x="163" y="82"/>
                  </a:cubicBezTo>
                  <a:cubicBezTo>
                    <a:pt x="163" y="37"/>
                    <a:pt x="127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127"/>
                    <a:pt x="37" y="163"/>
                    <a:pt x="82" y="163"/>
                  </a:cubicBezTo>
                  <a:cubicBezTo>
                    <a:pt x="101" y="163"/>
                    <a:pt x="118" y="157"/>
                    <a:pt x="132" y="145"/>
                  </a:cubicBezTo>
                  <a:cubicBezTo>
                    <a:pt x="184" y="197"/>
                    <a:pt x="184" y="197"/>
                    <a:pt x="184" y="197"/>
                  </a:cubicBezTo>
                  <a:cubicBezTo>
                    <a:pt x="188" y="201"/>
                    <a:pt x="193" y="201"/>
                    <a:pt x="197" y="197"/>
                  </a:cubicBezTo>
                  <a:cubicBezTo>
                    <a:pt x="201" y="194"/>
                    <a:pt x="201" y="188"/>
                    <a:pt x="197" y="184"/>
                  </a:cubicBezTo>
                  <a:close/>
                  <a:moveTo>
                    <a:pt x="82" y="145"/>
                  </a:moveTo>
                  <a:cubicBezTo>
                    <a:pt x="47" y="145"/>
                    <a:pt x="18" y="117"/>
                    <a:pt x="18" y="82"/>
                  </a:cubicBezTo>
                  <a:cubicBezTo>
                    <a:pt x="18" y="47"/>
                    <a:pt x="47" y="18"/>
                    <a:pt x="82" y="18"/>
                  </a:cubicBezTo>
                  <a:cubicBezTo>
                    <a:pt x="117" y="18"/>
                    <a:pt x="145" y="47"/>
                    <a:pt x="145" y="82"/>
                  </a:cubicBezTo>
                  <a:cubicBezTo>
                    <a:pt x="145" y="117"/>
                    <a:pt x="117" y="145"/>
                    <a:pt x="82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42">
              <a:extLst>
                <a:ext uri="{FF2B5EF4-FFF2-40B4-BE49-F238E27FC236}">
                  <a16:creationId xmlns="" xmlns:a16="http://schemas.microsoft.com/office/drawing/2014/main" id="{04597BFE-17DA-4CCC-8748-FEA6A211F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750" y="2797175"/>
              <a:ext cx="812800" cy="327025"/>
            </a:xfrm>
            <a:custGeom>
              <a:avLst/>
              <a:gdLst>
                <a:gd name="T0" fmla="*/ 271 w 271"/>
                <a:gd name="T1" fmla="*/ 109 h 109"/>
                <a:gd name="T2" fmla="*/ 244 w 271"/>
                <a:gd name="T3" fmla="*/ 79 h 109"/>
                <a:gd name="T4" fmla="*/ 243 w 271"/>
                <a:gd name="T5" fmla="*/ 79 h 109"/>
                <a:gd name="T6" fmla="*/ 203 w 271"/>
                <a:gd name="T7" fmla="*/ 70 h 109"/>
                <a:gd name="T8" fmla="*/ 185 w 271"/>
                <a:gd name="T9" fmla="*/ 39 h 109"/>
                <a:gd name="T10" fmla="*/ 197 w 271"/>
                <a:gd name="T11" fmla="*/ 0 h 109"/>
                <a:gd name="T12" fmla="*/ 113 w 271"/>
                <a:gd name="T13" fmla="*/ 0 h 109"/>
                <a:gd name="T14" fmla="*/ 112 w 271"/>
                <a:gd name="T15" fmla="*/ 3 h 109"/>
                <a:gd name="T16" fmla="*/ 153 w 271"/>
                <a:gd name="T17" fmla="*/ 44 h 109"/>
                <a:gd name="T18" fmla="*/ 153 w 271"/>
                <a:gd name="T19" fmla="*/ 83 h 109"/>
                <a:gd name="T20" fmla="*/ 114 w 271"/>
                <a:gd name="T21" fmla="*/ 83 h 109"/>
                <a:gd name="T22" fmla="*/ 73 w 271"/>
                <a:gd name="T23" fmla="*/ 42 h 109"/>
                <a:gd name="T24" fmla="*/ 17 w 271"/>
                <a:gd name="T25" fmla="*/ 54 h 109"/>
                <a:gd name="T26" fmla="*/ 0 w 271"/>
                <a:gd name="T27" fmla="*/ 109 h 109"/>
                <a:gd name="T28" fmla="*/ 271 w 271"/>
                <a:gd name="T2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1" h="109">
                  <a:moveTo>
                    <a:pt x="271" y="109"/>
                  </a:moveTo>
                  <a:cubicBezTo>
                    <a:pt x="257" y="109"/>
                    <a:pt x="244" y="98"/>
                    <a:pt x="244" y="79"/>
                  </a:cubicBezTo>
                  <a:cubicBezTo>
                    <a:pt x="244" y="79"/>
                    <a:pt x="244" y="79"/>
                    <a:pt x="243" y="79"/>
                  </a:cubicBezTo>
                  <a:cubicBezTo>
                    <a:pt x="225" y="89"/>
                    <a:pt x="210" y="83"/>
                    <a:pt x="203" y="70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78" y="26"/>
                    <a:pt x="180" y="10"/>
                    <a:pt x="197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1"/>
                    <a:pt x="112" y="2"/>
                    <a:pt x="112" y="3"/>
                  </a:cubicBezTo>
                  <a:cubicBezTo>
                    <a:pt x="153" y="44"/>
                    <a:pt x="153" y="44"/>
                    <a:pt x="153" y="44"/>
                  </a:cubicBezTo>
                  <a:cubicBezTo>
                    <a:pt x="164" y="55"/>
                    <a:pt x="164" y="72"/>
                    <a:pt x="153" y="83"/>
                  </a:cubicBezTo>
                  <a:cubicBezTo>
                    <a:pt x="142" y="94"/>
                    <a:pt x="125" y="94"/>
                    <a:pt x="114" y="83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53" y="53"/>
                    <a:pt x="36" y="56"/>
                    <a:pt x="17" y="54"/>
                  </a:cubicBezTo>
                  <a:cubicBezTo>
                    <a:pt x="0" y="109"/>
                    <a:pt x="0" y="109"/>
                    <a:pt x="0" y="109"/>
                  </a:cubicBezTo>
                  <a:lnTo>
                    <a:pt x="271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43">
              <a:extLst>
                <a:ext uri="{FF2B5EF4-FFF2-40B4-BE49-F238E27FC236}">
                  <a16:creationId xmlns="" xmlns:a16="http://schemas.microsoft.com/office/drawing/2014/main" id="{3ED6D07E-2521-4E3B-ACA6-F941F45724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225" y="3178175"/>
              <a:ext cx="982663" cy="546100"/>
            </a:xfrm>
            <a:custGeom>
              <a:avLst/>
              <a:gdLst>
                <a:gd name="T0" fmla="*/ 0 w 327"/>
                <a:gd name="T1" fmla="*/ 0 h 182"/>
                <a:gd name="T2" fmla="*/ 0 w 327"/>
                <a:gd name="T3" fmla="*/ 173 h 182"/>
                <a:gd name="T4" fmla="*/ 9 w 327"/>
                <a:gd name="T5" fmla="*/ 182 h 182"/>
                <a:gd name="T6" fmla="*/ 318 w 327"/>
                <a:gd name="T7" fmla="*/ 182 h 182"/>
                <a:gd name="T8" fmla="*/ 327 w 327"/>
                <a:gd name="T9" fmla="*/ 173 h 182"/>
                <a:gd name="T10" fmla="*/ 327 w 327"/>
                <a:gd name="T11" fmla="*/ 0 h 182"/>
                <a:gd name="T12" fmla="*/ 0 w 327"/>
                <a:gd name="T13" fmla="*/ 0 h 182"/>
                <a:gd name="T14" fmla="*/ 291 w 327"/>
                <a:gd name="T15" fmla="*/ 146 h 182"/>
                <a:gd name="T16" fmla="*/ 164 w 327"/>
                <a:gd name="T17" fmla="*/ 146 h 182"/>
                <a:gd name="T18" fmla="*/ 164 w 327"/>
                <a:gd name="T19" fmla="*/ 91 h 182"/>
                <a:gd name="T20" fmla="*/ 291 w 327"/>
                <a:gd name="T21" fmla="*/ 91 h 182"/>
                <a:gd name="T22" fmla="*/ 291 w 327"/>
                <a:gd name="T23" fmla="*/ 14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7" h="182">
                  <a:moveTo>
                    <a:pt x="0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178"/>
                    <a:pt x="4" y="182"/>
                    <a:pt x="9" y="182"/>
                  </a:cubicBezTo>
                  <a:cubicBezTo>
                    <a:pt x="318" y="182"/>
                    <a:pt x="318" y="182"/>
                    <a:pt x="318" y="182"/>
                  </a:cubicBezTo>
                  <a:cubicBezTo>
                    <a:pt x="323" y="182"/>
                    <a:pt x="327" y="178"/>
                    <a:pt x="327" y="173"/>
                  </a:cubicBezTo>
                  <a:cubicBezTo>
                    <a:pt x="327" y="0"/>
                    <a:pt x="327" y="0"/>
                    <a:pt x="327" y="0"/>
                  </a:cubicBezTo>
                  <a:lnTo>
                    <a:pt x="0" y="0"/>
                  </a:lnTo>
                  <a:close/>
                  <a:moveTo>
                    <a:pt x="291" y="146"/>
                  </a:moveTo>
                  <a:cubicBezTo>
                    <a:pt x="164" y="146"/>
                    <a:pt x="164" y="146"/>
                    <a:pt x="164" y="146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291" y="91"/>
                    <a:pt x="291" y="91"/>
                    <a:pt x="291" y="91"/>
                  </a:cubicBezTo>
                  <a:lnTo>
                    <a:pt x="291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="" xmlns:a16="http://schemas.microsoft.com/office/drawing/2014/main" id="{B684F4A4-705D-4DFE-BCBC-4633FA228B49}"/>
              </a:ext>
            </a:extLst>
          </p:cNvPr>
          <p:cNvGrpSpPr/>
          <p:nvPr/>
        </p:nvGrpSpPr>
        <p:grpSpPr>
          <a:xfrm>
            <a:off x="5973671" y="5411018"/>
            <a:ext cx="237657" cy="242863"/>
            <a:chOff x="7938" y="2870200"/>
            <a:chExt cx="1231901" cy="1258888"/>
          </a:xfrm>
          <a:solidFill>
            <a:schemeClr val="bg1"/>
          </a:solidFill>
        </p:grpSpPr>
        <p:sp>
          <p:nvSpPr>
            <p:cNvPr id="128" name="Oval 47">
              <a:extLst>
                <a:ext uri="{FF2B5EF4-FFF2-40B4-BE49-F238E27FC236}">
                  <a16:creationId xmlns="" xmlns:a16="http://schemas.microsoft.com/office/drawing/2014/main" id="{3018FF9A-9F24-4563-8D92-E00B517D5D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338" y="3919538"/>
              <a:ext cx="204788" cy="209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48">
              <a:extLst>
                <a:ext uri="{FF2B5EF4-FFF2-40B4-BE49-F238E27FC236}">
                  <a16:creationId xmlns="" xmlns:a16="http://schemas.microsoft.com/office/drawing/2014/main" id="{DA874649-209C-4FFC-969A-F3FA0F877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8" y="3235325"/>
              <a:ext cx="615950" cy="630238"/>
            </a:xfrm>
            <a:custGeom>
              <a:avLst/>
              <a:gdLst>
                <a:gd name="T0" fmla="*/ 131 w 210"/>
                <a:gd name="T1" fmla="*/ 210 h 210"/>
                <a:gd name="T2" fmla="*/ 9 w 210"/>
                <a:gd name="T3" fmla="*/ 210 h 210"/>
                <a:gd name="T4" fmla="*/ 0 w 210"/>
                <a:gd name="T5" fmla="*/ 202 h 210"/>
                <a:gd name="T6" fmla="*/ 9 w 210"/>
                <a:gd name="T7" fmla="*/ 193 h 210"/>
                <a:gd name="T8" fmla="*/ 124 w 210"/>
                <a:gd name="T9" fmla="*/ 193 h 210"/>
                <a:gd name="T10" fmla="*/ 166 w 210"/>
                <a:gd name="T11" fmla="*/ 7 h 210"/>
                <a:gd name="T12" fmla="*/ 175 w 210"/>
                <a:gd name="T13" fmla="*/ 0 h 210"/>
                <a:gd name="T14" fmla="*/ 201 w 210"/>
                <a:gd name="T15" fmla="*/ 0 h 210"/>
                <a:gd name="T16" fmla="*/ 210 w 210"/>
                <a:gd name="T17" fmla="*/ 9 h 210"/>
                <a:gd name="T18" fmla="*/ 201 w 210"/>
                <a:gd name="T19" fmla="*/ 18 h 210"/>
                <a:gd name="T20" fmla="*/ 182 w 210"/>
                <a:gd name="T21" fmla="*/ 18 h 210"/>
                <a:gd name="T22" fmla="*/ 140 w 210"/>
                <a:gd name="T23" fmla="*/ 204 h 210"/>
                <a:gd name="T24" fmla="*/ 131 w 210"/>
                <a:gd name="T2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0" h="210">
                  <a:moveTo>
                    <a:pt x="131" y="210"/>
                  </a:moveTo>
                  <a:cubicBezTo>
                    <a:pt x="9" y="210"/>
                    <a:pt x="9" y="210"/>
                    <a:pt x="9" y="210"/>
                  </a:cubicBezTo>
                  <a:cubicBezTo>
                    <a:pt x="4" y="210"/>
                    <a:pt x="0" y="206"/>
                    <a:pt x="0" y="202"/>
                  </a:cubicBezTo>
                  <a:cubicBezTo>
                    <a:pt x="0" y="197"/>
                    <a:pt x="4" y="193"/>
                    <a:pt x="9" y="193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7" y="3"/>
                    <a:pt x="171" y="0"/>
                    <a:pt x="175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6" y="0"/>
                    <a:pt x="210" y="4"/>
                    <a:pt x="210" y="9"/>
                  </a:cubicBezTo>
                  <a:cubicBezTo>
                    <a:pt x="210" y="14"/>
                    <a:pt x="206" y="18"/>
                    <a:pt x="201" y="18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40" y="204"/>
                    <a:pt x="140" y="204"/>
                    <a:pt x="140" y="204"/>
                  </a:cubicBezTo>
                  <a:cubicBezTo>
                    <a:pt x="139" y="208"/>
                    <a:pt x="135" y="210"/>
                    <a:pt x="131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49">
              <a:extLst>
                <a:ext uri="{FF2B5EF4-FFF2-40B4-BE49-F238E27FC236}">
                  <a16:creationId xmlns="" xmlns:a16="http://schemas.microsoft.com/office/drawing/2014/main" id="{241C3ACF-9E9D-4FE8-9ECA-0730FD4EA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8" y="3341688"/>
              <a:ext cx="307975" cy="419100"/>
            </a:xfrm>
            <a:custGeom>
              <a:avLst/>
              <a:gdLst>
                <a:gd name="T0" fmla="*/ 96 w 105"/>
                <a:gd name="T1" fmla="*/ 0 h 140"/>
                <a:gd name="T2" fmla="*/ 9 w 105"/>
                <a:gd name="T3" fmla="*/ 0 h 140"/>
                <a:gd name="T4" fmla="*/ 0 w 105"/>
                <a:gd name="T5" fmla="*/ 9 h 140"/>
                <a:gd name="T6" fmla="*/ 0 w 105"/>
                <a:gd name="T7" fmla="*/ 132 h 140"/>
                <a:gd name="T8" fmla="*/ 9 w 105"/>
                <a:gd name="T9" fmla="*/ 140 h 140"/>
                <a:gd name="T10" fmla="*/ 96 w 105"/>
                <a:gd name="T11" fmla="*/ 140 h 140"/>
                <a:gd name="T12" fmla="*/ 105 w 105"/>
                <a:gd name="T13" fmla="*/ 132 h 140"/>
                <a:gd name="T14" fmla="*/ 105 w 105"/>
                <a:gd name="T15" fmla="*/ 9 h 140"/>
                <a:gd name="T16" fmla="*/ 96 w 105"/>
                <a:gd name="T1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40">
                  <a:moveTo>
                    <a:pt x="9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6"/>
                    <a:pt x="4" y="140"/>
                    <a:pt x="9" y="140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101" y="140"/>
                    <a:pt x="105" y="136"/>
                    <a:pt x="105" y="132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4"/>
                    <a:pt x="101" y="0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50">
              <a:extLst>
                <a:ext uri="{FF2B5EF4-FFF2-40B4-BE49-F238E27FC236}">
                  <a16:creationId xmlns="" xmlns:a16="http://schemas.microsoft.com/office/drawing/2014/main" id="{F70A5355-75DD-40C5-A00A-6AB461FB1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101" y="3289300"/>
              <a:ext cx="566738" cy="839788"/>
            </a:xfrm>
            <a:custGeom>
              <a:avLst/>
              <a:gdLst>
                <a:gd name="T0" fmla="*/ 184 w 193"/>
                <a:gd name="T1" fmla="*/ 0 h 280"/>
                <a:gd name="T2" fmla="*/ 9 w 193"/>
                <a:gd name="T3" fmla="*/ 0 h 280"/>
                <a:gd name="T4" fmla="*/ 0 w 193"/>
                <a:gd name="T5" fmla="*/ 9 h 280"/>
                <a:gd name="T6" fmla="*/ 53 w 193"/>
                <a:gd name="T7" fmla="*/ 145 h 280"/>
                <a:gd name="T8" fmla="*/ 53 w 193"/>
                <a:gd name="T9" fmla="*/ 271 h 280"/>
                <a:gd name="T10" fmla="*/ 62 w 193"/>
                <a:gd name="T11" fmla="*/ 280 h 280"/>
                <a:gd name="T12" fmla="*/ 132 w 193"/>
                <a:gd name="T13" fmla="*/ 280 h 280"/>
                <a:gd name="T14" fmla="*/ 140 w 193"/>
                <a:gd name="T15" fmla="*/ 271 h 280"/>
                <a:gd name="T16" fmla="*/ 140 w 193"/>
                <a:gd name="T17" fmla="*/ 145 h 280"/>
                <a:gd name="T18" fmla="*/ 193 w 193"/>
                <a:gd name="T19" fmla="*/ 9 h 280"/>
                <a:gd name="T20" fmla="*/ 184 w 193"/>
                <a:gd name="T21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280">
                  <a:moveTo>
                    <a:pt x="18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69"/>
                    <a:pt x="22" y="125"/>
                    <a:pt x="53" y="145"/>
                  </a:cubicBezTo>
                  <a:cubicBezTo>
                    <a:pt x="53" y="271"/>
                    <a:pt x="53" y="271"/>
                    <a:pt x="53" y="271"/>
                  </a:cubicBezTo>
                  <a:cubicBezTo>
                    <a:pt x="53" y="276"/>
                    <a:pt x="57" y="280"/>
                    <a:pt x="62" y="280"/>
                  </a:cubicBezTo>
                  <a:cubicBezTo>
                    <a:pt x="132" y="280"/>
                    <a:pt x="132" y="280"/>
                    <a:pt x="132" y="280"/>
                  </a:cubicBezTo>
                  <a:cubicBezTo>
                    <a:pt x="137" y="280"/>
                    <a:pt x="140" y="276"/>
                    <a:pt x="140" y="271"/>
                  </a:cubicBezTo>
                  <a:cubicBezTo>
                    <a:pt x="140" y="145"/>
                    <a:pt x="140" y="145"/>
                    <a:pt x="140" y="145"/>
                  </a:cubicBezTo>
                  <a:cubicBezTo>
                    <a:pt x="171" y="125"/>
                    <a:pt x="193" y="69"/>
                    <a:pt x="193" y="9"/>
                  </a:cubicBezTo>
                  <a:cubicBezTo>
                    <a:pt x="193" y="4"/>
                    <a:pt x="189" y="0"/>
                    <a:pt x="18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51">
              <a:extLst>
                <a:ext uri="{FF2B5EF4-FFF2-40B4-BE49-F238E27FC236}">
                  <a16:creationId xmlns="" xmlns:a16="http://schemas.microsoft.com/office/drawing/2014/main" id="{A2217E2B-A6C2-4752-BB5E-EA832915B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76" y="2870200"/>
              <a:ext cx="558800" cy="155575"/>
            </a:xfrm>
            <a:custGeom>
              <a:avLst/>
              <a:gdLst>
                <a:gd name="T0" fmla="*/ 43 w 191"/>
                <a:gd name="T1" fmla="*/ 52 h 52"/>
                <a:gd name="T2" fmla="*/ 191 w 191"/>
                <a:gd name="T3" fmla="*/ 52 h 52"/>
                <a:gd name="T4" fmla="*/ 131 w 191"/>
                <a:gd name="T5" fmla="*/ 0 h 52"/>
                <a:gd name="T6" fmla="*/ 76 w 191"/>
                <a:gd name="T7" fmla="*/ 35 h 52"/>
                <a:gd name="T8" fmla="*/ 43 w 191"/>
                <a:gd name="T9" fmla="*/ 35 h 52"/>
                <a:gd name="T10" fmla="*/ 34 w 191"/>
                <a:gd name="T11" fmla="*/ 44 h 52"/>
                <a:gd name="T12" fmla="*/ 43 w 191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2">
                  <a:moveTo>
                    <a:pt x="43" y="52"/>
                  </a:moveTo>
                  <a:cubicBezTo>
                    <a:pt x="105" y="52"/>
                    <a:pt x="0" y="52"/>
                    <a:pt x="191" y="52"/>
                  </a:cubicBezTo>
                  <a:cubicBezTo>
                    <a:pt x="187" y="23"/>
                    <a:pt x="162" y="0"/>
                    <a:pt x="131" y="0"/>
                  </a:cubicBezTo>
                  <a:cubicBezTo>
                    <a:pt x="106" y="0"/>
                    <a:pt x="86" y="14"/>
                    <a:pt x="7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38" y="35"/>
                    <a:pt x="34" y="39"/>
                    <a:pt x="34" y="44"/>
                  </a:cubicBezTo>
                  <a:cubicBezTo>
                    <a:pt x="34" y="48"/>
                    <a:pt x="38" y="52"/>
                    <a:pt x="4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52">
              <a:extLst>
                <a:ext uri="{FF2B5EF4-FFF2-40B4-BE49-F238E27FC236}">
                  <a16:creationId xmlns="" xmlns:a16="http://schemas.microsoft.com/office/drawing/2014/main" id="{1DB72D08-CEE5-441E-95F3-AFCC71A44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463" y="3079750"/>
              <a:ext cx="354013" cy="155575"/>
            </a:xfrm>
            <a:custGeom>
              <a:avLst/>
              <a:gdLst>
                <a:gd name="T0" fmla="*/ 0 w 121"/>
                <a:gd name="T1" fmla="*/ 0 h 52"/>
                <a:gd name="T2" fmla="*/ 61 w 121"/>
                <a:gd name="T3" fmla="*/ 52 h 52"/>
                <a:gd name="T4" fmla="*/ 121 w 121"/>
                <a:gd name="T5" fmla="*/ 0 h 52"/>
                <a:gd name="T6" fmla="*/ 0 w 121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52">
                  <a:moveTo>
                    <a:pt x="0" y="0"/>
                  </a:moveTo>
                  <a:cubicBezTo>
                    <a:pt x="5" y="29"/>
                    <a:pt x="30" y="52"/>
                    <a:pt x="61" y="52"/>
                  </a:cubicBezTo>
                  <a:cubicBezTo>
                    <a:pt x="92" y="52"/>
                    <a:pt x="117" y="29"/>
                    <a:pt x="1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2026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48902A1-9295-4A1B-ABA8-DE8FB7FA6A1C}"/>
              </a:ext>
            </a:extLst>
          </p:cNvPr>
          <p:cNvSpPr txBox="1"/>
          <p:nvPr/>
        </p:nvSpPr>
        <p:spPr>
          <a:xfrm>
            <a:off x="3629026" y="510322"/>
            <a:ext cx="493395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id-ID" sz="2800" b="1" dirty="0"/>
              <a:t>World Map</a:t>
            </a:r>
            <a:endParaRPr lang="en-US" sz="2800" b="1" dirty="0"/>
          </a:p>
        </p:txBody>
      </p:sp>
      <p:sp>
        <p:nvSpPr>
          <p:cNvPr id="459" name="TextBox 458">
            <a:extLst>
              <a:ext uri="{FF2B5EF4-FFF2-40B4-BE49-F238E27FC236}">
                <a16:creationId xmlns="" xmlns:a16="http://schemas.microsoft.com/office/drawing/2014/main" id="{D5CB7C63-2005-4326-A9A8-4FE42BA7B779}"/>
              </a:ext>
            </a:extLst>
          </p:cNvPr>
          <p:cNvSpPr txBox="1"/>
          <p:nvPr/>
        </p:nvSpPr>
        <p:spPr>
          <a:xfrm>
            <a:off x="3971926" y="941209"/>
            <a:ext cx="424815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rgbClr val="23C067"/>
                </a:solidFill>
              </a:rPr>
              <a:t>Lorem Ipsum is simply dummy text of the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="" xmlns:a16="http://schemas.microsoft.com/office/drawing/2014/main" id="{F1048EFE-B4B2-4ED9-A896-BCDBBC6C7D15}"/>
              </a:ext>
            </a:extLst>
          </p:cNvPr>
          <p:cNvGrpSpPr/>
          <p:nvPr/>
        </p:nvGrpSpPr>
        <p:grpSpPr>
          <a:xfrm>
            <a:off x="219075" y="1796457"/>
            <a:ext cx="7228841" cy="4148529"/>
            <a:chOff x="219075" y="1796457"/>
            <a:chExt cx="7228841" cy="4148529"/>
          </a:xfrm>
        </p:grpSpPr>
        <p:sp>
          <p:nvSpPr>
            <p:cNvPr id="937" name="Freeform 43">
              <a:extLst>
                <a:ext uri="{FF2B5EF4-FFF2-40B4-BE49-F238E27FC236}">
                  <a16:creationId xmlns="" xmlns:a16="http://schemas.microsoft.com/office/drawing/2014/main" id="{9844105D-4643-42CC-BD55-9DAB06D7E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1119" y="5885761"/>
              <a:ext cx="61961" cy="59225"/>
            </a:xfrm>
            <a:custGeom>
              <a:avLst/>
              <a:gdLst>
                <a:gd name="T0" fmla="*/ 0 w 41"/>
                <a:gd name="T1" fmla="*/ 30 h 38"/>
                <a:gd name="T2" fmla="*/ 10 w 41"/>
                <a:gd name="T3" fmla="*/ 0 h 38"/>
                <a:gd name="T4" fmla="*/ 13 w 41"/>
                <a:gd name="T5" fmla="*/ 0 h 38"/>
                <a:gd name="T6" fmla="*/ 22 w 41"/>
                <a:gd name="T7" fmla="*/ 12 h 38"/>
                <a:gd name="T8" fmla="*/ 40 w 41"/>
                <a:gd name="T9" fmla="*/ 25 h 38"/>
                <a:gd name="T10" fmla="*/ 19 w 41"/>
                <a:gd name="T11" fmla="*/ 25 h 38"/>
                <a:gd name="T12" fmla="*/ 15 w 41"/>
                <a:gd name="T13" fmla="*/ 37 h 38"/>
                <a:gd name="T14" fmla="*/ 0 w 41"/>
                <a:gd name="T15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8">
                  <a:moveTo>
                    <a:pt x="0" y="30"/>
                  </a:moveTo>
                  <a:lnTo>
                    <a:pt x="10" y="0"/>
                  </a:lnTo>
                  <a:lnTo>
                    <a:pt x="13" y="0"/>
                  </a:lnTo>
                  <a:lnTo>
                    <a:pt x="22" y="12"/>
                  </a:lnTo>
                  <a:lnTo>
                    <a:pt x="40" y="25"/>
                  </a:lnTo>
                  <a:lnTo>
                    <a:pt x="19" y="25"/>
                  </a:lnTo>
                  <a:lnTo>
                    <a:pt x="15" y="37"/>
                  </a:lnTo>
                  <a:lnTo>
                    <a:pt x="0" y="30"/>
                  </a:lnTo>
                </a:path>
              </a:pathLst>
            </a:custGeom>
            <a:solidFill>
              <a:srgbClr val="0CC3D1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38" name="Freeform 44">
              <a:extLst>
                <a:ext uri="{FF2B5EF4-FFF2-40B4-BE49-F238E27FC236}">
                  <a16:creationId xmlns="" xmlns:a16="http://schemas.microsoft.com/office/drawing/2014/main" id="{C3FCAFFF-FE1B-4B64-96FB-909526E06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6697" y="5877496"/>
              <a:ext cx="55077" cy="57848"/>
            </a:xfrm>
            <a:custGeom>
              <a:avLst/>
              <a:gdLst>
                <a:gd name="T0" fmla="*/ 31 w 35"/>
                <a:gd name="T1" fmla="*/ 5 h 38"/>
                <a:gd name="T2" fmla="*/ 21 w 35"/>
                <a:gd name="T3" fmla="*/ 37 h 38"/>
                <a:gd name="T4" fmla="*/ 0 w 35"/>
                <a:gd name="T5" fmla="*/ 25 h 38"/>
                <a:gd name="T6" fmla="*/ 5 w 35"/>
                <a:gd name="T7" fmla="*/ 7 h 38"/>
                <a:gd name="T8" fmla="*/ 14 w 35"/>
                <a:gd name="T9" fmla="*/ 0 h 38"/>
                <a:gd name="T10" fmla="*/ 34 w 35"/>
                <a:gd name="T11" fmla="*/ 5 h 38"/>
                <a:gd name="T12" fmla="*/ 31 w 35"/>
                <a:gd name="T13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8">
                  <a:moveTo>
                    <a:pt x="31" y="5"/>
                  </a:moveTo>
                  <a:lnTo>
                    <a:pt x="21" y="37"/>
                  </a:lnTo>
                  <a:lnTo>
                    <a:pt x="0" y="25"/>
                  </a:lnTo>
                  <a:lnTo>
                    <a:pt x="5" y="7"/>
                  </a:lnTo>
                  <a:lnTo>
                    <a:pt x="14" y="0"/>
                  </a:lnTo>
                  <a:lnTo>
                    <a:pt x="34" y="5"/>
                  </a:lnTo>
                  <a:lnTo>
                    <a:pt x="31" y="5"/>
                  </a:lnTo>
                </a:path>
              </a:pathLst>
            </a:custGeom>
            <a:solidFill>
              <a:srgbClr val="0CC3D1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39" name="Freeform 45">
              <a:extLst>
                <a:ext uri="{FF2B5EF4-FFF2-40B4-BE49-F238E27FC236}">
                  <a16:creationId xmlns="" xmlns:a16="http://schemas.microsoft.com/office/drawing/2014/main" id="{61026A07-E40E-44E5-93B8-C95BCB180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3858" y="4873420"/>
              <a:ext cx="159723" cy="1041264"/>
            </a:xfrm>
            <a:custGeom>
              <a:avLst/>
              <a:gdLst>
                <a:gd name="T0" fmla="*/ 56 w 103"/>
                <a:gd name="T1" fmla="*/ 625 h 674"/>
                <a:gd name="T2" fmla="*/ 40 w 103"/>
                <a:gd name="T3" fmla="*/ 597 h 674"/>
                <a:gd name="T4" fmla="*/ 46 w 103"/>
                <a:gd name="T5" fmla="*/ 551 h 674"/>
                <a:gd name="T6" fmla="*/ 49 w 103"/>
                <a:gd name="T7" fmla="*/ 478 h 674"/>
                <a:gd name="T8" fmla="*/ 43 w 103"/>
                <a:gd name="T9" fmla="*/ 438 h 674"/>
                <a:gd name="T10" fmla="*/ 33 w 103"/>
                <a:gd name="T11" fmla="*/ 397 h 674"/>
                <a:gd name="T12" fmla="*/ 44 w 103"/>
                <a:gd name="T13" fmla="*/ 372 h 674"/>
                <a:gd name="T14" fmla="*/ 41 w 103"/>
                <a:gd name="T15" fmla="*/ 326 h 674"/>
                <a:gd name="T16" fmla="*/ 41 w 103"/>
                <a:gd name="T17" fmla="*/ 309 h 674"/>
                <a:gd name="T18" fmla="*/ 49 w 103"/>
                <a:gd name="T19" fmla="*/ 284 h 674"/>
                <a:gd name="T20" fmla="*/ 41 w 103"/>
                <a:gd name="T21" fmla="*/ 265 h 674"/>
                <a:gd name="T22" fmla="*/ 47 w 103"/>
                <a:gd name="T23" fmla="*/ 235 h 674"/>
                <a:gd name="T24" fmla="*/ 42 w 103"/>
                <a:gd name="T25" fmla="*/ 198 h 674"/>
                <a:gd name="T26" fmla="*/ 49 w 103"/>
                <a:gd name="T27" fmla="*/ 175 h 674"/>
                <a:gd name="T28" fmla="*/ 63 w 103"/>
                <a:gd name="T29" fmla="*/ 155 h 674"/>
                <a:gd name="T30" fmla="*/ 64 w 103"/>
                <a:gd name="T31" fmla="*/ 134 h 674"/>
                <a:gd name="T32" fmla="*/ 73 w 103"/>
                <a:gd name="T33" fmla="*/ 112 h 674"/>
                <a:gd name="T34" fmla="*/ 64 w 103"/>
                <a:gd name="T35" fmla="*/ 87 h 674"/>
                <a:gd name="T36" fmla="*/ 54 w 103"/>
                <a:gd name="T37" fmla="*/ 36 h 674"/>
                <a:gd name="T38" fmla="*/ 38 w 103"/>
                <a:gd name="T39" fmla="*/ 8 h 674"/>
                <a:gd name="T40" fmla="*/ 21 w 103"/>
                <a:gd name="T41" fmla="*/ 10 h 674"/>
                <a:gd name="T42" fmla="*/ 28 w 103"/>
                <a:gd name="T43" fmla="*/ 39 h 674"/>
                <a:gd name="T44" fmla="*/ 23 w 103"/>
                <a:gd name="T45" fmla="*/ 104 h 674"/>
                <a:gd name="T46" fmla="*/ 28 w 103"/>
                <a:gd name="T47" fmla="*/ 112 h 674"/>
                <a:gd name="T48" fmla="*/ 24 w 103"/>
                <a:gd name="T49" fmla="*/ 147 h 674"/>
                <a:gd name="T50" fmla="*/ 13 w 103"/>
                <a:gd name="T51" fmla="*/ 187 h 674"/>
                <a:gd name="T52" fmla="*/ 14 w 103"/>
                <a:gd name="T53" fmla="*/ 216 h 674"/>
                <a:gd name="T54" fmla="*/ 15 w 103"/>
                <a:gd name="T55" fmla="*/ 268 h 674"/>
                <a:gd name="T56" fmla="*/ 4 w 103"/>
                <a:gd name="T57" fmla="*/ 340 h 674"/>
                <a:gd name="T58" fmla="*/ 11 w 103"/>
                <a:gd name="T59" fmla="*/ 437 h 674"/>
                <a:gd name="T60" fmla="*/ 15 w 103"/>
                <a:gd name="T61" fmla="*/ 451 h 674"/>
                <a:gd name="T62" fmla="*/ 20 w 103"/>
                <a:gd name="T63" fmla="*/ 499 h 674"/>
                <a:gd name="T64" fmla="*/ 13 w 103"/>
                <a:gd name="T65" fmla="*/ 535 h 674"/>
                <a:gd name="T66" fmla="*/ 13 w 103"/>
                <a:gd name="T67" fmla="*/ 566 h 674"/>
                <a:gd name="T68" fmla="*/ 28 w 103"/>
                <a:gd name="T69" fmla="*/ 605 h 674"/>
                <a:gd name="T70" fmla="*/ 40 w 103"/>
                <a:gd name="T71" fmla="*/ 625 h 674"/>
                <a:gd name="T72" fmla="*/ 54 w 103"/>
                <a:gd name="T73" fmla="*/ 637 h 674"/>
                <a:gd name="T74" fmla="*/ 72 w 103"/>
                <a:gd name="T75" fmla="*/ 654 h 674"/>
                <a:gd name="T76" fmla="*/ 87 w 103"/>
                <a:gd name="T77" fmla="*/ 673 h 674"/>
                <a:gd name="T78" fmla="*/ 102 w 103"/>
                <a:gd name="T79" fmla="*/ 65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3" h="674">
                  <a:moveTo>
                    <a:pt x="99" y="623"/>
                  </a:moveTo>
                  <a:lnTo>
                    <a:pt x="56" y="625"/>
                  </a:lnTo>
                  <a:lnTo>
                    <a:pt x="53" y="604"/>
                  </a:lnTo>
                  <a:lnTo>
                    <a:pt x="40" y="597"/>
                  </a:lnTo>
                  <a:lnTo>
                    <a:pt x="38" y="552"/>
                  </a:lnTo>
                  <a:lnTo>
                    <a:pt x="46" y="551"/>
                  </a:lnTo>
                  <a:lnTo>
                    <a:pt x="48" y="538"/>
                  </a:lnTo>
                  <a:lnTo>
                    <a:pt x="49" y="478"/>
                  </a:lnTo>
                  <a:lnTo>
                    <a:pt x="43" y="462"/>
                  </a:lnTo>
                  <a:lnTo>
                    <a:pt x="43" y="438"/>
                  </a:lnTo>
                  <a:lnTo>
                    <a:pt x="38" y="411"/>
                  </a:lnTo>
                  <a:lnTo>
                    <a:pt x="33" y="397"/>
                  </a:lnTo>
                  <a:lnTo>
                    <a:pt x="33" y="385"/>
                  </a:lnTo>
                  <a:lnTo>
                    <a:pt x="44" y="372"/>
                  </a:lnTo>
                  <a:lnTo>
                    <a:pt x="31" y="343"/>
                  </a:lnTo>
                  <a:lnTo>
                    <a:pt x="41" y="326"/>
                  </a:lnTo>
                  <a:lnTo>
                    <a:pt x="48" y="317"/>
                  </a:lnTo>
                  <a:lnTo>
                    <a:pt x="41" y="309"/>
                  </a:lnTo>
                  <a:lnTo>
                    <a:pt x="41" y="287"/>
                  </a:lnTo>
                  <a:lnTo>
                    <a:pt x="49" y="284"/>
                  </a:lnTo>
                  <a:lnTo>
                    <a:pt x="48" y="267"/>
                  </a:lnTo>
                  <a:lnTo>
                    <a:pt x="41" y="265"/>
                  </a:lnTo>
                  <a:lnTo>
                    <a:pt x="40" y="240"/>
                  </a:lnTo>
                  <a:lnTo>
                    <a:pt x="47" y="235"/>
                  </a:lnTo>
                  <a:lnTo>
                    <a:pt x="45" y="222"/>
                  </a:lnTo>
                  <a:lnTo>
                    <a:pt x="42" y="198"/>
                  </a:lnTo>
                  <a:lnTo>
                    <a:pt x="48" y="189"/>
                  </a:lnTo>
                  <a:lnTo>
                    <a:pt x="49" y="175"/>
                  </a:lnTo>
                  <a:lnTo>
                    <a:pt x="59" y="168"/>
                  </a:lnTo>
                  <a:lnTo>
                    <a:pt x="63" y="155"/>
                  </a:lnTo>
                  <a:lnTo>
                    <a:pt x="55" y="144"/>
                  </a:lnTo>
                  <a:lnTo>
                    <a:pt x="64" y="134"/>
                  </a:lnTo>
                  <a:lnTo>
                    <a:pt x="64" y="115"/>
                  </a:lnTo>
                  <a:lnTo>
                    <a:pt x="73" y="112"/>
                  </a:lnTo>
                  <a:lnTo>
                    <a:pt x="74" y="93"/>
                  </a:lnTo>
                  <a:lnTo>
                    <a:pt x="64" y="87"/>
                  </a:lnTo>
                  <a:lnTo>
                    <a:pt x="54" y="67"/>
                  </a:lnTo>
                  <a:lnTo>
                    <a:pt x="54" y="36"/>
                  </a:lnTo>
                  <a:lnTo>
                    <a:pt x="40" y="23"/>
                  </a:lnTo>
                  <a:lnTo>
                    <a:pt x="38" y="8"/>
                  </a:lnTo>
                  <a:lnTo>
                    <a:pt x="31" y="0"/>
                  </a:lnTo>
                  <a:lnTo>
                    <a:pt x="21" y="10"/>
                  </a:lnTo>
                  <a:lnTo>
                    <a:pt x="24" y="31"/>
                  </a:lnTo>
                  <a:lnTo>
                    <a:pt x="28" y="39"/>
                  </a:lnTo>
                  <a:lnTo>
                    <a:pt x="29" y="97"/>
                  </a:lnTo>
                  <a:lnTo>
                    <a:pt x="23" y="104"/>
                  </a:lnTo>
                  <a:lnTo>
                    <a:pt x="23" y="112"/>
                  </a:lnTo>
                  <a:lnTo>
                    <a:pt x="28" y="112"/>
                  </a:lnTo>
                  <a:lnTo>
                    <a:pt x="28" y="147"/>
                  </a:lnTo>
                  <a:lnTo>
                    <a:pt x="24" y="147"/>
                  </a:lnTo>
                  <a:lnTo>
                    <a:pt x="23" y="187"/>
                  </a:lnTo>
                  <a:lnTo>
                    <a:pt x="13" y="187"/>
                  </a:lnTo>
                  <a:lnTo>
                    <a:pt x="18" y="196"/>
                  </a:lnTo>
                  <a:lnTo>
                    <a:pt x="14" y="216"/>
                  </a:lnTo>
                  <a:lnTo>
                    <a:pt x="11" y="266"/>
                  </a:lnTo>
                  <a:lnTo>
                    <a:pt x="15" y="268"/>
                  </a:lnTo>
                  <a:lnTo>
                    <a:pt x="9" y="330"/>
                  </a:lnTo>
                  <a:lnTo>
                    <a:pt x="4" y="340"/>
                  </a:lnTo>
                  <a:lnTo>
                    <a:pt x="0" y="346"/>
                  </a:lnTo>
                  <a:lnTo>
                    <a:pt x="11" y="437"/>
                  </a:lnTo>
                  <a:lnTo>
                    <a:pt x="5" y="451"/>
                  </a:lnTo>
                  <a:lnTo>
                    <a:pt x="15" y="451"/>
                  </a:lnTo>
                  <a:lnTo>
                    <a:pt x="18" y="454"/>
                  </a:lnTo>
                  <a:lnTo>
                    <a:pt x="20" y="499"/>
                  </a:lnTo>
                  <a:lnTo>
                    <a:pt x="14" y="512"/>
                  </a:lnTo>
                  <a:lnTo>
                    <a:pt x="13" y="535"/>
                  </a:lnTo>
                  <a:lnTo>
                    <a:pt x="23" y="540"/>
                  </a:lnTo>
                  <a:lnTo>
                    <a:pt x="13" y="566"/>
                  </a:lnTo>
                  <a:lnTo>
                    <a:pt x="20" y="592"/>
                  </a:lnTo>
                  <a:lnTo>
                    <a:pt x="28" y="605"/>
                  </a:lnTo>
                  <a:lnTo>
                    <a:pt x="38" y="610"/>
                  </a:lnTo>
                  <a:lnTo>
                    <a:pt x="40" y="625"/>
                  </a:lnTo>
                  <a:lnTo>
                    <a:pt x="44" y="632"/>
                  </a:lnTo>
                  <a:lnTo>
                    <a:pt x="54" y="637"/>
                  </a:lnTo>
                  <a:lnTo>
                    <a:pt x="59" y="647"/>
                  </a:lnTo>
                  <a:lnTo>
                    <a:pt x="72" y="654"/>
                  </a:lnTo>
                  <a:lnTo>
                    <a:pt x="80" y="662"/>
                  </a:lnTo>
                  <a:lnTo>
                    <a:pt x="87" y="673"/>
                  </a:lnTo>
                  <a:lnTo>
                    <a:pt x="91" y="656"/>
                  </a:lnTo>
                  <a:lnTo>
                    <a:pt x="102" y="650"/>
                  </a:lnTo>
                  <a:lnTo>
                    <a:pt x="99" y="623"/>
                  </a:lnTo>
                </a:path>
              </a:pathLst>
            </a:custGeom>
            <a:solidFill>
              <a:srgbClr val="0CC3D1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40" name="Freeform 46">
              <a:extLst>
                <a:ext uri="{FF2B5EF4-FFF2-40B4-BE49-F238E27FC236}">
                  <a16:creationId xmlns="" xmlns:a16="http://schemas.microsoft.com/office/drawing/2014/main" id="{2251B28B-9BD0-4E2C-A37F-0238D7BD2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2913" y="3906533"/>
              <a:ext cx="66092" cy="61980"/>
            </a:xfrm>
            <a:custGeom>
              <a:avLst/>
              <a:gdLst>
                <a:gd name="T0" fmla="*/ 32 w 43"/>
                <a:gd name="T1" fmla="*/ 1 h 41"/>
                <a:gd name="T2" fmla="*/ 26 w 43"/>
                <a:gd name="T3" fmla="*/ 14 h 41"/>
                <a:gd name="T4" fmla="*/ 32 w 43"/>
                <a:gd name="T5" fmla="*/ 21 h 41"/>
                <a:gd name="T6" fmla="*/ 23 w 43"/>
                <a:gd name="T7" fmla="*/ 26 h 41"/>
                <a:gd name="T8" fmla="*/ 0 w 43"/>
                <a:gd name="T9" fmla="*/ 26 h 41"/>
                <a:gd name="T10" fmla="*/ 3 w 43"/>
                <a:gd name="T11" fmla="*/ 37 h 41"/>
                <a:gd name="T12" fmla="*/ 21 w 43"/>
                <a:gd name="T13" fmla="*/ 38 h 41"/>
                <a:gd name="T14" fmla="*/ 37 w 43"/>
                <a:gd name="T15" fmla="*/ 40 h 41"/>
                <a:gd name="T16" fmla="*/ 42 w 43"/>
                <a:gd name="T17" fmla="*/ 29 h 41"/>
                <a:gd name="T18" fmla="*/ 42 w 43"/>
                <a:gd name="T19" fmla="*/ 8 h 41"/>
                <a:gd name="T20" fmla="*/ 42 w 43"/>
                <a:gd name="T21" fmla="*/ 0 h 41"/>
                <a:gd name="T22" fmla="*/ 32 w 43"/>
                <a:gd name="T23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41">
                  <a:moveTo>
                    <a:pt x="32" y="1"/>
                  </a:moveTo>
                  <a:lnTo>
                    <a:pt x="26" y="14"/>
                  </a:lnTo>
                  <a:lnTo>
                    <a:pt x="32" y="21"/>
                  </a:lnTo>
                  <a:lnTo>
                    <a:pt x="23" y="26"/>
                  </a:lnTo>
                  <a:lnTo>
                    <a:pt x="0" y="26"/>
                  </a:lnTo>
                  <a:lnTo>
                    <a:pt x="3" y="37"/>
                  </a:lnTo>
                  <a:lnTo>
                    <a:pt x="21" y="38"/>
                  </a:lnTo>
                  <a:lnTo>
                    <a:pt x="37" y="40"/>
                  </a:lnTo>
                  <a:lnTo>
                    <a:pt x="42" y="29"/>
                  </a:lnTo>
                  <a:lnTo>
                    <a:pt x="42" y="8"/>
                  </a:lnTo>
                  <a:lnTo>
                    <a:pt x="42" y="0"/>
                  </a:lnTo>
                  <a:lnTo>
                    <a:pt x="32" y="1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41" name="Freeform 47">
              <a:extLst>
                <a:ext uri="{FF2B5EF4-FFF2-40B4-BE49-F238E27FC236}">
                  <a16:creationId xmlns="" xmlns:a16="http://schemas.microsoft.com/office/drawing/2014/main" id="{38182D62-ABB1-4C78-8A49-657D46A9D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651" y="3569086"/>
              <a:ext cx="636138" cy="480690"/>
            </a:xfrm>
            <a:custGeom>
              <a:avLst/>
              <a:gdLst>
                <a:gd name="T0" fmla="*/ 245 w 412"/>
                <a:gd name="T1" fmla="*/ 119 h 312"/>
                <a:gd name="T2" fmla="*/ 229 w 412"/>
                <a:gd name="T3" fmla="*/ 93 h 312"/>
                <a:gd name="T4" fmla="*/ 216 w 412"/>
                <a:gd name="T5" fmla="*/ 60 h 312"/>
                <a:gd name="T6" fmla="*/ 196 w 412"/>
                <a:gd name="T7" fmla="*/ 70 h 312"/>
                <a:gd name="T8" fmla="*/ 174 w 412"/>
                <a:gd name="T9" fmla="*/ 45 h 312"/>
                <a:gd name="T10" fmla="*/ 164 w 412"/>
                <a:gd name="T11" fmla="*/ 29 h 312"/>
                <a:gd name="T12" fmla="*/ 147 w 412"/>
                <a:gd name="T13" fmla="*/ 11 h 312"/>
                <a:gd name="T14" fmla="*/ 125 w 412"/>
                <a:gd name="T15" fmla="*/ 20 h 312"/>
                <a:gd name="T16" fmla="*/ 101 w 412"/>
                <a:gd name="T17" fmla="*/ 29 h 312"/>
                <a:gd name="T18" fmla="*/ 63 w 412"/>
                <a:gd name="T19" fmla="*/ 31 h 312"/>
                <a:gd name="T20" fmla="*/ 35 w 412"/>
                <a:gd name="T21" fmla="*/ 11 h 312"/>
                <a:gd name="T22" fmla="*/ 0 w 412"/>
                <a:gd name="T23" fmla="*/ 0 h 312"/>
                <a:gd name="T24" fmla="*/ 16 w 412"/>
                <a:gd name="T25" fmla="*/ 53 h 312"/>
                <a:gd name="T26" fmla="*/ 25 w 412"/>
                <a:gd name="T27" fmla="*/ 87 h 312"/>
                <a:gd name="T28" fmla="*/ 41 w 412"/>
                <a:gd name="T29" fmla="*/ 110 h 312"/>
                <a:gd name="T30" fmla="*/ 59 w 412"/>
                <a:gd name="T31" fmla="*/ 146 h 312"/>
                <a:gd name="T32" fmla="*/ 98 w 412"/>
                <a:gd name="T33" fmla="*/ 177 h 312"/>
                <a:gd name="T34" fmla="*/ 78 w 412"/>
                <a:gd name="T35" fmla="*/ 129 h 312"/>
                <a:gd name="T36" fmla="*/ 51 w 412"/>
                <a:gd name="T37" fmla="*/ 83 h 312"/>
                <a:gd name="T38" fmla="*/ 31 w 412"/>
                <a:gd name="T39" fmla="*/ 45 h 312"/>
                <a:gd name="T40" fmla="*/ 41 w 412"/>
                <a:gd name="T41" fmla="*/ 28 h 312"/>
                <a:gd name="T42" fmla="*/ 64 w 412"/>
                <a:gd name="T43" fmla="*/ 49 h 312"/>
                <a:gd name="T44" fmla="*/ 78 w 412"/>
                <a:gd name="T45" fmla="*/ 88 h 312"/>
                <a:gd name="T46" fmla="*/ 97 w 412"/>
                <a:gd name="T47" fmla="*/ 112 h 312"/>
                <a:gd name="T48" fmla="*/ 110 w 412"/>
                <a:gd name="T49" fmla="*/ 132 h 312"/>
                <a:gd name="T50" fmla="*/ 129 w 412"/>
                <a:gd name="T51" fmla="*/ 158 h 312"/>
                <a:gd name="T52" fmla="*/ 140 w 412"/>
                <a:gd name="T53" fmla="*/ 172 h 312"/>
                <a:gd name="T54" fmla="*/ 147 w 412"/>
                <a:gd name="T55" fmla="*/ 207 h 312"/>
                <a:gd name="T56" fmla="*/ 156 w 412"/>
                <a:gd name="T57" fmla="*/ 230 h 312"/>
                <a:gd name="T58" fmla="*/ 275 w 412"/>
                <a:gd name="T59" fmla="*/ 295 h 312"/>
                <a:gd name="T60" fmla="*/ 299 w 412"/>
                <a:gd name="T61" fmla="*/ 291 h 312"/>
                <a:gd name="T62" fmla="*/ 327 w 412"/>
                <a:gd name="T63" fmla="*/ 311 h 312"/>
                <a:gd name="T64" fmla="*/ 346 w 412"/>
                <a:gd name="T65" fmla="*/ 290 h 312"/>
                <a:gd name="T66" fmla="*/ 370 w 412"/>
                <a:gd name="T67" fmla="*/ 263 h 312"/>
                <a:gd name="T68" fmla="*/ 396 w 412"/>
                <a:gd name="T69" fmla="*/ 250 h 312"/>
                <a:gd name="T70" fmla="*/ 405 w 412"/>
                <a:gd name="T71" fmla="*/ 218 h 312"/>
                <a:gd name="T72" fmla="*/ 408 w 412"/>
                <a:gd name="T73" fmla="*/ 200 h 312"/>
                <a:gd name="T74" fmla="*/ 362 w 412"/>
                <a:gd name="T75" fmla="*/ 208 h 312"/>
                <a:gd name="T76" fmla="*/ 325 w 412"/>
                <a:gd name="T77" fmla="*/ 245 h 312"/>
                <a:gd name="T78" fmla="*/ 269 w 412"/>
                <a:gd name="T79" fmla="*/ 229 h 312"/>
                <a:gd name="T80" fmla="*/ 254 w 412"/>
                <a:gd name="T81" fmla="*/ 160 h 312"/>
                <a:gd name="T82" fmla="*/ 265 w 412"/>
                <a:gd name="T83" fmla="*/ 11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2" h="312">
                  <a:moveTo>
                    <a:pt x="265" y="119"/>
                  </a:moveTo>
                  <a:lnTo>
                    <a:pt x="245" y="119"/>
                  </a:lnTo>
                  <a:lnTo>
                    <a:pt x="241" y="99"/>
                  </a:lnTo>
                  <a:lnTo>
                    <a:pt x="229" y="93"/>
                  </a:lnTo>
                  <a:lnTo>
                    <a:pt x="225" y="72"/>
                  </a:lnTo>
                  <a:lnTo>
                    <a:pt x="216" y="60"/>
                  </a:lnTo>
                  <a:lnTo>
                    <a:pt x="201" y="49"/>
                  </a:lnTo>
                  <a:lnTo>
                    <a:pt x="196" y="70"/>
                  </a:lnTo>
                  <a:lnTo>
                    <a:pt x="181" y="70"/>
                  </a:lnTo>
                  <a:lnTo>
                    <a:pt x="174" y="45"/>
                  </a:lnTo>
                  <a:lnTo>
                    <a:pt x="165" y="43"/>
                  </a:lnTo>
                  <a:lnTo>
                    <a:pt x="164" y="29"/>
                  </a:lnTo>
                  <a:lnTo>
                    <a:pt x="152" y="26"/>
                  </a:lnTo>
                  <a:lnTo>
                    <a:pt x="147" y="11"/>
                  </a:lnTo>
                  <a:lnTo>
                    <a:pt x="137" y="19"/>
                  </a:lnTo>
                  <a:lnTo>
                    <a:pt x="125" y="20"/>
                  </a:lnTo>
                  <a:lnTo>
                    <a:pt x="122" y="29"/>
                  </a:lnTo>
                  <a:lnTo>
                    <a:pt x="101" y="29"/>
                  </a:lnTo>
                  <a:lnTo>
                    <a:pt x="85" y="36"/>
                  </a:lnTo>
                  <a:lnTo>
                    <a:pt x="63" y="31"/>
                  </a:lnTo>
                  <a:lnTo>
                    <a:pt x="47" y="15"/>
                  </a:lnTo>
                  <a:lnTo>
                    <a:pt x="35" y="11"/>
                  </a:lnTo>
                  <a:lnTo>
                    <a:pt x="31" y="2"/>
                  </a:lnTo>
                  <a:lnTo>
                    <a:pt x="0" y="0"/>
                  </a:lnTo>
                  <a:lnTo>
                    <a:pt x="3" y="37"/>
                  </a:lnTo>
                  <a:lnTo>
                    <a:pt x="16" y="53"/>
                  </a:lnTo>
                  <a:lnTo>
                    <a:pt x="29" y="73"/>
                  </a:lnTo>
                  <a:lnTo>
                    <a:pt x="25" y="87"/>
                  </a:lnTo>
                  <a:lnTo>
                    <a:pt x="17" y="92"/>
                  </a:lnTo>
                  <a:lnTo>
                    <a:pt x="41" y="110"/>
                  </a:lnTo>
                  <a:lnTo>
                    <a:pt x="57" y="123"/>
                  </a:lnTo>
                  <a:lnTo>
                    <a:pt x="59" y="146"/>
                  </a:lnTo>
                  <a:lnTo>
                    <a:pt x="87" y="177"/>
                  </a:lnTo>
                  <a:lnTo>
                    <a:pt x="98" y="177"/>
                  </a:lnTo>
                  <a:lnTo>
                    <a:pt x="91" y="154"/>
                  </a:lnTo>
                  <a:lnTo>
                    <a:pt x="78" y="129"/>
                  </a:lnTo>
                  <a:lnTo>
                    <a:pt x="69" y="105"/>
                  </a:lnTo>
                  <a:lnTo>
                    <a:pt x="51" y="83"/>
                  </a:lnTo>
                  <a:lnTo>
                    <a:pt x="40" y="63"/>
                  </a:lnTo>
                  <a:lnTo>
                    <a:pt x="31" y="45"/>
                  </a:lnTo>
                  <a:lnTo>
                    <a:pt x="31" y="22"/>
                  </a:lnTo>
                  <a:lnTo>
                    <a:pt x="41" y="28"/>
                  </a:lnTo>
                  <a:lnTo>
                    <a:pt x="52" y="40"/>
                  </a:lnTo>
                  <a:lnTo>
                    <a:pt x="64" y="49"/>
                  </a:lnTo>
                  <a:lnTo>
                    <a:pt x="66" y="76"/>
                  </a:lnTo>
                  <a:lnTo>
                    <a:pt x="78" y="88"/>
                  </a:lnTo>
                  <a:lnTo>
                    <a:pt x="89" y="106"/>
                  </a:lnTo>
                  <a:lnTo>
                    <a:pt x="97" y="112"/>
                  </a:lnTo>
                  <a:lnTo>
                    <a:pt x="96" y="127"/>
                  </a:lnTo>
                  <a:lnTo>
                    <a:pt x="110" y="132"/>
                  </a:lnTo>
                  <a:lnTo>
                    <a:pt x="111" y="150"/>
                  </a:lnTo>
                  <a:lnTo>
                    <a:pt x="129" y="158"/>
                  </a:lnTo>
                  <a:lnTo>
                    <a:pt x="129" y="171"/>
                  </a:lnTo>
                  <a:lnTo>
                    <a:pt x="140" y="172"/>
                  </a:lnTo>
                  <a:lnTo>
                    <a:pt x="141" y="190"/>
                  </a:lnTo>
                  <a:lnTo>
                    <a:pt x="147" y="207"/>
                  </a:lnTo>
                  <a:lnTo>
                    <a:pt x="142" y="222"/>
                  </a:lnTo>
                  <a:lnTo>
                    <a:pt x="156" y="230"/>
                  </a:lnTo>
                  <a:lnTo>
                    <a:pt x="235" y="282"/>
                  </a:lnTo>
                  <a:lnTo>
                    <a:pt x="275" y="295"/>
                  </a:lnTo>
                  <a:lnTo>
                    <a:pt x="288" y="286"/>
                  </a:lnTo>
                  <a:lnTo>
                    <a:pt x="299" y="291"/>
                  </a:lnTo>
                  <a:lnTo>
                    <a:pt x="316" y="297"/>
                  </a:lnTo>
                  <a:lnTo>
                    <a:pt x="327" y="311"/>
                  </a:lnTo>
                  <a:lnTo>
                    <a:pt x="333" y="293"/>
                  </a:lnTo>
                  <a:lnTo>
                    <a:pt x="346" y="290"/>
                  </a:lnTo>
                  <a:lnTo>
                    <a:pt x="348" y="272"/>
                  </a:lnTo>
                  <a:lnTo>
                    <a:pt x="370" y="263"/>
                  </a:lnTo>
                  <a:lnTo>
                    <a:pt x="378" y="260"/>
                  </a:lnTo>
                  <a:lnTo>
                    <a:pt x="396" y="250"/>
                  </a:lnTo>
                  <a:lnTo>
                    <a:pt x="406" y="237"/>
                  </a:lnTo>
                  <a:lnTo>
                    <a:pt x="405" y="218"/>
                  </a:lnTo>
                  <a:lnTo>
                    <a:pt x="411" y="214"/>
                  </a:lnTo>
                  <a:lnTo>
                    <a:pt x="408" y="200"/>
                  </a:lnTo>
                  <a:lnTo>
                    <a:pt x="375" y="197"/>
                  </a:lnTo>
                  <a:lnTo>
                    <a:pt x="362" y="208"/>
                  </a:lnTo>
                  <a:lnTo>
                    <a:pt x="347" y="238"/>
                  </a:lnTo>
                  <a:lnTo>
                    <a:pt x="325" y="245"/>
                  </a:lnTo>
                  <a:lnTo>
                    <a:pt x="293" y="246"/>
                  </a:lnTo>
                  <a:lnTo>
                    <a:pt x="269" y="229"/>
                  </a:lnTo>
                  <a:lnTo>
                    <a:pt x="262" y="188"/>
                  </a:lnTo>
                  <a:lnTo>
                    <a:pt x="254" y="160"/>
                  </a:lnTo>
                  <a:lnTo>
                    <a:pt x="261" y="139"/>
                  </a:lnTo>
                  <a:lnTo>
                    <a:pt x="265" y="1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42" name="Freeform 48">
              <a:extLst>
                <a:ext uri="{FF2B5EF4-FFF2-40B4-BE49-F238E27FC236}">
                  <a16:creationId xmlns="" xmlns:a16="http://schemas.microsoft.com/office/drawing/2014/main" id="{162ADCD0-24B4-484A-9AEB-1BC800DBD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927" y="4016719"/>
              <a:ext cx="151462" cy="74376"/>
            </a:xfrm>
            <a:custGeom>
              <a:avLst/>
              <a:gdLst>
                <a:gd name="T0" fmla="*/ 15 w 98"/>
                <a:gd name="T1" fmla="*/ 8 h 49"/>
                <a:gd name="T2" fmla="*/ 13 w 98"/>
                <a:gd name="T3" fmla="*/ 20 h 49"/>
                <a:gd name="T4" fmla="*/ 3 w 98"/>
                <a:gd name="T5" fmla="*/ 20 h 49"/>
                <a:gd name="T6" fmla="*/ 0 w 98"/>
                <a:gd name="T7" fmla="*/ 34 h 49"/>
                <a:gd name="T8" fmla="*/ 11 w 98"/>
                <a:gd name="T9" fmla="*/ 29 h 49"/>
                <a:gd name="T10" fmla="*/ 27 w 98"/>
                <a:gd name="T11" fmla="*/ 29 h 49"/>
                <a:gd name="T12" fmla="*/ 29 w 98"/>
                <a:gd name="T13" fmla="*/ 48 h 49"/>
                <a:gd name="T14" fmla="*/ 42 w 98"/>
                <a:gd name="T15" fmla="*/ 40 h 49"/>
                <a:gd name="T16" fmla="*/ 61 w 98"/>
                <a:gd name="T17" fmla="*/ 40 h 49"/>
                <a:gd name="T18" fmla="*/ 66 w 98"/>
                <a:gd name="T19" fmla="*/ 25 h 49"/>
                <a:gd name="T20" fmla="*/ 88 w 98"/>
                <a:gd name="T21" fmla="*/ 25 h 49"/>
                <a:gd name="T22" fmla="*/ 97 w 98"/>
                <a:gd name="T23" fmla="*/ 14 h 49"/>
                <a:gd name="T24" fmla="*/ 82 w 98"/>
                <a:gd name="T25" fmla="*/ 10 h 49"/>
                <a:gd name="T26" fmla="*/ 73 w 98"/>
                <a:gd name="T27" fmla="*/ 1 h 49"/>
                <a:gd name="T28" fmla="*/ 50 w 98"/>
                <a:gd name="T29" fmla="*/ 1 h 49"/>
                <a:gd name="T30" fmla="*/ 40 w 98"/>
                <a:gd name="T31" fmla="*/ 8 h 49"/>
                <a:gd name="T32" fmla="*/ 35 w 98"/>
                <a:gd name="T33" fmla="*/ 0 h 49"/>
                <a:gd name="T34" fmla="*/ 24 w 98"/>
                <a:gd name="T35" fmla="*/ 7 h 49"/>
                <a:gd name="T36" fmla="*/ 15 w 98"/>
                <a:gd name="T37" fmla="*/ 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8" h="49">
                  <a:moveTo>
                    <a:pt x="15" y="8"/>
                  </a:moveTo>
                  <a:lnTo>
                    <a:pt x="13" y="20"/>
                  </a:lnTo>
                  <a:lnTo>
                    <a:pt x="3" y="20"/>
                  </a:lnTo>
                  <a:lnTo>
                    <a:pt x="0" y="34"/>
                  </a:lnTo>
                  <a:lnTo>
                    <a:pt x="11" y="29"/>
                  </a:lnTo>
                  <a:lnTo>
                    <a:pt x="27" y="29"/>
                  </a:lnTo>
                  <a:lnTo>
                    <a:pt x="29" y="48"/>
                  </a:lnTo>
                  <a:lnTo>
                    <a:pt x="42" y="40"/>
                  </a:lnTo>
                  <a:lnTo>
                    <a:pt x="61" y="40"/>
                  </a:lnTo>
                  <a:lnTo>
                    <a:pt x="66" y="25"/>
                  </a:lnTo>
                  <a:lnTo>
                    <a:pt x="88" y="25"/>
                  </a:lnTo>
                  <a:lnTo>
                    <a:pt x="97" y="14"/>
                  </a:lnTo>
                  <a:lnTo>
                    <a:pt x="82" y="10"/>
                  </a:lnTo>
                  <a:lnTo>
                    <a:pt x="73" y="1"/>
                  </a:lnTo>
                  <a:lnTo>
                    <a:pt x="50" y="1"/>
                  </a:lnTo>
                  <a:lnTo>
                    <a:pt x="40" y="8"/>
                  </a:lnTo>
                  <a:lnTo>
                    <a:pt x="35" y="0"/>
                  </a:lnTo>
                  <a:lnTo>
                    <a:pt x="24" y="7"/>
                  </a:lnTo>
                  <a:lnTo>
                    <a:pt x="15" y="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43" name="Freeform 49">
              <a:extLst>
                <a:ext uri="{FF2B5EF4-FFF2-40B4-BE49-F238E27FC236}">
                  <a16:creationId xmlns="" xmlns:a16="http://schemas.microsoft.com/office/drawing/2014/main" id="{85B98D46-ECE2-4025-BBAF-840D51619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990" y="4055284"/>
              <a:ext cx="101893" cy="99168"/>
            </a:xfrm>
            <a:custGeom>
              <a:avLst/>
              <a:gdLst>
                <a:gd name="T0" fmla="*/ 60 w 66"/>
                <a:gd name="T1" fmla="*/ 0 h 63"/>
                <a:gd name="T2" fmla="*/ 38 w 66"/>
                <a:gd name="T3" fmla="*/ 0 h 63"/>
                <a:gd name="T4" fmla="*/ 33 w 66"/>
                <a:gd name="T5" fmla="*/ 14 h 63"/>
                <a:gd name="T6" fmla="*/ 14 w 66"/>
                <a:gd name="T7" fmla="*/ 15 h 63"/>
                <a:gd name="T8" fmla="*/ 0 w 66"/>
                <a:gd name="T9" fmla="*/ 23 h 63"/>
                <a:gd name="T10" fmla="*/ 8 w 66"/>
                <a:gd name="T11" fmla="*/ 31 h 63"/>
                <a:gd name="T12" fmla="*/ 15 w 66"/>
                <a:gd name="T13" fmla="*/ 49 h 63"/>
                <a:gd name="T14" fmla="*/ 25 w 66"/>
                <a:gd name="T15" fmla="*/ 60 h 63"/>
                <a:gd name="T16" fmla="*/ 56 w 66"/>
                <a:gd name="T17" fmla="*/ 62 h 63"/>
                <a:gd name="T18" fmla="*/ 60 w 66"/>
                <a:gd name="T19" fmla="*/ 18 h 63"/>
                <a:gd name="T20" fmla="*/ 65 w 66"/>
                <a:gd name="T21" fmla="*/ 7 h 63"/>
                <a:gd name="T22" fmla="*/ 60 w 66"/>
                <a:gd name="T2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63">
                  <a:moveTo>
                    <a:pt x="60" y="0"/>
                  </a:moveTo>
                  <a:lnTo>
                    <a:pt x="38" y="0"/>
                  </a:lnTo>
                  <a:lnTo>
                    <a:pt x="33" y="14"/>
                  </a:lnTo>
                  <a:lnTo>
                    <a:pt x="14" y="15"/>
                  </a:lnTo>
                  <a:lnTo>
                    <a:pt x="0" y="23"/>
                  </a:lnTo>
                  <a:lnTo>
                    <a:pt x="8" y="31"/>
                  </a:lnTo>
                  <a:lnTo>
                    <a:pt x="15" y="49"/>
                  </a:lnTo>
                  <a:lnTo>
                    <a:pt x="25" y="60"/>
                  </a:lnTo>
                  <a:lnTo>
                    <a:pt x="56" y="62"/>
                  </a:lnTo>
                  <a:lnTo>
                    <a:pt x="60" y="18"/>
                  </a:lnTo>
                  <a:lnTo>
                    <a:pt x="65" y="7"/>
                  </a:lnTo>
                  <a:lnTo>
                    <a:pt x="60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44" name="Freeform 50">
              <a:extLst>
                <a:ext uri="{FF2B5EF4-FFF2-40B4-BE49-F238E27FC236}">
                  <a16:creationId xmlns="" xmlns:a16="http://schemas.microsoft.com/office/drawing/2014/main" id="{FD642B5C-F897-4BE4-8089-C2585A513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2050" y="4990494"/>
              <a:ext cx="374523" cy="848437"/>
            </a:xfrm>
            <a:custGeom>
              <a:avLst/>
              <a:gdLst>
                <a:gd name="T0" fmla="*/ 53 w 243"/>
                <a:gd name="T1" fmla="*/ 0 h 550"/>
                <a:gd name="T2" fmla="*/ 84 w 243"/>
                <a:gd name="T3" fmla="*/ 17 h 550"/>
                <a:gd name="T4" fmla="*/ 110 w 243"/>
                <a:gd name="T5" fmla="*/ 13 h 550"/>
                <a:gd name="T6" fmla="*/ 128 w 243"/>
                <a:gd name="T7" fmla="*/ 26 h 550"/>
                <a:gd name="T8" fmla="*/ 145 w 243"/>
                <a:gd name="T9" fmla="*/ 37 h 550"/>
                <a:gd name="T10" fmla="*/ 170 w 243"/>
                <a:gd name="T11" fmla="*/ 49 h 550"/>
                <a:gd name="T12" fmla="*/ 179 w 243"/>
                <a:gd name="T13" fmla="*/ 57 h 550"/>
                <a:gd name="T14" fmla="*/ 170 w 243"/>
                <a:gd name="T15" fmla="*/ 92 h 550"/>
                <a:gd name="T16" fmla="*/ 216 w 243"/>
                <a:gd name="T17" fmla="*/ 85 h 550"/>
                <a:gd name="T18" fmla="*/ 232 w 243"/>
                <a:gd name="T19" fmla="*/ 67 h 550"/>
                <a:gd name="T20" fmla="*/ 241 w 243"/>
                <a:gd name="T21" fmla="*/ 82 h 550"/>
                <a:gd name="T22" fmla="*/ 231 w 243"/>
                <a:gd name="T23" fmla="*/ 96 h 550"/>
                <a:gd name="T24" fmla="*/ 217 w 243"/>
                <a:gd name="T25" fmla="*/ 108 h 550"/>
                <a:gd name="T26" fmla="*/ 201 w 243"/>
                <a:gd name="T27" fmla="*/ 128 h 550"/>
                <a:gd name="T28" fmla="*/ 188 w 243"/>
                <a:gd name="T29" fmla="*/ 149 h 550"/>
                <a:gd name="T30" fmla="*/ 177 w 243"/>
                <a:gd name="T31" fmla="*/ 179 h 550"/>
                <a:gd name="T32" fmla="*/ 183 w 243"/>
                <a:gd name="T33" fmla="*/ 219 h 550"/>
                <a:gd name="T34" fmla="*/ 189 w 243"/>
                <a:gd name="T35" fmla="*/ 224 h 550"/>
                <a:gd name="T36" fmla="*/ 204 w 243"/>
                <a:gd name="T37" fmla="*/ 228 h 550"/>
                <a:gd name="T38" fmla="*/ 212 w 243"/>
                <a:gd name="T39" fmla="*/ 252 h 550"/>
                <a:gd name="T40" fmla="*/ 201 w 243"/>
                <a:gd name="T41" fmla="*/ 277 h 550"/>
                <a:gd name="T42" fmla="*/ 185 w 243"/>
                <a:gd name="T43" fmla="*/ 289 h 550"/>
                <a:gd name="T44" fmla="*/ 151 w 243"/>
                <a:gd name="T45" fmla="*/ 295 h 550"/>
                <a:gd name="T46" fmla="*/ 138 w 243"/>
                <a:gd name="T47" fmla="*/ 301 h 550"/>
                <a:gd name="T48" fmla="*/ 141 w 243"/>
                <a:gd name="T49" fmla="*/ 336 h 550"/>
                <a:gd name="T50" fmla="*/ 104 w 243"/>
                <a:gd name="T51" fmla="*/ 329 h 550"/>
                <a:gd name="T52" fmla="*/ 112 w 243"/>
                <a:gd name="T53" fmla="*/ 352 h 550"/>
                <a:gd name="T54" fmla="*/ 119 w 243"/>
                <a:gd name="T55" fmla="*/ 374 h 550"/>
                <a:gd name="T56" fmla="*/ 107 w 243"/>
                <a:gd name="T57" fmla="*/ 388 h 550"/>
                <a:gd name="T58" fmla="*/ 93 w 243"/>
                <a:gd name="T59" fmla="*/ 410 h 550"/>
                <a:gd name="T60" fmla="*/ 81 w 243"/>
                <a:gd name="T61" fmla="*/ 421 h 550"/>
                <a:gd name="T62" fmla="*/ 101 w 243"/>
                <a:gd name="T63" fmla="*/ 450 h 550"/>
                <a:gd name="T64" fmla="*/ 101 w 243"/>
                <a:gd name="T65" fmla="*/ 469 h 550"/>
                <a:gd name="T66" fmla="*/ 87 w 243"/>
                <a:gd name="T67" fmla="*/ 483 h 550"/>
                <a:gd name="T68" fmla="*/ 77 w 243"/>
                <a:gd name="T69" fmla="*/ 510 h 550"/>
                <a:gd name="T70" fmla="*/ 70 w 243"/>
                <a:gd name="T71" fmla="*/ 529 h 550"/>
                <a:gd name="T72" fmla="*/ 25 w 243"/>
                <a:gd name="T73" fmla="*/ 549 h 550"/>
                <a:gd name="T74" fmla="*/ 9 w 243"/>
                <a:gd name="T75" fmla="*/ 522 h 550"/>
                <a:gd name="T76" fmla="*/ 15 w 243"/>
                <a:gd name="T77" fmla="*/ 475 h 550"/>
                <a:gd name="T78" fmla="*/ 19 w 243"/>
                <a:gd name="T79" fmla="*/ 402 h 550"/>
                <a:gd name="T80" fmla="*/ 12 w 243"/>
                <a:gd name="T81" fmla="*/ 363 h 550"/>
                <a:gd name="T82" fmla="*/ 2 w 243"/>
                <a:gd name="T83" fmla="*/ 322 h 550"/>
                <a:gd name="T84" fmla="*/ 14 w 243"/>
                <a:gd name="T85" fmla="*/ 297 h 550"/>
                <a:gd name="T86" fmla="*/ 10 w 243"/>
                <a:gd name="T87" fmla="*/ 251 h 550"/>
                <a:gd name="T88" fmla="*/ 10 w 243"/>
                <a:gd name="T89" fmla="*/ 234 h 550"/>
                <a:gd name="T90" fmla="*/ 19 w 243"/>
                <a:gd name="T91" fmla="*/ 209 h 550"/>
                <a:gd name="T92" fmla="*/ 10 w 243"/>
                <a:gd name="T93" fmla="*/ 190 h 550"/>
                <a:gd name="T94" fmla="*/ 16 w 243"/>
                <a:gd name="T95" fmla="*/ 160 h 550"/>
                <a:gd name="T96" fmla="*/ 11 w 243"/>
                <a:gd name="T97" fmla="*/ 123 h 550"/>
                <a:gd name="T98" fmla="*/ 19 w 243"/>
                <a:gd name="T99" fmla="*/ 100 h 550"/>
                <a:gd name="T100" fmla="*/ 32 w 243"/>
                <a:gd name="T101" fmla="*/ 80 h 550"/>
                <a:gd name="T102" fmla="*/ 33 w 243"/>
                <a:gd name="T103" fmla="*/ 59 h 550"/>
                <a:gd name="T104" fmla="*/ 42 w 243"/>
                <a:gd name="T105" fmla="*/ 37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3" h="550">
                  <a:moveTo>
                    <a:pt x="44" y="19"/>
                  </a:moveTo>
                  <a:lnTo>
                    <a:pt x="53" y="0"/>
                  </a:lnTo>
                  <a:lnTo>
                    <a:pt x="67" y="11"/>
                  </a:lnTo>
                  <a:lnTo>
                    <a:pt x="84" y="17"/>
                  </a:lnTo>
                  <a:lnTo>
                    <a:pt x="101" y="3"/>
                  </a:lnTo>
                  <a:lnTo>
                    <a:pt x="110" y="13"/>
                  </a:lnTo>
                  <a:lnTo>
                    <a:pt x="124" y="19"/>
                  </a:lnTo>
                  <a:lnTo>
                    <a:pt x="128" y="26"/>
                  </a:lnTo>
                  <a:lnTo>
                    <a:pt x="137" y="30"/>
                  </a:lnTo>
                  <a:lnTo>
                    <a:pt x="145" y="37"/>
                  </a:lnTo>
                  <a:lnTo>
                    <a:pt x="149" y="47"/>
                  </a:lnTo>
                  <a:lnTo>
                    <a:pt x="170" y="49"/>
                  </a:lnTo>
                  <a:lnTo>
                    <a:pt x="174" y="52"/>
                  </a:lnTo>
                  <a:lnTo>
                    <a:pt x="179" y="57"/>
                  </a:lnTo>
                  <a:lnTo>
                    <a:pt x="173" y="78"/>
                  </a:lnTo>
                  <a:lnTo>
                    <a:pt x="170" y="92"/>
                  </a:lnTo>
                  <a:lnTo>
                    <a:pt x="215" y="92"/>
                  </a:lnTo>
                  <a:lnTo>
                    <a:pt x="216" y="85"/>
                  </a:lnTo>
                  <a:lnTo>
                    <a:pt x="225" y="79"/>
                  </a:lnTo>
                  <a:lnTo>
                    <a:pt x="232" y="67"/>
                  </a:lnTo>
                  <a:lnTo>
                    <a:pt x="234" y="82"/>
                  </a:lnTo>
                  <a:lnTo>
                    <a:pt x="241" y="82"/>
                  </a:lnTo>
                  <a:lnTo>
                    <a:pt x="242" y="94"/>
                  </a:lnTo>
                  <a:lnTo>
                    <a:pt x="231" y="96"/>
                  </a:lnTo>
                  <a:lnTo>
                    <a:pt x="223" y="106"/>
                  </a:lnTo>
                  <a:lnTo>
                    <a:pt x="217" y="108"/>
                  </a:lnTo>
                  <a:lnTo>
                    <a:pt x="209" y="119"/>
                  </a:lnTo>
                  <a:lnTo>
                    <a:pt x="201" y="128"/>
                  </a:lnTo>
                  <a:lnTo>
                    <a:pt x="195" y="139"/>
                  </a:lnTo>
                  <a:lnTo>
                    <a:pt x="188" y="149"/>
                  </a:lnTo>
                  <a:lnTo>
                    <a:pt x="179" y="163"/>
                  </a:lnTo>
                  <a:lnTo>
                    <a:pt x="177" y="179"/>
                  </a:lnTo>
                  <a:lnTo>
                    <a:pt x="179" y="202"/>
                  </a:lnTo>
                  <a:lnTo>
                    <a:pt x="183" y="219"/>
                  </a:lnTo>
                  <a:lnTo>
                    <a:pt x="189" y="216"/>
                  </a:lnTo>
                  <a:lnTo>
                    <a:pt x="189" y="224"/>
                  </a:lnTo>
                  <a:lnTo>
                    <a:pt x="195" y="227"/>
                  </a:lnTo>
                  <a:lnTo>
                    <a:pt x="204" y="228"/>
                  </a:lnTo>
                  <a:lnTo>
                    <a:pt x="204" y="249"/>
                  </a:lnTo>
                  <a:lnTo>
                    <a:pt x="212" y="252"/>
                  </a:lnTo>
                  <a:lnTo>
                    <a:pt x="210" y="271"/>
                  </a:lnTo>
                  <a:lnTo>
                    <a:pt x="201" y="277"/>
                  </a:lnTo>
                  <a:lnTo>
                    <a:pt x="189" y="279"/>
                  </a:lnTo>
                  <a:lnTo>
                    <a:pt x="185" y="289"/>
                  </a:lnTo>
                  <a:lnTo>
                    <a:pt x="178" y="290"/>
                  </a:lnTo>
                  <a:lnTo>
                    <a:pt x="151" y="295"/>
                  </a:lnTo>
                  <a:lnTo>
                    <a:pt x="141" y="296"/>
                  </a:lnTo>
                  <a:lnTo>
                    <a:pt x="138" y="301"/>
                  </a:lnTo>
                  <a:lnTo>
                    <a:pt x="141" y="316"/>
                  </a:lnTo>
                  <a:lnTo>
                    <a:pt x="141" y="336"/>
                  </a:lnTo>
                  <a:lnTo>
                    <a:pt x="127" y="341"/>
                  </a:lnTo>
                  <a:lnTo>
                    <a:pt x="104" y="329"/>
                  </a:lnTo>
                  <a:lnTo>
                    <a:pt x="101" y="344"/>
                  </a:lnTo>
                  <a:lnTo>
                    <a:pt x="112" y="352"/>
                  </a:lnTo>
                  <a:lnTo>
                    <a:pt x="116" y="362"/>
                  </a:lnTo>
                  <a:lnTo>
                    <a:pt x="119" y="374"/>
                  </a:lnTo>
                  <a:lnTo>
                    <a:pt x="113" y="380"/>
                  </a:lnTo>
                  <a:lnTo>
                    <a:pt x="107" y="388"/>
                  </a:lnTo>
                  <a:lnTo>
                    <a:pt x="101" y="407"/>
                  </a:lnTo>
                  <a:lnTo>
                    <a:pt x="93" y="410"/>
                  </a:lnTo>
                  <a:lnTo>
                    <a:pt x="91" y="418"/>
                  </a:lnTo>
                  <a:lnTo>
                    <a:pt x="81" y="421"/>
                  </a:lnTo>
                  <a:lnTo>
                    <a:pt x="79" y="441"/>
                  </a:lnTo>
                  <a:lnTo>
                    <a:pt x="101" y="450"/>
                  </a:lnTo>
                  <a:lnTo>
                    <a:pt x="101" y="460"/>
                  </a:lnTo>
                  <a:lnTo>
                    <a:pt x="101" y="469"/>
                  </a:lnTo>
                  <a:lnTo>
                    <a:pt x="93" y="475"/>
                  </a:lnTo>
                  <a:lnTo>
                    <a:pt x="87" y="483"/>
                  </a:lnTo>
                  <a:lnTo>
                    <a:pt x="88" y="507"/>
                  </a:lnTo>
                  <a:lnTo>
                    <a:pt x="77" y="510"/>
                  </a:lnTo>
                  <a:lnTo>
                    <a:pt x="69" y="516"/>
                  </a:lnTo>
                  <a:lnTo>
                    <a:pt x="70" y="529"/>
                  </a:lnTo>
                  <a:lnTo>
                    <a:pt x="69" y="547"/>
                  </a:lnTo>
                  <a:lnTo>
                    <a:pt x="25" y="549"/>
                  </a:lnTo>
                  <a:lnTo>
                    <a:pt x="22" y="529"/>
                  </a:lnTo>
                  <a:lnTo>
                    <a:pt x="9" y="522"/>
                  </a:lnTo>
                  <a:lnTo>
                    <a:pt x="7" y="477"/>
                  </a:lnTo>
                  <a:lnTo>
                    <a:pt x="15" y="475"/>
                  </a:lnTo>
                  <a:lnTo>
                    <a:pt x="18" y="463"/>
                  </a:lnTo>
                  <a:lnTo>
                    <a:pt x="19" y="402"/>
                  </a:lnTo>
                  <a:lnTo>
                    <a:pt x="13" y="386"/>
                  </a:lnTo>
                  <a:lnTo>
                    <a:pt x="12" y="363"/>
                  </a:lnTo>
                  <a:lnTo>
                    <a:pt x="8" y="336"/>
                  </a:lnTo>
                  <a:lnTo>
                    <a:pt x="2" y="322"/>
                  </a:lnTo>
                  <a:lnTo>
                    <a:pt x="3" y="310"/>
                  </a:lnTo>
                  <a:lnTo>
                    <a:pt x="14" y="297"/>
                  </a:lnTo>
                  <a:lnTo>
                    <a:pt x="0" y="268"/>
                  </a:lnTo>
                  <a:lnTo>
                    <a:pt x="10" y="251"/>
                  </a:lnTo>
                  <a:lnTo>
                    <a:pt x="17" y="241"/>
                  </a:lnTo>
                  <a:lnTo>
                    <a:pt x="10" y="234"/>
                  </a:lnTo>
                  <a:lnTo>
                    <a:pt x="10" y="212"/>
                  </a:lnTo>
                  <a:lnTo>
                    <a:pt x="19" y="209"/>
                  </a:lnTo>
                  <a:lnTo>
                    <a:pt x="17" y="192"/>
                  </a:lnTo>
                  <a:lnTo>
                    <a:pt x="10" y="190"/>
                  </a:lnTo>
                  <a:lnTo>
                    <a:pt x="9" y="165"/>
                  </a:lnTo>
                  <a:lnTo>
                    <a:pt x="16" y="160"/>
                  </a:lnTo>
                  <a:lnTo>
                    <a:pt x="14" y="147"/>
                  </a:lnTo>
                  <a:lnTo>
                    <a:pt x="11" y="123"/>
                  </a:lnTo>
                  <a:lnTo>
                    <a:pt x="17" y="114"/>
                  </a:lnTo>
                  <a:lnTo>
                    <a:pt x="19" y="100"/>
                  </a:lnTo>
                  <a:lnTo>
                    <a:pt x="28" y="93"/>
                  </a:lnTo>
                  <a:lnTo>
                    <a:pt x="32" y="80"/>
                  </a:lnTo>
                  <a:lnTo>
                    <a:pt x="25" y="69"/>
                  </a:lnTo>
                  <a:lnTo>
                    <a:pt x="33" y="59"/>
                  </a:lnTo>
                  <a:lnTo>
                    <a:pt x="34" y="40"/>
                  </a:lnTo>
                  <a:lnTo>
                    <a:pt x="42" y="37"/>
                  </a:lnTo>
                  <a:lnTo>
                    <a:pt x="44" y="19"/>
                  </a:lnTo>
                </a:path>
              </a:pathLst>
            </a:custGeom>
            <a:solidFill>
              <a:srgbClr val="0CC3D1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45" name="Freeform 51">
              <a:extLst>
                <a:ext uri="{FF2B5EF4-FFF2-40B4-BE49-F238E27FC236}">
                  <a16:creationId xmlns="" xmlns:a16="http://schemas.microsoft.com/office/drawing/2014/main" id="{24334E68-8422-44A7-A645-8F46E12C3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7643" y="4913363"/>
              <a:ext cx="202407" cy="221750"/>
            </a:xfrm>
            <a:custGeom>
              <a:avLst/>
              <a:gdLst>
                <a:gd name="T0" fmla="*/ 23 w 132"/>
                <a:gd name="T1" fmla="*/ 68 h 142"/>
                <a:gd name="T2" fmla="*/ 27 w 132"/>
                <a:gd name="T3" fmla="*/ 75 h 142"/>
                <a:gd name="T4" fmla="*/ 36 w 132"/>
                <a:gd name="T5" fmla="*/ 79 h 142"/>
                <a:gd name="T6" fmla="*/ 44 w 132"/>
                <a:gd name="T7" fmla="*/ 86 h 142"/>
                <a:gd name="T8" fmla="*/ 48 w 132"/>
                <a:gd name="T9" fmla="*/ 95 h 142"/>
                <a:gd name="T10" fmla="*/ 69 w 132"/>
                <a:gd name="T11" fmla="*/ 98 h 142"/>
                <a:gd name="T12" fmla="*/ 74 w 132"/>
                <a:gd name="T13" fmla="*/ 100 h 142"/>
                <a:gd name="T14" fmla="*/ 78 w 132"/>
                <a:gd name="T15" fmla="*/ 106 h 142"/>
                <a:gd name="T16" fmla="*/ 73 w 132"/>
                <a:gd name="T17" fmla="*/ 127 h 142"/>
                <a:gd name="T18" fmla="*/ 69 w 132"/>
                <a:gd name="T19" fmla="*/ 140 h 142"/>
                <a:gd name="T20" fmla="*/ 114 w 132"/>
                <a:gd name="T21" fmla="*/ 141 h 142"/>
                <a:gd name="T22" fmla="*/ 115 w 132"/>
                <a:gd name="T23" fmla="*/ 133 h 142"/>
                <a:gd name="T24" fmla="*/ 124 w 132"/>
                <a:gd name="T25" fmla="*/ 127 h 142"/>
                <a:gd name="T26" fmla="*/ 131 w 132"/>
                <a:gd name="T27" fmla="*/ 116 h 142"/>
                <a:gd name="T28" fmla="*/ 128 w 132"/>
                <a:gd name="T29" fmla="*/ 112 h 142"/>
                <a:gd name="T30" fmla="*/ 126 w 132"/>
                <a:gd name="T31" fmla="*/ 75 h 142"/>
                <a:gd name="T32" fmla="*/ 114 w 132"/>
                <a:gd name="T33" fmla="*/ 74 h 142"/>
                <a:gd name="T34" fmla="*/ 112 w 132"/>
                <a:gd name="T35" fmla="*/ 57 h 142"/>
                <a:gd name="T36" fmla="*/ 99 w 132"/>
                <a:gd name="T37" fmla="*/ 57 h 142"/>
                <a:gd name="T38" fmla="*/ 91 w 132"/>
                <a:gd name="T39" fmla="*/ 53 h 142"/>
                <a:gd name="T40" fmla="*/ 88 w 132"/>
                <a:gd name="T41" fmla="*/ 46 h 142"/>
                <a:gd name="T42" fmla="*/ 74 w 132"/>
                <a:gd name="T43" fmla="*/ 43 h 142"/>
                <a:gd name="T44" fmla="*/ 74 w 132"/>
                <a:gd name="T45" fmla="*/ 31 h 142"/>
                <a:gd name="T46" fmla="*/ 63 w 132"/>
                <a:gd name="T47" fmla="*/ 28 h 142"/>
                <a:gd name="T48" fmla="*/ 62 w 132"/>
                <a:gd name="T49" fmla="*/ 17 h 142"/>
                <a:gd name="T50" fmla="*/ 55 w 132"/>
                <a:gd name="T51" fmla="*/ 6 h 142"/>
                <a:gd name="T52" fmla="*/ 38 w 132"/>
                <a:gd name="T53" fmla="*/ 0 h 142"/>
                <a:gd name="T54" fmla="*/ 27 w 132"/>
                <a:gd name="T55" fmla="*/ 8 h 142"/>
                <a:gd name="T56" fmla="*/ 11 w 132"/>
                <a:gd name="T57" fmla="*/ 15 h 142"/>
                <a:gd name="T58" fmla="*/ 6 w 132"/>
                <a:gd name="T59" fmla="*/ 28 h 142"/>
                <a:gd name="T60" fmla="*/ 0 w 132"/>
                <a:gd name="T61" fmla="*/ 52 h 142"/>
                <a:gd name="T62" fmla="*/ 9 w 132"/>
                <a:gd name="T63" fmla="*/ 62 h 142"/>
                <a:gd name="T64" fmla="*/ 23 w 132"/>
                <a:gd name="T65" fmla="*/ 6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2" h="142">
                  <a:moveTo>
                    <a:pt x="23" y="68"/>
                  </a:moveTo>
                  <a:lnTo>
                    <a:pt x="27" y="75"/>
                  </a:lnTo>
                  <a:lnTo>
                    <a:pt x="36" y="79"/>
                  </a:lnTo>
                  <a:lnTo>
                    <a:pt x="44" y="86"/>
                  </a:lnTo>
                  <a:lnTo>
                    <a:pt x="48" y="95"/>
                  </a:lnTo>
                  <a:lnTo>
                    <a:pt x="69" y="98"/>
                  </a:lnTo>
                  <a:lnTo>
                    <a:pt x="74" y="100"/>
                  </a:lnTo>
                  <a:lnTo>
                    <a:pt x="78" y="106"/>
                  </a:lnTo>
                  <a:lnTo>
                    <a:pt x="73" y="127"/>
                  </a:lnTo>
                  <a:lnTo>
                    <a:pt x="69" y="140"/>
                  </a:lnTo>
                  <a:lnTo>
                    <a:pt x="114" y="141"/>
                  </a:lnTo>
                  <a:lnTo>
                    <a:pt x="115" y="133"/>
                  </a:lnTo>
                  <a:lnTo>
                    <a:pt x="124" y="127"/>
                  </a:lnTo>
                  <a:lnTo>
                    <a:pt x="131" y="116"/>
                  </a:lnTo>
                  <a:lnTo>
                    <a:pt x="128" y="112"/>
                  </a:lnTo>
                  <a:lnTo>
                    <a:pt x="126" y="75"/>
                  </a:lnTo>
                  <a:lnTo>
                    <a:pt x="114" y="74"/>
                  </a:lnTo>
                  <a:lnTo>
                    <a:pt x="112" y="57"/>
                  </a:lnTo>
                  <a:lnTo>
                    <a:pt x="99" y="57"/>
                  </a:lnTo>
                  <a:lnTo>
                    <a:pt x="91" y="53"/>
                  </a:lnTo>
                  <a:lnTo>
                    <a:pt x="88" y="46"/>
                  </a:lnTo>
                  <a:lnTo>
                    <a:pt x="74" y="43"/>
                  </a:lnTo>
                  <a:lnTo>
                    <a:pt x="74" y="31"/>
                  </a:lnTo>
                  <a:lnTo>
                    <a:pt x="63" y="28"/>
                  </a:lnTo>
                  <a:lnTo>
                    <a:pt x="62" y="17"/>
                  </a:lnTo>
                  <a:lnTo>
                    <a:pt x="55" y="6"/>
                  </a:lnTo>
                  <a:lnTo>
                    <a:pt x="38" y="0"/>
                  </a:lnTo>
                  <a:lnTo>
                    <a:pt x="27" y="8"/>
                  </a:lnTo>
                  <a:lnTo>
                    <a:pt x="11" y="15"/>
                  </a:lnTo>
                  <a:lnTo>
                    <a:pt x="6" y="28"/>
                  </a:lnTo>
                  <a:lnTo>
                    <a:pt x="0" y="52"/>
                  </a:lnTo>
                  <a:lnTo>
                    <a:pt x="9" y="62"/>
                  </a:lnTo>
                  <a:lnTo>
                    <a:pt x="23" y="68"/>
                  </a:lnTo>
                </a:path>
              </a:pathLst>
            </a:custGeom>
            <a:solidFill>
              <a:srgbClr val="0CC3D1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46" name="Freeform 52">
              <a:extLst>
                <a:ext uri="{FF2B5EF4-FFF2-40B4-BE49-F238E27FC236}">
                  <a16:creationId xmlns="" xmlns:a16="http://schemas.microsoft.com/office/drawing/2014/main" id="{3FC93F1F-6810-4ED9-9629-80608557E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4789" y="3943721"/>
              <a:ext cx="53700" cy="28924"/>
            </a:xfrm>
            <a:custGeom>
              <a:avLst/>
              <a:gdLst>
                <a:gd name="T0" fmla="*/ 8 w 34"/>
                <a:gd name="T1" fmla="*/ 0 h 18"/>
                <a:gd name="T2" fmla="*/ 19 w 34"/>
                <a:gd name="T3" fmla="*/ 0 h 18"/>
                <a:gd name="T4" fmla="*/ 33 w 34"/>
                <a:gd name="T5" fmla="*/ 6 h 18"/>
                <a:gd name="T6" fmla="*/ 29 w 34"/>
                <a:gd name="T7" fmla="*/ 16 h 18"/>
                <a:gd name="T8" fmla="*/ 11 w 34"/>
                <a:gd name="T9" fmla="*/ 17 h 18"/>
                <a:gd name="T10" fmla="*/ 0 w 34"/>
                <a:gd name="T11" fmla="*/ 9 h 18"/>
                <a:gd name="T12" fmla="*/ 8 w 3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8">
                  <a:moveTo>
                    <a:pt x="8" y="0"/>
                  </a:moveTo>
                  <a:lnTo>
                    <a:pt x="19" y="0"/>
                  </a:lnTo>
                  <a:lnTo>
                    <a:pt x="33" y="6"/>
                  </a:lnTo>
                  <a:lnTo>
                    <a:pt x="29" y="16"/>
                  </a:lnTo>
                  <a:lnTo>
                    <a:pt x="11" y="17"/>
                  </a:lnTo>
                  <a:lnTo>
                    <a:pt x="0" y="9"/>
                  </a:lnTo>
                  <a:lnTo>
                    <a:pt x="8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47" name="Freeform 53">
              <a:extLst>
                <a:ext uri="{FF2B5EF4-FFF2-40B4-BE49-F238E27FC236}">
                  <a16:creationId xmlns="" xmlns:a16="http://schemas.microsoft.com/office/drawing/2014/main" id="{3014D834-459F-47BE-8C7B-2831BBC42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6612" y="3906533"/>
              <a:ext cx="89500" cy="61980"/>
            </a:xfrm>
            <a:custGeom>
              <a:avLst/>
              <a:gdLst>
                <a:gd name="T0" fmla="*/ 0 w 57"/>
                <a:gd name="T1" fmla="*/ 40 h 41"/>
                <a:gd name="T2" fmla="*/ 5 w 57"/>
                <a:gd name="T3" fmla="*/ 29 h 41"/>
                <a:gd name="T4" fmla="*/ 5 w 57"/>
                <a:gd name="T5" fmla="*/ 8 h 41"/>
                <a:gd name="T6" fmla="*/ 5 w 57"/>
                <a:gd name="T7" fmla="*/ 0 h 41"/>
                <a:gd name="T8" fmla="*/ 18 w 57"/>
                <a:gd name="T9" fmla="*/ 2 h 41"/>
                <a:gd name="T10" fmla="*/ 23 w 57"/>
                <a:gd name="T11" fmla="*/ 9 h 41"/>
                <a:gd name="T12" fmla="*/ 29 w 57"/>
                <a:gd name="T13" fmla="*/ 11 h 41"/>
                <a:gd name="T14" fmla="*/ 36 w 57"/>
                <a:gd name="T15" fmla="*/ 11 h 41"/>
                <a:gd name="T16" fmla="*/ 39 w 57"/>
                <a:gd name="T17" fmla="*/ 20 h 41"/>
                <a:gd name="T18" fmla="*/ 47 w 57"/>
                <a:gd name="T19" fmla="*/ 24 h 41"/>
                <a:gd name="T20" fmla="*/ 56 w 57"/>
                <a:gd name="T21" fmla="*/ 31 h 41"/>
                <a:gd name="T22" fmla="*/ 53 w 57"/>
                <a:gd name="T23" fmla="*/ 37 h 41"/>
                <a:gd name="T24" fmla="*/ 40 w 57"/>
                <a:gd name="T25" fmla="*/ 38 h 41"/>
                <a:gd name="T26" fmla="*/ 18 w 57"/>
                <a:gd name="T27" fmla="*/ 37 h 41"/>
                <a:gd name="T28" fmla="*/ 0 w 57"/>
                <a:gd name="T2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41">
                  <a:moveTo>
                    <a:pt x="0" y="40"/>
                  </a:moveTo>
                  <a:lnTo>
                    <a:pt x="5" y="29"/>
                  </a:lnTo>
                  <a:lnTo>
                    <a:pt x="5" y="8"/>
                  </a:lnTo>
                  <a:lnTo>
                    <a:pt x="5" y="0"/>
                  </a:lnTo>
                  <a:lnTo>
                    <a:pt x="18" y="2"/>
                  </a:lnTo>
                  <a:lnTo>
                    <a:pt x="23" y="9"/>
                  </a:lnTo>
                  <a:lnTo>
                    <a:pt x="29" y="11"/>
                  </a:lnTo>
                  <a:lnTo>
                    <a:pt x="36" y="11"/>
                  </a:lnTo>
                  <a:lnTo>
                    <a:pt x="39" y="20"/>
                  </a:lnTo>
                  <a:lnTo>
                    <a:pt x="47" y="24"/>
                  </a:lnTo>
                  <a:lnTo>
                    <a:pt x="56" y="31"/>
                  </a:lnTo>
                  <a:lnTo>
                    <a:pt x="53" y="37"/>
                  </a:lnTo>
                  <a:lnTo>
                    <a:pt x="40" y="38"/>
                  </a:lnTo>
                  <a:lnTo>
                    <a:pt x="18" y="37"/>
                  </a:lnTo>
                  <a:lnTo>
                    <a:pt x="0" y="4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48" name="Freeform 54">
              <a:extLst>
                <a:ext uri="{FF2B5EF4-FFF2-40B4-BE49-F238E27FC236}">
                  <a16:creationId xmlns="" xmlns:a16="http://schemas.microsoft.com/office/drawing/2014/main" id="{14433F3F-819E-42B2-A79A-679F18123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1258" y="3947852"/>
              <a:ext cx="35800" cy="24792"/>
            </a:xfrm>
            <a:custGeom>
              <a:avLst/>
              <a:gdLst>
                <a:gd name="T0" fmla="*/ 8 w 23"/>
                <a:gd name="T1" fmla="*/ 2 h 16"/>
                <a:gd name="T2" fmla="*/ 0 w 23"/>
                <a:gd name="T3" fmla="*/ 7 h 16"/>
                <a:gd name="T4" fmla="*/ 6 w 23"/>
                <a:gd name="T5" fmla="*/ 11 h 16"/>
                <a:gd name="T6" fmla="*/ 14 w 23"/>
                <a:gd name="T7" fmla="*/ 15 h 16"/>
                <a:gd name="T8" fmla="*/ 22 w 23"/>
                <a:gd name="T9" fmla="*/ 11 h 16"/>
                <a:gd name="T10" fmla="*/ 22 w 23"/>
                <a:gd name="T11" fmla="*/ 0 h 16"/>
                <a:gd name="T12" fmla="*/ 8 w 23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6">
                  <a:moveTo>
                    <a:pt x="8" y="2"/>
                  </a:moveTo>
                  <a:lnTo>
                    <a:pt x="0" y="7"/>
                  </a:lnTo>
                  <a:lnTo>
                    <a:pt x="6" y="11"/>
                  </a:lnTo>
                  <a:lnTo>
                    <a:pt x="14" y="15"/>
                  </a:lnTo>
                  <a:lnTo>
                    <a:pt x="22" y="11"/>
                  </a:lnTo>
                  <a:lnTo>
                    <a:pt x="22" y="0"/>
                  </a:lnTo>
                  <a:lnTo>
                    <a:pt x="8" y="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49" name="Freeform 55">
              <a:extLst>
                <a:ext uri="{FF2B5EF4-FFF2-40B4-BE49-F238E27FC236}">
                  <a16:creationId xmlns="" xmlns:a16="http://schemas.microsoft.com/office/drawing/2014/main" id="{29B229CD-C2D2-4515-AA36-15A0D8A9D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3605" y="3972644"/>
              <a:ext cx="77108" cy="97790"/>
            </a:xfrm>
            <a:custGeom>
              <a:avLst/>
              <a:gdLst>
                <a:gd name="T0" fmla="*/ 0 w 50"/>
                <a:gd name="T1" fmla="*/ 49 h 63"/>
                <a:gd name="T2" fmla="*/ 6 w 50"/>
                <a:gd name="T3" fmla="*/ 31 h 63"/>
                <a:gd name="T4" fmla="*/ 19 w 50"/>
                <a:gd name="T5" fmla="*/ 28 h 63"/>
                <a:gd name="T6" fmla="*/ 21 w 50"/>
                <a:gd name="T7" fmla="*/ 9 h 63"/>
                <a:gd name="T8" fmla="*/ 43 w 50"/>
                <a:gd name="T9" fmla="*/ 0 h 63"/>
                <a:gd name="T10" fmla="*/ 41 w 50"/>
                <a:gd name="T11" fmla="*/ 20 h 63"/>
                <a:gd name="T12" fmla="*/ 41 w 50"/>
                <a:gd name="T13" fmla="*/ 34 h 63"/>
                <a:gd name="T14" fmla="*/ 49 w 50"/>
                <a:gd name="T15" fmla="*/ 35 h 63"/>
                <a:gd name="T16" fmla="*/ 47 w 50"/>
                <a:gd name="T17" fmla="*/ 48 h 63"/>
                <a:gd name="T18" fmla="*/ 37 w 50"/>
                <a:gd name="T19" fmla="*/ 48 h 63"/>
                <a:gd name="T20" fmla="*/ 34 w 50"/>
                <a:gd name="T21" fmla="*/ 62 h 63"/>
                <a:gd name="T22" fmla="*/ 14 w 50"/>
                <a:gd name="T23" fmla="*/ 61 h 63"/>
                <a:gd name="T24" fmla="*/ 0 w 50"/>
                <a:gd name="T25" fmla="*/ 4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63">
                  <a:moveTo>
                    <a:pt x="0" y="49"/>
                  </a:moveTo>
                  <a:lnTo>
                    <a:pt x="6" y="31"/>
                  </a:lnTo>
                  <a:lnTo>
                    <a:pt x="19" y="28"/>
                  </a:lnTo>
                  <a:lnTo>
                    <a:pt x="21" y="9"/>
                  </a:lnTo>
                  <a:lnTo>
                    <a:pt x="43" y="0"/>
                  </a:lnTo>
                  <a:lnTo>
                    <a:pt x="41" y="20"/>
                  </a:lnTo>
                  <a:lnTo>
                    <a:pt x="41" y="34"/>
                  </a:lnTo>
                  <a:lnTo>
                    <a:pt x="49" y="35"/>
                  </a:lnTo>
                  <a:lnTo>
                    <a:pt x="47" y="48"/>
                  </a:lnTo>
                  <a:lnTo>
                    <a:pt x="37" y="48"/>
                  </a:lnTo>
                  <a:lnTo>
                    <a:pt x="34" y="62"/>
                  </a:lnTo>
                  <a:lnTo>
                    <a:pt x="14" y="61"/>
                  </a:lnTo>
                  <a:lnTo>
                    <a:pt x="0" y="4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50" name="Freeform 56">
              <a:extLst>
                <a:ext uri="{FF2B5EF4-FFF2-40B4-BE49-F238E27FC236}">
                  <a16:creationId xmlns="" xmlns:a16="http://schemas.microsoft.com/office/drawing/2014/main" id="{E31849B0-6A3C-4D47-882F-D4CEBC9DE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0436" y="4469862"/>
              <a:ext cx="285023" cy="422841"/>
            </a:xfrm>
            <a:custGeom>
              <a:avLst/>
              <a:gdLst>
                <a:gd name="T0" fmla="*/ 149 w 185"/>
                <a:gd name="T1" fmla="*/ 12 h 274"/>
                <a:gd name="T2" fmla="*/ 136 w 185"/>
                <a:gd name="T3" fmla="*/ 3 h 274"/>
                <a:gd name="T4" fmla="*/ 111 w 185"/>
                <a:gd name="T5" fmla="*/ 0 h 274"/>
                <a:gd name="T6" fmla="*/ 103 w 185"/>
                <a:gd name="T7" fmla="*/ 10 h 274"/>
                <a:gd name="T8" fmla="*/ 62 w 185"/>
                <a:gd name="T9" fmla="*/ 29 h 274"/>
                <a:gd name="T10" fmla="*/ 42 w 185"/>
                <a:gd name="T11" fmla="*/ 43 h 274"/>
                <a:gd name="T12" fmla="*/ 28 w 185"/>
                <a:gd name="T13" fmla="*/ 54 h 274"/>
                <a:gd name="T14" fmla="*/ 17 w 185"/>
                <a:gd name="T15" fmla="*/ 43 h 274"/>
                <a:gd name="T16" fmla="*/ 14 w 185"/>
                <a:gd name="T17" fmla="*/ 31 h 274"/>
                <a:gd name="T18" fmla="*/ 6 w 185"/>
                <a:gd name="T19" fmla="*/ 31 h 274"/>
                <a:gd name="T20" fmla="*/ 0 w 185"/>
                <a:gd name="T21" fmla="*/ 37 h 274"/>
                <a:gd name="T22" fmla="*/ 0 w 185"/>
                <a:gd name="T23" fmla="*/ 71 h 274"/>
                <a:gd name="T24" fmla="*/ 15 w 185"/>
                <a:gd name="T25" fmla="*/ 71 h 274"/>
                <a:gd name="T26" fmla="*/ 21 w 185"/>
                <a:gd name="T27" fmla="*/ 94 h 274"/>
                <a:gd name="T28" fmla="*/ 29 w 185"/>
                <a:gd name="T29" fmla="*/ 100 h 274"/>
                <a:gd name="T30" fmla="*/ 31 w 185"/>
                <a:gd name="T31" fmla="*/ 114 h 274"/>
                <a:gd name="T32" fmla="*/ 36 w 185"/>
                <a:gd name="T33" fmla="*/ 127 h 274"/>
                <a:gd name="T34" fmla="*/ 45 w 185"/>
                <a:gd name="T35" fmla="*/ 132 h 274"/>
                <a:gd name="T36" fmla="*/ 47 w 185"/>
                <a:gd name="T37" fmla="*/ 147 h 274"/>
                <a:gd name="T38" fmla="*/ 51 w 185"/>
                <a:gd name="T39" fmla="*/ 151 h 274"/>
                <a:gd name="T40" fmla="*/ 57 w 185"/>
                <a:gd name="T41" fmla="*/ 159 h 274"/>
                <a:gd name="T42" fmla="*/ 61 w 185"/>
                <a:gd name="T43" fmla="*/ 173 h 274"/>
                <a:gd name="T44" fmla="*/ 68 w 185"/>
                <a:gd name="T45" fmla="*/ 187 h 274"/>
                <a:gd name="T46" fmla="*/ 75 w 185"/>
                <a:gd name="T47" fmla="*/ 193 h 274"/>
                <a:gd name="T48" fmla="*/ 71 w 185"/>
                <a:gd name="T49" fmla="*/ 199 h 274"/>
                <a:gd name="T50" fmla="*/ 76 w 185"/>
                <a:gd name="T51" fmla="*/ 212 h 274"/>
                <a:gd name="T52" fmla="*/ 91 w 185"/>
                <a:gd name="T53" fmla="*/ 221 h 274"/>
                <a:gd name="T54" fmla="*/ 105 w 185"/>
                <a:gd name="T55" fmla="*/ 239 h 274"/>
                <a:gd name="T56" fmla="*/ 127 w 185"/>
                <a:gd name="T57" fmla="*/ 247 h 274"/>
                <a:gd name="T58" fmla="*/ 147 w 185"/>
                <a:gd name="T59" fmla="*/ 263 h 274"/>
                <a:gd name="T60" fmla="*/ 159 w 185"/>
                <a:gd name="T61" fmla="*/ 273 h 274"/>
                <a:gd name="T62" fmla="*/ 170 w 185"/>
                <a:gd name="T63" fmla="*/ 263 h 274"/>
                <a:gd name="T64" fmla="*/ 174 w 185"/>
                <a:gd name="T65" fmla="*/ 251 h 274"/>
                <a:gd name="T66" fmla="*/ 179 w 185"/>
                <a:gd name="T67" fmla="*/ 249 h 274"/>
                <a:gd name="T68" fmla="*/ 174 w 185"/>
                <a:gd name="T69" fmla="*/ 241 h 274"/>
                <a:gd name="T70" fmla="*/ 176 w 185"/>
                <a:gd name="T71" fmla="*/ 215 h 274"/>
                <a:gd name="T72" fmla="*/ 176 w 185"/>
                <a:gd name="T73" fmla="*/ 196 h 274"/>
                <a:gd name="T74" fmla="*/ 182 w 185"/>
                <a:gd name="T75" fmla="*/ 190 h 274"/>
                <a:gd name="T76" fmla="*/ 184 w 185"/>
                <a:gd name="T77" fmla="*/ 175 h 274"/>
                <a:gd name="T78" fmla="*/ 173 w 185"/>
                <a:gd name="T79" fmla="*/ 158 h 274"/>
                <a:gd name="T80" fmla="*/ 160 w 185"/>
                <a:gd name="T81" fmla="*/ 151 h 274"/>
                <a:gd name="T82" fmla="*/ 155 w 185"/>
                <a:gd name="T83" fmla="*/ 134 h 274"/>
                <a:gd name="T84" fmla="*/ 143 w 185"/>
                <a:gd name="T85" fmla="*/ 140 h 274"/>
                <a:gd name="T86" fmla="*/ 131 w 185"/>
                <a:gd name="T87" fmla="*/ 138 h 274"/>
                <a:gd name="T88" fmla="*/ 129 w 185"/>
                <a:gd name="T89" fmla="*/ 129 h 274"/>
                <a:gd name="T90" fmla="*/ 119 w 185"/>
                <a:gd name="T91" fmla="*/ 128 h 274"/>
                <a:gd name="T92" fmla="*/ 115 w 185"/>
                <a:gd name="T93" fmla="*/ 118 h 274"/>
                <a:gd name="T94" fmla="*/ 105 w 185"/>
                <a:gd name="T95" fmla="*/ 110 h 274"/>
                <a:gd name="T96" fmla="*/ 102 w 185"/>
                <a:gd name="T97" fmla="*/ 100 h 274"/>
                <a:gd name="T98" fmla="*/ 104 w 185"/>
                <a:gd name="T99" fmla="*/ 87 h 274"/>
                <a:gd name="T100" fmla="*/ 113 w 185"/>
                <a:gd name="T101" fmla="*/ 82 h 274"/>
                <a:gd name="T102" fmla="*/ 120 w 185"/>
                <a:gd name="T103" fmla="*/ 77 h 274"/>
                <a:gd name="T104" fmla="*/ 116 w 185"/>
                <a:gd name="T105" fmla="*/ 67 h 274"/>
                <a:gd name="T106" fmla="*/ 120 w 185"/>
                <a:gd name="T107" fmla="*/ 54 h 274"/>
                <a:gd name="T108" fmla="*/ 131 w 185"/>
                <a:gd name="T109" fmla="*/ 47 h 274"/>
                <a:gd name="T110" fmla="*/ 143 w 185"/>
                <a:gd name="T111" fmla="*/ 50 h 274"/>
                <a:gd name="T112" fmla="*/ 155 w 185"/>
                <a:gd name="T113" fmla="*/ 44 h 274"/>
                <a:gd name="T114" fmla="*/ 159 w 185"/>
                <a:gd name="T115" fmla="*/ 31 h 274"/>
                <a:gd name="T116" fmla="*/ 149 w 185"/>
                <a:gd name="T117" fmla="*/ 12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5" h="274">
                  <a:moveTo>
                    <a:pt x="149" y="12"/>
                  </a:moveTo>
                  <a:lnTo>
                    <a:pt x="136" y="3"/>
                  </a:lnTo>
                  <a:lnTo>
                    <a:pt x="111" y="0"/>
                  </a:lnTo>
                  <a:lnTo>
                    <a:pt x="103" y="10"/>
                  </a:lnTo>
                  <a:lnTo>
                    <a:pt x="62" y="29"/>
                  </a:lnTo>
                  <a:lnTo>
                    <a:pt x="42" y="43"/>
                  </a:lnTo>
                  <a:lnTo>
                    <a:pt x="28" y="54"/>
                  </a:lnTo>
                  <a:lnTo>
                    <a:pt x="17" y="43"/>
                  </a:lnTo>
                  <a:lnTo>
                    <a:pt x="14" y="31"/>
                  </a:lnTo>
                  <a:lnTo>
                    <a:pt x="6" y="31"/>
                  </a:lnTo>
                  <a:lnTo>
                    <a:pt x="0" y="37"/>
                  </a:lnTo>
                  <a:lnTo>
                    <a:pt x="0" y="71"/>
                  </a:lnTo>
                  <a:lnTo>
                    <a:pt x="15" y="71"/>
                  </a:lnTo>
                  <a:lnTo>
                    <a:pt x="21" y="94"/>
                  </a:lnTo>
                  <a:lnTo>
                    <a:pt x="29" y="100"/>
                  </a:lnTo>
                  <a:lnTo>
                    <a:pt x="31" y="114"/>
                  </a:lnTo>
                  <a:lnTo>
                    <a:pt x="36" y="127"/>
                  </a:lnTo>
                  <a:lnTo>
                    <a:pt x="45" y="132"/>
                  </a:lnTo>
                  <a:lnTo>
                    <a:pt x="47" y="147"/>
                  </a:lnTo>
                  <a:lnTo>
                    <a:pt x="51" y="151"/>
                  </a:lnTo>
                  <a:lnTo>
                    <a:pt x="57" y="159"/>
                  </a:lnTo>
                  <a:lnTo>
                    <a:pt x="61" y="173"/>
                  </a:lnTo>
                  <a:lnTo>
                    <a:pt x="68" y="187"/>
                  </a:lnTo>
                  <a:lnTo>
                    <a:pt x="75" y="193"/>
                  </a:lnTo>
                  <a:lnTo>
                    <a:pt x="71" y="199"/>
                  </a:lnTo>
                  <a:lnTo>
                    <a:pt x="76" y="212"/>
                  </a:lnTo>
                  <a:lnTo>
                    <a:pt x="91" y="221"/>
                  </a:lnTo>
                  <a:lnTo>
                    <a:pt x="105" y="239"/>
                  </a:lnTo>
                  <a:lnTo>
                    <a:pt x="127" y="247"/>
                  </a:lnTo>
                  <a:lnTo>
                    <a:pt x="147" y="263"/>
                  </a:lnTo>
                  <a:lnTo>
                    <a:pt x="159" y="273"/>
                  </a:lnTo>
                  <a:lnTo>
                    <a:pt x="170" y="263"/>
                  </a:lnTo>
                  <a:lnTo>
                    <a:pt x="174" y="251"/>
                  </a:lnTo>
                  <a:lnTo>
                    <a:pt x="179" y="249"/>
                  </a:lnTo>
                  <a:lnTo>
                    <a:pt x="174" y="241"/>
                  </a:lnTo>
                  <a:lnTo>
                    <a:pt x="176" y="215"/>
                  </a:lnTo>
                  <a:lnTo>
                    <a:pt x="176" y="196"/>
                  </a:lnTo>
                  <a:lnTo>
                    <a:pt x="182" y="190"/>
                  </a:lnTo>
                  <a:lnTo>
                    <a:pt x="184" y="175"/>
                  </a:lnTo>
                  <a:lnTo>
                    <a:pt x="173" y="158"/>
                  </a:lnTo>
                  <a:lnTo>
                    <a:pt x="160" y="151"/>
                  </a:lnTo>
                  <a:lnTo>
                    <a:pt x="155" y="134"/>
                  </a:lnTo>
                  <a:lnTo>
                    <a:pt x="143" y="140"/>
                  </a:lnTo>
                  <a:lnTo>
                    <a:pt x="131" y="138"/>
                  </a:lnTo>
                  <a:lnTo>
                    <a:pt x="129" y="129"/>
                  </a:lnTo>
                  <a:lnTo>
                    <a:pt x="119" y="128"/>
                  </a:lnTo>
                  <a:lnTo>
                    <a:pt x="115" y="118"/>
                  </a:lnTo>
                  <a:lnTo>
                    <a:pt x="105" y="110"/>
                  </a:lnTo>
                  <a:lnTo>
                    <a:pt x="102" y="100"/>
                  </a:lnTo>
                  <a:lnTo>
                    <a:pt x="104" y="87"/>
                  </a:lnTo>
                  <a:lnTo>
                    <a:pt x="113" y="82"/>
                  </a:lnTo>
                  <a:lnTo>
                    <a:pt x="120" y="77"/>
                  </a:lnTo>
                  <a:lnTo>
                    <a:pt x="116" y="67"/>
                  </a:lnTo>
                  <a:lnTo>
                    <a:pt x="120" y="54"/>
                  </a:lnTo>
                  <a:lnTo>
                    <a:pt x="131" y="47"/>
                  </a:lnTo>
                  <a:lnTo>
                    <a:pt x="143" y="50"/>
                  </a:lnTo>
                  <a:lnTo>
                    <a:pt x="155" y="44"/>
                  </a:lnTo>
                  <a:lnTo>
                    <a:pt x="159" y="31"/>
                  </a:lnTo>
                  <a:lnTo>
                    <a:pt x="149" y="12"/>
                  </a:lnTo>
                </a:path>
              </a:pathLst>
            </a:custGeom>
            <a:solidFill>
              <a:srgbClr val="0CC3D1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51" name="Freeform 57">
              <a:extLst>
                <a:ext uri="{FF2B5EF4-FFF2-40B4-BE49-F238E27FC236}">
                  <a16:creationId xmlns="" xmlns:a16="http://schemas.microsoft.com/office/drawing/2014/main" id="{B86993AF-5E7A-4280-8296-41285C586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3120" y="4109000"/>
              <a:ext cx="254730" cy="381522"/>
            </a:xfrm>
            <a:custGeom>
              <a:avLst/>
              <a:gdLst>
                <a:gd name="T0" fmla="*/ 23 w 166"/>
                <a:gd name="T1" fmla="*/ 95 h 248"/>
                <a:gd name="T2" fmla="*/ 26 w 166"/>
                <a:gd name="T3" fmla="*/ 63 h 248"/>
                <a:gd name="T4" fmla="*/ 40 w 166"/>
                <a:gd name="T5" fmla="*/ 76 h 248"/>
                <a:gd name="T6" fmla="*/ 41 w 166"/>
                <a:gd name="T7" fmla="*/ 53 h 248"/>
                <a:gd name="T8" fmla="*/ 57 w 166"/>
                <a:gd name="T9" fmla="*/ 48 h 248"/>
                <a:gd name="T10" fmla="*/ 58 w 166"/>
                <a:gd name="T11" fmla="*/ 31 h 248"/>
                <a:gd name="T12" fmla="*/ 74 w 166"/>
                <a:gd name="T13" fmla="*/ 20 h 248"/>
                <a:gd name="T14" fmla="*/ 91 w 166"/>
                <a:gd name="T15" fmla="*/ 18 h 248"/>
                <a:gd name="T16" fmla="*/ 96 w 166"/>
                <a:gd name="T17" fmla="*/ 6 h 248"/>
                <a:gd name="T18" fmla="*/ 106 w 166"/>
                <a:gd name="T19" fmla="*/ 0 h 248"/>
                <a:gd name="T20" fmla="*/ 113 w 166"/>
                <a:gd name="T21" fmla="*/ 6 h 248"/>
                <a:gd name="T22" fmla="*/ 102 w 166"/>
                <a:gd name="T23" fmla="*/ 20 h 248"/>
                <a:gd name="T24" fmla="*/ 96 w 166"/>
                <a:gd name="T25" fmla="*/ 42 h 248"/>
                <a:gd name="T26" fmla="*/ 85 w 166"/>
                <a:gd name="T27" fmla="*/ 49 h 248"/>
                <a:gd name="T28" fmla="*/ 98 w 166"/>
                <a:gd name="T29" fmla="*/ 67 h 248"/>
                <a:gd name="T30" fmla="*/ 95 w 166"/>
                <a:gd name="T31" fmla="*/ 84 h 248"/>
                <a:gd name="T32" fmla="*/ 121 w 166"/>
                <a:gd name="T33" fmla="*/ 86 h 248"/>
                <a:gd name="T34" fmla="*/ 121 w 166"/>
                <a:gd name="T35" fmla="*/ 95 h 248"/>
                <a:gd name="T36" fmla="*/ 143 w 166"/>
                <a:gd name="T37" fmla="*/ 105 h 248"/>
                <a:gd name="T38" fmla="*/ 165 w 166"/>
                <a:gd name="T39" fmla="*/ 113 h 248"/>
                <a:gd name="T40" fmla="*/ 165 w 166"/>
                <a:gd name="T41" fmla="*/ 141 h 248"/>
                <a:gd name="T42" fmla="*/ 161 w 166"/>
                <a:gd name="T43" fmla="*/ 160 h 248"/>
                <a:gd name="T44" fmla="*/ 162 w 166"/>
                <a:gd name="T45" fmla="*/ 173 h 248"/>
                <a:gd name="T46" fmla="*/ 138 w 166"/>
                <a:gd name="T47" fmla="*/ 182 h 248"/>
                <a:gd name="T48" fmla="*/ 132 w 166"/>
                <a:gd name="T49" fmla="*/ 192 h 248"/>
                <a:gd name="T50" fmla="*/ 140 w 166"/>
                <a:gd name="T51" fmla="*/ 199 h 248"/>
                <a:gd name="T52" fmla="*/ 132 w 166"/>
                <a:gd name="T53" fmla="*/ 204 h 248"/>
                <a:gd name="T54" fmla="*/ 135 w 166"/>
                <a:gd name="T55" fmla="*/ 233 h 248"/>
                <a:gd name="T56" fmla="*/ 135 w 166"/>
                <a:gd name="T57" fmla="*/ 245 h 248"/>
                <a:gd name="T58" fmla="*/ 121 w 166"/>
                <a:gd name="T59" fmla="*/ 247 h 248"/>
                <a:gd name="T60" fmla="*/ 107 w 166"/>
                <a:gd name="T61" fmla="*/ 238 h 248"/>
                <a:gd name="T62" fmla="*/ 83 w 166"/>
                <a:gd name="T63" fmla="*/ 235 h 248"/>
                <a:gd name="T64" fmla="*/ 70 w 166"/>
                <a:gd name="T65" fmla="*/ 219 h 248"/>
                <a:gd name="T66" fmla="*/ 55 w 166"/>
                <a:gd name="T67" fmla="*/ 209 h 248"/>
                <a:gd name="T68" fmla="*/ 44 w 166"/>
                <a:gd name="T69" fmla="*/ 199 h 248"/>
                <a:gd name="T70" fmla="*/ 21 w 166"/>
                <a:gd name="T71" fmla="*/ 200 h 248"/>
                <a:gd name="T72" fmla="*/ 0 w 166"/>
                <a:gd name="T73" fmla="*/ 188 h 248"/>
                <a:gd name="T74" fmla="*/ 11 w 166"/>
                <a:gd name="T75" fmla="*/ 171 h 248"/>
                <a:gd name="T76" fmla="*/ 14 w 166"/>
                <a:gd name="T77" fmla="*/ 163 h 248"/>
                <a:gd name="T78" fmla="*/ 27 w 166"/>
                <a:gd name="T79" fmla="*/ 161 h 248"/>
                <a:gd name="T80" fmla="*/ 23 w 166"/>
                <a:gd name="T81" fmla="*/ 9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6" h="248">
                  <a:moveTo>
                    <a:pt x="23" y="95"/>
                  </a:moveTo>
                  <a:lnTo>
                    <a:pt x="26" y="63"/>
                  </a:lnTo>
                  <a:lnTo>
                    <a:pt x="40" y="76"/>
                  </a:lnTo>
                  <a:lnTo>
                    <a:pt x="41" y="53"/>
                  </a:lnTo>
                  <a:lnTo>
                    <a:pt x="57" y="48"/>
                  </a:lnTo>
                  <a:lnTo>
                    <a:pt x="58" y="31"/>
                  </a:lnTo>
                  <a:lnTo>
                    <a:pt x="74" y="20"/>
                  </a:lnTo>
                  <a:lnTo>
                    <a:pt x="91" y="18"/>
                  </a:lnTo>
                  <a:lnTo>
                    <a:pt x="96" y="6"/>
                  </a:lnTo>
                  <a:lnTo>
                    <a:pt x="106" y="0"/>
                  </a:lnTo>
                  <a:lnTo>
                    <a:pt x="113" y="6"/>
                  </a:lnTo>
                  <a:lnTo>
                    <a:pt x="102" y="20"/>
                  </a:lnTo>
                  <a:lnTo>
                    <a:pt x="96" y="42"/>
                  </a:lnTo>
                  <a:lnTo>
                    <a:pt x="85" y="49"/>
                  </a:lnTo>
                  <a:lnTo>
                    <a:pt x="98" y="67"/>
                  </a:lnTo>
                  <a:lnTo>
                    <a:pt x="95" y="84"/>
                  </a:lnTo>
                  <a:lnTo>
                    <a:pt x="121" y="86"/>
                  </a:lnTo>
                  <a:lnTo>
                    <a:pt x="121" y="95"/>
                  </a:lnTo>
                  <a:lnTo>
                    <a:pt x="143" y="105"/>
                  </a:lnTo>
                  <a:lnTo>
                    <a:pt x="165" y="113"/>
                  </a:lnTo>
                  <a:lnTo>
                    <a:pt x="165" y="141"/>
                  </a:lnTo>
                  <a:lnTo>
                    <a:pt x="161" y="160"/>
                  </a:lnTo>
                  <a:lnTo>
                    <a:pt x="162" y="173"/>
                  </a:lnTo>
                  <a:lnTo>
                    <a:pt x="138" y="182"/>
                  </a:lnTo>
                  <a:lnTo>
                    <a:pt x="132" y="192"/>
                  </a:lnTo>
                  <a:lnTo>
                    <a:pt x="140" y="199"/>
                  </a:lnTo>
                  <a:lnTo>
                    <a:pt x="132" y="204"/>
                  </a:lnTo>
                  <a:lnTo>
                    <a:pt x="135" y="233"/>
                  </a:lnTo>
                  <a:lnTo>
                    <a:pt x="135" y="245"/>
                  </a:lnTo>
                  <a:lnTo>
                    <a:pt x="121" y="247"/>
                  </a:lnTo>
                  <a:lnTo>
                    <a:pt x="107" y="238"/>
                  </a:lnTo>
                  <a:lnTo>
                    <a:pt x="83" y="235"/>
                  </a:lnTo>
                  <a:lnTo>
                    <a:pt x="70" y="219"/>
                  </a:lnTo>
                  <a:lnTo>
                    <a:pt x="55" y="209"/>
                  </a:lnTo>
                  <a:lnTo>
                    <a:pt x="44" y="199"/>
                  </a:lnTo>
                  <a:lnTo>
                    <a:pt x="21" y="200"/>
                  </a:lnTo>
                  <a:lnTo>
                    <a:pt x="0" y="188"/>
                  </a:lnTo>
                  <a:lnTo>
                    <a:pt x="11" y="171"/>
                  </a:lnTo>
                  <a:lnTo>
                    <a:pt x="14" y="163"/>
                  </a:lnTo>
                  <a:lnTo>
                    <a:pt x="27" y="161"/>
                  </a:lnTo>
                  <a:lnTo>
                    <a:pt x="23" y="95"/>
                  </a:lnTo>
                </a:path>
              </a:pathLst>
            </a:custGeom>
            <a:solidFill>
              <a:srgbClr val="0CC3D1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52" name="Freeform 58">
              <a:extLst>
                <a:ext uri="{FF2B5EF4-FFF2-40B4-BE49-F238E27FC236}">
                  <a16:creationId xmlns="" xmlns:a16="http://schemas.microsoft.com/office/drawing/2014/main" id="{E7CD4BA8-95D9-48E9-9B79-B85C47ECF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6319" y="1960360"/>
              <a:ext cx="257484" cy="151507"/>
            </a:xfrm>
            <a:custGeom>
              <a:avLst/>
              <a:gdLst>
                <a:gd name="T0" fmla="*/ 65 w 167"/>
                <a:gd name="T1" fmla="*/ 3 h 99"/>
                <a:gd name="T2" fmla="*/ 60 w 167"/>
                <a:gd name="T3" fmla="*/ 23 h 99"/>
                <a:gd name="T4" fmla="*/ 42 w 167"/>
                <a:gd name="T5" fmla="*/ 11 h 99"/>
                <a:gd name="T6" fmla="*/ 27 w 167"/>
                <a:gd name="T7" fmla="*/ 20 h 99"/>
                <a:gd name="T8" fmla="*/ 20 w 167"/>
                <a:gd name="T9" fmla="*/ 3 h 99"/>
                <a:gd name="T10" fmla="*/ 0 w 167"/>
                <a:gd name="T11" fmla="*/ 19 h 99"/>
                <a:gd name="T12" fmla="*/ 4 w 167"/>
                <a:gd name="T13" fmla="*/ 28 h 99"/>
                <a:gd name="T14" fmla="*/ 8 w 167"/>
                <a:gd name="T15" fmla="*/ 45 h 99"/>
                <a:gd name="T16" fmla="*/ 30 w 167"/>
                <a:gd name="T17" fmla="*/ 47 h 99"/>
                <a:gd name="T18" fmla="*/ 42 w 167"/>
                <a:gd name="T19" fmla="*/ 35 h 99"/>
                <a:gd name="T20" fmla="*/ 53 w 167"/>
                <a:gd name="T21" fmla="*/ 38 h 99"/>
                <a:gd name="T22" fmla="*/ 48 w 167"/>
                <a:gd name="T23" fmla="*/ 52 h 99"/>
                <a:gd name="T24" fmla="*/ 45 w 167"/>
                <a:gd name="T25" fmla="*/ 65 h 99"/>
                <a:gd name="T26" fmla="*/ 57 w 167"/>
                <a:gd name="T27" fmla="*/ 75 h 99"/>
                <a:gd name="T28" fmla="*/ 68 w 167"/>
                <a:gd name="T29" fmla="*/ 92 h 99"/>
                <a:gd name="T30" fmla="*/ 82 w 167"/>
                <a:gd name="T31" fmla="*/ 98 h 99"/>
                <a:gd name="T32" fmla="*/ 88 w 167"/>
                <a:gd name="T33" fmla="*/ 73 h 99"/>
                <a:gd name="T34" fmla="*/ 109 w 167"/>
                <a:gd name="T35" fmla="*/ 51 h 99"/>
                <a:gd name="T36" fmla="*/ 121 w 167"/>
                <a:gd name="T37" fmla="*/ 58 h 99"/>
                <a:gd name="T38" fmla="*/ 121 w 167"/>
                <a:gd name="T39" fmla="*/ 75 h 99"/>
                <a:gd name="T40" fmla="*/ 145 w 167"/>
                <a:gd name="T41" fmla="*/ 73 h 99"/>
                <a:gd name="T42" fmla="*/ 157 w 167"/>
                <a:gd name="T43" fmla="*/ 78 h 99"/>
                <a:gd name="T44" fmla="*/ 166 w 167"/>
                <a:gd name="T45" fmla="*/ 60 h 99"/>
                <a:gd name="T46" fmla="*/ 109 w 167"/>
                <a:gd name="T47" fmla="*/ 30 h 99"/>
                <a:gd name="T48" fmla="*/ 90 w 167"/>
                <a:gd name="T49" fmla="*/ 0 h 99"/>
                <a:gd name="T50" fmla="*/ 65 w 167"/>
                <a:gd name="T51" fmla="*/ 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7" h="99">
                  <a:moveTo>
                    <a:pt x="65" y="3"/>
                  </a:moveTo>
                  <a:lnTo>
                    <a:pt x="60" y="23"/>
                  </a:lnTo>
                  <a:lnTo>
                    <a:pt x="42" y="11"/>
                  </a:lnTo>
                  <a:lnTo>
                    <a:pt x="27" y="20"/>
                  </a:lnTo>
                  <a:lnTo>
                    <a:pt x="20" y="3"/>
                  </a:lnTo>
                  <a:lnTo>
                    <a:pt x="0" y="19"/>
                  </a:lnTo>
                  <a:lnTo>
                    <a:pt x="4" y="28"/>
                  </a:lnTo>
                  <a:lnTo>
                    <a:pt x="8" y="45"/>
                  </a:lnTo>
                  <a:lnTo>
                    <a:pt x="30" y="47"/>
                  </a:lnTo>
                  <a:lnTo>
                    <a:pt x="42" y="35"/>
                  </a:lnTo>
                  <a:lnTo>
                    <a:pt x="53" y="38"/>
                  </a:lnTo>
                  <a:lnTo>
                    <a:pt x="48" y="52"/>
                  </a:lnTo>
                  <a:lnTo>
                    <a:pt x="45" y="65"/>
                  </a:lnTo>
                  <a:lnTo>
                    <a:pt x="57" y="75"/>
                  </a:lnTo>
                  <a:lnTo>
                    <a:pt x="68" y="92"/>
                  </a:lnTo>
                  <a:lnTo>
                    <a:pt x="82" y="98"/>
                  </a:lnTo>
                  <a:lnTo>
                    <a:pt x="88" y="73"/>
                  </a:lnTo>
                  <a:lnTo>
                    <a:pt x="109" y="51"/>
                  </a:lnTo>
                  <a:lnTo>
                    <a:pt x="121" y="58"/>
                  </a:lnTo>
                  <a:lnTo>
                    <a:pt x="121" y="75"/>
                  </a:lnTo>
                  <a:lnTo>
                    <a:pt x="145" y="73"/>
                  </a:lnTo>
                  <a:lnTo>
                    <a:pt x="157" y="78"/>
                  </a:lnTo>
                  <a:lnTo>
                    <a:pt x="166" y="60"/>
                  </a:lnTo>
                  <a:lnTo>
                    <a:pt x="109" y="30"/>
                  </a:lnTo>
                  <a:lnTo>
                    <a:pt x="90" y="0"/>
                  </a:lnTo>
                  <a:lnTo>
                    <a:pt x="65" y="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53" name="Freeform 59">
              <a:extLst>
                <a:ext uri="{FF2B5EF4-FFF2-40B4-BE49-F238E27FC236}">
                  <a16:creationId xmlns="" xmlns:a16="http://schemas.microsoft.com/office/drawing/2014/main" id="{3518A780-5759-4195-AF23-EC6E7BDBC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4303" y="1942454"/>
              <a:ext cx="147331" cy="57848"/>
            </a:xfrm>
            <a:custGeom>
              <a:avLst/>
              <a:gdLst>
                <a:gd name="T0" fmla="*/ 0 w 95"/>
                <a:gd name="T1" fmla="*/ 3 h 38"/>
                <a:gd name="T2" fmla="*/ 5 w 95"/>
                <a:gd name="T3" fmla="*/ 27 h 38"/>
                <a:gd name="T4" fmla="*/ 43 w 95"/>
                <a:gd name="T5" fmla="*/ 37 h 38"/>
                <a:gd name="T6" fmla="*/ 71 w 95"/>
                <a:gd name="T7" fmla="*/ 27 h 38"/>
                <a:gd name="T8" fmla="*/ 94 w 95"/>
                <a:gd name="T9" fmla="*/ 5 h 38"/>
                <a:gd name="T10" fmla="*/ 54 w 95"/>
                <a:gd name="T11" fmla="*/ 5 h 38"/>
                <a:gd name="T12" fmla="*/ 31 w 95"/>
                <a:gd name="T13" fmla="*/ 0 h 38"/>
                <a:gd name="T14" fmla="*/ 0 w 95"/>
                <a:gd name="T15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38">
                  <a:moveTo>
                    <a:pt x="0" y="3"/>
                  </a:moveTo>
                  <a:lnTo>
                    <a:pt x="5" y="27"/>
                  </a:lnTo>
                  <a:lnTo>
                    <a:pt x="43" y="37"/>
                  </a:lnTo>
                  <a:lnTo>
                    <a:pt x="71" y="27"/>
                  </a:lnTo>
                  <a:lnTo>
                    <a:pt x="94" y="5"/>
                  </a:lnTo>
                  <a:lnTo>
                    <a:pt x="54" y="5"/>
                  </a:lnTo>
                  <a:lnTo>
                    <a:pt x="31" y="0"/>
                  </a:lnTo>
                  <a:lnTo>
                    <a:pt x="0" y="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54" name="Freeform 60">
              <a:extLst>
                <a:ext uri="{FF2B5EF4-FFF2-40B4-BE49-F238E27FC236}">
                  <a16:creationId xmlns="" xmlns:a16="http://schemas.microsoft.com/office/drawing/2014/main" id="{4B42317E-3E92-41AE-86E8-7BE8C93F9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8320" y="3956117"/>
              <a:ext cx="42684" cy="72999"/>
            </a:xfrm>
            <a:custGeom>
              <a:avLst/>
              <a:gdLst>
                <a:gd name="T0" fmla="*/ 2 w 29"/>
                <a:gd name="T1" fmla="*/ 13 h 48"/>
                <a:gd name="T2" fmla="*/ 10 w 29"/>
                <a:gd name="T3" fmla="*/ 10 h 48"/>
                <a:gd name="T4" fmla="*/ 28 w 29"/>
                <a:gd name="T5" fmla="*/ 0 h 48"/>
                <a:gd name="T6" fmla="*/ 25 w 29"/>
                <a:gd name="T7" fmla="*/ 19 h 48"/>
                <a:gd name="T8" fmla="*/ 28 w 29"/>
                <a:gd name="T9" fmla="*/ 39 h 48"/>
                <a:gd name="T10" fmla="*/ 18 w 29"/>
                <a:gd name="T11" fmla="*/ 46 h 48"/>
                <a:gd name="T12" fmla="*/ 8 w 29"/>
                <a:gd name="T13" fmla="*/ 47 h 48"/>
                <a:gd name="T14" fmla="*/ 0 w 29"/>
                <a:gd name="T15" fmla="*/ 45 h 48"/>
                <a:gd name="T16" fmla="*/ 0 w 29"/>
                <a:gd name="T17" fmla="*/ 32 h 48"/>
                <a:gd name="T18" fmla="*/ 2 w 29"/>
                <a:gd name="T1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8">
                  <a:moveTo>
                    <a:pt x="2" y="13"/>
                  </a:moveTo>
                  <a:lnTo>
                    <a:pt x="10" y="10"/>
                  </a:lnTo>
                  <a:lnTo>
                    <a:pt x="28" y="0"/>
                  </a:lnTo>
                  <a:lnTo>
                    <a:pt x="25" y="19"/>
                  </a:lnTo>
                  <a:lnTo>
                    <a:pt x="28" y="39"/>
                  </a:lnTo>
                  <a:lnTo>
                    <a:pt x="18" y="46"/>
                  </a:lnTo>
                  <a:lnTo>
                    <a:pt x="8" y="47"/>
                  </a:lnTo>
                  <a:lnTo>
                    <a:pt x="0" y="45"/>
                  </a:lnTo>
                  <a:lnTo>
                    <a:pt x="0" y="32"/>
                  </a:lnTo>
                  <a:lnTo>
                    <a:pt x="2" y="1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55" name="Freeform 61">
              <a:extLst>
                <a:ext uri="{FF2B5EF4-FFF2-40B4-BE49-F238E27FC236}">
                  <a16:creationId xmlns="" xmlns:a16="http://schemas.microsoft.com/office/drawing/2014/main" id="{CF0D450A-00B5-448B-95CB-57F54DA37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789" y="4148943"/>
              <a:ext cx="75731" cy="46829"/>
            </a:xfrm>
            <a:custGeom>
              <a:avLst/>
              <a:gdLst>
                <a:gd name="T0" fmla="*/ 33 w 49"/>
                <a:gd name="T1" fmla="*/ 2 h 31"/>
                <a:gd name="T2" fmla="*/ 1 w 49"/>
                <a:gd name="T3" fmla="*/ 0 h 31"/>
                <a:gd name="T4" fmla="*/ 0 w 49"/>
                <a:gd name="T5" fmla="*/ 12 h 31"/>
                <a:gd name="T6" fmla="*/ 7 w 49"/>
                <a:gd name="T7" fmla="*/ 23 h 31"/>
                <a:gd name="T8" fmla="*/ 35 w 49"/>
                <a:gd name="T9" fmla="*/ 30 h 31"/>
                <a:gd name="T10" fmla="*/ 48 w 49"/>
                <a:gd name="T11" fmla="*/ 23 h 31"/>
                <a:gd name="T12" fmla="*/ 47 w 49"/>
                <a:gd name="T13" fmla="*/ 10 h 31"/>
                <a:gd name="T14" fmla="*/ 33 w 49"/>
                <a:gd name="T1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3" y="2"/>
                  </a:moveTo>
                  <a:lnTo>
                    <a:pt x="1" y="0"/>
                  </a:lnTo>
                  <a:lnTo>
                    <a:pt x="0" y="12"/>
                  </a:lnTo>
                  <a:lnTo>
                    <a:pt x="7" y="23"/>
                  </a:lnTo>
                  <a:lnTo>
                    <a:pt x="35" y="30"/>
                  </a:lnTo>
                  <a:lnTo>
                    <a:pt x="48" y="23"/>
                  </a:lnTo>
                  <a:lnTo>
                    <a:pt x="47" y="10"/>
                  </a:lnTo>
                  <a:lnTo>
                    <a:pt x="33" y="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56" name="Freeform 62">
              <a:extLst>
                <a:ext uri="{FF2B5EF4-FFF2-40B4-BE49-F238E27FC236}">
                  <a16:creationId xmlns="" xmlns:a16="http://schemas.microsoft.com/office/drawing/2014/main" id="{FB951095-581B-45FF-998B-E1BB5A1CE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3927" y="4109000"/>
              <a:ext cx="294661" cy="296126"/>
            </a:xfrm>
            <a:custGeom>
              <a:avLst/>
              <a:gdLst>
                <a:gd name="T0" fmla="*/ 28 w 191"/>
                <a:gd name="T1" fmla="*/ 6 h 193"/>
                <a:gd name="T2" fmla="*/ 16 w 191"/>
                <a:gd name="T3" fmla="*/ 19 h 193"/>
                <a:gd name="T4" fmla="*/ 10 w 191"/>
                <a:gd name="T5" fmla="*/ 42 h 193"/>
                <a:gd name="T6" fmla="*/ 0 w 191"/>
                <a:gd name="T7" fmla="*/ 49 h 193"/>
                <a:gd name="T8" fmla="*/ 13 w 191"/>
                <a:gd name="T9" fmla="*/ 67 h 193"/>
                <a:gd name="T10" fmla="*/ 9 w 191"/>
                <a:gd name="T11" fmla="*/ 84 h 193"/>
                <a:gd name="T12" fmla="*/ 36 w 191"/>
                <a:gd name="T13" fmla="*/ 85 h 193"/>
                <a:gd name="T14" fmla="*/ 36 w 191"/>
                <a:gd name="T15" fmla="*/ 95 h 193"/>
                <a:gd name="T16" fmla="*/ 58 w 191"/>
                <a:gd name="T17" fmla="*/ 105 h 193"/>
                <a:gd name="T18" fmla="*/ 80 w 191"/>
                <a:gd name="T19" fmla="*/ 112 h 193"/>
                <a:gd name="T20" fmla="*/ 80 w 191"/>
                <a:gd name="T21" fmla="*/ 140 h 193"/>
                <a:gd name="T22" fmla="*/ 75 w 191"/>
                <a:gd name="T23" fmla="*/ 159 h 193"/>
                <a:gd name="T24" fmla="*/ 77 w 191"/>
                <a:gd name="T25" fmla="*/ 173 h 193"/>
                <a:gd name="T26" fmla="*/ 87 w 191"/>
                <a:gd name="T27" fmla="*/ 176 h 193"/>
                <a:gd name="T28" fmla="*/ 94 w 191"/>
                <a:gd name="T29" fmla="*/ 186 h 193"/>
                <a:gd name="T30" fmla="*/ 105 w 191"/>
                <a:gd name="T31" fmla="*/ 192 h 193"/>
                <a:gd name="T32" fmla="*/ 120 w 191"/>
                <a:gd name="T33" fmla="*/ 189 h 193"/>
                <a:gd name="T34" fmla="*/ 132 w 191"/>
                <a:gd name="T35" fmla="*/ 180 h 193"/>
                <a:gd name="T36" fmla="*/ 131 w 191"/>
                <a:gd name="T37" fmla="*/ 169 h 193"/>
                <a:gd name="T38" fmla="*/ 122 w 191"/>
                <a:gd name="T39" fmla="*/ 162 h 193"/>
                <a:gd name="T40" fmla="*/ 120 w 191"/>
                <a:gd name="T41" fmla="*/ 154 h 193"/>
                <a:gd name="T42" fmla="*/ 124 w 191"/>
                <a:gd name="T43" fmla="*/ 140 h 193"/>
                <a:gd name="T44" fmla="*/ 130 w 191"/>
                <a:gd name="T45" fmla="*/ 139 h 193"/>
                <a:gd name="T46" fmla="*/ 143 w 191"/>
                <a:gd name="T47" fmla="*/ 150 h 193"/>
                <a:gd name="T48" fmla="*/ 150 w 191"/>
                <a:gd name="T49" fmla="*/ 145 h 193"/>
                <a:gd name="T50" fmla="*/ 176 w 191"/>
                <a:gd name="T51" fmla="*/ 143 h 193"/>
                <a:gd name="T52" fmla="*/ 179 w 191"/>
                <a:gd name="T53" fmla="*/ 134 h 193"/>
                <a:gd name="T54" fmla="*/ 179 w 191"/>
                <a:gd name="T55" fmla="*/ 123 h 193"/>
                <a:gd name="T56" fmla="*/ 172 w 191"/>
                <a:gd name="T57" fmla="*/ 114 h 193"/>
                <a:gd name="T58" fmla="*/ 173 w 191"/>
                <a:gd name="T59" fmla="*/ 100 h 193"/>
                <a:gd name="T60" fmla="*/ 182 w 191"/>
                <a:gd name="T61" fmla="*/ 92 h 193"/>
                <a:gd name="T62" fmla="*/ 184 w 191"/>
                <a:gd name="T63" fmla="*/ 85 h 193"/>
                <a:gd name="T64" fmla="*/ 190 w 191"/>
                <a:gd name="T65" fmla="*/ 79 h 193"/>
                <a:gd name="T66" fmla="*/ 190 w 191"/>
                <a:gd name="T67" fmla="*/ 64 h 193"/>
                <a:gd name="T68" fmla="*/ 184 w 191"/>
                <a:gd name="T69" fmla="*/ 61 h 193"/>
                <a:gd name="T70" fmla="*/ 179 w 191"/>
                <a:gd name="T71" fmla="*/ 47 h 193"/>
                <a:gd name="T72" fmla="*/ 172 w 191"/>
                <a:gd name="T73" fmla="*/ 39 h 193"/>
                <a:gd name="T74" fmla="*/ 176 w 191"/>
                <a:gd name="T75" fmla="*/ 35 h 193"/>
                <a:gd name="T76" fmla="*/ 176 w 191"/>
                <a:gd name="T77" fmla="*/ 28 h 193"/>
                <a:gd name="T78" fmla="*/ 154 w 191"/>
                <a:gd name="T79" fmla="*/ 27 h 193"/>
                <a:gd name="T80" fmla="*/ 137 w 191"/>
                <a:gd name="T81" fmla="*/ 30 h 193"/>
                <a:gd name="T82" fmla="*/ 128 w 191"/>
                <a:gd name="T83" fmla="*/ 37 h 193"/>
                <a:gd name="T84" fmla="*/ 117 w 191"/>
                <a:gd name="T85" fmla="*/ 35 h 193"/>
                <a:gd name="T86" fmla="*/ 86 w 191"/>
                <a:gd name="T87" fmla="*/ 33 h 193"/>
                <a:gd name="T88" fmla="*/ 83 w 191"/>
                <a:gd name="T89" fmla="*/ 25 h 193"/>
                <a:gd name="T90" fmla="*/ 75 w 191"/>
                <a:gd name="T91" fmla="*/ 22 h 193"/>
                <a:gd name="T92" fmla="*/ 62 w 191"/>
                <a:gd name="T93" fmla="*/ 18 h 193"/>
                <a:gd name="T94" fmla="*/ 59 w 191"/>
                <a:gd name="T95" fmla="*/ 9 h 193"/>
                <a:gd name="T96" fmla="*/ 48 w 191"/>
                <a:gd name="T97" fmla="*/ 6 h 193"/>
                <a:gd name="T98" fmla="*/ 48 w 191"/>
                <a:gd name="T99" fmla="*/ 0 h 193"/>
                <a:gd name="T100" fmla="*/ 43 w 191"/>
                <a:gd name="T101" fmla="*/ 6 h 193"/>
                <a:gd name="T102" fmla="*/ 28 w 191"/>
                <a:gd name="T103" fmla="*/ 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1" h="193">
                  <a:moveTo>
                    <a:pt x="28" y="6"/>
                  </a:moveTo>
                  <a:lnTo>
                    <a:pt x="16" y="19"/>
                  </a:lnTo>
                  <a:lnTo>
                    <a:pt x="10" y="42"/>
                  </a:lnTo>
                  <a:lnTo>
                    <a:pt x="0" y="49"/>
                  </a:lnTo>
                  <a:lnTo>
                    <a:pt x="13" y="67"/>
                  </a:lnTo>
                  <a:lnTo>
                    <a:pt x="9" y="84"/>
                  </a:lnTo>
                  <a:lnTo>
                    <a:pt x="36" y="85"/>
                  </a:lnTo>
                  <a:lnTo>
                    <a:pt x="36" y="95"/>
                  </a:lnTo>
                  <a:lnTo>
                    <a:pt x="58" y="105"/>
                  </a:lnTo>
                  <a:lnTo>
                    <a:pt x="80" y="112"/>
                  </a:lnTo>
                  <a:lnTo>
                    <a:pt x="80" y="140"/>
                  </a:lnTo>
                  <a:lnTo>
                    <a:pt x="75" y="159"/>
                  </a:lnTo>
                  <a:lnTo>
                    <a:pt x="77" y="173"/>
                  </a:lnTo>
                  <a:lnTo>
                    <a:pt x="87" y="176"/>
                  </a:lnTo>
                  <a:lnTo>
                    <a:pt x="94" y="186"/>
                  </a:lnTo>
                  <a:lnTo>
                    <a:pt x="105" y="192"/>
                  </a:lnTo>
                  <a:lnTo>
                    <a:pt x="120" y="189"/>
                  </a:lnTo>
                  <a:lnTo>
                    <a:pt x="132" y="180"/>
                  </a:lnTo>
                  <a:lnTo>
                    <a:pt x="131" y="169"/>
                  </a:lnTo>
                  <a:lnTo>
                    <a:pt x="122" y="162"/>
                  </a:lnTo>
                  <a:lnTo>
                    <a:pt x="120" y="154"/>
                  </a:lnTo>
                  <a:lnTo>
                    <a:pt x="124" y="140"/>
                  </a:lnTo>
                  <a:lnTo>
                    <a:pt x="130" y="139"/>
                  </a:lnTo>
                  <a:lnTo>
                    <a:pt x="143" y="150"/>
                  </a:lnTo>
                  <a:lnTo>
                    <a:pt x="150" y="145"/>
                  </a:lnTo>
                  <a:lnTo>
                    <a:pt x="176" y="143"/>
                  </a:lnTo>
                  <a:lnTo>
                    <a:pt x="179" y="134"/>
                  </a:lnTo>
                  <a:lnTo>
                    <a:pt x="179" y="123"/>
                  </a:lnTo>
                  <a:lnTo>
                    <a:pt x="172" y="114"/>
                  </a:lnTo>
                  <a:lnTo>
                    <a:pt x="173" y="100"/>
                  </a:lnTo>
                  <a:lnTo>
                    <a:pt x="182" y="92"/>
                  </a:lnTo>
                  <a:lnTo>
                    <a:pt x="184" y="85"/>
                  </a:lnTo>
                  <a:lnTo>
                    <a:pt x="190" y="79"/>
                  </a:lnTo>
                  <a:lnTo>
                    <a:pt x="190" y="64"/>
                  </a:lnTo>
                  <a:lnTo>
                    <a:pt x="184" y="61"/>
                  </a:lnTo>
                  <a:lnTo>
                    <a:pt x="179" y="47"/>
                  </a:lnTo>
                  <a:lnTo>
                    <a:pt x="172" y="39"/>
                  </a:lnTo>
                  <a:lnTo>
                    <a:pt x="176" y="35"/>
                  </a:lnTo>
                  <a:lnTo>
                    <a:pt x="176" y="28"/>
                  </a:lnTo>
                  <a:lnTo>
                    <a:pt x="154" y="27"/>
                  </a:lnTo>
                  <a:lnTo>
                    <a:pt x="137" y="30"/>
                  </a:lnTo>
                  <a:lnTo>
                    <a:pt x="128" y="37"/>
                  </a:lnTo>
                  <a:lnTo>
                    <a:pt x="117" y="35"/>
                  </a:lnTo>
                  <a:lnTo>
                    <a:pt x="86" y="33"/>
                  </a:lnTo>
                  <a:lnTo>
                    <a:pt x="83" y="25"/>
                  </a:lnTo>
                  <a:lnTo>
                    <a:pt x="75" y="22"/>
                  </a:lnTo>
                  <a:lnTo>
                    <a:pt x="62" y="18"/>
                  </a:lnTo>
                  <a:lnTo>
                    <a:pt x="59" y="9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43" y="6"/>
                  </a:lnTo>
                  <a:lnTo>
                    <a:pt x="28" y="6"/>
                  </a:lnTo>
                </a:path>
              </a:pathLst>
            </a:custGeom>
            <a:solidFill>
              <a:srgbClr val="0CC3D1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57" name="Freeform 63">
              <a:extLst>
                <a:ext uri="{FF2B5EF4-FFF2-40B4-BE49-F238E27FC236}">
                  <a16:creationId xmlns="" xmlns:a16="http://schemas.microsoft.com/office/drawing/2014/main" id="{16C853F4-CB23-42E9-8B02-F4F5EE9D2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4681" y="5202603"/>
              <a:ext cx="122546" cy="137733"/>
            </a:xfrm>
            <a:custGeom>
              <a:avLst/>
              <a:gdLst>
                <a:gd name="T0" fmla="*/ 19 w 80"/>
                <a:gd name="T1" fmla="*/ 0 h 88"/>
                <a:gd name="T2" fmla="*/ 25 w 80"/>
                <a:gd name="T3" fmla="*/ 8 h 88"/>
                <a:gd name="T4" fmla="*/ 39 w 80"/>
                <a:gd name="T5" fmla="*/ 13 h 88"/>
                <a:gd name="T6" fmla="*/ 70 w 80"/>
                <a:gd name="T7" fmla="*/ 42 h 88"/>
                <a:gd name="T8" fmla="*/ 76 w 80"/>
                <a:gd name="T9" fmla="*/ 53 h 88"/>
                <a:gd name="T10" fmla="*/ 79 w 80"/>
                <a:gd name="T11" fmla="*/ 65 h 88"/>
                <a:gd name="T12" fmla="*/ 70 w 80"/>
                <a:gd name="T13" fmla="*/ 71 h 88"/>
                <a:gd name="T14" fmla="*/ 66 w 80"/>
                <a:gd name="T15" fmla="*/ 75 h 88"/>
                <a:gd name="T16" fmla="*/ 64 w 80"/>
                <a:gd name="T17" fmla="*/ 81 h 88"/>
                <a:gd name="T18" fmla="*/ 53 w 80"/>
                <a:gd name="T19" fmla="*/ 83 h 88"/>
                <a:gd name="T20" fmla="*/ 50 w 80"/>
                <a:gd name="T21" fmla="*/ 87 h 88"/>
                <a:gd name="T22" fmla="*/ 44 w 80"/>
                <a:gd name="T23" fmla="*/ 84 h 88"/>
                <a:gd name="T24" fmla="*/ 29 w 80"/>
                <a:gd name="T25" fmla="*/ 78 h 88"/>
                <a:gd name="T26" fmla="*/ 18 w 80"/>
                <a:gd name="T27" fmla="*/ 72 h 88"/>
                <a:gd name="T28" fmla="*/ 12 w 80"/>
                <a:gd name="T29" fmla="*/ 78 h 88"/>
                <a:gd name="T30" fmla="*/ 6 w 80"/>
                <a:gd name="T31" fmla="*/ 81 h 88"/>
                <a:gd name="T32" fmla="*/ 2 w 80"/>
                <a:gd name="T33" fmla="*/ 64 h 88"/>
                <a:gd name="T34" fmla="*/ 0 w 80"/>
                <a:gd name="T35" fmla="*/ 40 h 88"/>
                <a:gd name="T36" fmla="*/ 3 w 80"/>
                <a:gd name="T37" fmla="*/ 24 h 88"/>
                <a:gd name="T38" fmla="*/ 11 w 80"/>
                <a:gd name="T39" fmla="*/ 10 h 88"/>
                <a:gd name="T40" fmla="*/ 19 w 80"/>
                <a:gd name="T4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8">
                  <a:moveTo>
                    <a:pt x="19" y="0"/>
                  </a:moveTo>
                  <a:lnTo>
                    <a:pt x="25" y="8"/>
                  </a:lnTo>
                  <a:lnTo>
                    <a:pt x="39" y="13"/>
                  </a:lnTo>
                  <a:lnTo>
                    <a:pt x="70" y="42"/>
                  </a:lnTo>
                  <a:lnTo>
                    <a:pt x="76" y="53"/>
                  </a:lnTo>
                  <a:lnTo>
                    <a:pt x="79" y="65"/>
                  </a:lnTo>
                  <a:lnTo>
                    <a:pt x="70" y="71"/>
                  </a:lnTo>
                  <a:lnTo>
                    <a:pt x="66" y="75"/>
                  </a:lnTo>
                  <a:lnTo>
                    <a:pt x="64" y="81"/>
                  </a:lnTo>
                  <a:lnTo>
                    <a:pt x="53" y="83"/>
                  </a:lnTo>
                  <a:lnTo>
                    <a:pt x="50" y="87"/>
                  </a:lnTo>
                  <a:lnTo>
                    <a:pt x="44" y="84"/>
                  </a:lnTo>
                  <a:lnTo>
                    <a:pt x="29" y="78"/>
                  </a:lnTo>
                  <a:lnTo>
                    <a:pt x="18" y="72"/>
                  </a:lnTo>
                  <a:lnTo>
                    <a:pt x="12" y="78"/>
                  </a:lnTo>
                  <a:lnTo>
                    <a:pt x="6" y="81"/>
                  </a:lnTo>
                  <a:lnTo>
                    <a:pt x="2" y="64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11" y="10"/>
                  </a:lnTo>
                  <a:lnTo>
                    <a:pt x="19" y="0"/>
                  </a:lnTo>
                </a:path>
              </a:pathLst>
            </a:custGeom>
            <a:solidFill>
              <a:srgbClr val="0CC3D1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58" name="Freeform 64">
              <a:extLst>
                <a:ext uri="{FF2B5EF4-FFF2-40B4-BE49-F238E27FC236}">
                  <a16:creationId xmlns="" xmlns:a16="http://schemas.microsoft.com/office/drawing/2014/main" id="{A1A9C393-479E-498D-B150-8C9380F6F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2050" y="4677839"/>
              <a:ext cx="274007" cy="342956"/>
            </a:xfrm>
            <a:custGeom>
              <a:avLst/>
              <a:gdLst>
                <a:gd name="T0" fmla="*/ 162 w 177"/>
                <a:gd name="T1" fmla="*/ 170 h 222"/>
                <a:gd name="T2" fmla="*/ 169 w 177"/>
                <a:gd name="T3" fmla="*/ 169 h 222"/>
                <a:gd name="T4" fmla="*/ 174 w 177"/>
                <a:gd name="T5" fmla="*/ 159 h 222"/>
                <a:gd name="T6" fmla="*/ 176 w 177"/>
                <a:gd name="T7" fmla="*/ 141 h 222"/>
                <a:gd name="T8" fmla="*/ 171 w 177"/>
                <a:gd name="T9" fmla="*/ 137 h 222"/>
                <a:gd name="T10" fmla="*/ 169 w 177"/>
                <a:gd name="T11" fmla="*/ 126 h 222"/>
                <a:gd name="T12" fmla="*/ 161 w 177"/>
                <a:gd name="T13" fmla="*/ 124 h 222"/>
                <a:gd name="T14" fmla="*/ 160 w 177"/>
                <a:gd name="T15" fmla="*/ 113 h 222"/>
                <a:gd name="T16" fmla="*/ 141 w 177"/>
                <a:gd name="T17" fmla="*/ 114 h 222"/>
                <a:gd name="T18" fmla="*/ 136 w 177"/>
                <a:gd name="T19" fmla="*/ 108 h 222"/>
                <a:gd name="T20" fmla="*/ 131 w 177"/>
                <a:gd name="T21" fmla="*/ 108 h 222"/>
                <a:gd name="T22" fmla="*/ 131 w 177"/>
                <a:gd name="T23" fmla="*/ 87 h 222"/>
                <a:gd name="T24" fmla="*/ 138 w 177"/>
                <a:gd name="T25" fmla="*/ 81 h 222"/>
                <a:gd name="T26" fmla="*/ 131 w 177"/>
                <a:gd name="T27" fmla="*/ 80 h 222"/>
                <a:gd name="T28" fmla="*/ 129 w 177"/>
                <a:gd name="T29" fmla="*/ 66 h 222"/>
                <a:gd name="T30" fmla="*/ 121 w 177"/>
                <a:gd name="T31" fmla="*/ 64 h 222"/>
                <a:gd name="T32" fmla="*/ 107 w 177"/>
                <a:gd name="T33" fmla="*/ 62 h 222"/>
                <a:gd name="T34" fmla="*/ 104 w 177"/>
                <a:gd name="T35" fmla="*/ 53 h 222"/>
                <a:gd name="T36" fmla="*/ 94 w 177"/>
                <a:gd name="T37" fmla="*/ 51 h 222"/>
                <a:gd name="T38" fmla="*/ 93 w 177"/>
                <a:gd name="T39" fmla="*/ 47 h 222"/>
                <a:gd name="T40" fmla="*/ 70 w 177"/>
                <a:gd name="T41" fmla="*/ 47 h 222"/>
                <a:gd name="T42" fmla="*/ 67 w 177"/>
                <a:gd name="T43" fmla="*/ 42 h 222"/>
                <a:gd name="T44" fmla="*/ 61 w 177"/>
                <a:gd name="T45" fmla="*/ 32 h 222"/>
                <a:gd name="T46" fmla="*/ 60 w 177"/>
                <a:gd name="T47" fmla="*/ 3 h 222"/>
                <a:gd name="T48" fmla="*/ 40 w 177"/>
                <a:gd name="T49" fmla="*/ 0 h 222"/>
                <a:gd name="T50" fmla="*/ 39 w 177"/>
                <a:gd name="T51" fmla="*/ 11 h 222"/>
                <a:gd name="T52" fmla="*/ 31 w 177"/>
                <a:gd name="T53" fmla="*/ 10 h 222"/>
                <a:gd name="T54" fmla="*/ 28 w 177"/>
                <a:gd name="T55" fmla="*/ 17 h 222"/>
                <a:gd name="T56" fmla="*/ 23 w 177"/>
                <a:gd name="T57" fmla="*/ 21 h 222"/>
                <a:gd name="T58" fmla="*/ 13 w 177"/>
                <a:gd name="T59" fmla="*/ 25 h 222"/>
                <a:gd name="T60" fmla="*/ 3 w 177"/>
                <a:gd name="T61" fmla="*/ 24 h 222"/>
                <a:gd name="T62" fmla="*/ 14 w 177"/>
                <a:gd name="T63" fmla="*/ 41 h 222"/>
                <a:gd name="T64" fmla="*/ 13 w 177"/>
                <a:gd name="T65" fmla="*/ 55 h 222"/>
                <a:gd name="T66" fmla="*/ 6 w 177"/>
                <a:gd name="T67" fmla="*/ 61 h 222"/>
                <a:gd name="T68" fmla="*/ 6 w 177"/>
                <a:gd name="T69" fmla="*/ 80 h 222"/>
                <a:gd name="T70" fmla="*/ 4 w 177"/>
                <a:gd name="T71" fmla="*/ 106 h 222"/>
                <a:gd name="T72" fmla="*/ 9 w 177"/>
                <a:gd name="T73" fmla="*/ 114 h 222"/>
                <a:gd name="T74" fmla="*/ 4 w 177"/>
                <a:gd name="T75" fmla="*/ 116 h 222"/>
                <a:gd name="T76" fmla="*/ 0 w 177"/>
                <a:gd name="T77" fmla="*/ 128 h 222"/>
                <a:gd name="T78" fmla="*/ 8 w 177"/>
                <a:gd name="T79" fmla="*/ 135 h 222"/>
                <a:gd name="T80" fmla="*/ 9 w 177"/>
                <a:gd name="T81" fmla="*/ 151 h 222"/>
                <a:gd name="T82" fmla="*/ 23 w 177"/>
                <a:gd name="T83" fmla="*/ 163 h 222"/>
                <a:gd name="T84" fmla="*/ 23 w 177"/>
                <a:gd name="T85" fmla="*/ 195 h 222"/>
                <a:gd name="T86" fmla="*/ 34 w 177"/>
                <a:gd name="T87" fmla="*/ 214 h 222"/>
                <a:gd name="T88" fmla="*/ 44 w 177"/>
                <a:gd name="T89" fmla="*/ 221 h 222"/>
                <a:gd name="T90" fmla="*/ 53 w 177"/>
                <a:gd name="T91" fmla="*/ 202 h 222"/>
                <a:gd name="T92" fmla="*/ 67 w 177"/>
                <a:gd name="T93" fmla="*/ 213 h 222"/>
                <a:gd name="T94" fmla="*/ 83 w 177"/>
                <a:gd name="T95" fmla="*/ 219 h 222"/>
                <a:gd name="T96" fmla="*/ 100 w 177"/>
                <a:gd name="T97" fmla="*/ 206 h 222"/>
                <a:gd name="T98" fmla="*/ 106 w 177"/>
                <a:gd name="T99" fmla="*/ 181 h 222"/>
                <a:gd name="T100" fmla="*/ 111 w 177"/>
                <a:gd name="T101" fmla="*/ 169 h 222"/>
                <a:gd name="T102" fmla="*/ 127 w 177"/>
                <a:gd name="T103" fmla="*/ 162 h 222"/>
                <a:gd name="T104" fmla="*/ 138 w 177"/>
                <a:gd name="T105" fmla="*/ 153 h 222"/>
                <a:gd name="T106" fmla="*/ 155 w 177"/>
                <a:gd name="T107" fmla="*/ 159 h 222"/>
                <a:gd name="T108" fmla="*/ 162 w 177"/>
                <a:gd name="T109" fmla="*/ 17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7" h="222">
                  <a:moveTo>
                    <a:pt x="162" y="170"/>
                  </a:moveTo>
                  <a:lnTo>
                    <a:pt x="169" y="169"/>
                  </a:lnTo>
                  <a:lnTo>
                    <a:pt x="174" y="159"/>
                  </a:lnTo>
                  <a:lnTo>
                    <a:pt x="176" y="141"/>
                  </a:lnTo>
                  <a:lnTo>
                    <a:pt x="171" y="137"/>
                  </a:lnTo>
                  <a:lnTo>
                    <a:pt x="169" y="126"/>
                  </a:lnTo>
                  <a:lnTo>
                    <a:pt x="161" y="124"/>
                  </a:lnTo>
                  <a:lnTo>
                    <a:pt x="160" y="113"/>
                  </a:lnTo>
                  <a:lnTo>
                    <a:pt x="141" y="114"/>
                  </a:lnTo>
                  <a:lnTo>
                    <a:pt x="136" y="108"/>
                  </a:lnTo>
                  <a:lnTo>
                    <a:pt x="131" y="108"/>
                  </a:lnTo>
                  <a:lnTo>
                    <a:pt x="131" y="87"/>
                  </a:lnTo>
                  <a:lnTo>
                    <a:pt x="138" y="81"/>
                  </a:lnTo>
                  <a:lnTo>
                    <a:pt x="131" y="80"/>
                  </a:lnTo>
                  <a:lnTo>
                    <a:pt x="129" y="66"/>
                  </a:lnTo>
                  <a:lnTo>
                    <a:pt x="121" y="64"/>
                  </a:lnTo>
                  <a:lnTo>
                    <a:pt x="107" y="62"/>
                  </a:lnTo>
                  <a:lnTo>
                    <a:pt x="104" y="53"/>
                  </a:lnTo>
                  <a:lnTo>
                    <a:pt x="94" y="51"/>
                  </a:lnTo>
                  <a:lnTo>
                    <a:pt x="93" y="47"/>
                  </a:lnTo>
                  <a:lnTo>
                    <a:pt x="70" y="47"/>
                  </a:lnTo>
                  <a:lnTo>
                    <a:pt x="67" y="42"/>
                  </a:lnTo>
                  <a:lnTo>
                    <a:pt x="61" y="32"/>
                  </a:lnTo>
                  <a:lnTo>
                    <a:pt x="60" y="3"/>
                  </a:lnTo>
                  <a:lnTo>
                    <a:pt x="40" y="0"/>
                  </a:lnTo>
                  <a:lnTo>
                    <a:pt x="39" y="11"/>
                  </a:lnTo>
                  <a:lnTo>
                    <a:pt x="31" y="10"/>
                  </a:lnTo>
                  <a:lnTo>
                    <a:pt x="28" y="17"/>
                  </a:lnTo>
                  <a:lnTo>
                    <a:pt x="23" y="21"/>
                  </a:lnTo>
                  <a:lnTo>
                    <a:pt x="13" y="25"/>
                  </a:lnTo>
                  <a:lnTo>
                    <a:pt x="3" y="24"/>
                  </a:lnTo>
                  <a:lnTo>
                    <a:pt x="14" y="41"/>
                  </a:lnTo>
                  <a:lnTo>
                    <a:pt x="13" y="55"/>
                  </a:lnTo>
                  <a:lnTo>
                    <a:pt x="6" y="61"/>
                  </a:lnTo>
                  <a:lnTo>
                    <a:pt x="6" y="80"/>
                  </a:lnTo>
                  <a:lnTo>
                    <a:pt x="4" y="106"/>
                  </a:lnTo>
                  <a:lnTo>
                    <a:pt x="9" y="114"/>
                  </a:lnTo>
                  <a:lnTo>
                    <a:pt x="4" y="116"/>
                  </a:lnTo>
                  <a:lnTo>
                    <a:pt x="0" y="128"/>
                  </a:lnTo>
                  <a:lnTo>
                    <a:pt x="8" y="135"/>
                  </a:lnTo>
                  <a:lnTo>
                    <a:pt x="9" y="151"/>
                  </a:lnTo>
                  <a:lnTo>
                    <a:pt x="23" y="163"/>
                  </a:lnTo>
                  <a:lnTo>
                    <a:pt x="23" y="195"/>
                  </a:lnTo>
                  <a:lnTo>
                    <a:pt x="34" y="214"/>
                  </a:lnTo>
                  <a:lnTo>
                    <a:pt x="44" y="221"/>
                  </a:lnTo>
                  <a:lnTo>
                    <a:pt x="53" y="202"/>
                  </a:lnTo>
                  <a:lnTo>
                    <a:pt x="67" y="213"/>
                  </a:lnTo>
                  <a:lnTo>
                    <a:pt x="83" y="219"/>
                  </a:lnTo>
                  <a:lnTo>
                    <a:pt x="100" y="206"/>
                  </a:lnTo>
                  <a:lnTo>
                    <a:pt x="106" y="181"/>
                  </a:lnTo>
                  <a:lnTo>
                    <a:pt x="111" y="169"/>
                  </a:lnTo>
                  <a:lnTo>
                    <a:pt x="127" y="162"/>
                  </a:lnTo>
                  <a:lnTo>
                    <a:pt x="138" y="153"/>
                  </a:lnTo>
                  <a:lnTo>
                    <a:pt x="155" y="159"/>
                  </a:lnTo>
                  <a:lnTo>
                    <a:pt x="162" y="170"/>
                  </a:lnTo>
                </a:path>
              </a:pathLst>
            </a:custGeom>
            <a:solidFill>
              <a:srgbClr val="0CC3D1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59" name="Freeform 65">
              <a:extLst>
                <a:ext uri="{FF2B5EF4-FFF2-40B4-BE49-F238E27FC236}">
                  <a16:creationId xmlns="" xmlns:a16="http://schemas.microsoft.com/office/drawing/2014/main" id="{AF3E6BF2-5796-4670-99F9-A10C25527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758" y="4278412"/>
              <a:ext cx="78485" cy="99168"/>
            </a:xfrm>
            <a:custGeom>
              <a:avLst/>
              <a:gdLst>
                <a:gd name="T0" fmla="*/ 9 w 51"/>
                <a:gd name="T1" fmla="*/ 2 h 64"/>
                <a:gd name="T2" fmla="*/ 4 w 51"/>
                <a:gd name="T3" fmla="*/ 10 h 64"/>
                <a:gd name="T4" fmla="*/ 4 w 51"/>
                <a:gd name="T5" fmla="*/ 51 h 64"/>
                <a:gd name="T6" fmla="*/ 0 w 51"/>
                <a:gd name="T7" fmla="*/ 55 h 64"/>
                <a:gd name="T8" fmla="*/ 6 w 51"/>
                <a:gd name="T9" fmla="*/ 61 h 64"/>
                <a:gd name="T10" fmla="*/ 22 w 51"/>
                <a:gd name="T11" fmla="*/ 63 h 64"/>
                <a:gd name="T12" fmla="*/ 25 w 51"/>
                <a:gd name="T13" fmla="*/ 54 h 64"/>
                <a:gd name="T14" fmla="*/ 30 w 51"/>
                <a:gd name="T15" fmla="*/ 46 h 64"/>
                <a:gd name="T16" fmla="*/ 38 w 51"/>
                <a:gd name="T17" fmla="*/ 38 h 64"/>
                <a:gd name="T18" fmla="*/ 50 w 51"/>
                <a:gd name="T19" fmla="*/ 38 h 64"/>
                <a:gd name="T20" fmla="*/ 47 w 51"/>
                <a:gd name="T21" fmla="*/ 28 h 64"/>
                <a:gd name="T22" fmla="*/ 37 w 51"/>
                <a:gd name="T23" fmla="*/ 22 h 64"/>
                <a:gd name="T24" fmla="*/ 35 w 51"/>
                <a:gd name="T25" fmla="*/ 13 h 64"/>
                <a:gd name="T26" fmla="*/ 28 w 51"/>
                <a:gd name="T27" fmla="*/ 10 h 64"/>
                <a:gd name="T28" fmla="*/ 18 w 51"/>
                <a:gd name="T29" fmla="*/ 8 h 64"/>
                <a:gd name="T30" fmla="*/ 16 w 51"/>
                <a:gd name="T31" fmla="*/ 0 h 64"/>
                <a:gd name="T32" fmla="*/ 9 w 51"/>
                <a:gd name="T33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64">
                  <a:moveTo>
                    <a:pt x="9" y="2"/>
                  </a:moveTo>
                  <a:lnTo>
                    <a:pt x="4" y="10"/>
                  </a:lnTo>
                  <a:lnTo>
                    <a:pt x="4" y="51"/>
                  </a:lnTo>
                  <a:lnTo>
                    <a:pt x="0" y="55"/>
                  </a:lnTo>
                  <a:lnTo>
                    <a:pt x="6" y="61"/>
                  </a:lnTo>
                  <a:lnTo>
                    <a:pt x="22" y="63"/>
                  </a:lnTo>
                  <a:lnTo>
                    <a:pt x="25" y="54"/>
                  </a:lnTo>
                  <a:lnTo>
                    <a:pt x="30" y="46"/>
                  </a:lnTo>
                  <a:lnTo>
                    <a:pt x="38" y="38"/>
                  </a:lnTo>
                  <a:lnTo>
                    <a:pt x="50" y="38"/>
                  </a:lnTo>
                  <a:lnTo>
                    <a:pt x="47" y="28"/>
                  </a:lnTo>
                  <a:lnTo>
                    <a:pt x="37" y="22"/>
                  </a:lnTo>
                  <a:lnTo>
                    <a:pt x="35" y="13"/>
                  </a:lnTo>
                  <a:lnTo>
                    <a:pt x="28" y="10"/>
                  </a:lnTo>
                  <a:lnTo>
                    <a:pt x="18" y="8"/>
                  </a:lnTo>
                  <a:lnTo>
                    <a:pt x="16" y="0"/>
                  </a:lnTo>
                  <a:lnTo>
                    <a:pt x="9" y="2"/>
                  </a:lnTo>
                </a:path>
              </a:pathLst>
            </a:custGeom>
            <a:solidFill>
              <a:srgbClr val="0CC3D1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60" name="Freeform 66">
              <a:extLst>
                <a:ext uri="{FF2B5EF4-FFF2-40B4-BE49-F238E27FC236}">
                  <a16:creationId xmlns="" xmlns:a16="http://schemas.microsoft.com/office/drawing/2014/main" id="{7AD1FC39-8477-45CB-8E74-E0018E25D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304" y="5798989"/>
              <a:ext cx="83992" cy="57848"/>
            </a:xfrm>
            <a:custGeom>
              <a:avLst/>
              <a:gdLst>
                <a:gd name="T0" fmla="*/ 17 w 55"/>
                <a:gd name="T1" fmla="*/ 9 h 37"/>
                <a:gd name="T2" fmla="*/ 2 w 55"/>
                <a:gd name="T3" fmla="*/ 12 h 37"/>
                <a:gd name="T4" fmla="*/ 0 w 55"/>
                <a:gd name="T5" fmla="*/ 25 h 37"/>
                <a:gd name="T6" fmla="*/ 3 w 55"/>
                <a:gd name="T7" fmla="*/ 36 h 37"/>
                <a:gd name="T8" fmla="*/ 14 w 55"/>
                <a:gd name="T9" fmla="*/ 25 h 37"/>
                <a:gd name="T10" fmla="*/ 21 w 55"/>
                <a:gd name="T11" fmla="*/ 30 h 37"/>
                <a:gd name="T12" fmla="*/ 42 w 55"/>
                <a:gd name="T13" fmla="*/ 24 h 37"/>
                <a:gd name="T14" fmla="*/ 54 w 55"/>
                <a:gd name="T15" fmla="*/ 18 h 37"/>
                <a:gd name="T16" fmla="*/ 39 w 55"/>
                <a:gd name="T17" fmla="*/ 9 h 37"/>
                <a:gd name="T18" fmla="*/ 31 w 55"/>
                <a:gd name="T19" fmla="*/ 0 h 37"/>
                <a:gd name="T20" fmla="*/ 29 w 55"/>
                <a:gd name="T21" fmla="*/ 11 h 37"/>
                <a:gd name="T22" fmla="*/ 17 w 55"/>
                <a:gd name="T23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37">
                  <a:moveTo>
                    <a:pt x="17" y="9"/>
                  </a:moveTo>
                  <a:lnTo>
                    <a:pt x="2" y="12"/>
                  </a:lnTo>
                  <a:lnTo>
                    <a:pt x="0" y="25"/>
                  </a:lnTo>
                  <a:lnTo>
                    <a:pt x="3" y="36"/>
                  </a:lnTo>
                  <a:lnTo>
                    <a:pt x="14" y="25"/>
                  </a:lnTo>
                  <a:lnTo>
                    <a:pt x="21" y="30"/>
                  </a:lnTo>
                  <a:lnTo>
                    <a:pt x="42" y="24"/>
                  </a:lnTo>
                  <a:lnTo>
                    <a:pt x="54" y="18"/>
                  </a:lnTo>
                  <a:lnTo>
                    <a:pt x="39" y="9"/>
                  </a:lnTo>
                  <a:lnTo>
                    <a:pt x="31" y="0"/>
                  </a:lnTo>
                  <a:lnTo>
                    <a:pt x="29" y="11"/>
                  </a:lnTo>
                  <a:lnTo>
                    <a:pt x="17" y="9"/>
                  </a:lnTo>
                </a:path>
              </a:pathLst>
            </a:custGeom>
            <a:solidFill>
              <a:srgbClr val="0CC3D1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61" name="Freeform 67">
              <a:extLst>
                <a:ext uri="{FF2B5EF4-FFF2-40B4-BE49-F238E27FC236}">
                  <a16:creationId xmlns="" xmlns:a16="http://schemas.microsoft.com/office/drawing/2014/main" id="{E0AEBA69-2EB0-4E2B-BB7D-A7CBF74A9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320" y="2384578"/>
              <a:ext cx="56454" cy="27547"/>
            </a:xfrm>
            <a:custGeom>
              <a:avLst/>
              <a:gdLst>
                <a:gd name="T0" fmla="*/ 10 w 36"/>
                <a:gd name="T1" fmla="*/ 0 h 18"/>
                <a:gd name="T2" fmla="*/ 0 w 36"/>
                <a:gd name="T3" fmla="*/ 17 h 18"/>
                <a:gd name="T4" fmla="*/ 17 w 36"/>
                <a:gd name="T5" fmla="*/ 17 h 18"/>
                <a:gd name="T6" fmla="*/ 35 w 36"/>
                <a:gd name="T7" fmla="*/ 10 h 18"/>
                <a:gd name="T8" fmla="*/ 10 w 36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8">
                  <a:moveTo>
                    <a:pt x="10" y="0"/>
                  </a:moveTo>
                  <a:lnTo>
                    <a:pt x="0" y="17"/>
                  </a:lnTo>
                  <a:lnTo>
                    <a:pt x="17" y="17"/>
                  </a:lnTo>
                  <a:lnTo>
                    <a:pt x="35" y="10"/>
                  </a:lnTo>
                  <a:lnTo>
                    <a:pt x="10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62" name="Freeform 68">
              <a:extLst>
                <a:ext uri="{FF2B5EF4-FFF2-40B4-BE49-F238E27FC236}">
                  <a16:creationId xmlns="" xmlns:a16="http://schemas.microsoft.com/office/drawing/2014/main" id="{15DC9748-D805-462F-9BB6-4B5A988A3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75" y="2341881"/>
              <a:ext cx="735277" cy="604650"/>
            </a:xfrm>
            <a:custGeom>
              <a:avLst/>
              <a:gdLst>
                <a:gd name="T0" fmla="*/ 229 w 476"/>
                <a:gd name="T1" fmla="*/ 10 h 391"/>
                <a:gd name="T2" fmla="*/ 191 w 476"/>
                <a:gd name="T3" fmla="*/ 25 h 391"/>
                <a:gd name="T4" fmla="*/ 143 w 476"/>
                <a:gd name="T5" fmla="*/ 55 h 391"/>
                <a:gd name="T6" fmla="*/ 88 w 476"/>
                <a:gd name="T7" fmla="*/ 75 h 391"/>
                <a:gd name="T8" fmla="*/ 158 w 476"/>
                <a:gd name="T9" fmla="*/ 112 h 391"/>
                <a:gd name="T10" fmla="*/ 108 w 476"/>
                <a:gd name="T11" fmla="*/ 122 h 391"/>
                <a:gd name="T12" fmla="*/ 83 w 476"/>
                <a:gd name="T13" fmla="*/ 115 h 391"/>
                <a:gd name="T14" fmla="*/ 58 w 476"/>
                <a:gd name="T15" fmla="*/ 125 h 391"/>
                <a:gd name="T16" fmla="*/ 66 w 476"/>
                <a:gd name="T17" fmla="*/ 143 h 391"/>
                <a:gd name="T18" fmla="*/ 74 w 476"/>
                <a:gd name="T19" fmla="*/ 165 h 391"/>
                <a:gd name="T20" fmla="*/ 123 w 476"/>
                <a:gd name="T21" fmla="*/ 153 h 391"/>
                <a:gd name="T22" fmla="*/ 121 w 476"/>
                <a:gd name="T23" fmla="*/ 167 h 391"/>
                <a:gd name="T24" fmla="*/ 96 w 476"/>
                <a:gd name="T25" fmla="*/ 185 h 391"/>
                <a:gd name="T26" fmla="*/ 79 w 476"/>
                <a:gd name="T27" fmla="*/ 190 h 391"/>
                <a:gd name="T28" fmla="*/ 56 w 476"/>
                <a:gd name="T29" fmla="*/ 215 h 391"/>
                <a:gd name="T30" fmla="*/ 43 w 476"/>
                <a:gd name="T31" fmla="*/ 238 h 391"/>
                <a:gd name="T32" fmla="*/ 38 w 476"/>
                <a:gd name="T33" fmla="*/ 253 h 391"/>
                <a:gd name="T34" fmla="*/ 66 w 476"/>
                <a:gd name="T35" fmla="*/ 265 h 391"/>
                <a:gd name="T36" fmla="*/ 74 w 476"/>
                <a:gd name="T37" fmla="*/ 273 h 391"/>
                <a:gd name="T38" fmla="*/ 68 w 476"/>
                <a:gd name="T39" fmla="*/ 301 h 391"/>
                <a:gd name="T40" fmla="*/ 98 w 476"/>
                <a:gd name="T41" fmla="*/ 299 h 391"/>
                <a:gd name="T42" fmla="*/ 119 w 476"/>
                <a:gd name="T43" fmla="*/ 316 h 391"/>
                <a:gd name="T44" fmla="*/ 20 w 476"/>
                <a:gd name="T45" fmla="*/ 373 h 391"/>
                <a:gd name="T46" fmla="*/ 1 w 476"/>
                <a:gd name="T47" fmla="*/ 390 h 391"/>
                <a:gd name="T48" fmla="*/ 138 w 476"/>
                <a:gd name="T49" fmla="*/ 330 h 391"/>
                <a:gd name="T50" fmla="*/ 157 w 476"/>
                <a:gd name="T51" fmla="*/ 315 h 391"/>
                <a:gd name="T52" fmla="*/ 174 w 476"/>
                <a:gd name="T53" fmla="*/ 289 h 391"/>
                <a:gd name="T54" fmla="*/ 223 w 476"/>
                <a:gd name="T55" fmla="*/ 235 h 391"/>
                <a:gd name="T56" fmla="*/ 209 w 476"/>
                <a:gd name="T57" fmla="*/ 268 h 391"/>
                <a:gd name="T58" fmla="*/ 206 w 476"/>
                <a:gd name="T59" fmla="*/ 285 h 391"/>
                <a:gd name="T60" fmla="*/ 221 w 476"/>
                <a:gd name="T61" fmla="*/ 293 h 391"/>
                <a:gd name="T62" fmla="*/ 229 w 476"/>
                <a:gd name="T63" fmla="*/ 291 h 391"/>
                <a:gd name="T64" fmla="*/ 236 w 476"/>
                <a:gd name="T65" fmla="*/ 285 h 391"/>
                <a:gd name="T66" fmla="*/ 244 w 476"/>
                <a:gd name="T67" fmla="*/ 278 h 391"/>
                <a:gd name="T68" fmla="*/ 249 w 476"/>
                <a:gd name="T69" fmla="*/ 271 h 391"/>
                <a:gd name="T70" fmla="*/ 251 w 476"/>
                <a:gd name="T71" fmla="*/ 268 h 391"/>
                <a:gd name="T72" fmla="*/ 264 w 476"/>
                <a:gd name="T73" fmla="*/ 260 h 391"/>
                <a:gd name="T74" fmla="*/ 285 w 476"/>
                <a:gd name="T75" fmla="*/ 238 h 391"/>
                <a:gd name="T76" fmla="*/ 303 w 476"/>
                <a:gd name="T77" fmla="*/ 249 h 391"/>
                <a:gd name="T78" fmla="*/ 347 w 476"/>
                <a:gd name="T79" fmla="*/ 264 h 391"/>
                <a:gd name="T80" fmla="*/ 353 w 476"/>
                <a:gd name="T81" fmla="*/ 276 h 391"/>
                <a:gd name="T82" fmla="*/ 370 w 476"/>
                <a:gd name="T83" fmla="*/ 291 h 391"/>
                <a:gd name="T84" fmla="*/ 385 w 476"/>
                <a:gd name="T85" fmla="*/ 301 h 391"/>
                <a:gd name="T86" fmla="*/ 403 w 476"/>
                <a:gd name="T87" fmla="*/ 297 h 391"/>
                <a:gd name="T88" fmla="*/ 417 w 476"/>
                <a:gd name="T89" fmla="*/ 312 h 391"/>
                <a:gd name="T90" fmla="*/ 429 w 476"/>
                <a:gd name="T91" fmla="*/ 308 h 391"/>
                <a:gd name="T92" fmla="*/ 428 w 476"/>
                <a:gd name="T93" fmla="*/ 328 h 391"/>
                <a:gd name="T94" fmla="*/ 443 w 476"/>
                <a:gd name="T95" fmla="*/ 336 h 391"/>
                <a:gd name="T96" fmla="*/ 454 w 476"/>
                <a:gd name="T97" fmla="*/ 354 h 391"/>
                <a:gd name="T98" fmla="*/ 475 w 476"/>
                <a:gd name="T99" fmla="*/ 344 h 391"/>
                <a:gd name="T100" fmla="*/ 450 w 476"/>
                <a:gd name="T101" fmla="*/ 315 h 391"/>
                <a:gd name="T102" fmla="*/ 439 w 476"/>
                <a:gd name="T103" fmla="*/ 294 h 391"/>
                <a:gd name="T104" fmla="*/ 409 w 476"/>
                <a:gd name="T105" fmla="*/ 268 h 391"/>
                <a:gd name="T106" fmla="*/ 398 w 476"/>
                <a:gd name="T107" fmla="*/ 279 h 391"/>
                <a:gd name="T108" fmla="*/ 382 w 476"/>
                <a:gd name="T109" fmla="*/ 279 h 391"/>
                <a:gd name="T110" fmla="*/ 372 w 476"/>
                <a:gd name="T111" fmla="*/ 255 h 391"/>
                <a:gd name="T112" fmla="*/ 423 w 476"/>
                <a:gd name="T113" fmla="*/ 40 h 391"/>
                <a:gd name="T114" fmla="*/ 373 w 476"/>
                <a:gd name="T115" fmla="*/ 30 h 391"/>
                <a:gd name="T116" fmla="*/ 348 w 476"/>
                <a:gd name="T117" fmla="*/ 21 h 391"/>
                <a:gd name="T118" fmla="*/ 288 w 476"/>
                <a:gd name="T119" fmla="*/ 4 h 391"/>
                <a:gd name="T120" fmla="*/ 251 w 476"/>
                <a:gd name="T121" fmla="*/ 15 h 391"/>
                <a:gd name="T122" fmla="*/ 240 w 476"/>
                <a:gd name="T12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" h="391">
                  <a:moveTo>
                    <a:pt x="240" y="0"/>
                  </a:moveTo>
                  <a:lnTo>
                    <a:pt x="229" y="10"/>
                  </a:lnTo>
                  <a:lnTo>
                    <a:pt x="198" y="10"/>
                  </a:lnTo>
                  <a:lnTo>
                    <a:pt x="191" y="25"/>
                  </a:lnTo>
                  <a:lnTo>
                    <a:pt x="156" y="27"/>
                  </a:lnTo>
                  <a:lnTo>
                    <a:pt x="143" y="55"/>
                  </a:lnTo>
                  <a:lnTo>
                    <a:pt x="93" y="63"/>
                  </a:lnTo>
                  <a:lnTo>
                    <a:pt x="88" y="75"/>
                  </a:lnTo>
                  <a:lnTo>
                    <a:pt x="115" y="95"/>
                  </a:lnTo>
                  <a:lnTo>
                    <a:pt x="158" y="112"/>
                  </a:lnTo>
                  <a:lnTo>
                    <a:pt x="128" y="117"/>
                  </a:lnTo>
                  <a:lnTo>
                    <a:pt x="108" y="122"/>
                  </a:lnTo>
                  <a:lnTo>
                    <a:pt x="98" y="110"/>
                  </a:lnTo>
                  <a:lnTo>
                    <a:pt x="83" y="115"/>
                  </a:lnTo>
                  <a:lnTo>
                    <a:pt x="83" y="122"/>
                  </a:lnTo>
                  <a:lnTo>
                    <a:pt x="58" y="125"/>
                  </a:lnTo>
                  <a:lnTo>
                    <a:pt x="51" y="135"/>
                  </a:lnTo>
                  <a:lnTo>
                    <a:pt x="66" y="143"/>
                  </a:lnTo>
                  <a:lnTo>
                    <a:pt x="64" y="158"/>
                  </a:lnTo>
                  <a:lnTo>
                    <a:pt x="74" y="165"/>
                  </a:lnTo>
                  <a:lnTo>
                    <a:pt x="103" y="165"/>
                  </a:lnTo>
                  <a:lnTo>
                    <a:pt x="123" y="153"/>
                  </a:lnTo>
                  <a:lnTo>
                    <a:pt x="130" y="160"/>
                  </a:lnTo>
                  <a:lnTo>
                    <a:pt x="121" y="167"/>
                  </a:lnTo>
                  <a:lnTo>
                    <a:pt x="119" y="185"/>
                  </a:lnTo>
                  <a:lnTo>
                    <a:pt x="96" y="185"/>
                  </a:lnTo>
                  <a:lnTo>
                    <a:pt x="91" y="200"/>
                  </a:lnTo>
                  <a:lnTo>
                    <a:pt x="79" y="190"/>
                  </a:lnTo>
                  <a:lnTo>
                    <a:pt x="58" y="200"/>
                  </a:lnTo>
                  <a:lnTo>
                    <a:pt x="56" y="215"/>
                  </a:lnTo>
                  <a:lnTo>
                    <a:pt x="36" y="225"/>
                  </a:lnTo>
                  <a:lnTo>
                    <a:pt x="43" y="238"/>
                  </a:lnTo>
                  <a:lnTo>
                    <a:pt x="56" y="242"/>
                  </a:lnTo>
                  <a:lnTo>
                    <a:pt x="38" y="253"/>
                  </a:lnTo>
                  <a:lnTo>
                    <a:pt x="51" y="268"/>
                  </a:lnTo>
                  <a:lnTo>
                    <a:pt x="66" y="265"/>
                  </a:lnTo>
                  <a:lnTo>
                    <a:pt x="74" y="253"/>
                  </a:lnTo>
                  <a:lnTo>
                    <a:pt x="74" y="273"/>
                  </a:lnTo>
                  <a:lnTo>
                    <a:pt x="66" y="285"/>
                  </a:lnTo>
                  <a:lnTo>
                    <a:pt x="68" y="301"/>
                  </a:lnTo>
                  <a:lnTo>
                    <a:pt x="91" y="293"/>
                  </a:lnTo>
                  <a:lnTo>
                    <a:pt x="98" y="299"/>
                  </a:lnTo>
                  <a:lnTo>
                    <a:pt x="115" y="293"/>
                  </a:lnTo>
                  <a:lnTo>
                    <a:pt x="119" y="316"/>
                  </a:lnTo>
                  <a:lnTo>
                    <a:pt x="61" y="354"/>
                  </a:lnTo>
                  <a:lnTo>
                    <a:pt x="20" y="373"/>
                  </a:lnTo>
                  <a:lnTo>
                    <a:pt x="0" y="382"/>
                  </a:lnTo>
                  <a:lnTo>
                    <a:pt x="1" y="390"/>
                  </a:lnTo>
                  <a:lnTo>
                    <a:pt x="68" y="377"/>
                  </a:lnTo>
                  <a:lnTo>
                    <a:pt x="138" y="330"/>
                  </a:lnTo>
                  <a:lnTo>
                    <a:pt x="146" y="323"/>
                  </a:lnTo>
                  <a:lnTo>
                    <a:pt x="157" y="315"/>
                  </a:lnTo>
                  <a:lnTo>
                    <a:pt x="177" y="302"/>
                  </a:lnTo>
                  <a:lnTo>
                    <a:pt x="174" y="289"/>
                  </a:lnTo>
                  <a:lnTo>
                    <a:pt x="196" y="268"/>
                  </a:lnTo>
                  <a:lnTo>
                    <a:pt x="223" y="235"/>
                  </a:lnTo>
                  <a:lnTo>
                    <a:pt x="247" y="241"/>
                  </a:lnTo>
                  <a:lnTo>
                    <a:pt x="209" y="268"/>
                  </a:lnTo>
                  <a:lnTo>
                    <a:pt x="216" y="278"/>
                  </a:lnTo>
                  <a:lnTo>
                    <a:pt x="206" y="285"/>
                  </a:lnTo>
                  <a:lnTo>
                    <a:pt x="217" y="293"/>
                  </a:lnTo>
                  <a:lnTo>
                    <a:pt x="221" y="293"/>
                  </a:lnTo>
                  <a:lnTo>
                    <a:pt x="225" y="292"/>
                  </a:lnTo>
                  <a:lnTo>
                    <a:pt x="229" y="291"/>
                  </a:lnTo>
                  <a:lnTo>
                    <a:pt x="233" y="288"/>
                  </a:lnTo>
                  <a:lnTo>
                    <a:pt x="236" y="285"/>
                  </a:lnTo>
                  <a:lnTo>
                    <a:pt x="240" y="281"/>
                  </a:lnTo>
                  <a:lnTo>
                    <a:pt x="244" y="278"/>
                  </a:lnTo>
                  <a:lnTo>
                    <a:pt x="246" y="274"/>
                  </a:lnTo>
                  <a:lnTo>
                    <a:pt x="249" y="271"/>
                  </a:lnTo>
                  <a:lnTo>
                    <a:pt x="251" y="269"/>
                  </a:lnTo>
                  <a:lnTo>
                    <a:pt x="251" y="268"/>
                  </a:lnTo>
                  <a:lnTo>
                    <a:pt x="251" y="267"/>
                  </a:lnTo>
                  <a:lnTo>
                    <a:pt x="264" y="260"/>
                  </a:lnTo>
                  <a:lnTo>
                    <a:pt x="267" y="244"/>
                  </a:lnTo>
                  <a:lnTo>
                    <a:pt x="285" y="238"/>
                  </a:lnTo>
                  <a:lnTo>
                    <a:pt x="290" y="247"/>
                  </a:lnTo>
                  <a:lnTo>
                    <a:pt x="303" y="249"/>
                  </a:lnTo>
                  <a:lnTo>
                    <a:pt x="303" y="261"/>
                  </a:lnTo>
                  <a:lnTo>
                    <a:pt x="347" y="264"/>
                  </a:lnTo>
                  <a:lnTo>
                    <a:pt x="351" y="268"/>
                  </a:lnTo>
                  <a:lnTo>
                    <a:pt x="353" y="276"/>
                  </a:lnTo>
                  <a:lnTo>
                    <a:pt x="368" y="280"/>
                  </a:lnTo>
                  <a:lnTo>
                    <a:pt x="370" y="291"/>
                  </a:lnTo>
                  <a:lnTo>
                    <a:pt x="382" y="290"/>
                  </a:lnTo>
                  <a:lnTo>
                    <a:pt x="385" y="301"/>
                  </a:lnTo>
                  <a:lnTo>
                    <a:pt x="397" y="307"/>
                  </a:lnTo>
                  <a:lnTo>
                    <a:pt x="403" y="297"/>
                  </a:lnTo>
                  <a:lnTo>
                    <a:pt x="409" y="307"/>
                  </a:lnTo>
                  <a:lnTo>
                    <a:pt x="417" y="312"/>
                  </a:lnTo>
                  <a:lnTo>
                    <a:pt x="423" y="307"/>
                  </a:lnTo>
                  <a:lnTo>
                    <a:pt x="429" y="308"/>
                  </a:lnTo>
                  <a:lnTo>
                    <a:pt x="428" y="315"/>
                  </a:lnTo>
                  <a:lnTo>
                    <a:pt x="428" y="328"/>
                  </a:lnTo>
                  <a:lnTo>
                    <a:pt x="434" y="335"/>
                  </a:lnTo>
                  <a:lnTo>
                    <a:pt x="443" y="336"/>
                  </a:lnTo>
                  <a:lnTo>
                    <a:pt x="443" y="348"/>
                  </a:lnTo>
                  <a:lnTo>
                    <a:pt x="454" y="354"/>
                  </a:lnTo>
                  <a:lnTo>
                    <a:pt x="465" y="354"/>
                  </a:lnTo>
                  <a:lnTo>
                    <a:pt x="475" y="344"/>
                  </a:lnTo>
                  <a:lnTo>
                    <a:pt x="456" y="339"/>
                  </a:lnTo>
                  <a:lnTo>
                    <a:pt x="450" y="315"/>
                  </a:lnTo>
                  <a:lnTo>
                    <a:pt x="443" y="312"/>
                  </a:lnTo>
                  <a:lnTo>
                    <a:pt x="439" y="294"/>
                  </a:lnTo>
                  <a:lnTo>
                    <a:pt x="417" y="270"/>
                  </a:lnTo>
                  <a:lnTo>
                    <a:pt x="409" y="268"/>
                  </a:lnTo>
                  <a:lnTo>
                    <a:pt x="406" y="279"/>
                  </a:lnTo>
                  <a:lnTo>
                    <a:pt x="398" y="279"/>
                  </a:lnTo>
                  <a:lnTo>
                    <a:pt x="395" y="287"/>
                  </a:lnTo>
                  <a:lnTo>
                    <a:pt x="382" y="279"/>
                  </a:lnTo>
                  <a:lnTo>
                    <a:pt x="378" y="260"/>
                  </a:lnTo>
                  <a:lnTo>
                    <a:pt x="372" y="255"/>
                  </a:lnTo>
                  <a:lnTo>
                    <a:pt x="359" y="260"/>
                  </a:lnTo>
                  <a:lnTo>
                    <a:pt x="423" y="40"/>
                  </a:lnTo>
                  <a:lnTo>
                    <a:pt x="408" y="26"/>
                  </a:lnTo>
                  <a:lnTo>
                    <a:pt x="373" y="30"/>
                  </a:lnTo>
                  <a:lnTo>
                    <a:pt x="358" y="31"/>
                  </a:lnTo>
                  <a:lnTo>
                    <a:pt x="348" y="21"/>
                  </a:lnTo>
                  <a:lnTo>
                    <a:pt x="303" y="25"/>
                  </a:lnTo>
                  <a:lnTo>
                    <a:pt x="288" y="4"/>
                  </a:lnTo>
                  <a:lnTo>
                    <a:pt x="273" y="18"/>
                  </a:lnTo>
                  <a:lnTo>
                    <a:pt x="251" y="15"/>
                  </a:lnTo>
                  <a:lnTo>
                    <a:pt x="251" y="1"/>
                  </a:lnTo>
                  <a:lnTo>
                    <a:pt x="240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63" name="Freeform 69">
              <a:extLst>
                <a:ext uri="{FF2B5EF4-FFF2-40B4-BE49-F238E27FC236}">
                  <a16:creationId xmlns="" xmlns:a16="http://schemas.microsoft.com/office/drawing/2014/main" id="{914B682F-9CA3-4403-9E93-AD9964D7A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9859" y="3106301"/>
              <a:ext cx="1246115" cy="695554"/>
            </a:xfrm>
            <a:custGeom>
              <a:avLst/>
              <a:gdLst>
                <a:gd name="T0" fmla="*/ 488 w 905"/>
                <a:gd name="T1" fmla="*/ 10 h 505"/>
                <a:gd name="T2" fmla="*/ 531 w 905"/>
                <a:gd name="T3" fmla="*/ 37 h 505"/>
                <a:gd name="T4" fmla="*/ 583 w 905"/>
                <a:gd name="T5" fmla="*/ 26 h 505"/>
                <a:gd name="T6" fmla="*/ 622 w 905"/>
                <a:gd name="T7" fmla="*/ 53 h 505"/>
                <a:gd name="T8" fmla="*/ 576 w 905"/>
                <a:gd name="T9" fmla="*/ 89 h 505"/>
                <a:gd name="T10" fmla="*/ 579 w 905"/>
                <a:gd name="T11" fmla="*/ 143 h 505"/>
                <a:gd name="T12" fmla="*/ 603 w 905"/>
                <a:gd name="T13" fmla="*/ 106 h 505"/>
                <a:gd name="T14" fmla="*/ 622 w 905"/>
                <a:gd name="T15" fmla="*/ 56 h 505"/>
                <a:gd name="T16" fmla="*/ 657 w 905"/>
                <a:gd name="T17" fmla="*/ 107 h 505"/>
                <a:gd name="T18" fmla="*/ 643 w 905"/>
                <a:gd name="T19" fmla="*/ 150 h 505"/>
                <a:gd name="T20" fmla="*/ 716 w 905"/>
                <a:gd name="T21" fmla="*/ 117 h 505"/>
                <a:gd name="T22" fmla="*/ 772 w 905"/>
                <a:gd name="T23" fmla="*/ 83 h 505"/>
                <a:gd name="T24" fmla="*/ 858 w 905"/>
                <a:gd name="T25" fmla="*/ 55 h 505"/>
                <a:gd name="T26" fmla="*/ 894 w 905"/>
                <a:gd name="T27" fmla="*/ 77 h 505"/>
                <a:gd name="T28" fmla="*/ 881 w 905"/>
                <a:gd name="T29" fmla="*/ 95 h 505"/>
                <a:gd name="T30" fmla="*/ 860 w 905"/>
                <a:gd name="T31" fmla="*/ 113 h 505"/>
                <a:gd name="T32" fmla="*/ 839 w 905"/>
                <a:gd name="T33" fmla="*/ 139 h 505"/>
                <a:gd name="T34" fmla="*/ 807 w 905"/>
                <a:gd name="T35" fmla="*/ 162 h 505"/>
                <a:gd name="T36" fmla="*/ 778 w 905"/>
                <a:gd name="T37" fmla="*/ 185 h 505"/>
                <a:gd name="T38" fmla="*/ 754 w 905"/>
                <a:gd name="T39" fmla="*/ 229 h 505"/>
                <a:gd name="T40" fmla="*/ 749 w 905"/>
                <a:gd name="T41" fmla="*/ 252 h 505"/>
                <a:gd name="T42" fmla="*/ 733 w 905"/>
                <a:gd name="T43" fmla="*/ 304 h 505"/>
                <a:gd name="T44" fmla="*/ 689 w 905"/>
                <a:gd name="T45" fmla="*/ 320 h 505"/>
                <a:gd name="T46" fmla="*/ 658 w 905"/>
                <a:gd name="T47" fmla="*/ 350 h 505"/>
                <a:gd name="T48" fmla="*/ 652 w 905"/>
                <a:gd name="T49" fmla="*/ 412 h 505"/>
                <a:gd name="T50" fmla="*/ 665 w 905"/>
                <a:gd name="T51" fmla="*/ 450 h 505"/>
                <a:gd name="T52" fmla="*/ 656 w 905"/>
                <a:gd name="T53" fmla="*/ 495 h 505"/>
                <a:gd name="T54" fmla="*/ 624 w 905"/>
                <a:gd name="T55" fmla="*/ 439 h 505"/>
                <a:gd name="T56" fmla="*/ 598 w 905"/>
                <a:gd name="T57" fmla="*/ 388 h 505"/>
                <a:gd name="T58" fmla="*/ 528 w 905"/>
                <a:gd name="T59" fmla="*/ 386 h 505"/>
                <a:gd name="T60" fmla="*/ 506 w 905"/>
                <a:gd name="T61" fmla="*/ 414 h 505"/>
                <a:gd name="T62" fmla="*/ 473 w 905"/>
                <a:gd name="T63" fmla="*/ 390 h 505"/>
                <a:gd name="T64" fmla="*/ 449 w 905"/>
                <a:gd name="T65" fmla="*/ 390 h 505"/>
                <a:gd name="T66" fmla="*/ 418 w 905"/>
                <a:gd name="T67" fmla="*/ 423 h 505"/>
                <a:gd name="T68" fmla="*/ 384 w 905"/>
                <a:gd name="T69" fmla="*/ 469 h 505"/>
                <a:gd name="T70" fmla="*/ 342 w 905"/>
                <a:gd name="T71" fmla="*/ 440 h 505"/>
                <a:gd name="T72" fmla="*/ 311 w 905"/>
                <a:gd name="T73" fmla="*/ 390 h 505"/>
                <a:gd name="T74" fmla="*/ 281 w 905"/>
                <a:gd name="T75" fmla="*/ 386 h 505"/>
                <a:gd name="T76" fmla="*/ 256 w 905"/>
                <a:gd name="T77" fmla="*/ 366 h 505"/>
                <a:gd name="T78" fmla="*/ 226 w 905"/>
                <a:gd name="T79" fmla="*/ 359 h 505"/>
                <a:gd name="T80" fmla="*/ 181 w 905"/>
                <a:gd name="T81" fmla="*/ 376 h 505"/>
                <a:gd name="T82" fmla="*/ 125 w 905"/>
                <a:gd name="T83" fmla="*/ 348 h 505"/>
                <a:gd name="T84" fmla="*/ 86 w 905"/>
                <a:gd name="T85" fmla="*/ 323 h 505"/>
                <a:gd name="T86" fmla="*/ 37 w 905"/>
                <a:gd name="T87" fmla="*/ 297 h 505"/>
                <a:gd name="T88" fmla="*/ 21 w 905"/>
                <a:gd name="T89" fmla="*/ 258 h 505"/>
                <a:gd name="T90" fmla="*/ 3 w 905"/>
                <a:gd name="T91" fmla="*/ 217 h 505"/>
                <a:gd name="T92" fmla="*/ 3 w 905"/>
                <a:gd name="T93" fmla="*/ 153 h 505"/>
                <a:gd name="T94" fmla="*/ 8 w 905"/>
                <a:gd name="T95" fmla="*/ 119 h 505"/>
                <a:gd name="T96" fmla="*/ 25 w 905"/>
                <a:gd name="T97" fmla="*/ 77 h 505"/>
                <a:gd name="T98" fmla="*/ 28 w 905"/>
                <a:gd name="T99" fmla="*/ 28 h 505"/>
                <a:gd name="T100" fmla="*/ 53 w 905"/>
                <a:gd name="T101" fmla="*/ 2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5" h="505">
                  <a:moveTo>
                    <a:pt x="63" y="1"/>
                  </a:moveTo>
                  <a:lnTo>
                    <a:pt x="489" y="0"/>
                  </a:lnTo>
                  <a:lnTo>
                    <a:pt x="488" y="10"/>
                  </a:lnTo>
                  <a:lnTo>
                    <a:pt x="518" y="10"/>
                  </a:lnTo>
                  <a:lnTo>
                    <a:pt x="562" y="16"/>
                  </a:lnTo>
                  <a:lnTo>
                    <a:pt x="531" y="37"/>
                  </a:lnTo>
                  <a:lnTo>
                    <a:pt x="531" y="50"/>
                  </a:lnTo>
                  <a:lnTo>
                    <a:pt x="558" y="58"/>
                  </a:lnTo>
                  <a:lnTo>
                    <a:pt x="583" y="26"/>
                  </a:lnTo>
                  <a:lnTo>
                    <a:pt x="585" y="32"/>
                  </a:lnTo>
                  <a:lnTo>
                    <a:pt x="616" y="37"/>
                  </a:lnTo>
                  <a:lnTo>
                    <a:pt x="622" y="53"/>
                  </a:lnTo>
                  <a:lnTo>
                    <a:pt x="596" y="53"/>
                  </a:lnTo>
                  <a:lnTo>
                    <a:pt x="577" y="71"/>
                  </a:lnTo>
                  <a:lnTo>
                    <a:pt x="576" y="89"/>
                  </a:lnTo>
                  <a:lnTo>
                    <a:pt x="589" y="77"/>
                  </a:lnTo>
                  <a:lnTo>
                    <a:pt x="580" y="110"/>
                  </a:lnTo>
                  <a:lnTo>
                    <a:pt x="579" y="143"/>
                  </a:lnTo>
                  <a:lnTo>
                    <a:pt x="594" y="163"/>
                  </a:lnTo>
                  <a:lnTo>
                    <a:pt x="613" y="145"/>
                  </a:lnTo>
                  <a:lnTo>
                    <a:pt x="603" y="106"/>
                  </a:lnTo>
                  <a:lnTo>
                    <a:pt x="604" y="85"/>
                  </a:lnTo>
                  <a:lnTo>
                    <a:pt x="622" y="76"/>
                  </a:lnTo>
                  <a:lnTo>
                    <a:pt x="622" y="56"/>
                  </a:lnTo>
                  <a:lnTo>
                    <a:pt x="649" y="86"/>
                  </a:lnTo>
                  <a:lnTo>
                    <a:pt x="643" y="115"/>
                  </a:lnTo>
                  <a:lnTo>
                    <a:pt x="657" y="107"/>
                  </a:lnTo>
                  <a:lnTo>
                    <a:pt x="664" y="118"/>
                  </a:lnTo>
                  <a:lnTo>
                    <a:pt x="652" y="138"/>
                  </a:lnTo>
                  <a:lnTo>
                    <a:pt x="643" y="150"/>
                  </a:lnTo>
                  <a:lnTo>
                    <a:pt x="668" y="160"/>
                  </a:lnTo>
                  <a:lnTo>
                    <a:pt x="702" y="130"/>
                  </a:lnTo>
                  <a:lnTo>
                    <a:pt x="716" y="117"/>
                  </a:lnTo>
                  <a:lnTo>
                    <a:pt x="753" y="119"/>
                  </a:lnTo>
                  <a:lnTo>
                    <a:pt x="760" y="94"/>
                  </a:lnTo>
                  <a:lnTo>
                    <a:pt x="772" y="83"/>
                  </a:lnTo>
                  <a:lnTo>
                    <a:pt x="839" y="86"/>
                  </a:lnTo>
                  <a:lnTo>
                    <a:pt x="850" y="71"/>
                  </a:lnTo>
                  <a:lnTo>
                    <a:pt x="858" y="55"/>
                  </a:lnTo>
                  <a:lnTo>
                    <a:pt x="868" y="28"/>
                  </a:lnTo>
                  <a:lnTo>
                    <a:pt x="890" y="34"/>
                  </a:lnTo>
                  <a:lnTo>
                    <a:pt x="894" y="77"/>
                  </a:lnTo>
                  <a:lnTo>
                    <a:pt x="905" y="83"/>
                  </a:lnTo>
                  <a:lnTo>
                    <a:pt x="896" y="94"/>
                  </a:lnTo>
                  <a:lnTo>
                    <a:pt x="881" y="95"/>
                  </a:lnTo>
                  <a:lnTo>
                    <a:pt x="875" y="107"/>
                  </a:lnTo>
                  <a:lnTo>
                    <a:pt x="862" y="104"/>
                  </a:lnTo>
                  <a:lnTo>
                    <a:pt x="860" y="113"/>
                  </a:lnTo>
                  <a:lnTo>
                    <a:pt x="846" y="113"/>
                  </a:lnTo>
                  <a:lnTo>
                    <a:pt x="841" y="127"/>
                  </a:lnTo>
                  <a:lnTo>
                    <a:pt x="839" y="139"/>
                  </a:lnTo>
                  <a:lnTo>
                    <a:pt x="850" y="150"/>
                  </a:lnTo>
                  <a:lnTo>
                    <a:pt x="836" y="159"/>
                  </a:lnTo>
                  <a:lnTo>
                    <a:pt x="807" y="162"/>
                  </a:lnTo>
                  <a:lnTo>
                    <a:pt x="800" y="175"/>
                  </a:lnTo>
                  <a:lnTo>
                    <a:pt x="796" y="183"/>
                  </a:lnTo>
                  <a:lnTo>
                    <a:pt x="778" y="185"/>
                  </a:lnTo>
                  <a:lnTo>
                    <a:pt x="770" y="196"/>
                  </a:lnTo>
                  <a:lnTo>
                    <a:pt x="766" y="224"/>
                  </a:lnTo>
                  <a:lnTo>
                    <a:pt x="754" y="229"/>
                  </a:lnTo>
                  <a:lnTo>
                    <a:pt x="747" y="237"/>
                  </a:lnTo>
                  <a:lnTo>
                    <a:pt x="740" y="247"/>
                  </a:lnTo>
                  <a:lnTo>
                    <a:pt x="749" y="252"/>
                  </a:lnTo>
                  <a:lnTo>
                    <a:pt x="747" y="286"/>
                  </a:lnTo>
                  <a:lnTo>
                    <a:pt x="736" y="292"/>
                  </a:lnTo>
                  <a:lnTo>
                    <a:pt x="733" y="304"/>
                  </a:lnTo>
                  <a:lnTo>
                    <a:pt x="715" y="303"/>
                  </a:lnTo>
                  <a:lnTo>
                    <a:pt x="707" y="314"/>
                  </a:lnTo>
                  <a:lnTo>
                    <a:pt x="689" y="320"/>
                  </a:lnTo>
                  <a:lnTo>
                    <a:pt x="685" y="335"/>
                  </a:lnTo>
                  <a:lnTo>
                    <a:pt x="671" y="338"/>
                  </a:lnTo>
                  <a:lnTo>
                    <a:pt x="658" y="350"/>
                  </a:lnTo>
                  <a:lnTo>
                    <a:pt x="653" y="366"/>
                  </a:lnTo>
                  <a:lnTo>
                    <a:pt x="653" y="390"/>
                  </a:lnTo>
                  <a:lnTo>
                    <a:pt x="652" y="412"/>
                  </a:lnTo>
                  <a:lnTo>
                    <a:pt x="659" y="415"/>
                  </a:lnTo>
                  <a:lnTo>
                    <a:pt x="660" y="442"/>
                  </a:lnTo>
                  <a:lnTo>
                    <a:pt x="665" y="450"/>
                  </a:lnTo>
                  <a:lnTo>
                    <a:pt x="671" y="489"/>
                  </a:lnTo>
                  <a:lnTo>
                    <a:pt x="665" y="505"/>
                  </a:lnTo>
                  <a:lnTo>
                    <a:pt x="656" y="495"/>
                  </a:lnTo>
                  <a:lnTo>
                    <a:pt x="640" y="484"/>
                  </a:lnTo>
                  <a:lnTo>
                    <a:pt x="631" y="462"/>
                  </a:lnTo>
                  <a:lnTo>
                    <a:pt x="624" y="439"/>
                  </a:lnTo>
                  <a:lnTo>
                    <a:pt x="628" y="414"/>
                  </a:lnTo>
                  <a:lnTo>
                    <a:pt x="615" y="402"/>
                  </a:lnTo>
                  <a:lnTo>
                    <a:pt x="598" y="388"/>
                  </a:lnTo>
                  <a:lnTo>
                    <a:pt x="579" y="393"/>
                  </a:lnTo>
                  <a:lnTo>
                    <a:pt x="565" y="385"/>
                  </a:lnTo>
                  <a:lnTo>
                    <a:pt x="528" y="386"/>
                  </a:lnTo>
                  <a:lnTo>
                    <a:pt x="515" y="395"/>
                  </a:lnTo>
                  <a:lnTo>
                    <a:pt x="523" y="412"/>
                  </a:lnTo>
                  <a:lnTo>
                    <a:pt x="506" y="414"/>
                  </a:lnTo>
                  <a:lnTo>
                    <a:pt x="488" y="410"/>
                  </a:lnTo>
                  <a:lnTo>
                    <a:pt x="485" y="386"/>
                  </a:lnTo>
                  <a:lnTo>
                    <a:pt x="473" y="390"/>
                  </a:lnTo>
                  <a:lnTo>
                    <a:pt x="468" y="408"/>
                  </a:lnTo>
                  <a:lnTo>
                    <a:pt x="459" y="405"/>
                  </a:lnTo>
                  <a:lnTo>
                    <a:pt x="449" y="390"/>
                  </a:lnTo>
                  <a:lnTo>
                    <a:pt x="437" y="397"/>
                  </a:lnTo>
                  <a:lnTo>
                    <a:pt x="428" y="408"/>
                  </a:lnTo>
                  <a:lnTo>
                    <a:pt x="418" y="423"/>
                  </a:lnTo>
                  <a:lnTo>
                    <a:pt x="409" y="434"/>
                  </a:lnTo>
                  <a:lnTo>
                    <a:pt x="390" y="442"/>
                  </a:lnTo>
                  <a:lnTo>
                    <a:pt x="384" y="469"/>
                  </a:lnTo>
                  <a:lnTo>
                    <a:pt x="360" y="469"/>
                  </a:lnTo>
                  <a:lnTo>
                    <a:pt x="356" y="447"/>
                  </a:lnTo>
                  <a:lnTo>
                    <a:pt x="342" y="440"/>
                  </a:lnTo>
                  <a:lnTo>
                    <a:pt x="338" y="416"/>
                  </a:lnTo>
                  <a:lnTo>
                    <a:pt x="328" y="403"/>
                  </a:lnTo>
                  <a:lnTo>
                    <a:pt x="311" y="390"/>
                  </a:lnTo>
                  <a:lnTo>
                    <a:pt x="305" y="414"/>
                  </a:lnTo>
                  <a:lnTo>
                    <a:pt x="289" y="414"/>
                  </a:lnTo>
                  <a:lnTo>
                    <a:pt x="281" y="386"/>
                  </a:lnTo>
                  <a:lnTo>
                    <a:pt x="272" y="385"/>
                  </a:lnTo>
                  <a:lnTo>
                    <a:pt x="269" y="368"/>
                  </a:lnTo>
                  <a:lnTo>
                    <a:pt x="256" y="366"/>
                  </a:lnTo>
                  <a:lnTo>
                    <a:pt x="251" y="348"/>
                  </a:lnTo>
                  <a:lnTo>
                    <a:pt x="240" y="357"/>
                  </a:lnTo>
                  <a:lnTo>
                    <a:pt x="226" y="359"/>
                  </a:lnTo>
                  <a:lnTo>
                    <a:pt x="222" y="368"/>
                  </a:lnTo>
                  <a:lnTo>
                    <a:pt x="199" y="368"/>
                  </a:lnTo>
                  <a:lnTo>
                    <a:pt x="181" y="376"/>
                  </a:lnTo>
                  <a:lnTo>
                    <a:pt x="156" y="370"/>
                  </a:lnTo>
                  <a:lnTo>
                    <a:pt x="139" y="353"/>
                  </a:lnTo>
                  <a:lnTo>
                    <a:pt x="125" y="348"/>
                  </a:lnTo>
                  <a:lnTo>
                    <a:pt x="120" y="338"/>
                  </a:lnTo>
                  <a:lnTo>
                    <a:pt x="85" y="335"/>
                  </a:lnTo>
                  <a:lnTo>
                    <a:pt x="86" y="323"/>
                  </a:lnTo>
                  <a:lnTo>
                    <a:pt x="65" y="315"/>
                  </a:lnTo>
                  <a:lnTo>
                    <a:pt x="52" y="304"/>
                  </a:lnTo>
                  <a:lnTo>
                    <a:pt x="37" y="297"/>
                  </a:lnTo>
                  <a:lnTo>
                    <a:pt x="39" y="274"/>
                  </a:lnTo>
                  <a:lnTo>
                    <a:pt x="20" y="270"/>
                  </a:lnTo>
                  <a:lnTo>
                    <a:pt x="21" y="258"/>
                  </a:lnTo>
                  <a:lnTo>
                    <a:pt x="27" y="243"/>
                  </a:lnTo>
                  <a:lnTo>
                    <a:pt x="16" y="230"/>
                  </a:lnTo>
                  <a:lnTo>
                    <a:pt x="3" y="217"/>
                  </a:lnTo>
                  <a:lnTo>
                    <a:pt x="0" y="168"/>
                  </a:lnTo>
                  <a:lnTo>
                    <a:pt x="9" y="160"/>
                  </a:lnTo>
                  <a:lnTo>
                    <a:pt x="3" y="153"/>
                  </a:lnTo>
                  <a:lnTo>
                    <a:pt x="1" y="145"/>
                  </a:lnTo>
                  <a:lnTo>
                    <a:pt x="6" y="137"/>
                  </a:lnTo>
                  <a:lnTo>
                    <a:pt x="8" y="119"/>
                  </a:lnTo>
                  <a:lnTo>
                    <a:pt x="16" y="113"/>
                  </a:lnTo>
                  <a:lnTo>
                    <a:pt x="16" y="85"/>
                  </a:lnTo>
                  <a:lnTo>
                    <a:pt x="25" y="77"/>
                  </a:lnTo>
                  <a:lnTo>
                    <a:pt x="33" y="46"/>
                  </a:lnTo>
                  <a:lnTo>
                    <a:pt x="40" y="43"/>
                  </a:lnTo>
                  <a:lnTo>
                    <a:pt x="28" y="28"/>
                  </a:lnTo>
                  <a:lnTo>
                    <a:pt x="28" y="16"/>
                  </a:lnTo>
                  <a:lnTo>
                    <a:pt x="44" y="12"/>
                  </a:lnTo>
                  <a:lnTo>
                    <a:pt x="53" y="24"/>
                  </a:lnTo>
                  <a:lnTo>
                    <a:pt x="60" y="34"/>
                  </a:lnTo>
                  <a:lnTo>
                    <a:pt x="63" y="1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64" name="Freeform 70">
              <a:extLst>
                <a:ext uri="{FF2B5EF4-FFF2-40B4-BE49-F238E27FC236}">
                  <a16:creationId xmlns="" xmlns:a16="http://schemas.microsoft.com/office/drawing/2014/main" id="{409FA1B7-DD4D-4929-9A08-FB5F16ED3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351" y="2326731"/>
              <a:ext cx="1688107" cy="999944"/>
            </a:xfrm>
            <a:custGeom>
              <a:avLst/>
              <a:gdLst>
                <a:gd name="T0" fmla="*/ 1145 w 1226"/>
                <a:gd name="T1" fmla="*/ 335 h 726"/>
                <a:gd name="T2" fmla="*/ 1148 w 1226"/>
                <a:gd name="T3" fmla="*/ 380 h 726"/>
                <a:gd name="T4" fmla="*/ 1188 w 1226"/>
                <a:gd name="T5" fmla="*/ 418 h 726"/>
                <a:gd name="T6" fmla="*/ 1186 w 1226"/>
                <a:gd name="T7" fmla="*/ 453 h 726"/>
                <a:gd name="T8" fmla="*/ 1207 w 1226"/>
                <a:gd name="T9" fmla="*/ 450 h 726"/>
                <a:gd name="T10" fmla="*/ 1226 w 1226"/>
                <a:gd name="T11" fmla="*/ 496 h 726"/>
                <a:gd name="T12" fmla="*/ 1166 w 1226"/>
                <a:gd name="T13" fmla="*/ 528 h 726"/>
                <a:gd name="T14" fmla="*/ 1054 w 1226"/>
                <a:gd name="T15" fmla="*/ 543 h 726"/>
                <a:gd name="T16" fmla="*/ 1067 w 1226"/>
                <a:gd name="T17" fmla="*/ 553 h 726"/>
                <a:gd name="T18" fmla="*/ 1137 w 1226"/>
                <a:gd name="T19" fmla="*/ 627 h 726"/>
                <a:gd name="T20" fmla="*/ 1097 w 1226"/>
                <a:gd name="T21" fmla="*/ 620 h 726"/>
                <a:gd name="T22" fmla="*/ 1028 w 1226"/>
                <a:gd name="T23" fmla="*/ 643 h 726"/>
                <a:gd name="T24" fmla="*/ 985 w 1226"/>
                <a:gd name="T25" fmla="*/ 636 h 726"/>
                <a:gd name="T26" fmla="*/ 888 w 1226"/>
                <a:gd name="T27" fmla="*/ 684 h 726"/>
                <a:gd name="T28" fmla="*/ 778 w 1226"/>
                <a:gd name="T29" fmla="*/ 717 h 726"/>
                <a:gd name="T30" fmla="*/ 815 w 1226"/>
                <a:gd name="T31" fmla="*/ 654 h 726"/>
                <a:gd name="T32" fmla="*/ 752 w 1226"/>
                <a:gd name="T33" fmla="*/ 564 h 726"/>
                <a:gd name="T34" fmla="*/ 622 w 1226"/>
                <a:gd name="T35" fmla="*/ 576 h 726"/>
                <a:gd name="T36" fmla="*/ 156 w 1226"/>
                <a:gd name="T37" fmla="*/ 525 h 726"/>
                <a:gd name="T38" fmla="*/ 121 w 1226"/>
                <a:gd name="T39" fmla="*/ 463 h 726"/>
                <a:gd name="T40" fmla="*/ 119 w 1226"/>
                <a:gd name="T41" fmla="*/ 408 h 726"/>
                <a:gd name="T42" fmla="*/ 94 w 1226"/>
                <a:gd name="T43" fmla="*/ 361 h 726"/>
                <a:gd name="T44" fmla="*/ 53 w 1226"/>
                <a:gd name="T45" fmla="*/ 324 h 726"/>
                <a:gd name="T46" fmla="*/ 21 w 1226"/>
                <a:gd name="T47" fmla="*/ 303 h 726"/>
                <a:gd name="T48" fmla="*/ 118 w 1226"/>
                <a:gd name="T49" fmla="*/ 65 h 726"/>
                <a:gd name="T50" fmla="*/ 194 w 1226"/>
                <a:gd name="T51" fmla="*/ 58 h 726"/>
                <a:gd name="T52" fmla="*/ 247 w 1226"/>
                <a:gd name="T53" fmla="*/ 57 h 726"/>
                <a:gd name="T54" fmla="*/ 287 w 1226"/>
                <a:gd name="T55" fmla="*/ 53 h 726"/>
                <a:gd name="T56" fmla="*/ 340 w 1226"/>
                <a:gd name="T57" fmla="*/ 52 h 726"/>
                <a:gd name="T58" fmla="*/ 460 w 1226"/>
                <a:gd name="T59" fmla="*/ 107 h 726"/>
                <a:gd name="T60" fmla="*/ 542 w 1226"/>
                <a:gd name="T61" fmla="*/ 107 h 726"/>
                <a:gd name="T62" fmla="*/ 672 w 1226"/>
                <a:gd name="T63" fmla="*/ 90 h 726"/>
                <a:gd name="T64" fmla="*/ 737 w 1226"/>
                <a:gd name="T65" fmla="*/ 84 h 726"/>
                <a:gd name="T66" fmla="*/ 732 w 1226"/>
                <a:gd name="T67" fmla="*/ 13 h 726"/>
                <a:gd name="T68" fmla="*/ 773 w 1226"/>
                <a:gd name="T69" fmla="*/ 53 h 726"/>
                <a:gd name="T70" fmla="*/ 822 w 1226"/>
                <a:gd name="T71" fmla="*/ 85 h 726"/>
                <a:gd name="T72" fmla="*/ 860 w 1226"/>
                <a:gd name="T73" fmla="*/ 79 h 726"/>
                <a:gd name="T74" fmla="*/ 898 w 1226"/>
                <a:gd name="T75" fmla="*/ 90 h 726"/>
                <a:gd name="T76" fmla="*/ 830 w 1226"/>
                <a:gd name="T77" fmla="*/ 137 h 726"/>
                <a:gd name="T78" fmla="*/ 778 w 1226"/>
                <a:gd name="T79" fmla="*/ 149 h 726"/>
                <a:gd name="T80" fmla="*/ 785 w 1226"/>
                <a:gd name="T81" fmla="*/ 205 h 726"/>
                <a:gd name="T82" fmla="*/ 694 w 1226"/>
                <a:gd name="T83" fmla="*/ 274 h 726"/>
                <a:gd name="T84" fmla="*/ 701 w 1226"/>
                <a:gd name="T85" fmla="*/ 374 h 726"/>
                <a:gd name="T86" fmla="*/ 806 w 1226"/>
                <a:gd name="T87" fmla="*/ 426 h 726"/>
                <a:gd name="T88" fmla="*/ 841 w 1226"/>
                <a:gd name="T89" fmla="*/ 512 h 726"/>
                <a:gd name="T90" fmla="*/ 882 w 1226"/>
                <a:gd name="T91" fmla="*/ 499 h 726"/>
                <a:gd name="T92" fmla="*/ 914 w 1226"/>
                <a:gd name="T93" fmla="*/ 414 h 726"/>
                <a:gd name="T94" fmla="*/ 917 w 1226"/>
                <a:gd name="T95" fmla="*/ 395 h 726"/>
                <a:gd name="T96" fmla="*/ 917 w 1226"/>
                <a:gd name="T97" fmla="*/ 358 h 726"/>
                <a:gd name="T98" fmla="*/ 906 w 1226"/>
                <a:gd name="T99" fmla="*/ 332 h 726"/>
                <a:gd name="T100" fmla="*/ 926 w 1226"/>
                <a:gd name="T101" fmla="*/ 257 h 726"/>
                <a:gd name="T102" fmla="*/ 1017 w 1226"/>
                <a:gd name="T103" fmla="*/ 259 h 726"/>
                <a:gd name="T104" fmla="*/ 1046 w 1226"/>
                <a:gd name="T105" fmla="*/ 340 h 726"/>
                <a:gd name="T106" fmla="*/ 1119 w 1226"/>
                <a:gd name="T107" fmla="*/ 301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26" h="726">
                  <a:moveTo>
                    <a:pt x="1119" y="301"/>
                  </a:moveTo>
                  <a:lnTo>
                    <a:pt x="1127" y="313"/>
                  </a:lnTo>
                  <a:lnTo>
                    <a:pt x="1132" y="335"/>
                  </a:lnTo>
                  <a:lnTo>
                    <a:pt x="1145" y="335"/>
                  </a:lnTo>
                  <a:lnTo>
                    <a:pt x="1148" y="364"/>
                  </a:lnTo>
                  <a:lnTo>
                    <a:pt x="1157" y="362"/>
                  </a:lnTo>
                  <a:lnTo>
                    <a:pt x="1157" y="375"/>
                  </a:lnTo>
                  <a:lnTo>
                    <a:pt x="1148" y="380"/>
                  </a:lnTo>
                  <a:lnTo>
                    <a:pt x="1150" y="392"/>
                  </a:lnTo>
                  <a:lnTo>
                    <a:pt x="1161" y="394"/>
                  </a:lnTo>
                  <a:lnTo>
                    <a:pt x="1166" y="421"/>
                  </a:lnTo>
                  <a:lnTo>
                    <a:pt x="1188" y="418"/>
                  </a:lnTo>
                  <a:lnTo>
                    <a:pt x="1186" y="430"/>
                  </a:lnTo>
                  <a:lnTo>
                    <a:pt x="1202" y="426"/>
                  </a:lnTo>
                  <a:lnTo>
                    <a:pt x="1191" y="442"/>
                  </a:lnTo>
                  <a:lnTo>
                    <a:pt x="1186" y="453"/>
                  </a:lnTo>
                  <a:lnTo>
                    <a:pt x="1164" y="459"/>
                  </a:lnTo>
                  <a:lnTo>
                    <a:pt x="1173" y="463"/>
                  </a:lnTo>
                  <a:lnTo>
                    <a:pt x="1191" y="459"/>
                  </a:lnTo>
                  <a:lnTo>
                    <a:pt x="1207" y="450"/>
                  </a:lnTo>
                  <a:lnTo>
                    <a:pt x="1221" y="451"/>
                  </a:lnTo>
                  <a:lnTo>
                    <a:pt x="1224" y="466"/>
                  </a:lnTo>
                  <a:lnTo>
                    <a:pt x="1224" y="485"/>
                  </a:lnTo>
                  <a:lnTo>
                    <a:pt x="1226" y="496"/>
                  </a:lnTo>
                  <a:lnTo>
                    <a:pt x="1224" y="505"/>
                  </a:lnTo>
                  <a:lnTo>
                    <a:pt x="1205" y="510"/>
                  </a:lnTo>
                  <a:lnTo>
                    <a:pt x="1188" y="508"/>
                  </a:lnTo>
                  <a:lnTo>
                    <a:pt x="1166" y="528"/>
                  </a:lnTo>
                  <a:lnTo>
                    <a:pt x="1128" y="533"/>
                  </a:lnTo>
                  <a:lnTo>
                    <a:pt x="1088" y="533"/>
                  </a:lnTo>
                  <a:lnTo>
                    <a:pt x="1069" y="530"/>
                  </a:lnTo>
                  <a:lnTo>
                    <a:pt x="1054" y="543"/>
                  </a:lnTo>
                  <a:lnTo>
                    <a:pt x="1034" y="553"/>
                  </a:lnTo>
                  <a:lnTo>
                    <a:pt x="1014" y="578"/>
                  </a:lnTo>
                  <a:lnTo>
                    <a:pt x="1048" y="563"/>
                  </a:lnTo>
                  <a:lnTo>
                    <a:pt x="1067" y="553"/>
                  </a:lnTo>
                  <a:lnTo>
                    <a:pt x="1087" y="565"/>
                  </a:lnTo>
                  <a:lnTo>
                    <a:pt x="1074" y="585"/>
                  </a:lnTo>
                  <a:lnTo>
                    <a:pt x="1092" y="605"/>
                  </a:lnTo>
                  <a:lnTo>
                    <a:pt x="1137" y="627"/>
                  </a:lnTo>
                  <a:lnTo>
                    <a:pt x="1097" y="648"/>
                  </a:lnTo>
                  <a:lnTo>
                    <a:pt x="1058" y="675"/>
                  </a:lnTo>
                  <a:lnTo>
                    <a:pt x="1049" y="665"/>
                  </a:lnTo>
                  <a:lnTo>
                    <a:pt x="1097" y="620"/>
                  </a:lnTo>
                  <a:lnTo>
                    <a:pt x="1094" y="614"/>
                  </a:lnTo>
                  <a:lnTo>
                    <a:pt x="1079" y="614"/>
                  </a:lnTo>
                  <a:lnTo>
                    <a:pt x="1040" y="648"/>
                  </a:lnTo>
                  <a:lnTo>
                    <a:pt x="1028" y="643"/>
                  </a:lnTo>
                  <a:lnTo>
                    <a:pt x="1025" y="599"/>
                  </a:lnTo>
                  <a:lnTo>
                    <a:pt x="1003" y="593"/>
                  </a:lnTo>
                  <a:lnTo>
                    <a:pt x="993" y="620"/>
                  </a:lnTo>
                  <a:lnTo>
                    <a:pt x="985" y="636"/>
                  </a:lnTo>
                  <a:lnTo>
                    <a:pt x="972" y="652"/>
                  </a:lnTo>
                  <a:lnTo>
                    <a:pt x="907" y="648"/>
                  </a:lnTo>
                  <a:lnTo>
                    <a:pt x="895" y="660"/>
                  </a:lnTo>
                  <a:lnTo>
                    <a:pt x="888" y="684"/>
                  </a:lnTo>
                  <a:lnTo>
                    <a:pt x="851" y="682"/>
                  </a:lnTo>
                  <a:lnTo>
                    <a:pt x="837" y="696"/>
                  </a:lnTo>
                  <a:lnTo>
                    <a:pt x="803" y="726"/>
                  </a:lnTo>
                  <a:lnTo>
                    <a:pt x="778" y="717"/>
                  </a:lnTo>
                  <a:lnTo>
                    <a:pt x="786" y="703"/>
                  </a:lnTo>
                  <a:lnTo>
                    <a:pt x="801" y="682"/>
                  </a:lnTo>
                  <a:lnTo>
                    <a:pt x="812" y="691"/>
                  </a:lnTo>
                  <a:lnTo>
                    <a:pt x="815" y="654"/>
                  </a:lnTo>
                  <a:lnTo>
                    <a:pt x="834" y="657"/>
                  </a:lnTo>
                  <a:lnTo>
                    <a:pt x="818" y="628"/>
                  </a:lnTo>
                  <a:lnTo>
                    <a:pt x="767" y="619"/>
                  </a:lnTo>
                  <a:lnTo>
                    <a:pt x="752" y="564"/>
                  </a:lnTo>
                  <a:lnTo>
                    <a:pt x="696" y="571"/>
                  </a:lnTo>
                  <a:lnTo>
                    <a:pt x="698" y="580"/>
                  </a:lnTo>
                  <a:lnTo>
                    <a:pt x="653" y="576"/>
                  </a:lnTo>
                  <a:lnTo>
                    <a:pt x="622" y="576"/>
                  </a:lnTo>
                  <a:lnTo>
                    <a:pt x="625" y="565"/>
                  </a:lnTo>
                  <a:lnTo>
                    <a:pt x="197" y="567"/>
                  </a:lnTo>
                  <a:lnTo>
                    <a:pt x="177" y="540"/>
                  </a:lnTo>
                  <a:lnTo>
                    <a:pt x="156" y="525"/>
                  </a:lnTo>
                  <a:lnTo>
                    <a:pt x="139" y="506"/>
                  </a:lnTo>
                  <a:lnTo>
                    <a:pt x="138" y="482"/>
                  </a:lnTo>
                  <a:lnTo>
                    <a:pt x="136" y="462"/>
                  </a:lnTo>
                  <a:lnTo>
                    <a:pt x="121" y="463"/>
                  </a:lnTo>
                  <a:lnTo>
                    <a:pt x="119" y="449"/>
                  </a:lnTo>
                  <a:lnTo>
                    <a:pt x="110" y="444"/>
                  </a:lnTo>
                  <a:lnTo>
                    <a:pt x="112" y="421"/>
                  </a:lnTo>
                  <a:lnTo>
                    <a:pt x="119" y="408"/>
                  </a:lnTo>
                  <a:lnTo>
                    <a:pt x="130" y="397"/>
                  </a:lnTo>
                  <a:lnTo>
                    <a:pt x="109" y="392"/>
                  </a:lnTo>
                  <a:lnTo>
                    <a:pt x="103" y="365"/>
                  </a:lnTo>
                  <a:lnTo>
                    <a:pt x="94" y="361"/>
                  </a:lnTo>
                  <a:lnTo>
                    <a:pt x="90" y="341"/>
                  </a:lnTo>
                  <a:lnTo>
                    <a:pt x="66" y="314"/>
                  </a:lnTo>
                  <a:lnTo>
                    <a:pt x="56" y="313"/>
                  </a:lnTo>
                  <a:lnTo>
                    <a:pt x="53" y="324"/>
                  </a:lnTo>
                  <a:lnTo>
                    <a:pt x="44" y="324"/>
                  </a:lnTo>
                  <a:lnTo>
                    <a:pt x="40" y="333"/>
                  </a:lnTo>
                  <a:lnTo>
                    <a:pt x="26" y="324"/>
                  </a:lnTo>
                  <a:lnTo>
                    <a:pt x="21" y="303"/>
                  </a:lnTo>
                  <a:lnTo>
                    <a:pt x="15" y="297"/>
                  </a:lnTo>
                  <a:lnTo>
                    <a:pt x="0" y="303"/>
                  </a:lnTo>
                  <a:lnTo>
                    <a:pt x="72" y="57"/>
                  </a:lnTo>
                  <a:lnTo>
                    <a:pt x="118" y="65"/>
                  </a:lnTo>
                  <a:lnTo>
                    <a:pt x="159" y="85"/>
                  </a:lnTo>
                  <a:lnTo>
                    <a:pt x="177" y="86"/>
                  </a:lnTo>
                  <a:lnTo>
                    <a:pt x="178" y="71"/>
                  </a:lnTo>
                  <a:lnTo>
                    <a:pt x="194" y="58"/>
                  </a:lnTo>
                  <a:lnTo>
                    <a:pt x="233" y="34"/>
                  </a:lnTo>
                  <a:lnTo>
                    <a:pt x="245" y="40"/>
                  </a:lnTo>
                  <a:lnTo>
                    <a:pt x="216" y="58"/>
                  </a:lnTo>
                  <a:lnTo>
                    <a:pt x="247" y="57"/>
                  </a:lnTo>
                  <a:lnTo>
                    <a:pt x="257" y="46"/>
                  </a:lnTo>
                  <a:lnTo>
                    <a:pt x="264" y="34"/>
                  </a:lnTo>
                  <a:lnTo>
                    <a:pt x="274" y="29"/>
                  </a:lnTo>
                  <a:lnTo>
                    <a:pt x="287" y="53"/>
                  </a:lnTo>
                  <a:lnTo>
                    <a:pt x="306" y="55"/>
                  </a:lnTo>
                  <a:lnTo>
                    <a:pt x="315" y="46"/>
                  </a:lnTo>
                  <a:lnTo>
                    <a:pt x="325" y="62"/>
                  </a:lnTo>
                  <a:lnTo>
                    <a:pt x="340" y="52"/>
                  </a:lnTo>
                  <a:lnTo>
                    <a:pt x="399" y="71"/>
                  </a:lnTo>
                  <a:lnTo>
                    <a:pt x="437" y="72"/>
                  </a:lnTo>
                  <a:lnTo>
                    <a:pt x="465" y="86"/>
                  </a:lnTo>
                  <a:lnTo>
                    <a:pt x="460" y="107"/>
                  </a:lnTo>
                  <a:lnTo>
                    <a:pt x="497" y="95"/>
                  </a:lnTo>
                  <a:lnTo>
                    <a:pt x="525" y="121"/>
                  </a:lnTo>
                  <a:lnTo>
                    <a:pt x="544" y="120"/>
                  </a:lnTo>
                  <a:lnTo>
                    <a:pt x="542" y="107"/>
                  </a:lnTo>
                  <a:lnTo>
                    <a:pt x="564" y="84"/>
                  </a:lnTo>
                  <a:lnTo>
                    <a:pt x="588" y="102"/>
                  </a:lnTo>
                  <a:lnTo>
                    <a:pt x="659" y="107"/>
                  </a:lnTo>
                  <a:lnTo>
                    <a:pt x="672" y="90"/>
                  </a:lnTo>
                  <a:lnTo>
                    <a:pt x="692" y="88"/>
                  </a:lnTo>
                  <a:lnTo>
                    <a:pt x="703" y="104"/>
                  </a:lnTo>
                  <a:lnTo>
                    <a:pt x="721" y="95"/>
                  </a:lnTo>
                  <a:lnTo>
                    <a:pt x="737" y="84"/>
                  </a:lnTo>
                  <a:lnTo>
                    <a:pt x="729" y="52"/>
                  </a:lnTo>
                  <a:lnTo>
                    <a:pt x="708" y="37"/>
                  </a:lnTo>
                  <a:lnTo>
                    <a:pt x="723" y="28"/>
                  </a:lnTo>
                  <a:lnTo>
                    <a:pt x="732" y="13"/>
                  </a:lnTo>
                  <a:lnTo>
                    <a:pt x="754" y="0"/>
                  </a:lnTo>
                  <a:lnTo>
                    <a:pt x="776" y="19"/>
                  </a:lnTo>
                  <a:lnTo>
                    <a:pt x="769" y="37"/>
                  </a:lnTo>
                  <a:lnTo>
                    <a:pt x="773" y="53"/>
                  </a:lnTo>
                  <a:lnTo>
                    <a:pt x="786" y="65"/>
                  </a:lnTo>
                  <a:lnTo>
                    <a:pt x="794" y="88"/>
                  </a:lnTo>
                  <a:lnTo>
                    <a:pt x="812" y="65"/>
                  </a:lnTo>
                  <a:lnTo>
                    <a:pt x="822" y="85"/>
                  </a:lnTo>
                  <a:lnTo>
                    <a:pt x="821" y="117"/>
                  </a:lnTo>
                  <a:lnTo>
                    <a:pt x="834" y="117"/>
                  </a:lnTo>
                  <a:lnTo>
                    <a:pt x="840" y="99"/>
                  </a:lnTo>
                  <a:lnTo>
                    <a:pt x="860" y="79"/>
                  </a:lnTo>
                  <a:lnTo>
                    <a:pt x="868" y="53"/>
                  </a:lnTo>
                  <a:lnTo>
                    <a:pt x="904" y="57"/>
                  </a:lnTo>
                  <a:lnTo>
                    <a:pt x="913" y="83"/>
                  </a:lnTo>
                  <a:lnTo>
                    <a:pt x="898" y="90"/>
                  </a:lnTo>
                  <a:lnTo>
                    <a:pt x="906" y="123"/>
                  </a:lnTo>
                  <a:lnTo>
                    <a:pt x="860" y="146"/>
                  </a:lnTo>
                  <a:lnTo>
                    <a:pt x="854" y="136"/>
                  </a:lnTo>
                  <a:lnTo>
                    <a:pt x="830" y="137"/>
                  </a:lnTo>
                  <a:lnTo>
                    <a:pt x="827" y="156"/>
                  </a:lnTo>
                  <a:lnTo>
                    <a:pt x="799" y="156"/>
                  </a:lnTo>
                  <a:lnTo>
                    <a:pt x="791" y="148"/>
                  </a:lnTo>
                  <a:lnTo>
                    <a:pt x="778" y="149"/>
                  </a:lnTo>
                  <a:lnTo>
                    <a:pt x="779" y="160"/>
                  </a:lnTo>
                  <a:lnTo>
                    <a:pt x="806" y="171"/>
                  </a:lnTo>
                  <a:lnTo>
                    <a:pt x="799" y="195"/>
                  </a:lnTo>
                  <a:lnTo>
                    <a:pt x="785" y="205"/>
                  </a:lnTo>
                  <a:lnTo>
                    <a:pt x="763" y="208"/>
                  </a:lnTo>
                  <a:lnTo>
                    <a:pt x="750" y="228"/>
                  </a:lnTo>
                  <a:lnTo>
                    <a:pt x="720" y="251"/>
                  </a:lnTo>
                  <a:lnTo>
                    <a:pt x="694" y="274"/>
                  </a:lnTo>
                  <a:lnTo>
                    <a:pt x="673" y="306"/>
                  </a:lnTo>
                  <a:lnTo>
                    <a:pt x="672" y="330"/>
                  </a:lnTo>
                  <a:lnTo>
                    <a:pt x="691" y="333"/>
                  </a:lnTo>
                  <a:lnTo>
                    <a:pt x="701" y="374"/>
                  </a:lnTo>
                  <a:lnTo>
                    <a:pt x="745" y="379"/>
                  </a:lnTo>
                  <a:lnTo>
                    <a:pt x="773" y="406"/>
                  </a:lnTo>
                  <a:lnTo>
                    <a:pt x="791" y="408"/>
                  </a:lnTo>
                  <a:lnTo>
                    <a:pt x="806" y="426"/>
                  </a:lnTo>
                  <a:lnTo>
                    <a:pt x="836" y="424"/>
                  </a:lnTo>
                  <a:lnTo>
                    <a:pt x="833" y="459"/>
                  </a:lnTo>
                  <a:lnTo>
                    <a:pt x="830" y="489"/>
                  </a:lnTo>
                  <a:lnTo>
                    <a:pt x="841" y="512"/>
                  </a:lnTo>
                  <a:lnTo>
                    <a:pt x="854" y="513"/>
                  </a:lnTo>
                  <a:lnTo>
                    <a:pt x="865" y="501"/>
                  </a:lnTo>
                  <a:lnTo>
                    <a:pt x="877" y="512"/>
                  </a:lnTo>
                  <a:lnTo>
                    <a:pt x="882" y="499"/>
                  </a:lnTo>
                  <a:lnTo>
                    <a:pt x="889" y="463"/>
                  </a:lnTo>
                  <a:lnTo>
                    <a:pt x="888" y="450"/>
                  </a:lnTo>
                  <a:lnTo>
                    <a:pt x="891" y="426"/>
                  </a:lnTo>
                  <a:lnTo>
                    <a:pt x="914" y="414"/>
                  </a:lnTo>
                  <a:lnTo>
                    <a:pt x="915" y="413"/>
                  </a:lnTo>
                  <a:lnTo>
                    <a:pt x="916" y="409"/>
                  </a:lnTo>
                  <a:lnTo>
                    <a:pt x="916" y="403"/>
                  </a:lnTo>
                  <a:lnTo>
                    <a:pt x="917" y="395"/>
                  </a:lnTo>
                  <a:lnTo>
                    <a:pt x="919" y="387"/>
                  </a:lnTo>
                  <a:lnTo>
                    <a:pt x="919" y="377"/>
                  </a:lnTo>
                  <a:lnTo>
                    <a:pt x="919" y="368"/>
                  </a:lnTo>
                  <a:lnTo>
                    <a:pt x="917" y="358"/>
                  </a:lnTo>
                  <a:lnTo>
                    <a:pt x="916" y="350"/>
                  </a:lnTo>
                  <a:lnTo>
                    <a:pt x="914" y="342"/>
                  </a:lnTo>
                  <a:lnTo>
                    <a:pt x="910" y="337"/>
                  </a:lnTo>
                  <a:lnTo>
                    <a:pt x="906" y="332"/>
                  </a:lnTo>
                  <a:lnTo>
                    <a:pt x="922" y="325"/>
                  </a:lnTo>
                  <a:lnTo>
                    <a:pt x="926" y="294"/>
                  </a:lnTo>
                  <a:lnTo>
                    <a:pt x="923" y="283"/>
                  </a:lnTo>
                  <a:lnTo>
                    <a:pt x="926" y="257"/>
                  </a:lnTo>
                  <a:lnTo>
                    <a:pt x="943" y="232"/>
                  </a:lnTo>
                  <a:lnTo>
                    <a:pt x="969" y="246"/>
                  </a:lnTo>
                  <a:lnTo>
                    <a:pt x="1004" y="246"/>
                  </a:lnTo>
                  <a:lnTo>
                    <a:pt x="1017" y="259"/>
                  </a:lnTo>
                  <a:lnTo>
                    <a:pt x="1033" y="275"/>
                  </a:lnTo>
                  <a:lnTo>
                    <a:pt x="1054" y="283"/>
                  </a:lnTo>
                  <a:lnTo>
                    <a:pt x="1045" y="295"/>
                  </a:lnTo>
                  <a:lnTo>
                    <a:pt x="1046" y="340"/>
                  </a:lnTo>
                  <a:lnTo>
                    <a:pt x="1071" y="347"/>
                  </a:lnTo>
                  <a:lnTo>
                    <a:pt x="1096" y="338"/>
                  </a:lnTo>
                  <a:lnTo>
                    <a:pt x="1105" y="324"/>
                  </a:lnTo>
                  <a:lnTo>
                    <a:pt x="1119" y="301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65" name="Freeform 71">
              <a:extLst>
                <a:ext uri="{FF2B5EF4-FFF2-40B4-BE49-F238E27FC236}">
                  <a16:creationId xmlns="" xmlns:a16="http://schemas.microsoft.com/office/drawing/2014/main" id="{51F31C78-64D3-499B-98AD-E331DA47E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5335" y="3042944"/>
              <a:ext cx="125300" cy="130847"/>
            </a:xfrm>
            <a:custGeom>
              <a:avLst/>
              <a:gdLst>
                <a:gd name="T0" fmla="*/ 44 w 81"/>
                <a:gd name="T1" fmla="*/ 0 h 84"/>
                <a:gd name="T2" fmla="*/ 34 w 81"/>
                <a:gd name="T3" fmla="*/ 3 h 84"/>
                <a:gd name="T4" fmla="*/ 27 w 81"/>
                <a:gd name="T5" fmla="*/ 13 h 84"/>
                <a:gd name="T6" fmla="*/ 19 w 81"/>
                <a:gd name="T7" fmla="*/ 24 h 84"/>
                <a:gd name="T8" fmla="*/ 6 w 81"/>
                <a:gd name="T9" fmla="*/ 30 h 84"/>
                <a:gd name="T10" fmla="*/ 0 w 81"/>
                <a:gd name="T11" fmla="*/ 44 h 84"/>
                <a:gd name="T12" fmla="*/ 0 w 81"/>
                <a:gd name="T13" fmla="*/ 64 h 84"/>
                <a:gd name="T14" fmla="*/ 16 w 81"/>
                <a:gd name="T15" fmla="*/ 66 h 84"/>
                <a:gd name="T16" fmla="*/ 31 w 81"/>
                <a:gd name="T17" fmla="*/ 60 h 84"/>
                <a:gd name="T18" fmla="*/ 42 w 81"/>
                <a:gd name="T19" fmla="*/ 60 h 84"/>
                <a:gd name="T20" fmla="*/ 44 w 81"/>
                <a:gd name="T21" fmla="*/ 79 h 84"/>
                <a:gd name="T22" fmla="*/ 54 w 81"/>
                <a:gd name="T23" fmla="*/ 83 h 84"/>
                <a:gd name="T24" fmla="*/ 54 w 81"/>
                <a:gd name="T25" fmla="*/ 70 h 84"/>
                <a:gd name="T26" fmla="*/ 63 w 81"/>
                <a:gd name="T27" fmla="*/ 71 h 84"/>
                <a:gd name="T28" fmla="*/ 66 w 81"/>
                <a:gd name="T29" fmla="*/ 83 h 84"/>
                <a:gd name="T30" fmla="*/ 74 w 81"/>
                <a:gd name="T31" fmla="*/ 65 h 84"/>
                <a:gd name="T32" fmla="*/ 80 w 81"/>
                <a:gd name="T33" fmla="*/ 50 h 84"/>
                <a:gd name="T34" fmla="*/ 77 w 81"/>
                <a:gd name="T35" fmla="*/ 30 h 84"/>
                <a:gd name="T36" fmla="*/ 66 w 81"/>
                <a:gd name="T37" fmla="*/ 26 h 84"/>
                <a:gd name="T38" fmla="*/ 54 w 81"/>
                <a:gd name="T39" fmla="*/ 26 h 84"/>
                <a:gd name="T40" fmla="*/ 49 w 81"/>
                <a:gd name="T41" fmla="*/ 13 h 84"/>
                <a:gd name="T42" fmla="*/ 50 w 81"/>
                <a:gd name="T43" fmla="*/ 5 h 84"/>
                <a:gd name="T44" fmla="*/ 40 w 81"/>
                <a:gd name="T4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1" h="84">
                  <a:moveTo>
                    <a:pt x="44" y="0"/>
                  </a:moveTo>
                  <a:lnTo>
                    <a:pt x="34" y="3"/>
                  </a:lnTo>
                  <a:lnTo>
                    <a:pt x="27" y="13"/>
                  </a:lnTo>
                  <a:lnTo>
                    <a:pt x="19" y="2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4"/>
                  </a:lnTo>
                  <a:lnTo>
                    <a:pt x="16" y="66"/>
                  </a:lnTo>
                  <a:lnTo>
                    <a:pt x="31" y="60"/>
                  </a:lnTo>
                  <a:lnTo>
                    <a:pt x="42" y="60"/>
                  </a:lnTo>
                  <a:lnTo>
                    <a:pt x="44" y="79"/>
                  </a:lnTo>
                  <a:lnTo>
                    <a:pt x="54" y="83"/>
                  </a:lnTo>
                  <a:lnTo>
                    <a:pt x="54" y="70"/>
                  </a:lnTo>
                  <a:lnTo>
                    <a:pt x="63" y="71"/>
                  </a:lnTo>
                  <a:lnTo>
                    <a:pt x="66" y="83"/>
                  </a:lnTo>
                  <a:lnTo>
                    <a:pt x="74" y="65"/>
                  </a:lnTo>
                  <a:lnTo>
                    <a:pt x="80" y="50"/>
                  </a:lnTo>
                  <a:lnTo>
                    <a:pt x="77" y="30"/>
                  </a:lnTo>
                  <a:lnTo>
                    <a:pt x="66" y="26"/>
                  </a:lnTo>
                  <a:lnTo>
                    <a:pt x="54" y="26"/>
                  </a:lnTo>
                  <a:lnTo>
                    <a:pt x="49" y="13"/>
                  </a:lnTo>
                  <a:lnTo>
                    <a:pt x="50" y="5"/>
                  </a:lnTo>
                  <a:lnTo>
                    <a:pt x="40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66" name="Freeform 72">
              <a:extLst>
                <a:ext uri="{FF2B5EF4-FFF2-40B4-BE49-F238E27FC236}">
                  <a16:creationId xmlns="" xmlns:a16="http://schemas.microsoft.com/office/drawing/2014/main" id="{E44DE145-CAEB-4E01-A9DF-0906C3F01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3574" y="2191751"/>
              <a:ext cx="218931" cy="150129"/>
            </a:xfrm>
            <a:custGeom>
              <a:avLst/>
              <a:gdLst>
                <a:gd name="T0" fmla="*/ 45 w 142"/>
                <a:gd name="T1" fmla="*/ 4 h 98"/>
                <a:gd name="T2" fmla="*/ 28 w 142"/>
                <a:gd name="T3" fmla="*/ 32 h 98"/>
                <a:gd name="T4" fmla="*/ 18 w 142"/>
                <a:gd name="T5" fmla="*/ 50 h 98"/>
                <a:gd name="T6" fmla="*/ 0 w 142"/>
                <a:gd name="T7" fmla="*/ 70 h 98"/>
                <a:gd name="T8" fmla="*/ 13 w 142"/>
                <a:gd name="T9" fmla="*/ 84 h 98"/>
                <a:gd name="T10" fmla="*/ 32 w 142"/>
                <a:gd name="T11" fmla="*/ 97 h 98"/>
                <a:gd name="T12" fmla="*/ 71 w 142"/>
                <a:gd name="T13" fmla="*/ 77 h 98"/>
                <a:gd name="T14" fmla="*/ 91 w 142"/>
                <a:gd name="T15" fmla="*/ 64 h 98"/>
                <a:gd name="T16" fmla="*/ 121 w 142"/>
                <a:gd name="T17" fmla="*/ 57 h 98"/>
                <a:gd name="T18" fmla="*/ 141 w 142"/>
                <a:gd name="T19" fmla="*/ 42 h 98"/>
                <a:gd name="T20" fmla="*/ 116 w 142"/>
                <a:gd name="T21" fmla="*/ 19 h 98"/>
                <a:gd name="T22" fmla="*/ 84 w 142"/>
                <a:gd name="T23" fmla="*/ 12 h 98"/>
                <a:gd name="T24" fmla="*/ 71 w 142"/>
                <a:gd name="T25" fmla="*/ 0 h 98"/>
                <a:gd name="T26" fmla="*/ 56 w 142"/>
                <a:gd name="T27" fmla="*/ 15 h 98"/>
                <a:gd name="T28" fmla="*/ 45 w 142"/>
                <a:gd name="T29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2" h="98">
                  <a:moveTo>
                    <a:pt x="45" y="4"/>
                  </a:moveTo>
                  <a:lnTo>
                    <a:pt x="28" y="32"/>
                  </a:lnTo>
                  <a:lnTo>
                    <a:pt x="18" y="50"/>
                  </a:lnTo>
                  <a:lnTo>
                    <a:pt x="0" y="70"/>
                  </a:lnTo>
                  <a:lnTo>
                    <a:pt x="13" y="84"/>
                  </a:lnTo>
                  <a:lnTo>
                    <a:pt x="32" y="97"/>
                  </a:lnTo>
                  <a:lnTo>
                    <a:pt x="71" y="77"/>
                  </a:lnTo>
                  <a:lnTo>
                    <a:pt x="91" y="64"/>
                  </a:lnTo>
                  <a:lnTo>
                    <a:pt x="121" y="57"/>
                  </a:lnTo>
                  <a:lnTo>
                    <a:pt x="141" y="42"/>
                  </a:lnTo>
                  <a:lnTo>
                    <a:pt x="116" y="19"/>
                  </a:lnTo>
                  <a:lnTo>
                    <a:pt x="84" y="12"/>
                  </a:lnTo>
                  <a:lnTo>
                    <a:pt x="71" y="0"/>
                  </a:lnTo>
                  <a:lnTo>
                    <a:pt x="56" y="15"/>
                  </a:lnTo>
                  <a:lnTo>
                    <a:pt x="45" y="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67" name="Freeform 73">
              <a:extLst>
                <a:ext uri="{FF2B5EF4-FFF2-40B4-BE49-F238E27FC236}">
                  <a16:creationId xmlns="" xmlns:a16="http://schemas.microsoft.com/office/drawing/2014/main" id="{BD3885C0-FC4D-441F-8076-ABE56413D8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397" y="2257864"/>
              <a:ext cx="313939" cy="168035"/>
            </a:xfrm>
            <a:custGeom>
              <a:avLst/>
              <a:gdLst>
                <a:gd name="T0" fmla="*/ 62 w 203"/>
                <a:gd name="T1" fmla="*/ 9 h 109"/>
                <a:gd name="T2" fmla="*/ 34 w 203"/>
                <a:gd name="T3" fmla="*/ 25 h 109"/>
                <a:gd name="T4" fmla="*/ 34 w 203"/>
                <a:gd name="T5" fmla="*/ 37 h 109"/>
                <a:gd name="T6" fmla="*/ 2 w 203"/>
                <a:gd name="T7" fmla="*/ 40 h 109"/>
                <a:gd name="T8" fmla="*/ 0 w 203"/>
                <a:gd name="T9" fmla="*/ 53 h 109"/>
                <a:gd name="T10" fmla="*/ 52 w 203"/>
                <a:gd name="T11" fmla="*/ 62 h 109"/>
                <a:gd name="T12" fmla="*/ 12 w 203"/>
                <a:gd name="T13" fmla="*/ 72 h 109"/>
                <a:gd name="T14" fmla="*/ 4 w 203"/>
                <a:gd name="T15" fmla="*/ 80 h 109"/>
                <a:gd name="T16" fmla="*/ 32 w 203"/>
                <a:gd name="T17" fmla="*/ 95 h 109"/>
                <a:gd name="T18" fmla="*/ 57 w 203"/>
                <a:gd name="T19" fmla="*/ 108 h 109"/>
                <a:gd name="T20" fmla="*/ 92 w 203"/>
                <a:gd name="T21" fmla="*/ 108 h 109"/>
                <a:gd name="T22" fmla="*/ 151 w 203"/>
                <a:gd name="T23" fmla="*/ 105 h 109"/>
                <a:gd name="T24" fmla="*/ 188 w 203"/>
                <a:gd name="T25" fmla="*/ 98 h 109"/>
                <a:gd name="T26" fmla="*/ 179 w 203"/>
                <a:gd name="T27" fmla="*/ 72 h 109"/>
                <a:gd name="T28" fmla="*/ 202 w 203"/>
                <a:gd name="T29" fmla="*/ 68 h 109"/>
                <a:gd name="T30" fmla="*/ 177 w 203"/>
                <a:gd name="T31" fmla="*/ 53 h 109"/>
                <a:gd name="T32" fmla="*/ 161 w 203"/>
                <a:gd name="T33" fmla="*/ 22 h 109"/>
                <a:gd name="T34" fmla="*/ 169 w 203"/>
                <a:gd name="T35" fmla="*/ 5 h 109"/>
                <a:gd name="T36" fmla="*/ 139 w 203"/>
                <a:gd name="T37" fmla="*/ 0 h 109"/>
                <a:gd name="T38" fmla="*/ 132 w 203"/>
                <a:gd name="T39" fmla="*/ 32 h 109"/>
                <a:gd name="T40" fmla="*/ 117 w 203"/>
                <a:gd name="T41" fmla="*/ 14 h 109"/>
                <a:gd name="T42" fmla="*/ 104 w 203"/>
                <a:gd name="T43" fmla="*/ 5 h 109"/>
                <a:gd name="T44" fmla="*/ 94 w 203"/>
                <a:gd name="T45" fmla="*/ 22 h 109"/>
                <a:gd name="T46" fmla="*/ 85 w 203"/>
                <a:gd name="T47" fmla="*/ 3 h 109"/>
                <a:gd name="T48" fmla="*/ 62 w 203"/>
                <a:gd name="T49" fmla="*/ 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109">
                  <a:moveTo>
                    <a:pt x="62" y="9"/>
                  </a:moveTo>
                  <a:lnTo>
                    <a:pt x="34" y="25"/>
                  </a:lnTo>
                  <a:lnTo>
                    <a:pt x="34" y="37"/>
                  </a:lnTo>
                  <a:lnTo>
                    <a:pt x="2" y="40"/>
                  </a:lnTo>
                  <a:lnTo>
                    <a:pt x="0" y="53"/>
                  </a:lnTo>
                  <a:lnTo>
                    <a:pt x="52" y="62"/>
                  </a:lnTo>
                  <a:lnTo>
                    <a:pt x="12" y="72"/>
                  </a:lnTo>
                  <a:lnTo>
                    <a:pt x="4" y="80"/>
                  </a:lnTo>
                  <a:lnTo>
                    <a:pt x="32" y="95"/>
                  </a:lnTo>
                  <a:lnTo>
                    <a:pt x="57" y="108"/>
                  </a:lnTo>
                  <a:lnTo>
                    <a:pt x="92" y="108"/>
                  </a:lnTo>
                  <a:lnTo>
                    <a:pt x="151" y="105"/>
                  </a:lnTo>
                  <a:lnTo>
                    <a:pt x="188" y="98"/>
                  </a:lnTo>
                  <a:lnTo>
                    <a:pt x="179" y="72"/>
                  </a:lnTo>
                  <a:lnTo>
                    <a:pt x="202" y="68"/>
                  </a:lnTo>
                  <a:lnTo>
                    <a:pt x="177" y="53"/>
                  </a:lnTo>
                  <a:lnTo>
                    <a:pt x="161" y="22"/>
                  </a:lnTo>
                  <a:lnTo>
                    <a:pt x="169" y="5"/>
                  </a:lnTo>
                  <a:lnTo>
                    <a:pt x="139" y="0"/>
                  </a:lnTo>
                  <a:lnTo>
                    <a:pt x="132" y="32"/>
                  </a:lnTo>
                  <a:lnTo>
                    <a:pt x="117" y="14"/>
                  </a:lnTo>
                  <a:lnTo>
                    <a:pt x="104" y="5"/>
                  </a:lnTo>
                  <a:lnTo>
                    <a:pt x="94" y="22"/>
                  </a:lnTo>
                  <a:lnTo>
                    <a:pt x="85" y="3"/>
                  </a:lnTo>
                  <a:lnTo>
                    <a:pt x="62" y="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68" name="Freeform 74">
              <a:extLst>
                <a:ext uri="{FF2B5EF4-FFF2-40B4-BE49-F238E27FC236}">
                  <a16:creationId xmlns="" xmlns:a16="http://schemas.microsoft.com/office/drawing/2014/main" id="{0C5AC643-1E42-47D0-BE97-19D68D031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0489" y="2224808"/>
              <a:ext cx="48192" cy="24792"/>
            </a:xfrm>
            <a:custGeom>
              <a:avLst/>
              <a:gdLst>
                <a:gd name="T0" fmla="*/ 15 w 30"/>
                <a:gd name="T1" fmla="*/ 14 h 15"/>
                <a:gd name="T2" fmla="*/ 18 w 30"/>
                <a:gd name="T3" fmla="*/ 14 h 15"/>
                <a:gd name="T4" fmla="*/ 19 w 30"/>
                <a:gd name="T5" fmla="*/ 14 h 15"/>
                <a:gd name="T6" fmla="*/ 21 w 30"/>
                <a:gd name="T7" fmla="*/ 14 h 15"/>
                <a:gd name="T8" fmla="*/ 23 w 30"/>
                <a:gd name="T9" fmla="*/ 13 h 15"/>
                <a:gd name="T10" fmla="*/ 25 w 30"/>
                <a:gd name="T11" fmla="*/ 12 h 15"/>
                <a:gd name="T12" fmla="*/ 26 w 30"/>
                <a:gd name="T13" fmla="*/ 11 h 15"/>
                <a:gd name="T14" fmla="*/ 28 w 30"/>
                <a:gd name="T15" fmla="*/ 11 h 15"/>
                <a:gd name="T16" fmla="*/ 29 w 30"/>
                <a:gd name="T17" fmla="*/ 10 h 15"/>
                <a:gd name="T18" fmla="*/ 29 w 30"/>
                <a:gd name="T19" fmla="*/ 9 h 15"/>
                <a:gd name="T20" fmla="*/ 29 w 30"/>
                <a:gd name="T21" fmla="*/ 8 h 15"/>
                <a:gd name="T22" fmla="*/ 29 w 30"/>
                <a:gd name="T23" fmla="*/ 7 h 15"/>
                <a:gd name="T24" fmla="*/ 29 w 30"/>
                <a:gd name="T25" fmla="*/ 6 h 15"/>
                <a:gd name="T26" fmla="*/ 29 w 30"/>
                <a:gd name="T27" fmla="*/ 4 h 15"/>
                <a:gd name="T28" fmla="*/ 28 w 30"/>
                <a:gd name="T29" fmla="*/ 3 h 15"/>
                <a:gd name="T30" fmla="*/ 26 w 30"/>
                <a:gd name="T31" fmla="*/ 3 h 15"/>
                <a:gd name="T32" fmla="*/ 25 w 30"/>
                <a:gd name="T33" fmla="*/ 2 h 15"/>
                <a:gd name="T34" fmla="*/ 23 w 30"/>
                <a:gd name="T35" fmla="*/ 1 h 15"/>
                <a:gd name="T36" fmla="*/ 21 w 30"/>
                <a:gd name="T37" fmla="*/ 0 h 15"/>
                <a:gd name="T38" fmla="*/ 19 w 30"/>
                <a:gd name="T39" fmla="*/ 0 h 15"/>
                <a:gd name="T40" fmla="*/ 18 w 30"/>
                <a:gd name="T41" fmla="*/ 0 h 15"/>
                <a:gd name="T42" fmla="*/ 15 w 30"/>
                <a:gd name="T43" fmla="*/ 0 h 15"/>
                <a:gd name="T44" fmla="*/ 13 w 30"/>
                <a:gd name="T45" fmla="*/ 0 h 15"/>
                <a:gd name="T46" fmla="*/ 11 w 30"/>
                <a:gd name="T47" fmla="*/ 0 h 15"/>
                <a:gd name="T48" fmla="*/ 10 w 30"/>
                <a:gd name="T49" fmla="*/ 0 h 15"/>
                <a:gd name="T50" fmla="*/ 8 w 30"/>
                <a:gd name="T51" fmla="*/ 1 h 15"/>
                <a:gd name="T52" fmla="*/ 6 w 30"/>
                <a:gd name="T53" fmla="*/ 2 h 15"/>
                <a:gd name="T54" fmla="*/ 5 w 30"/>
                <a:gd name="T55" fmla="*/ 2 h 15"/>
                <a:gd name="T56" fmla="*/ 4 w 30"/>
                <a:gd name="T57" fmla="*/ 3 h 15"/>
                <a:gd name="T58" fmla="*/ 2 w 30"/>
                <a:gd name="T59" fmla="*/ 3 h 15"/>
                <a:gd name="T60" fmla="*/ 2 w 30"/>
                <a:gd name="T61" fmla="*/ 4 h 15"/>
                <a:gd name="T62" fmla="*/ 1 w 30"/>
                <a:gd name="T63" fmla="*/ 6 h 15"/>
                <a:gd name="T64" fmla="*/ 1 w 30"/>
                <a:gd name="T65" fmla="*/ 7 h 15"/>
                <a:gd name="T66" fmla="*/ 0 w 30"/>
                <a:gd name="T67" fmla="*/ 7 h 15"/>
                <a:gd name="T68" fmla="*/ 1 w 30"/>
                <a:gd name="T69" fmla="*/ 8 h 15"/>
                <a:gd name="T70" fmla="*/ 1 w 30"/>
                <a:gd name="T71" fmla="*/ 9 h 15"/>
                <a:gd name="T72" fmla="*/ 2 w 30"/>
                <a:gd name="T73" fmla="*/ 10 h 15"/>
                <a:gd name="T74" fmla="*/ 2 w 30"/>
                <a:gd name="T75" fmla="*/ 11 h 15"/>
                <a:gd name="T76" fmla="*/ 4 w 30"/>
                <a:gd name="T77" fmla="*/ 11 h 15"/>
                <a:gd name="T78" fmla="*/ 5 w 30"/>
                <a:gd name="T79" fmla="*/ 12 h 15"/>
                <a:gd name="T80" fmla="*/ 6 w 30"/>
                <a:gd name="T81" fmla="*/ 12 h 15"/>
                <a:gd name="T82" fmla="*/ 8 w 30"/>
                <a:gd name="T83" fmla="*/ 13 h 15"/>
                <a:gd name="T84" fmla="*/ 10 w 30"/>
                <a:gd name="T85" fmla="*/ 14 h 15"/>
                <a:gd name="T86" fmla="*/ 11 w 30"/>
                <a:gd name="T87" fmla="*/ 14 h 15"/>
                <a:gd name="T88" fmla="*/ 13 w 30"/>
                <a:gd name="T89" fmla="*/ 14 h 15"/>
                <a:gd name="T90" fmla="*/ 15 w 30"/>
                <a:gd name="T91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" h="15">
                  <a:moveTo>
                    <a:pt x="15" y="14"/>
                  </a:moveTo>
                  <a:lnTo>
                    <a:pt x="18" y="14"/>
                  </a:lnTo>
                  <a:lnTo>
                    <a:pt x="19" y="14"/>
                  </a:lnTo>
                  <a:lnTo>
                    <a:pt x="21" y="14"/>
                  </a:lnTo>
                  <a:lnTo>
                    <a:pt x="23" y="13"/>
                  </a:lnTo>
                  <a:lnTo>
                    <a:pt x="25" y="12"/>
                  </a:lnTo>
                  <a:lnTo>
                    <a:pt x="26" y="11"/>
                  </a:lnTo>
                  <a:lnTo>
                    <a:pt x="28" y="11"/>
                  </a:lnTo>
                  <a:lnTo>
                    <a:pt x="29" y="10"/>
                  </a:lnTo>
                  <a:lnTo>
                    <a:pt x="29" y="9"/>
                  </a:lnTo>
                  <a:lnTo>
                    <a:pt x="29" y="8"/>
                  </a:lnTo>
                  <a:lnTo>
                    <a:pt x="29" y="7"/>
                  </a:lnTo>
                  <a:lnTo>
                    <a:pt x="29" y="6"/>
                  </a:lnTo>
                  <a:lnTo>
                    <a:pt x="29" y="4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5" y="2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5" y="2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4"/>
                  </a:lnTo>
                  <a:lnTo>
                    <a:pt x="1" y="6"/>
                  </a:lnTo>
                  <a:lnTo>
                    <a:pt x="1" y="7"/>
                  </a:lnTo>
                  <a:lnTo>
                    <a:pt x="0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5" y="12"/>
                  </a:lnTo>
                  <a:lnTo>
                    <a:pt x="6" y="12"/>
                  </a:lnTo>
                  <a:lnTo>
                    <a:pt x="8" y="13"/>
                  </a:lnTo>
                  <a:lnTo>
                    <a:pt x="10" y="14"/>
                  </a:lnTo>
                  <a:lnTo>
                    <a:pt x="11" y="14"/>
                  </a:lnTo>
                  <a:lnTo>
                    <a:pt x="13" y="14"/>
                  </a:lnTo>
                  <a:lnTo>
                    <a:pt x="15" y="1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69" name="Freeform 75">
              <a:extLst>
                <a:ext uri="{FF2B5EF4-FFF2-40B4-BE49-F238E27FC236}">
                  <a16:creationId xmlns="" xmlns:a16="http://schemas.microsoft.com/office/drawing/2014/main" id="{B6632AE9-84CF-457D-A91F-11EE3F6E0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0613" y="2071924"/>
              <a:ext cx="134938" cy="85395"/>
            </a:xfrm>
            <a:custGeom>
              <a:avLst/>
              <a:gdLst>
                <a:gd name="T0" fmla="*/ 85 w 86"/>
                <a:gd name="T1" fmla="*/ 0 h 55"/>
                <a:gd name="T2" fmla="*/ 63 w 86"/>
                <a:gd name="T3" fmla="*/ 8 h 55"/>
                <a:gd name="T4" fmla="*/ 30 w 86"/>
                <a:gd name="T5" fmla="*/ 24 h 55"/>
                <a:gd name="T6" fmla="*/ 2 w 86"/>
                <a:gd name="T7" fmla="*/ 31 h 55"/>
                <a:gd name="T8" fmla="*/ 0 w 86"/>
                <a:gd name="T9" fmla="*/ 49 h 55"/>
                <a:gd name="T10" fmla="*/ 37 w 86"/>
                <a:gd name="T11" fmla="*/ 54 h 55"/>
                <a:gd name="T12" fmla="*/ 63 w 86"/>
                <a:gd name="T13" fmla="*/ 29 h 55"/>
                <a:gd name="T14" fmla="*/ 85 w 86"/>
                <a:gd name="T15" fmla="*/ 29 h 55"/>
                <a:gd name="T16" fmla="*/ 85 w 86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55">
                  <a:moveTo>
                    <a:pt x="85" y="0"/>
                  </a:moveTo>
                  <a:lnTo>
                    <a:pt x="63" y="8"/>
                  </a:lnTo>
                  <a:lnTo>
                    <a:pt x="30" y="24"/>
                  </a:lnTo>
                  <a:lnTo>
                    <a:pt x="2" y="31"/>
                  </a:lnTo>
                  <a:lnTo>
                    <a:pt x="0" y="49"/>
                  </a:lnTo>
                  <a:lnTo>
                    <a:pt x="37" y="54"/>
                  </a:lnTo>
                  <a:lnTo>
                    <a:pt x="63" y="29"/>
                  </a:lnTo>
                  <a:lnTo>
                    <a:pt x="85" y="29"/>
                  </a:lnTo>
                  <a:lnTo>
                    <a:pt x="85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70" name="Freeform 76">
              <a:extLst>
                <a:ext uri="{FF2B5EF4-FFF2-40B4-BE49-F238E27FC236}">
                  <a16:creationId xmlns="" xmlns:a16="http://schemas.microsoft.com/office/drawing/2014/main" id="{D6D54547-BCD3-40F7-BA48-73C89421C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851" y="2149055"/>
              <a:ext cx="24785" cy="42698"/>
            </a:xfrm>
            <a:custGeom>
              <a:avLst/>
              <a:gdLst>
                <a:gd name="T0" fmla="*/ 7 w 15"/>
                <a:gd name="T1" fmla="*/ 25 h 26"/>
                <a:gd name="T2" fmla="*/ 6 w 15"/>
                <a:gd name="T3" fmla="*/ 25 h 26"/>
                <a:gd name="T4" fmla="*/ 4 w 15"/>
                <a:gd name="T5" fmla="*/ 24 h 26"/>
                <a:gd name="T6" fmla="*/ 3 w 15"/>
                <a:gd name="T7" fmla="*/ 24 h 26"/>
                <a:gd name="T8" fmla="*/ 3 w 15"/>
                <a:gd name="T9" fmla="*/ 23 h 26"/>
                <a:gd name="T10" fmla="*/ 2 w 15"/>
                <a:gd name="T11" fmla="*/ 22 h 26"/>
                <a:gd name="T12" fmla="*/ 2 w 15"/>
                <a:gd name="T13" fmla="*/ 21 h 26"/>
                <a:gd name="T14" fmla="*/ 2 w 15"/>
                <a:gd name="T15" fmla="*/ 20 h 26"/>
                <a:gd name="T16" fmla="*/ 1 w 15"/>
                <a:gd name="T17" fmla="*/ 18 h 26"/>
                <a:gd name="T18" fmla="*/ 1 w 15"/>
                <a:gd name="T19" fmla="*/ 16 h 26"/>
                <a:gd name="T20" fmla="*/ 1 w 15"/>
                <a:gd name="T21" fmla="*/ 15 h 26"/>
                <a:gd name="T22" fmla="*/ 0 w 15"/>
                <a:gd name="T23" fmla="*/ 13 h 26"/>
                <a:gd name="T24" fmla="*/ 1 w 15"/>
                <a:gd name="T25" fmla="*/ 11 h 26"/>
                <a:gd name="T26" fmla="*/ 1 w 15"/>
                <a:gd name="T27" fmla="*/ 9 h 26"/>
                <a:gd name="T28" fmla="*/ 1 w 15"/>
                <a:gd name="T29" fmla="*/ 8 h 26"/>
                <a:gd name="T30" fmla="*/ 2 w 15"/>
                <a:gd name="T31" fmla="*/ 6 h 26"/>
                <a:gd name="T32" fmla="*/ 2 w 15"/>
                <a:gd name="T33" fmla="*/ 5 h 26"/>
                <a:gd name="T34" fmla="*/ 2 w 15"/>
                <a:gd name="T35" fmla="*/ 4 h 26"/>
                <a:gd name="T36" fmla="*/ 3 w 15"/>
                <a:gd name="T37" fmla="*/ 3 h 26"/>
                <a:gd name="T38" fmla="*/ 3 w 15"/>
                <a:gd name="T39" fmla="*/ 2 h 26"/>
                <a:gd name="T40" fmla="*/ 4 w 15"/>
                <a:gd name="T41" fmla="*/ 2 h 26"/>
                <a:gd name="T42" fmla="*/ 6 w 15"/>
                <a:gd name="T43" fmla="*/ 1 h 26"/>
                <a:gd name="T44" fmla="*/ 7 w 15"/>
                <a:gd name="T45" fmla="*/ 1 h 26"/>
                <a:gd name="T46" fmla="*/ 7 w 15"/>
                <a:gd name="T47" fmla="*/ 0 h 26"/>
                <a:gd name="T48" fmla="*/ 8 w 15"/>
                <a:gd name="T49" fmla="*/ 1 h 26"/>
                <a:gd name="T50" fmla="*/ 9 w 15"/>
                <a:gd name="T51" fmla="*/ 1 h 26"/>
                <a:gd name="T52" fmla="*/ 11 w 15"/>
                <a:gd name="T53" fmla="*/ 2 h 26"/>
                <a:gd name="T54" fmla="*/ 12 w 15"/>
                <a:gd name="T55" fmla="*/ 3 h 26"/>
                <a:gd name="T56" fmla="*/ 12 w 15"/>
                <a:gd name="T57" fmla="*/ 4 h 26"/>
                <a:gd name="T58" fmla="*/ 13 w 15"/>
                <a:gd name="T59" fmla="*/ 5 h 26"/>
                <a:gd name="T60" fmla="*/ 13 w 15"/>
                <a:gd name="T61" fmla="*/ 6 h 26"/>
                <a:gd name="T62" fmla="*/ 14 w 15"/>
                <a:gd name="T63" fmla="*/ 8 h 26"/>
                <a:gd name="T64" fmla="*/ 14 w 15"/>
                <a:gd name="T65" fmla="*/ 9 h 26"/>
                <a:gd name="T66" fmla="*/ 14 w 15"/>
                <a:gd name="T67" fmla="*/ 11 h 26"/>
                <a:gd name="T68" fmla="*/ 14 w 15"/>
                <a:gd name="T69" fmla="*/ 13 h 26"/>
                <a:gd name="T70" fmla="*/ 14 w 15"/>
                <a:gd name="T71" fmla="*/ 15 h 26"/>
                <a:gd name="T72" fmla="*/ 14 w 15"/>
                <a:gd name="T73" fmla="*/ 16 h 26"/>
                <a:gd name="T74" fmla="*/ 14 w 15"/>
                <a:gd name="T75" fmla="*/ 18 h 26"/>
                <a:gd name="T76" fmla="*/ 13 w 15"/>
                <a:gd name="T77" fmla="*/ 20 h 26"/>
                <a:gd name="T78" fmla="*/ 13 w 15"/>
                <a:gd name="T79" fmla="*/ 21 h 26"/>
                <a:gd name="T80" fmla="*/ 12 w 15"/>
                <a:gd name="T81" fmla="*/ 22 h 26"/>
                <a:gd name="T82" fmla="*/ 12 w 15"/>
                <a:gd name="T83" fmla="*/ 23 h 26"/>
                <a:gd name="T84" fmla="*/ 11 w 15"/>
                <a:gd name="T85" fmla="*/ 24 h 26"/>
                <a:gd name="T86" fmla="*/ 9 w 15"/>
                <a:gd name="T87" fmla="*/ 25 h 26"/>
                <a:gd name="T88" fmla="*/ 8 w 15"/>
                <a:gd name="T89" fmla="*/ 25 h 26"/>
                <a:gd name="T90" fmla="*/ 7 w 15"/>
                <a:gd name="T9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" h="26">
                  <a:moveTo>
                    <a:pt x="7" y="25"/>
                  </a:moveTo>
                  <a:lnTo>
                    <a:pt x="6" y="25"/>
                  </a:lnTo>
                  <a:lnTo>
                    <a:pt x="4" y="24"/>
                  </a:lnTo>
                  <a:lnTo>
                    <a:pt x="3" y="24"/>
                  </a:lnTo>
                  <a:lnTo>
                    <a:pt x="3" y="23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1" y="9"/>
                  </a:lnTo>
                  <a:lnTo>
                    <a:pt x="1" y="8"/>
                  </a:lnTo>
                  <a:lnTo>
                    <a:pt x="2" y="6"/>
                  </a:lnTo>
                  <a:lnTo>
                    <a:pt x="2" y="5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6" y="1"/>
                  </a:lnTo>
                  <a:lnTo>
                    <a:pt x="7" y="1"/>
                  </a:lnTo>
                  <a:lnTo>
                    <a:pt x="7" y="0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3" y="5"/>
                  </a:lnTo>
                  <a:lnTo>
                    <a:pt x="13" y="6"/>
                  </a:lnTo>
                  <a:lnTo>
                    <a:pt x="14" y="8"/>
                  </a:lnTo>
                  <a:lnTo>
                    <a:pt x="14" y="9"/>
                  </a:lnTo>
                  <a:lnTo>
                    <a:pt x="14" y="11"/>
                  </a:lnTo>
                  <a:lnTo>
                    <a:pt x="14" y="13"/>
                  </a:lnTo>
                  <a:lnTo>
                    <a:pt x="14" y="15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3" y="20"/>
                  </a:lnTo>
                  <a:lnTo>
                    <a:pt x="13" y="21"/>
                  </a:lnTo>
                  <a:lnTo>
                    <a:pt x="12" y="22"/>
                  </a:lnTo>
                  <a:lnTo>
                    <a:pt x="12" y="23"/>
                  </a:lnTo>
                  <a:lnTo>
                    <a:pt x="11" y="24"/>
                  </a:lnTo>
                  <a:lnTo>
                    <a:pt x="9" y="25"/>
                  </a:lnTo>
                  <a:lnTo>
                    <a:pt x="8" y="25"/>
                  </a:lnTo>
                  <a:lnTo>
                    <a:pt x="7" y="25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71" name="Freeform 77">
              <a:extLst>
                <a:ext uri="{FF2B5EF4-FFF2-40B4-BE49-F238E27FC236}">
                  <a16:creationId xmlns="" xmlns:a16="http://schemas.microsoft.com/office/drawing/2014/main" id="{8B44BB00-DB1F-48BB-A9DA-4A98A3F5E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7290" y="2111867"/>
              <a:ext cx="202407" cy="100545"/>
            </a:xfrm>
            <a:custGeom>
              <a:avLst/>
              <a:gdLst>
                <a:gd name="T0" fmla="*/ 45 w 131"/>
                <a:gd name="T1" fmla="*/ 20 h 64"/>
                <a:gd name="T2" fmla="*/ 33 w 131"/>
                <a:gd name="T3" fmla="*/ 33 h 64"/>
                <a:gd name="T4" fmla="*/ 5 w 131"/>
                <a:gd name="T5" fmla="*/ 33 h 64"/>
                <a:gd name="T6" fmla="*/ 0 w 131"/>
                <a:gd name="T7" fmla="*/ 55 h 64"/>
                <a:gd name="T8" fmla="*/ 30 w 131"/>
                <a:gd name="T9" fmla="*/ 63 h 64"/>
                <a:gd name="T10" fmla="*/ 55 w 131"/>
                <a:gd name="T11" fmla="*/ 59 h 64"/>
                <a:gd name="T12" fmla="*/ 77 w 131"/>
                <a:gd name="T13" fmla="*/ 51 h 64"/>
                <a:gd name="T14" fmla="*/ 105 w 131"/>
                <a:gd name="T15" fmla="*/ 46 h 64"/>
                <a:gd name="T16" fmla="*/ 130 w 131"/>
                <a:gd name="T17" fmla="*/ 54 h 64"/>
                <a:gd name="T18" fmla="*/ 117 w 131"/>
                <a:gd name="T19" fmla="*/ 26 h 64"/>
                <a:gd name="T20" fmla="*/ 90 w 131"/>
                <a:gd name="T21" fmla="*/ 18 h 64"/>
                <a:gd name="T22" fmla="*/ 85 w 131"/>
                <a:gd name="T23" fmla="*/ 0 h 64"/>
                <a:gd name="T24" fmla="*/ 62 w 131"/>
                <a:gd name="T25" fmla="*/ 3 h 64"/>
                <a:gd name="T26" fmla="*/ 60 w 131"/>
                <a:gd name="T27" fmla="*/ 18 h 64"/>
                <a:gd name="T28" fmla="*/ 45 w 131"/>
                <a:gd name="T29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1" h="64">
                  <a:moveTo>
                    <a:pt x="45" y="20"/>
                  </a:moveTo>
                  <a:lnTo>
                    <a:pt x="33" y="33"/>
                  </a:lnTo>
                  <a:lnTo>
                    <a:pt x="5" y="33"/>
                  </a:lnTo>
                  <a:lnTo>
                    <a:pt x="0" y="55"/>
                  </a:lnTo>
                  <a:lnTo>
                    <a:pt x="30" y="63"/>
                  </a:lnTo>
                  <a:lnTo>
                    <a:pt x="55" y="59"/>
                  </a:lnTo>
                  <a:lnTo>
                    <a:pt x="77" y="51"/>
                  </a:lnTo>
                  <a:lnTo>
                    <a:pt x="105" y="46"/>
                  </a:lnTo>
                  <a:lnTo>
                    <a:pt x="130" y="54"/>
                  </a:lnTo>
                  <a:lnTo>
                    <a:pt x="117" y="26"/>
                  </a:lnTo>
                  <a:lnTo>
                    <a:pt x="90" y="18"/>
                  </a:lnTo>
                  <a:lnTo>
                    <a:pt x="85" y="0"/>
                  </a:lnTo>
                  <a:lnTo>
                    <a:pt x="62" y="3"/>
                  </a:lnTo>
                  <a:lnTo>
                    <a:pt x="60" y="18"/>
                  </a:lnTo>
                  <a:lnTo>
                    <a:pt x="45" y="2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72" name="Freeform 78">
              <a:extLst>
                <a:ext uri="{FF2B5EF4-FFF2-40B4-BE49-F238E27FC236}">
                  <a16:creationId xmlns="" xmlns:a16="http://schemas.microsoft.com/office/drawing/2014/main" id="{B4355CBF-F2EF-4761-9067-DE874B062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3382" y="2059528"/>
              <a:ext cx="64715" cy="46829"/>
            </a:xfrm>
            <a:custGeom>
              <a:avLst/>
              <a:gdLst>
                <a:gd name="T0" fmla="*/ 26 w 41"/>
                <a:gd name="T1" fmla="*/ 2 h 31"/>
                <a:gd name="T2" fmla="*/ 8 w 41"/>
                <a:gd name="T3" fmla="*/ 2 h 31"/>
                <a:gd name="T4" fmla="*/ 0 w 41"/>
                <a:gd name="T5" fmla="*/ 17 h 31"/>
                <a:gd name="T6" fmla="*/ 0 w 41"/>
                <a:gd name="T7" fmla="*/ 30 h 31"/>
                <a:gd name="T8" fmla="*/ 18 w 41"/>
                <a:gd name="T9" fmla="*/ 20 h 31"/>
                <a:gd name="T10" fmla="*/ 38 w 41"/>
                <a:gd name="T11" fmla="*/ 15 h 31"/>
                <a:gd name="T12" fmla="*/ 40 w 41"/>
                <a:gd name="T13" fmla="*/ 0 h 31"/>
                <a:gd name="T14" fmla="*/ 26 w 41"/>
                <a:gd name="T1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1">
                  <a:moveTo>
                    <a:pt x="26" y="2"/>
                  </a:moveTo>
                  <a:lnTo>
                    <a:pt x="8" y="2"/>
                  </a:lnTo>
                  <a:lnTo>
                    <a:pt x="0" y="17"/>
                  </a:lnTo>
                  <a:lnTo>
                    <a:pt x="0" y="30"/>
                  </a:lnTo>
                  <a:lnTo>
                    <a:pt x="18" y="20"/>
                  </a:lnTo>
                  <a:lnTo>
                    <a:pt x="38" y="15"/>
                  </a:lnTo>
                  <a:lnTo>
                    <a:pt x="40" y="0"/>
                  </a:lnTo>
                  <a:lnTo>
                    <a:pt x="26" y="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73" name="Freeform 79">
              <a:extLst>
                <a:ext uri="{FF2B5EF4-FFF2-40B4-BE49-F238E27FC236}">
                  <a16:creationId xmlns="" xmlns:a16="http://schemas.microsoft.com/office/drawing/2014/main" id="{ABF9188B-FD2E-4661-A293-961FF5A11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2005" y="2004434"/>
              <a:ext cx="77108" cy="41320"/>
            </a:xfrm>
            <a:custGeom>
              <a:avLst/>
              <a:gdLst>
                <a:gd name="T0" fmla="*/ 13 w 51"/>
                <a:gd name="T1" fmla="*/ 7 h 27"/>
                <a:gd name="T2" fmla="*/ 25 w 51"/>
                <a:gd name="T3" fmla="*/ 0 h 27"/>
                <a:gd name="T4" fmla="*/ 42 w 51"/>
                <a:gd name="T5" fmla="*/ 2 h 27"/>
                <a:gd name="T6" fmla="*/ 50 w 51"/>
                <a:gd name="T7" fmla="*/ 15 h 27"/>
                <a:gd name="T8" fmla="*/ 28 w 51"/>
                <a:gd name="T9" fmla="*/ 23 h 27"/>
                <a:gd name="T10" fmla="*/ 0 w 51"/>
                <a:gd name="T11" fmla="*/ 26 h 27"/>
                <a:gd name="T12" fmla="*/ 13 w 51"/>
                <a:gd name="T1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7">
                  <a:moveTo>
                    <a:pt x="13" y="7"/>
                  </a:moveTo>
                  <a:lnTo>
                    <a:pt x="25" y="0"/>
                  </a:lnTo>
                  <a:lnTo>
                    <a:pt x="42" y="2"/>
                  </a:lnTo>
                  <a:lnTo>
                    <a:pt x="50" y="15"/>
                  </a:lnTo>
                  <a:lnTo>
                    <a:pt x="28" y="23"/>
                  </a:lnTo>
                  <a:lnTo>
                    <a:pt x="0" y="26"/>
                  </a:lnTo>
                  <a:lnTo>
                    <a:pt x="13" y="7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74" name="Freeform 80">
              <a:extLst>
                <a:ext uri="{FF2B5EF4-FFF2-40B4-BE49-F238E27FC236}">
                  <a16:creationId xmlns="" xmlns:a16="http://schemas.microsoft.com/office/drawing/2014/main" id="{9C14E152-6A30-402D-A597-48A9F827F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335" y="2004434"/>
              <a:ext cx="107400" cy="70244"/>
            </a:xfrm>
            <a:custGeom>
              <a:avLst/>
              <a:gdLst>
                <a:gd name="T0" fmla="*/ 13 w 70"/>
                <a:gd name="T1" fmla="*/ 0 h 45"/>
                <a:gd name="T2" fmla="*/ 31 w 70"/>
                <a:gd name="T3" fmla="*/ 2 h 45"/>
                <a:gd name="T4" fmla="*/ 48 w 70"/>
                <a:gd name="T5" fmla="*/ 7 h 45"/>
                <a:gd name="T6" fmla="*/ 64 w 70"/>
                <a:gd name="T7" fmla="*/ 25 h 45"/>
                <a:gd name="T8" fmla="*/ 69 w 70"/>
                <a:gd name="T9" fmla="*/ 40 h 45"/>
                <a:gd name="T10" fmla="*/ 39 w 70"/>
                <a:gd name="T11" fmla="*/ 44 h 45"/>
                <a:gd name="T12" fmla="*/ 31 w 70"/>
                <a:gd name="T13" fmla="*/ 29 h 45"/>
                <a:gd name="T14" fmla="*/ 13 w 70"/>
                <a:gd name="T15" fmla="*/ 27 h 45"/>
                <a:gd name="T16" fmla="*/ 0 w 70"/>
                <a:gd name="T17" fmla="*/ 9 h 45"/>
                <a:gd name="T18" fmla="*/ 13 w 70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5">
                  <a:moveTo>
                    <a:pt x="13" y="0"/>
                  </a:moveTo>
                  <a:lnTo>
                    <a:pt x="31" y="2"/>
                  </a:lnTo>
                  <a:lnTo>
                    <a:pt x="48" y="7"/>
                  </a:lnTo>
                  <a:lnTo>
                    <a:pt x="64" y="25"/>
                  </a:lnTo>
                  <a:lnTo>
                    <a:pt x="69" y="40"/>
                  </a:lnTo>
                  <a:lnTo>
                    <a:pt x="39" y="44"/>
                  </a:lnTo>
                  <a:lnTo>
                    <a:pt x="31" y="29"/>
                  </a:lnTo>
                  <a:lnTo>
                    <a:pt x="13" y="27"/>
                  </a:lnTo>
                  <a:lnTo>
                    <a:pt x="0" y="9"/>
                  </a:lnTo>
                  <a:lnTo>
                    <a:pt x="13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75" name="Freeform 81">
              <a:extLst>
                <a:ext uri="{FF2B5EF4-FFF2-40B4-BE49-F238E27FC236}">
                  <a16:creationId xmlns="" xmlns:a16="http://schemas.microsoft.com/office/drawing/2014/main" id="{0067E052-15CC-4076-BA3B-87602B3C6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335" y="2219298"/>
              <a:ext cx="103270" cy="107432"/>
            </a:xfrm>
            <a:custGeom>
              <a:avLst/>
              <a:gdLst>
                <a:gd name="T0" fmla="*/ 23 w 67"/>
                <a:gd name="T1" fmla="*/ 5 h 70"/>
                <a:gd name="T2" fmla="*/ 28 w 67"/>
                <a:gd name="T3" fmla="*/ 21 h 70"/>
                <a:gd name="T4" fmla="*/ 25 w 67"/>
                <a:gd name="T5" fmla="*/ 38 h 70"/>
                <a:gd name="T6" fmla="*/ 3 w 67"/>
                <a:gd name="T7" fmla="*/ 26 h 70"/>
                <a:gd name="T8" fmla="*/ 0 w 67"/>
                <a:gd name="T9" fmla="*/ 41 h 70"/>
                <a:gd name="T10" fmla="*/ 21 w 67"/>
                <a:gd name="T11" fmla="*/ 53 h 70"/>
                <a:gd name="T12" fmla="*/ 31 w 67"/>
                <a:gd name="T13" fmla="*/ 66 h 70"/>
                <a:gd name="T14" fmla="*/ 53 w 67"/>
                <a:gd name="T15" fmla="*/ 69 h 70"/>
                <a:gd name="T16" fmla="*/ 66 w 67"/>
                <a:gd name="T17" fmla="*/ 46 h 70"/>
                <a:gd name="T18" fmla="*/ 58 w 67"/>
                <a:gd name="T19" fmla="*/ 28 h 70"/>
                <a:gd name="T20" fmla="*/ 61 w 67"/>
                <a:gd name="T21" fmla="*/ 0 h 70"/>
                <a:gd name="T22" fmla="*/ 23 w 67"/>
                <a:gd name="T23" fmla="*/ 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70">
                  <a:moveTo>
                    <a:pt x="23" y="5"/>
                  </a:moveTo>
                  <a:lnTo>
                    <a:pt x="28" y="21"/>
                  </a:lnTo>
                  <a:lnTo>
                    <a:pt x="25" y="38"/>
                  </a:lnTo>
                  <a:lnTo>
                    <a:pt x="3" y="26"/>
                  </a:lnTo>
                  <a:lnTo>
                    <a:pt x="0" y="41"/>
                  </a:lnTo>
                  <a:lnTo>
                    <a:pt x="21" y="53"/>
                  </a:lnTo>
                  <a:lnTo>
                    <a:pt x="31" y="66"/>
                  </a:lnTo>
                  <a:lnTo>
                    <a:pt x="53" y="69"/>
                  </a:lnTo>
                  <a:lnTo>
                    <a:pt x="66" y="46"/>
                  </a:lnTo>
                  <a:lnTo>
                    <a:pt x="58" y="28"/>
                  </a:lnTo>
                  <a:lnTo>
                    <a:pt x="61" y="0"/>
                  </a:lnTo>
                  <a:lnTo>
                    <a:pt x="23" y="5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76" name="Freeform 82">
              <a:extLst>
                <a:ext uri="{FF2B5EF4-FFF2-40B4-BE49-F238E27FC236}">
                  <a16:creationId xmlns="" xmlns:a16="http://schemas.microsoft.com/office/drawing/2014/main" id="{2561CF95-26B7-4859-A483-6F766F14A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4120" y="2376315"/>
              <a:ext cx="63338" cy="49584"/>
            </a:xfrm>
            <a:custGeom>
              <a:avLst/>
              <a:gdLst>
                <a:gd name="T0" fmla="*/ 20 w 42"/>
                <a:gd name="T1" fmla="*/ 0 h 32"/>
                <a:gd name="T2" fmla="*/ 5 w 42"/>
                <a:gd name="T3" fmla="*/ 10 h 32"/>
                <a:gd name="T4" fmla="*/ 0 w 42"/>
                <a:gd name="T5" fmla="*/ 28 h 32"/>
                <a:gd name="T6" fmla="*/ 25 w 42"/>
                <a:gd name="T7" fmla="*/ 31 h 32"/>
                <a:gd name="T8" fmla="*/ 41 w 42"/>
                <a:gd name="T9" fmla="*/ 21 h 32"/>
                <a:gd name="T10" fmla="*/ 20 w 42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2">
                  <a:moveTo>
                    <a:pt x="20" y="0"/>
                  </a:moveTo>
                  <a:lnTo>
                    <a:pt x="5" y="10"/>
                  </a:lnTo>
                  <a:lnTo>
                    <a:pt x="0" y="28"/>
                  </a:lnTo>
                  <a:lnTo>
                    <a:pt x="25" y="31"/>
                  </a:lnTo>
                  <a:lnTo>
                    <a:pt x="41" y="21"/>
                  </a:lnTo>
                  <a:lnTo>
                    <a:pt x="20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77" name="Freeform 83">
              <a:extLst>
                <a:ext uri="{FF2B5EF4-FFF2-40B4-BE49-F238E27FC236}">
                  <a16:creationId xmlns="" xmlns:a16="http://schemas.microsoft.com/office/drawing/2014/main" id="{0EB26BC2-A147-43D5-BC9E-29E857AF8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2897" y="2215167"/>
              <a:ext cx="104646" cy="85395"/>
            </a:xfrm>
            <a:custGeom>
              <a:avLst/>
              <a:gdLst>
                <a:gd name="T0" fmla="*/ 0 w 67"/>
                <a:gd name="T1" fmla="*/ 54 h 55"/>
                <a:gd name="T2" fmla="*/ 2 w 67"/>
                <a:gd name="T3" fmla="*/ 31 h 55"/>
                <a:gd name="T4" fmla="*/ 9 w 67"/>
                <a:gd name="T5" fmla="*/ 10 h 55"/>
                <a:gd name="T6" fmla="*/ 32 w 67"/>
                <a:gd name="T7" fmla="*/ 0 h 55"/>
                <a:gd name="T8" fmla="*/ 52 w 67"/>
                <a:gd name="T9" fmla="*/ 3 h 55"/>
                <a:gd name="T10" fmla="*/ 66 w 67"/>
                <a:gd name="T11" fmla="*/ 8 h 55"/>
                <a:gd name="T12" fmla="*/ 53 w 67"/>
                <a:gd name="T13" fmla="*/ 23 h 55"/>
                <a:gd name="T14" fmla="*/ 33 w 67"/>
                <a:gd name="T15" fmla="*/ 39 h 55"/>
                <a:gd name="T16" fmla="*/ 19 w 67"/>
                <a:gd name="T17" fmla="*/ 39 h 55"/>
                <a:gd name="T18" fmla="*/ 14 w 67"/>
                <a:gd name="T19" fmla="*/ 54 h 55"/>
                <a:gd name="T20" fmla="*/ 0 w 67"/>
                <a:gd name="T21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55">
                  <a:moveTo>
                    <a:pt x="0" y="54"/>
                  </a:moveTo>
                  <a:lnTo>
                    <a:pt x="2" y="31"/>
                  </a:lnTo>
                  <a:lnTo>
                    <a:pt x="9" y="10"/>
                  </a:lnTo>
                  <a:lnTo>
                    <a:pt x="32" y="0"/>
                  </a:lnTo>
                  <a:lnTo>
                    <a:pt x="52" y="3"/>
                  </a:lnTo>
                  <a:lnTo>
                    <a:pt x="66" y="8"/>
                  </a:lnTo>
                  <a:lnTo>
                    <a:pt x="53" y="23"/>
                  </a:lnTo>
                  <a:lnTo>
                    <a:pt x="33" y="39"/>
                  </a:lnTo>
                  <a:lnTo>
                    <a:pt x="19" y="39"/>
                  </a:lnTo>
                  <a:lnTo>
                    <a:pt x="14" y="54"/>
                  </a:lnTo>
                  <a:lnTo>
                    <a:pt x="0" y="5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78" name="Freeform 84">
              <a:extLst>
                <a:ext uri="{FF2B5EF4-FFF2-40B4-BE49-F238E27FC236}">
                  <a16:creationId xmlns="" xmlns:a16="http://schemas.microsoft.com/office/drawing/2014/main" id="{56210D6B-48BE-496A-82C9-9A97B34560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428" y="2224808"/>
              <a:ext cx="499823" cy="447633"/>
            </a:xfrm>
            <a:custGeom>
              <a:avLst/>
              <a:gdLst>
                <a:gd name="T0" fmla="*/ 47 w 323"/>
                <a:gd name="T1" fmla="*/ 0 h 289"/>
                <a:gd name="T2" fmla="*/ 17 w 323"/>
                <a:gd name="T3" fmla="*/ 9 h 289"/>
                <a:gd name="T4" fmla="*/ 0 w 323"/>
                <a:gd name="T5" fmla="*/ 40 h 289"/>
                <a:gd name="T6" fmla="*/ 3 w 323"/>
                <a:gd name="T7" fmla="*/ 67 h 289"/>
                <a:gd name="T8" fmla="*/ 25 w 323"/>
                <a:gd name="T9" fmla="*/ 76 h 289"/>
                <a:gd name="T10" fmla="*/ 15 w 323"/>
                <a:gd name="T11" fmla="*/ 87 h 289"/>
                <a:gd name="T12" fmla="*/ 20 w 323"/>
                <a:gd name="T13" fmla="*/ 96 h 289"/>
                <a:gd name="T14" fmla="*/ 68 w 323"/>
                <a:gd name="T15" fmla="*/ 89 h 289"/>
                <a:gd name="T16" fmla="*/ 97 w 323"/>
                <a:gd name="T17" fmla="*/ 104 h 289"/>
                <a:gd name="T18" fmla="*/ 120 w 323"/>
                <a:gd name="T19" fmla="*/ 89 h 289"/>
                <a:gd name="T20" fmla="*/ 147 w 323"/>
                <a:gd name="T21" fmla="*/ 114 h 289"/>
                <a:gd name="T22" fmla="*/ 145 w 323"/>
                <a:gd name="T23" fmla="*/ 131 h 289"/>
                <a:gd name="T24" fmla="*/ 170 w 323"/>
                <a:gd name="T25" fmla="*/ 131 h 289"/>
                <a:gd name="T26" fmla="*/ 185 w 323"/>
                <a:gd name="T27" fmla="*/ 144 h 289"/>
                <a:gd name="T28" fmla="*/ 187 w 323"/>
                <a:gd name="T29" fmla="*/ 171 h 289"/>
                <a:gd name="T30" fmla="*/ 160 w 323"/>
                <a:gd name="T31" fmla="*/ 201 h 289"/>
                <a:gd name="T32" fmla="*/ 115 w 323"/>
                <a:gd name="T33" fmla="*/ 211 h 289"/>
                <a:gd name="T34" fmla="*/ 105 w 323"/>
                <a:gd name="T35" fmla="*/ 226 h 289"/>
                <a:gd name="T36" fmla="*/ 123 w 323"/>
                <a:gd name="T37" fmla="*/ 243 h 289"/>
                <a:gd name="T38" fmla="*/ 160 w 323"/>
                <a:gd name="T39" fmla="*/ 233 h 289"/>
                <a:gd name="T40" fmla="*/ 197 w 323"/>
                <a:gd name="T41" fmla="*/ 263 h 289"/>
                <a:gd name="T42" fmla="*/ 247 w 323"/>
                <a:gd name="T43" fmla="*/ 288 h 289"/>
                <a:gd name="T44" fmla="*/ 230 w 323"/>
                <a:gd name="T45" fmla="*/ 248 h 289"/>
                <a:gd name="T46" fmla="*/ 264 w 323"/>
                <a:gd name="T47" fmla="*/ 270 h 289"/>
                <a:gd name="T48" fmla="*/ 275 w 323"/>
                <a:gd name="T49" fmla="*/ 246 h 289"/>
                <a:gd name="T50" fmla="*/ 267 w 323"/>
                <a:gd name="T51" fmla="*/ 215 h 289"/>
                <a:gd name="T52" fmla="*/ 242 w 323"/>
                <a:gd name="T53" fmla="*/ 211 h 289"/>
                <a:gd name="T54" fmla="*/ 245 w 323"/>
                <a:gd name="T55" fmla="*/ 182 h 289"/>
                <a:gd name="T56" fmla="*/ 258 w 323"/>
                <a:gd name="T57" fmla="*/ 178 h 289"/>
                <a:gd name="T58" fmla="*/ 297 w 323"/>
                <a:gd name="T59" fmla="*/ 218 h 289"/>
                <a:gd name="T60" fmla="*/ 312 w 323"/>
                <a:gd name="T61" fmla="*/ 193 h 289"/>
                <a:gd name="T62" fmla="*/ 322 w 323"/>
                <a:gd name="T63" fmla="*/ 176 h 289"/>
                <a:gd name="T64" fmla="*/ 297 w 323"/>
                <a:gd name="T65" fmla="*/ 159 h 289"/>
                <a:gd name="T66" fmla="*/ 270 w 323"/>
                <a:gd name="T67" fmla="*/ 151 h 289"/>
                <a:gd name="T68" fmla="*/ 250 w 323"/>
                <a:gd name="T69" fmla="*/ 123 h 289"/>
                <a:gd name="T70" fmla="*/ 264 w 323"/>
                <a:gd name="T71" fmla="*/ 106 h 289"/>
                <a:gd name="T72" fmla="*/ 253 w 323"/>
                <a:gd name="T73" fmla="*/ 84 h 289"/>
                <a:gd name="T74" fmla="*/ 212 w 323"/>
                <a:gd name="T75" fmla="*/ 67 h 289"/>
                <a:gd name="T76" fmla="*/ 187 w 323"/>
                <a:gd name="T77" fmla="*/ 54 h 289"/>
                <a:gd name="T78" fmla="*/ 168 w 323"/>
                <a:gd name="T79" fmla="*/ 22 h 289"/>
                <a:gd name="T80" fmla="*/ 117 w 323"/>
                <a:gd name="T81" fmla="*/ 27 h 289"/>
                <a:gd name="T82" fmla="*/ 103 w 323"/>
                <a:gd name="T83" fmla="*/ 47 h 289"/>
                <a:gd name="T84" fmla="*/ 109 w 323"/>
                <a:gd name="T85" fmla="*/ 2 h 289"/>
                <a:gd name="T86" fmla="*/ 75 w 323"/>
                <a:gd name="T87" fmla="*/ 0 h 289"/>
                <a:gd name="T88" fmla="*/ 58 w 323"/>
                <a:gd name="T89" fmla="*/ 22 h 289"/>
                <a:gd name="T90" fmla="*/ 55 w 323"/>
                <a:gd name="T91" fmla="*/ 40 h 289"/>
                <a:gd name="T92" fmla="*/ 37 w 323"/>
                <a:gd name="T93" fmla="*/ 36 h 289"/>
                <a:gd name="T94" fmla="*/ 47 w 323"/>
                <a:gd name="T95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3" h="289">
                  <a:moveTo>
                    <a:pt x="47" y="0"/>
                  </a:moveTo>
                  <a:lnTo>
                    <a:pt x="17" y="9"/>
                  </a:lnTo>
                  <a:lnTo>
                    <a:pt x="0" y="40"/>
                  </a:lnTo>
                  <a:lnTo>
                    <a:pt x="3" y="67"/>
                  </a:lnTo>
                  <a:lnTo>
                    <a:pt x="25" y="76"/>
                  </a:lnTo>
                  <a:lnTo>
                    <a:pt x="15" y="87"/>
                  </a:lnTo>
                  <a:lnTo>
                    <a:pt x="20" y="96"/>
                  </a:lnTo>
                  <a:lnTo>
                    <a:pt x="68" y="89"/>
                  </a:lnTo>
                  <a:lnTo>
                    <a:pt x="97" y="104"/>
                  </a:lnTo>
                  <a:lnTo>
                    <a:pt x="120" y="89"/>
                  </a:lnTo>
                  <a:lnTo>
                    <a:pt x="147" y="114"/>
                  </a:lnTo>
                  <a:lnTo>
                    <a:pt x="145" y="131"/>
                  </a:lnTo>
                  <a:lnTo>
                    <a:pt x="170" y="131"/>
                  </a:lnTo>
                  <a:lnTo>
                    <a:pt x="185" y="144"/>
                  </a:lnTo>
                  <a:lnTo>
                    <a:pt x="187" y="171"/>
                  </a:lnTo>
                  <a:lnTo>
                    <a:pt x="160" y="201"/>
                  </a:lnTo>
                  <a:lnTo>
                    <a:pt x="115" y="211"/>
                  </a:lnTo>
                  <a:lnTo>
                    <a:pt x="105" y="226"/>
                  </a:lnTo>
                  <a:lnTo>
                    <a:pt x="123" y="243"/>
                  </a:lnTo>
                  <a:lnTo>
                    <a:pt x="160" y="233"/>
                  </a:lnTo>
                  <a:lnTo>
                    <a:pt x="197" y="263"/>
                  </a:lnTo>
                  <a:lnTo>
                    <a:pt x="247" y="288"/>
                  </a:lnTo>
                  <a:lnTo>
                    <a:pt x="230" y="248"/>
                  </a:lnTo>
                  <a:lnTo>
                    <a:pt x="264" y="270"/>
                  </a:lnTo>
                  <a:lnTo>
                    <a:pt x="275" y="246"/>
                  </a:lnTo>
                  <a:lnTo>
                    <a:pt x="267" y="215"/>
                  </a:lnTo>
                  <a:lnTo>
                    <a:pt x="242" y="211"/>
                  </a:lnTo>
                  <a:lnTo>
                    <a:pt x="245" y="182"/>
                  </a:lnTo>
                  <a:lnTo>
                    <a:pt x="258" y="178"/>
                  </a:lnTo>
                  <a:lnTo>
                    <a:pt x="297" y="218"/>
                  </a:lnTo>
                  <a:lnTo>
                    <a:pt x="312" y="193"/>
                  </a:lnTo>
                  <a:lnTo>
                    <a:pt x="322" y="176"/>
                  </a:lnTo>
                  <a:lnTo>
                    <a:pt x="297" y="159"/>
                  </a:lnTo>
                  <a:lnTo>
                    <a:pt x="270" y="151"/>
                  </a:lnTo>
                  <a:lnTo>
                    <a:pt x="250" y="123"/>
                  </a:lnTo>
                  <a:lnTo>
                    <a:pt x="264" y="106"/>
                  </a:lnTo>
                  <a:lnTo>
                    <a:pt x="253" y="84"/>
                  </a:lnTo>
                  <a:lnTo>
                    <a:pt x="212" y="67"/>
                  </a:lnTo>
                  <a:lnTo>
                    <a:pt x="187" y="54"/>
                  </a:lnTo>
                  <a:lnTo>
                    <a:pt x="168" y="22"/>
                  </a:lnTo>
                  <a:lnTo>
                    <a:pt x="117" y="27"/>
                  </a:lnTo>
                  <a:lnTo>
                    <a:pt x="103" y="47"/>
                  </a:lnTo>
                  <a:lnTo>
                    <a:pt x="109" y="2"/>
                  </a:lnTo>
                  <a:lnTo>
                    <a:pt x="75" y="0"/>
                  </a:lnTo>
                  <a:lnTo>
                    <a:pt x="58" y="22"/>
                  </a:lnTo>
                  <a:lnTo>
                    <a:pt x="55" y="40"/>
                  </a:lnTo>
                  <a:lnTo>
                    <a:pt x="37" y="36"/>
                  </a:lnTo>
                  <a:lnTo>
                    <a:pt x="47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79" name="Freeform 85">
              <a:extLst>
                <a:ext uri="{FF2B5EF4-FFF2-40B4-BE49-F238E27FC236}">
                  <a16:creationId xmlns="" xmlns:a16="http://schemas.microsoft.com/office/drawing/2014/main" id="{BAD21647-16DE-4537-8E33-3703CC2BB3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312" y="2457577"/>
              <a:ext cx="41307" cy="46829"/>
            </a:xfrm>
            <a:custGeom>
              <a:avLst/>
              <a:gdLst>
                <a:gd name="T0" fmla="*/ 3 w 27"/>
                <a:gd name="T1" fmla="*/ 29 h 30"/>
                <a:gd name="T2" fmla="*/ 2 w 27"/>
                <a:gd name="T3" fmla="*/ 29 h 30"/>
                <a:gd name="T4" fmla="*/ 1 w 27"/>
                <a:gd name="T5" fmla="*/ 28 h 30"/>
                <a:gd name="T6" fmla="*/ 0 w 27"/>
                <a:gd name="T7" fmla="*/ 28 h 30"/>
                <a:gd name="T8" fmla="*/ 0 w 27"/>
                <a:gd name="T9" fmla="*/ 27 h 30"/>
                <a:gd name="T10" fmla="*/ 1 w 27"/>
                <a:gd name="T11" fmla="*/ 25 h 30"/>
                <a:gd name="T12" fmla="*/ 2 w 27"/>
                <a:gd name="T13" fmla="*/ 24 h 30"/>
                <a:gd name="T14" fmla="*/ 2 w 27"/>
                <a:gd name="T15" fmla="*/ 22 h 30"/>
                <a:gd name="T16" fmla="*/ 3 w 27"/>
                <a:gd name="T17" fmla="*/ 20 h 30"/>
                <a:gd name="T18" fmla="*/ 3 w 27"/>
                <a:gd name="T19" fmla="*/ 18 h 30"/>
                <a:gd name="T20" fmla="*/ 3 w 27"/>
                <a:gd name="T21" fmla="*/ 17 h 30"/>
                <a:gd name="T22" fmla="*/ 3 w 27"/>
                <a:gd name="T23" fmla="*/ 14 h 30"/>
                <a:gd name="T24" fmla="*/ 3 w 27"/>
                <a:gd name="T25" fmla="*/ 12 h 30"/>
                <a:gd name="T26" fmla="*/ 4 w 27"/>
                <a:gd name="T27" fmla="*/ 11 h 30"/>
                <a:gd name="T28" fmla="*/ 4 w 27"/>
                <a:gd name="T29" fmla="*/ 10 h 30"/>
                <a:gd name="T30" fmla="*/ 5 w 27"/>
                <a:gd name="T31" fmla="*/ 7 h 30"/>
                <a:gd name="T32" fmla="*/ 6 w 27"/>
                <a:gd name="T33" fmla="*/ 7 h 30"/>
                <a:gd name="T34" fmla="*/ 7 w 27"/>
                <a:gd name="T35" fmla="*/ 5 h 30"/>
                <a:gd name="T36" fmla="*/ 7 w 27"/>
                <a:gd name="T37" fmla="*/ 4 h 30"/>
                <a:gd name="T38" fmla="*/ 9 w 27"/>
                <a:gd name="T39" fmla="*/ 3 h 30"/>
                <a:gd name="T40" fmla="*/ 10 w 27"/>
                <a:gd name="T41" fmla="*/ 2 h 30"/>
                <a:gd name="T42" fmla="*/ 11 w 27"/>
                <a:gd name="T43" fmla="*/ 2 h 30"/>
                <a:gd name="T44" fmla="*/ 12 w 27"/>
                <a:gd name="T45" fmla="*/ 1 h 30"/>
                <a:gd name="T46" fmla="*/ 14 w 27"/>
                <a:gd name="T47" fmla="*/ 1 h 30"/>
                <a:gd name="T48" fmla="*/ 15 w 27"/>
                <a:gd name="T49" fmla="*/ 0 h 30"/>
                <a:gd name="T50" fmla="*/ 16 w 27"/>
                <a:gd name="T51" fmla="*/ 1 h 30"/>
                <a:gd name="T52" fmla="*/ 18 w 27"/>
                <a:gd name="T53" fmla="*/ 1 h 30"/>
                <a:gd name="T54" fmla="*/ 19 w 27"/>
                <a:gd name="T55" fmla="*/ 2 h 30"/>
                <a:gd name="T56" fmla="*/ 21 w 27"/>
                <a:gd name="T57" fmla="*/ 2 h 30"/>
                <a:gd name="T58" fmla="*/ 23 w 27"/>
                <a:gd name="T59" fmla="*/ 3 h 30"/>
                <a:gd name="T60" fmla="*/ 23 w 27"/>
                <a:gd name="T61" fmla="*/ 4 h 30"/>
                <a:gd name="T62" fmla="*/ 23 w 27"/>
                <a:gd name="T63" fmla="*/ 5 h 30"/>
                <a:gd name="T64" fmla="*/ 24 w 27"/>
                <a:gd name="T65" fmla="*/ 7 h 30"/>
                <a:gd name="T66" fmla="*/ 25 w 27"/>
                <a:gd name="T67" fmla="*/ 7 h 30"/>
                <a:gd name="T68" fmla="*/ 26 w 27"/>
                <a:gd name="T69" fmla="*/ 10 h 30"/>
                <a:gd name="T70" fmla="*/ 26 w 27"/>
                <a:gd name="T71" fmla="*/ 11 h 30"/>
                <a:gd name="T72" fmla="*/ 26 w 27"/>
                <a:gd name="T73" fmla="*/ 12 h 30"/>
                <a:gd name="T74" fmla="*/ 26 w 27"/>
                <a:gd name="T75" fmla="*/ 14 h 30"/>
                <a:gd name="T76" fmla="*/ 25 w 27"/>
                <a:gd name="T77" fmla="*/ 17 h 30"/>
                <a:gd name="T78" fmla="*/ 23 w 27"/>
                <a:gd name="T79" fmla="*/ 18 h 30"/>
                <a:gd name="T80" fmla="*/ 22 w 27"/>
                <a:gd name="T81" fmla="*/ 20 h 30"/>
                <a:gd name="T82" fmla="*/ 19 w 27"/>
                <a:gd name="T83" fmla="*/ 22 h 30"/>
                <a:gd name="T84" fmla="*/ 16 w 27"/>
                <a:gd name="T85" fmla="*/ 24 h 30"/>
                <a:gd name="T86" fmla="*/ 15 w 27"/>
                <a:gd name="T87" fmla="*/ 25 h 30"/>
                <a:gd name="T88" fmla="*/ 11 w 27"/>
                <a:gd name="T89" fmla="*/ 27 h 30"/>
                <a:gd name="T90" fmla="*/ 9 w 27"/>
                <a:gd name="T91" fmla="*/ 28 h 30"/>
                <a:gd name="T92" fmla="*/ 7 w 27"/>
                <a:gd name="T93" fmla="*/ 28 h 30"/>
                <a:gd name="T94" fmla="*/ 4 w 27"/>
                <a:gd name="T95" fmla="*/ 29 h 30"/>
                <a:gd name="T96" fmla="*/ 3 w 27"/>
                <a:gd name="T97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" h="30">
                  <a:moveTo>
                    <a:pt x="3" y="29"/>
                  </a:moveTo>
                  <a:lnTo>
                    <a:pt x="2" y="29"/>
                  </a:lnTo>
                  <a:lnTo>
                    <a:pt x="1" y="28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1" y="25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3" y="20"/>
                  </a:lnTo>
                  <a:lnTo>
                    <a:pt x="3" y="18"/>
                  </a:lnTo>
                  <a:lnTo>
                    <a:pt x="3" y="17"/>
                  </a:lnTo>
                  <a:lnTo>
                    <a:pt x="3" y="14"/>
                  </a:lnTo>
                  <a:lnTo>
                    <a:pt x="3" y="12"/>
                  </a:lnTo>
                  <a:lnTo>
                    <a:pt x="4" y="11"/>
                  </a:lnTo>
                  <a:lnTo>
                    <a:pt x="4" y="10"/>
                  </a:lnTo>
                  <a:lnTo>
                    <a:pt x="5" y="7"/>
                  </a:lnTo>
                  <a:lnTo>
                    <a:pt x="6" y="7"/>
                  </a:lnTo>
                  <a:lnTo>
                    <a:pt x="7" y="5"/>
                  </a:lnTo>
                  <a:lnTo>
                    <a:pt x="7" y="4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2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5" y="0"/>
                  </a:lnTo>
                  <a:lnTo>
                    <a:pt x="16" y="1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3" y="4"/>
                  </a:lnTo>
                  <a:lnTo>
                    <a:pt x="23" y="5"/>
                  </a:lnTo>
                  <a:lnTo>
                    <a:pt x="24" y="7"/>
                  </a:lnTo>
                  <a:lnTo>
                    <a:pt x="25" y="7"/>
                  </a:lnTo>
                  <a:lnTo>
                    <a:pt x="26" y="10"/>
                  </a:lnTo>
                  <a:lnTo>
                    <a:pt x="26" y="11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5" y="17"/>
                  </a:lnTo>
                  <a:lnTo>
                    <a:pt x="23" y="18"/>
                  </a:lnTo>
                  <a:lnTo>
                    <a:pt x="22" y="20"/>
                  </a:lnTo>
                  <a:lnTo>
                    <a:pt x="19" y="22"/>
                  </a:lnTo>
                  <a:lnTo>
                    <a:pt x="16" y="24"/>
                  </a:lnTo>
                  <a:lnTo>
                    <a:pt x="15" y="25"/>
                  </a:lnTo>
                  <a:lnTo>
                    <a:pt x="11" y="27"/>
                  </a:lnTo>
                  <a:lnTo>
                    <a:pt x="9" y="28"/>
                  </a:lnTo>
                  <a:lnTo>
                    <a:pt x="7" y="28"/>
                  </a:lnTo>
                  <a:lnTo>
                    <a:pt x="4" y="29"/>
                  </a:lnTo>
                  <a:lnTo>
                    <a:pt x="3" y="2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80" name="Freeform 86">
              <a:extLst>
                <a:ext uri="{FF2B5EF4-FFF2-40B4-BE49-F238E27FC236}">
                  <a16:creationId xmlns="" xmlns:a16="http://schemas.microsoft.com/office/drawing/2014/main" id="{C88773E0-213B-4CE9-BBE5-ABE2534E5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6904" y="2395597"/>
              <a:ext cx="23408" cy="46829"/>
            </a:xfrm>
            <a:custGeom>
              <a:avLst/>
              <a:gdLst>
                <a:gd name="T0" fmla="*/ 7 w 15"/>
                <a:gd name="T1" fmla="*/ 30 h 31"/>
                <a:gd name="T2" fmla="*/ 6 w 15"/>
                <a:gd name="T3" fmla="*/ 30 h 31"/>
                <a:gd name="T4" fmla="*/ 4 w 15"/>
                <a:gd name="T5" fmla="*/ 29 h 31"/>
                <a:gd name="T6" fmla="*/ 4 w 15"/>
                <a:gd name="T7" fmla="*/ 27 h 31"/>
                <a:gd name="T8" fmla="*/ 3 w 15"/>
                <a:gd name="T9" fmla="*/ 26 h 31"/>
                <a:gd name="T10" fmla="*/ 2 w 15"/>
                <a:gd name="T11" fmla="*/ 26 h 31"/>
                <a:gd name="T12" fmla="*/ 2 w 15"/>
                <a:gd name="T13" fmla="*/ 24 h 31"/>
                <a:gd name="T14" fmla="*/ 2 w 15"/>
                <a:gd name="T15" fmla="*/ 22 h 31"/>
                <a:gd name="T16" fmla="*/ 1 w 15"/>
                <a:gd name="T17" fmla="*/ 20 h 31"/>
                <a:gd name="T18" fmla="*/ 1 w 15"/>
                <a:gd name="T19" fmla="*/ 19 h 31"/>
                <a:gd name="T20" fmla="*/ 1 w 15"/>
                <a:gd name="T21" fmla="*/ 17 h 31"/>
                <a:gd name="T22" fmla="*/ 0 w 15"/>
                <a:gd name="T23" fmla="*/ 14 h 31"/>
                <a:gd name="T24" fmla="*/ 1 w 15"/>
                <a:gd name="T25" fmla="*/ 13 h 31"/>
                <a:gd name="T26" fmla="*/ 1 w 15"/>
                <a:gd name="T27" fmla="*/ 11 h 31"/>
                <a:gd name="T28" fmla="*/ 1 w 15"/>
                <a:gd name="T29" fmla="*/ 10 h 31"/>
                <a:gd name="T30" fmla="*/ 2 w 15"/>
                <a:gd name="T31" fmla="*/ 7 h 31"/>
                <a:gd name="T32" fmla="*/ 2 w 15"/>
                <a:gd name="T33" fmla="*/ 6 h 31"/>
                <a:gd name="T34" fmla="*/ 2 w 15"/>
                <a:gd name="T35" fmla="*/ 4 h 31"/>
                <a:gd name="T36" fmla="*/ 3 w 15"/>
                <a:gd name="T37" fmla="*/ 4 h 31"/>
                <a:gd name="T38" fmla="*/ 4 w 15"/>
                <a:gd name="T39" fmla="*/ 3 h 31"/>
                <a:gd name="T40" fmla="*/ 4 w 15"/>
                <a:gd name="T41" fmla="*/ 2 h 31"/>
                <a:gd name="T42" fmla="*/ 6 w 15"/>
                <a:gd name="T43" fmla="*/ 1 h 31"/>
                <a:gd name="T44" fmla="*/ 7 w 15"/>
                <a:gd name="T45" fmla="*/ 1 h 31"/>
                <a:gd name="T46" fmla="*/ 7 w 15"/>
                <a:gd name="T47" fmla="*/ 0 h 31"/>
                <a:gd name="T48" fmla="*/ 8 w 15"/>
                <a:gd name="T49" fmla="*/ 1 h 31"/>
                <a:gd name="T50" fmla="*/ 9 w 15"/>
                <a:gd name="T51" fmla="*/ 1 h 31"/>
                <a:gd name="T52" fmla="*/ 11 w 15"/>
                <a:gd name="T53" fmla="*/ 2 h 31"/>
                <a:gd name="T54" fmla="*/ 11 w 15"/>
                <a:gd name="T55" fmla="*/ 3 h 31"/>
                <a:gd name="T56" fmla="*/ 12 w 15"/>
                <a:gd name="T57" fmla="*/ 4 h 31"/>
                <a:gd name="T58" fmla="*/ 13 w 15"/>
                <a:gd name="T59" fmla="*/ 6 h 31"/>
                <a:gd name="T60" fmla="*/ 13 w 15"/>
                <a:gd name="T61" fmla="*/ 7 h 31"/>
                <a:gd name="T62" fmla="*/ 14 w 15"/>
                <a:gd name="T63" fmla="*/ 10 h 31"/>
                <a:gd name="T64" fmla="*/ 14 w 15"/>
                <a:gd name="T65" fmla="*/ 11 h 31"/>
                <a:gd name="T66" fmla="*/ 14 w 15"/>
                <a:gd name="T67" fmla="*/ 13 h 31"/>
                <a:gd name="T68" fmla="*/ 14 w 15"/>
                <a:gd name="T69" fmla="*/ 14 h 31"/>
                <a:gd name="T70" fmla="*/ 14 w 15"/>
                <a:gd name="T71" fmla="*/ 17 h 31"/>
                <a:gd name="T72" fmla="*/ 14 w 15"/>
                <a:gd name="T73" fmla="*/ 19 h 31"/>
                <a:gd name="T74" fmla="*/ 14 w 15"/>
                <a:gd name="T75" fmla="*/ 20 h 31"/>
                <a:gd name="T76" fmla="*/ 13 w 15"/>
                <a:gd name="T77" fmla="*/ 22 h 31"/>
                <a:gd name="T78" fmla="*/ 13 w 15"/>
                <a:gd name="T79" fmla="*/ 24 h 31"/>
                <a:gd name="T80" fmla="*/ 12 w 15"/>
                <a:gd name="T81" fmla="*/ 26 h 31"/>
                <a:gd name="T82" fmla="*/ 11 w 15"/>
                <a:gd name="T83" fmla="*/ 27 h 31"/>
                <a:gd name="T84" fmla="*/ 11 w 15"/>
                <a:gd name="T85" fmla="*/ 29 h 31"/>
                <a:gd name="T86" fmla="*/ 9 w 15"/>
                <a:gd name="T87" fmla="*/ 30 h 31"/>
                <a:gd name="T88" fmla="*/ 8 w 15"/>
                <a:gd name="T89" fmla="*/ 30 h 31"/>
                <a:gd name="T90" fmla="*/ 7 w 15"/>
                <a:gd name="T9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" h="31">
                  <a:moveTo>
                    <a:pt x="7" y="30"/>
                  </a:moveTo>
                  <a:lnTo>
                    <a:pt x="6" y="30"/>
                  </a:lnTo>
                  <a:lnTo>
                    <a:pt x="4" y="29"/>
                  </a:lnTo>
                  <a:lnTo>
                    <a:pt x="4" y="27"/>
                  </a:lnTo>
                  <a:lnTo>
                    <a:pt x="3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1" y="20"/>
                  </a:lnTo>
                  <a:lnTo>
                    <a:pt x="1" y="19"/>
                  </a:lnTo>
                  <a:lnTo>
                    <a:pt x="1" y="17"/>
                  </a:lnTo>
                  <a:lnTo>
                    <a:pt x="0" y="14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2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3" y="4"/>
                  </a:lnTo>
                  <a:lnTo>
                    <a:pt x="4" y="3"/>
                  </a:lnTo>
                  <a:lnTo>
                    <a:pt x="4" y="2"/>
                  </a:lnTo>
                  <a:lnTo>
                    <a:pt x="6" y="1"/>
                  </a:lnTo>
                  <a:lnTo>
                    <a:pt x="7" y="1"/>
                  </a:lnTo>
                  <a:lnTo>
                    <a:pt x="7" y="0"/>
                  </a:lnTo>
                  <a:lnTo>
                    <a:pt x="8" y="1"/>
                  </a:lnTo>
                  <a:lnTo>
                    <a:pt x="9" y="1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12" y="4"/>
                  </a:lnTo>
                  <a:lnTo>
                    <a:pt x="13" y="6"/>
                  </a:lnTo>
                  <a:lnTo>
                    <a:pt x="13" y="7"/>
                  </a:lnTo>
                  <a:lnTo>
                    <a:pt x="14" y="10"/>
                  </a:lnTo>
                  <a:lnTo>
                    <a:pt x="14" y="11"/>
                  </a:lnTo>
                  <a:lnTo>
                    <a:pt x="14" y="13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14" y="19"/>
                  </a:lnTo>
                  <a:lnTo>
                    <a:pt x="14" y="20"/>
                  </a:lnTo>
                  <a:lnTo>
                    <a:pt x="13" y="22"/>
                  </a:lnTo>
                  <a:lnTo>
                    <a:pt x="13" y="24"/>
                  </a:lnTo>
                  <a:lnTo>
                    <a:pt x="12" y="26"/>
                  </a:lnTo>
                  <a:lnTo>
                    <a:pt x="11" y="27"/>
                  </a:lnTo>
                  <a:lnTo>
                    <a:pt x="11" y="29"/>
                  </a:lnTo>
                  <a:lnTo>
                    <a:pt x="9" y="30"/>
                  </a:lnTo>
                  <a:lnTo>
                    <a:pt x="8" y="30"/>
                  </a:lnTo>
                  <a:lnTo>
                    <a:pt x="7" y="3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81" name="Freeform 87">
              <a:extLst>
                <a:ext uri="{FF2B5EF4-FFF2-40B4-BE49-F238E27FC236}">
                  <a16:creationId xmlns="" xmlns:a16="http://schemas.microsoft.com/office/drawing/2014/main" id="{3DBFAC27-C0F2-4F8D-81CB-0C955EF3B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4789" y="2559500"/>
              <a:ext cx="90877" cy="79886"/>
            </a:xfrm>
            <a:custGeom>
              <a:avLst/>
              <a:gdLst>
                <a:gd name="T0" fmla="*/ 26 w 59"/>
                <a:gd name="T1" fmla="*/ 0 h 51"/>
                <a:gd name="T2" fmla="*/ 50 w 59"/>
                <a:gd name="T3" fmla="*/ 8 h 51"/>
                <a:gd name="T4" fmla="*/ 58 w 59"/>
                <a:gd name="T5" fmla="*/ 23 h 51"/>
                <a:gd name="T6" fmla="*/ 38 w 59"/>
                <a:gd name="T7" fmla="*/ 31 h 51"/>
                <a:gd name="T8" fmla="*/ 15 w 59"/>
                <a:gd name="T9" fmla="*/ 50 h 51"/>
                <a:gd name="T10" fmla="*/ 0 w 59"/>
                <a:gd name="T11" fmla="*/ 31 h 51"/>
                <a:gd name="T12" fmla="*/ 3 w 59"/>
                <a:gd name="T13" fmla="*/ 10 h 51"/>
                <a:gd name="T14" fmla="*/ 26 w 59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51">
                  <a:moveTo>
                    <a:pt x="26" y="0"/>
                  </a:moveTo>
                  <a:lnTo>
                    <a:pt x="50" y="8"/>
                  </a:lnTo>
                  <a:lnTo>
                    <a:pt x="58" y="23"/>
                  </a:lnTo>
                  <a:lnTo>
                    <a:pt x="38" y="31"/>
                  </a:lnTo>
                  <a:lnTo>
                    <a:pt x="15" y="50"/>
                  </a:lnTo>
                  <a:lnTo>
                    <a:pt x="0" y="31"/>
                  </a:lnTo>
                  <a:lnTo>
                    <a:pt x="3" y="10"/>
                  </a:lnTo>
                  <a:lnTo>
                    <a:pt x="26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82" name="Freeform 88">
              <a:extLst>
                <a:ext uri="{FF2B5EF4-FFF2-40B4-BE49-F238E27FC236}">
                  <a16:creationId xmlns="" xmlns:a16="http://schemas.microsoft.com/office/drawing/2014/main" id="{2793BFEC-3882-4172-A167-C3101585D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3466" y="2111867"/>
              <a:ext cx="108776" cy="71621"/>
            </a:xfrm>
            <a:custGeom>
              <a:avLst/>
              <a:gdLst>
                <a:gd name="T0" fmla="*/ 30 w 71"/>
                <a:gd name="T1" fmla="*/ 18 h 46"/>
                <a:gd name="T2" fmla="*/ 50 w 71"/>
                <a:gd name="T3" fmla="*/ 5 h 46"/>
                <a:gd name="T4" fmla="*/ 70 w 71"/>
                <a:gd name="T5" fmla="*/ 7 h 46"/>
                <a:gd name="T6" fmla="*/ 68 w 71"/>
                <a:gd name="T7" fmla="*/ 37 h 46"/>
                <a:gd name="T8" fmla="*/ 26 w 71"/>
                <a:gd name="T9" fmla="*/ 45 h 46"/>
                <a:gd name="T10" fmla="*/ 13 w 71"/>
                <a:gd name="T11" fmla="*/ 30 h 46"/>
                <a:gd name="T12" fmla="*/ 0 w 71"/>
                <a:gd name="T13" fmla="*/ 10 h 46"/>
                <a:gd name="T14" fmla="*/ 10 w 71"/>
                <a:gd name="T15" fmla="*/ 0 h 46"/>
                <a:gd name="T16" fmla="*/ 22 w 71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6">
                  <a:moveTo>
                    <a:pt x="30" y="18"/>
                  </a:moveTo>
                  <a:lnTo>
                    <a:pt x="50" y="5"/>
                  </a:lnTo>
                  <a:lnTo>
                    <a:pt x="70" y="7"/>
                  </a:lnTo>
                  <a:lnTo>
                    <a:pt x="68" y="37"/>
                  </a:lnTo>
                  <a:lnTo>
                    <a:pt x="26" y="45"/>
                  </a:lnTo>
                  <a:lnTo>
                    <a:pt x="13" y="30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22" y="1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83" name="Freeform 89">
              <a:extLst>
                <a:ext uri="{FF2B5EF4-FFF2-40B4-BE49-F238E27FC236}">
                  <a16:creationId xmlns="" xmlns:a16="http://schemas.microsoft.com/office/drawing/2014/main" id="{4077B382-B3DA-4E38-8083-A58B5F5CE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2535" y="2016830"/>
              <a:ext cx="55077" cy="57848"/>
            </a:xfrm>
            <a:custGeom>
              <a:avLst/>
              <a:gdLst>
                <a:gd name="T0" fmla="*/ 0 w 36"/>
                <a:gd name="T1" fmla="*/ 7 h 37"/>
                <a:gd name="T2" fmla="*/ 0 w 36"/>
                <a:gd name="T3" fmla="*/ 25 h 37"/>
                <a:gd name="T4" fmla="*/ 13 w 36"/>
                <a:gd name="T5" fmla="*/ 36 h 37"/>
                <a:gd name="T6" fmla="*/ 27 w 36"/>
                <a:gd name="T7" fmla="*/ 34 h 37"/>
                <a:gd name="T8" fmla="*/ 35 w 36"/>
                <a:gd name="T9" fmla="*/ 17 h 37"/>
                <a:gd name="T10" fmla="*/ 23 w 36"/>
                <a:gd name="T11" fmla="*/ 0 h 37"/>
                <a:gd name="T12" fmla="*/ 0 w 36"/>
                <a:gd name="T13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7">
                  <a:moveTo>
                    <a:pt x="0" y="7"/>
                  </a:moveTo>
                  <a:lnTo>
                    <a:pt x="0" y="25"/>
                  </a:lnTo>
                  <a:lnTo>
                    <a:pt x="13" y="36"/>
                  </a:lnTo>
                  <a:lnTo>
                    <a:pt x="27" y="34"/>
                  </a:lnTo>
                  <a:lnTo>
                    <a:pt x="35" y="17"/>
                  </a:lnTo>
                  <a:lnTo>
                    <a:pt x="23" y="0"/>
                  </a:lnTo>
                  <a:lnTo>
                    <a:pt x="0" y="7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84" name="Freeform 90">
              <a:extLst>
                <a:ext uri="{FF2B5EF4-FFF2-40B4-BE49-F238E27FC236}">
                  <a16:creationId xmlns="" xmlns:a16="http://schemas.microsoft.com/office/drawing/2014/main" id="{586C6894-E9CD-4FF9-BF80-18D04400C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2897" y="1958982"/>
              <a:ext cx="38553" cy="31678"/>
            </a:xfrm>
            <a:custGeom>
              <a:avLst/>
              <a:gdLst>
                <a:gd name="T0" fmla="*/ 2 w 25"/>
                <a:gd name="T1" fmla="*/ 0 h 21"/>
                <a:gd name="T2" fmla="*/ 0 w 25"/>
                <a:gd name="T3" fmla="*/ 20 h 21"/>
                <a:gd name="T4" fmla="*/ 19 w 25"/>
                <a:gd name="T5" fmla="*/ 20 h 21"/>
                <a:gd name="T6" fmla="*/ 24 w 25"/>
                <a:gd name="T7" fmla="*/ 5 h 21"/>
                <a:gd name="T8" fmla="*/ 2 w 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1">
                  <a:moveTo>
                    <a:pt x="2" y="0"/>
                  </a:moveTo>
                  <a:lnTo>
                    <a:pt x="0" y="20"/>
                  </a:lnTo>
                  <a:lnTo>
                    <a:pt x="19" y="20"/>
                  </a:lnTo>
                  <a:lnTo>
                    <a:pt x="24" y="5"/>
                  </a:lnTo>
                  <a:lnTo>
                    <a:pt x="2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85" name="Freeform 91">
              <a:extLst>
                <a:ext uri="{FF2B5EF4-FFF2-40B4-BE49-F238E27FC236}">
                  <a16:creationId xmlns="" xmlns:a16="http://schemas.microsoft.com/office/drawing/2014/main" id="{5E524C3B-CD57-4F6A-B9CF-1BC804FE7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758" y="1909398"/>
              <a:ext cx="128054" cy="136356"/>
            </a:xfrm>
            <a:custGeom>
              <a:avLst/>
              <a:gdLst>
                <a:gd name="T0" fmla="*/ 27 w 83"/>
                <a:gd name="T1" fmla="*/ 0 h 89"/>
                <a:gd name="T2" fmla="*/ 15 w 83"/>
                <a:gd name="T3" fmla="*/ 18 h 89"/>
                <a:gd name="T4" fmla="*/ 0 w 83"/>
                <a:gd name="T5" fmla="*/ 35 h 89"/>
                <a:gd name="T6" fmla="*/ 2 w 83"/>
                <a:gd name="T7" fmla="*/ 56 h 89"/>
                <a:gd name="T8" fmla="*/ 20 w 83"/>
                <a:gd name="T9" fmla="*/ 56 h 89"/>
                <a:gd name="T10" fmla="*/ 17 w 83"/>
                <a:gd name="T11" fmla="*/ 67 h 89"/>
                <a:gd name="T12" fmla="*/ 22 w 83"/>
                <a:gd name="T13" fmla="*/ 83 h 89"/>
                <a:gd name="T14" fmla="*/ 67 w 83"/>
                <a:gd name="T15" fmla="*/ 88 h 89"/>
                <a:gd name="T16" fmla="*/ 80 w 83"/>
                <a:gd name="T17" fmla="*/ 70 h 89"/>
                <a:gd name="T18" fmla="*/ 82 w 83"/>
                <a:gd name="T19" fmla="*/ 43 h 89"/>
                <a:gd name="T20" fmla="*/ 65 w 83"/>
                <a:gd name="T21" fmla="*/ 20 h 89"/>
                <a:gd name="T22" fmla="*/ 27 w 83"/>
                <a:gd name="T2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9">
                  <a:moveTo>
                    <a:pt x="27" y="0"/>
                  </a:moveTo>
                  <a:lnTo>
                    <a:pt x="15" y="18"/>
                  </a:lnTo>
                  <a:lnTo>
                    <a:pt x="0" y="35"/>
                  </a:lnTo>
                  <a:lnTo>
                    <a:pt x="2" y="56"/>
                  </a:lnTo>
                  <a:lnTo>
                    <a:pt x="20" y="56"/>
                  </a:lnTo>
                  <a:lnTo>
                    <a:pt x="17" y="67"/>
                  </a:lnTo>
                  <a:lnTo>
                    <a:pt x="22" y="83"/>
                  </a:lnTo>
                  <a:lnTo>
                    <a:pt x="67" y="88"/>
                  </a:lnTo>
                  <a:lnTo>
                    <a:pt x="80" y="70"/>
                  </a:lnTo>
                  <a:lnTo>
                    <a:pt x="82" y="43"/>
                  </a:lnTo>
                  <a:lnTo>
                    <a:pt x="65" y="20"/>
                  </a:lnTo>
                  <a:lnTo>
                    <a:pt x="27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86" name="Freeform 92">
              <a:extLst>
                <a:ext uri="{FF2B5EF4-FFF2-40B4-BE49-F238E27FC236}">
                  <a16:creationId xmlns="" xmlns:a16="http://schemas.microsoft.com/office/drawing/2014/main" id="{64A59239-F705-4CD3-A4F3-B755B1DF0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112" y="1830890"/>
              <a:ext cx="543884" cy="311277"/>
            </a:xfrm>
            <a:custGeom>
              <a:avLst/>
              <a:gdLst>
                <a:gd name="T0" fmla="*/ 27 w 353"/>
                <a:gd name="T1" fmla="*/ 37 h 201"/>
                <a:gd name="T2" fmla="*/ 34 w 353"/>
                <a:gd name="T3" fmla="*/ 53 h 201"/>
                <a:gd name="T4" fmla="*/ 47 w 353"/>
                <a:gd name="T5" fmla="*/ 68 h 201"/>
                <a:gd name="T6" fmla="*/ 59 w 353"/>
                <a:gd name="T7" fmla="*/ 72 h 201"/>
                <a:gd name="T8" fmla="*/ 85 w 353"/>
                <a:gd name="T9" fmla="*/ 80 h 201"/>
                <a:gd name="T10" fmla="*/ 107 w 353"/>
                <a:gd name="T11" fmla="*/ 69 h 201"/>
                <a:gd name="T12" fmla="*/ 137 w 353"/>
                <a:gd name="T13" fmla="*/ 62 h 201"/>
                <a:gd name="T14" fmla="*/ 148 w 353"/>
                <a:gd name="T15" fmla="*/ 58 h 201"/>
                <a:gd name="T16" fmla="*/ 148 w 353"/>
                <a:gd name="T17" fmla="*/ 75 h 201"/>
                <a:gd name="T18" fmla="*/ 115 w 353"/>
                <a:gd name="T19" fmla="*/ 82 h 201"/>
                <a:gd name="T20" fmla="*/ 95 w 353"/>
                <a:gd name="T21" fmla="*/ 92 h 201"/>
                <a:gd name="T22" fmla="*/ 112 w 353"/>
                <a:gd name="T23" fmla="*/ 100 h 201"/>
                <a:gd name="T24" fmla="*/ 80 w 353"/>
                <a:gd name="T25" fmla="*/ 100 h 201"/>
                <a:gd name="T26" fmla="*/ 64 w 353"/>
                <a:gd name="T27" fmla="*/ 90 h 201"/>
                <a:gd name="T28" fmla="*/ 62 w 353"/>
                <a:gd name="T29" fmla="*/ 109 h 201"/>
                <a:gd name="T30" fmla="*/ 75 w 353"/>
                <a:gd name="T31" fmla="*/ 127 h 201"/>
                <a:gd name="T32" fmla="*/ 59 w 353"/>
                <a:gd name="T33" fmla="*/ 140 h 201"/>
                <a:gd name="T34" fmla="*/ 47 w 353"/>
                <a:gd name="T35" fmla="*/ 149 h 201"/>
                <a:gd name="T36" fmla="*/ 32 w 353"/>
                <a:gd name="T37" fmla="*/ 160 h 201"/>
                <a:gd name="T38" fmla="*/ 25 w 353"/>
                <a:gd name="T39" fmla="*/ 172 h 201"/>
                <a:gd name="T40" fmla="*/ 0 w 353"/>
                <a:gd name="T41" fmla="*/ 167 h 201"/>
                <a:gd name="T42" fmla="*/ 12 w 353"/>
                <a:gd name="T43" fmla="*/ 189 h 201"/>
                <a:gd name="T44" fmla="*/ 81 w 353"/>
                <a:gd name="T45" fmla="*/ 200 h 201"/>
                <a:gd name="T46" fmla="*/ 121 w 353"/>
                <a:gd name="T47" fmla="*/ 192 h 201"/>
                <a:gd name="T48" fmla="*/ 140 w 353"/>
                <a:gd name="T49" fmla="*/ 172 h 201"/>
                <a:gd name="T50" fmla="*/ 125 w 353"/>
                <a:gd name="T51" fmla="*/ 153 h 201"/>
                <a:gd name="T52" fmla="*/ 140 w 353"/>
                <a:gd name="T53" fmla="*/ 147 h 201"/>
                <a:gd name="T54" fmla="*/ 157 w 353"/>
                <a:gd name="T55" fmla="*/ 142 h 201"/>
                <a:gd name="T56" fmla="*/ 182 w 353"/>
                <a:gd name="T57" fmla="*/ 117 h 201"/>
                <a:gd name="T58" fmla="*/ 189 w 353"/>
                <a:gd name="T59" fmla="*/ 105 h 201"/>
                <a:gd name="T60" fmla="*/ 210 w 353"/>
                <a:gd name="T61" fmla="*/ 92 h 201"/>
                <a:gd name="T62" fmla="*/ 237 w 353"/>
                <a:gd name="T63" fmla="*/ 100 h 201"/>
                <a:gd name="T64" fmla="*/ 287 w 353"/>
                <a:gd name="T65" fmla="*/ 58 h 201"/>
                <a:gd name="T66" fmla="*/ 277 w 353"/>
                <a:gd name="T67" fmla="*/ 40 h 201"/>
                <a:gd name="T68" fmla="*/ 322 w 353"/>
                <a:gd name="T69" fmla="*/ 32 h 201"/>
                <a:gd name="T70" fmla="*/ 352 w 353"/>
                <a:gd name="T71" fmla="*/ 20 h 201"/>
                <a:gd name="T72" fmla="*/ 335 w 353"/>
                <a:gd name="T73" fmla="*/ 3 h 201"/>
                <a:gd name="T74" fmla="*/ 305 w 353"/>
                <a:gd name="T75" fmla="*/ 3 h 201"/>
                <a:gd name="T76" fmla="*/ 230 w 353"/>
                <a:gd name="T77" fmla="*/ 0 h 201"/>
                <a:gd name="T78" fmla="*/ 204 w 353"/>
                <a:gd name="T79" fmla="*/ 20 h 201"/>
                <a:gd name="T80" fmla="*/ 182 w 353"/>
                <a:gd name="T81" fmla="*/ 0 h 201"/>
                <a:gd name="T82" fmla="*/ 180 w 353"/>
                <a:gd name="T83" fmla="*/ 10 h 201"/>
                <a:gd name="T84" fmla="*/ 137 w 353"/>
                <a:gd name="T85" fmla="*/ 7 h 201"/>
                <a:gd name="T86" fmla="*/ 117 w 353"/>
                <a:gd name="T87" fmla="*/ 30 h 201"/>
                <a:gd name="T88" fmla="*/ 97 w 353"/>
                <a:gd name="T89" fmla="*/ 30 h 201"/>
                <a:gd name="T90" fmla="*/ 87 w 353"/>
                <a:gd name="T91" fmla="*/ 18 h 201"/>
                <a:gd name="T92" fmla="*/ 64 w 353"/>
                <a:gd name="T93" fmla="*/ 22 h 201"/>
                <a:gd name="T94" fmla="*/ 59 w 353"/>
                <a:gd name="T95" fmla="*/ 32 h 201"/>
                <a:gd name="T96" fmla="*/ 27 w 353"/>
                <a:gd name="T97" fmla="*/ 3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3" h="201">
                  <a:moveTo>
                    <a:pt x="27" y="37"/>
                  </a:moveTo>
                  <a:lnTo>
                    <a:pt x="34" y="53"/>
                  </a:lnTo>
                  <a:lnTo>
                    <a:pt x="47" y="68"/>
                  </a:lnTo>
                  <a:lnTo>
                    <a:pt x="59" y="72"/>
                  </a:lnTo>
                  <a:lnTo>
                    <a:pt x="85" y="80"/>
                  </a:lnTo>
                  <a:lnTo>
                    <a:pt x="107" y="69"/>
                  </a:lnTo>
                  <a:lnTo>
                    <a:pt x="137" y="62"/>
                  </a:lnTo>
                  <a:lnTo>
                    <a:pt x="148" y="58"/>
                  </a:lnTo>
                  <a:lnTo>
                    <a:pt x="148" y="75"/>
                  </a:lnTo>
                  <a:lnTo>
                    <a:pt x="115" y="82"/>
                  </a:lnTo>
                  <a:lnTo>
                    <a:pt x="95" y="92"/>
                  </a:lnTo>
                  <a:lnTo>
                    <a:pt x="112" y="100"/>
                  </a:lnTo>
                  <a:lnTo>
                    <a:pt x="80" y="100"/>
                  </a:lnTo>
                  <a:lnTo>
                    <a:pt x="64" y="90"/>
                  </a:lnTo>
                  <a:lnTo>
                    <a:pt x="62" y="109"/>
                  </a:lnTo>
                  <a:lnTo>
                    <a:pt x="75" y="127"/>
                  </a:lnTo>
                  <a:lnTo>
                    <a:pt x="59" y="140"/>
                  </a:lnTo>
                  <a:lnTo>
                    <a:pt x="47" y="149"/>
                  </a:lnTo>
                  <a:lnTo>
                    <a:pt x="32" y="160"/>
                  </a:lnTo>
                  <a:lnTo>
                    <a:pt x="25" y="172"/>
                  </a:lnTo>
                  <a:lnTo>
                    <a:pt x="0" y="167"/>
                  </a:lnTo>
                  <a:lnTo>
                    <a:pt x="12" y="189"/>
                  </a:lnTo>
                  <a:lnTo>
                    <a:pt x="81" y="200"/>
                  </a:lnTo>
                  <a:lnTo>
                    <a:pt x="121" y="192"/>
                  </a:lnTo>
                  <a:lnTo>
                    <a:pt x="140" y="172"/>
                  </a:lnTo>
                  <a:lnTo>
                    <a:pt x="125" y="153"/>
                  </a:lnTo>
                  <a:lnTo>
                    <a:pt x="140" y="147"/>
                  </a:lnTo>
                  <a:lnTo>
                    <a:pt x="157" y="142"/>
                  </a:lnTo>
                  <a:lnTo>
                    <a:pt x="182" y="117"/>
                  </a:lnTo>
                  <a:lnTo>
                    <a:pt x="189" y="105"/>
                  </a:lnTo>
                  <a:lnTo>
                    <a:pt x="210" y="92"/>
                  </a:lnTo>
                  <a:lnTo>
                    <a:pt x="237" y="100"/>
                  </a:lnTo>
                  <a:lnTo>
                    <a:pt x="287" y="58"/>
                  </a:lnTo>
                  <a:lnTo>
                    <a:pt x="277" y="40"/>
                  </a:lnTo>
                  <a:lnTo>
                    <a:pt x="322" y="32"/>
                  </a:lnTo>
                  <a:lnTo>
                    <a:pt x="352" y="20"/>
                  </a:lnTo>
                  <a:lnTo>
                    <a:pt x="335" y="3"/>
                  </a:lnTo>
                  <a:lnTo>
                    <a:pt x="305" y="3"/>
                  </a:lnTo>
                  <a:lnTo>
                    <a:pt x="230" y="0"/>
                  </a:lnTo>
                  <a:lnTo>
                    <a:pt x="204" y="20"/>
                  </a:lnTo>
                  <a:lnTo>
                    <a:pt x="182" y="0"/>
                  </a:lnTo>
                  <a:lnTo>
                    <a:pt x="180" y="10"/>
                  </a:lnTo>
                  <a:lnTo>
                    <a:pt x="137" y="7"/>
                  </a:lnTo>
                  <a:lnTo>
                    <a:pt x="117" y="30"/>
                  </a:lnTo>
                  <a:lnTo>
                    <a:pt x="97" y="30"/>
                  </a:lnTo>
                  <a:lnTo>
                    <a:pt x="87" y="18"/>
                  </a:lnTo>
                  <a:lnTo>
                    <a:pt x="64" y="22"/>
                  </a:lnTo>
                  <a:lnTo>
                    <a:pt x="59" y="32"/>
                  </a:lnTo>
                  <a:lnTo>
                    <a:pt x="27" y="37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87" name="Freeform 93">
              <a:extLst>
                <a:ext uri="{FF2B5EF4-FFF2-40B4-BE49-F238E27FC236}">
                  <a16:creationId xmlns="" xmlns:a16="http://schemas.microsoft.com/office/drawing/2014/main" id="{6812ADAC-8DAF-461A-9FB3-733531E14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6235" y="2092583"/>
              <a:ext cx="245092" cy="115696"/>
            </a:xfrm>
            <a:custGeom>
              <a:avLst/>
              <a:gdLst>
                <a:gd name="T0" fmla="*/ 20 w 160"/>
                <a:gd name="T1" fmla="*/ 0 h 75"/>
                <a:gd name="T2" fmla="*/ 0 w 160"/>
                <a:gd name="T3" fmla="*/ 18 h 75"/>
                <a:gd name="T4" fmla="*/ 13 w 160"/>
                <a:gd name="T5" fmla="*/ 35 h 75"/>
                <a:gd name="T6" fmla="*/ 35 w 160"/>
                <a:gd name="T7" fmla="*/ 61 h 75"/>
                <a:gd name="T8" fmla="*/ 57 w 160"/>
                <a:gd name="T9" fmla="*/ 71 h 75"/>
                <a:gd name="T10" fmla="*/ 122 w 160"/>
                <a:gd name="T11" fmla="*/ 64 h 75"/>
                <a:gd name="T12" fmla="*/ 159 w 160"/>
                <a:gd name="T13" fmla="*/ 74 h 75"/>
                <a:gd name="T14" fmla="*/ 155 w 160"/>
                <a:gd name="T15" fmla="*/ 46 h 75"/>
                <a:gd name="T16" fmla="*/ 101 w 160"/>
                <a:gd name="T17" fmla="*/ 43 h 75"/>
                <a:gd name="T18" fmla="*/ 54 w 160"/>
                <a:gd name="T19" fmla="*/ 31 h 75"/>
                <a:gd name="T20" fmla="*/ 47 w 160"/>
                <a:gd name="T21" fmla="*/ 3 h 75"/>
                <a:gd name="T22" fmla="*/ 20 w 160"/>
                <a:gd name="T2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75">
                  <a:moveTo>
                    <a:pt x="20" y="0"/>
                  </a:moveTo>
                  <a:lnTo>
                    <a:pt x="0" y="18"/>
                  </a:lnTo>
                  <a:lnTo>
                    <a:pt x="13" y="35"/>
                  </a:lnTo>
                  <a:lnTo>
                    <a:pt x="35" y="61"/>
                  </a:lnTo>
                  <a:lnTo>
                    <a:pt x="57" y="71"/>
                  </a:lnTo>
                  <a:lnTo>
                    <a:pt x="122" y="64"/>
                  </a:lnTo>
                  <a:lnTo>
                    <a:pt x="159" y="74"/>
                  </a:lnTo>
                  <a:lnTo>
                    <a:pt x="155" y="46"/>
                  </a:lnTo>
                  <a:lnTo>
                    <a:pt x="101" y="43"/>
                  </a:lnTo>
                  <a:lnTo>
                    <a:pt x="54" y="31"/>
                  </a:lnTo>
                  <a:lnTo>
                    <a:pt x="47" y="3"/>
                  </a:lnTo>
                  <a:lnTo>
                    <a:pt x="20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88" name="Freeform 94">
              <a:extLst>
                <a:ext uri="{FF2B5EF4-FFF2-40B4-BE49-F238E27FC236}">
                  <a16:creationId xmlns="" xmlns:a16="http://schemas.microsoft.com/office/drawing/2014/main" id="{086C40C5-4CEF-408A-B4C0-76F28107C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405" y="2158696"/>
              <a:ext cx="53700" cy="35811"/>
            </a:xfrm>
            <a:custGeom>
              <a:avLst/>
              <a:gdLst>
                <a:gd name="T0" fmla="*/ 13 w 34"/>
                <a:gd name="T1" fmla="*/ 0 h 23"/>
                <a:gd name="T2" fmla="*/ 0 w 34"/>
                <a:gd name="T3" fmla="*/ 15 h 23"/>
                <a:gd name="T4" fmla="*/ 18 w 34"/>
                <a:gd name="T5" fmla="*/ 22 h 23"/>
                <a:gd name="T6" fmla="*/ 33 w 34"/>
                <a:gd name="T7" fmla="*/ 15 h 23"/>
                <a:gd name="T8" fmla="*/ 30 w 34"/>
                <a:gd name="T9" fmla="*/ 2 h 23"/>
                <a:gd name="T10" fmla="*/ 13 w 34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3">
                  <a:moveTo>
                    <a:pt x="13" y="0"/>
                  </a:moveTo>
                  <a:lnTo>
                    <a:pt x="0" y="15"/>
                  </a:lnTo>
                  <a:lnTo>
                    <a:pt x="18" y="22"/>
                  </a:lnTo>
                  <a:lnTo>
                    <a:pt x="33" y="15"/>
                  </a:lnTo>
                  <a:lnTo>
                    <a:pt x="30" y="2"/>
                  </a:lnTo>
                  <a:lnTo>
                    <a:pt x="13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89" name="Freeform 95">
              <a:extLst>
                <a:ext uri="{FF2B5EF4-FFF2-40B4-BE49-F238E27FC236}">
                  <a16:creationId xmlns="" xmlns:a16="http://schemas.microsoft.com/office/drawing/2014/main" id="{0DB27385-0649-4C48-B55E-AF84DE86F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3443" y="1796457"/>
              <a:ext cx="1112553" cy="939342"/>
            </a:xfrm>
            <a:custGeom>
              <a:avLst/>
              <a:gdLst>
                <a:gd name="T0" fmla="*/ 138 w 720"/>
                <a:gd name="T1" fmla="*/ 83 h 608"/>
                <a:gd name="T2" fmla="*/ 93 w 720"/>
                <a:gd name="T3" fmla="*/ 123 h 608"/>
                <a:gd name="T4" fmla="*/ 31 w 720"/>
                <a:gd name="T5" fmla="*/ 155 h 608"/>
                <a:gd name="T6" fmla="*/ 3 w 720"/>
                <a:gd name="T7" fmla="*/ 175 h 608"/>
                <a:gd name="T8" fmla="*/ 65 w 720"/>
                <a:gd name="T9" fmla="*/ 187 h 608"/>
                <a:gd name="T10" fmla="*/ 20 w 720"/>
                <a:gd name="T11" fmla="*/ 195 h 608"/>
                <a:gd name="T12" fmla="*/ 143 w 720"/>
                <a:gd name="T13" fmla="*/ 220 h 608"/>
                <a:gd name="T14" fmla="*/ 180 w 720"/>
                <a:gd name="T15" fmla="*/ 285 h 608"/>
                <a:gd name="T16" fmla="*/ 190 w 720"/>
                <a:gd name="T17" fmla="*/ 342 h 608"/>
                <a:gd name="T18" fmla="*/ 219 w 720"/>
                <a:gd name="T19" fmla="*/ 354 h 608"/>
                <a:gd name="T20" fmla="*/ 227 w 720"/>
                <a:gd name="T21" fmla="*/ 377 h 608"/>
                <a:gd name="T22" fmla="*/ 195 w 720"/>
                <a:gd name="T23" fmla="*/ 422 h 608"/>
                <a:gd name="T24" fmla="*/ 200 w 720"/>
                <a:gd name="T25" fmla="*/ 490 h 608"/>
                <a:gd name="T26" fmla="*/ 240 w 720"/>
                <a:gd name="T27" fmla="*/ 582 h 608"/>
                <a:gd name="T28" fmla="*/ 278 w 720"/>
                <a:gd name="T29" fmla="*/ 607 h 608"/>
                <a:gd name="T30" fmla="*/ 325 w 720"/>
                <a:gd name="T31" fmla="*/ 540 h 608"/>
                <a:gd name="T32" fmla="*/ 345 w 720"/>
                <a:gd name="T33" fmla="*/ 485 h 608"/>
                <a:gd name="T34" fmla="*/ 433 w 720"/>
                <a:gd name="T35" fmla="*/ 465 h 608"/>
                <a:gd name="T36" fmla="*/ 510 w 720"/>
                <a:gd name="T37" fmla="*/ 425 h 608"/>
                <a:gd name="T38" fmla="*/ 581 w 720"/>
                <a:gd name="T39" fmla="*/ 367 h 608"/>
                <a:gd name="T40" fmla="*/ 525 w 720"/>
                <a:gd name="T41" fmla="*/ 354 h 608"/>
                <a:gd name="T42" fmla="*/ 548 w 720"/>
                <a:gd name="T43" fmla="*/ 332 h 608"/>
                <a:gd name="T44" fmla="*/ 588 w 720"/>
                <a:gd name="T45" fmla="*/ 358 h 608"/>
                <a:gd name="T46" fmla="*/ 586 w 720"/>
                <a:gd name="T47" fmla="*/ 318 h 608"/>
                <a:gd name="T48" fmla="*/ 561 w 720"/>
                <a:gd name="T49" fmla="*/ 290 h 608"/>
                <a:gd name="T50" fmla="*/ 588 w 720"/>
                <a:gd name="T51" fmla="*/ 298 h 608"/>
                <a:gd name="T52" fmla="*/ 616 w 720"/>
                <a:gd name="T53" fmla="*/ 280 h 608"/>
                <a:gd name="T54" fmla="*/ 626 w 720"/>
                <a:gd name="T55" fmla="*/ 267 h 608"/>
                <a:gd name="T56" fmla="*/ 646 w 720"/>
                <a:gd name="T57" fmla="*/ 237 h 608"/>
                <a:gd name="T58" fmla="*/ 621 w 720"/>
                <a:gd name="T59" fmla="*/ 210 h 608"/>
                <a:gd name="T60" fmla="*/ 643 w 720"/>
                <a:gd name="T61" fmla="*/ 195 h 608"/>
                <a:gd name="T62" fmla="*/ 598 w 720"/>
                <a:gd name="T63" fmla="*/ 168 h 608"/>
                <a:gd name="T64" fmla="*/ 631 w 720"/>
                <a:gd name="T65" fmla="*/ 128 h 608"/>
                <a:gd name="T66" fmla="*/ 618 w 720"/>
                <a:gd name="T67" fmla="*/ 105 h 608"/>
                <a:gd name="T68" fmla="*/ 651 w 720"/>
                <a:gd name="T69" fmla="*/ 95 h 608"/>
                <a:gd name="T70" fmla="*/ 719 w 720"/>
                <a:gd name="T71" fmla="*/ 63 h 608"/>
                <a:gd name="T72" fmla="*/ 624 w 720"/>
                <a:gd name="T73" fmla="*/ 68 h 608"/>
                <a:gd name="T74" fmla="*/ 601 w 720"/>
                <a:gd name="T75" fmla="*/ 50 h 608"/>
                <a:gd name="T76" fmla="*/ 553 w 720"/>
                <a:gd name="T77" fmla="*/ 45 h 608"/>
                <a:gd name="T78" fmla="*/ 518 w 720"/>
                <a:gd name="T79" fmla="*/ 37 h 608"/>
                <a:gd name="T80" fmla="*/ 598 w 720"/>
                <a:gd name="T81" fmla="*/ 23 h 608"/>
                <a:gd name="T82" fmla="*/ 470 w 720"/>
                <a:gd name="T83" fmla="*/ 20 h 608"/>
                <a:gd name="T84" fmla="*/ 413 w 720"/>
                <a:gd name="T85" fmla="*/ 3 h 608"/>
                <a:gd name="T86" fmla="*/ 340 w 720"/>
                <a:gd name="T87" fmla="*/ 15 h 608"/>
                <a:gd name="T88" fmla="*/ 333 w 720"/>
                <a:gd name="T89" fmla="*/ 58 h 608"/>
                <a:gd name="T90" fmla="*/ 303 w 720"/>
                <a:gd name="T91" fmla="*/ 41 h 608"/>
                <a:gd name="T92" fmla="*/ 283 w 720"/>
                <a:gd name="T93" fmla="*/ 65 h 608"/>
                <a:gd name="T94" fmla="*/ 258 w 720"/>
                <a:gd name="T95" fmla="*/ 45 h 608"/>
                <a:gd name="T96" fmla="*/ 240 w 720"/>
                <a:gd name="T97" fmla="*/ 55 h 608"/>
                <a:gd name="T98" fmla="*/ 183 w 720"/>
                <a:gd name="T99" fmla="*/ 50 h 608"/>
                <a:gd name="T100" fmla="*/ 150 w 720"/>
                <a:gd name="T101" fmla="*/ 65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20" h="608">
                  <a:moveTo>
                    <a:pt x="150" y="65"/>
                  </a:moveTo>
                  <a:lnTo>
                    <a:pt x="138" y="83"/>
                  </a:lnTo>
                  <a:lnTo>
                    <a:pt x="95" y="92"/>
                  </a:lnTo>
                  <a:lnTo>
                    <a:pt x="93" y="123"/>
                  </a:lnTo>
                  <a:lnTo>
                    <a:pt x="60" y="132"/>
                  </a:lnTo>
                  <a:lnTo>
                    <a:pt x="31" y="155"/>
                  </a:lnTo>
                  <a:lnTo>
                    <a:pt x="0" y="164"/>
                  </a:lnTo>
                  <a:lnTo>
                    <a:pt x="3" y="175"/>
                  </a:lnTo>
                  <a:lnTo>
                    <a:pt x="55" y="172"/>
                  </a:lnTo>
                  <a:lnTo>
                    <a:pt x="65" y="187"/>
                  </a:lnTo>
                  <a:lnTo>
                    <a:pt x="42" y="192"/>
                  </a:lnTo>
                  <a:lnTo>
                    <a:pt x="20" y="195"/>
                  </a:lnTo>
                  <a:lnTo>
                    <a:pt x="55" y="220"/>
                  </a:lnTo>
                  <a:lnTo>
                    <a:pt x="143" y="220"/>
                  </a:lnTo>
                  <a:lnTo>
                    <a:pt x="166" y="245"/>
                  </a:lnTo>
                  <a:lnTo>
                    <a:pt x="180" y="285"/>
                  </a:lnTo>
                  <a:lnTo>
                    <a:pt x="188" y="326"/>
                  </a:lnTo>
                  <a:lnTo>
                    <a:pt x="190" y="342"/>
                  </a:lnTo>
                  <a:lnTo>
                    <a:pt x="211" y="332"/>
                  </a:lnTo>
                  <a:lnTo>
                    <a:pt x="219" y="354"/>
                  </a:lnTo>
                  <a:lnTo>
                    <a:pt x="193" y="363"/>
                  </a:lnTo>
                  <a:lnTo>
                    <a:pt x="227" y="377"/>
                  </a:lnTo>
                  <a:lnTo>
                    <a:pt x="222" y="407"/>
                  </a:lnTo>
                  <a:lnTo>
                    <a:pt x="195" y="422"/>
                  </a:lnTo>
                  <a:lnTo>
                    <a:pt x="188" y="445"/>
                  </a:lnTo>
                  <a:lnTo>
                    <a:pt x="200" y="490"/>
                  </a:lnTo>
                  <a:lnTo>
                    <a:pt x="218" y="537"/>
                  </a:lnTo>
                  <a:lnTo>
                    <a:pt x="240" y="582"/>
                  </a:lnTo>
                  <a:lnTo>
                    <a:pt x="266" y="588"/>
                  </a:lnTo>
                  <a:lnTo>
                    <a:pt x="278" y="607"/>
                  </a:lnTo>
                  <a:lnTo>
                    <a:pt x="301" y="602"/>
                  </a:lnTo>
                  <a:lnTo>
                    <a:pt x="325" y="540"/>
                  </a:lnTo>
                  <a:lnTo>
                    <a:pt x="343" y="517"/>
                  </a:lnTo>
                  <a:lnTo>
                    <a:pt x="345" y="485"/>
                  </a:lnTo>
                  <a:lnTo>
                    <a:pt x="388" y="475"/>
                  </a:lnTo>
                  <a:lnTo>
                    <a:pt x="433" y="465"/>
                  </a:lnTo>
                  <a:lnTo>
                    <a:pt x="456" y="420"/>
                  </a:lnTo>
                  <a:lnTo>
                    <a:pt x="510" y="425"/>
                  </a:lnTo>
                  <a:lnTo>
                    <a:pt x="558" y="393"/>
                  </a:lnTo>
                  <a:lnTo>
                    <a:pt x="581" y="367"/>
                  </a:lnTo>
                  <a:lnTo>
                    <a:pt x="556" y="359"/>
                  </a:lnTo>
                  <a:lnTo>
                    <a:pt x="525" y="354"/>
                  </a:lnTo>
                  <a:lnTo>
                    <a:pt x="531" y="337"/>
                  </a:lnTo>
                  <a:lnTo>
                    <a:pt x="548" y="332"/>
                  </a:lnTo>
                  <a:lnTo>
                    <a:pt x="569" y="348"/>
                  </a:lnTo>
                  <a:lnTo>
                    <a:pt x="588" y="358"/>
                  </a:lnTo>
                  <a:lnTo>
                    <a:pt x="598" y="342"/>
                  </a:lnTo>
                  <a:lnTo>
                    <a:pt x="586" y="318"/>
                  </a:lnTo>
                  <a:lnTo>
                    <a:pt x="558" y="307"/>
                  </a:lnTo>
                  <a:lnTo>
                    <a:pt x="561" y="290"/>
                  </a:lnTo>
                  <a:lnTo>
                    <a:pt x="581" y="290"/>
                  </a:lnTo>
                  <a:lnTo>
                    <a:pt x="588" y="298"/>
                  </a:lnTo>
                  <a:lnTo>
                    <a:pt x="596" y="285"/>
                  </a:lnTo>
                  <a:lnTo>
                    <a:pt x="616" y="280"/>
                  </a:lnTo>
                  <a:lnTo>
                    <a:pt x="609" y="267"/>
                  </a:lnTo>
                  <a:lnTo>
                    <a:pt x="626" y="267"/>
                  </a:lnTo>
                  <a:lnTo>
                    <a:pt x="641" y="253"/>
                  </a:lnTo>
                  <a:lnTo>
                    <a:pt x="646" y="237"/>
                  </a:lnTo>
                  <a:lnTo>
                    <a:pt x="624" y="227"/>
                  </a:lnTo>
                  <a:lnTo>
                    <a:pt x="621" y="210"/>
                  </a:lnTo>
                  <a:lnTo>
                    <a:pt x="631" y="198"/>
                  </a:lnTo>
                  <a:lnTo>
                    <a:pt x="643" y="195"/>
                  </a:lnTo>
                  <a:lnTo>
                    <a:pt x="641" y="172"/>
                  </a:lnTo>
                  <a:lnTo>
                    <a:pt x="598" y="168"/>
                  </a:lnTo>
                  <a:lnTo>
                    <a:pt x="609" y="142"/>
                  </a:lnTo>
                  <a:lnTo>
                    <a:pt x="631" y="128"/>
                  </a:lnTo>
                  <a:lnTo>
                    <a:pt x="643" y="117"/>
                  </a:lnTo>
                  <a:lnTo>
                    <a:pt x="618" y="105"/>
                  </a:lnTo>
                  <a:lnTo>
                    <a:pt x="636" y="97"/>
                  </a:lnTo>
                  <a:lnTo>
                    <a:pt x="651" y="95"/>
                  </a:lnTo>
                  <a:lnTo>
                    <a:pt x="686" y="85"/>
                  </a:lnTo>
                  <a:lnTo>
                    <a:pt x="719" y="63"/>
                  </a:lnTo>
                  <a:lnTo>
                    <a:pt x="656" y="58"/>
                  </a:lnTo>
                  <a:lnTo>
                    <a:pt x="624" y="68"/>
                  </a:lnTo>
                  <a:lnTo>
                    <a:pt x="578" y="91"/>
                  </a:lnTo>
                  <a:lnTo>
                    <a:pt x="601" y="50"/>
                  </a:lnTo>
                  <a:lnTo>
                    <a:pt x="550" y="68"/>
                  </a:lnTo>
                  <a:lnTo>
                    <a:pt x="553" y="45"/>
                  </a:lnTo>
                  <a:lnTo>
                    <a:pt x="470" y="53"/>
                  </a:lnTo>
                  <a:lnTo>
                    <a:pt x="518" y="37"/>
                  </a:lnTo>
                  <a:lnTo>
                    <a:pt x="578" y="28"/>
                  </a:lnTo>
                  <a:lnTo>
                    <a:pt x="598" y="23"/>
                  </a:lnTo>
                  <a:lnTo>
                    <a:pt x="558" y="8"/>
                  </a:lnTo>
                  <a:lnTo>
                    <a:pt x="470" y="20"/>
                  </a:lnTo>
                  <a:lnTo>
                    <a:pt x="518" y="0"/>
                  </a:lnTo>
                  <a:lnTo>
                    <a:pt x="413" y="3"/>
                  </a:lnTo>
                  <a:lnTo>
                    <a:pt x="383" y="30"/>
                  </a:lnTo>
                  <a:lnTo>
                    <a:pt x="340" y="15"/>
                  </a:lnTo>
                  <a:lnTo>
                    <a:pt x="340" y="36"/>
                  </a:lnTo>
                  <a:lnTo>
                    <a:pt x="333" y="58"/>
                  </a:lnTo>
                  <a:lnTo>
                    <a:pt x="318" y="41"/>
                  </a:lnTo>
                  <a:lnTo>
                    <a:pt x="303" y="41"/>
                  </a:lnTo>
                  <a:lnTo>
                    <a:pt x="283" y="41"/>
                  </a:lnTo>
                  <a:lnTo>
                    <a:pt x="283" y="65"/>
                  </a:lnTo>
                  <a:lnTo>
                    <a:pt x="261" y="65"/>
                  </a:lnTo>
                  <a:lnTo>
                    <a:pt x="258" y="45"/>
                  </a:lnTo>
                  <a:lnTo>
                    <a:pt x="235" y="43"/>
                  </a:lnTo>
                  <a:lnTo>
                    <a:pt x="240" y="55"/>
                  </a:lnTo>
                  <a:lnTo>
                    <a:pt x="200" y="41"/>
                  </a:lnTo>
                  <a:lnTo>
                    <a:pt x="183" y="50"/>
                  </a:lnTo>
                  <a:lnTo>
                    <a:pt x="167" y="50"/>
                  </a:lnTo>
                  <a:lnTo>
                    <a:pt x="150" y="65"/>
                  </a:lnTo>
                </a:path>
              </a:pathLst>
            </a:custGeom>
            <a:solidFill>
              <a:srgbClr val="23C067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90" name="Freeform 96">
              <a:extLst>
                <a:ext uri="{FF2B5EF4-FFF2-40B4-BE49-F238E27FC236}">
                  <a16:creationId xmlns="" xmlns:a16="http://schemas.microsoft.com/office/drawing/2014/main" id="{A82FABE3-A263-4A41-AD1C-4B30FB2DD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042" y="2326731"/>
              <a:ext cx="35800" cy="45452"/>
            </a:xfrm>
            <a:custGeom>
              <a:avLst/>
              <a:gdLst>
                <a:gd name="T0" fmla="*/ 8 w 24"/>
                <a:gd name="T1" fmla="*/ 0 h 29"/>
                <a:gd name="T2" fmla="*/ 0 w 24"/>
                <a:gd name="T3" fmla="*/ 28 h 29"/>
                <a:gd name="T4" fmla="*/ 23 w 24"/>
                <a:gd name="T5" fmla="*/ 10 h 29"/>
                <a:gd name="T6" fmla="*/ 8 w 24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9">
                  <a:moveTo>
                    <a:pt x="8" y="0"/>
                  </a:moveTo>
                  <a:lnTo>
                    <a:pt x="0" y="28"/>
                  </a:lnTo>
                  <a:lnTo>
                    <a:pt x="23" y="10"/>
                  </a:lnTo>
                  <a:lnTo>
                    <a:pt x="8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91" name="Freeform 97">
              <a:extLst>
                <a:ext uri="{FF2B5EF4-FFF2-40B4-BE49-F238E27FC236}">
                  <a16:creationId xmlns="" xmlns:a16="http://schemas.microsoft.com/office/drawing/2014/main" id="{2B27496C-B4B9-4C4A-ADAF-339C4886D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2605" y="3830779"/>
              <a:ext cx="228569" cy="100545"/>
            </a:xfrm>
            <a:custGeom>
              <a:avLst/>
              <a:gdLst>
                <a:gd name="T0" fmla="*/ 0 w 148"/>
                <a:gd name="T1" fmla="*/ 19 h 65"/>
                <a:gd name="T2" fmla="*/ 14 w 148"/>
                <a:gd name="T3" fmla="*/ 6 h 65"/>
                <a:gd name="T4" fmla="*/ 26 w 148"/>
                <a:gd name="T5" fmla="*/ 0 h 65"/>
                <a:gd name="T6" fmla="*/ 46 w 148"/>
                <a:gd name="T7" fmla="*/ 3 h 65"/>
                <a:gd name="T8" fmla="*/ 74 w 148"/>
                <a:gd name="T9" fmla="*/ 9 h 65"/>
                <a:gd name="T10" fmla="*/ 100 w 148"/>
                <a:gd name="T11" fmla="*/ 23 h 65"/>
                <a:gd name="T12" fmla="*/ 140 w 148"/>
                <a:gd name="T13" fmla="*/ 42 h 65"/>
                <a:gd name="T14" fmla="*/ 147 w 148"/>
                <a:gd name="T15" fmla="*/ 52 h 65"/>
                <a:gd name="T16" fmla="*/ 127 w 148"/>
                <a:gd name="T17" fmla="*/ 64 h 65"/>
                <a:gd name="T18" fmla="*/ 96 w 148"/>
                <a:gd name="T19" fmla="*/ 61 h 65"/>
                <a:gd name="T20" fmla="*/ 100 w 148"/>
                <a:gd name="T21" fmla="*/ 45 h 65"/>
                <a:gd name="T22" fmla="*/ 90 w 148"/>
                <a:gd name="T23" fmla="*/ 35 h 65"/>
                <a:gd name="T24" fmla="*/ 68 w 148"/>
                <a:gd name="T25" fmla="*/ 20 h 65"/>
                <a:gd name="T26" fmla="*/ 60 w 148"/>
                <a:gd name="T27" fmla="*/ 17 h 65"/>
                <a:gd name="T28" fmla="*/ 17 w 148"/>
                <a:gd name="T29" fmla="*/ 13 h 65"/>
                <a:gd name="T30" fmla="*/ 0 w 148"/>
                <a:gd name="T31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65">
                  <a:moveTo>
                    <a:pt x="0" y="19"/>
                  </a:moveTo>
                  <a:lnTo>
                    <a:pt x="14" y="6"/>
                  </a:lnTo>
                  <a:lnTo>
                    <a:pt x="26" y="0"/>
                  </a:lnTo>
                  <a:lnTo>
                    <a:pt x="46" y="3"/>
                  </a:lnTo>
                  <a:lnTo>
                    <a:pt x="74" y="9"/>
                  </a:lnTo>
                  <a:lnTo>
                    <a:pt x="100" y="23"/>
                  </a:lnTo>
                  <a:lnTo>
                    <a:pt x="140" y="42"/>
                  </a:lnTo>
                  <a:lnTo>
                    <a:pt x="147" y="52"/>
                  </a:lnTo>
                  <a:lnTo>
                    <a:pt x="127" y="64"/>
                  </a:lnTo>
                  <a:lnTo>
                    <a:pt x="96" y="61"/>
                  </a:lnTo>
                  <a:lnTo>
                    <a:pt x="100" y="45"/>
                  </a:lnTo>
                  <a:lnTo>
                    <a:pt x="90" y="35"/>
                  </a:lnTo>
                  <a:lnTo>
                    <a:pt x="68" y="20"/>
                  </a:lnTo>
                  <a:lnTo>
                    <a:pt x="60" y="17"/>
                  </a:lnTo>
                  <a:lnTo>
                    <a:pt x="17" y="13"/>
                  </a:lnTo>
                  <a:lnTo>
                    <a:pt x="0" y="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92" name="Freeform 98">
              <a:extLst>
                <a:ext uri="{FF2B5EF4-FFF2-40B4-BE49-F238E27FC236}">
                  <a16:creationId xmlns="" xmlns:a16="http://schemas.microsoft.com/office/drawing/2014/main" id="{5A98C3BB-4AF1-4B1D-BEE0-EA8AA28AE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867" y="4179244"/>
              <a:ext cx="133561" cy="74376"/>
            </a:xfrm>
            <a:custGeom>
              <a:avLst/>
              <a:gdLst>
                <a:gd name="T0" fmla="*/ 13 w 87"/>
                <a:gd name="T1" fmla="*/ 4 h 49"/>
                <a:gd name="T2" fmla="*/ 0 w 87"/>
                <a:gd name="T3" fmla="*/ 11 h 49"/>
                <a:gd name="T4" fmla="*/ 1 w 87"/>
                <a:gd name="T5" fmla="*/ 26 h 49"/>
                <a:gd name="T6" fmla="*/ 30 w 87"/>
                <a:gd name="T7" fmla="*/ 30 h 49"/>
                <a:gd name="T8" fmla="*/ 41 w 87"/>
                <a:gd name="T9" fmla="*/ 40 h 49"/>
                <a:gd name="T10" fmla="*/ 54 w 87"/>
                <a:gd name="T11" fmla="*/ 33 h 49"/>
                <a:gd name="T12" fmla="*/ 49 w 87"/>
                <a:gd name="T13" fmla="*/ 22 h 49"/>
                <a:gd name="T14" fmla="*/ 63 w 87"/>
                <a:gd name="T15" fmla="*/ 21 h 49"/>
                <a:gd name="T16" fmla="*/ 77 w 87"/>
                <a:gd name="T17" fmla="*/ 37 h 49"/>
                <a:gd name="T18" fmla="*/ 83 w 87"/>
                <a:gd name="T19" fmla="*/ 48 h 49"/>
                <a:gd name="T20" fmla="*/ 86 w 87"/>
                <a:gd name="T21" fmla="*/ 17 h 49"/>
                <a:gd name="T22" fmla="*/ 67 w 87"/>
                <a:gd name="T23" fmla="*/ 4 h 49"/>
                <a:gd name="T24" fmla="*/ 52 w 87"/>
                <a:gd name="T25" fmla="*/ 0 h 49"/>
                <a:gd name="T26" fmla="*/ 40 w 87"/>
                <a:gd name="T27" fmla="*/ 11 h 49"/>
                <a:gd name="T28" fmla="*/ 13 w 87"/>
                <a:gd name="T29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49">
                  <a:moveTo>
                    <a:pt x="13" y="4"/>
                  </a:moveTo>
                  <a:lnTo>
                    <a:pt x="0" y="11"/>
                  </a:lnTo>
                  <a:lnTo>
                    <a:pt x="1" y="26"/>
                  </a:lnTo>
                  <a:lnTo>
                    <a:pt x="30" y="30"/>
                  </a:lnTo>
                  <a:lnTo>
                    <a:pt x="41" y="40"/>
                  </a:lnTo>
                  <a:lnTo>
                    <a:pt x="54" y="33"/>
                  </a:lnTo>
                  <a:lnTo>
                    <a:pt x="49" y="22"/>
                  </a:lnTo>
                  <a:lnTo>
                    <a:pt x="63" y="21"/>
                  </a:lnTo>
                  <a:lnTo>
                    <a:pt x="77" y="37"/>
                  </a:lnTo>
                  <a:lnTo>
                    <a:pt x="83" y="48"/>
                  </a:lnTo>
                  <a:lnTo>
                    <a:pt x="86" y="17"/>
                  </a:lnTo>
                  <a:lnTo>
                    <a:pt x="67" y="4"/>
                  </a:lnTo>
                  <a:lnTo>
                    <a:pt x="52" y="0"/>
                  </a:lnTo>
                  <a:lnTo>
                    <a:pt x="40" y="11"/>
                  </a:lnTo>
                  <a:lnTo>
                    <a:pt x="13" y="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93" name="Freeform 99">
              <a:extLst>
                <a:ext uri="{FF2B5EF4-FFF2-40B4-BE49-F238E27FC236}">
                  <a16:creationId xmlns="" xmlns:a16="http://schemas.microsoft.com/office/drawing/2014/main" id="{A97CADCA-174D-49BE-A3E3-8A21C9EB29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1812" y="4398240"/>
              <a:ext cx="169362" cy="157016"/>
            </a:xfrm>
            <a:custGeom>
              <a:avLst/>
              <a:gdLst>
                <a:gd name="T0" fmla="*/ 109 w 110"/>
                <a:gd name="T1" fmla="*/ 47 h 101"/>
                <a:gd name="T2" fmla="*/ 96 w 110"/>
                <a:gd name="T3" fmla="*/ 31 h 101"/>
                <a:gd name="T4" fmla="*/ 81 w 110"/>
                <a:gd name="T5" fmla="*/ 20 h 101"/>
                <a:gd name="T6" fmla="*/ 70 w 110"/>
                <a:gd name="T7" fmla="*/ 11 h 101"/>
                <a:gd name="T8" fmla="*/ 47 w 110"/>
                <a:gd name="T9" fmla="*/ 12 h 101"/>
                <a:gd name="T10" fmla="*/ 26 w 110"/>
                <a:gd name="T11" fmla="*/ 0 h 101"/>
                <a:gd name="T12" fmla="*/ 14 w 110"/>
                <a:gd name="T13" fmla="*/ 6 h 101"/>
                <a:gd name="T14" fmla="*/ 11 w 110"/>
                <a:gd name="T15" fmla="*/ 23 h 101"/>
                <a:gd name="T16" fmla="*/ 4 w 110"/>
                <a:gd name="T17" fmla="*/ 32 h 101"/>
                <a:gd name="T18" fmla="*/ 0 w 110"/>
                <a:gd name="T19" fmla="*/ 43 h 101"/>
                <a:gd name="T20" fmla="*/ 4 w 110"/>
                <a:gd name="T21" fmla="*/ 54 h 101"/>
                <a:gd name="T22" fmla="*/ 14 w 110"/>
                <a:gd name="T23" fmla="*/ 63 h 101"/>
                <a:gd name="T24" fmla="*/ 15 w 110"/>
                <a:gd name="T25" fmla="*/ 74 h 101"/>
                <a:gd name="T26" fmla="*/ 15 w 110"/>
                <a:gd name="T27" fmla="*/ 89 h 101"/>
                <a:gd name="T28" fmla="*/ 26 w 110"/>
                <a:gd name="T29" fmla="*/ 100 h 101"/>
                <a:gd name="T30" fmla="*/ 41 w 110"/>
                <a:gd name="T31" fmla="*/ 89 h 101"/>
                <a:gd name="T32" fmla="*/ 60 w 110"/>
                <a:gd name="T33" fmla="*/ 75 h 101"/>
                <a:gd name="T34" fmla="*/ 101 w 110"/>
                <a:gd name="T35" fmla="*/ 57 h 101"/>
                <a:gd name="T36" fmla="*/ 109 w 110"/>
                <a:gd name="T37" fmla="*/ 4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101">
                  <a:moveTo>
                    <a:pt x="109" y="47"/>
                  </a:moveTo>
                  <a:lnTo>
                    <a:pt x="96" y="31"/>
                  </a:lnTo>
                  <a:lnTo>
                    <a:pt x="81" y="20"/>
                  </a:lnTo>
                  <a:lnTo>
                    <a:pt x="70" y="11"/>
                  </a:lnTo>
                  <a:lnTo>
                    <a:pt x="47" y="12"/>
                  </a:lnTo>
                  <a:lnTo>
                    <a:pt x="26" y="0"/>
                  </a:lnTo>
                  <a:lnTo>
                    <a:pt x="14" y="6"/>
                  </a:lnTo>
                  <a:lnTo>
                    <a:pt x="11" y="23"/>
                  </a:lnTo>
                  <a:lnTo>
                    <a:pt x="4" y="32"/>
                  </a:lnTo>
                  <a:lnTo>
                    <a:pt x="0" y="43"/>
                  </a:lnTo>
                  <a:lnTo>
                    <a:pt x="4" y="54"/>
                  </a:lnTo>
                  <a:lnTo>
                    <a:pt x="14" y="63"/>
                  </a:lnTo>
                  <a:lnTo>
                    <a:pt x="15" y="74"/>
                  </a:lnTo>
                  <a:lnTo>
                    <a:pt x="15" y="89"/>
                  </a:lnTo>
                  <a:lnTo>
                    <a:pt x="26" y="100"/>
                  </a:lnTo>
                  <a:lnTo>
                    <a:pt x="41" y="89"/>
                  </a:lnTo>
                  <a:lnTo>
                    <a:pt x="60" y="75"/>
                  </a:lnTo>
                  <a:lnTo>
                    <a:pt x="101" y="57"/>
                  </a:lnTo>
                  <a:lnTo>
                    <a:pt x="109" y="47"/>
                  </a:lnTo>
                </a:path>
              </a:pathLst>
            </a:custGeom>
            <a:solidFill>
              <a:srgbClr val="0CC3D1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94" name="Freeform 100">
              <a:extLst>
                <a:ext uri="{FF2B5EF4-FFF2-40B4-BE49-F238E27FC236}">
                  <a16:creationId xmlns="" xmlns:a16="http://schemas.microsoft.com/office/drawing/2014/main" id="{F500B295-4006-4CC9-9B04-09D169BC73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2428" y="4206791"/>
              <a:ext cx="97762" cy="192827"/>
            </a:xfrm>
            <a:custGeom>
              <a:avLst/>
              <a:gdLst>
                <a:gd name="T0" fmla="*/ 18 w 64"/>
                <a:gd name="T1" fmla="*/ 0 h 125"/>
                <a:gd name="T2" fmla="*/ 18 w 64"/>
                <a:gd name="T3" fmla="*/ 14 h 125"/>
                <a:gd name="T4" fmla="*/ 12 w 64"/>
                <a:gd name="T5" fmla="*/ 20 h 125"/>
                <a:gd name="T6" fmla="*/ 9 w 64"/>
                <a:gd name="T7" fmla="*/ 28 h 125"/>
                <a:gd name="T8" fmla="*/ 1 w 64"/>
                <a:gd name="T9" fmla="*/ 36 h 125"/>
                <a:gd name="T10" fmla="*/ 0 w 64"/>
                <a:gd name="T11" fmla="*/ 50 h 125"/>
                <a:gd name="T12" fmla="*/ 7 w 64"/>
                <a:gd name="T13" fmla="*/ 59 h 125"/>
                <a:gd name="T14" fmla="*/ 7 w 64"/>
                <a:gd name="T15" fmla="*/ 70 h 125"/>
                <a:gd name="T16" fmla="*/ 18 w 64"/>
                <a:gd name="T17" fmla="*/ 73 h 125"/>
                <a:gd name="T18" fmla="*/ 22 w 64"/>
                <a:gd name="T19" fmla="*/ 90 h 125"/>
                <a:gd name="T20" fmla="*/ 18 w 64"/>
                <a:gd name="T21" fmla="*/ 101 h 125"/>
                <a:gd name="T22" fmla="*/ 25 w 64"/>
                <a:gd name="T23" fmla="*/ 116 h 125"/>
                <a:gd name="T24" fmla="*/ 32 w 64"/>
                <a:gd name="T25" fmla="*/ 124 h 125"/>
                <a:gd name="T26" fmla="*/ 41 w 64"/>
                <a:gd name="T27" fmla="*/ 123 h 125"/>
                <a:gd name="T28" fmla="*/ 45 w 64"/>
                <a:gd name="T29" fmla="*/ 117 h 125"/>
                <a:gd name="T30" fmla="*/ 57 w 64"/>
                <a:gd name="T31" fmla="*/ 116 h 125"/>
                <a:gd name="T32" fmla="*/ 60 w 64"/>
                <a:gd name="T33" fmla="*/ 109 h 125"/>
                <a:gd name="T34" fmla="*/ 59 w 64"/>
                <a:gd name="T35" fmla="*/ 94 h 125"/>
                <a:gd name="T36" fmla="*/ 50 w 64"/>
                <a:gd name="T37" fmla="*/ 89 h 125"/>
                <a:gd name="T38" fmla="*/ 45 w 64"/>
                <a:gd name="T39" fmla="*/ 83 h 125"/>
                <a:gd name="T40" fmla="*/ 45 w 64"/>
                <a:gd name="T41" fmla="*/ 70 h 125"/>
                <a:gd name="T42" fmla="*/ 51 w 64"/>
                <a:gd name="T43" fmla="*/ 65 h 125"/>
                <a:gd name="T44" fmla="*/ 61 w 64"/>
                <a:gd name="T45" fmla="*/ 66 h 125"/>
                <a:gd name="T46" fmla="*/ 63 w 64"/>
                <a:gd name="T47" fmla="*/ 51 h 125"/>
                <a:gd name="T48" fmla="*/ 61 w 64"/>
                <a:gd name="T49" fmla="*/ 36 h 125"/>
                <a:gd name="T50" fmla="*/ 55 w 64"/>
                <a:gd name="T51" fmla="*/ 30 h 125"/>
                <a:gd name="T52" fmla="*/ 44 w 64"/>
                <a:gd name="T53" fmla="*/ 29 h 125"/>
                <a:gd name="T54" fmla="*/ 41 w 64"/>
                <a:gd name="T55" fmla="*/ 15 h 125"/>
                <a:gd name="T56" fmla="*/ 33 w 64"/>
                <a:gd name="T57" fmla="*/ 14 h 125"/>
                <a:gd name="T58" fmla="*/ 29 w 64"/>
                <a:gd name="T59" fmla="*/ 2 h 125"/>
                <a:gd name="T60" fmla="*/ 18 w 64"/>
                <a:gd name="T6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125">
                  <a:moveTo>
                    <a:pt x="18" y="0"/>
                  </a:moveTo>
                  <a:lnTo>
                    <a:pt x="18" y="14"/>
                  </a:lnTo>
                  <a:lnTo>
                    <a:pt x="12" y="20"/>
                  </a:lnTo>
                  <a:lnTo>
                    <a:pt x="9" y="28"/>
                  </a:lnTo>
                  <a:lnTo>
                    <a:pt x="1" y="36"/>
                  </a:lnTo>
                  <a:lnTo>
                    <a:pt x="0" y="50"/>
                  </a:lnTo>
                  <a:lnTo>
                    <a:pt x="7" y="59"/>
                  </a:lnTo>
                  <a:lnTo>
                    <a:pt x="7" y="70"/>
                  </a:lnTo>
                  <a:lnTo>
                    <a:pt x="18" y="73"/>
                  </a:lnTo>
                  <a:lnTo>
                    <a:pt x="22" y="90"/>
                  </a:lnTo>
                  <a:lnTo>
                    <a:pt x="18" y="101"/>
                  </a:lnTo>
                  <a:lnTo>
                    <a:pt x="25" y="116"/>
                  </a:lnTo>
                  <a:lnTo>
                    <a:pt x="32" y="124"/>
                  </a:lnTo>
                  <a:lnTo>
                    <a:pt x="41" y="123"/>
                  </a:lnTo>
                  <a:lnTo>
                    <a:pt x="45" y="117"/>
                  </a:lnTo>
                  <a:lnTo>
                    <a:pt x="57" y="116"/>
                  </a:lnTo>
                  <a:lnTo>
                    <a:pt x="60" y="109"/>
                  </a:lnTo>
                  <a:lnTo>
                    <a:pt x="59" y="94"/>
                  </a:lnTo>
                  <a:lnTo>
                    <a:pt x="50" y="89"/>
                  </a:lnTo>
                  <a:lnTo>
                    <a:pt x="45" y="83"/>
                  </a:lnTo>
                  <a:lnTo>
                    <a:pt x="45" y="70"/>
                  </a:lnTo>
                  <a:lnTo>
                    <a:pt x="51" y="65"/>
                  </a:lnTo>
                  <a:lnTo>
                    <a:pt x="61" y="66"/>
                  </a:lnTo>
                  <a:lnTo>
                    <a:pt x="63" y="51"/>
                  </a:lnTo>
                  <a:lnTo>
                    <a:pt x="61" y="36"/>
                  </a:lnTo>
                  <a:lnTo>
                    <a:pt x="55" y="30"/>
                  </a:lnTo>
                  <a:lnTo>
                    <a:pt x="44" y="29"/>
                  </a:lnTo>
                  <a:lnTo>
                    <a:pt x="41" y="15"/>
                  </a:lnTo>
                  <a:lnTo>
                    <a:pt x="33" y="14"/>
                  </a:lnTo>
                  <a:lnTo>
                    <a:pt x="29" y="2"/>
                  </a:lnTo>
                  <a:lnTo>
                    <a:pt x="18" y="0"/>
                  </a:lnTo>
                </a:path>
              </a:pathLst>
            </a:custGeom>
            <a:solidFill>
              <a:srgbClr val="0CC3D1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95" name="Freeform 101">
              <a:extLst>
                <a:ext uri="{FF2B5EF4-FFF2-40B4-BE49-F238E27FC236}">
                  <a16:creationId xmlns="" xmlns:a16="http://schemas.microsoft.com/office/drawing/2014/main" id="{9E73D0A9-2239-4F1D-8EDB-3EE11D078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9897" y="4261884"/>
              <a:ext cx="92254" cy="126715"/>
            </a:xfrm>
            <a:custGeom>
              <a:avLst/>
              <a:gdLst>
                <a:gd name="T0" fmla="*/ 19 w 61"/>
                <a:gd name="T1" fmla="*/ 15 h 82"/>
                <a:gd name="T2" fmla="*/ 17 w 61"/>
                <a:gd name="T3" fmla="*/ 30 h 82"/>
                <a:gd name="T4" fmla="*/ 7 w 61"/>
                <a:gd name="T5" fmla="*/ 29 h 82"/>
                <a:gd name="T6" fmla="*/ 0 w 61"/>
                <a:gd name="T7" fmla="*/ 34 h 82"/>
                <a:gd name="T8" fmla="*/ 1 w 61"/>
                <a:gd name="T9" fmla="*/ 47 h 82"/>
                <a:gd name="T10" fmla="*/ 6 w 61"/>
                <a:gd name="T11" fmla="*/ 53 h 82"/>
                <a:gd name="T12" fmla="*/ 14 w 61"/>
                <a:gd name="T13" fmla="*/ 59 h 82"/>
                <a:gd name="T14" fmla="*/ 15 w 61"/>
                <a:gd name="T15" fmla="*/ 73 h 82"/>
                <a:gd name="T16" fmla="*/ 13 w 61"/>
                <a:gd name="T17" fmla="*/ 81 h 82"/>
                <a:gd name="T18" fmla="*/ 30 w 61"/>
                <a:gd name="T19" fmla="*/ 80 h 82"/>
                <a:gd name="T20" fmla="*/ 30 w 61"/>
                <a:gd name="T21" fmla="*/ 67 h 82"/>
                <a:gd name="T22" fmla="*/ 52 w 61"/>
                <a:gd name="T23" fmla="*/ 65 h 82"/>
                <a:gd name="T24" fmla="*/ 56 w 61"/>
                <a:gd name="T25" fmla="*/ 61 h 82"/>
                <a:gd name="T26" fmla="*/ 56 w 61"/>
                <a:gd name="T27" fmla="*/ 19 h 82"/>
                <a:gd name="T28" fmla="*/ 60 w 61"/>
                <a:gd name="T29" fmla="*/ 10 h 82"/>
                <a:gd name="T30" fmla="*/ 54 w 61"/>
                <a:gd name="T31" fmla="*/ 0 h 82"/>
                <a:gd name="T32" fmla="*/ 37 w 61"/>
                <a:gd name="T33" fmla="*/ 0 h 82"/>
                <a:gd name="T34" fmla="*/ 32 w 61"/>
                <a:gd name="T35" fmla="*/ 8 h 82"/>
                <a:gd name="T36" fmla="*/ 19 w 61"/>
                <a:gd name="T37" fmla="*/ 1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82">
                  <a:moveTo>
                    <a:pt x="19" y="15"/>
                  </a:moveTo>
                  <a:lnTo>
                    <a:pt x="17" y="30"/>
                  </a:lnTo>
                  <a:lnTo>
                    <a:pt x="7" y="29"/>
                  </a:lnTo>
                  <a:lnTo>
                    <a:pt x="0" y="34"/>
                  </a:lnTo>
                  <a:lnTo>
                    <a:pt x="1" y="47"/>
                  </a:lnTo>
                  <a:lnTo>
                    <a:pt x="6" y="53"/>
                  </a:lnTo>
                  <a:lnTo>
                    <a:pt x="14" y="59"/>
                  </a:lnTo>
                  <a:lnTo>
                    <a:pt x="15" y="73"/>
                  </a:lnTo>
                  <a:lnTo>
                    <a:pt x="13" y="81"/>
                  </a:lnTo>
                  <a:lnTo>
                    <a:pt x="30" y="80"/>
                  </a:lnTo>
                  <a:lnTo>
                    <a:pt x="30" y="67"/>
                  </a:lnTo>
                  <a:lnTo>
                    <a:pt x="52" y="65"/>
                  </a:lnTo>
                  <a:lnTo>
                    <a:pt x="56" y="61"/>
                  </a:lnTo>
                  <a:lnTo>
                    <a:pt x="56" y="19"/>
                  </a:lnTo>
                  <a:lnTo>
                    <a:pt x="60" y="10"/>
                  </a:lnTo>
                  <a:lnTo>
                    <a:pt x="54" y="0"/>
                  </a:lnTo>
                  <a:lnTo>
                    <a:pt x="37" y="0"/>
                  </a:lnTo>
                  <a:lnTo>
                    <a:pt x="32" y="8"/>
                  </a:lnTo>
                  <a:lnTo>
                    <a:pt x="19" y="15"/>
                  </a:lnTo>
                </a:path>
              </a:pathLst>
            </a:custGeom>
            <a:solidFill>
              <a:srgbClr val="0CC3D1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96" name="Freeform 102">
              <a:extLst>
                <a:ext uri="{FF2B5EF4-FFF2-40B4-BE49-F238E27FC236}">
                  <a16:creationId xmlns="" xmlns:a16="http://schemas.microsoft.com/office/drawing/2014/main" id="{2D65397B-3449-48E6-9020-50ADB184E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6028" y="4314223"/>
              <a:ext cx="886738" cy="991680"/>
            </a:xfrm>
            <a:custGeom>
              <a:avLst/>
              <a:gdLst>
                <a:gd name="T0" fmla="*/ 58 w 573"/>
                <a:gd name="T1" fmla="*/ 58 h 641"/>
                <a:gd name="T2" fmla="*/ 62 w 573"/>
                <a:gd name="T3" fmla="*/ 98 h 641"/>
                <a:gd name="T4" fmla="*/ 57 w 573"/>
                <a:gd name="T5" fmla="*/ 131 h 641"/>
                <a:gd name="T6" fmla="*/ 29 w 573"/>
                <a:gd name="T7" fmla="*/ 147 h 641"/>
                <a:gd name="T8" fmla="*/ 18 w 573"/>
                <a:gd name="T9" fmla="*/ 178 h 641"/>
                <a:gd name="T10" fmla="*/ 0 w 573"/>
                <a:gd name="T11" fmla="*/ 201 h 641"/>
                <a:gd name="T12" fmla="*/ 17 w 573"/>
                <a:gd name="T13" fmla="*/ 228 h 641"/>
                <a:gd name="T14" fmla="*/ 42 w 573"/>
                <a:gd name="T15" fmla="*/ 241 h 641"/>
                <a:gd name="T16" fmla="*/ 71 w 573"/>
                <a:gd name="T17" fmla="*/ 259 h 641"/>
                <a:gd name="T18" fmla="*/ 96 w 573"/>
                <a:gd name="T19" fmla="*/ 252 h 641"/>
                <a:gd name="T20" fmla="*/ 108 w 573"/>
                <a:gd name="T21" fmla="*/ 235 h 641"/>
                <a:gd name="T22" fmla="*/ 136 w 573"/>
                <a:gd name="T23" fmla="*/ 277 h 641"/>
                <a:gd name="T24" fmla="*/ 163 w 573"/>
                <a:gd name="T25" fmla="*/ 286 h 641"/>
                <a:gd name="T26" fmla="*/ 190 w 573"/>
                <a:gd name="T27" fmla="*/ 299 h 641"/>
                <a:gd name="T28" fmla="*/ 207 w 573"/>
                <a:gd name="T29" fmla="*/ 316 h 641"/>
                <a:gd name="T30" fmla="*/ 204 w 573"/>
                <a:gd name="T31" fmla="*/ 343 h 641"/>
                <a:gd name="T32" fmla="*/ 230 w 573"/>
                <a:gd name="T33" fmla="*/ 359 h 641"/>
                <a:gd name="T34" fmla="*/ 245 w 573"/>
                <a:gd name="T35" fmla="*/ 376 h 641"/>
                <a:gd name="T36" fmla="*/ 230 w 573"/>
                <a:gd name="T37" fmla="*/ 405 h 641"/>
                <a:gd name="T38" fmla="*/ 243 w 573"/>
                <a:gd name="T39" fmla="*/ 431 h 641"/>
                <a:gd name="T40" fmla="*/ 268 w 573"/>
                <a:gd name="T41" fmla="*/ 445 h 641"/>
                <a:gd name="T42" fmla="*/ 295 w 573"/>
                <a:gd name="T43" fmla="*/ 464 h 641"/>
                <a:gd name="T44" fmla="*/ 302 w 573"/>
                <a:gd name="T45" fmla="*/ 520 h 641"/>
                <a:gd name="T46" fmla="*/ 299 w 573"/>
                <a:gd name="T47" fmla="*/ 533 h 641"/>
                <a:gd name="T48" fmla="*/ 277 w 573"/>
                <a:gd name="T49" fmla="*/ 557 h 641"/>
                <a:gd name="T50" fmla="*/ 269 w 573"/>
                <a:gd name="T51" fmla="*/ 584 h 641"/>
                <a:gd name="T52" fmla="*/ 320 w 573"/>
                <a:gd name="T53" fmla="*/ 629 h 641"/>
                <a:gd name="T54" fmla="*/ 331 w 573"/>
                <a:gd name="T55" fmla="*/ 611 h 641"/>
                <a:gd name="T56" fmla="*/ 342 w 573"/>
                <a:gd name="T57" fmla="*/ 581 h 641"/>
                <a:gd name="T58" fmla="*/ 339 w 573"/>
                <a:gd name="T59" fmla="*/ 603 h 641"/>
                <a:gd name="T60" fmla="*/ 364 w 573"/>
                <a:gd name="T61" fmla="*/ 578 h 641"/>
                <a:gd name="T62" fmla="*/ 383 w 573"/>
                <a:gd name="T63" fmla="*/ 500 h 641"/>
                <a:gd name="T64" fmla="*/ 403 w 573"/>
                <a:gd name="T65" fmla="*/ 476 h 641"/>
                <a:gd name="T66" fmla="*/ 456 w 573"/>
                <a:gd name="T67" fmla="*/ 455 h 641"/>
                <a:gd name="T68" fmla="*/ 486 w 573"/>
                <a:gd name="T69" fmla="*/ 420 h 641"/>
                <a:gd name="T70" fmla="*/ 501 w 573"/>
                <a:gd name="T71" fmla="*/ 365 h 641"/>
                <a:gd name="T72" fmla="*/ 525 w 573"/>
                <a:gd name="T73" fmla="*/ 280 h 641"/>
                <a:gd name="T74" fmla="*/ 536 w 573"/>
                <a:gd name="T75" fmla="*/ 247 h 641"/>
                <a:gd name="T76" fmla="*/ 558 w 573"/>
                <a:gd name="T77" fmla="*/ 226 h 641"/>
                <a:gd name="T78" fmla="*/ 563 w 573"/>
                <a:gd name="T79" fmla="*/ 198 h 641"/>
                <a:gd name="T80" fmla="*/ 562 w 573"/>
                <a:gd name="T81" fmla="*/ 184 h 641"/>
                <a:gd name="T82" fmla="*/ 542 w 573"/>
                <a:gd name="T83" fmla="*/ 148 h 641"/>
                <a:gd name="T84" fmla="*/ 513 w 573"/>
                <a:gd name="T85" fmla="*/ 130 h 641"/>
                <a:gd name="T86" fmla="*/ 486 w 573"/>
                <a:gd name="T87" fmla="*/ 114 h 641"/>
                <a:gd name="T88" fmla="*/ 456 w 573"/>
                <a:gd name="T89" fmla="*/ 109 h 641"/>
                <a:gd name="T90" fmla="*/ 426 w 573"/>
                <a:gd name="T91" fmla="*/ 92 h 641"/>
                <a:gd name="T92" fmla="*/ 385 w 573"/>
                <a:gd name="T93" fmla="*/ 84 h 641"/>
                <a:gd name="T94" fmla="*/ 358 w 573"/>
                <a:gd name="T95" fmla="*/ 102 h 641"/>
                <a:gd name="T96" fmla="*/ 362 w 573"/>
                <a:gd name="T97" fmla="*/ 74 h 641"/>
                <a:gd name="T98" fmla="*/ 334 w 573"/>
                <a:gd name="T99" fmla="*/ 90 h 641"/>
                <a:gd name="T100" fmla="*/ 330 w 573"/>
                <a:gd name="T101" fmla="*/ 81 h 641"/>
                <a:gd name="T102" fmla="*/ 349 w 573"/>
                <a:gd name="T103" fmla="*/ 48 h 641"/>
                <a:gd name="T104" fmla="*/ 318 w 573"/>
                <a:gd name="T105" fmla="*/ 14 h 641"/>
                <a:gd name="T106" fmla="*/ 302 w 573"/>
                <a:gd name="T107" fmla="*/ 40 h 641"/>
                <a:gd name="T108" fmla="*/ 259 w 573"/>
                <a:gd name="T109" fmla="*/ 33 h 641"/>
                <a:gd name="T110" fmla="*/ 230 w 573"/>
                <a:gd name="T111" fmla="*/ 47 h 641"/>
                <a:gd name="T112" fmla="*/ 209 w 573"/>
                <a:gd name="T113" fmla="*/ 46 h 641"/>
                <a:gd name="T114" fmla="*/ 203 w 573"/>
                <a:gd name="T115" fmla="*/ 3 h 641"/>
                <a:gd name="T116" fmla="*/ 162 w 573"/>
                <a:gd name="T117" fmla="*/ 11 h 641"/>
                <a:gd name="T118" fmla="*/ 136 w 573"/>
                <a:gd name="T119" fmla="*/ 7 h 641"/>
                <a:gd name="T120" fmla="*/ 143 w 573"/>
                <a:gd name="T121" fmla="*/ 36 h 641"/>
                <a:gd name="T122" fmla="*/ 117 w 573"/>
                <a:gd name="T123" fmla="*/ 58 h 641"/>
                <a:gd name="T124" fmla="*/ 89 w 573"/>
                <a:gd name="T125" fmla="*/ 39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73" h="641">
                  <a:moveTo>
                    <a:pt x="89" y="39"/>
                  </a:moveTo>
                  <a:lnTo>
                    <a:pt x="64" y="47"/>
                  </a:lnTo>
                  <a:lnTo>
                    <a:pt x="58" y="58"/>
                  </a:lnTo>
                  <a:lnTo>
                    <a:pt x="66" y="65"/>
                  </a:lnTo>
                  <a:lnTo>
                    <a:pt x="58" y="70"/>
                  </a:lnTo>
                  <a:lnTo>
                    <a:pt x="62" y="98"/>
                  </a:lnTo>
                  <a:lnTo>
                    <a:pt x="62" y="111"/>
                  </a:lnTo>
                  <a:lnTo>
                    <a:pt x="47" y="113"/>
                  </a:lnTo>
                  <a:lnTo>
                    <a:pt x="57" y="131"/>
                  </a:lnTo>
                  <a:lnTo>
                    <a:pt x="53" y="145"/>
                  </a:lnTo>
                  <a:lnTo>
                    <a:pt x="42" y="151"/>
                  </a:lnTo>
                  <a:lnTo>
                    <a:pt x="29" y="147"/>
                  </a:lnTo>
                  <a:lnTo>
                    <a:pt x="19" y="154"/>
                  </a:lnTo>
                  <a:lnTo>
                    <a:pt x="14" y="168"/>
                  </a:lnTo>
                  <a:lnTo>
                    <a:pt x="18" y="178"/>
                  </a:lnTo>
                  <a:lnTo>
                    <a:pt x="11" y="183"/>
                  </a:lnTo>
                  <a:lnTo>
                    <a:pt x="3" y="187"/>
                  </a:lnTo>
                  <a:lnTo>
                    <a:pt x="0" y="201"/>
                  </a:lnTo>
                  <a:lnTo>
                    <a:pt x="3" y="210"/>
                  </a:lnTo>
                  <a:lnTo>
                    <a:pt x="14" y="219"/>
                  </a:lnTo>
                  <a:lnTo>
                    <a:pt x="17" y="228"/>
                  </a:lnTo>
                  <a:lnTo>
                    <a:pt x="27" y="230"/>
                  </a:lnTo>
                  <a:lnTo>
                    <a:pt x="29" y="238"/>
                  </a:lnTo>
                  <a:lnTo>
                    <a:pt x="42" y="241"/>
                  </a:lnTo>
                  <a:lnTo>
                    <a:pt x="53" y="234"/>
                  </a:lnTo>
                  <a:lnTo>
                    <a:pt x="58" y="252"/>
                  </a:lnTo>
                  <a:lnTo>
                    <a:pt x="71" y="259"/>
                  </a:lnTo>
                  <a:lnTo>
                    <a:pt x="81" y="259"/>
                  </a:lnTo>
                  <a:lnTo>
                    <a:pt x="91" y="256"/>
                  </a:lnTo>
                  <a:lnTo>
                    <a:pt x="96" y="252"/>
                  </a:lnTo>
                  <a:lnTo>
                    <a:pt x="99" y="245"/>
                  </a:lnTo>
                  <a:lnTo>
                    <a:pt x="107" y="246"/>
                  </a:lnTo>
                  <a:lnTo>
                    <a:pt x="108" y="235"/>
                  </a:lnTo>
                  <a:lnTo>
                    <a:pt x="128" y="237"/>
                  </a:lnTo>
                  <a:lnTo>
                    <a:pt x="130" y="267"/>
                  </a:lnTo>
                  <a:lnTo>
                    <a:pt x="136" y="277"/>
                  </a:lnTo>
                  <a:lnTo>
                    <a:pt x="138" y="282"/>
                  </a:lnTo>
                  <a:lnTo>
                    <a:pt x="161" y="282"/>
                  </a:lnTo>
                  <a:lnTo>
                    <a:pt x="163" y="286"/>
                  </a:lnTo>
                  <a:lnTo>
                    <a:pt x="173" y="288"/>
                  </a:lnTo>
                  <a:lnTo>
                    <a:pt x="175" y="297"/>
                  </a:lnTo>
                  <a:lnTo>
                    <a:pt x="190" y="299"/>
                  </a:lnTo>
                  <a:lnTo>
                    <a:pt x="197" y="301"/>
                  </a:lnTo>
                  <a:lnTo>
                    <a:pt x="199" y="315"/>
                  </a:lnTo>
                  <a:lnTo>
                    <a:pt x="207" y="316"/>
                  </a:lnTo>
                  <a:lnTo>
                    <a:pt x="199" y="322"/>
                  </a:lnTo>
                  <a:lnTo>
                    <a:pt x="200" y="342"/>
                  </a:lnTo>
                  <a:lnTo>
                    <a:pt x="204" y="343"/>
                  </a:lnTo>
                  <a:lnTo>
                    <a:pt x="209" y="349"/>
                  </a:lnTo>
                  <a:lnTo>
                    <a:pt x="229" y="348"/>
                  </a:lnTo>
                  <a:lnTo>
                    <a:pt x="230" y="359"/>
                  </a:lnTo>
                  <a:lnTo>
                    <a:pt x="238" y="361"/>
                  </a:lnTo>
                  <a:lnTo>
                    <a:pt x="240" y="372"/>
                  </a:lnTo>
                  <a:lnTo>
                    <a:pt x="245" y="376"/>
                  </a:lnTo>
                  <a:lnTo>
                    <a:pt x="243" y="394"/>
                  </a:lnTo>
                  <a:lnTo>
                    <a:pt x="238" y="403"/>
                  </a:lnTo>
                  <a:lnTo>
                    <a:pt x="230" y="405"/>
                  </a:lnTo>
                  <a:lnTo>
                    <a:pt x="231" y="416"/>
                  </a:lnTo>
                  <a:lnTo>
                    <a:pt x="242" y="420"/>
                  </a:lnTo>
                  <a:lnTo>
                    <a:pt x="243" y="431"/>
                  </a:lnTo>
                  <a:lnTo>
                    <a:pt x="257" y="435"/>
                  </a:lnTo>
                  <a:lnTo>
                    <a:pt x="260" y="442"/>
                  </a:lnTo>
                  <a:lnTo>
                    <a:pt x="268" y="445"/>
                  </a:lnTo>
                  <a:lnTo>
                    <a:pt x="281" y="446"/>
                  </a:lnTo>
                  <a:lnTo>
                    <a:pt x="283" y="463"/>
                  </a:lnTo>
                  <a:lnTo>
                    <a:pt x="295" y="464"/>
                  </a:lnTo>
                  <a:lnTo>
                    <a:pt x="297" y="501"/>
                  </a:lnTo>
                  <a:lnTo>
                    <a:pt x="300" y="504"/>
                  </a:lnTo>
                  <a:lnTo>
                    <a:pt x="302" y="520"/>
                  </a:lnTo>
                  <a:lnTo>
                    <a:pt x="309" y="520"/>
                  </a:lnTo>
                  <a:lnTo>
                    <a:pt x="310" y="531"/>
                  </a:lnTo>
                  <a:lnTo>
                    <a:pt x="299" y="533"/>
                  </a:lnTo>
                  <a:lnTo>
                    <a:pt x="292" y="543"/>
                  </a:lnTo>
                  <a:lnTo>
                    <a:pt x="285" y="546"/>
                  </a:lnTo>
                  <a:lnTo>
                    <a:pt x="277" y="557"/>
                  </a:lnTo>
                  <a:lnTo>
                    <a:pt x="269" y="565"/>
                  </a:lnTo>
                  <a:lnTo>
                    <a:pt x="264" y="576"/>
                  </a:lnTo>
                  <a:lnTo>
                    <a:pt x="269" y="584"/>
                  </a:lnTo>
                  <a:lnTo>
                    <a:pt x="283" y="589"/>
                  </a:lnTo>
                  <a:lnTo>
                    <a:pt x="314" y="618"/>
                  </a:lnTo>
                  <a:lnTo>
                    <a:pt x="320" y="629"/>
                  </a:lnTo>
                  <a:lnTo>
                    <a:pt x="323" y="640"/>
                  </a:lnTo>
                  <a:lnTo>
                    <a:pt x="330" y="628"/>
                  </a:lnTo>
                  <a:lnTo>
                    <a:pt x="331" y="611"/>
                  </a:lnTo>
                  <a:lnTo>
                    <a:pt x="335" y="599"/>
                  </a:lnTo>
                  <a:lnTo>
                    <a:pt x="336" y="580"/>
                  </a:lnTo>
                  <a:lnTo>
                    <a:pt x="342" y="581"/>
                  </a:lnTo>
                  <a:lnTo>
                    <a:pt x="345" y="585"/>
                  </a:lnTo>
                  <a:lnTo>
                    <a:pt x="343" y="595"/>
                  </a:lnTo>
                  <a:lnTo>
                    <a:pt x="339" y="603"/>
                  </a:lnTo>
                  <a:lnTo>
                    <a:pt x="353" y="598"/>
                  </a:lnTo>
                  <a:lnTo>
                    <a:pt x="356" y="585"/>
                  </a:lnTo>
                  <a:lnTo>
                    <a:pt x="364" y="578"/>
                  </a:lnTo>
                  <a:lnTo>
                    <a:pt x="362" y="558"/>
                  </a:lnTo>
                  <a:lnTo>
                    <a:pt x="378" y="548"/>
                  </a:lnTo>
                  <a:lnTo>
                    <a:pt x="383" y="500"/>
                  </a:lnTo>
                  <a:lnTo>
                    <a:pt x="386" y="489"/>
                  </a:lnTo>
                  <a:lnTo>
                    <a:pt x="398" y="484"/>
                  </a:lnTo>
                  <a:lnTo>
                    <a:pt x="403" y="476"/>
                  </a:lnTo>
                  <a:lnTo>
                    <a:pt x="411" y="470"/>
                  </a:lnTo>
                  <a:lnTo>
                    <a:pt x="426" y="459"/>
                  </a:lnTo>
                  <a:lnTo>
                    <a:pt x="456" y="455"/>
                  </a:lnTo>
                  <a:lnTo>
                    <a:pt x="459" y="447"/>
                  </a:lnTo>
                  <a:lnTo>
                    <a:pt x="482" y="446"/>
                  </a:lnTo>
                  <a:lnTo>
                    <a:pt x="486" y="420"/>
                  </a:lnTo>
                  <a:lnTo>
                    <a:pt x="493" y="408"/>
                  </a:lnTo>
                  <a:lnTo>
                    <a:pt x="499" y="392"/>
                  </a:lnTo>
                  <a:lnTo>
                    <a:pt x="501" y="365"/>
                  </a:lnTo>
                  <a:lnTo>
                    <a:pt x="508" y="361"/>
                  </a:lnTo>
                  <a:lnTo>
                    <a:pt x="512" y="285"/>
                  </a:lnTo>
                  <a:lnTo>
                    <a:pt x="525" y="280"/>
                  </a:lnTo>
                  <a:lnTo>
                    <a:pt x="525" y="265"/>
                  </a:lnTo>
                  <a:lnTo>
                    <a:pt x="532" y="261"/>
                  </a:lnTo>
                  <a:lnTo>
                    <a:pt x="536" y="247"/>
                  </a:lnTo>
                  <a:lnTo>
                    <a:pt x="543" y="244"/>
                  </a:lnTo>
                  <a:lnTo>
                    <a:pt x="547" y="230"/>
                  </a:lnTo>
                  <a:lnTo>
                    <a:pt x="558" y="226"/>
                  </a:lnTo>
                  <a:lnTo>
                    <a:pt x="558" y="214"/>
                  </a:lnTo>
                  <a:lnTo>
                    <a:pt x="564" y="212"/>
                  </a:lnTo>
                  <a:lnTo>
                    <a:pt x="563" y="198"/>
                  </a:lnTo>
                  <a:lnTo>
                    <a:pt x="569" y="198"/>
                  </a:lnTo>
                  <a:lnTo>
                    <a:pt x="572" y="185"/>
                  </a:lnTo>
                  <a:lnTo>
                    <a:pt x="562" y="184"/>
                  </a:lnTo>
                  <a:lnTo>
                    <a:pt x="559" y="156"/>
                  </a:lnTo>
                  <a:lnTo>
                    <a:pt x="553" y="150"/>
                  </a:lnTo>
                  <a:lnTo>
                    <a:pt x="542" y="148"/>
                  </a:lnTo>
                  <a:lnTo>
                    <a:pt x="533" y="142"/>
                  </a:lnTo>
                  <a:lnTo>
                    <a:pt x="525" y="130"/>
                  </a:lnTo>
                  <a:lnTo>
                    <a:pt x="513" y="130"/>
                  </a:lnTo>
                  <a:lnTo>
                    <a:pt x="510" y="119"/>
                  </a:lnTo>
                  <a:lnTo>
                    <a:pt x="500" y="114"/>
                  </a:lnTo>
                  <a:lnTo>
                    <a:pt x="486" y="114"/>
                  </a:lnTo>
                  <a:lnTo>
                    <a:pt x="472" y="111"/>
                  </a:lnTo>
                  <a:lnTo>
                    <a:pt x="465" y="104"/>
                  </a:lnTo>
                  <a:lnTo>
                    <a:pt x="456" y="109"/>
                  </a:lnTo>
                  <a:lnTo>
                    <a:pt x="447" y="110"/>
                  </a:lnTo>
                  <a:lnTo>
                    <a:pt x="435" y="103"/>
                  </a:lnTo>
                  <a:lnTo>
                    <a:pt x="426" y="92"/>
                  </a:lnTo>
                  <a:lnTo>
                    <a:pt x="414" y="84"/>
                  </a:lnTo>
                  <a:lnTo>
                    <a:pt x="401" y="82"/>
                  </a:lnTo>
                  <a:lnTo>
                    <a:pt x="385" y="84"/>
                  </a:lnTo>
                  <a:lnTo>
                    <a:pt x="375" y="87"/>
                  </a:lnTo>
                  <a:lnTo>
                    <a:pt x="371" y="95"/>
                  </a:lnTo>
                  <a:lnTo>
                    <a:pt x="358" y="102"/>
                  </a:lnTo>
                  <a:lnTo>
                    <a:pt x="364" y="92"/>
                  </a:lnTo>
                  <a:lnTo>
                    <a:pt x="370" y="80"/>
                  </a:lnTo>
                  <a:lnTo>
                    <a:pt x="362" y="74"/>
                  </a:lnTo>
                  <a:lnTo>
                    <a:pt x="351" y="74"/>
                  </a:lnTo>
                  <a:lnTo>
                    <a:pt x="342" y="81"/>
                  </a:lnTo>
                  <a:lnTo>
                    <a:pt x="334" y="90"/>
                  </a:lnTo>
                  <a:lnTo>
                    <a:pt x="327" y="99"/>
                  </a:lnTo>
                  <a:lnTo>
                    <a:pt x="317" y="103"/>
                  </a:lnTo>
                  <a:lnTo>
                    <a:pt x="330" y="81"/>
                  </a:lnTo>
                  <a:lnTo>
                    <a:pt x="338" y="70"/>
                  </a:lnTo>
                  <a:lnTo>
                    <a:pt x="345" y="56"/>
                  </a:lnTo>
                  <a:lnTo>
                    <a:pt x="349" y="48"/>
                  </a:lnTo>
                  <a:lnTo>
                    <a:pt x="338" y="23"/>
                  </a:lnTo>
                  <a:lnTo>
                    <a:pt x="330" y="14"/>
                  </a:lnTo>
                  <a:lnTo>
                    <a:pt x="318" y="14"/>
                  </a:lnTo>
                  <a:lnTo>
                    <a:pt x="310" y="22"/>
                  </a:lnTo>
                  <a:lnTo>
                    <a:pt x="305" y="31"/>
                  </a:lnTo>
                  <a:lnTo>
                    <a:pt x="302" y="40"/>
                  </a:lnTo>
                  <a:lnTo>
                    <a:pt x="286" y="38"/>
                  </a:lnTo>
                  <a:lnTo>
                    <a:pt x="280" y="31"/>
                  </a:lnTo>
                  <a:lnTo>
                    <a:pt x="259" y="33"/>
                  </a:lnTo>
                  <a:lnTo>
                    <a:pt x="258" y="46"/>
                  </a:lnTo>
                  <a:lnTo>
                    <a:pt x="242" y="47"/>
                  </a:lnTo>
                  <a:lnTo>
                    <a:pt x="230" y="47"/>
                  </a:lnTo>
                  <a:lnTo>
                    <a:pt x="225" y="53"/>
                  </a:lnTo>
                  <a:lnTo>
                    <a:pt x="216" y="54"/>
                  </a:lnTo>
                  <a:lnTo>
                    <a:pt x="209" y="46"/>
                  </a:lnTo>
                  <a:lnTo>
                    <a:pt x="202" y="31"/>
                  </a:lnTo>
                  <a:lnTo>
                    <a:pt x="206" y="20"/>
                  </a:lnTo>
                  <a:lnTo>
                    <a:pt x="203" y="3"/>
                  </a:lnTo>
                  <a:lnTo>
                    <a:pt x="191" y="0"/>
                  </a:lnTo>
                  <a:lnTo>
                    <a:pt x="187" y="9"/>
                  </a:lnTo>
                  <a:lnTo>
                    <a:pt x="162" y="11"/>
                  </a:lnTo>
                  <a:lnTo>
                    <a:pt x="154" y="16"/>
                  </a:lnTo>
                  <a:lnTo>
                    <a:pt x="142" y="5"/>
                  </a:lnTo>
                  <a:lnTo>
                    <a:pt x="136" y="7"/>
                  </a:lnTo>
                  <a:lnTo>
                    <a:pt x="132" y="20"/>
                  </a:lnTo>
                  <a:lnTo>
                    <a:pt x="134" y="29"/>
                  </a:lnTo>
                  <a:lnTo>
                    <a:pt x="143" y="36"/>
                  </a:lnTo>
                  <a:lnTo>
                    <a:pt x="144" y="47"/>
                  </a:lnTo>
                  <a:lnTo>
                    <a:pt x="132" y="56"/>
                  </a:lnTo>
                  <a:lnTo>
                    <a:pt x="117" y="58"/>
                  </a:lnTo>
                  <a:lnTo>
                    <a:pt x="106" y="53"/>
                  </a:lnTo>
                  <a:lnTo>
                    <a:pt x="98" y="42"/>
                  </a:lnTo>
                  <a:lnTo>
                    <a:pt x="89" y="39"/>
                  </a:lnTo>
                </a:path>
              </a:pathLst>
            </a:custGeom>
            <a:solidFill>
              <a:srgbClr val="0CC3D1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97" name="Freeform 103">
              <a:extLst>
                <a:ext uri="{FF2B5EF4-FFF2-40B4-BE49-F238E27FC236}">
                  <a16:creationId xmlns="" xmlns:a16="http://schemas.microsoft.com/office/drawing/2014/main" id="{C7D31933-B66B-4263-A8B1-1385E55EC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4381" y="2498897"/>
              <a:ext cx="203784" cy="125337"/>
            </a:xfrm>
            <a:custGeom>
              <a:avLst/>
              <a:gdLst>
                <a:gd name="T0" fmla="*/ 40 w 133"/>
                <a:gd name="T1" fmla="*/ 15 h 81"/>
                <a:gd name="T2" fmla="*/ 22 w 133"/>
                <a:gd name="T3" fmla="*/ 0 h 81"/>
                <a:gd name="T4" fmla="*/ 0 w 133"/>
                <a:gd name="T5" fmla="*/ 25 h 81"/>
                <a:gd name="T6" fmla="*/ 2 w 133"/>
                <a:gd name="T7" fmla="*/ 37 h 81"/>
                <a:gd name="T8" fmla="*/ 27 w 133"/>
                <a:gd name="T9" fmla="*/ 32 h 81"/>
                <a:gd name="T10" fmla="*/ 27 w 133"/>
                <a:gd name="T11" fmla="*/ 52 h 81"/>
                <a:gd name="T12" fmla="*/ 19 w 133"/>
                <a:gd name="T13" fmla="*/ 65 h 81"/>
                <a:gd name="T14" fmla="*/ 41 w 133"/>
                <a:gd name="T15" fmla="*/ 60 h 81"/>
                <a:gd name="T16" fmla="*/ 64 w 133"/>
                <a:gd name="T17" fmla="*/ 71 h 81"/>
                <a:gd name="T18" fmla="*/ 72 w 133"/>
                <a:gd name="T19" fmla="*/ 80 h 81"/>
                <a:gd name="T20" fmla="*/ 91 w 133"/>
                <a:gd name="T21" fmla="*/ 60 h 81"/>
                <a:gd name="T22" fmla="*/ 109 w 133"/>
                <a:gd name="T23" fmla="*/ 60 h 81"/>
                <a:gd name="T24" fmla="*/ 127 w 133"/>
                <a:gd name="T25" fmla="*/ 48 h 81"/>
                <a:gd name="T26" fmla="*/ 132 w 133"/>
                <a:gd name="T27" fmla="*/ 27 h 81"/>
                <a:gd name="T28" fmla="*/ 127 w 133"/>
                <a:gd name="T29" fmla="*/ 4 h 81"/>
                <a:gd name="T30" fmla="*/ 102 w 133"/>
                <a:gd name="T31" fmla="*/ 4 h 81"/>
                <a:gd name="T32" fmla="*/ 77 w 133"/>
                <a:gd name="T33" fmla="*/ 12 h 81"/>
                <a:gd name="T34" fmla="*/ 49 w 133"/>
                <a:gd name="T35" fmla="*/ 3 h 81"/>
                <a:gd name="T36" fmla="*/ 40 w 133"/>
                <a:gd name="T37" fmla="*/ 1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3" h="81">
                  <a:moveTo>
                    <a:pt x="40" y="15"/>
                  </a:moveTo>
                  <a:lnTo>
                    <a:pt x="22" y="0"/>
                  </a:lnTo>
                  <a:lnTo>
                    <a:pt x="0" y="25"/>
                  </a:lnTo>
                  <a:lnTo>
                    <a:pt x="2" y="37"/>
                  </a:lnTo>
                  <a:lnTo>
                    <a:pt x="27" y="32"/>
                  </a:lnTo>
                  <a:lnTo>
                    <a:pt x="27" y="52"/>
                  </a:lnTo>
                  <a:lnTo>
                    <a:pt x="19" y="65"/>
                  </a:lnTo>
                  <a:lnTo>
                    <a:pt x="41" y="60"/>
                  </a:lnTo>
                  <a:lnTo>
                    <a:pt x="64" y="71"/>
                  </a:lnTo>
                  <a:lnTo>
                    <a:pt x="72" y="80"/>
                  </a:lnTo>
                  <a:lnTo>
                    <a:pt x="91" y="60"/>
                  </a:lnTo>
                  <a:lnTo>
                    <a:pt x="109" y="60"/>
                  </a:lnTo>
                  <a:lnTo>
                    <a:pt x="127" y="48"/>
                  </a:lnTo>
                  <a:lnTo>
                    <a:pt x="132" y="27"/>
                  </a:lnTo>
                  <a:lnTo>
                    <a:pt x="127" y="4"/>
                  </a:lnTo>
                  <a:lnTo>
                    <a:pt x="102" y="4"/>
                  </a:lnTo>
                  <a:lnTo>
                    <a:pt x="77" y="12"/>
                  </a:lnTo>
                  <a:lnTo>
                    <a:pt x="49" y="3"/>
                  </a:lnTo>
                  <a:lnTo>
                    <a:pt x="40" y="15"/>
                  </a:lnTo>
                </a:path>
              </a:pathLst>
            </a:custGeom>
            <a:solidFill>
              <a:srgbClr val="23C067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98" name="Freeform 104">
              <a:extLst>
                <a:ext uri="{FF2B5EF4-FFF2-40B4-BE49-F238E27FC236}">
                  <a16:creationId xmlns="" xmlns:a16="http://schemas.microsoft.com/office/drawing/2014/main" id="{0414B298-7C0A-48F0-A63D-CEFA4C0BE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927" y="2786760"/>
              <a:ext cx="31670" cy="22037"/>
            </a:xfrm>
            <a:custGeom>
              <a:avLst/>
              <a:gdLst>
                <a:gd name="T0" fmla="*/ 0 w 20"/>
                <a:gd name="T1" fmla="*/ 14 h 15"/>
                <a:gd name="T2" fmla="*/ 4 w 20"/>
                <a:gd name="T3" fmla="*/ 0 h 15"/>
                <a:gd name="T4" fmla="*/ 13 w 20"/>
                <a:gd name="T5" fmla="*/ 0 h 15"/>
                <a:gd name="T6" fmla="*/ 19 w 20"/>
                <a:gd name="T7" fmla="*/ 0 h 15"/>
                <a:gd name="T8" fmla="*/ 0 w 20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5">
                  <a:moveTo>
                    <a:pt x="0" y="14"/>
                  </a:moveTo>
                  <a:lnTo>
                    <a:pt x="4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0" y="1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999" name="Freeform 105">
              <a:extLst>
                <a:ext uri="{FF2B5EF4-FFF2-40B4-BE49-F238E27FC236}">
                  <a16:creationId xmlns="" xmlns:a16="http://schemas.microsoft.com/office/drawing/2014/main" id="{85E357F0-5779-46DD-BCEB-E641B8AC1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0218" y="2376315"/>
              <a:ext cx="35800" cy="38565"/>
            </a:xfrm>
            <a:custGeom>
              <a:avLst/>
              <a:gdLst>
                <a:gd name="T0" fmla="*/ 11 w 23"/>
                <a:gd name="T1" fmla="*/ 0 h 25"/>
                <a:gd name="T2" fmla="*/ 0 w 23"/>
                <a:gd name="T3" fmla="*/ 12 h 25"/>
                <a:gd name="T4" fmla="*/ 5 w 23"/>
                <a:gd name="T5" fmla="*/ 24 h 25"/>
                <a:gd name="T6" fmla="*/ 14 w 23"/>
                <a:gd name="T7" fmla="*/ 22 h 25"/>
                <a:gd name="T8" fmla="*/ 22 w 23"/>
                <a:gd name="T9" fmla="*/ 9 h 25"/>
                <a:gd name="T10" fmla="*/ 11 w 2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5">
                  <a:moveTo>
                    <a:pt x="11" y="0"/>
                  </a:moveTo>
                  <a:lnTo>
                    <a:pt x="0" y="12"/>
                  </a:lnTo>
                  <a:lnTo>
                    <a:pt x="5" y="24"/>
                  </a:lnTo>
                  <a:lnTo>
                    <a:pt x="14" y="22"/>
                  </a:lnTo>
                  <a:lnTo>
                    <a:pt x="22" y="9"/>
                  </a:lnTo>
                  <a:lnTo>
                    <a:pt x="11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00" name="Freeform 106">
              <a:extLst>
                <a:ext uri="{FF2B5EF4-FFF2-40B4-BE49-F238E27FC236}">
                  <a16:creationId xmlns="" xmlns:a16="http://schemas.microsoft.com/office/drawing/2014/main" id="{8BB47432-FFF2-4948-A4DD-3FE29C2A7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3710" y="2341881"/>
              <a:ext cx="50946" cy="27547"/>
            </a:xfrm>
            <a:custGeom>
              <a:avLst/>
              <a:gdLst>
                <a:gd name="T0" fmla="*/ 27 w 33"/>
                <a:gd name="T1" fmla="*/ 4 h 17"/>
                <a:gd name="T2" fmla="*/ 13 w 33"/>
                <a:gd name="T3" fmla="*/ 0 h 17"/>
                <a:gd name="T4" fmla="*/ 0 w 33"/>
                <a:gd name="T5" fmla="*/ 12 h 17"/>
                <a:gd name="T6" fmla="*/ 9 w 33"/>
                <a:gd name="T7" fmla="*/ 14 h 17"/>
                <a:gd name="T8" fmla="*/ 32 w 33"/>
                <a:gd name="T9" fmla="*/ 16 h 17"/>
                <a:gd name="T10" fmla="*/ 27 w 33"/>
                <a:gd name="T1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7">
                  <a:moveTo>
                    <a:pt x="27" y="4"/>
                  </a:moveTo>
                  <a:lnTo>
                    <a:pt x="13" y="0"/>
                  </a:lnTo>
                  <a:lnTo>
                    <a:pt x="0" y="12"/>
                  </a:lnTo>
                  <a:lnTo>
                    <a:pt x="9" y="14"/>
                  </a:lnTo>
                  <a:lnTo>
                    <a:pt x="32" y="16"/>
                  </a:lnTo>
                  <a:lnTo>
                    <a:pt x="27" y="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01" name="Freeform 107">
              <a:extLst>
                <a:ext uri="{FF2B5EF4-FFF2-40B4-BE49-F238E27FC236}">
                  <a16:creationId xmlns="" xmlns:a16="http://schemas.microsoft.com/office/drawing/2014/main" id="{8165D568-DC36-44E4-8E03-967D626F7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2280" y="2179355"/>
              <a:ext cx="20654" cy="24792"/>
            </a:xfrm>
            <a:custGeom>
              <a:avLst/>
              <a:gdLst>
                <a:gd name="T0" fmla="*/ 6 w 14"/>
                <a:gd name="T1" fmla="*/ 15 h 16"/>
                <a:gd name="T2" fmla="*/ 7 w 14"/>
                <a:gd name="T3" fmla="*/ 15 h 16"/>
                <a:gd name="T4" fmla="*/ 8 w 14"/>
                <a:gd name="T5" fmla="*/ 15 h 16"/>
                <a:gd name="T6" fmla="*/ 9 w 14"/>
                <a:gd name="T7" fmla="*/ 14 h 16"/>
                <a:gd name="T8" fmla="*/ 11 w 14"/>
                <a:gd name="T9" fmla="*/ 14 h 16"/>
                <a:gd name="T10" fmla="*/ 11 w 14"/>
                <a:gd name="T11" fmla="*/ 13 h 16"/>
                <a:gd name="T12" fmla="*/ 11 w 14"/>
                <a:gd name="T13" fmla="*/ 12 h 16"/>
                <a:gd name="T14" fmla="*/ 11 w 14"/>
                <a:gd name="T15" fmla="*/ 11 h 16"/>
                <a:gd name="T16" fmla="*/ 11 w 14"/>
                <a:gd name="T17" fmla="*/ 10 h 16"/>
                <a:gd name="T18" fmla="*/ 11 w 14"/>
                <a:gd name="T19" fmla="*/ 9 h 16"/>
                <a:gd name="T20" fmla="*/ 13 w 14"/>
                <a:gd name="T21" fmla="*/ 8 h 16"/>
                <a:gd name="T22" fmla="*/ 11 w 14"/>
                <a:gd name="T23" fmla="*/ 8 h 16"/>
                <a:gd name="T24" fmla="*/ 11 w 14"/>
                <a:gd name="T25" fmla="*/ 7 h 16"/>
                <a:gd name="T26" fmla="*/ 11 w 14"/>
                <a:gd name="T27" fmla="*/ 5 h 16"/>
                <a:gd name="T28" fmla="*/ 11 w 14"/>
                <a:gd name="T29" fmla="*/ 4 h 16"/>
                <a:gd name="T30" fmla="*/ 11 w 14"/>
                <a:gd name="T31" fmla="*/ 3 h 16"/>
                <a:gd name="T32" fmla="*/ 11 w 14"/>
                <a:gd name="T33" fmla="*/ 2 h 16"/>
                <a:gd name="T34" fmla="*/ 9 w 14"/>
                <a:gd name="T35" fmla="*/ 1 h 16"/>
                <a:gd name="T36" fmla="*/ 8 w 14"/>
                <a:gd name="T37" fmla="*/ 1 h 16"/>
                <a:gd name="T38" fmla="*/ 7 w 14"/>
                <a:gd name="T39" fmla="*/ 0 h 16"/>
                <a:gd name="T40" fmla="*/ 6 w 14"/>
                <a:gd name="T41" fmla="*/ 0 h 16"/>
                <a:gd name="T42" fmla="*/ 4 w 14"/>
                <a:gd name="T43" fmla="*/ 0 h 16"/>
                <a:gd name="T44" fmla="*/ 3 w 14"/>
                <a:gd name="T45" fmla="*/ 1 h 16"/>
                <a:gd name="T46" fmla="*/ 2 w 14"/>
                <a:gd name="T47" fmla="*/ 2 h 16"/>
                <a:gd name="T48" fmla="*/ 1 w 14"/>
                <a:gd name="T49" fmla="*/ 3 h 16"/>
                <a:gd name="T50" fmla="*/ 0 w 14"/>
                <a:gd name="T51" fmla="*/ 4 h 16"/>
                <a:gd name="T52" fmla="*/ 0 w 14"/>
                <a:gd name="T53" fmla="*/ 5 h 16"/>
                <a:gd name="T54" fmla="*/ 0 w 14"/>
                <a:gd name="T55" fmla="*/ 7 h 16"/>
                <a:gd name="T56" fmla="*/ 0 w 14"/>
                <a:gd name="T57" fmla="*/ 8 h 16"/>
                <a:gd name="T58" fmla="*/ 0 w 14"/>
                <a:gd name="T59" fmla="*/ 9 h 16"/>
                <a:gd name="T60" fmla="*/ 0 w 14"/>
                <a:gd name="T61" fmla="*/ 10 h 16"/>
                <a:gd name="T62" fmla="*/ 0 w 14"/>
                <a:gd name="T63" fmla="*/ 11 h 16"/>
                <a:gd name="T64" fmla="*/ 0 w 14"/>
                <a:gd name="T65" fmla="*/ 12 h 16"/>
                <a:gd name="T66" fmla="*/ 1 w 14"/>
                <a:gd name="T67" fmla="*/ 13 h 16"/>
                <a:gd name="T68" fmla="*/ 2 w 14"/>
                <a:gd name="T69" fmla="*/ 14 h 16"/>
                <a:gd name="T70" fmla="*/ 3 w 14"/>
                <a:gd name="T71" fmla="*/ 14 h 16"/>
                <a:gd name="T72" fmla="*/ 3 w 14"/>
                <a:gd name="T73" fmla="*/ 15 h 16"/>
                <a:gd name="T74" fmla="*/ 4 w 14"/>
                <a:gd name="T75" fmla="*/ 15 h 16"/>
                <a:gd name="T76" fmla="*/ 6 w 14"/>
                <a:gd name="T7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" h="16">
                  <a:moveTo>
                    <a:pt x="6" y="15"/>
                  </a:moveTo>
                  <a:lnTo>
                    <a:pt x="7" y="15"/>
                  </a:lnTo>
                  <a:lnTo>
                    <a:pt x="8" y="15"/>
                  </a:lnTo>
                  <a:lnTo>
                    <a:pt x="9" y="14"/>
                  </a:lnTo>
                  <a:lnTo>
                    <a:pt x="11" y="14"/>
                  </a:lnTo>
                  <a:lnTo>
                    <a:pt x="11" y="13"/>
                  </a:lnTo>
                  <a:lnTo>
                    <a:pt x="11" y="12"/>
                  </a:lnTo>
                  <a:lnTo>
                    <a:pt x="11" y="11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9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4"/>
                  </a:lnTo>
                  <a:lnTo>
                    <a:pt x="3" y="15"/>
                  </a:lnTo>
                  <a:lnTo>
                    <a:pt x="4" y="15"/>
                  </a:lnTo>
                  <a:lnTo>
                    <a:pt x="6" y="15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02" name="Freeform 108">
              <a:extLst>
                <a:ext uri="{FF2B5EF4-FFF2-40B4-BE49-F238E27FC236}">
                  <a16:creationId xmlns="" xmlns:a16="http://schemas.microsoft.com/office/drawing/2014/main" id="{D0921E5C-36A9-4759-8DEF-DA73C475E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803" y="2390088"/>
              <a:ext cx="27539" cy="24792"/>
            </a:xfrm>
            <a:custGeom>
              <a:avLst/>
              <a:gdLst>
                <a:gd name="T0" fmla="*/ 6 w 18"/>
                <a:gd name="T1" fmla="*/ 0 h 16"/>
                <a:gd name="T2" fmla="*/ 0 w 18"/>
                <a:gd name="T3" fmla="*/ 11 h 16"/>
                <a:gd name="T4" fmla="*/ 12 w 18"/>
                <a:gd name="T5" fmla="*/ 15 h 16"/>
                <a:gd name="T6" fmla="*/ 17 w 18"/>
                <a:gd name="T7" fmla="*/ 0 h 16"/>
                <a:gd name="T8" fmla="*/ 6 w 18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6" y="0"/>
                  </a:moveTo>
                  <a:lnTo>
                    <a:pt x="0" y="11"/>
                  </a:lnTo>
                  <a:lnTo>
                    <a:pt x="12" y="15"/>
                  </a:lnTo>
                  <a:lnTo>
                    <a:pt x="17" y="0"/>
                  </a:lnTo>
                  <a:lnTo>
                    <a:pt x="6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03" name="Freeform 109">
              <a:extLst>
                <a:ext uri="{FF2B5EF4-FFF2-40B4-BE49-F238E27FC236}">
                  <a16:creationId xmlns="" xmlns:a16="http://schemas.microsoft.com/office/drawing/2014/main" id="{0B94F1F3-54BF-4272-97AD-434BE3ADE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8865" y="2369428"/>
              <a:ext cx="24785" cy="50961"/>
            </a:xfrm>
            <a:custGeom>
              <a:avLst/>
              <a:gdLst>
                <a:gd name="T0" fmla="*/ 0 w 16"/>
                <a:gd name="T1" fmla="*/ 0 h 33"/>
                <a:gd name="T2" fmla="*/ 2 w 16"/>
                <a:gd name="T3" fmla="*/ 13 h 33"/>
                <a:gd name="T4" fmla="*/ 9 w 16"/>
                <a:gd name="T5" fmla="*/ 16 h 33"/>
                <a:gd name="T6" fmla="*/ 12 w 16"/>
                <a:gd name="T7" fmla="*/ 32 h 33"/>
                <a:gd name="T8" fmla="*/ 15 w 16"/>
                <a:gd name="T9" fmla="*/ 20 h 33"/>
                <a:gd name="T10" fmla="*/ 15 w 16"/>
                <a:gd name="T11" fmla="*/ 11 h 33"/>
                <a:gd name="T12" fmla="*/ 14 w 16"/>
                <a:gd name="T13" fmla="*/ 0 h 33"/>
                <a:gd name="T14" fmla="*/ 0 w 16"/>
                <a:gd name="T1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3">
                  <a:moveTo>
                    <a:pt x="0" y="0"/>
                  </a:moveTo>
                  <a:lnTo>
                    <a:pt x="2" y="13"/>
                  </a:lnTo>
                  <a:lnTo>
                    <a:pt x="9" y="16"/>
                  </a:lnTo>
                  <a:lnTo>
                    <a:pt x="12" y="32"/>
                  </a:lnTo>
                  <a:lnTo>
                    <a:pt x="15" y="20"/>
                  </a:lnTo>
                  <a:lnTo>
                    <a:pt x="15" y="11"/>
                  </a:lnTo>
                  <a:lnTo>
                    <a:pt x="14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04" name="Freeform 110">
              <a:extLst>
                <a:ext uri="{FF2B5EF4-FFF2-40B4-BE49-F238E27FC236}">
                  <a16:creationId xmlns="" xmlns:a16="http://schemas.microsoft.com/office/drawing/2014/main" id="{E252C783-F44C-4D02-915B-EB3B690B5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7418" y="2372182"/>
              <a:ext cx="24785" cy="20660"/>
            </a:xfrm>
            <a:custGeom>
              <a:avLst/>
              <a:gdLst>
                <a:gd name="T0" fmla="*/ 0 w 15"/>
                <a:gd name="T1" fmla="*/ 4 h 14"/>
                <a:gd name="T2" fmla="*/ 7 w 15"/>
                <a:gd name="T3" fmla="*/ 13 h 14"/>
                <a:gd name="T4" fmla="*/ 14 w 15"/>
                <a:gd name="T5" fmla="*/ 0 h 14"/>
                <a:gd name="T6" fmla="*/ 0 w 15"/>
                <a:gd name="T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4">
                  <a:moveTo>
                    <a:pt x="0" y="4"/>
                  </a:moveTo>
                  <a:lnTo>
                    <a:pt x="7" y="13"/>
                  </a:lnTo>
                  <a:lnTo>
                    <a:pt x="14" y="0"/>
                  </a:lnTo>
                  <a:lnTo>
                    <a:pt x="0" y="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05" name="Freeform 111">
              <a:extLst>
                <a:ext uri="{FF2B5EF4-FFF2-40B4-BE49-F238E27FC236}">
                  <a16:creationId xmlns="" xmlns:a16="http://schemas.microsoft.com/office/drawing/2014/main" id="{32687073-4D76-4F9C-B412-CC4E16AB0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8562" y="3525011"/>
              <a:ext cx="27539" cy="26169"/>
            </a:xfrm>
            <a:custGeom>
              <a:avLst/>
              <a:gdLst>
                <a:gd name="T0" fmla="*/ 1 w 18"/>
                <a:gd name="T1" fmla="*/ 6 h 17"/>
                <a:gd name="T2" fmla="*/ 0 w 18"/>
                <a:gd name="T3" fmla="*/ 16 h 17"/>
                <a:gd name="T4" fmla="*/ 9 w 18"/>
                <a:gd name="T5" fmla="*/ 16 h 17"/>
                <a:gd name="T6" fmla="*/ 17 w 18"/>
                <a:gd name="T7" fmla="*/ 6 h 17"/>
                <a:gd name="T8" fmla="*/ 7 w 18"/>
                <a:gd name="T9" fmla="*/ 0 h 17"/>
                <a:gd name="T10" fmla="*/ 1 w 18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" y="6"/>
                  </a:moveTo>
                  <a:lnTo>
                    <a:pt x="0" y="16"/>
                  </a:lnTo>
                  <a:lnTo>
                    <a:pt x="9" y="16"/>
                  </a:lnTo>
                  <a:lnTo>
                    <a:pt x="17" y="6"/>
                  </a:lnTo>
                  <a:lnTo>
                    <a:pt x="7" y="0"/>
                  </a:lnTo>
                  <a:lnTo>
                    <a:pt x="1" y="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06" name="Freeform 112">
              <a:extLst>
                <a:ext uri="{FF2B5EF4-FFF2-40B4-BE49-F238E27FC236}">
                  <a16:creationId xmlns="" xmlns:a16="http://schemas.microsoft.com/office/drawing/2014/main" id="{45F3D849-320C-448F-88F7-AC8B84989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2372" y="3465786"/>
              <a:ext cx="50946" cy="24792"/>
            </a:xfrm>
            <a:custGeom>
              <a:avLst/>
              <a:gdLst>
                <a:gd name="T0" fmla="*/ 16 w 32"/>
                <a:gd name="T1" fmla="*/ 11 h 16"/>
                <a:gd name="T2" fmla="*/ 15 w 32"/>
                <a:gd name="T3" fmla="*/ 11 h 16"/>
                <a:gd name="T4" fmla="*/ 14 w 32"/>
                <a:gd name="T5" fmla="*/ 11 h 16"/>
                <a:gd name="T6" fmla="*/ 12 w 32"/>
                <a:gd name="T7" fmla="*/ 11 h 16"/>
                <a:gd name="T8" fmla="*/ 12 w 32"/>
                <a:gd name="T9" fmla="*/ 12 h 16"/>
                <a:gd name="T10" fmla="*/ 11 w 32"/>
                <a:gd name="T11" fmla="*/ 12 h 16"/>
                <a:gd name="T12" fmla="*/ 9 w 32"/>
                <a:gd name="T13" fmla="*/ 13 h 16"/>
                <a:gd name="T14" fmla="*/ 8 w 32"/>
                <a:gd name="T15" fmla="*/ 13 h 16"/>
                <a:gd name="T16" fmla="*/ 6 w 32"/>
                <a:gd name="T17" fmla="*/ 14 h 16"/>
                <a:gd name="T18" fmla="*/ 5 w 32"/>
                <a:gd name="T19" fmla="*/ 14 h 16"/>
                <a:gd name="T20" fmla="*/ 4 w 32"/>
                <a:gd name="T21" fmla="*/ 15 h 16"/>
                <a:gd name="T22" fmla="*/ 3 w 32"/>
                <a:gd name="T23" fmla="*/ 14 h 16"/>
                <a:gd name="T24" fmla="*/ 1 w 32"/>
                <a:gd name="T25" fmla="*/ 14 h 16"/>
                <a:gd name="T26" fmla="*/ 0 w 32"/>
                <a:gd name="T27" fmla="*/ 13 h 16"/>
                <a:gd name="T28" fmla="*/ 0 w 32"/>
                <a:gd name="T29" fmla="*/ 12 h 16"/>
                <a:gd name="T30" fmla="*/ 0 w 32"/>
                <a:gd name="T31" fmla="*/ 11 h 16"/>
                <a:gd name="T32" fmla="*/ 0 w 32"/>
                <a:gd name="T33" fmla="*/ 10 h 16"/>
                <a:gd name="T34" fmla="*/ 0 w 32"/>
                <a:gd name="T35" fmla="*/ 9 h 16"/>
                <a:gd name="T36" fmla="*/ 0 w 32"/>
                <a:gd name="T37" fmla="*/ 8 h 16"/>
                <a:gd name="T38" fmla="*/ 0 w 32"/>
                <a:gd name="T39" fmla="*/ 7 h 16"/>
                <a:gd name="T40" fmla="*/ 0 w 32"/>
                <a:gd name="T41" fmla="*/ 6 h 16"/>
                <a:gd name="T42" fmla="*/ 0 w 32"/>
                <a:gd name="T43" fmla="*/ 5 h 16"/>
                <a:gd name="T44" fmla="*/ 1 w 32"/>
                <a:gd name="T45" fmla="*/ 4 h 16"/>
                <a:gd name="T46" fmla="*/ 2 w 32"/>
                <a:gd name="T47" fmla="*/ 4 h 16"/>
                <a:gd name="T48" fmla="*/ 3 w 32"/>
                <a:gd name="T49" fmla="*/ 4 h 16"/>
                <a:gd name="T50" fmla="*/ 4 w 32"/>
                <a:gd name="T51" fmla="*/ 4 h 16"/>
                <a:gd name="T52" fmla="*/ 5 w 32"/>
                <a:gd name="T53" fmla="*/ 4 h 16"/>
                <a:gd name="T54" fmla="*/ 7 w 32"/>
                <a:gd name="T55" fmla="*/ 4 h 16"/>
                <a:gd name="T56" fmla="*/ 8 w 32"/>
                <a:gd name="T57" fmla="*/ 4 h 16"/>
                <a:gd name="T58" fmla="*/ 10 w 32"/>
                <a:gd name="T59" fmla="*/ 4 h 16"/>
                <a:gd name="T60" fmla="*/ 12 w 32"/>
                <a:gd name="T61" fmla="*/ 4 h 16"/>
                <a:gd name="T62" fmla="*/ 14 w 32"/>
                <a:gd name="T63" fmla="*/ 4 h 16"/>
                <a:gd name="T64" fmla="*/ 15 w 32"/>
                <a:gd name="T65" fmla="*/ 4 h 16"/>
                <a:gd name="T66" fmla="*/ 16 w 32"/>
                <a:gd name="T67" fmla="*/ 4 h 16"/>
                <a:gd name="T68" fmla="*/ 18 w 32"/>
                <a:gd name="T69" fmla="*/ 4 h 16"/>
                <a:gd name="T70" fmla="*/ 19 w 32"/>
                <a:gd name="T71" fmla="*/ 3 h 16"/>
                <a:gd name="T72" fmla="*/ 20 w 32"/>
                <a:gd name="T73" fmla="*/ 2 h 16"/>
                <a:gd name="T74" fmla="*/ 23 w 32"/>
                <a:gd name="T75" fmla="*/ 2 h 16"/>
                <a:gd name="T76" fmla="*/ 24 w 32"/>
                <a:gd name="T77" fmla="*/ 1 h 16"/>
                <a:gd name="T78" fmla="*/ 26 w 32"/>
                <a:gd name="T79" fmla="*/ 0 h 16"/>
                <a:gd name="T80" fmla="*/ 27 w 32"/>
                <a:gd name="T81" fmla="*/ 0 h 16"/>
                <a:gd name="T82" fmla="*/ 28 w 32"/>
                <a:gd name="T83" fmla="*/ 0 h 16"/>
                <a:gd name="T84" fmla="*/ 29 w 32"/>
                <a:gd name="T85" fmla="*/ 0 h 16"/>
                <a:gd name="T86" fmla="*/ 31 w 32"/>
                <a:gd name="T87" fmla="*/ 0 h 16"/>
                <a:gd name="T88" fmla="*/ 31 w 32"/>
                <a:gd name="T89" fmla="*/ 1 h 16"/>
                <a:gd name="T90" fmla="*/ 31 w 32"/>
                <a:gd name="T91" fmla="*/ 2 h 16"/>
                <a:gd name="T92" fmla="*/ 31 w 32"/>
                <a:gd name="T93" fmla="*/ 3 h 16"/>
                <a:gd name="T94" fmla="*/ 30 w 32"/>
                <a:gd name="T95" fmla="*/ 4 h 16"/>
                <a:gd name="T96" fmla="*/ 29 w 32"/>
                <a:gd name="T97" fmla="*/ 4 h 16"/>
                <a:gd name="T98" fmla="*/ 28 w 32"/>
                <a:gd name="T99" fmla="*/ 4 h 16"/>
                <a:gd name="T100" fmla="*/ 27 w 32"/>
                <a:gd name="T101" fmla="*/ 6 h 16"/>
                <a:gd name="T102" fmla="*/ 27 w 32"/>
                <a:gd name="T103" fmla="*/ 7 h 16"/>
                <a:gd name="T104" fmla="*/ 27 w 32"/>
                <a:gd name="T105" fmla="*/ 8 h 16"/>
                <a:gd name="T106" fmla="*/ 27 w 32"/>
                <a:gd name="T107" fmla="*/ 9 h 16"/>
                <a:gd name="T108" fmla="*/ 26 w 32"/>
                <a:gd name="T109" fmla="*/ 9 h 16"/>
                <a:gd name="T110" fmla="*/ 26 w 32"/>
                <a:gd name="T111" fmla="*/ 10 h 16"/>
                <a:gd name="T112" fmla="*/ 24 w 32"/>
                <a:gd name="T113" fmla="*/ 11 h 16"/>
                <a:gd name="T114" fmla="*/ 23 w 32"/>
                <a:gd name="T115" fmla="*/ 11 h 16"/>
                <a:gd name="T116" fmla="*/ 21 w 32"/>
                <a:gd name="T117" fmla="*/ 11 h 16"/>
                <a:gd name="T118" fmla="*/ 19 w 32"/>
                <a:gd name="T119" fmla="*/ 11 h 16"/>
                <a:gd name="T120" fmla="*/ 18 w 32"/>
                <a:gd name="T121" fmla="*/ 11 h 16"/>
                <a:gd name="T122" fmla="*/ 16 w 32"/>
                <a:gd name="T1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" h="16">
                  <a:moveTo>
                    <a:pt x="16" y="11"/>
                  </a:moveTo>
                  <a:lnTo>
                    <a:pt x="15" y="11"/>
                  </a:lnTo>
                  <a:lnTo>
                    <a:pt x="14" y="11"/>
                  </a:lnTo>
                  <a:lnTo>
                    <a:pt x="12" y="11"/>
                  </a:lnTo>
                  <a:lnTo>
                    <a:pt x="12" y="12"/>
                  </a:lnTo>
                  <a:lnTo>
                    <a:pt x="11" y="12"/>
                  </a:lnTo>
                  <a:lnTo>
                    <a:pt x="9" y="13"/>
                  </a:lnTo>
                  <a:lnTo>
                    <a:pt x="8" y="13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4" y="15"/>
                  </a:lnTo>
                  <a:lnTo>
                    <a:pt x="3" y="14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7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3" y="2"/>
                  </a:lnTo>
                  <a:lnTo>
                    <a:pt x="24" y="1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31" y="2"/>
                  </a:lnTo>
                  <a:lnTo>
                    <a:pt x="31" y="3"/>
                  </a:lnTo>
                  <a:lnTo>
                    <a:pt x="30" y="4"/>
                  </a:lnTo>
                  <a:lnTo>
                    <a:pt x="29" y="4"/>
                  </a:lnTo>
                  <a:lnTo>
                    <a:pt x="28" y="4"/>
                  </a:lnTo>
                  <a:lnTo>
                    <a:pt x="27" y="6"/>
                  </a:lnTo>
                  <a:lnTo>
                    <a:pt x="27" y="7"/>
                  </a:lnTo>
                  <a:lnTo>
                    <a:pt x="27" y="8"/>
                  </a:lnTo>
                  <a:lnTo>
                    <a:pt x="27" y="9"/>
                  </a:lnTo>
                  <a:lnTo>
                    <a:pt x="26" y="9"/>
                  </a:lnTo>
                  <a:lnTo>
                    <a:pt x="26" y="10"/>
                  </a:lnTo>
                  <a:lnTo>
                    <a:pt x="24" y="11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6" y="11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07" name="Freeform 113">
              <a:extLst>
                <a:ext uri="{FF2B5EF4-FFF2-40B4-BE49-F238E27FC236}">
                  <a16:creationId xmlns="" xmlns:a16="http://schemas.microsoft.com/office/drawing/2014/main" id="{DC646372-5A0C-45C4-AA9B-26566F4F3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1588" y="2753704"/>
              <a:ext cx="20654" cy="20660"/>
            </a:xfrm>
            <a:custGeom>
              <a:avLst/>
              <a:gdLst>
                <a:gd name="T0" fmla="*/ 0 w 14"/>
                <a:gd name="T1" fmla="*/ 0 h 14"/>
                <a:gd name="T2" fmla="*/ 2 w 14"/>
                <a:gd name="T3" fmla="*/ 13 h 14"/>
                <a:gd name="T4" fmla="*/ 13 w 14"/>
                <a:gd name="T5" fmla="*/ 0 h 14"/>
                <a:gd name="T6" fmla="*/ 0 w 14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4">
                  <a:moveTo>
                    <a:pt x="0" y="0"/>
                  </a:moveTo>
                  <a:lnTo>
                    <a:pt x="2" y="13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08" name="Freeform 114">
              <a:extLst>
                <a:ext uri="{FF2B5EF4-FFF2-40B4-BE49-F238E27FC236}">
                  <a16:creationId xmlns="" xmlns:a16="http://schemas.microsoft.com/office/drawing/2014/main" id="{955E7DFE-1372-45B0-87B6-1F7BE9D05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6580" y="2778496"/>
              <a:ext cx="23408" cy="34433"/>
            </a:xfrm>
            <a:custGeom>
              <a:avLst/>
              <a:gdLst>
                <a:gd name="T0" fmla="*/ 11 w 15"/>
                <a:gd name="T1" fmla="*/ 0 h 23"/>
                <a:gd name="T2" fmla="*/ 2 w 15"/>
                <a:gd name="T3" fmla="*/ 6 h 23"/>
                <a:gd name="T4" fmla="*/ 0 w 15"/>
                <a:gd name="T5" fmla="*/ 17 h 23"/>
                <a:gd name="T6" fmla="*/ 5 w 15"/>
                <a:gd name="T7" fmla="*/ 22 h 23"/>
                <a:gd name="T8" fmla="*/ 14 w 15"/>
                <a:gd name="T9" fmla="*/ 11 h 23"/>
                <a:gd name="T10" fmla="*/ 11 w 15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3">
                  <a:moveTo>
                    <a:pt x="11" y="0"/>
                  </a:moveTo>
                  <a:lnTo>
                    <a:pt x="2" y="6"/>
                  </a:lnTo>
                  <a:lnTo>
                    <a:pt x="0" y="17"/>
                  </a:lnTo>
                  <a:lnTo>
                    <a:pt x="5" y="22"/>
                  </a:lnTo>
                  <a:lnTo>
                    <a:pt x="14" y="11"/>
                  </a:lnTo>
                  <a:lnTo>
                    <a:pt x="11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09" name="Freeform 115">
              <a:extLst>
                <a:ext uri="{FF2B5EF4-FFF2-40B4-BE49-F238E27FC236}">
                  <a16:creationId xmlns="" xmlns:a16="http://schemas.microsoft.com/office/drawing/2014/main" id="{3F07B4CE-3344-4D9F-B7D3-E678FC7BF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5042" y="3290864"/>
              <a:ext cx="46815" cy="30302"/>
            </a:xfrm>
            <a:custGeom>
              <a:avLst/>
              <a:gdLst>
                <a:gd name="T0" fmla="*/ 6 w 30"/>
                <a:gd name="T1" fmla="*/ 19 h 20"/>
                <a:gd name="T2" fmla="*/ 18 w 30"/>
                <a:gd name="T3" fmla="*/ 19 h 20"/>
                <a:gd name="T4" fmla="*/ 29 w 30"/>
                <a:gd name="T5" fmla="*/ 10 h 20"/>
                <a:gd name="T6" fmla="*/ 13 w 30"/>
                <a:gd name="T7" fmla="*/ 0 h 20"/>
                <a:gd name="T8" fmla="*/ 0 w 30"/>
                <a:gd name="T9" fmla="*/ 2 h 20"/>
                <a:gd name="T10" fmla="*/ 0 w 30"/>
                <a:gd name="T11" fmla="*/ 14 h 20"/>
                <a:gd name="T12" fmla="*/ 6 w 30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0">
                  <a:moveTo>
                    <a:pt x="6" y="19"/>
                  </a:moveTo>
                  <a:lnTo>
                    <a:pt x="18" y="19"/>
                  </a:lnTo>
                  <a:lnTo>
                    <a:pt x="29" y="10"/>
                  </a:lnTo>
                  <a:lnTo>
                    <a:pt x="13" y="0"/>
                  </a:lnTo>
                  <a:lnTo>
                    <a:pt x="0" y="2"/>
                  </a:lnTo>
                  <a:lnTo>
                    <a:pt x="0" y="14"/>
                  </a:lnTo>
                  <a:lnTo>
                    <a:pt x="6" y="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10" name="Freeform 116">
              <a:extLst>
                <a:ext uri="{FF2B5EF4-FFF2-40B4-BE49-F238E27FC236}">
                  <a16:creationId xmlns="" xmlns:a16="http://schemas.microsoft.com/office/drawing/2014/main" id="{F7C15807-9F6F-42E6-BACD-5EBEC4C2F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8756" y="4603463"/>
              <a:ext cx="20654" cy="20660"/>
            </a:xfrm>
            <a:custGeom>
              <a:avLst/>
              <a:gdLst>
                <a:gd name="T0" fmla="*/ 7 w 14"/>
                <a:gd name="T1" fmla="*/ 12 h 13"/>
                <a:gd name="T2" fmla="*/ 7 w 14"/>
                <a:gd name="T3" fmla="*/ 11 h 13"/>
                <a:gd name="T4" fmla="*/ 8 w 14"/>
                <a:gd name="T5" fmla="*/ 11 h 13"/>
                <a:gd name="T6" fmla="*/ 9 w 14"/>
                <a:gd name="T7" fmla="*/ 11 h 13"/>
                <a:gd name="T8" fmla="*/ 10 w 14"/>
                <a:gd name="T9" fmla="*/ 10 h 13"/>
                <a:gd name="T10" fmla="*/ 11 w 14"/>
                <a:gd name="T11" fmla="*/ 8 h 13"/>
                <a:gd name="T12" fmla="*/ 13 w 14"/>
                <a:gd name="T13" fmla="*/ 8 h 13"/>
                <a:gd name="T14" fmla="*/ 13 w 14"/>
                <a:gd name="T15" fmla="*/ 6 h 13"/>
                <a:gd name="T16" fmla="*/ 13 w 14"/>
                <a:gd name="T17" fmla="*/ 5 h 13"/>
                <a:gd name="T18" fmla="*/ 13 w 14"/>
                <a:gd name="T19" fmla="*/ 4 h 13"/>
                <a:gd name="T20" fmla="*/ 13 w 14"/>
                <a:gd name="T21" fmla="*/ 3 h 13"/>
                <a:gd name="T22" fmla="*/ 11 w 14"/>
                <a:gd name="T23" fmla="*/ 3 h 13"/>
                <a:gd name="T24" fmla="*/ 11 w 14"/>
                <a:gd name="T25" fmla="*/ 2 h 13"/>
                <a:gd name="T26" fmla="*/ 11 w 14"/>
                <a:gd name="T27" fmla="*/ 1 h 13"/>
                <a:gd name="T28" fmla="*/ 10 w 14"/>
                <a:gd name="T29" fmla="*/ 1 h 13"/>
                <a:gd name="T30" fmla="*/ 9 w 14"/>
                <a:gd name="T31" fmla="*/ 0 h 13"/>
                <a:gd name="T32" fmla="*/ 8 w 14"/>
                <a:gd name="T33" fmla="*/ 0 h 13"/>
                <a:gd name="T34" fmla="*/ 7 w 14"/>
                <a:gd name="T35" fmla="*/ 0 h 13"/>
                <a:gd name="T36" fmla="*/ 4 w 14"/>
                <a:gd name="T37" fmla="*/ 0 h 13"/>
                <a:gd name="T38" fmla="*/ 3 w 14"/>
                <a:gd name="T39" fmla="*/ 0 h 13"/>
                <a:gd name="T40" fmla="*/ 2 w 14"/>
                <a:gd name="T41" fmla="*/ 0 h 13"/>
                <a:gd name="T42" fmla="*/ 2 w 14"/>
                <a:gd name="T43" fmla="*/ 1 h 13"/>
                <a:gd name="T44" fmla="*/ 1 w 14"/>
                <a:gd name="T45" fmla="*/ 1 h 13"/>
                <a:gd name="T46" fmla="*/ 1 w 14"/>
                <a:gd name="T47" fmla="*/ 2 h 13"/>
                <a:gd name="T48" fmla="*/ 1 w 14"/>
                <a:gd name="T49" fmla="*/ 3 h 13"/>
                <a:gd name="T50" fmla="*/ 0 w 14"/>
                <a:gd name="T51" fmla="*/ 3 h 13"/>
                <a:gd name="T52" fmla="*/ 0 w 14"/>
                <a:gd name="T53" fmla="*/ 4 h 13"/>
                <a:gd name="T54" fmla="*/ 0 w 14"/>
                <a:gd name="T55" fmla="*/ 5 h 13"/>
                <a:gd name="T56" fmla="*/ 0 w 14"/>
                <a:gd name="T57" fmla="*/ 6 h 13"/>
                <a:gd name="T58" fmla="*/ 0 w 14"/>
                <a:gd name="T59" fmla="*/ 8 h 13"/>
                <a:gd name="T60" fmla="*/ 1 w 14"/>
                <a:gd name="T61" fmla="*/ 8 h 13"/>
                <a:gd name="T62" fmla="*/ 2 w 14"/>
                <a:gd name="T63" fmla="*/ 10 h 13"/>
                <a:gd name="T64" fmla="*/ 2 w 14"/>
                <a:gd name="T65" fmla="*/ 11 h 13"/>
                <a:gd name="T66" fmla="*/ 3 w 14"/>
                <a:gd name="T67" fmla="*/ 11 h 13"/>
                <a:gd name="T68" fmla="*/ 4 w 14"/>
                <a:gd name="T69" fmla="*/ 11 h 13"/>
                <a:gd name="T70" fmla="*/ 7 w 14"/>
                <a:gd name="T7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13">
                  <a:moveTo>
                    <a:pt x="7" y="12"/>
                  </a:moveTo>
                  <a:lnTo>
                    <a:pt x="7" y="11"/>
                  </a:lnTo>
                  <a:lnTo>
                    <a:pt x="8" y="11"/>
                  </a:lnTo>
                  <a:lnTo>
                    <a:pt x="9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3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11" y="1"/>
                  </a:lnTo>
                  <a:lnTo>
                    <a:pt x="10" y="1"/>
                  </a:lnTo>
                  <a:lnTo>
                    <a:pt x="9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8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3" y="11"/>
                  </a:lnTo>
                  <a:lnTo>
                    <a:pt x="4" y="11"/>
                  </a:lnTo>
                  <a:lnTo>
                    <a:pt x="7" y="12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11" name="Freeform 117">
              <a:extLst>
                <a:ext uri="{FF2B5EF4-FFF2-40B4-BE49-F238E27FC236}">
                  <a16:creationId xmlns="" xmlns:a16="http://schemas.microsoft.com/office/drawing/2014/main" id="{B513CDC5-E9A4-48D4-B478-F8295DA67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078" y="4596577"/>
              <a:ext cx="23408" cy="24792"/>
            </a:xfrm>
            <a:custGeom>
              <a:avLst/>
              <a:gdLst>
                <a:gd name="T0" fmla="*/ 2 w 15"/>
                <a:gd name="T1" fmla="*/ 5 h 16"/>
                <a:gd name="T2" fmla="*/ 9 w 15"/>
                <a:gd name="T3" fmla="*/ 0 h 16"/>
                <a:gd name="T4" fmla="*/ 14 w 15"/>
                <a:gd name="T5" fmla="*/ 5 h 16"/>
                <a:gd name="T6" fmla="*/ 13 w 15"/>
                <a:gd name="T7" fmla="*/ 15 h 16"/>
                <a:gd name="T8" fmla="*/ 0 w 15"/>
                <a:gd name="T9" fmla="*/ 11 h 16"/>
                <a:gd name="T10" fmla="*/ 2 w 15"/>
                <a:gd name="T1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2" y="5"/>
                  </a:moveTo>
                  <a:lnTo>
                    <a:pt x="9" y="0"/>
                  </a:lnTo>
                  <a:lnTo>
                    <a:pt x="14" y="5"/>
                  </a:lnTo>
                  <a:lnTo>
                    <a:pt x="13" y="15"/>
                  </a:lnTo>
                  <a:lnTo>
                    <a:pt x="0" y="11"/>
                  </a:lnTo>
                  <a:lnTo>
                    <a:pt x="2" y="5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12" name="Freeform 118">
              <a:extLst>
                <a:ext uri="{FF2B5EF4-FFF2-40B4-BE49-F238E27FC236}">
                  <a16:creationId xmlns="" xmlns:a16="http://schemas.microsoft.com/office/drawing/2014/main" id="{6C537341-D78B-4DAD-A857-F8F6CA5A9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4848" y="3748139"/>
              <a:ext cx="39930" cy="78508"/>
            </a:xfrm>
            <a:custGeom>
              <a:avLst/>
              <a:gdLst>
                <a:gd name="T0" fmla="*/ 12 w 25"/>
                <a:gd name="T1" fmla="*/ 0 h 51"/>
                <a:gd name="T2" fmla="*/ 2 w 25"/>
                <a:gd name="T3" fmla="*/ 15 h 51"/>
                <a:gd name="T4" fmla="*/ 0 w 25"/>
                <a:gd name="T5" fmla="*/ 34 h 51"/>
                <a:gd name="T6" fmla="*/ 16 w 25"/>
                <a:gd name="T7" fmla="*/ 50 h 51"/>
                <a:gd name="T8" fmla="*/ 24 w 25"/>
                <a:gd name="T9" fmla="*/ 26 h 51"/>
                <a:gd name="T10" fmla="*/ 12 w 25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51">
                  <a:moveTo>
                    <a:pt x="12" y="0"/>
                  </a:moveTo>
                  <a:lnTo>
                    <a:pt x="2" y="15"/>
                  </a:lnTo>
                  <a:lnTo>
                    <a:pt x="0" y="34"/>
                  </a:lnTo>
                  <a:lnTo>
                    <a:pt x="16" y="50"/>
                  </a:lnTo>
                  <a:lnTo>
                    <a:pt x="24" y="26"/>
                  </a:lnTo>
                  <a:lnTo>
                    <a:pt x="12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13" name="Freeform 119">
              <a:extLst>
                <a:ext uri="{FF2B5EF4-FFF2-40B4-BE49-F238E27FC236}">
                  <a16:creationId xmlns="" xmlns:a16="http://schemas.microsoft.com/office/drawing/2014/main" id="{97280686-60FC-4530-B8B2-673760BCF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6023" y="5299017"/>
              <a:ext cx="101893" cy="202468"/>
            </a:xfrm>
            <a:custGeom>
              <a:avLst/>
              <a:gdLst>
                <a:gd name="T0" fmla="*/ 5 w 66"/>
                <a:gd name="T1" fmla="*/ 0 h 132"/>
                <a:gd name="T2" fmla="*/ 5 w 66"/>
                <a:gd name="T3" fmla="*/ 16 h 132"/>
                <a:gd name="T4" fmla="*/ 13 w 66"/>
                <a:gd name="T5" fmla="*/ 34 h 132"/>
                <a:gd name="T6" fmla="*/ 20 w 66"/>
                <a:gd name="T7" fmla="*/ 48 h 132"/>
                <a:gd name="T8" fmla="*/ 14 w 66"/>
                <a:gd name="T9" fmla="*/ 66 h 132"/>
                <a:gd name="T10" fmla="*/ 0 w 66"/>
                <a:gd name="T11" fmla="*/ 83 h 132"/>
                <a:gd name="T12" fmla="*/ 2 w 66"/>
                <a:gd name="T13" fmla="*/ 94 h 132"/>
                <a:gd name="T14" fmla="*/ 7 w 66"/>
                <a:gd name="T15" fmla="*/ 125 h 132"/>
                <a:gd name="T16" fmla="*/ 20 w 66"/>
                <a:gd name="T17" fmla="*/ 131 h 132"/>
                <a:gd name="T18" fmla="*/ 24 w 66"/>
                <a:gd name="T19" fmla="*/ 110 h 132"/>
                <a:gd name="T20" fmla="*/ 38 w 66"/>
                <a:gd name="T21" fmla="*/ 96 h 132"/>
                <a:gd name="T22" fmla="*/ 60 w 66"/>
                <a:gd name="T23" fmla="*/ 83 h 132"/>
                <a:gd name="T24" fmla="*/ 65 w 66"/>
                <a:gd name="T25" fmla="*/ 67 h 132"/>
                <a:gd name="T26" fmla="*/ 64 w 66"/>
                <a:gd name="T27" fmla="*/ 55 h 132"/>
                <a:gd name="T28" fmla="*/ 40 w 66"/>
                <a:gd name="T29" fmla="*/ 55 h 132"/>
                <a:gd name="T30" fmla="*/ 39 w 66"/>
                <a:gd name="T31" fmla="*/ 36 h 132"/>
                <a:gd name="T32" fmla="*/ 32 w 66"/>
                <a:gd name="T33" fmla="*/ 36 h 132"/>
                <a:gd name="T34" fmla="*/ 23 w 66"/>
                <a:gd name="T35" fmla="*/ 32 h 132"/>
                <a:gd name="T36" fmla="*/ 24 w 66"/>
                <a:gd name="T37" fmla="*/ 14 h 132"/>
                <a:gd name="T38" fmla="*/ 19 w 66"/>
                <a:gd name="T39" fmla="*/ 2 h 132"/>
                <a:gd name="T40" fmla="*/ 5 w 66"/>
                <a:gd name="T4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32">
                  <a:moveTo>
                    <a:pt x="5" y="0"/>
                  </a:moveTo>
                  <a:lnTo>
                    <a:pt x="5" y="16"/>
                  </a:lnTo>
                  <a:lnTo>
                    <a:pt x="13" y="34"/>
                  </a:lnTo>
                  <a:lnTo>
                    <a:pt x="20" y="48"/>
                  </a:lnTo>
                  <a:lnTo>
                    <a:pt x="14" y="66"/>
                  </a:lnTo>
                  <a:lnTo>
                    <a:pt x="0" y="83"/>
                  </a:lnTo>
                  <a:lnTo>
                    <a:pt x="2" y="94"/>
                  </a:lnTo>
                  <a:lnTo>
                    <a:pt x="7" y="125"/>
                  </a:lnTo>
                  <a:lnTo>
                    <a:pt x="20" y="131"/>
                  </a:lnTo>
                  <a:lnTo>
                    <a:pt x="24" y="110"/>
                  </a:lnTo>
                  <a:lnTo>
                    <a:pt x="38" y="96"/>
                  </a:lnTo>
                  <a:lnTo>
                    <a:pt x="60" y="83"/>
                  </a:lnTo>
                  <a:lnTo>
                    <a:pt x="65" y="67"/>
                  </a:lnTo>
                  <a:lnTo>
                    <a:pt x="64" y="55"/>
                  </a:lnTo>
                  <a:lnTo>
                    <a:pt x="40" y="55"/>
                  </a:lnTo>
                  <a:lnTo>
                    <a:pt x="39" y="36"/>
                  </a:lnTo>
                  <a:lnTo>
                    <a:pt x="32" y="36"/>
                  </a:lnTo>
                  <a:lnTo>
                    <a:pt x="23" y="32"/>
                  </a:lnTo>
                  <a:lnTo>
                    <a:pt x="24" y="14"/>
                  </a:lnTo>
                  <a:lnTo>
                    <a:pt x="19" y="2"/>
                  </a:lnTo>
                  <a:lnTo>
                    <a:pt x="5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14" name="Freeform 120">
              <a:extLst>
                <a:ext uri="{FF2B5EF4-FFF2-40B4-BE49-F238E27FC236}">
                  <a16:creationId xmlns="" xmlns:a16="http://schemas.microsoft.com/office/drawing/2014/main" id="{CCEB1AFA-28BE-4040-8935-5D6659BF8C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8108" y="5465674"/>
              <a:ext cx="194146" cy="194204"/>
            </a:xfrm>
            <a:custGeom>
              <a:avLst/>
              <a:gdLst>
                <a:gd name="T0" fmla="*/ 98 w 126"/>
                <a:gd name="T1" fmla="*/ 1 h 126"/>
                <a:gd name="T2" fmla="*/ 95 w 126"/>
                <a:gd name="T3" fmla="*/ 21 h 126"/>
                <a:gd name="T4" fmla="*/ 75 w 126"/>
                <a:gd name="T5" fmla="*/ 31 h 126"/>
                <a:gd name="T6" fmla="*/ 60 w 126"/>
                <a:gd name="T7" fmla="*/ 51 h 126"/>
                <a:gd name="T8" fmla="*/ 24 w 126"/>
                <a:gd name="T9" fmla="*/ 67 h 126"/>
                <a:gd name="T10" fmla="*/ 0 w 126"/>
                <a:gd name="T11" fmla="*/ 89 h 126"/>
                <a:gd name="T12" fmla="*/ 4 w 126"/>
                <a:gd name="T13" fmla="*/ 105 h 126"/>
                <a:gd name="T14" fmla="*/ 26 w 126"/>
                <a:gd name="T15" fmla="*/ 125 h 126"/>
                <a:gd name="T16" fmla="*/ 54 w 126"/>
                <a:gd name="T17" fmla="*/ 103 h 126"/>
                <a:gd name="T18" fmla="*/ 63 w 126"/>
                <a:gd name="T19" fmla="*/ 81 h 126"/>
                <a:gd name="T20" fmla="*/ 82 w 126"/>
                <a:gd name="T21" fmla="*/ 65 h 126"/>
                <a:gd name="T22" fmla="*/ 94 w 126"/>
                <a:gd name="T23" fmla="*/ 65 h 126"/>
                <a:gd name="T24" fmla="*/ 99 w 126"/>
                <a:gd name="T25" fmla="*/ 48 h 126"/>
                <a:gd name="T26" fmla="*/ 112 w 126"/>
                <a:gd name="T27" fmla="*/ 33 h 126"/>
                <a:gd name="T28" fmla="*/ 125 w 126"/>
                <a:gd name="T29" fmla="*/ 21 h 126"/>
                <a:gd name="T30" fmla="*/ 120 w 126"/>
                <a:gd name="T31" fmla="*/ 4 h 126"/>
                <a:gd name="T32" fmla="*/ 112 w 126"/>
                <a:gd name="T33" fmla="*/ 14 h 126"/>
                <a:gd name="T34" fmla="*/ 111 w 126"/>
                <a:gd name="T35" fmla="*/ 0 h 126"/>
                <a:gd name="T36" fmla="*/ 98 w 126"/>
                <a:gd name="T37" fmla="*/ 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126">
                  <a:moveTo>
                    <a:pt x="98" y="1"/>
                  </a:moveTo>
                  <a:lnTo>
                    <a:pt x="95" y="21"/>
                  </a:lnTo>
                  <a:lnTo>
                    <a:pt x="75" y="31"/>
                  </a:lnTo>
                  <a:lnTo>
                    <a:pt x="60" y="51"/>
                  </a:lnTo>
                  <a:lnTo>
                    <a:pt x="24" y="67"/>
                  </a:lnTo>
                  <a:lnTo>
                    <a:pt x="0" y="89"/>
                  </a:lnTo>
                  <a:lnTo>
                    <a:pt x="4" y="105"/>
                  </a:lnTo>
                  <a:lnTo>
                    <a:pt x="26" y="125"/>
                  </a:lnTo>
                  <a:lnTo>
                    <a:pt x="54" y="103"/>
                  </a:lnTo>
                  <a:lnTo>
                    <a:pt x="63" y="81"/>
                  </a:lnTo>
                  <a:lnTo>
                    <a:pt x="82" y="65"/>
                  </a:lnTo>
                  <a:lnTo>
                    <a:pt x="94" y="65"/>
                  </a:lnTo>
                  <a:lnTo>
                    <a:pt x="99" y="48"/>
                  </a:lnTo>
                  <a:lnTo>
                    <a:pt x="112" y="33"/>
                  </a:lnTo>
                  <a:lnTo>
                    <a:pt x="125" y="21"/>
                  </a:lnTo>
                  <a:lnTo>
                    <a:pt x="120" y="4"/>
                  </a:lnTo>
                  <a:lnTo>
                    <a:pt x="112" y="14"/>
                  </a:lnTo>
                  <a:lnTo>
                    <a:pt x="111" y="0"/>
                  </a:lnTo>
                  <a:lnTo>
                    <a:pt x="98" y="1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15" name="Freeform 121">
              <a:extLst>
                <a:ext uri="{FF2B5EF4-FFF2-40B4-BE49-F238E27FC236}">
                  <a16:creationId xmlns="" xmlns:a16="http://schemas.microsoft.com/office/drawing/2014/main" id="{00DDFF99-D272-4FC2-AA98-60E715227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940" y="4428542"/>
              <a:ext cx="39930" cy="37188"/>
            </a:xfrm>
            <a:custGeom>
              <a:avLst/>
              <a:gdLst>
                <a:gd name="T0" fmla="*/ 2 w 26"/>
                <a:gd name="T1" fmla="*/ 0 h 24"/>
                <a:gd name="T2" fmla="*/ 13 w 26"/>
                <a:gd name="T3" fmla="*/ 2 h 24"/>
                <a:gd name="T4" fmla="*/ 21 w 26"/>
                <a:gd name="T5" fmla="*/ 10 h 24"/>
                <a:gd name="T6" fmla="*/ 25 w 26"/>
                <a:gd name="T7" fmla="*/ 21 h 24"/>
                <a:gd name="T8" fmla="*/ 15 w 26"/>
                <a:gd name="T9" fmla="*/ 23 h 24"/>
                <a:gd name="T10" fmla="*/ 0 w 26"/>
                <a:gd name="T11" fmla="*/ 9 h 24"/>
                <a:gd name="T12" fmla="*/ 2 w 2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4">
                  <a:moveTo>
                    <a:pt x="2" y="0"/>
                  </a:moveTo>
                  <a:lnTo>
                    <a:pt x="13" y="2"/>
                  </a:lnTo>
                  <a:lnTo>
                    <a:pt x="21" y="10"/>
                  </a:lnTo>
                  <a:lnTo>
                    <a:pt x="25" y="21"/>
                  </a:lnTo>
                  <a:lnTo>
                    <a:pt x="15" y="23"/>
                  </a:lnTo>
                  <a:lnTo>
                    <a:pt x="0" y="9"/>
                  </a:lnTo>
                  <a:lnTo>
                    <a:pt x="2" y="0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16" name="Freeform 122">
              <a:extLst>
                <a:ext uri="{FF2B5EF4-FFF2-40B4-BE49-F238E27FC236}">
                  <a16:creationId xmlns="" xmlns:a16="http://schemas.microsoft.com/office/drawing/2014/main" id="{EC4B5BAA-705B-4455-ABFB-833DA6E6E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9994" y="4635142"/>
              <a:ext cx="34423" cy="24792"/>
            </a:xfrm>
            <a:custGeom>
              <a:avLst/>
              <a:gdLst>
                <a:gd name="T0" fmla="*/ 3 w 21"/>
                <a:gd name="T1" fmla="*/ 2 h 15"/>
                <a:gd name="T2" fmla="*/ 0 w 21"/>
                <a:gd name="T3" fmla="*/ 14 h 15"/>
                <a:gd name="T4" fmla="*/ 16 w 21"/>
                <a:gd name="T5" fmla="*/ 8 h 15"/>
                <a:gd name="T6" fmla="*/ 20 w 21"/>
                <a:gd name="T7" fmla="*/ 0 h 15"/>
                <a:gd name="T8" fmla="*/ 3 w 21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3" y="2"/>
                  </a:moveTo>
                  <a:lnTo>
                    <a:pt x="0" y="14"/>
                  </a:lnTo>
                  <a:lnTo>
                    <a:pt x="16" y="8"/>
                  </a:lnTo>
                  <a:lnTo>
                    <a:pt x="20" y="0"/>
                  </a:lnTo>
                  <a:lnTo>
                    <a:pt x="3" y="2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17" name="Freeform 123">
              <a:extLst>
                <a:ext uri="{FF2B5EF4-FFF2-40B4-BE49-F238E27FC236}">
                  <a16:creationId xmlns="" xmlns:a16="http://schemas.microsoft.com/office/drawing/2014/main" id="{8BFBA6C6-7FE3-47FD-BD5A-6974E6037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3917" y="4436805"/>
              <a:ext cx="44061" cy="23415"/>
            </a:xfrm>
            <a:custGeom>
              <a:avLst/>
              <a:gdLst>
                <a:gd name="T0" fmla="*/ 14 w 28"/>
                <a:gd name="T1" fmla="*/ 13 h 14"/>
                <a:gd name="T2" fmla="*/ 11 w 28"/>
                <a:gd name="T3" fmla="*/ 13 h 14"/>
                <a:gd name="T4" fmla="*/ 10 w 28"/>
                <a:gd name="T5" fmla="*/ 13 h 14"/>
                <a:gd name="T6" fmla="*/ 8 w 28"/>
                <a:gd name="T7" fmla="*/ 13 h 14"/>
                <a:gd name="T8" fmla="*/ 6 w 28"/>
                <a:gd name="T9" fmla="*/ 13 h 14"/>
                <a:gd name="T10" fmla="*/ 5 w 28"/>
                <a:gd name="T11" fmla="*/ 13 h 14"/>
                <a:gd name="T12" fmla="*/ 3 w 28"/>
                <a:gd name="T13" fmla="*/ 13 h 14"/>
                <a:gd name="T14" fmla="*/ 2 w 28"/>
                <a:gd name="T15" fmla="*/ 13 h 14"/>
                <a:gd name="T16" fmla="*/ 1 w 28"/>
                <a:gd name="T17" fmla="*/ 13 h 14"/>
                <a:gd name="T18" fmla="*/ 0 w 28"/>
                <a:gd name="T19" fmla="*/ 10 h 14"/>
                <a:gd name="T20" fmla="*/ 0 w 28"/>
                <a:gd name="T21" fmla="*/ 7 h 14"/>
                <a:gd name="T22" fmla="*/ 0 w 28"/>
                <a:gd name="T23" fmla="*/ 5 h 14"/>
                <a:gd name="T24" fmla="*/ 1 w 28"/>
                <a:gd name="T25" fmla="*/ 5 h 14"/>
                <a:gd name="T26" fmla="*/ 2 w 28"/>
                <a:gd name="T27" fmla="*/ 2 h 14"/>
                <a:gd name="T28" fmla="*/ 3 w 28"/>
                <a:gd name="T29" fmla="*/ 2 h 14"/>
                <a:gd name="T30" fmla="*/ 3 w 28"/>
                <a:gd name="T31" fmla="*/ 0 h 14"/>
                <a:gd name="T32" fmla="*/ 5 w 28"/>
                <a:gd name="T33" fmla="*/ 0 h 14"/>
                <a:gd name="T34" fmla="*/ 6 w 28"/>
                <a:gd name="T35" fmla="*/ 0 h 14"/>
                <a:gd name="T36" fmla="*/ 8 w 28"/>
                <a:gd name="T37" fmla="*/ 0 h 14"/>
                <a:gd name="T38" fmla="*/ 10 w 28"/>
                <a:gd name="T39" fmla="*/ 0 h 14"/>
                <a:gd name="T40" fmla="*/ 11 w 28"/>
                <a:gd name="T41" fmla="*/ 0 h 14"/>
                <a:gd name="T42" fmla="*/ 14 w 28"/>
                <a:gd name="T43" fmla="*/ 0 h 14"/>
                <a:gd name="T44" fmla="*/ 17 w 28"/>
                <a:gd name="T45" fmla="*/ 0 h 14"/>
                <a:gd name="T46" fmla="*/ 18 w 28"/>
                <a:gd name="T47" fmla="*/ 0 h 14"/>
                <a:gd name="T48" fmla="*/ 20 w 28"/>
                <a:gd name="T49" fmla="*/ 0 h 14"/>
                <a:gd name="T50" fmla="*/ 21 w 28"/>
                <a:gd name="T51" fmla="*/ 0 h 14"/>
                <a:gd name="T52" fmla="*/ 23 w 28"/>
                <a:gd name="T53" fmla="*/ 0 h 14"/>
                <a:gd name="T54" fmla="*/ 24 w 28"/>
                <a:gd name="T55" fmla="*/ 2 h 14"/>
                <a:gd name="T56" fmla="*/ 25 w 28"/>
                <a:gd name="T57" fmla="*/ 5 h 14"/>
                <a:gd name="T58" fmla="*/ 26 w 28"/>
                <a:gd name="T59" fmla="*/ 5 h 14"/>
                <a:gd name="T60" fmla="*/ 26 w 28"/>
                <a:gd name="T61" fmla="*/ 7 h 14"/>
                <a:gd name="T62" fmla="*/ 27 w 28"/>
                <a:gd name="T63" fmla="*/ 7 h 14"/>
                <a:gd name="T64" fmla="*/ 26 w 28"/>
                <a:gd name="T65" fmla="*/ 10 h 14"/>
                <a:gd name="T66" fmla="*/ 25 w 28"/>
                <a:gd name="T67" fmla="*/ 13 h 14"/>
                <a:gd name="T68" fmla="*/ 24 w 28"/>
                <a:gd name="T69" fmla="*/ 13 h 14"/>
                <a:gd name="T70" fmla="*/ 23 w 28"/>
                <a:gd name="T71" fmla="*/ 13 h 14"/>
                <a:gd name="T72" fmla="*/ 21 w 28"/>
                <a:gd name="T73" fmla="*/ 13 h 14"/>
                <a:gd name="T74" fmla="*/ 20 w 28"/>
                <a:gd name="T75" fmla="*/ 13 h 14"/>
                <a:gd name="T76" fmla="*/ 18 w 28"/>
                <a:gd name="T77" fmla="*/ 13 h 14"/>
                <a:gd name="T78" fmla="*/ 17 w 28"/>
                <a:gd name="T79" fmla="*/ 13 h 14"/>
                <a:gd name="T80" fmla="*/ 14 w 28"/>
                <a:gd name="T81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14">
                  <a:moveTo>
                    <a:pt x="14" y="13"/>
                  </a:moveTo>
                  <a:lnTo>
                    <a:pt x="11" y="13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6" y="13"/>
                  </a:lnTo>
                  <a:lnTo>
                    <a:pt x="5" y="13"/>
                  </a:lnTo>
                  <a:lnTo>
                    <a:pt x="3" y="13"/>
                  </a:lnTo>
                  <a:lnTo>
                    <a:pt x="2" y="13"/>
                  </a:lnTo>
                  <a:lnTo>
                    <a:pt x="1" y="13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5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2"/>
                  </a:lnTo>
                  <a:lnTo>
                    <a:pt x="25" y="5"/>
                  </a:lnTo>
                  <a:lnTo>
                    <a:pt x="26" y="5"/>
                  </a:lnTo>
                  <a:lnTo>
                    <a:pt x="26" y="7"/>
                  </a:lnTo>
                  <a:lnTo>
                    <a:pt x="27" y="7"/>
                  </a:lnTo>
                  <a:lnTo>
                    <a:pt x="26" y="10"/>
                  </a:lnTo>
                  <a:lnTo>
                    <a:pt x="25" y="13"/>
                  </a:lnTo>
                  <a:lnTo>
                    <a:pt x="24" y="13"/>
                  </a:lnTo>
                  <a:lnTo>
                    <a:pt x="23" y="13"/>
                  </a:lnTo>
                  <a:lnTo>
                    <a:pt x="21" y="13"/>
                  </a:lnTo>
                  <a:lnTo>
                    <a:pt x="20" y="13"/>
                  </a:lnTo>
                  <a:lnTo>
                    <a:pt x="18" y="13"/>
                  </a:lnTo>
                  <a:lnTo>
                    <a:pt x="17" y="13"/>
                  </a:lnTo>
                  <a:lnTo>
                    <a:pt x="14" y="13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18" name="Freeform 124">
              <a:extLst>
                <a:ext uri="{FF2B5EF4-FFF2-40B4-BE49-F238E27FC236}">
                  <a16:creationId xmlns="" xmlns:a16="http://schemas.microsoft.com/office/drawing/2014/main" id="{0A3C6A89-5787-485E-A513-D00A4B711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509" y="3881741"/>
              <a:ext cx="45438" cy="66112"/>
            </a:xfrm>
            <a:custGeom>
              <a:avLst/>
              <a:gdLst>
                <a:gd name="T0" fmla="*/ 9 w 29"/>
                <a:gd name="T1" fmla="*/ 9 h 43"/>
                <a:gd name="T2" fmla="*/ 0 w 29"/>
                <a:gd name="T3" fmla="*/ 23 h 43"/>
                <a:gd name="T4" fmla="*/ 2 w 29"/>
                <a:gd name="T5" fmla="*/ 42 h 43"/>
                <a:gd name="T6" fmla="*/ 14 w 29"/>
                <a:gd name="T7" fmla="*/ 42 h 43"/>
                <a:gd name="T8" fmla="*/ 28 w 29"/>
                <a:gd name="T9" fmla="*/ 25 h 43"/>
                <a:gd name="T10" fmla="*/ 19 w 29"/>
                <a:gd name="T11" fmla="*/ 0 h 43"/>
                <a:gd name="T12" fmla="*/ 9 w 29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3">
                  <a:moveTo>
                    <a:pt x="9" y="9"/>
                  </a:moveTo>
                  <a:lnTo>
                    <a:pt x="0" y="23"/>
                  </a:lnTo>
                  <a:lnTo>
                    <a:pt x="2" y="42"/>
                  </a:lnTo>
                  <a:lnTo>
                    <a:pt x="14" y="42"/>
                  </a:lnTo>
                  <a:lnTo>
                    <a:pt x="28" y="25"/>
                  </a:lnTo>
                  <a:lnTo>
                    <a:pt x="19" y="0"/>
                  </a:lnTo>
                  <a:lnTo>
                    <a:pt x="9" y="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19" name="Freeform 125">
              <a:extLst>
                <a:ext uri="{FF2B5EF4-FFF2-40B4-BE49-F238E27FC236}">
                  <a16:creationId xmlns="" xmlns:a16="http://schemas.microsoft.com/office/drawing/2014/main" id="{AF9AD385-8B00-4515-83B6-EEEBE1797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878" y="4053907"/>
              <a:ext cx="44061" cy="41320"/>
            </a:xfrm>
            <a:custGeom>
              <a:avLst/>
              <a:gdLst>
                <a:gd name="T0" fmla="*/ 16 w 28"/>
                <a:gd name="T1" fmla="*/ 5 h 26"/>
                <a:gd name="T2" fmla="*/ 2 w 28"/>
                <a:gd name="T3" fmla="*/ 0 h 26"/>
                <a:gd name="T4" fmla="*/ 0 w 28"/>
                <a:gd name="T5" fmla="*/ 12 h 26"/>
                <a:gd name="T6" fmla="*/ 9 w 28"/>
                <a:gd name="T7" fmla="*/ 22 h 26"/>
                <a:gd name="T8" fmla="*/ 17 w 28"/>
                <a:gd name="T9" fmla="*/ 25 h 26"/>
                <a:gd name="T10" fmla="*/ 18 w 28"/>
                <a:gd name="T11" fmla="*/ 25 h 26"/>
                <a:gd name="T12" fmla="*/ 19 w 28"/>
                <a:gd name="T13" fmla="*/ 25 h 26"/>
                <a:gd name="T14" fmla="*/ 20 w 28"/>
                <a:gd name="T15" fmla="*/ 25 h 26"/>
                <a:gd name="T16" fmla="*/ 21 w 28"/>
                <a:gd name="T17" fmla="*/ 24 h 26"/>
                <a:gd name="T18" fmla="*/ 23 w 28"/>
                <a:gd name="T19" fmla="*/ 23 h 26"/>
                <a:gd name="T20" fmla="*/ 24 w 28"/>
                <a:gd name="T21" fmla="*/ 22 h 26"/>
                <a:gd name="T22" fmla="*/ 25 w 28"/>
                <a:gd name="T23" fmla="*/ 22 h 26"/>
                <a:gd name="T24" fmla="*/ 26 w 28"/>
                <a:gd name="T25" fmla="*/ 21 h 26"/>
                <a:gd name="T26" fmla="*/ 27 w 28"/>
                <a:gd name="T27" fmla="*/ 19 h 26"/>
                <a:gd name="T28" fmla="*/ 27 w 28"/>
                <a:gd name="T29" fmla="*/ 18 h 26"/>
                <a:gd name="T30" fmla="*/ 27 w 28"/>
                <a:gd name="T31" fmla="*/ 16 h 26"/>
                <a:gd name="T32" fmla="*/ 26 w 28"/>
                <a:gd name="T33" fmla="*/ 15 h 26"/>
                <a:gd name="T34" fmla="*/ 25 w 28"/>
                <a:gd name="T35" fmla="*/ 13 h 26"/>
                <a:gd name="T36" fmla="*/ 24 w 28"/>
                <a:gd name="T37" fmla="*/ 11 h 26"/>
                <a:gd name="T38" fmla="*/ 23 w 28"/>
                <a:gd name="T39" fmla="*/ 10 h 26"/>
                <a:gd name="T40" fmla="*/ 21 w 28"/>
                <a:gd name="T41" fmla="*/ 9 h 26"/>
                <a:gd name="T42" fmla="*/ 20 w 28"/>
                <a:gd name="T43" fmla="*/ 8 h 26"/>
                <a:gd name="T44" fmla="*/ 19 w 28"/>
                <a:gd name="T45" fmla="*/ 8 h 26"/>
                <a:gd name="T46" fmla="*/ 18 w 28"/>
                <a:gd name="T47" fmla="*/ 7 h 26"/>
                <a:gd name="T48" fmla="*/ 17 w 28"/>
                <a:gd name="T49" fmla="*/ 6 h 26"/>
                <a:gd name="T50" fmla="*/ 16 w 28"/>
                <a:gd name="T51" fmla="*/ 6 h 26"/>
                <a:gd name="T52" fmla="*/ 16 w 28"/>
                <a:gd name="T5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26">
                  <a:moveTo>
                    <a:pt x="16" y="5"/>
                  </a:moveTo>
                  <a:lnTo>
                    <a:pt x="2" y="0"/>
                  </a:lnTo>
                  <a:lnTo>
                    <a:pt x="0" y="12"/>
                  </a:lnTo>
                  <a:lnTo>
                    <a:pt x="9" y="22"/>
                  </a:lnTo>
                  <a:lnTo>
                    <a:pt x="17" y="25"/>
                  </a:lnTo>
                  <a:lnTo>
                    <a:pt x="18" y="25"/>
                  </a:lnTo>
                  <a:lnTo>
                    <a:pt x="19" y="25"/>
                  </a:lnTo>
                  <a:lnTo>
                    <a:pt x="20" y="25"/>
                  </a:lnTo>
                  <a:lnTo>
                    <a:pt x="21" y="24"/>
                  </a:lnTo>
                  <a:lnTo>
                    <a:pt x="23" y="23"/>
                  </a:lnTo>
                  <a:lnTo>
                    <a:pt x="24" y="22"/>
                  </a:lnTo>
                  <a:lnTo>
                    <a:pt x="25" y="22"/>
                  </a:lnTo>
                  <a:lnTo>
                    <a:pt x="26" y="21"/>
                  </a:lnTo>
                  <a:lnTo>
                    <a:pt x="27" y="19"/>
                  </a:lnTo>
                  <a:lnTo>
                    <a:pt x="27" y="18"/>
                  </a:lnTo>
                  <a:lnTo>
                    <a:pt x="27" y="16"/>
                  </a:lnTo>
                  <a:lnTo>
                    <a:pt x="26" y="15"/>
                  </a:lnTo>
                  <a:lnTo>
                    <a:pt x="25" y="13"/>
                  </a:lnTo>
                  <a:lnTo>
                    <a:pt x="24" y="11"/>
                  </a:lnTo>
                  <a:lnTo>
                    <a:pt x="23" y="10"/>
                  </a:lnTo>
                  <a:lnTo>
                    <a:pt x="21" y="9"/>
                  </a:lnTo>
                  <a:lnTo>
                    <a:pt x="20" y="8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7" y="6"/>
                  </a:lnTo>
                  <a:lnTo>
                    <a:pt x="16" y="6"/>
                  </a:lnTo>
                  <a:lnTo>
                    <a:pt x="16" y="5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20" name="Freeform 126">
              <a:extLst>
                <a:ext uri="{FF2B5EF4-FFF2-40B4-BE49-F238E27FC236}">
                  <a16:creationId xmlns="" xmlns:a16="http://schemas.microsoft.com/office/drawing/2014/main" id="{40A092DC-2A66-4205-925C-68AD4BA26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6086" y="4038756"/>
              <a:ext cx="49569" cy="35811"/>
            </a:xfrm>
            <a:custGeom>
              <a:avLst/>
              <a:gdLst>
                <a:gd name="T0" fmla="*/ 2 w 32"/>
                <a:gd name="T1" fmla="*/ 3 h 24"/>
                <a:gd name="T2" fmla="*/ 0 w 32"/>
                <a:gd name="T3" fmla="*/ 15 h 24"/>
                <a:gd name="T4" fmla="*/ 11 w 32"/>
                <a:gd name="T5" fmla="*/ 21 h 24"/>
                <a:gd name="T6" fmla="*/ 31 w 32"/>
                <a:gd name="T7" fmla="*/ 23 h 24"/>
                <a:gd name="T8" fmla="*/ 31 w 32"/>
                <a:gd name="T9" fmla="*/ 9 h 24"/>
                <a:gd name="T10" fmla="*/ 16 w 32"/>
                <a:gd name="T11" fmla="*/ 0 h 24"/>
                <a:gd name="T12" fmla="*/ 2 w 32"/>
                <a:gd name="T13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2" y="3"/>
                  </a:moveTo>
                  <a:lnTo>
                    <a:pt x="0" y="15"/>
                  </a:lnTo>
                  <a:lnTo>
                    <a:pt x="11" y="21"/>
                  </a:lnTo>
                  <a:lnTo>
                    <a:pt x="31" y="23"/>
                  </a:lnTo>
                  <a:lnTo>
                    <a:pt x="31" y="9"/>
                  </a:lnTo>
                  <a:lnTo>
                    <a:pt x="16" y="0"/>
                  </a:lnTo>
                  <a:lnTo>
                    <a:pt x="2" y="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21" name="Freeform 127">
              <a:extLst>
                <a:ext uri="{FF2B5EF4-FFF2-40B4-BE49-F238E27FC236}">
                  <a16:creationId xmlns="" xmlns:a16="http://schemas.microsoft.com/office/drawing/2014/main" id="{7F501BE7-CD77-4F39-80DE-940AF1184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825" y="4097981"/>
              <a:ext cx="34423" cy="31678"/>
            </a:xfrm>
            <a:custGeom>
              <a:avLst/>
              <a:gdLst>
                <a:gd name="T0" fmla="*/ 4 w 21"/>
                <a:gd name="T1" fmla="*/ 0 h 20"/>
                <a:gd name="T2" fmla="*/ 0 w 21"/>
                <a:gd name="T3" fmla="*/ 12 h 20"/>
                <a:gd name="T4" fmla="*/ 4 w 21"/>
                <a:gd name="T5" fmla="*/ 19 h 20"/>
                <a:gd name="T6" fmla="*/ 20 w 21"/>
                <a:gd name="T7" fmla="*/ 15 h 20"/>
                <a:gd name="T8" fmla="*/ 16 w 21"/>
                <a:gd name="T9" fmla="*/ 4 h 20"/>
                <a:gd name="T10" fmla="*/ 4 w 21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0">
                  <a:moveTo>
                    <a:pt x="4" y="0"/>
                  </a:moveTo>
                  <a:lnTo>
                    <a:pt x="0" y="12"/>
                  </a:lnTo>
                  <a:lnTo>
                    <a:pt x="4" y="19"/>
                  </a:lnTo>
                  <a:lnTo>
                    <a:pt x="20" y="15"/>
                  </a:lnTo>
                  <a:lnTo>
                    <a:pt x="16" y="4"/>
                  </a:lnTo>
                  <a:lnTo>
                    <a:pt x="4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22" name="Freeform 128">
              <a:extLst>
                <a:ext uri="{FF2B5EF4-FFF2-40B4-BE49-F238E27FC236}">
                  <a16:creationId xmlns="" xmlns:a16="http://schemas.microsoft.com/office/drawing/2014/main" id="{F80D9791-4449-43ED-AE31-21CB33FD5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7032" y="4091095"/>
              <a:ext cx="27539" cy="23415"/>
            </a:xfrm>
            <a:custGeom>
              <a:avLst/>
              <a:gdLst>
                <a:gd name="T0" fmla="*/ 0 w 19"/>
                <a:gd name="T1" fmla="*/ 3 h 14"/>
                <a:gd name="T2" fmla="*/ 3 w 19"/>
                <a:gd name="T3" fmla="*/ 13 h 14"/>
                <a:gd name="T4" fmla="*/ 10 w 19"/>
                <a:gd name="T5" fmla="*/ 13 h 14"/>
                <a:gd name="T6" fmla="*/ 16 w 19"/>
                <a:gd name="T7" fmla="*/ 9 h 14"/>
                <a:gd name="T8" fmla="*/ 18 w 19"/>
                <a:gd name="T9" fmla="*/ 0 h 14"/>
                <a:gd name="T10" fmla="*/ 8 w 19"/>
                <a:gd name="T11" fmla="*/ 0 h 14"/>
                <a:gd name="T12" fmla="*/ 0 w 19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0" y="3"/>
                  </a:moveTo>
                  <a:lnTo>
                    <a:pt x="3" y="13"/>
                  </a:lnTo>
                  <a:lnTo>
                    <a:pt x="10" y="13"/>
                  </a:lnTo>
                  <a:lnTo>
                    <a:pt x="16" y="9"/>
                  </a:lnTo>
                  <a:lnTo>
                    <a:pt x="18" y="0"/>
                  </a:lnTo>
                  <a:lnTo>
                    <a:pt x="8" y="0"/>
                  </a:lnTo>
                  <a:lnTo>
                    <a:pt x="0" y="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23" name="Freeform 129">
              <a:extLst>
                <a:ext uri="{FF2B5EF4-FFF2-40B4-BE49-F238E27FC236}">
                  <a16:creationId xmlns="" xmlns:a16="http://schemas.microsoft.com/office/drawing/2014/main" id="{61759FD5-272E-4FB5-A8CE-E2C0240B9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0940" y="4157207"/>
              <a:ext cx="41307" cy="57848"/>
            </a:xfrm>
            <a:custGeom>
              <a:avLst/>
              <a:gdLst>
                <a:gd name="T0" fmla="*/ 18 w 27"/>
                <a:gd name="T1" fmla="*/ 0 h 37"/>
                <a:gd name="T2" fmla="*/ 8 w 27"/>
                <a:gd name="T3" fmla="*/ 11 h 37"/>
                <a:gd name="T4" fmla="*/ 3 w 27"/>
                <a:gd name="T5" fmla="*/ 27 h 37"/>
                <a:gd name="T6" fmla="*/ 0 w 27"/>
                <a:gd name="T7" fmla="*/ 36 h 37"/>
                <a:gd name="T8" fmla="*/ 13 w 27"/>
                <a:gd name="T9" fmla="*/ 32 h 37"/>
                <a:gd name="T10" fmla="*/ 20 w 27"/>
                <a:gd name="T11" fmla="*/ 19 h 37"/>
                <a:gd name="T12" fmla="*/ 26 w 27"/>
                <a:gd name="T13" fmla="*/ 5 h 37"/>
                <a:gd name="T14" fmla="*/ 18 w 27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7">
                  <a:moveTo>
                    <a:pt x="18" y="0"/>
                  </a:moveTo>
                  <a:lnTo>
                    <a:pt x="8" y="11"/>
                  </a:lnTo>
                  <a:lnTo>
                    <a:pt x="3" y="27"/>
                  </a:lnTo>
                  <a:lnTo>
                    <a:pt x="0" y="36"/>
                  </a:lnTo>
                  <a:lnTo>
                    <a:pt x="13" y="32"/>
                  </a:lnTo>
                  <a:lnTo>
                    <a:pt x="20" y="19"/>
                  </a:lnTo>
                  <a:lnTo>
                    <a:pt x="26" y="5"/>
                  </a:lnTo>
                  <a:lnTo>
                    <a:pt x="18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24" name="Freeform 130">
              <a:extLst>
                <a:ext uri="{FF2B5EF4-FFF2-40B4-BE49-F238E27FC236}">
                  <a16:creationId xmlns="" xmlns:a16="http://schemas.microsoft.com/office/drawing/2014/main" id="{DE2ACE59-ACB7-4369-A41A-EF59ADF9C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3624" y="4125528"/>
              <a:ext cx="23408" cy="23415"/>
            </a:xfrm>
            <a:custGeom>
              <a:avLst/>
              <a:gdLst>
                <a:gd name="T0" fmla="*/ 7 w 14"/>
                <a:gd name="T1" fmla="*/ 14 h 15"/>
                <a:gd name="T2" fmla="*/ 5 w 14"/>
                <a:gd name="T3" fmla="*/ 14 h 15"/>
                <a:gd name="T4" fmla="*/ 3 w 14"/>
                <a:gd name="T5" fmla="*/ 14 h 15"/>
                <a:gd name="T6" fmla="*/ 2 w 14"/>
                <a:gd name="T7" fmla="*/ 14 h 15"/>
                <a:gd name="T8" fmla="*/ 2 w 14"/>
                <a:gd name="T9" fmla="*/ 12 h 15"/>
                <a:gd name="T10" fmla="*/ 1 w 14"/>
                <a:gd name="T11" fmla="*/ 11 h 15"/>
                <a:gd name="T12" fmla="*/ 0 w 14"/>
                <a:gd name="T13" fmla="*/ 11 h 15"/>
                <a:gd name="T14" fmla="*/ 0 w 14"/>
                <a:gd name="T15" fmla="*/ 10 h 15"/>
                <a:gd name="T16" fmla="*/ 0 w 14"/>
                <a:gd name="T17" fmla="*/ 9 h 15"/>
                <a:gd name="T18" fmla="*/ 0 w 14"/>
                <a:gd name="T19" fmla="*/ 7 h 15"/>
                <a:gd name="T20" fmla="*/ 0 w 14"/>
                <a:gd name="T21" fmla="*/ 5 h 15"/>
                <a:gd name="T22" fmla="*/ 0 w 14"/>
                <a:gd name="T23" fmla="*/ 4 h 15"/>
                <a:gd name="T24" fmla="*/ 1 w 14"/>
                <a:gd name="T25" fmla="*/ 3 h 15"/>
                <a:gd name="T26" fmla="*/ 2 w 14"/>
                <a:gd name="T27" fmla="*/ 2 h 15"/>
                <a:gd name="T28" fmla="*/ 2 w 14"/>
                <a:gd name="T29" fmla="*/ 1 h 15"/>
                <a:gd name="T30" fmla="*/ 3 w 14"/>
                <a:gd name="T31" fmla="*/ 1 h 15"/>
                <a:gd name="T32" fmla="*/ 5 w 14"/>
                <a:gd name="T33" fmla="*/ 1 h 15"/>
                <a:gd name="T34" fmla="*/ 7 w 14"/>
                <a:gd name="T35" fmla="*/ 0 h 15"/>
                <a:gd name="T36" fmla="*/ 7 w 14"/>
                <a:gd name="T37" fmla="*/ 1 h 15"/>
                <a:gd name="T38" fmla="*/ 9 w 14"/>
                <a:gd name="T39" fmla="*/ 1 h 15"/>
                <a:gd name="T40" fmla="*/ 10 w 14"/>
                <a:gd name="T41" fmla="*/ 1 h 15"/>
                <a:gd name="T42" fmla="*/ 10 w 14"/>
                <a:gd name="T43" fmla="*/ 2 h 15"/>
                <a:gd name="T44" fmla="*/ 11 w 14"/>
                <a:gd name="T45" fmla="*/ 3 h 15"/>
                <a:gd name="T46" fmla="*/ 11 w 14"/>
                <a:gd name="T47" fmla="*/ 4 h 15"/>
                <a:gd name="T48" fmla="*/ 11 w 14"/>
                <a:gd name="T49" fmla="*/ 5 h 15"/>
                <a:gd name="T50" fmla="*/ 13 w 14"/>
                <a:gd name="T51" fmla="*/ 7 h 15"/>
                <a:gd name="T52" fmla="*/ 11 w 14"/>
                <a:gd name="T53" fmla="*/ 9 h 15"/>
                <a:gd name="T54" fmla="*/ 11 w 14"/>
                <a:gd name="T55" fmla="*/ 10 h 15"/>
                <a:gd name="T56" fmla="*/ 11 w 14"/>
                <a:gd name="T57" fmla="*/ 11 h 15"/>
                <a:gd name="T58" fmla="*/ 10 w 14"/>
                <a:gd name="T59" fmla="*/ 12 h 15"/>
                <a:gd name="T60" fmla="*/ 10 w 14"/>
                <a:gd name="T61" fmla="*/ 14 h 15"/>
                <a:gd name="T62" fmla="*/ 9 w 14"/>
                <a:gd name="T63" fmla="*/ 14 h 15"/>
                <a:gd name="T64" fmla="*/ 7 w 14"/>
                <a:gd name="T65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5">
                  <a:moveTo>
                    <a:pt x="7" y="14"/>
                  </a:moveTo>
                  <a:lnTo>
                    <a:pt x="5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2" y="1"/>
                  </a:lnTo>
                  <a:lnTo>
                    <a:pt x="3" y="1"/>
                  </a:lnTo>
                  <a:lnTo>
                    <a:pt x="5" y="1"/>
                  </a:lnTo>
                  <a:lnTo>
                    <a:pt x="7" y="0"/>
                  </a:lnTo>
                  <a:lnTo>
                    <a:pt x="7" y="1"/>
                  </a:lnTo>
                  <a:lnTo>
                    <a:pt x="9" y="1"/>
                  </a:lnTo>
                  <a:lnTo>
                    <a:pt x="10" y="1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1" y="5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11" y="10"/>
                  </a:lnTo>
                  <a:lnTo>
                    <a:pt x="11" y="11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9" y="14"/>
                  </a:lnTo>
                  <a:lnTo>
                    <a:pt x="7" y="1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25" name="Freeform 131">
              <a:extLst>
                <a:ext uri="{FF2B5EF4-FFF2-40B4-BE49-F238E27FC236}">
                  <a16:creationId xmlns="" xmlns:a16="http://schemas.microsoft.com/office/drawing/2014/main" id="{3B8119DA-CF2E-4D47-A151-0C3C1F725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333" y="4792158"/>
              <a:ext cx="167985" cy="192827"/>
            </a:xfrm>
            <a:custGeom>
              <a:avLst/>
              <a:gdLst>
                <a:gd name="T0" fmla="*/ 65 w 108"/>
                <a:gd name="T1" fmla="*/ 0 h 125"/>
                <a:gd name="T2" fmla="*/ 59 w 108"/>
                <a:gd name="T3" fmla="*/ 7 h 125"/>
                <a:gd name="T4" fmla="*/ 47 w 108"/>
                <a:gd name="T5" fmla="*/ 9 h 125"/>
                <a:gd name="T6" fmla="*/ 45 w 108"/>
                <a:gd name="T7" fmla="*/ 20 h 125"/>
                <a:gd name="T8" fmla="*/ 40 w 108"/>
                <a:gd name="T9" fmla="*/ 23 h 125"/>
                <a:gd name="T10" fmla="*/ 32 w 108"/>
                <a:gd name="T11" fmla="*/ 25 h 125"/>
                <a:gd name="T12" fmla="*/ 30 w 108"/>
                <a:gd name="T13" fmla="*/ 36 h 125"/>
                <a:gd name="T14" fmla="*/ 22 w 108"/>
                <a:gd name="T15" fmla="*/ 39 h 125"/>
                <a:gd name="T16" fmla="*/ 8 w 108"/>
                <a:gd name="T17" fmla="*/ 39 h 125"/>
                <a:gd name="T18" fmla="*/ 0 w 108"/>
                <a:gd name="T19" fmla="*/ 42 h 125"/>
                <a:gd name="T20" fmla="*/ 6 w 108"/>
                <a:gd name="T21" fmla="*/ 64 h 125"/>
                <a:gd name="T22" fmla="*/ 8 w 108"/>
                <a:gd name="T23" fmla="*/ 75 h 125"/>
                <a:gd name="T24" fmla="*/ 15 w 108"/>
                <a:gd name="T25" fmla="*/ 79 h 125"/>
                <a:gd name="T26" fmla="*/ 19 w 108"/>
                <a:gd name="T27" fmla="*/ 91 h 125"/>
                <a:gd name="T28" fmla="*/ 27 w 108"/>
                <a:gd name="T29" fmla="*/ 92 h 125"/>
                <a:gd name="T30" fmla="*/ 31 w 108"/>
                <a:gd name="T31" fmla="*/ 107 h 125"/>
                <a:gd name="T32" fmla="*/ 37 w 108"/>
                <a:gd name="T33" fmla="*/ 109 h 125"/>
                <a:gd name="T34" fmla="*/ 52 w 108"/>
                <a:gd name="T35" fmla="*/ 115 h 125"/>
                <a:gd name="T36" fmla="*/ 62 w 108"/>
                <a:gd name="T37" fmla="*/ 119 h 125"/>
                <a:gd name="T38" fmla="*/ 66 w 108"/>
                <a:gd name="T39" fmla="*/ 124 h 125"/>
                <a:gd name="T40" fmla="*/ 82 w 108"/>
                <a:gd name="T41" fmla="*/ 124 h 125"/>
                <a:gd name="T42" fmla="*/ 85 w 108"/>
                <a:gd name="T43" fmla="*/ 113 h 125"/>
                <a:gd name="T44" fmla="*/ 93 w 108"/>
                <a:gd name="T45" fmla="*/ 108 h 125"/>
                <a:gd name="T46" fmla="*/ 92 w 108"/>
                <a:gd name="T47" fmla="*/ 87 h 125"/>
                <a:gd name="T48" fmla="*/ 102 w 108"/>
                <a:gd name="T49" fmla="*/ 82 h 125"/>
                <a:gd name="T50" fmla="*/ 107 w 108"/>
                <a:gd name="T51" fmla="*/ 75 h 125"/>
                <a:gd name="T52" fmla="*/ 101 w 108"/>
                <a:gd name="T53" fmla="*/ 61 h 125"/>
                <a:gd name="T54" fmla="*/ 100 w 108"/>
                <a:gd name="T55" fmla="*/ 51 h 125"/>
                <a:gd name="T56" fmla="*/ 105 w 108"/>
                <a:gd name="T57" fmla="*/ 31 h 125"/>
                <a:gd name="T58" fmla="*/ 98 w 108"/>
                <a:gd name="T59" fmla="*/ 16 h 125"/>
                <a:gd name="T60" fmla="*/ 77 w 108"/>
                <a:gd name="T61" fmla="*/ 13 h 125"/>
                <a:gd name="T62" fmla="*/ 70 w 108"/>
                <a:gd name="T63" fmla="*/ 1 h 125"/>
                <a:gd name="T64" fmla="*/ 65 w 108"/>
                <a:gd name="T6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125">
                  <a:moveTo>
                    <a:pt x="65" y="0"/>
                  </a:moveTo>
                  <a:lnTo>
                    <a:pt x="59" y="7"/>
                  </a:lnTo>
                  <a:lnTo>
                    <a:pt x="47" y="9"/>
                  </a:lnTo>
                  <a:lnTo>
                    <a:pt x="45" y="20"/>
                  </a:lnTo>
                  <a:lnTo>
                    <a:pt x="40" y="23"/>
                  </a:lnTo>
                  <a:lnTo>
                    <a:pt x="32" y="25"/>
                  </a:lnTo>
                  <a:lnTo>
                    <a:pt x="30" y="36"/>
                  </a:lnTo>
                  <a:lnTo>
                    <a:pt x="22" y="39"/>
                  </a:lnTo>
                  <a:lnTo>
                    <a:pt x="8" y="39"/>
                  </a:lnTo>
                  <a:lnTo>
                    <a:pt x="0" y="42"/>
                  </a:lnTo>
                  <a:lnTo>
                    <a:pt x="6" y="64"/>
                  </a:lnTo>
                  <a:lnTo>
                    <a:pt x="8" y="75"/>
                  </a:lnTo>
                  <a:lnTo>
                    <a:pt x="15" y="79"/>
                  </a:lnTo>
                  <a:lnTo>
                    <a:pt x="19" y="91"/>
                  </a:lnTo>
                  <a:lnTo>
                    <a:pt x="27" y="92"/>
                  </a:lnTo>
                  <a:lnTo>
                    <a:pt x="31" y="107"/>
                  </a:lnTo>
                  <a:lnTo>
                    <a:pt x="37" y="109"/>
                  </a:lnTo>
                  <a:lnTo>
                    <a:pt x="52" y="115"/>
                  </a:lnTo>
                  <a:lnTo>
                    <a:pt x="62" y="119"/>
                  </a:lnTo>
                  <a:lnTo>
                    <a:pt x="66" y="124"/>
                  </a:lnTo>
                  <a:lnTo>
                    <a:pt x="82" y="124"/>
                  </a:lnTo>
                  <a:lnTo>
                    <a:pt x="85" y="113"/>
                  </a:lnTo>
                  <a:lnTo>
                    <a:pt x="93" y="108"/>
                  </a:lnTo>
                  <a:lnTo>
                    <a:pt x="92" y="87"/>
                  </a:lnTo>
                  <a:lnTo>
                    <a:pt x="102" y="82"/>
                  </a:lnTo>
                  <a:lnTo>
                    <a:pt x="107" y="75"/>
                  </a:lnTo>
                  <a:lnTo>
                    <a:pt x="101" y="61"/>
                  </a:lnTo>
                  <a:lnTo>
                    <a:pt x="100" y="51"/>
                  </a:lnTo>
                  <a:lnTo>
                    <a:pt x="105" y="31"/>
                  </a:lnTo>
                  <a:lnTo>
                    <a:pt x="98" y="16"/>
                  </a:lnTo>
                  <a:lnTo>
                    <a:pt x="77" y="13"/>
                  </a:lnTo>
                  <a:lnTo>
                    <a:pt x="70" y="1"/>
                  </a:lnTo>
                  <a:lnTo>
                    <a:pt x="65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26" name="Freeform 132">
              <a:extLst>
                <a:ext uri="{FF2B5EF4-FFF2-40B4-BE49-F238E27FC236}">
                  <a16:creationId xmlns="" xmlns:a16="http://schemas.microsoft.com/office/drawing/2014/main" id="{42EEB48D-A5CE-4859-86F5-5468F79BE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1396" y="4827968"/>
              <a:ext cx="218931" cy="327806"/>
            </a:xfrm>
            <a:custGeom>
              <a:avLst/>
              <a:gdLst>
                <a:gd name="T0" fmla="*/ 1 w 141"/>
                <a:gd name="T1" fmla="*/ 6 h 212"/>
                <a:gd name="T2" fmla="*/ 15 w 141"/>
                <a:gd name="T3" fmla="*/ 0 h 212"/>
                <a:gd name="T4" fmla="*/ 31 w 141"/>
                <a:gd name="T5" fmla="*/ 7 h 212"/>
                <a:gd name="T6" fmla="*/ 56 w 141"/>
                <a:gd name="T7" fmla="*/ 9 h 212"/>
                <a:gd name="T8" fmla="*/ 93 w 141"/>
                <a:gd name="T9" fmla="*/ 8 h 212"/>
                <a:gd name="T10" fmla="*/ 98 w 141"/>
                <a:gd name="T11" fmla="*/ 16 h 212"/>
                <a:gd name="T12" fmla="*/ 129 w 141"/>
                <a:gd name="T13" fmla="*/ 20 h 212"/>
                <a:gd name="T14" fmla="*/ 140 w 141"/>
                <a:gd name="T15" fmla="*/ 22 h 212"/>
                <a:gd name="T16" fmla="*/ 133 w 141"/>
                <a:gd name="T17" fmla="*/ 35 h 212"/>
                <a:gd name="T18" fmla="*/ 132 w 141"/>
                <a:gd name="T19" fmla="*/ 87 h 212"/>
                <a:gd name="T20" fmla="*/ 126 w 141"/>
                <a:gd name="T21" fmla="*/ 91 h 212"/>
                <a:gd name="T22" fmla="*/ 118 w 141"/>
                <a:gd name="T23" fmla="*/ 95 h 212"/>
                <a:gd name="T24" fmla="*/ 119 w 141"/>
                <a:gd name="T25" fmla="*/ 146 h 212"/>
                <a:gd name="T26" fmla="*/ 115 w 141"/>
                <a:gd name="T27" fmla="*/ 202 h 212"/>
                <a:gd name="T28" fmla="*/ 107 w 141"/>
                <a:gd name="T29" fmla="*/ 211 h 212"/>
                <a:gd name="T30" fmla="*/ 87 w 141"/>
                <a:gd name="T31" fmla="*/ 208 h 212"/>
                <a:gd name="T32" fmla="*/ 81 w 141"/>
                <a:gd name="T33" fmla="*/ 197 h 212"/>
                <a:gd name="T34" fmla="*/ 77 w 141"/>
                <a:gd name="T35" fmla="*/ 202 h 212"/>
                <a:gd name="T36" fmla="*/ 67 w 141"/>
                <a:gd name="T37" fmla="*/ 203 h 212"/>
                <a:gd name="T38" fmla="*/ 63 w 141"/>
                <a:gd name="T39" fmla="*/ 190 h 212"/>
                <a:gd name="T40" fmla="*/ 55 w 141"/>
                <a:gd name="T41" fmla="*/ 181 h 212"/>
                <a:gd name="T42" fmla="*/ 45 w 141"/>
                <a:gd name="T43" fmla="*/ 179 h 212"/>
                <a:gd name="T44" fmla="*/ 46 w 141"/>
                <a:gd name="T45" fmla="*/ 160 h 212"/>
                <a:gd name="T46" fmla="*/ 42 w 141"/>
                <a:gd name="T47" fmla="*/ 138 h 212"/>
                <a:gd name="T48" fmla="*/ 41 w 141"/>
                <a:gd name="T49" fmla="*/ 123 h 212"/>
                <a:gd name="T50" fmla="*/ 40 w 141"/>
                <a:gd name="T51" fmla="*/ 103 h 212"/>
                <a:gd name="T52" fmla="*/ 35 w 141"/>
                <a:gd name="T53" fmla="*/ 89 h 212"/>
                <a:gd name="T54" fmla="*/ 30 w 141"/>
                <a:gd name="T55" fmla="*/ 78 h 212"/>
                <a:gd name="T56" fmla="*/ 25 w 141"/>
                <a:gd name="T57" fmla="*/ 68 h 212"/>
                <a:gd name="T58" fmla="*/ 16 w 141"/>
                <a:gd name="T59" fmla="*/ 50 h 212"/>
                <a:gd name="T60" fmla="*/ 11 w 141"/>
                <a:gd name="T61" fmla="*/ 40 h 212"/>
                <a:gd name="T62" fmla="*/ 0 w 141"/>
                <a:gd name="T63" fmla="*/ 25 h 212"/>
                <a:gd name="T64" fmla="*/ 1 w 141"/>
                <a:gd name="T65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1" h="212">
                  <a:moveTo>
                    <a:pt x="1" y="6"/>
                  </a:moveTo>
                  <a:lnTo>
                    <a:pt x="15" y="0"/>
                  </a:lnTo>
                  <a:lnTo>
                    <a:pt x="31" y="7"/>
                  </a:lnTo>
                  <a:lnTo>
                    <a:pt x="56" y="9"/>
                  </a:lnTo>
                  <a:lnTo>
                    <a:pt x="93" y="8"/>
                  </a:lnTo>
                  <a:lnTo>
                    <a:pt x="98" y="16"/>
                  </a:lnTo>
                  <a:lnTo>
                    <a:pt x="129" y="20"/>
                  </a:lnTo>
                  <a:lnTo>
                    <a:pt x="140" y="22"/>
                  </a:lnTo>
                  <a:lnTo>
                    <a:pt x="133" y="35"/>
                  </a:lnTo>
                  <a:lnTo>
                    <a:pt x="132" y="87"/>
                  </a:lnTo>
                  <a:lnTo>
                    <a:pt x="126" y="91"/>
                  </a:lnTo>
                  <a:lnTo>
                    <a:pt x="118" y="95"/>
                  </a:lnTo>
                  <a:lnTo>
                    <a:pt x="119" y="146"/>
                  </a:lnTo>
                  <a:lnTo>
                    <a:pt x="115" y="202"/>
                  </a:lnTo>
                  <a:lnTo>
                    <a:pt x="107" y="211"/>
                  </a:lnTo>
                  <a:lnTo>
                    <a:pt x="87" y="208"/>
                  </a:lnTo>
                  <a:lnTo>
                    <a:pt x="81" y="197"/>
                  </a:lnTo>
                  <a:lnTo>
                    <a:pt x="77" y="202"/>
                  </a:lnTo>
                  <a:lnTo>
                    <a:pt x="67" y="203"/>
                  </a:lnTo>
                  <a:lnTo>
                    <a:pt x="63" y="190"/>
                  </a:lnTo>
                  <a:lnTo>
                    <a:pt x="55" y="181"/>
                  </a:lnTo>
                  <a:lnTo>
                    <a:pt x="45" y="179"/>
                  </a:lnTo>
                  <a:lnTo>
                    <a:pt x="46" y="160"/>
                  </a:lnTo>
                  <a:lnTo>
                    <a:pt x="42" y="138"/>
                  </a:lnTo>
                  <a:lnTo>
                    <a:pt x="41" y="123"/>
                  </a:lnTo>
                  <a:lnTo>
                    <a:pt x="40" y="103"/>
                  </a:lnTo>
                  <a:lnTo>
                    <a:pt x="35" y="89"/>
                  </a:lnTo>
                  <a:lnTo>
                    <a:pt x="30" y="78"/>
                  </a:lnTo>
                  <a:lnTo>
                    <a:pt x="25" y="68"/>
                  </a:lnTo>
                  <a:lnTo>
                    <a:pt x="16" y="50"/>
                  </a:lnTo>
                  <a:lnTo>
                    <a:pt x="11" y="40"/>
                  </a:lnTo>
                  <a:lnTo>
                    <a:pt x="0" y="25"/>
                  </a:lnTo>
                  <a:lnTo>
                    <a:pt x="1" y="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27" name="Freeform 133">
              <a:extLst>
                <a:ext uri="{FF2B5EF4-FFF2-40B4-BE49-F238E27FC236}">
                  <a16:creationId xmlns="" xmlns:a16="http://schemas.microsoft.com/office/drawing/2014/main" id="{5B364C54-AA90-4A3B-953F-AEE3BC2CA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9856" y="4695745"/>
              <a:ext cx="179000" cy="369126"/>
            </a:xfrm>
            <a:custGeom>
              <a:avLst/>
              <a:gdLst>
                <a:gd name="T0" fmla="*/ 88 w 116"/>
                <a:gd name="T1" fmla="*/ 3 h 238"/>
                <a:gd name="T2" fmla="*/ 87 w 116"/>
                <a:gd name="T3" fmla="*/ 23 h 238"/>
                <a:gd name="T4" fmla="*/ 81 w 116"/>
                <a:gd name="T5" fmla="*/ 26 h 238"/>
                <a:gd name="T6" fmla="*/ 79 w 116"/>
                <a:gd name="T7" fmla="*/ 41 h 238"/>
                <a:gd name="T8" fmla="*/ 70 w 116"/>
                <a:gd name="T9" fmla="*/ 41 h 238"/>
                <a:gd name="T10" fmla="*/ 66 w 116"/>
                <a:gd name="T11" fmla="*/ 47 h 238"/>
                <a:gd name="T12" fmla="*/ 64 w 116"/>
                <a:gd name="T13" fmla="*/ 55 h 238"/>
                <a:gd name="T14" fmla="*/ 56 w 116"/>
                <a:gd name="T15" fmla="*/ 62 h 238"/>
                <a:gd name="T16" fmla="*/ 53 w 116"/>
                <a:gd name="T17" fmla="*/ 70 h 238"/>
                <a:gd name="T18" fmla="*/ 48 w 116"/>
                <a:gd name="T19" fmla="*/ 69 h 238"/>
                <a:gd name="T20" fmla="*/ 46 w 116"/>
                <a:gd name="T21" fmla="*/ 61 h 238"/>
                <a:gd name="T22" fmla="*/ 37 w 116"/>
                <a:gd name="T23" fmla="*/ 61 h 238"/>
                <a:gd name="T24" fmla="*/ 35 w 116"/>
                <a:gd name="T25" fmla="*/ 67 h 238"/>
                <a:gd name="T26" fmla="*/ 26 w 116"/>
                <a:gd name="T27" fmla="*/ 71 h 238"/>
                <a:gd name="T28" fmla="*/ 23 w 116"/>
                <a:gd name="T29" fmla="*/ 84 h 238"/>
                <a:gd name="T30" fmla="*/ 17 w 116"/>
                <a:gd name="T31" fmla="*/ 85 h 238"/>
                <a:gd name="T32" fmla="*/ 20 w 116"/>
                <a:gd name="T33" fmla="*/ 127 h 238"/>
                <a:gd name="T34" fmla="*/ 24 w 116"/>
                <a:gd name="T35" fmla="*/ 128 h 238"/>
                <a:gd name="T36" fmla="*/ 26 w 116"/>
                <a:gd name="T37" fmla="*/ 139 h 238"/>
                <a:gd name="T38" fmla="*/ 20 w 116"/>
                <a:gd name="T39" fmla="*/ 143 h 238"/>
                <a:gd name="T40" fmla="*/ 17 w 116"/>
                <a:gd name="T41" fmla="*/ 157 h 238"/>
                <a:gd name="T42" fmla="*/ 10 w 116"/>
                <a:gd name="T43" fmla="*/ 160 h 238"/>
                <a:gd name="T44" fmla="*/ 9 w 116"/>
                <a:gd name="T45" fmla="*/ 167 h 238"/>
                <a:gd name="T46" fmla="*/ 0 w 116"/>
                <a:gd name="T47" fmla="*/ 170 h 238"/>
                <a:gd name="T48" fmla="*/ 1 w 116"/>
                <a:gd name="T49" fmla="*/ 189 h 238"/>
                <a:gd name="T50" fmla="*/ 11 w 116"/>
                <a:gd name="T51" fmla="*/ 189 h 238"/>
                <a:gd name="T52" fmla="*/ 11 w 116"/>
                <a:gd name="T53" fmla="*/ 228 h 238"/>
                <a:gd name="T54" fmla="*/ 20 w 116"/>
                <a:gd name="T55" fmla="*/ 228 h 238"/>
                <a:gd name="T56" fmla="*/ 26 w 116"/>
                <a:gd name="T57" fmla="*/ 234 h 238"/>
                <a:gd name="T58" fmla="*/ 33 w 116"/>
                <a:gd name="T59" fmla="*/ 237 h 238"/>
                <a:gd name="T60" fmla="*/ 42 w 116"/>
                <a:gd name="T61" fmla="*/ 228 h 238"/>
                <a:gd name="T62" fmla="*/ 52 w 116"/>
                <a:gd name="T63" fmla="*/ 227 h 238"/>
                <a:gd name="T64" fmla="*/ 59 w 116"/>
                <a:gd name="T65" fmla="*/ 222 h 238"/>
                <a:gd name="T66" fmla="*/ 66 w 116"/>
                <a:gd name="T67" fmla="*/ 217 h 238"/>
                <a:gd name="T68" fmla="*/ 70 w 116"/>
                <a:gd name="T69" fmla="*/ 198 h 238"/>
                <a:gd name="T70" fmla="*/ 78 w 116"/>
                <a:gd name="T71" fmla="*/ 195 h 238"/>
                <a:gd name="T72" fmla="*/ 78 w 116"/>
                <a:gd name="T73" fmla="*/ 170 h 238"/>
                <a:gd name="T74" fmla="*/ 83 w 116"/>
                <a:gd name="T75" fmla="*/ 167 h 238"/>
                <a:gd name="T76" fmla="*/ 82 w 116"/>
                <a:gd name="T77" fmla="*/ 132 h 238"/>
                <a:gd name="T78" fmla="*/ 92 w 116"/>
                <a:gd name="T79" fmla="*/ 125 h 238"/>
                <a:gd name="T80" fmla="*/ 98 w 116"/>
                <a:gd name="T81" fmla="*/ 119 h 238"/>
                <a:gd name="T82" fmla="*/ 98 w 116"/>
                <a:gd name="T83" fmla="*/ 91 h 238"/>
                <a:gd name="T84" fmla="*/ 106 w 116"/>
                <a:gd name="T85" fmla="*/ 86 h 238"/>
                <a:gd name="T86" fmla="*/ 107 w 116"/>
                <a:gd name="T87" fmla="*/ 64 h 238"/>
                <a:gd name="T88" fmla="*/ 114 w 116"/>
                <a:gd name="T89" fmla="*/ 64 h 238"/>
                <a:gd name="T90" fmla="*/ 115 w 116"/>
                <a:gd name="T91" fmla="*/ 28 h 238"/>
                <a:gd name="T92" fmla="*/ 106 w 116"/>
                <a:gd name="T93" fmla="*/ 23 h 238"/>
                <a:gd name="T94" fmla="*/ 105 w 116"/>
                <a:gd name="T95" fmla="*/ 6 h 238"/>
                <a:gd name="T96" fmla="*/ 96 w 116"/>
                <a:gd name="T97" fmla="*/ 0 h 238"/>
                <a:gd name="T98" fmla="*/ 88 w 116"/>
                <a:gd name="T99" fmla="*/ 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6" h="238">
                  <a:moveTo>
                    <a:pt x="88" y="3"/>
                  </a:moveTo>
                  <a:lnTo>
                    <a:pt x="87" y="23"/>
                  </a:lnTo>
                  <a:lnTo>
                    <a:pt x="81" y="26"/>
                  </a:lnTo>
                  <a:lnTo>
                    <a:pt x="79" y="41"/>
                  </a:lnTo>
                  <a:lnTo>
                    <a:pt x="70" y="41"/>
                  </a:lnTo>
                  <a:lnTo>
                    <a:pt x="66" y="47"/>
                  </a:lnTo>
                  <a:lnTo>
                    <a:pt x="64" y="55"/>
                  </a:lnTo>
                  <a:lnTo>
                    <a:pt x="56" y="62"/>
                  </a:lnTo>
                  <a:lnTo>
                    <a:pt x="53" y="70"/>
                  </a:lnTo>
                  <a:lnTo>
                    <a:pt x="48" y="69"/>
                  </a:lnTo>
                  <a:lnTo>
                    <a:pt x="46" y="61"/>
                  </a:lnTo>
                  <a:lnTo>
                    <a:pt x="37" y="61"/>
                  </a:lnTo>
                  <a:lnTo>
                    <a:pt x="35" y="67"/>
                  </a:lnTo>
                  <a:lnTo>
                    <a:pt x="26" y="71"/>
                  </a:lnTo>
                  <a:lnTo>
                    <a:pt x="23" y="84"/>
                  </a:lnTo>
                  <a:lnTo>
                    <a:pt x="17" y="85"/>
                  </a:lnTo>
                  <a:lnTo>
                    <a:pt x="20" y="127"/>
                  </a:lnTo>
                  <a:lnTo>
                    <a:pt x="24" y="128"/>
                  </a:lnTo>
                  <a:lnTo>
                    <a:pt x="26" y="139"/>
                  </a:lnTo>
                  <a:lnTo>
                    <a:pt x="20" y="143"/>
                  </a:lnTo>
                  <a:lnTo>
                    <a:pt x="17" y="157"/>
                  </a:lnTo>
                  <a:lnTo>
                    <a:pt x="10" y="160"/>
                  </a:lnTo>
                  <a:lnTo>
                    <a:pt x="9" y="167"/>
                  </a:lnTo>
                  <a:lnTo>
                    <a:pt x="0" y="170"/>
                  </a:lnTo>
                  <a:lnTo>
                    <a:pt x="1" y="189"/>
                  </a:lnTo>
                  <a:lnTo>
                    <a:pt x="11" y="189"/>
                  </a:lnTo>
                  <a:lnTo>
                    <a:pt x="11" y="228"/>
                  </a:lnTo>
                  <a:lnTo>
                    <a:pt x="20" y="228"/>
                  </a:lnTo>
                  <a:lnTo>
                    <a:pt x="26" y="234"/>
                  </a:lnTo>
                  <a:lnTo>
                    <a:pt x="33" y="237"/>
                  </a:lnTo>
                  <a:lnTo>
                    <a:pt x="42" y="228"/>
                  </a:lnTo>
                  <a:lnTo>
                    <a:pt x="52" y="227"/>
                  </a:lnTo>
                  <a:lnTo>
                    <a:pt x="59" y="222"/>
                  </a:lnTo>
                  <a:lnTo>
                    <a:pt x="66" y="217"/>
                  </a:lnTo>
                  <a:lnTo>
                    <a:pt x="70" y="198"/>
                  </a:lnTo>
                  <a:lnTo>
                    <a:pt x="78" y="195"/>
                  </a:lnTo>
                  <a:lnTo>
                    <a:pt x="78" y="170"/>
                  </a:lnTo>
                  <a:lnTo>
                    <a:pt x="83" y="167"/>
                  </a:lnTo>
                  <a:lnTo>
                    <a:pt x="82" y="132"/>
                  </a:lnTo>
                  <a:lnTo>
                    <a:pt x="92" y="125"/>
                  </a:lnTo>
                  <a:lnTo>
                    <a:pt x="98" y="119"/>
                  </a:lnTo>
                  <a:lnTo>
                    <a:pt x="98" y="91"/>
                  </a:lnTo>
                  <a:lnTo>
                    <a:pt x="106" y="86"/>
                  </a:lnTo>
                  <a:lnTo>
                    <a:pt x="107" y="64"/>
                  </a:lnTo>
                  <a:lnTo>
                    <a:pt x="114" y="64"/>
                  </a:lnTo>
                  <a:lnTo>
                    <a:pt x="115" y="28"/>
                  </a:lnTo>
                  <a:lnTo>
                    <a:pt x="106" y="23"/>
                  </a:lnTo>
                  <a:lnTo>
                    <a:pt x="105" y="6"/>
                  </a:lnTo>
                  <a:lnTo>
                    <a:pt x="96" y="0"/>
                  </a:lnTo>
                  <a:lnTo>
                    <a:pt x="88" y="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28" name="Freeform 134">
              <a:extLst>
                <a:ext uri="{FF2B5EF4-FFF2-40B4-BE49-F238E27FC236}">
                  <a16:creationId xmlns="" xmlns:a16="http://schemas.microsoft.com/office/drawing/2014/main" id="{9CF7219E-55D1-447B-A8B3-B14908114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3149" y="4851383"/>
              <a:ext cx="213423" cy="245165"/>
            </a:xfrm>
            <a:custGeom>
              <a:avLst/>
              <a:gdLst>
                <a:gd name="T0" fmla="*/ 47 w 139"/>
                <a:gd name="T1" fmla="*/ 3 h 159"/>
                <a:gd name="T2" fmla="*/ 86 w 139"/>
                <a:gd name="T3" fmla="*/ 4 h 159"/>
                <a:gd name="T4" fmla="*/ 92 w 139"/>
                <a:gd name="T5" fmla="*/ 26 h 159"/>
                <a:gd name="T6" fmla="*/ 93 w 139"/>
                <a:gd name="T7" fmla="*/ 37 h 159"/>
                <a:gd name="T8" fmla="*/ 101 w 139"/>
                <a:gd name="T9" fmla="*/ 42 h 159"/>
                <a:gd name="T10" fmla="*/ 105 w 139"/>
                <a:gd name="T11" fmla="*/ 54 h 159"/>
                <a:gd name="T12" fmla="*/ 113 w 139"/>
                <a:gd name="T13" fmla="*/ 54 h 159"/>
                <a:gd name="T14" fmla="*/ 117 w 139"/>
                <a:gd name="T15" fmla="*/ 70 h 159"/>
                <a:gd name="T16" fmla="*/ 123 w 139"/>
                <a:gd name="T17" fmla="*/ 71 h 159"/>
                <a:gd name="T18" fmla="*/ 138 w 139"/>
                <a:gd name="T19" fmla="*/ 77 h 159"/>
                <a:gd name="T20" fmla="*/ 135 w 139"/>
                <a:gd name="T21" fmla="*/ 86 h 159"/>
                <a:gd name="T22" fmla="*/ 126 w 139"/>
                <a:gd name="T23" fmla="*/ 93 h 159"/>
                <a:gd name="T24" fmla="*/ 117 w 139"/>
                <a:gd name="T25" fmla="*/ 102 h 159"/>
                <a:gd name="T26" fmla="*/ 106 w 139"/>
                <a:gd name="T27" fmla="*/ 107 h 159"/>
                <a:gd name="T28" fmla="*/ 102 w 139"/>
                <a:gd name="T29" fmla="*/ 121 h 159"/>
                <a:gd name="T30" fmla="*/ 93 w 139"/>
                <a:gd name="T31" fmla="*/ 124 h 159"/>
                <a:gd name="T32" fmla="*/ 87 w 139"/>
                <a:gd name="T33" fmla="*/ 133 h 159"/>
                <a:gd name="T34" fmla="*/ 78 w 139"/>
                <a:gd name="T35" fmla="*/ 142 h 159"/>
                <a:gd name="T36" fmla="*/ 64 w 139"/>
                <a:gd name="T37" fmla="*/ 142 h 159"/>
                <a:gd name="T38" fmla="*/ 55 w 139"/>
                <a:gd name="T39" fmla="*/ 136 h 159"/>
                <a:gd name="T40" fmla="*/ 46 w 139"/>
                <a:gd name="T41" fmla="*/ 136 h 159"/>
                <a:gd name="T42" fmla="*/ 41 w 139"/>
                <a:gd name="T43" fmla="*/ 144 h 159"/>
                <a:gd name="T44" fmla="*/ 38 w 139"/>
                <a:gd name="T45" fmla="*/ 153 h 159"/>
                <a:gd name="T46" fmla="*/ 30 w 139"/>
                <a:gd name="T47" fmla="*/ 158 h 159"/>
                <a:gd name="T48" fmla="*/ 10 w 139"/>
                <a:gd name="T49" fmla="*/ 153 h 159"/>
                <a:gd name="T50" fmla="*/ 6 w 139"/>
                <a:gd name="T51" fmla="*/ 138 h 159"/>
                <a:gd name="T52" fmla="*/ 1 w 139"/>
                <a:gd name="T53" fmla="*/ 132 h 159"/>
                <a:gd name="T54" fmla="*/ 0 w 139"/>
                <a:gd name="T55" fmla="*/ 80 h 159"/>
                <a:gd name="T56" fmla="*/ 8 w 139"/>
                <a:gd name="T57" fmla="*/ 76 h 159"/>
                <a:gd name="T58" fmla="*/ 15 w 139"/>
                <a:gd name="T59" fmla="*/ 72 h 159"/>
                <a:gd name="T60" fmla="*/ 15 w 139"/>
                <a:gd name="T61" fmla="*/ 20 h 159"/>
                <a:gd name="T62" fmla="*/ 22 w 139"/>
                <a:gd name="T63" fmla="*/ 7 h 159"/>
                <a:gd name="T64" fmla="*/ 40 w 139"/>
                <a:gd name="T65" fmla="*/ 0 h 159"/>
                <a:gd name="T66" fmla="*/ 47 w 139"/>
                <a:gd name="T67" fmla="*/ 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159">
                  <a:moveTo>
                    <a:pt x="47" y="3"/>
                  </a:moveTo>
                  <a:lnTo>
                    <a:pt x="86" y="4"/>
                  </a:lnTo>
                  <a:lnTo>
                    <a:pt x="92" y="26"/>
                  </a:lnTo>
                  <a:lnTo>
                    <a:pt x="93" y="37"/>
                  </a:lnTo>
                  <a:lnTo>
                    <a:pt x="101" y="42"/>
                  </a:lnTo>
                  <a:lnTo>
                    <a:pt x="105" y="54"/>
                  </a:lnTo>
                  <a:lnTo>
                    <a:pt x="113" y="54"/>
                  </a:lnTo>
                  <a:lnTo>
                    <a:pt x="117" y="70"/>
                  </a:lnTo>
                  <a:lnTo>
                    <a:pt x="123" y="71"/>
                  </a:lnTo>
                  <a:lnTo>
                    <a:pt x="138" y="77"/>
                  </a:lnTo>
                  <a:lnTo>
                    <a:pt x="135" y="86"/>
                  </a:lnTo>
                  <a:lnTo>
                    <a:pt x="126" y="93"/>
                  </a:lnTo>
                  <a:lnTo>
                    <a:pt x="117" y="102"/>
                  </a:lnTo>
                  <a:lnTo>
                    <a:pt x="106" y="107"/>
                  </a:lnTo>
                  <a:lnTo>
                    <a:pt x="102" y="121"/>
                  </a:lnTo>
                  <a:lnTo>
                    <a:pt x="93" y="124"/>
                  </a:lnTo>
                  <a:lnTo>
                    <a:pt x="87" y="133"/>
                  </a:lnTo>
                  <a:lnTo>
                    <a:pt x="78" y="142"/>
                  </a:lnTo>
                  <a:lnTo>
                    <a:pt x="64" y="142"/>
                  </a:lnTo>
                  <a:lnTo>
                    <a:pt x="55" y="136"/>
                  </a:lnTo>
                  <a:lnTo>
                    <a:pt x="46" y="136"/>
                  </a:lnTo>
                  <a:lnTo>
                    <a:pt x="41" y="144"/>
                  </a:lnTo>
                  <a:lnTo>
                    <a:pt x="38" y="153"/>
                  </a:lnTo>
                  <a:lnTo>
                    <a:pt x="30" y="158"/>
                  </a:lnTo>
                  <a:lnTo>
                    <a:pt x="10" y="153"/>
                  </a:lnTo>
                  <a:lnTo>
                    <a:pt x="6" y="138"/>
                  </a:lnTo>
                  <a:lnTo>
                    <a:pt x="1" y="132"/>
                  </a:lnTo>
                  <a:lnTo>
                    <a:pt x="0" y="80"/>
                  </a:lnTo>
                  <a:lnTo>
                    <a:pt x="8" y="76"/>
                  </a:lnTo>
                  <a:lnTo>
                    <a:pt x="15" y="72"/>
                  </a:lnTo>
                  <a:lnTo>
                    <a:pt x="15" y="20"/>
                  </a:lnTo>
                  <a:lnTo>
                    <a:pt x="22" y="7"/>
                  </a:lnTo>
                  <a:lnTo>
                    <a:pt x="40" y="0"/>
                  </a:lnTo>
                  <a:lnTo>
                    <a:pt x="47" y="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29" name="Freeform 135">
              <a:extLst>
                <a:ext uri="{FF2B5EF4-FFF2-40B4-BE49-F238E27FC236}">
                  <a16:creationId xmlns="" xmlns:a16="http://schemas.microsoft.com/office/drawing/2014/main" id="{3893C923-171A-486B-B41D-A6C12AAF7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748" y="4657179"/>
              <a:ext cx="888115" cy="758910"/>
            </a:xfrm>
            <a:custGeom>
              <a:avLst/>
              <a:gdLst>
                <a:gd name="T0" fmla="*/ 296 w 575"/>
                <a:gd name="T1" fmla="*/ 33 h 491"/>
                <a:gd name="T2" fmla="*/ 258 w 575"/>
                <a:gd name="T3" fmla="*/ 51 h 491"/>
                <a:gd name="T4" fmla="*/ 254 w 575"/>
                <a:gd name="T5" fmla="*/ 74 h 491"/>
                <a:gd name="T6" fmla="*/ 230 w 575"/>
                <a:gd name="T7" fmla="*/ 66 h 491"/>
                <a:gd name="T8" fmla="*/ 199 w 575"/>
                <a:gd name="T9" fmla="*/ 60 h 491"/>
                <a:gd name="T10" fmla="*/ 184 w 575"/>
                <a:gd name="T11" fmla="*/ 85 h 491"/>
                <a:gd name="T12" fmla="*/ 164 w 575"/>
                <a:gd name="T13" fmla="*/ 102 h 491"/>
                <a:gd name="T14" fmla="*/ 156 w 575"/>
                <a:gd name="T15" fmla="*/ 113 h 491"/>
                <a:gd name="T16" fmla="*/ 145 w 575"/>
                <a:gd name="T17" fmla="*/ 127 h 491"/>
                <a:gd name="T18" fmla="*/ 104 w 575"/>
                <a:gd name="T19" fmla="*/ 161 h 491"/>
                <a:gd name="T20" fmla="*/ 31 w 575"/>
                <a:gd name="T21" fmla="*/ 199 h 491"/>
                <a:gd name="T22" fmla="*/ 9 w 575"/>
                <a:gd name="T23" fmla="*/ 248 h 491"/>
                <a:gd name="T24" fmla="*/ 17 w 575"/>
                <a:gd name="T25" fmla="*/ 265 h 491"/>
                <a:gd name="T26" fmla="*/ 0 w 575"/>
                <a:gd name="T27" fmla="*/ 270 h 491"/>
                <a:gd name="T28" fmla="*/ 17 w 575"/>
                <a:gd name="T29" fmla="*/ 312 h 491"/>
                <a:gd name="T30" fmla="*/ 17 w 575"/>
                <a:gd name="T31" fmla="*/ 344 h 491"/>
                <a:gd name="T32" fmla="*/ 25 w 575"/>
                <a:gd name="T33" fmla="*/ 377 h 491"/>
                <a:gd name="T34" fmla="*/ 12 w 575"/>
                <a:gd name="T35" fmla="*/ 389 h 491"/>
                <a:gd name="T36" fmla="*/ 35 w 575"/>
                <a:gd name="T37" fmla="*/ 424 h 491"/>
                <a:gd name="T38" fmla="*/ 53 w 575"/>
                <a:gd name="T39" fmla="*/ 420 h 491"/>
                <a:gd name="T40" fmla="*/ 83 w 575"/>
                <a:gd name="T41" fmla="*/ 412 h 491"/>
                <a:gd name="T42" fmla="*/ 142 w 575"/>
                <a:gd name="T43" fmla="*/ 391 h 491"/>
                <a:gd name="T44" fmla="*/ 204 w 575"/>
                <a:gd name="T45" fmla="*/ 375 h 491"/>
                <a:gd name="T46" fmla="*/ 231 w 575"/>
                <a:gd name="T47" fmla="*/ 365 h 491"/>
                <a:gd name="T48" fmla="*/ 245 w 575"/>
                <a:gd name="T49" fmla="*/ 369 h 491"/>
                <a:gd name="T50" fmla="*/ 278 w 575"/>
                <a:gd name="T51" fmla="*/ 383 h 491"/>
                <a:gd name="T52" fmla="*/ 290 w 575"/>
                <a:gd name="T53" fmla="*/ 418 h 491"/>
                <a:gd name="T54" fmla="*/ 310 w 575"/>
                <a:gd name="T55" fmla="*/ 409 h 491"/>
                <a:gd name="T56" fmla="*/ 330 w 575"/>
                <a:gd name="T57" fmla="*/ 383 h 491"/>
                <a:gd name="T58" fmla="*/ 326 w 575"/>
                <a:gd name="T59" fmla="*/ 409 h 491"/>
                <a:gd name="T60" fmla="*/ 328 w 575"/>
                <a:gd name="T61" fmla="*/ 422 h 491"/>
                <a:gd name="T62" fmla="*/ 337 w 575"/>
                <a:gd name="T63" fmla="*/ 405 h 491"/>
                <a:gd name="T64" fmla="*/ 339 w 575"/>
                <a:gd name="T65" fmla="*/ 422 h 491"/>
                <a:gd name="T66" fmla="*/ 349 w 575"/>
                <a:gd name="T67" fmla="*/ 442 h 491"/>
                <a:gd name="T68" fmla="*/ 358 w 575"/>
                <a:gd name="T69" fmla="*/ 471 h 491"/>
                <a:gd name="T70" fmla="*/ 425 w 575"/>
                <a:gd name="T71" fmla="*/ 490 h 491"/>
                <a:gd name="T72" fmla="*/ 491 w 575"/>
                <a:gd name="T73" fmla="*/ 460 h 491"/>
                <a:gd name="T74" fmla="*/ 521 w 575"/>
                <a:gd name="T75" fmla="*/ 415 h 491"/>
                <a:gd name="T76" fmla="*/ 558 w 575"/>
                <a:gd name="T77" fmla="*/ 366 h 491"/>
                <a:gd name="T78" fmla="*/ 565 w 575"/>
                <a:gd name="T79" fmla="*/ 316 h 491"/>
                <a:gd name="T80" fmla="*/ 572 w 575"/>
                <a:gd name="T81" fmla="*/ 251 h 491"/>
                <a:gd name="T82" fmla="*/ 546 w 575"/>
                <a:gd name="T83" fmla="*/ 201 h 491"/>
                <a:gd name="T84" fmla="*/ 523 w 575"/>
                <a:gd name="T85" fmla="*/ 165 h 491"/>
                <a:gd name="T86" fmla="*/ 493 w 575"/>
                <a:gd name="T87" fmla="*/ 117 h 491"/>
                <a:gd name="T88" fmla="*/ 465 w 575"/>
                <a:gd name="T89" fmla="*/ 60 h 491"/>
                <a:gd name="T90" fmla="*/ 463 w 575"/>
                <a:gd name="T91" fmla="*/ 19 h 491"/>
                <a:gd name="T92" fmla="*/ 437 w 575"/>
                <a:gd name="T93" fmla="*/ 19 h 491"/>
                <a:gd name="T94" fmla="*/ 430 w 575"/>
                <a:gd name="T95" fmla="*/ 89 h 491"/>
                <a:gd name="T96" fmla="*/ 416 w 575"/>
                <a:gd name="T97" fmla="*/ 113 h 491"/>
                <a:gd name="T98" fmla="*/ 384 w 575"/>
                <a:gd name="T99" fmla="*/ 100 h 491"/>
                <a:gd name="T100" fmla="*/ 353 w 575"/>
                <a:gd name="T101" fmla="*/ 81 h 491"/>
                <a:gd name="T102" fmla="*/ 348 w 575"/>
                <a:gd name="T103" fmla="*/ 62 h 491"/>
                <a:gd name="T104" fmla="*/ 360 w 575"/>
                <a:gd name="T105" fmla="*/ 46 h 491"/>
                <a:gd name="T106" fmla="*/ 347 w 575"/>
                <a:gd name="T107" fmla="*/ 25 h 491"/>
                <a:gd name="T108" fmla="*/ 307 w 575"/>
                <a:gd name="T109" fmla="*/ 12 h 491"/>
                <a:gd name="T110" fmla="*/ 282 w 575"/>
                <a:gd name="T111" fmla="*/ 15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5" h="491">
                  <a:moveTo>
                    <a:pt x="293" y="20"/>
                  </a:moveTo>
                  <a:lnTo>
                    <a:pt x="296" y="33"/>
                  </a:lnTo>
                  <a:lnTo>
                    <a:pt x="269" y="37"/>
                  </a:lnTo>
                  <a:lnTo>
                    <a:pt x="258" y="51"/>
                  </a:lnTo>
                  <a:lnTo>
                    <a:pt x="256" y="59"/>
                  </a:lnTo>
                  <a:lnTo>
                    <a:pt x="254" y="74"/>
                  </a:lnTo>
                  <a:lnTo>
                    <a:pt x="237" y="78"/>
                  </a:lnTo>
                  <a:lnTo>
                    <a:pt x="230" y="66"/>
                  </a:lnTo>
                  <a:lnTo>
                    <a:pt x="221" y="55"/>
                  </a:lnTo>
                  <a:lnTo>
                    <a:pt x="199" y="60"/>
                  </a:lnTo>
                  <a:lnTo>
                    <a:pt x="195" y="74"/>
                  </a:lnTo>
                  <a:lnTo>
                    <a:pt x="184" y="85"/>
                  </a:lnTo>
                  <a:lnTo>
                    <a:pt x="171" y="91"/>
                  </a:lnTo>
                  <a:lnTo>
                    <a:pt x="164" y="102"/>
                  </a:lnTo>
                  <a:lnTo>
                    <a:pt x="164" y="113"/>
                  </a:lnTo>
                  <a:lnTo>
                    <a:pt x="156" y="113"/>
                  </a:lnTo>
                  <a:lnTo>
                    <a:pt x="149" y="102"/>
                  </a:lnTo>
                  <a:lnTo>
                    <a:pt x="145" y="127"/>
                  </a:lnTo>
                  <a:lnTo>
                    <a:pt x="124" y="153"/>
                  </a:lnTo>
                  <a:lnTo>
                    <a:pt x="104" y="161"/>
                  </a:lnTo>
                  <a:lnTo>
                    <a:pt x="53" y="176"/>
                  </a:lnTo>
                  <a:lnTo>
                    <a:pt x="31" y="199"/>
                  </a:lnTo>
                  <a:lnTo>
                    <a:pt x="6" y="201"/>
                  </a:lnTo>
                  <a:lnTo>
                    <a:pt x="9" y="248"/>
                  </a:lnTo>
                  <a:lnTo>
                    <a:pt x="20" y="255"/>
                  </a:lnTo>
                  <a:lnTo>
                    <a:pt x="17" y="265"/>
                  </a:lnTo>
                  <a:lnTo>
                    <a:pt x="2" y="255"/>
                  </a:lnTo>
                  <a:lnTo>
                    <a:pt x="0" y="270"/>
                  </a:lnTo>
                  <a:lnTo>
                    <a:pt x="8" y="296"/>
                  </a:lnTo>
                  <a:lnTo>
                    <a:pt x="17" y="312"/>
                  </a:lnTo>
                  <a:lnTo>
                    <a:pt x="17" y="331"/>
                  </a:lnTo>
                  <a:lnTo>
                    <a:pt x="17" y="344"/>
                  </a:lnTo>
                  <a:lnTo>
                    <a:pt x="24" y="349"/>
                  </a:lnTo>
                  <a:lnTo>
                    <a:pt x="25" y="377"/>
                  </a:lnTo>
                  <a:lnTo>
                    <a:pt x="17" y="378"/>
                  </a:lnTo>
                  <a:lnTo>
                    <a:pt x="12" y="389"/>
                  </a:lnTo>
                  <a:lnTo>
                    <a:pt x="6" y="398"/>
                  </a:lnTo>
                  <a:lnTo>
                    <a:pt x="35" y="424"/>
                  </a:lnTo>
                  <a:lnTo>
                    <a:pt x="47" y="427"/>
                  </a:lnTo>
                  <a:lnTo>
                    <a:pt x="53" y="420"/>
                  </a:lnTo>
                  <a:lnTo>
                    <a:pt x="59" y="409"/>
                  </a:lnTo>
                  <a:lnTo>
                    <a:pt x="83" y="412"/>
                  </a:lnTo>
                  <a:lnTo>
                    <a:pt x="133" y="405"/>
                  </a:lnTo>
                  <a:lnTo>
                    <a:pt x="142" y="391"/>
                  </a:lnTo>
                  <a:lnTo>
                    <a:pt x="158" y="380"/>
                  </a:lnTo>
                  <a:lnTo>
                    <a:pt x="204" y="375"/>
                  </a:lnTo>
                  <a:lnTo>
                    <a:pt x="213" y="366"/>
                  </a:lnTo>
                  <a:lnTo>
                    <a:pt x="231" y="365"/>
                  </a:lnTo>
                  <a:lnTo>
                    <a:pt x="244" y="361"/>
                  </a:lnTo>
                  <a:lnTo>
                    <a:pt x="245" y="369"/>
                  </a:lnTo>
                  <a:lnTo>
                    <a:pt x="267" y="371"/>
                  </a:lnTo>
                  <a:lnTo>
                    <a:pt x="278" y="383"/>
                  </a:lnTo>
                  <a:lnTo>
                    <a:pt x="289" y="399"/>
                  </a:lnTo>
                  <a:lnTo>
                    <a:pt x="290" y="418"/>
                  </a:lnTo>
                  <a:lnTo>
                    <a:pt x="299" y="416"/>
                  </a:lnTo>
                  <a:lnTo>
                    <a:pt x="310" y="409"/>
                  </a:lnTo>
                  <a:lnTo>
                    <a:pt x="322" y="397"/>
                  </a:lnTo>
                  <a:lnTo>
                    <a:pt x="330" y="383"/>
                  </a:lnTo>
                  <a:lnTo>
                    <a:pt x="332" y="394"/>
                  </a:lnTo>
                  <a:lnTo>
                    <a:pt x="326" y="409"/>
                  </a:lnTo>
                  <a:lnTo>
                    <a:pt x="318" y="420"/>
                  </a:lnTo>
                  <a:lnTo>
                    <a:pt x="328" y="422"/>
                  </a:lnTo>
                  <a:lnTo>
                    <a:pt x="332" y="412"/>
                  </a:lnTo>
                  <a:lnTo>
                    <a:pt x="337" y="405"/>
                  </a:lnTo>
                  <a:lnTo>
                    <a:pt x="337" y="412"/>
                  </a:lnTo>
                  <a:lnTo>
                    <a:pt x="339" y="422"/>
                  </a:lnTo>
                  <a:lnTo>
                    <a:pt x="348" y="431"/>
                  </a:lnTo>
                  <a:lnTo>
                    <a:pt x="349" y="442"/>
                  </a:lnTo>
                  <a:lnTo>
                    <a:pt x="344" y="456"/>
                  </a:lnTo>
                  <a:lnTo>
                    <a:pt x="358" y="471"/>
                  </a:lnTo>
                  <a:lnTo>
                    <a:pt x="389" y="482"/>
                  </a:lnTo>
                  <a:lnTo>
                    <a:pt x="425" y="490"/>
                  </a:lnTo>
                  <a:lnTo>
                    <a:pt x="450" y="481"/>
                  </a:lnTo>
                  <a:lnTo>
                    <a:pt x="491" y="460"/>
                  </a:lnTo>
                  <a:lnTo>
                    <a:pt x="503" y="429"/>
                  </a:lnTo>
                  <a:lnTo>
                    <a:pt x="521" y="415"/>
                  </a:lnTo>
                  <a:lnTo>
                    <a:pt x="534" y="388"/>
                  </a:lnTo>
                  <a:lnTo>
                    <a:pt x="558" y="366"/>
                  </a:lnTo>
                  <a:lnTo>
                    <a:pt x="565" y="355"/>
                  </a:lnTo>
                  <a:lnTo>
                    <a:pt x="565" y="316"/>
                  </a:lnTo>
                  <a:lnTo>
                    <a:pt x="574" y="263"/>
                  </a:lnTo>
                  <a:lnTo>
                    <a:pt x="572" y="251"/>
                  </a:lnTo>
                  <a:lnTo>
                    <a:pt x="555" y="228"/>
                  </a:lnTo>
                  <a:lnTo>
                    <a:pt x="546" y="201"/>
                  </a:lnTo>
                  <a:lnTo>
                    <a:pt x="527" y="191"/>
                  </a:lnTo>
                  <a:lnTo>
                    <a:pt x="523" y="165"/>
                  </a:lnTo>
                  <a:lnTo>
                    <a:pt x="494" y="150"/>
                  </a:lnTo>
                  <a:lnTo>
                    <a:pt x="493" y="117"/>
                  </a:lnTo>
                  <a:lnTo>
                    <a:pt x="483" y="80"/>
                  </a:lnTo>
                  <a:lnTo>
                    <a:pt x="465" y="60"/>
                  </a:lnTo>
                  <a:lnTo>
                    <a:pt x="455" y="33"/>
                  </a:lnTo>
                  <a:lnTo>
                    <a:pt x="463" y="19"/>
                  </a:lnTo>
                  <a:lnTo>
                    <a:pt x="448" y="0"/>
                  </a:lnTo>
                  <a:lnTo>
                    <a:pt x="437" y="19"/>
                  </a:lnTo>
                  <a:lnTo>
                    <a:pt x="429" y="30"/>
                  </a:lnTo>
                  <a:lnTo>
                    <a:pt x="430" y="89"/>
                  </a:lnTo>
                  <a:lnTo>
                    <a:pt x="421" y="104"/>
                  </a:lnTo>
                  <a:lnTo>
                    <a:pt x="416" y="113"/>
                  </a:lnTo>
                  <a:lnTo>
                    <a:pt x="399" y="113"/>
                  </a:lnTo>
                  <a:lnTo>
                    <a:pt x="384" y="100"/>
                  </a:lnTo>
                  <a:lnTo>
                    <a:pt x="365" y="93"/>
                  </a:lnTo>
                  <a:lnTo>
                    <a:pt x="353" y="81"/>
                  </a:lnTo>
                  <a:lnTo>
                    <a:pt x="342" y="77"/>
                  </a:lnTo>
                  <a:lnTo>
                    <a:pt x="348" y="62"/>
                  </a:lnTo>
                  <a:lnTo>
                    <a:pt x="351" y="49"/>
                  </a:lnTo>
                  <a:lnTo>
                    <a:pt x="360" y="46"/>
                  </a:lnTo>
                  <a:lnTo>
                    <a:pt x="366" y="28"/>
                  </a:lnTo>
                  <a:lnTo>
                    <a:pt x="347" y="25"/>
                  </a:lnTo>
                  <a:lnTo>
                    <a:pt x="328" y="23"/>
                  </a:lnTo>
                  <a:lnTo>
                    <a:pt x="307" y="12"/>
                  </a:lnTo>
                  <a:lnTo>
                    <a:pt x="284" y="9"/>
                  </a:lnTo>
                  <a:lnTo>
                    <a:pt x="282" y="15"/>
                  </a:lnTo>
                  <a:lnTo>
                    <a:pt x="293" y="2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30" name="Freeform 136">
              <a:extLst>
                <a:ext uri="{FF2B5EF4-FFF2-40B4-BE49-F238E27FC236}">
                  <a16:creationId xmlns="" xmlns:a16="http://schemas.microsoft.com/office/drawing/2014/main" id="{A0D583BE-6CDE-4E8B-B7D5-E25CF9893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6116" y="5473938"/>
              <a:ext cx="78485" cy="84017"/>
            </a:xfrm>
            <a:custGeom>
              <a:avLst/>
              <a:gdLst>
                <a:gd name="T0" fmla="*/ 3 w 52"/>
                <a:gd name="T1" fmla="*/ 0 h 53"/>
                <a:gd name="T2" fmla="*/ 22 w 52"/>
                <a:gd name="T3" fmla="*/ 4 h 53"/>
                <a:gd name="T4" fmla="*/ 51 w 52"/>
                <a:gd name="T5" fmla="*/ 4 h 53"/>
                <a:gd name="T6" fmla="*/ 49 w 52"/>
                <a:gd name="T7" fmla="*/ 21 h 53"/>
                <a:gd name="T8" fmla="*/ 40 w 52"/>
                <a:gd name="T9" fmla="*/ 34 h 53"/>
                <a:gd name="T10" fmla="*/ 38 w 52"/>
                <a:gd name="T11" fmla="*/ 47 h 53"/>
                <a:gd name="T12" fmla="*/ 22 w 52"/>
                <a:gd name="T13" fmla="*/ 50 h 53"/>
                <a:gd name="T14" fmla="*/ 11 w 52"/>
                <a:gd name="T15" fmla="*/ 52 h 53"/>
                <a:gd name="T16" fmla="*/ 0 w 52"/>
                <a:gd name="T17" fmla="*/ 45 h 53"/>
                <a:gd name="T18" fmla="*/ 3 w 52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3">
                  <a:moveTo>
                    <a:pt x="3" y="0"/>
                  </a:moveTo>
                  <a:lnTo>
                    <a:pt x="22" y="4"/>
                  </a:lnTo>
                  <a:lnTo>
                    <a:pt x="51" y="4"/>
                  </a:lnTo>
                  <a:lnTo>
                    <a:pt x="49" y="21"/>
                  </a:lnTo>
                  <a:lnTo>
                    <a:pt x="40" y="34"/>
                  </a:lnTo>
                  <a:lnTo>
                    <a:pt x="38" y="47"/>
                  </a:lnTo>
                  <a:lnTo>
                    <a:pt x="22" y="50"/>
                  </a:lnTo>
                  <a:lnTo>
                    <a:pt x="11" y="52"/>
                  </a:lnTo>
                  <a:lnTo>
                    <a:pt x="0" y="45"/>
                  </a:lnTo>
                  <a:lnTo>
                    <a:pt x="3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31" name="Freeform 137">
              <a:extLst>
                <a:ext uri="{FF2B5EF4-FFF2-40B4-BE49-F238E27FC236}">
                  <a16:creationId xmlns="" xmlns:a16="http://schemas.microsoft.com/office/drawing/2014/main" id="{78B9C80A-9DE3-425B-A8D7-8ADDC730E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0724" y="4921627"/>
              <a:ext cx="56454" cy="45452"/>
            </a:xfrm>
            <a:custGeom>
              <a:avLst/>
              <a:gdLst>
                <a:gd name="T0" fmla="*/ 11 w 37"/>
                <a:gd name="T1" fmla="*/ 0 h 29"/>
                <a:gd name="T2" fmla="*/ 0 w 37"/>
                <a:gd name="T3" fmla="*/ 5 h 29"/>
                <a:gd name="T4" fmla="*/ 8 w 37"/>
                <a:gd name="T5" fmla="*/ 13 h 29"/>
                <a:gd name="T6" fmla="*/ 18 w 37"/>
                <a:gd name="T7" fmla="*/ 22 h 29"/>
                <a:gd name="T8" fmla="*/ 32 w 37"/>
                <a:gd name="T9" fmla="*/ 28 h 29"/>
                <a:gd name="T10" fmla="*/ 36 w 37"/>
                <a:gd name="T11" fmla="*/ 20 h 29"/>
                <a:gd name="T12" fmla="*/ 26 w 37"/>
                <a:gd name="T13" fmla="*/ 5 h 29"/>
                <a:gd name="T14" fmla="*/ 11 w 37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9">
                  <a:moveTo>
                    <a:pt x="11" y="0"/>
                  </a:moveTo>
                  <a:lnTo>
                    <a:pt x="0" y="5"/>
                  </a:lnTo>
                  <a:lnTo>
                    <a:pt x="8" y="13"/>
                  </a:lnTo>
                  <a:lnTo>
                    <a:pt x="18" y="22"/>
                  </a:lnTo>
                  <a:lnTo>
                    <a:pt x="32" y="28"/>
                  </a:lnTo>
                  <a:lnTo>
                    <a:pt x="36" y="20"/>
                  </a:lnTo>
                  <a:lnTo>
                    <a:pt x="26" y="5"/>
                  </a:lnTo>
                  <a:lnTo>
                    <a:pt x="11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32" name="Freeform 138">
              <a:extLst>
                <a:ext uri="{FF2B5EF4-FFF2-40B4-BE49-F238E27FC236}">
                  <a16:creationId xmlns="" xmlns:a16="http://schemas.microsoft.com/office/drawing/2014/main" id="{59AF5BDE-C36A-4206-99C7-747E91F44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371" y="4429919"/>
              <a:ext cx="44061" cy="66112"/>
            </a:xfrm>
            <a:custGeom>
              <a:avLst/>
              <a:gdLst>
                <a:gd name="T0" fmla="*/ 0 w 28"/>
                <a:gd name="T1" fmla="*/ 0 h 42"/>
                <a:gd name="T2" fmla="*/ 10 w 28"/>
                <a:gd name="T3" fmla="*/ 20 h 42"/>
                <a:gd name="T4" fmla="*/ 23 w 28"/>
                <a:gd name="T5" fmla="*/ 41 h 42"/>
                <a:gd name="T6" fmla="*/ 27 w 28"/>
                <a:gd name="T7" fmla="*/ 15 h 42"/>
                <a:gd name="T8" fmla="*/ 0 w 28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2">
                  <a:moveTo>
                    <a:pt x="0" y="0"/>
                  </a:moveTo>
                  <a:lnTo>
                    <a:pt x="10" y="20"/>
                  </a:lnTo>
                  <a:lnTo>
                    <a:pt x="23" y="41"/>
                  </a:lnTo>
                  <a:lnTo>
                    <a:pt x="27" y="15"/>
                  </a:lnTo>
                  <a:lnTo>
                    <a:pt x="0" y="0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33" name="Freeform 139">
              <a:extLst>
                <a:ext uri="{FF2B5EF4-FFF2-40B4-BE49-F238E27FC236}">
                  <a16:creationId xmlns="" xmlns:a16="http://schemas.microsoft.com/office/drawing/2014/main" id="{F58161C1-0BA8-4367-8559-99DE01866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3585" y="4465730"/>
              <a:ext cx="185884" cy="194204"/>
            </a:xfrm>
            <a:custGeom>
              <a:avLst/>
              <a:gdLst>
                <a:gd name="T0" fmla="*/ 19 w 119"/>
                <a:gd name="T1" fmla="*/ 74 h 125"/>
                <a:gd name="T2" fmla="*/ 0 w 119"/>
                <a:gd name="T3" fmla="*/ 0 h 125"/>
                <a:gd name="T4" fmla="*/ 16 w 119"/>
                <a:gd name="T5" fmla="*/ 6 h 125"/>
                <a:gd name="T6" fmla="*/ 40 w 119"/>
                <a:gd name="T7" fmla="*/ 5 h 125"/>
                <a:gd name="T8" fmla="*/ 40 w 119"/>
                <a:gd name="T9" fmla="*/ 25 h 125"/>
                <a:gd name="T10" fmla="*/ 55 w 119"/>
                <a:gd name="T11" fmla="*/ 30 h 125"/>
                <a:gd name="T12" fmla="*/ 59 w 119"/>
                <a:gd name="T13" fmla="*/ 40 h 125"/>
                <a:gd name="T14" fmla="*/ 70 w 119"/>
                <a:gd name="T15" fmla="*/ 51 h 125"/>
                <a:gd name="T16" fmla="*/ 78 w 119"/>
                <a:gd name="T17" fmla="*/ 59 h 125"/>
                <a:gd name="T18" fmla="*/ 76 w 119"/>
                <a:gd name="T19" fmla="*/ 76 h 125"/>
                <a:gd name="T20" fmla="*/ 87 w 119"/>
                <a:gd name="T21" fmla="*/ 95 h 125"/>
                <a:gd name="T22" fmla="*/ 107 w 119"/>
                <a:gd name="T23" fmla="*/ 101 h 125"/>
                <a:gd name="T24" fmla="*/ 118 w 119"/>
                <a:gd name="T25" fmla="*/ 120 h 125"/>
                <a:gd name="T26" fmla="*/ 116 w 119"/>
                <a:gd name="T27" fmla="*/ 120 h 125"/>
                <a:gd name="T28" fmla="*/ 115 w 119"/>
                <a:gd name="T29" fmla="*/ 121 h 125"/>
                <a:gd name="T30" fmla="*/ 113 w 119"/>
                <a:gd name="T31" fmla="*/ 121 h 125"/>
                <a:gd name="T32" fmla="*/ 110 w 119"/>
                <a:gd name="T33" fmla="*/ 121 h 125"/>
                <a:gd name="T34" fmla="*/ 108 w 119"/>
                <a:gd name="T35" fmla="*/ 122 h 125"/>
                <a:gd name="T36" fmla="*/ 106 w 119"/>
                <a:gd name="T37" fmla="*/ 123 h 125"/>
                <a:gd name="T38" fmla="*/ 103 w 119"/>
                <a:gd name="T39" fmla="*/ 123 h 125"/>
                <a:gd name="T40" fmla="*/ 101 w 119"/>
                <a:gd name="T41" fmla="*/ 124 h 125"/>
                <a:gd name="T42" fmla="*/ 99 w 119"/>
                <a:gd name="T43" fmla="*/ 124 h 125"/>
                <a:gd name="T44" fmla="*/ 97 w 119"/>
                <a:gd name="T45" fmla="*/ 124 h 125"/>
                <a:gd name="T46" fmla="*/ 96 w 119"/>
                <a:gd name="T47" fmla="*/ 124 h 125"/>
                <a:gd name="T48" fmla="*/ 95 w 119"/>
                <a:gd name="T49" fmla="*/ 122 h 125"/>
                <a:gd name="T50" fmla="*/ 93 w 119"/>
                <a:gd name="T51" fmla="*/ 121 h 125"/>
                <a:gd name="T52" fmla="*/ 91 w 119"/>
                <a:gd name="T53" fmla="*/ 121 h 125"/>
                <a:gd name="T54" fmla="*/ 88 w 119"/>
                <a:gd name="T55" fmla="*/ 121 h 125"/>
                <a:gd name="T56" fmla="*/ 86 w 119"/>
                <a:gd name="T57" fmla="*/ 120 h 125"/>
                <a:gd name="T58" fmla="*/ 83 w 119"/>
                <a:gd name="T59" fmla="*/ 119 h 125"/>
                <a:gd name="T60" fmla="*/ 81 w 119"/>
                <a:gd name="T61" fmla="*/ 118 h 125"/>
                <a:gd name="T62" fmla="*/ 78 w 119"/>
                <a:gd name="T63" fmla="*/ 117 h 125"/>
                <a:gd name="T64" fmla="*/ 76 w 119"/>
                <a:gd name="T65" fmla="*/ 117 h 125"/>
                <a:gd name="T66" fmla="*/ 75 w 119"/>
                <a:gd name="T67" fmla="*/ 117 h 125"/>
                <a:gd name="T68" fmla="*/ 74 w 119"/>
                <a:gd name="T69" fmla="*/ 117 h 125"/>
                <a:gd name="T70" fmla="*/ 55 w 119"/>
                <a:gd name="T71" fmla="*/ 97 h 125"/>
                <a:gd name="T72" fmla="*/ 41 w 119"/>
                <a:gd name="T73" fmla="*/ 78 h 125"/>
                <a:gd name="T74" fmla="*/ 19 w 119"/>
                <a:gd name="T75" fmla="*/ 7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9" h="125">
                  <a:moveTo>
                    <a:pt x="19" y="74"/>
                  </a:moveTo>
                  <a:lnTo>
                    <a:pt x="0" y="0"/>
                  </a:lnTo>
                  <a:lnTo>
                    <a:pt x="16" y="6"/>
                  </a:lnTo>
                  <a:lnTo>
                    <a:pt x="40" y="5"/>
                  </a:lnTo>
                  <a:lnTo>
                    <a:pt x="40" y="25"/>
                  </a:lnTo>
                  <a:lnTo>
                    <a:pt x="55" y="30"/>
                  </a:lnTo>
                  <a:lnTo>
                    <a:pt x="59" y="40"/>
                  </a:lnTo>
                  <a:lnTo>
                    <a:pt x="70" y="51"/>
                  </a:lnTo>
                  <a:lnTo>
                    <a:pt x="78" y="59"/>
                  </a:lnTo>
                  <a:lnTo>
                    <a:pt x="76" y="76"/>
                  </a:lnTo>
                  <a:lnTo>
                    <a:pt x="87" y="95"/>
                  </a:lnTo>
                  <a:lnTo>
                    <a:pt x="107" y="101"/>
                  </a:lnTo>
                  <a:lnTo>
                    <a:pt x="118" y="120"/>
                  </a:lnTo>
                  <a:lnTo>
                    <a:pt x="116" y="120"/>
                  </a:lnTo>
                  <a:lnTo>
                    <a:pt x="115" y="121"/>
                  </a:lnTo>
                  <a:lnTo>
                    <a:pt x="113" y="121"/>
                  </a:lnTo>
                  <a:lnTo>
                    <a:pt x="110" y="121"/>
                  </a:lnTo>
                  <a:lnTo>
                    <a:pt x="108" y="122"/>
                  </a:lnTo>
                  <a:lnTo>
                    <a:pt x="106" y="123"/>
                  </a:lnTo>
                  <a:lnTo>
                    <a:pt x="103" y="123"/>
                  </a:lnTo>
                  <a:lnTo>
                    <a:pt x="101" y="124"/>
                  </a:lnTo>
                  <a:lnTo>
                    <a:pt x="99" y="124"/>
                  </a:lnTo>
                  <a:lnTo>
                    <a:pt x="97" y="124"/>
                  </a:lnTo>
                  <a:lnTo>
                    <a:pt x="96" y="124"/>
                  </a:lnTo>
                  <a:lnTo>
                    <a:pt x="95" y="122"/>
                  </a:lnTo>
                  <a:lnTo>
                    <a:pt x="93" y="121"/>
                  </a:lnTo>
                  <a:lnTo>
                    <a:pt x="91" y="121"/>
                  </a:lnTo>
                  <a:lnTo>
                    <a:pt x="88" y="121"/>
                  </a:lnTo>
                  <a:lnTo>
                    <a:pt x="86" y="120"/>
                  </a:lnTo>
                  <a:lnTo>
                    <a:pt x="83" y="119"/>
                  </a:lnTo>
                  <a:lnTo>
                    <a:pt x="81" y="118"/>
                  </a:lnTo>
                  <a:lnTo>
                    <a:pt x="78" y="117"/>
                  </a:lnTo>
                  <a:lnTo>
                    <a:pt x="76" y="117"/>
                  </a:lnTo>
                  <a:lnTo>
                    <a:pt x="75" y="117"/>
                  </a:lnTo>
                  <a:lnTo>
                    <a:pt x="74" y="117"/>
                  </a:lnTo>
                  <a:lnTo>
                    <a:pt x="55" y="97"/>
                  </a:lnTo>
                  <a:lnTo>
                    <a:pt x="41" y="78"/>
                  </a:lnTo>
                  <a:lnTo>
                    <a:pt x="19" y="74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34" name="Freeform 140">
              <a:extLst>
                <a:ext uri="{FF2B5EF4-FFF2-40B4-BE49-F238E27FC236}">
                  <a16:creationId xmlns="" xmlns:a16="http://schemas.microsoft.com/office/drawing/2014/main" id="{56098296-6F83-41C4-9174-D3D012B81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3670" y="4501540"/>
              <a:ext cx="63338" cy="50961"/>
            </a:xfrm>
            <a:custGeom>
              <a:avLst/>
              <a:gdLst>
                <a:gd name="T0" fmla="*/ 2 w 41"/>
                <a:gd name="T1" fmla="*/ 16 h 33"/>
                <a:gd name="T2" fmla="*/ 0 w 41"/>
                <a:gd name="T3" fmla="*/ 28 h 33"/>
                <a:gd name="T4" fmla="*/ 16 w 41"/>
                <a:gd name="T5" fmla="*/ 32 h 33"/>
                <a:gd name="T6" fmla="*/ 32 w 41"/>
                <a:gd name="T7" fmla="*/ 22 h 33"/>
                <a:gd name="T8" fmla="*/ 40 w 41"/>
                <a:gd name="T9" fmla="*/ 11 h 33"/>
                <a:gd name="T10" fmla="*/ 38 w 41"/>
                <a:gd name="T11" fmla="*/ 0 h 33"/>
                <a:gd name="T12" fmla="*/ 26 w 41"/>
                <a:gd name="T13" fmla="*/ 1 h 33"/>
                <a:gd name="T14" fmla="*/ 24 w 41"/>
                <a:gd name="T15" fmla="*/ 11 h 33"/>
                <a:gd name="T16" fmla="*/ 2 w 41"/>
                <a:gd name="T1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3">
                  <a:moveTo>
                    <a:pt x="2" y="16"/>
                  </a:moveTo>
                  <a:lnTo>
                    <a:pt x="0" y="28"/>
                  </a:lnTo>
                  <a:lnTo>
                    <a:pt x="16" y="32"/>
                  </a:lnTo>
                  <a:lnTo>
                    <a:pt x="32" y="22"/>
                  </a:lnTo>
                  <a:lnTo>
                    <a:pt x="40" y="11"/>
                  </a:lnTo>
                  <a:lnTo>
                    <a:pt x="38" y="0"/>
                  </a:lnTo>
                  <a:lnTo>
                    <a:pt x="26" y="1"/>
                  </a:lnTo>
                  <a:lnTo>
                    <a:pt x="24" y="11"/>
                  </a:lnTo>
                  <a:lnTo>
                    <a:pt x="2" y="16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35" name="Freeform 141">
              <a:extLst>
                <a:ext uri="{FF2B5EF4-FFF2-40B4-BE49-F238E27FC236}">
                  <a16:creationId xmlns="" xmlns:a16="http://schemas.microsoft.com/office/drawing/2014/main" id="{7F8063DC-77EC-44DA-B604-95D8D80DC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6939" y="4515314"/>
              <a:ext cx="31670" cy="24792"/>
            </a:xfrm>
            <a:custGeom>
              <a:avLst/>
              <a:gdLst>
                <a:gd name="T0" fmla="*/ 10 w 21"/>
                <a:gd name="T1" fmla="*/ 15 h 16"/>
                <a:gd name="T2" fmla="*/ 11 w 21"/>
                <a:gd name="T3" fmla="*/ 14 h 16"/>
                <a:gd name="T4" fmla="*/ 13 w 21"/>
                <a:gd name="T5" fmla="*/ 14 h 16"/>
                <a:gd name="T6" fmla="*/ 15 w 21"/>
                <a:gd name="T7" fmla="*/ 13 h 16"/>
                <a:gd name="T8" fmla="*/ 16 w 21"/>
                <a:gd name="T9" fmla="*/ 13 h 16"/>
                <a:gd name="T10" fmla="*/ 17 w 21"/>
                <a:gd name="T11" fmla="*/ 12 h 16"/>
                <a:gd name="T12" fmla="*/ 18 w 21"/>
                <a:gd name="T13" fmla="*/ 11 h 16"/>
                <a:gd name="T14" fmla="*/ 19 w 21"/>
                <a:gd name="T15" fmla="*/ 11 h 16"/>
                <a:gd name="T16" fmla="*/ 20 w 21"/>
                <a:gd name="T17" fmla="*/ 9 h 16"/>
                <a:gd name="T18" fmla="*/ 20 w 21"/>
                <a:gd name="T19" fmla="*/ 8 h 16"/>
                <a:gd name="T20" fmla="*/ 20 w 21"/>
                <a:gd name="T21" fmla="*/ 7 h 16"/>
                <a:gd name="T22" fmla="*/ 20 w 21"/>
                <a:gd name="T23" fmla="*/ 6 h 16"/>
                <a:gd name="T24" fmla="*/ 20 w 21"/>
                <a:gd name="T25" fmla="*/ 5 h 16"/>
                <a:gd name="T26" fmla="*/ 19 w 21"/>
                <a:gd name="T27" fmla="*/ 4 h 16"/>
                <a:gd name="T28" fmla="*/ 18 w 21"/>
                <a:gd name="T29" fmla="*/ 4 h 16"/>
                <a:gd name="T30" fmla="*/ 18 w 21"/>
                <a:gd name="T31" fmla="*/ 3 h 16"/>
                <a:gd name="T32" fmla="*/ 17 w 21"/>
                <a:gd name="T33" fmla="*/ 2 h 16"/>
                <a:gd name="T34" fmla="*/ 16 w 21"/>
                <a:gd name="T35" fmla="*/ 1 h 16"/>
                <a:gd name="T36" fmla="*/ 15 w 21"/>
                <a:gd name="T37" fmla="*/ 1 h 16"/>
                <a:gd name="T38" fmla="*/ 13 w 21"/>
                <a:gd name="T39" fmla="*/ 0 h 16"/>
                <a:gd name="T40" fmla="*/ 11 w 21"/>
                <a:gd name="T41" fmla="*/ 0 h 16"/>
                <a:gd name="T42" fmla="*/ 10 w 21"/>
                <a:gd name="T43" fmla="*/ 0 h 16"/>
                <a:gd name="T44" fmla="*/ 8 w 21"/>
                <a:gd name="T45" fmla="*/ 0 h 16"/>
                <a:gd name="T46" fmla="*/ 7 w 21"/>
                <a:gd name="T47" fmla="*/ 0 h 16"/>
                <a:gd name="T48" fmla="*/ 5 w 21"/>
                <a:gd name="T49" fmla="*/ 0 h 16"/>
                <a:gd name="T50" fmla="*/ 5 w 21"/>
                <a:gd name="T51" fmla="*/ 1 h 16"/>
                <a:gd name="T52" fmla="*/ 3 w 21"/>
                <a:gd name="T53" fmla="*/ 1 h 16"/>
                <a:gd name="T54" fmla="*/ 3 w 21"/>
                <a:gd name="T55" fmla="*/ 2 h 16"/>
                <a:gd name="T56" fmla="*/ 2 w 21"/>
                <a:gd name="T57" fmla="*/ 3 h 16"/>
                <a:gd name="T58" fmla="*/ 1 w 21"/>
                <a:gd name="T59" fmla="*/ 4 h 16"/>
                <a:gd name="T60" fmla="*/ 0 w 21"/>
                <a:gd name="T61" fmla="*/ 5 h 16"/>
                <a:gd name="T62" fmla="*/ 0 w 21"/>
                <a:gd name="T63" fmla="*/ 6 h 16"/>
                <a:gd name="T64" fmla="*/ 0 w 21"/>
                <a:gd name="T65" fmla="*/ 7 h 16"/>
                <a:gd name="T66" fmla="*/ 0 w 21"/>
                <a:gd name="T67" fmla="*/ 8 h 16"/>
                <a:gd name="T68" fmla="*/ 0 w 21"/>
                <a:gd name="T69" fmla="*/ 9 h 16"/>
                <a:gd name="T70" fmla="*/ 1 w 21"/>
                <a:gd name="T71" fmla="*/ 11 h 16"/>
                <a:gd name="T72" fmla="*/ 2 w 21"/>
                <a:gd name="T73" fmla="*/ 11 h 16"/>
                <a:gd name="T74" fmla="*/ 3 w 21"/>
                <a:gd name="T75" fmla="*/ 12 h 16"/>
                <a:gd name="T76" fmla="*/ 3 w 21"/>
                <a:gd name="T77" fmla="*/ 13 h 16"/>
                <a:gd name="T78" fmla="*/ 5 w 21"/>
                <a:gd name="T79" fmla="*/ 13 h 16"/>
                <a:gd name="T80" fmla="*/ 5 w 21"/>
                <a:gd name="T81" fmla="*/ 14 h 16"/>
                <a:gd name="T82" fmla="*/ 7 w 21"/>
                <a:gd name="T83" fmla="*/ 14 h 16"/>
                <a:gd name="T84" fmla="*/ 8 w 21"/>
                <a:gd name="T85" fmla="*/ 14 h 16"/>
                <a:gd name="T86" fmla="*/ 10 w 21"/>
                <a:gd name="T8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" h="16">
                  <a:moveTo>
                    <a:pt x="10" y="15"/>
                  </a:moveTo>
                  <a:lnTo>
                    <a:pt x="11" y="14"/>
                  </a:lnTo>
                  <a:lnTo>
                    <a:pt x="13" y="14"/>
                  </a:lnTo>
                  <a:lnTo>
                    <a:pt x="15" y="13"/>
                  </a:lnTo>
                  <a:lnTo>
                    <a:pt x="16" y="13"/>
                  </a:lnTo>
                  <a:lnTo>
                    <a:pt x="17" y="12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20" y="9"/>
                  </a:lnTo>
                  <a:lnTo>
                    <a:pt x="20" y="8"/>
                  </a:lnTo>
                  <a:lnTo>
                    <a:pt x="20" y="7"/>
                  </a:lnTo>
                  <a:lnTo>
                    <a:pt x="20" y="6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8" y="4"/>
                  </a:lnTo>
                  <a:lnTo>
                    <a:pt x="18" y="3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3" y="1"/>
                  </a:lnTo>
                  <a:lnTo>
                    <a:pt x="3" y="2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9"/>
                  </a:lnTo>
                  <a:lnTo>
                    <a:pt x="1" y="11"/>
                  </a:lnTo>
                  <a:lnTo>
                    <a:pt x="2" y="11"/>
                  </a:lnTo>
                  <a:lnTo>
                    <a:pt x="3" y="12"/>
                  </a:lnTo>
                  <a:lnTo>
                    <a:pt x="3" y="13"/>
                  </a:lnTo>
                  <a:lnTo>
                    <a:pt x="5" y="13"/>
                  </a:lnTo>
                  <a:lnTo>
                    <a:pt x="5" y="14"/>
                  </a:lnTo>
                  <a:lnTo>
                    <a:pt x="7" y="14"/>
                  </a:lnTo>
                  <a:lnTo>
                    <a:pt x="8" y="14"/>
                  </a:lnTo>
                  <a:lnTo>
                    <a:pt x="10" y="15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36" name="Freeform 142">
              <a:extLst>
                <a:ext uri="{FF2B5EF4-FFF2-40B4-BE49-F238E27FC236}">
                  <a16:creationId xmlns="" xmlns:a16="http://schemas.microsoft.com/office/drawing/2014/main" id="{BAA10990-CEB6-4CA9-AF59-6BEAF8A11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4501" y="4431297"/>
              <a:ext cx="28916" cy="24792"/>
            </a:xfrm>
            <a:custGeom>
              <a:avLst/>
              <a:gdLst>
                <a:gd name="T0" fmla="*/ 9 w 19"/>
                <a:gd name="T1" fmla="*/ 14 h 15"/>
                <a:gd name="T2" fmla="*/ 8 w 19"/>
                <a:gd name="T3" fmla="*/ 14 h 15"/>
                <a:gd name="T4" fmla="*/ 6 w 19"/>
                <a:gd name="T5" fmla="*/ 14 h 15"/>
                <a:gd name="T6" fmla="*/ 5 w 19"/>
                <a:gd name="T7" fmla="*/ 14 h 15"/>
                <a:gd name="T8" fmla="*/ 4 w 19"/>
                <a:gd name="T9" fmla="*/ 14 h 15"/>
                <a:gd name="T10" fmla="*/ 3 w 19"/>
                <a:gd name="T11" fmla="*/ 12 h 15"/>
                <a:gd name="T12" fmla="*/ 2 w 19"/>
                <a:gd name="T13" fmla="*/ 12 h 15"/>
                <a:gd name="T14" fmla="*/ 1 w 19"/>
                <a:gd name="T15" fmla="*/ 12 h 15"/>
                <a:gd name="T16" fmla="*/ 0 w 19"/>
                <a:gd name="T17" fmla="*/ 12 h 15"/>
                <a:gd name="T18" fmla="*/ 0 w 19"/>
                <a:gd name="T19" fmla="*/ 11 h 15"/>
                <a:gd name="T20" fmla="*/ 0 w 19"/>
                <a:gd name="T21" fmla="*/ 9 h 15"/>
                <a:gd name="T22" fmla="*/ 0 w 19"/>
                <a:gd name="T23" fmla="*/ 7 h 15"/>
                <a:gd name="T24" fmla="*/ 0 w 19"/>
                <a:gd name="T25" fmla="*/ 6 h 15"/>
                <a:gd name="T26" fmla="*/ 0 w 19"/>
                <a:gd name="T27" fmla="*/ 4 h 15"/>
                <a:gd name="T28" fmla="*/ 1 w 19"/>
                <a:gd name="T29" fmla="*/ 4 h 15"/>
                <a:gd name="T30" fmla="*/ 2 w 19"/>
                <a:gd name="T31" fmla="*/ 3 h 15"/>
                <a:gd name="T32" fmla="*/ 3 w 19"/>
                <a:gd name="T33" fmla="*/ 3 h 15"/>
                <a:gd name="T34" fmla="*/ 4 w 19"/>
                <a:gd name="T35" fmla="*/ 1 h 15"/>
                <a:gd name="T36" fmla="*/ 5 w 19"/>
                <a:gd name="T37" fmla="*/ 1 h 15"/>
                <a:gd name="T38" fmla="*/ 6 w 19"/>
                <a:gd name="T39" fmla="*/ 1 h 15"/>
                <a:gd name="T40" fmla="*/ 8 w 19"/>
                <a:gd name="T41" fmla="*/ 1 h 15"/>
                <a:gd name="T42" fmla="*/ 9 w 19"/>
                <a:gd name="T43" fmla="*/ 0 h 15"/>
                <a:gd name="T44" fmla="*/ 9 w 19"/>
                <a:gd name="T45" fmla="*/ 1 h 15"/>
                <a:gd name="T46" fmla="*/ 11 w 19"/>
                <a:gd name="T47" fmla="*/ 1 h 15"/>
                <a:gd name="T48" fmla="*/ 13 w 19"/>
                <a:gd name="T49" fmla="*/ 1 h 15"/>
                <a:gd name="T50" fmla="*/ 14 w 19"/>
                <a:gd name="T51" fmla="*/ 3 h 15"/>
                <a:gd name="T52" fmla="*/ 15 w 19"/>
                <a:gd name="T53" fmla="*/ 3 h 15"/>
                <a:gd name="T54" fmla="*/ 15 w 19"/>
                <a:gd name="T55" fmla="*/ 4 h 15"/>
                <a:gd name="T56" fmla="*/ 16 w 19"/>
                <a:gd name="T57" fmla="*/ 4 h 15"/>
                <a:gd name="T58" fmla="*/ 17 w 19"/>
                <a:gd name="T59" fmla="*/ 6 h 15"/>
                <a:gd name="T60" fmla="*/ 17 w 19"/>
                <a:gd name="T61" fmla="*/ 7 h 15"/>
                <a:gd name="T62" fmla="*/ 18 w 19"/>
                <a:gd name="T63" fmla="*/ 7 h 15"/>
                <a:gd name="T64" fmla="*/ 17 w 19"/>
                <a:gd name="T65" fmla="*/ 9 h 15"/>
                <a:gd name="T66" fmla="*/ 17 w 19"/>
                <a:gd name="T67" fmla="*/ 11 h 15"/>
                <a:gd name="T68" fmla="*/ 16 w 19"/>
                <a:gd name="T69" fmla="*/ 11 h 15"/>
                <a:gd name="T70" fmla="*/ 16 w 19"/>
                <a:gd name="T71" fmla="*/ 12 h 15"/>
                <a:gd name="T72" fmla="*/ 15 w 19"/>
                <a:gd name="T73" fmla="*/ 12 h 15"/>
                <a:gd name="T74" fmla="*/ 14 w 19"/>
                <a:gd name="T75" fmla="*/ 12 h 15"/>
                <a:gd name="T76" fmla="*/ 13 w 19"/>
                <a:gd name="T77" fmla="*/ 14 h 15"/>
                <a:gd name="T78" fmla="*/ 11 w 19"/>
                <a:gd name="T79" fmla="*/ 14 h 15"/>
                <a:gd name="T80" fmla="*/ 9 w 19"/>
                <a:gd name="T81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" h="15">
                  <a:moveTo>
                    <a:pt x="9" y="14"/>
                  </a:moveTo>
                  <a:lnTo>
                    <a:pt x="8" y="14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4"/>
                  </a:lnTo>
                  <a:lnTo>
                    <a:pt x="2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9" y="0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3"/>
                  </a:lnTo>
                  <a:lnTo>
                    <a:pt x="15" y="3"/>
                  </a:lnTo>
                  <a:lnTo>
                    <a:pt x="15" y="4"/>
                  </a:lnTo>
                  <a:lnTo>
                    <a:pt x="16" y="4"/>
                  </a:lnTo>
                  <a:lnTo>
                    <a:pt x="17" y="6"/>
                  </a:lnTo>
                  <a:lnTo>
                    <a:pt x="17" y="7"/>
                  </a:lnTo>
                  <a:lnTo>
                    <a:pt x="18" y="7"/>
                  </a:lnTo>
                  <a:lnTo>
                    <a:pt x="17" y="9"/>
                  </a:lnTo>
                  <a:lnTo>
                    <a:pt x="17" y="11"/>
                  </a:lnTo>
                  <a:lnTo>
                    <a:pt x="16" y="11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4" y="12"/>
                  </a:lnTo>
                  <a:lnTo>
                    <a:pt x="13" y="14"/>
                  </a:lnTo>
                  <a:lnTo>
                    <a:pt x="11" y="14"/>
                  </a:lnTo>
                  <a:lnTo>
                    <a:pt x="9" y="14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37" name="Freeform 143">
              <a:extLst>
                <a:ext uri="{FF2B5EF4-FFF2-40B4-BE49-F238E27FC236}">
                  <a16:creationId xmlns="" xmlns:a16="http://schemas.microsoft.com/office/drawing/2014/main" id="{CC2711AB-0CB7-46E7-A6A5-B0E67CA54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7071" y="4540106"/>
              <a:ext cx="210669" cy="71621"/>
            </a:xfrm>
            <a:custGeom>
              <a:avLst/>
              <a:gdLst>
                <a:gd name="T0" fmla="*/ 19 w 135"/>
                <a:gd name="T1" fmla="*/ 2 h 46"/>
                <a:gd name="T2" fmla="*/ 8 w 135"/>
                <a:gd name="T3" fmla="*/ 7 h 46"/>
                <a:gd name="T4" fmla="*/ 0 w 135"/>
                <a:gd name="T5" fmla="*/ 17 h 46"/>
                <a:gd name="T6" fmla="*/ 8 w 135"/>
                <a:gd name="T7" fmla="*/ 31 h 46"/>
                <a:gd name="T8" fmla="*/ 35 w 135"/>
                <a:gd name="T9" fmla="*/ 31 h 46"/>
                <a:gd name="T10" fmla="*/ 45 w 135"/>
                <a:gd name="T11" fmla="*/ 36 h 46"/>
                <a:gd name="T12" fmla="*/ 68 w 135"/>
                <a:gd name="T13" fmla="*/ 36 h 46"/>
                <a:gd name="T14" fmla="*/ 70 w 135"/>
                <a:gd name="T15" fmla="*/ 45 h 46"/>
                <a:gd name="T16" fmla="*/ 112 w 135"/>
                <a:gd name="T17" fmla="*/ 45 h 46"/>
                <a:gd name="T18" fmla="*/ 123 w 135"/>
                <a:gd name="T19" fmla="*/ 45 h 46"/>
                <a:gd name="T20" fmla="*/ 133 w 135"/>
                <a:gd name="T21" fmla="*/ 45 h 46"/>
                <a:gd name="T22" fmla="*/ 134 w 135"/>
                <a:gd name="T23" fmla="*/ 34 h 46"/>
                <a:gd name="T24" fmla="*/ 121 w 135"/>
                <a:gd name="T25" fmla="*/ 28 h 46"/>
                <a:gd name="T26" fmla="*/ 123 w 135"/>
                <a:gd name="T27" fmla="*/ 17 h 46"/>
                <a:gd name="T28" fmla="*/ 110 w 135"/>
                <a:gd name="T29" fmla="*/ 18 h 46"/>
                <a:gd name="T30" fmla="*/ 94 w 135"/>
                <a:gd name="T31" fmla="*/ 17 h 46"/>
                <a:gd name="T32" fmla="*/ 82 w 135"/>
                <a:gd name="T33" fmla="*/ 9 h 46"/>
                <a:gd name="T34" fmla="*/ 61 w 135"/>
                <a:gd name="T35" fmla="*/ 8 h 46"/>
                <a:gd name="T36" fmla="*/ 40 w 135"/>
                <a:gd name="T37" fmla="*/ 0 h 46"/>
                <a:gd name="T38" fmla="*/ 19 w 135"/>
                <a:gd name="T3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46">
                  <a:moveTo>
                    <a:pt x="19" y="2"/>
                  </a:moveTo>
                  <a:lnTo>
                    <a:pt x="8" y="7"/>
                  </a:lnTo>
                  <a:lnTo>
                    <a:pt x="0" y="17"/>
                  </a:lnTo>
                  <a:lnTo>
                    <a:pt x="8" y="31"/>
                  </a:lnTo>
                  <a:lnTo>
                    <a:pt x="35" y="31"/>
                  </a:lnTo>
                  <a:lnTo>
                    <a:pt x="45" y="36"/>
                  </a:lnTo>
                  <a:lnTo>
                    <a:pt x="68" y="36"/>
                  </a:lnTo>
                  <a:lnTo>
                    <a:pt x="70" y="45"/>
                  </a:lnTo>
                  <a:lnTo>
                    <a:pt x="112" y="45"/>
                  </a:lnTo>
                  <a:lnTo>
                    <a:pt x="123" y="45"/>
                  </a:lnTo>
                  <a:lnTo>
                    <a:pt x="133" y="45"/>
                  </a:lnTo>
                  <a:lnTo>
                    <a:pt x="134" y="34"/>
                  </a:lnTo>
                  <a:lnTo>
                    <a:pt x="121" y="28"/>
                  </a:lnTo>
                  <a:lnTo>
                    <a:pt x="123" y="17"/>
                  </a:lnTo>
                  <a:lnTo>
                    <a:pt x="110" y="18"/>
                  </a:lnTo>
                  <a:lnTo>
                    <a:pt x="94" y="17"/>
                  </a:lnTo>
                  <a:lnTo>
                    <a:pt x="82" y="9"/>
                  </a:lnTo>
                  <a:lnTo>
                    <a:pt x="61" y="8"/>
                  </a:lnTo>
                  <a:lnTo>
                    <a:pt x="40" y="0"/>
                  </a:lnTo>
                  <a:lnTo>
                    <a:pt x="19" y="2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38" name="Freeform 144">
              <a:extLst>
                <a:ext uri="{FF2B5EF4-FFF2-40B4-BE49-F238E27FC236}">
                  <a16:creationId xmlns="" xmlns:a16="http://schemas.microsoft.com/office/drawing/2014/main" id="{F1DBF4DB-9030-44E5-8604-E6CC97CE8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6294" y="4603463"/>
              <a:ext cx="23408" cy="20660"/>
            </a:xfrm>
            <a:custGeom>
              <a:avLst/>
              <a:gdLst>
                <a:gd name="T0" fmla="*/ 7 w 15"/>
                <a:gd name="T1" fmla="*/ 12 h 13"/>
                <a:gd name="T2" fmla="*/ 4 w 15"/>
                <a:gd name="T3" fmla="*/ 11 h 13"/>
                <a:gd name="T4" fmla="*/ 2 w 15"/>
                <a:gd name="T5" fmla="*/ 11 h 13"/>
                <a:gd name="T6" fmla="*/ 0 w 15"/>
                <a:gd name="T7" fmla="*/ 10 h 13"/>
                <a:gd name="T8" fmla="*/ 0 w 15"/>
                <a:gd name="T9" fmla="*/ 8 h 13"/>
                <a:gd name="T10" fmla="*/ 0 w 15"/>
                <a:gd name="T11" fmla="*/ 6 h 13"/>
                <a:gd name="T12" fmla="*/ 0 w 15"/>
                <a:gd name="T13" fmla="*/ 5 h 13"/>
                <a:gd name="T14" fmla="*/ 0 w 15"/>
                <a:gd name="T15" fmla="*/ 4 h 13"/>
                <a:gd name="T16" fmla="*/ 0 w 15"/>
                <a:gd name="T17" fmla="*/ 3 h 13"/>
                <a:gd name="T18" fmla="*/ 0 w 15"/>
                <a:gd name="T19" fmla="*/ 2 h 13"/>
                <a:gd name="T20" fmla="*/ 0 w 15"/>
                <a:gd name="T21" fmla="*/ 1 h 13"/>
                <a:gd name="T22" fmla="*/ 2 w 15"/>
                <a:gd name="T23" fmla="*/ 0 h 13"/>
                <a:gd name="T24" fmla="*/ 4 w 15"/>
                <a:gd name="T25" fmla="*/ 0 h 13"/>
                <a:gd name="T26" fmla="*/ 7 w 15"/>
                <a:gd name="T27" fmla="*/ 0 h 13"/>
                <a:gd name="T28" fmla="*/ 9 w 15"/>
                <a:gd name="T29" fmla="*/ 0 h 13"/>
                <a:gd name="T30" fmla="*/ 11 w 15"/>
                <a:gd name="T31" fmla="*/ 1 h 13"/>
                <a:gd name="T32" fmla="*/ 11 w 15"/>
                <a:gd name="T33" fmla="*/ 2 h 13"/>
                <a:gd name="T34" fmla="*/ 11 w 15"/>
                <a:gd name="T35" fmla="*/ 3 h 13"/>
                <a:gd name="T36" fmla="*/ 11 w 15"/>
                <a:gd name="T37" fmla="*/ 4 h 13"/>
                <a:gd name="T38" fmla="*/ 14 w 15"/>
                <a:gd name="T39" fmla="*/ 5 h 13"/>
                <a:gd name="T40" fmla="*/ 11 w 15"/>
                <a:gd name="T41" fmla="*/ 5 h 13"/>
                <a:gd name="T42" fmla="*/ 11 w 15"/>
                <a:gd name="T43" fmla="*/ 6 h 13"/>
                <a:gd name="T44" fmla="*/ 11 w 15"/>
                <a:gd name="T45" fmla="*/ 8 h 13"/>
                <a:gd name="T46" fmla="*/ 11 w 15"/>
                <a:gd name="T47" fmla="*/ 10 h 13"/>
                <a:gd name="T48" fmla="*/ 9 w 15"/>
                <a:gd name="T49" fmla="*/ 11 h 13"/>
                <a:gd name="T50" fmla="*/ 7 w 15"/>
                <a:gd name="T51" fmla="*/ 11 h 13"/>
                <a:gd name="T52" fmla="*/ 7 w 15"/>
                <a:gd name="T5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3">
                  <a:moveTo>
                    <a:pt x="7" y="12"/>
                  </a:moveTo>
                  <a:lnTo>
                    <a:pt x="4" y="11"/>
                  </a:lnTo>
                  <a:lnTo>
                    <a:pt x="2" y="11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4" y="5"/>
                  </a:lnTo>
                  <a:lnTo>
                    <a:pt x="11" y="5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9" y="11"/>
                  </a:lnTo>
                  <a:lnTo>
                    <a:pt x="7" y="11"/>
                  </a:lnTo>
                  <a:lnTo>
                    <a:pt x="7" y="12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39" name="Freeform 145">
              <a:extLst>
                <a:ext uri="{FF2B5EF4-FFF2-40B4-BE49-F238E27FC236}">
                  <a16:creationId xmlns="" xmlns:a16="http://schemas.microsoft.com/office/drawing/2014/main" id="{68864CC8-D776-4511-8ACD-F99D20C7E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2024" y="4606218"/>
              <a:ext cx="50946" cy="22037"/>
            </a:xfrm>
            <a:custGeom>
              <a:avLst/>
              <a:gdLst>
                <a:gd name="T0" fmla="*/ 0 w 33"/>
                <a:gd name="T1" fmla="*/ 2 h 15"/>
                <a:gd name="T2" fmla="*/ 17 w 33"/>
                <a:gd name="T3" fmla="*/ 0 h 15"/>
                <a:gd name="T4" fmla="*/ 32 w 33"/>
                <a:gd name="T5" fmla="*/ 6 h 15"/>
                <a:gd name="T6" fmla="*/ 21 w 33"/>
                <a:gd name="T7" fmla="*/ 14 h 15"/>
                <a:gd name="T8" fmla="*/ 3 w 33"/>
                <a:gd name="T9" fmla="*/ 11 h 15"/>
                <a:gd name="T10" fmla="*/ 0 w 33"/>
                <a:gd name="T1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5">
                  <a:moveTo>
                    <a:pt x="0" y="2"/>
                  </a:moveTo>
                  <a:lnTo>
                    <a:pt x="17" y="0"/>
                  </a:lnTo>
                  <a:lnTo>
                    <a:pt x="32" y="6"/>
                  </a:lnTo>
                  <a:lnTo>
                    <a:pt x="21" y="14"/>
                  </a:lnTo>
                  <a:lnTo>
                    <a:pt x="3" y="11"/>
                  </a:lnTo>
                  <a:lnTo>
                    <a:pt x="0" y="2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40" name="Freeform 146">
              <a:extLst>
                <a:ext uri="{FF2B5EF4-FFF2-40B4-BE49-F238E27FC236}">
                  <a16:creationId xmlns="" xmlns:a16="http://schemas.microsoft.com/office/drawing/2014/main" id="{88873459-1442-4A4A-AAE5-F7FDF71F6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8116" y="4635142"/>
              <a:ext cx="27539" cy="24792"/>
            </a:xfrm>
            <a:custGeom>
              <a:avLst/>
              <a:gdLst>
                <a:gd name="T0" fmla="*/ 16 w 17"/>
                <a:gd name="T1" fmla="*/ 0 h 15"/>
                <a:gd name="T2" fmla="*/ 6 w 17"/>
                <a:gd name="T3" fmla="*/ 2 h 15"/>
                <a:gd name="T4" fmla="*/ 0 w 17"/>
                <a:gd name="T5" fmla="*/ 14 h 15"/>
                <a:gd name="T6" fmla="*/ 8 w 17"/>
                <a:gd name="T7" fmla="*/ 14 h 15"/>
                <a:gd name="T8" fmla="*/ 16 w 17"/>
                <a:gd name="T9" fmla="*/ 5 h 15"/>
                <a:gd name="T10" fmla="*/ 16 w 17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5">
                  <a:moveTo>
                    <a:pt x="16" y="0"/>
                  </a:moveTo>
                  <a:lnTo>
                    <a:pt x="6" y="2"/>
                  </a:lnTo>
                  <a:lnTo>
                    <a:pt x="0" y="14"/>
                  </a:lnTo>
                  <a:lnTo>
                    <a:pt x="8" y="14"/>
                  </a:lnTo>
                  <a:lnTo>
                    <a:pt x="16" y="5"/>
                  </a:lnTo>
                  <a:lnTo>
                    <a:pt x="16" y="0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41" name="Freeform 147">
              <a:extLst>
                <a:ext uri="{FF2B5EF4-FFF2-40B4-BE49-F238E27FC236}">
                  <a16:creationId xmlns="" xmlns:a16="http://schemas.microsoft.com/office/drawing/2014/main" id="{D4731CA3-280C-4FA1-AE92-10BE4FF10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4848" y="4347279"/>
              <a:ext cx="148708" cy="192827"/>
            </a:xfrm>
            <a:custGeom>
              <a:avLst/>
              <a:gdLst>
                <a:gd name="T0" fmla="*/ 24 w 97"/>
                <a:gd name="T1" fmla="*/ 17 h 124"/>
                <a:gd name="T2" fmla="*/ 21 w 97"/>
                <a:gd name="T3" fmla="*/ 36 h 124"/>
                <a:gd name="T4" fmla="*/ 14 w 97"/>
                <a:gd name="T5" fmla="*/ 46 h 124"/>
                <a:gd name="T6" fmla="*/ 11 w 97"/>
                <a:gd name="T7" fmla="*/ 60 h 124"/>
                <a:gd name="T8" fmla="*/ 0 w 97"/>
                <a:gd name="T9" fmla="*/ 68 h 124"/>
                <a:gd name="T10" fmla="*/ 0 w 97"/>
                <a:gd name="T11" fmla="*/ 94 h 124"/>
                <a:gd name="T12" fmla="*/ 13 w 97"/>
                <a:gd name="T13" fmla="*/ 100 h 124"/>
                <a:gd name="T14" fmla="*/ 15 w 97"/>
                <a:gd name="T15" fmla="*/ 118 h 124"/>
                <a:gd name="T16" fmla="*/ 27 w 97"/>
                <a:gd name="T17" fmla="*/ 120 h 124"/>
                <a:gd name="T18" fmla="*/ 32 w 97"/>
                <a:gd name="T19" fmla="*/ 92 h 124"/>
                <a:gd name="T20" fmla="*/ 42 w 97"/>
                <a:gd name="T21" fmla="*/ 89 h 124"/>
                <a:gd name="T22" fmla="*/ 42 w 97"/>
                <a:gd name="T23" fmla="*/ 112 h 124"/>
                <a:gd name="T24" fmla="*/ 53 w 97"/>
                <a:gd name="T25" fmla="*/ 115 h 124"/>
                <a:gd name="T26" fmla="*/ 56 w 97"/>
                <a:gd name="T27" fmla="*/ 123 h 124"/>
                <a:gd name="T28" fmla="*/ 69 w 97"/>
                <a:gd name="T29" fmla="*/ 120 h 124"/>
                <a:gd name="T30" fmla="*/ 68 w 97"/>
                <a:gd name="T31" fmla="*/ 104 h 124"/>
                <a:gd name="T32" fmla="*/ 49 w 97"/>
                <a:gd name="T33" fmla="*/ 72 h 124"/>
                <a:gd name="T34" fmla="*/ 59 w 97"/>
                <a:gd name="T35" fmla="*/ 64 h 124"/>
                <a:gd name="T36" fmla="*/ 68 w 97"/>
                <a:gd name="T37" fmla="*/ 48 h 124"/>
                <a:gd name="T38" fmla="*/ 61 w 97"/>
                <a:gd name="T39" fmla="*/ 42 h 124"/>
                <a:gd name="T40" fmla="*/ 51 w 97"/>
                <a:gd name="T41" fmla="*/ 47 h 124"/>
                <a:gd name="T42" fmla="*/ 42 w 97"/>
                <a:gd name="T43" fmla="*/ 52 h 124"/>
                <a:gd name="T44" fmla="*/ 35 w 97"/>
                <a:gd name="T45" fmla="*/ 33 h 124"/>
                <a:gd name="T46" fmla="*/ 32 w 97"/>
                <a:gd name="T47" fmla="*/ 15 h 124"/>
                <a:gd name="T48" fmla="*/ 40 w 97"/>
                <a:gd name="T49" fmla="*/ 18 h 124"/>
                <a:gd name="T50" fmla="*/ 49 w 97"/>
                <a:gd name="T51" fmla="*/ 25 h 124"/>
                <a:gd name="T52" fmla="*/ 64 w 97"/>
                <a:gd name="T53" fmla="*/ 21 h 124"/>
                <a:gd name="T54" fmla="*/ 71 w 97"/>
                <a:gd name="T55" fmla="*/ 26 h 124"/>
                <a:gd name="T56" fmla="*/ 88 w 97"/>
                <a:gd name="T57" fmla="*/ 21 h 124"/>
                <a:gd name="T58" fmla="*/ 96 w 97"/>
                <a:gd name="T59" fmla="*/ 17 h 124"/>
                <a:gd name="T60" fmla="*/ 93 w 97"/>
                <a:gd name="T61" fmla="*/ 0 h 124"/>
                <a:gd name="T62" fmla="*/ 83 w 97"/>
                <a:gd name="T63" fmla="*/ 0 h 124"/>
                <a:gd name="T64" fmla="*/ 77 w 97"/>
                <a:gd name="T65" fmla="*/ 12 h 124"/>
                <a:gd name="T66" fmla="*/ 45 w 97"/>
                <a:gd name="T67" fmla="*/ 9 h 124"/>
                <a:gd name="T68" fmla="*/ 26 w 97"/>
                <a:gd name="T69" fmla="*/ 10 h 124"/>
                <a:gd name="T70" fmla="*/ 24 w 97"/>
                <a:gd name="T71" fmla="*/ 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7" h="124">
                  <a:moveTo>
                    <a:pt x="24" y="17"/>
                  </a:moveTo>
                  <a:lnTo>
                    <a:pt x="21" y="36"/>
                  </a:lnTo>
                  <a:lnTo>
                    <a:pt x="14" y="46"/>
                  </a:lnTo>
                  <a:lnTo>
                    <a:pt x="11" y="60"/>
                  </a:lnTo>
                  <a:lnTo>
                    <a:pt x="0" y="68"/>
                  </a:lnTo>
                  <a:lnTo>
                    <a:pt x="0" y="94"/>
                  </a:lnTo>
                  <a:lnTo>
                    <a:pt x="13" y="100"/>
                  </a:lnTo>
                  <a:lnTo>
                    <a:pt x="15" y="118"/>
                  </a:lnTo>
                  <a:lnTo>
                    <a:pt x="27" y="120"/>
                  </a:lnTo>
                  <a:lnTo>
                    <a:pt x="32" y="92"/>
                  </a:lnTo>
                  <a:lnTo>
                    <a:pt x="42" y="89"/>
                  </a:lnTo>
                  <a:lnTo>
                    <a:pt x="42" y="112"/>
                  </a:lnTo>
                  <a:lnTo>
                    <a:pt x="53" y="115"/>
                  </a:lnTo>
                  <a:lnTo>
                    <a:pt x="56" y="123"/>
                  </a:lnTo>
                  <a:lnTo>
                    <a:pt x="69" y="120"/>
                  </a:lnTo>
                  <a:lnTo>
                    <a:pt x="68" y="104"/>
                  </a:lnTo>
                  <a:lnTo>
                    <a:pt x="49" y="72"/>
                  </a:lnTo>
                  <a:lnTo>
                    <a:pt x="59" y="64"/>
                  </a:lnTo>
                  <a:lnTo>
                    <a:pt x="68" y="48"/>
                  </a:lnTo>
                  <a:lnTo>
                    <a:pt x="61" y="42"/>
                  </a:lnTo>
                  <a:lnTo>
                    <a:pt x="51" y="47"/>
                  </a:lnTo>
                  <a:lnTo>
                    <a:pt x="42" y="52"/>
                  </a:lnTo>
                  <a:lnTo>
                    <a:pt x="35" y="33"/>
                  </a:lnTo>
                  <a:lnTo>
                    <a:pt x="32" y="15"/>
                  </a:lnTo>
                  <a:lnTo>
                    <a:pt x="40" y="18"/>
                  </a:lnTo>
                  <a:lnTo>
                    <a:pt x="49" y="25"/>
                  </a:lnTo>
                  <a:lnTo>
                    <a:pt x="64" y="21"/>
                  </a:lnTo>
                  <a:lnTo>
                    <a:pt x="71" y="26"/>
                  </a:lnTo>
                  <a:lnTo>
                    <a:pt x="88" y="21"/>
                  </a:lnTo>
                  <a:lnTo>
                    <a:pt x="96" y="17"/>
                  </a:lnTo>
                  <a:lnTo>
                    <a:pt x="93" y="0"/>
                  </a:lnTo>
                  <a:lnTo>
                    <a:pt x="83" y="0"/>
                  </a:lnTo>
                  <a:lnTo>
                    <a:pt x="77" y="12"/>
                  </a:lnTo>
                  <a:lnTo>
                    <a:pt x="45" y="9"/>
                  </a:lnTo>
                  <a:lnTo>
                    <a:pt x="26" y="10"/>
                  </a:lnTo>
                  <a:lnTo>
                    <a:pt x="24" y="17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42" name="Freeform 148">
              <a:extLst>
                <a:ext uri="{FF2B5EF4-FFF2-40B4-BE49-F238E27FC236}">
                  <a16:creationId xmlns="" xmlns:a16="http://schemas.microsoft.com/office/drawing/2014/main" id="{0FF89B3F-DF31-47DB-83EF-E2127F7F7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4817" y="4023605"/>
              <a:ext cx="126677" cy="110186"/>
            </a:xfrm>
            <a:custGeom>
              <a:avLst/>
              <a:gdLst>
                <a:gd name="T0" fmla="*/ 34 w 83"/>
                <a:gd name="T1" fmla="*/ 60 h 71"/>
                <a:gd name="T2" fmla="*/ 15 w 83"/>
                <a:gd name="T3" fmla="*/ 64 h 71"/>
                <a:gd name="T4" fmla="*/ 13 w 83"/>
                <a:gd name="T5" fmla="*/ 41 h 71"/>
                <a:gd name="T6" fmla="*/ 0 w 83"/>
                <a:gd name="T7" fmla="*/ 30 h 71"/>
                <a:gd name="T8" fmla="*/ 6 w 83"/>
                <a:gd name="T9" fmla="*/ 13 h 71"/>
                <a:gd name="T10" fmla="*/ 21 w 83"/>
                <a:gd name="T11" fmla="*/ 0 h 71"/>
                <a:gd name="T12" fmla="*/ 34 w 83"/>
                <a:gd name="T13" fmla="*/ 8 h 71"/>
                <a:gd name="T14" fmla="*/ 50 w 83"/>
                <a:gd name="T15" fmla="*/ 6 h 71"/>
                <a:gd name="T16" fmla="*/ 60 w 83"/>
                <a:gd name="T17" fmla="*/ 17 h 71"/>
                <a:gd name="T18" fmla="*/ 74 w 83"/>
                <a:gd name="T19" fmla="*/ 6 h 71"/>
                <a:gd name="T20" fmla="*/ 80 w 83"/>
                <a:gd name="T21" fmla="*/ 11 h 71"/>
                <a:gd name="T22" fmla="*/ 82 w 83"/>
                <a:gd name="T23" fmla="*/ 38 h 71"/>
                <a:gd name="T24" fmla="*/ 73 w 83"/>
                <a:gd name="T25" fmla="*/ 46 h 71"/>
                <a:gd name="T26" fmla="*/ 58 w 83"/>
                <a:gd name="T27" fmla="*/ 60 h 71"/>
                <a:gd name="T28" fmla="*/ 44 w 83"/>
                <a:gd name="T29" fmla="*/ 70 h 71"/>
                <a:gd name="T30" fmla="*/ 34 w 83"/>
                <a:gd name="T31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71">
                  <a:moveTo>
                    <a:pt x="34" y="60"/>
                  </a:moveTo>
                  <a:lnTo>
                    <a:pt x="15" y="64"/>
                  </a:lnTo>
                  <a:lnTo>
                    <a:pt x="13" y="41"/>
                  </a:lnTo>
                  <a:lnTo>
                    <a:pt x="0" y="30"/>
                  </a:lnTo>
                  <a:lnTo>
                    <a:pt x="6" y="13"/>
                  </a:lnTo>
                  <a:lnTo>
                    <a:pt x="21" y="0"/>
                  </a:lnTo>
                  <a:lnTo>
                    <a:pt x="34" y="8"/>
                  </a:lnTo>
                  <a:lnTo>
                    <a:pt x="50" y="6"/>
                  </a:lnTo>
                  <a:lnTo>
                    <a:pt x="60" y="17"/>
                  </a:lnTo>
                  <a:lnTo>
                    <a:pt x="74" y="6"/>
                  </a:lnTo>
                  <a:lnTo>
                    <a:pt x="80" y="11"/>
                  </a:lnTo>
                  <a:lnTo>
                    <a:pt x="82" y="38"/>
                  </a:lnTo>
                  <a:lnTo>
                    <a:pt x="73" y="46"/>
                  </a:lnTo>
                  <a:lnTo>
                    <a:pt x="58" y="60"/>
                  </a:lnTo>
                  <a:lnTo>
                    <a:pt x="44" y="70"/>
                  </a:lnTo>
                  <a:lnTo>
                    <a:pt x="34" y="6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43" name="Freeform 149">
              <a:extLst>
                <a:ext uri="{FF2B5EF4-FFF2-40B4-BE49-F238E27FC236}">
                  <a16:creationId xmlns="" xmlns:a16="http://schemas.microsoft.com/office/drawing/2014/main" id="{56B62C47-CFAC-414F-8F3F-C0CDB82FA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3871" y="3818383"/>
              <a:ext cx="163854" cy="234146"/>
            </a:xfrm>
            <a:custGeom>
              <a:avLst/>
              <a:gdLst>
                <a:gd name="T0" fmla="*/ 0 w 106"/>
                <a:gd name="T1" fmla="*/ 23 h 152"/>
                <a:gd name="T2" fmla="*/ 3 w 106"/>
                <a:gd name="T3" fmla="*/ 36 h 152"/>
                <a:gd name="T4" fmla="*/ 6 w 106"/>
                <a:gd name="T5" fmla="*/ 50 h 152"/>
                <a:gd name="T6" fmla="*/ 13 w 106"/>
                <a:gd name="T7" fmla="*/ 57 h 152"/>
                <a:gd name="T8" fmla="*/ 24 w 106"/>
                <a:gd name="T9" fmla="*/ 61 h 152"/>
                <a:gd name="T10" fmla="*/ 38 w 106"/>
                <a:gd name="T11" fmla="*/ 81 h 152"/>
                <a:gd name="T12" fmla="*/ 50 w 106"/>
                <a:gd name="T13" fmla="*/ 71 h 152"/>
                <a:gd name="T14" fmla="*/ 60 w 106"/>
                <a:gd name="T15" fmla="*/ 84 h 152"/>
                <a:gd name="T16" fmla="*/ 68 w 106"/>
                <a:gd name="T17" fmla="*/ 103 h 152"/>
                <a:gd name="T18" fmla="*/ 73 w 106"/>
                <a:gd name="T19" fmla="*/ 114 h 152"/>
                <a:gd name="T20" fmla="*/ 81 w 106"/>
                <a:gd name="T21" fmla="*/ 116 h 152"/>
                <a:gd name="T22" fmla="*/ 81 w 106"/>
                <a:gd name="T23" fmla="*/ 140 h 152"/>
                <a:gd name="T24" fmla="*/ 91 w 106"/>
                <a:gd name="T25" fmla="*/ 151 h 152"/>
                <a:gd name="T26" fmla="*/ 105 w 106"/>
                <a:gd name="T27" fmla="*/ 140 h 152"/>
                <a:gd name="T28" fmla="*/ 105 w 106"/>
                <a:gd name="T29" fmla="*/ 111 h 152"/>
                <a:gd name="T30" fmla="*/ 92 w 106"/>
                <a:gd name="T31" fmla="*/ 102 h 152"/>
                <a:gd name="T32" fmla="*/ 71 w 106"/>
                <a:gd name="T33" fmla="*/ 69 h 152"/>
                <a:gd name="T34" fmla="*/ 60 w 106"/>
                <a:gd name="T35" fmla="*/ 58 h 152"/>
                <a:gd name="T36" fmla="*/ 65 w 106"/>
                <a:gd name="T37" fmla="*/ 42 h 152"/>
                <a:gd name="T38" fmla="*/ 62 w 106"/>
                <a:gd name="T39" fmla="*/ 32 h 152"/>
                <a:gd name="T40" fmla="*/ 37 w 106"/>
                <a:gd name="T41" fmla="*/ 23 h 152"/>
                <a:gd name="T42" fmla="*/ 29 w 106"/>
                <a:gd name="T43" fmla="*/ 0 h 152"/>
                <a:gd name="T44" fmla="*/ 18 w 106"/>
                <a:gd name="T45" fmla="*/ 6 h 152"/>
                <a:gd name="T46" fmla="*/ 19 w 106"/>
                <a:gd name="T47" fmla="*/ 20 h 152"/>
                <a:gd name="T48" fmla="*/ 0 w 106"/>
                <a:gd name="T49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152">
                  <a:moveTo>
                    <a:pt x="0" y="23"/>
                  </a:moveTo>
                  <a:lnTo>
                    <a:pt x="3" y="36"/>
                  </a:lnTo>
                  <a:lnTo>
                    <a:pt x="6" y="50"/>
                  </a:lnTo>
                  <a:lnTo>
                    <a:pt x="13" y="57"/>
                  </a:lnTo>
                  <a:lnTo>
                    <a:pt x="24" y="61"/>
                  </a:lnTo>
                  <a:lnTo>
                    <a:pt x="38" y="81"/>
                  </a:lnTo>
                  <a:lnTo>
                    <a:pt x="50" y="71"/>
                  </a:lnTo>
                  <a:lnTo>
                    <a:pt x="60" y="84"/>
                  </a:lnTo>
                  <a:lnTo>
                    <a:pt x="68" y="103"/>
                  </a:lnTo>
                  <a:lnTo>
                    <a:pt x="73" y="114"/>
                  </a:lnTo>
                  <a:lnTo>
                    <a:pt x="81" y="116"/>
                  </a:lnTo>
                  <a:lnTo>
                    <a:pt x="81" y="140"/>
                  </a:lnTo>
                  <a:lnTo>
                    <a:pt x="91" y="151"/>
                  </a:lnTo>
                  <a:lnTo>
                    <a:pt x="105" y="140"/>
                  </a:lnTo>
                  <a:lnTo>
                    <a:pt x="105" y="111"/>
                  </a:lnTo>
                  <a:lnTo>
                    <a:pt x="92" y="102"/>
                  </a:lnTo>
                  <a:lnTo>
                    <a:pt x="71" y="69"/>
                  </a:lnTo>
                  <a:lnTo>
                    <a:pt x="60" y="58"/>
                  </a:lnTo>
                  <a:lnTo>
                    <a:pt x="65" y="42"/>
                  </a:lnTo>
                  <a:lnTo>
                    <a:pt x="62" y="32"/>
                  </a:lnTo>
                  <a:lnTo>
                    <a:pt x="37" y="23"/>
                  </a:lnTo>
                  <a:lnTo>
                    <a:pt x="29" y="0"/>
                  </a:lnTo>
                  <a:lnTo>
                    <a:pt x="18" y="6"/>
                  </a:lnTo>
                  <a:lnTo>
                    <a:pt x="19" y="20"/>
                  </a:lnTo>
                  <a:lnTo>
                    <a:pt x="0" y="2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44" name="Freeform 150">
              <a:extLst>
                <a:ext uri="{FF2B5EF4-FFF2-40B4-BE49-F238E27FC236}">
                  <a16:creationId xmlns="" xmlns:a16="http://schemas.microsoft.com/office/drawing/2014/main" id="{868F256C-E59D-40F7-A3BC-4D15802A8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4863" y="4322487"/>
              <a:ext cx="39930" cy="82640"/>
            </a:xfrm>
            <a:custGeom>
              <a:avLst/>
              <a:gdLst>
                <a:gd name="T0" fmla="*/ 13 w 26"/>
                <a:gd name="T1" fmla="*/ 21 h 54"/>
                <a:gd name="T2" fmla="*/ 0 w 26"/>
                <a:gd name="T3" fmla="*/ 27 h 54"/>
                <a:gd name="T4" fmla="*/ 4 w 26"/>
                <a:gd name="T5" fmla="*/ 43 h 54"/>
                <a:gd name="T6" fmla="*/ 19 w 26"/>
                <a:gd name="T7" fmla="*/ 53 h 54"/>
                <a:gd name="T8" fmla="*/ 24 w 26"/>
                <a:gd name="T9" fmla="*/ 32 h 54"/>
                <a:gd name="T10" fmla="*/ 25 w 26"/>
                <a:gd name="T11" fmla="*/ 14 h 54"/>
                <a:gd name="T12" fmla="*/ 20 w 26"/>
                <a:gd name="T13" fmla="*/ 0 h 54"/>
                <a:gd name="T14" fmla="*/ 13 w 26"/>
                <a:gd name="T15" fmla="*/ 6 h 54"/>
                <a:gd name="T16" fmla="*/ 13 w 26"/>
                <a:gd name="T17" fmla="*/ 2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4">
                  <a:moveTo>
                    <a:pt x="13" y="21"/>
                  </a:moveTo>
                  <a:lnTo>
                    <a:pt x="0" y="27"/>
                  </a:lnTo>
                  <a:lnTo>
                    <a:pt x="4" y="43"/>
                  </a:lnTo>
                  <a:lnTo>
                    <a:pt x="19" y="53"/>
                  </a:lnTo>
                  <a:lnTo>
                    <a:pt x="24" y="32"/>
                  </a:lnTo>
                  <a:lnTo>
                    <a:pt x="25" y="14"/>
                  </a:lnTo>
                  <a:lnTo>
                    <a:pt x="20" y="0"/>
                  </a:lnTo>
                  <a:lnTo>
                    <a:pt x="13" y="6"/>
                  </a:lnTo>
                  <a:lnTo>
                    <a:pt x="13" y="21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45" name="Freeform 151">
              <a:extLst>
                <a:ext uri="{FF2B5EF4-FFF2-40B4-BE49-F238E27FC236}">
                  <a16:creationId xmlns="" xmlns:a16="http://schemas.microsoft.com/office/drawing/2014/main" id="{717240FE-B6AF-41B8-AB9A-D7F2FF5C8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7909" y="4460220"/>
              <a:ext cx="55077" cy="26169"/>
            </a:xfrm>
            <a:custGeom>
              <a:avLst/>
              <a:gdLst>
                <a:gd name="T0" fmla="*/ 4 w 35"/>
                <a:gd name="T1" fmla="*/ 3 h 18"/>
                <a:gd name="T2" fmla="*/ 16 w 35"/>
                <a:gd name="T3" fmla="*/ 0 h 18"/>
                <a:gd name="T4" fmla="*/ 27 w 35"/>
                <a:gd name="T5" fmla="*/ 0 h 18"/>
                <a:gd name="T6" fmla="*/ 33 w 35"/>
                <a:gd name="T7" fmla="*/ 9 h 18"/>
                <a:gd name="T8" fmla="*/ 34 w 35"/>
                <a:gd name="T9" fmla="*/ 17 h 18"/>
                <a:gd name="T10" fmla="*/ 23 w 35"/>
                <a:gd name="T11" fmla="*/ 12 h 18"/>
                <a:gd name="T12" fmla="*/ 12 w 35"/>
                <a:gd name="T13" fmla="*/ 9 h 18"/>
                <a:gd name="T14" fmla="*/ 0 w 35"/>
                <a:gd name="T15" fmla="*/ 12 h 18"/>
                <a:gd name="T16" fmla="*/ 4 w 35"/>
                <a:gd name="T1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8">
                  <a:moveTo>
                    <a:pt x="4" y="3"/>
                  </a:moveTo>
                  <a:lnTo>
                    <a:pt x="16" y="0"/>
                  </a:lnTo>
                  <a:lnTo>
                    <a:pt x="27" y="0"/>
                  </a:lnTo>
                  <a:lnTo>
                    <a:pt x="33" y="9"/>
                  </a:lnTo>
                  <a:lnTo>
                    <a:pt x="34" y="17"/>
                  </a:lnTo>
                  <a:lnTo>
                    <a:pt x="23" y="12"/>
                  </a:lnTo>
                  <a:lnTo>
                    <a:pt x="12" y="9"/>
                  </a:lnTo>
                  <a:lnTo>
                    <a:pt x="0" y="12"/>
                  </a:lnTo>
                  <a:lnTo>
                    <a:pt x="4" y="3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46" name="Freeform 152">
              <a:extLst>
                <a:ext uri="{FF2B5EF4-FFF2-40B4-BE49-F238E27FC236}">
                  <a16:creationId xmlns="" xmlns:a16="http://schemas.microsoft.com/office/drawing/2014/main" id="{BBC737A6-35D1-4F13-A5AA-2383247238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6041" y="4969834"/>
              <a:ext cx="366261" cy="342956"/>
            </a:xfrm>
            <a:custGeom>
              <a:avLst/>
              <a:gdLst>
                <a:gd name="T0" fmla="*/ 217 w 237"/>
                <a:gd name="T1" fmla="*/ 9 h 221"/>
                <a:gd name="T2" fmla="*/ 201 w 237"/>
                <a:gd name="T3" fmla="*/ 9 h 221"/>
                <a:gd name="T4" fmla="*/ 197 w 237"/>
                <a:gd name="T5" fmla="*/ 4 h 221"/>
                <a:gd name="T6" fmla="*/ 187 w 237"/>
                <a:gd name="T7" fmla="*/ 0 h 221"/>
                <a:gd name="T8" fmla="*/ 184 w 237"/>
                <a:gd name="T9" fmla="*/ 8 h 221"/>
                <a:gd name="T10" fmla="*/ 175 w 237"/>
                <a:gd name="T11" fmla="*/ 15 h 221"/>
                <a:gd name="T12" fmla="*/ 167 w 237"/>
                <a:gd name="T13" fmla="*/ 25 h 221"/>
                <a:gd name="T14" fmla="*/ 156 w 237"/>
                <a:gd name="T15" fmla="*/ 30 h 221"/>
                <a:gd name="T16" fmla="*/ 151 w 237"/>
                <a:gd name="T17" fmla="*/ 44 h 221"/>
                <a:gd name="T18" fmla="*/ 143 w 237"/>
                <a:gd name="T19" fmla="*/ 47 h 221"/>
                <a:gd name="T20" fmla="*/ 137 w 237"/>
                <a:gd name="T21" fmla="*/ 55 h 221"/>
                <a:gd name="T22" fmla="*/ 128 w 237"/>
                <a:gd name="T23" fmla="*/ 65 h 221"/>
                <a:gd name="T24" fmla="*/ 114 w 237"/>
                <a:gd name="T25" fmla="*/ 65 h 221"/>
                <a:gd name="T26" fmla="*/ 105 w 237"/>
                <a:gd name="T27" fmla="*/ 59 h 221"/>
                <a:gd name="T28" fmla="*/ 96 w 237"/>
                <a:gd name="T29" fmla="*/ 59 h 221"/>
                <a:gd name="T30" fmla="*/ 91 w 237"/>
                <a:gd name="T31" fmla="*/ 66 h 221"/>
                <a:gd name="T32" fmla="*/ 88 w 237"/>
                <a:gd name="T33" fmla="*/ 76 h 221"/>
                <a:gd name="T34" fmla="*/ 80 w 237"/>
                <a:gd name="T35" fmla="*/ 81 h 221"/>
                <a:gd name="T36" fmla="*/ 61 w 237"/>
                <a:gd name="T37" fmla="*/ 76 h 221"/>
                <a:gd name="T38" fmla="*/ 57 w 237"/>
                <a:gd name="T39" fmla="*/ 61 h 221"/>
                <a:gd name="T40" fmla="*/ 52 w 237"/>
                <a:gd name="T41" fmla="*/ 54 h 221"/>
                <a:gd name="T42" fmla="*/ 47 w 237"/>
                <a:gd name="T43" fmla="*/ 110 h 221"/>
                <a:gd name="T44" fmla="*/ 40 w 237"/>
                <a:gd name="T45" fmla="*/ 120 h 221"/>
                <a:gd name="T46" fmla="*/ 20 w 237"/>
                <a:gd name="T47" fmla="*/ 117 h 221"/>
                <a:gd name="T48" fmla="*/ 14 w 237"/>
                <a:gd name="T49" fmla="*/ 105 h 221"/>
                <a:gd name="T50" fmla="*/ 10 w 237"/>
                <a:gd name="T51" fmla="*/ 110 h 221"/>
                <a:gd name="T52" fmla="*/ 0 w 237"/>
                <a:gd name="T53" fmla="*/ 111 h 221"/>
                <a:gd name="T54" fmla="*/ 3 w 237"/>
                <a:gd name="T55" fmla="*/ 118 h 221"/>
                <a:gd name="T56" fmla="*/ 3 w 237"/>
                <a:gd name="T57" fmla="*/ 134 h 221"/>
                <a:gd name="T58" fmla="*/ 13 w 237"/>
                <a:gd name="T59" fmla="*/ 138 h 221"/>
                <a:gd name="T60" fmla="*/ 14 w 237"/>
                <a:gd name="T61" fmla="*/ 157 h 221"/>
                <a:gd name="T62" fmla="*/ 20 w 237"/>
                <a:gd name="T63" fmla="*/ 160 h 221"/>
                <a:gd name="T64" fmla="*/ 20 w 237"/>
                <a:gd name="T65" fmla="*/ 166 h 221"/>
                <a:gd name="T66" fmla="*/ 27 w 237"/>
                <a:gd name="T67" fmla="*/ 166 h 221"/>
                <a:gd name="T68" fmla="*/ 25 w 237"/>
                <a:gd name="T69" fmla="*/ 178 h 221"/>
                <a:gd name="T70" fmla="*/ 17 w 237"/>
                <a:gd name="T71" fmla="*/ 184 h 221"/>
                <a:gd name="T72" fmla="*/ 43 w 237"/>
                <a:gd name="T73" fmla="*/ 218 h 221"/>
                <a:gd name="T74" fmla="*/ 61 w 237"/>
                <a:gd name="T75" fmla="*/ 220 h 221"/>
                <a:gd name="T76" fmla="*/ 70 w 237"/>
                <a:gd name="T77" fmla="*/ 214 h 221"/>
                <a:gd name="T78" fmla="*/ 78 w 237"/>
                <a:gd name="T79" fmla="*/ 203 h 221"/>
                <a:gd name="T80" fmla="*/ 108 w 237"/>
                <a:gd name="T81" fmla="*/ 204 h 221"/>
                <a:gd name="T82" fmla="*/ 111 w 237"/>
                <a:gd name="T83" fmla="*/ 209 h 221"/>
                <a:gd name="T84" fmla="*/ 128 w 237"/>
                <a:gd name="T85" fmla="*/ 202 h 221"/>
                <a:gd name="T86" fmla="*/ 135 w 237"/>
                <a:gd name="T87" fmla="*/ 196 h 221"/>
                <a:gd name="T88" fmla="*/ 156 w 237"/>
                <a:gd name="T89" fmla="*/ 193 h 221"/>
                <a:gd name="T90" fmla="*/ 167 w 237"/>
                <a:gd name="T91" fmla="*/ 186 h 221"/>
                <a:gd name="T92" fmla="*/ 178 w 237"/>
                <a:gd name="T93" fmla="*/ 167 h 221"/>
                <a:gd name="T94" fmla="*/ 190 w 237"/>
                <a:gd name="T95" fmla="*/ 158 h 221"/>
                <a:gd name="T96" fmla="*/ 209 w 237"/>
                <a:gd name="T97" fmla="*/ 142 h 221"/>
                <a:gd name="T98" fmla="*/ 212 w 237"/>
                <a:gd name="T99" fmla="*/ 125 h 221"/>
                <a:gd name="T100" fmla="*/ 217 w 237"/>
                <a:gd name="T101" fmla="*/ 110 h 221"/>
                <a:gd name="T102" fmla="*/ 228 w 237"/>
                <a:gd name="T103" fmla="*/ 109 h 221"/>
                <a:gd name="T104" fmla="*/ 236 w 237"/>
                <a:gd name="T105" fmla="*/ 93 h 221"/>
                <a:gd name="T106" fmla="*/ 224 w 237"/>
                <a:gd name="T107" fmla="*/ 88 h 221"/>
                <a:gd name="T108" fmla="*/ 222 w 237"/>
                <a:gd name="T109" fmla="*/ 76 h 221"/>
                <a:gd name="T110" fmla="*/ 216 w 237"/>
                <a:gd name="T111" fmla="*/ 66 h 221"/>
                <a:gd name="T112" fmla="*/ 217 w 237"/>
                <a:gd name="T113" fmla="*/ 52 h 221"/>
                <a:gd name="T114" fmla="*/ 217 w 237"/>
                <a:gd name="T115" fmla="*/ 34 h 221"/>
                <a:gd name="T116" fmla="*/ 217 w 237"/>
                <a:gd name="T117" fmla="*/ 9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7" h="221">
                  <a:moveTo>
                    <a:pt x="217" y="9"/>
                  </a:moveTo>
                  <a:lnTo>
                    <a:pt x="201" y="9"/>
                  </a:lnTo>
                  <a:lnTo>
                    <a:pt x="197" y="4"/>
                  </a:lnTo>
                  <a:lnTo>
                    <a:pt x="187" y="0"/>
                  </a:lnTo>
                  <a:lnTo>
                    <a:pt x="184" y="8"/>
                  </a:lnTo>
                  <a:lnTo>
                    <a:pt x="175" y="15"/>
                  </a:lnTo>
                  <a:lnTo>
                    <a:pt x="167" y="25"/>
                  </a:lnTo>
                  <a:lnTo>
                    <a:pt x="156" y="30"/>
                  </a:lnTo>
                  <a:lnTo>
                    <a:pt x="151" y="44"/>
                  </a:lnTo>
                  <a:lnTo>
                    <a:pt x="143" y="47"/>
                  </a:lnTo>
                  <a:lnTo>
                    <a:pt x="137" y="55"/>
                  </a:lnTo>
                  <a:lnTo>
                    <a:pt x="128" y="65"/>
                  </a:lnTo>
                  <a:lnTo>
                    <a:pt x="114" y="65"/>
                  </a:lnTo>
                  <a:lnTo>
                    <a:pt x="105" y="59"/>
                  </a:lnTo>
                  <a:lnTo>
                    <a:pt x="96" y="59"/>
                  </a:lnTo>
                  <a:lnTo>
                    <a:pt x="91" y="66"/>
                  </a:lnTo>
                  <a:lnTo>
                    <a:pt x="88" y="76"/>
                  </a:lnTo>
                  <a:lnTo>
                    <a:pt x="80" y="81"/>
                  </a:lnTo>
                  <a:lnTo>
                    <a:pt x="61" y="76"/>
                  </a:lnTo>
                  <a:lnTo>
                    <a:pt x="57" y="61"/>
                  </a:lnTo>
                  <a:lnTo>
                    <a:pt x="52" y="54"/>
                  </a:lnTo>
                  <a:lnTo>
                    <a:pt x="47" y="110"/>
                  </a:lnTo>
                  <a:lnTo>
                    <a:pt x="40" y="120"/>
                  </a:lnTo>
                  <a:lnTo>
                    <a:pt x="20" y="117"/>
                  </a:lnTo>
                  <a:lnTo>
                    <a:pt x="14" y="105"/>
                  </a:lnTo>
                  <a:lnTo>
                    <a:pt x="10" y="110"/>
                  </a:lnTo>
                  <a:lnTo>
                    <a:pt x="0" y="111"/>
                  </a:lnTo>
                  <a:lnTo>
                    <a:pt x="3" y="118"/>
                  </a:lnTo>
                  <a:lnTo>
                    <a:pt x="3" y="134"/>
                  </a:lnTo>
                  <a:lnTo>
                    <a:pt x="13" y="138"/>
                  </a:lnTo>
                  <a:lnTo>
                    <a:pt x="14" y="157"/>
                  </a:lnTo>
                  <a:lnTo>
                    <a:pt x="20" y="160"/>
                  </a:lnTo>
                  <a:lnTo>
                    <a:pt x="20" y="166"/>
                  </a:lnTo>
                  <a:lnTo>
                    <a:pt x="27" y="166"/>
                  </a:lnTo>
                  <a:lnTo>
                    <a:pt x="25" y="178"/>
                  </a:lnTo>
                  <a:lnTo>
                    <a:pt x="17" y="184"/>
                  </a:lnTo>
                  <a:lnTo>
                    <a:pt x="43" y="218"/>
                  </a:lnTo>
                  <a:lnTo>
                    <a:pt x="61" y="220"/>
                  </a:lnTo>
                  <a:lnTo>
                    <a:pt x="70" y="214"/>
                  </a:lnTo>
                  <a:lnTo>
                    <a:pt x="78" y="203"/>
                  </a:lnTo>
                  <a:lnTo>
                    <a:pt x="108" y="204"/>
                  </a:lnTo>
                  <a:lnTo>
                    <a:pt x="111" y="209"/>
                  </a:lnTo>
                  <a:lnTo>
                    <a:pt x="128" y="202"/>
                  </a:lnTo>
                  <a:lnTo>
                    <a:pt x="135" y="196"/>
                  </a:lnTo>
                  <a:lnTo>
                    <a:pt x="156" y="193"/>
                  </a:lnTo>
                  <a:lnTo>
                    <a:pt x="167" y="186"/>
                  </a:lnTo>
                  <a:lnTo>
                    <a:pt x="178" y="167"/>
                  </a:lnTo>
                  <a:lnTo>
                    <a:pt x="190" y="158"/>
                  </a:lnTo>
                  <a:lnTo>
                    <a:pt x="209" y="142"/>
                  </a:lnTo>
                  <a:lnTo>
                    <a:pt x="212" y="125"/>
                  </a:lnTo>
                  <a:lnTo>
                    <a:pt x="217" y="110"/>
                  </a:lnTo>
                  <a:lnTo>
                    <a:pt x="228" y="109"/>
                  </a:lnTo>
                  <a:lnTo>
                    <a:pt x="236" y="93"/>
                  </a:lnTo>
                  <a:lnTo>
                    <a:pt x="224" y="88"/>
                  </a:lnTo>
                  <a:lnTo>
                    <a:pt x="222" y="76"/>
                  </a:lnTo>
                  <a:lnTo>
                    <a:pt x="216" y="66"/>
                  </a:lnTo>
                  <a:lnTo>
                    <a:pt x="217" y="52"/>
                  </a:lnTo>
                  <a:lnTo>
                    <a:pt x="217" y="34"/>
                  </a:lnTo>
                  <a:lnTo>
                    <a:pt x="217" y="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47" name="Freeform 153">
              <a:extLst>
                <a:ext uri="{FF2B5EF4-FFF2-40B4-BE49-F238E27FC236}">
                  <a16:creationId xmlns="" xmlns:a16="http://schemas.microsoft.com/office/drawing/2014/main" id="{CD60F39C-AE42-4476-AF8B-B96C00758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5849" y="4669575"/>
              <a:ext cx="231323" cy="446256"/>
            </a:xfrm>
            <a:custGeom>
              <a:avLst/>
              <a:gdLst>
                <a:gd name="T0" fmla="*/ 24 w 150"/>
                <a:gd name="T1" fmla="*/ 284 h 289"/>
                <a:gd name="T2" fmla="*/ 15 w 150"/>
                <a:gd name="T3" fmla="*/ 262 h 289"/>
                <a:gd name="T4" fmla="*/ 16 w 150"/>
                <a:gd name="T5" fmla="*/ 229 h 289"/>
                <a:gd name="T6" fmla="*/ 19 w 150"/>
                <a:gd name="T7" fmla="*/ 194 h 289"/>
                <a:gd name="T8" fmla="*/ 26 w 150"/>
                <a:gd name="T9" fmla="*/ 168 h 289"/>
                <a:gd name="T10" fmla="*/ 41 w 150"/>
                <a:gd name="T11" fmla="*/ 155 h 289"/>
                <a:gd name="T12" fmla="*/ 35 w 150"/>
                <a:gd name="T13" fmla="*/ 132 h 289"/>
                <a:gd name="T14" fmla="*/ 32 w 150"/>
                <a:gd name="T15" fmla="*/ 97 h 289"/>
                <a:gd name="T16" fmla="*/ 5 w 150"/>
                <a:gd name="T17" fmla="*/ 82 h 289"/>
                <a:gd name="T18" fmla="*/ 23 w 150"/>
                <a:gd name="T19" fmla="*/ 75 h 289"/>
                <a:gd name="T20" fmla="*/ 38 w 150"/>
                <a:gd name="T21" fmla="*/ 60 h 289"/>
                <a:gd name="T22" fmla="*/ 60 w 150"/>
                <a:gd name="T23" fmla="*/ 68 h 289"/>
                <a:gd name="T24" fmla="*/ 55 w 150"/>
                <a:gd name="T25" fmla="*/ 94 h 289"/>
                <a:gd name="T26" fmla="*/ 71 w 150"/>
                <a:gd name="T27" fmla="*/ 99 h 289"/>
                <a:gd name="T28" fmla="*/ 85 w 150"/>
                <a:gd name="T29" fmla="*/ 81 h 289"/>
                <a:gd name="T30" fmla="*/ 78 w 150"/>
                <a:gd name="T31" fmla="*/ 59 h 289"/>
                <a:gd name="T32" fmla="*/ 69 w 150"/>
                <a:gd name="T33" fmla="*/ 44 h 289"/>
                <a:gd name="T34" fmla="*/ 64 w 150"/>
                <a:gd name="T35" fmla="*/ 26 h 289"/>
                <a:gd name="T36" fmla="*/ 64 w 150"/>
                <a:gd name="T37" fmla="*/ 0 h 289"/>
                <a:gd name="T38" fmla="*/ 80 w 150"/>
                <a:gd name="T39" fmla="*/ 18 h 289"/>
                <a:gd name="T40" fmla="*/ 112 w 150"/>
                <a:gd name="T41" fmla="*/ 11 h 289"/>
                <a:gd name="T42" fmla="*/ 132 w 150"/>
                <a:gd name="T43" fmla="*/ 4 h 289"/>
                <a:gd name="T44" fmla="*/ 149 w 150"/>
                <a:gd name="T45" fmla="*/ 30 h 289"/>
                <a:gd name="T46" fmla="*/ 140 w 150"/>
                <a:gd name="T47" fmla="*/ 93 h 289"/>
                <a:gd name="T48" fmla="*/ 113 w 150"/>
                <a:gd name="T49" fmla="*/ 106 h 289"/>
                <a:gd name="T50" fmla="*/ 101 w 150"/>
                <a:gd name="T51" fmla="*/ 117 h 289"/>
                <a:gd name="T52" fmla="*/ 93 w 150"/>
                <a:gd name="T53" fmla="*/ 139 h 289"/>
                <a:gd name="T54" fmla="*/ 73 w 150"/>
                <a:gd name="T55" fmla="*/ 149 h 289"/>
                <a:gd name="T56" fmla="*/ 68 w 150"/>
                <a:gd name="T57" fmla="*/ 189 h 289"/>
                <a:gd name="T58" fmla="*/ 71 w 150"/>
                <a:gd name="T59" fmla="*/ 220 h 289"/>
                <a:gd name="T60" fmla="*/ 68 w 150"/>
                <a:gd name="T61" fmla="*/ 234 h 289"/>
                <a:gd name="T62" fmla="*/ 56 w 150"/>
                <a:gd name="T63" fmla="*/ 242 h 289"/>
                <a:gd name="T64" fmla="*/ 39 w 150"/>
                <a:gd name="T65" fmla="*/ 248 h 289"/>
                <a:gd name="T66" fmla="*/ 37 w 150"/>
                <a:gd name="T67" fmla="*/ 269 h 289"/>
                <a:gd name="T68" fmla="*/ 36 w 150"/>
                <a:gd name="T69" fmla="*/ 28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0" h="289">
                  <a:moveTo>
                    <a:pt x="36" y="288"/>
                  </a:moveTo>
                  <a:lnTo>
                    <a:pt x="24" y="284"/>
                  </a:lnTo>
                  <a:lnTo>
                    <a:pt x="21" y="272"/>
                  </a:lnTo>
                  <a:lnTo>
                    <a:pt x="15" y="262"/>
                  </a:lnTo>
                  <a:lnTo>
                    <a:pt x="16" y="247"/>
                  </a:lnTo>
                  <a:lnTo>
                    <a:pt x="16" y="229"/>
                  </a:lnTo>
                  <a:lnTo>
                    <a:pt x="16" y="205"/>
                  </a:lnTo>
                  <a:lnTo>
                    <a:pt x="19" y="194"/>
                  </a:lnTo>
                  <a:lnTo>
                    <a:pt x="27" y="189"/>
                  </a:lnTo>
                  <a:lnTo>
                    <a:pt x="26" y="168"/>
                  </a:lnTo>
                  <a:lnTo>
                    <a:pt x="36" y="162"/>
                  </a:lnTo>
                  <a:lnTo>
                    <a:pt x="41" y="155"/>
                  </a:lnTo>
                  <a:lnTo>
                    <a:pt x="36" y="142"/>
                  </a:lnTo>
                  <a:lnTo>
                    <a:pt x="35" y="132"/>
                  </a:lnTo>
                  <a:lnTo>
                    <a:pt x="40" y="111"/>
                  </a:lnTo>
                  <a:lnTo>
                    <a:pt x="32" y="97"/>
                  </a:lnTo>
                  <a:lnTo>
                    <a:pt x="12" y="93"/>
                  </a:lnTo>
                  <a:lnTo>
                    <a:pt x="5" y="82"/>
                  </a:lnTo>
                  <a:lnTo>
                    <a:pt x="0" y="81"/>
                  </a:lnTo>
                  <a:lnTo>
                    <a:pt x="23" y="75"/>
                  </a:lnTo>
                  <a:lnTo>
                    <a:pt x="26" y="66"/>
                  </a:lnTo>
                  <a:lnTo>
                    <a:pt x="38" y="60"/>
                  </a:lnTo>
                  <a:lnTo>
                    <a:pt x="49" y="65"/>
                  </a:lnTo>
                  <a:lnTo>
                    <a:pt x="60" y="68"/>
                  </a:lnTo>
                  <a:lnTo>
                    <a:pt x="59" y="80"/>
                  </a:lnTo>
                  <a:lnTo>
                    <a:pt x="55" y="94"/>
                  </a:lnTo>
                  <a:lnTo>
                    <a:pt x="61" y="101"/>
                  </a:lnTo>
                  <a:lnTo>
                    <a:pt x="71" y="99"/>
                  </a:lnTo>
                  <a:lnTo>
                    <a:pt x="75" y="88"/>
                  </a:lnTo>
                  <a:lnTo>
                    <a:pt x="85" y="81"/>
                  </a:lnTo>
                  <a:lnTo>
                    <a:pt x="82" y="68"/>
                  </a:lnTo>
                  <a:lnTo>
                    <a:pt x="78" y="59"/>
                  </a:lnTo>
                  <a:lnTo>
                    <a:pt x="72" y="49"/>
                  </a:lnTo>
                  <a:lnTo>
                    <a:pt x="69" y="44"/>
                  </a:lnTo>
                  <a:lnTo>
                    <a:pt x="63" y="37"/>
                  </a:lnTo>
                  <a:lnTo>
                    <a:pt x="64" y="26"/>
                  </a:lnTo>
                  <a:lnTo>
                    <a:pt x="67" y="14"/>
                  </a:lnTo>
                  <a:lnTo>
                    <a:pt x="64" y="0"/>
                  </a:lnTo>
                  <a:lnTo>
                    <a:pt x="77" y="9"/>
                  </a:lnTo>
                  <a:lnTo>
                    <a:pt x="80" y="18"/>
                  </a:lnTo>
                  <a:lnTo>
                    <a:pt x="109" y="20"/>
                  </a:lnTo>
                  <a:lnTo>
                    <a:pt x="112" y="11"/>
                  </a:lnTo>
                  <a:lnTo>
                    <a:pt x="129" y="11"/>
                  </a:lnTo>
                  <a:lnTo>
                    <a:pt x="132" y="4"/>
                  </a:lnTo>
                  <a:lnTo>
                    <a:pt x="149" y="0"/>
                  </a:lnTo>
                  <a:lnTo>
                    <a:pt x="149" y="30"/>
                  </a:lnTo>
                  <a:lnTo>
                    <a:pt x="149" y="83"/>
                  </a:lnTo>
                  <a:lnTo>
                    <a:pt x="140" y="93"/>
                  </a:lnTo>
                  <a:lnTo>
                    <a:pt x="136" y="103"/>
                  </a:lnTo>
                  <a:lnTo>
                    <a:pt x="113" y="106"/>
                  </a:lnTo>
                  <a:lnTo>
                    <a:pt x="111" y="114"/>
                  </a:lnTo>
                  <a:lnTo>
                    <a:pt x="101" y="117"/>
                  </a:lnTo>
                  <a:lnTo>
                    <a:pt x="97" y="121"/>
                  </a:lnTo>
                  <a:lnTo>
                    <a:pt x="93" y="139"/>
                  </a:lnTo>
                  <a:lnTo>
                    <a:pt x="81" y="143"/>
                  </a:lnTo>
                  <a:lnTo>
                    <a:pt x="73" y="149"/>
                  </a:lnTo>
                  <a:lnTo>
                    <a:pt x="69" y="157"/>
                  </a:lnTo>
                  <a:lnTo>
                    <a:pt x="68" y="189"/>
                  </a:lnTo>
                  <a:lnTo>
                    <a:pt x="71" y="190"/>
                  </a:lnTo>
                  <a:lnTo>
                    <a:pt x="71" y="220"/>
                  </a:lnTo>
                  <a:lnTo>
                    <a:pt x="73" y="233"/>
                  </a:lnTo>
                  <a:lnTo>
                    <a:pt x="68" y="234"/>
                  </a:lnTo>
                  <a:lnTo>
                    <a:pt x="67" y="242"/>
                  </a:lnTo>
                  <a:lnTo>
                    <a:pt x="56" y="242"/>
                  </a:lnTo>
                  <a:lnTo>
                    <a:pt x="52" y="246"/>
                  </a:lnTo>
                  <a:lnTo>
                    <a:pt x="39" y="248"/>
                  </a:lnTo>
                  <a:lnTo>
                    <a:pt x="37" y="259"/>
                  </a:lnTo>
                  <a:lnTo>
                    <a:pt x="37" y="269"/>
                  </a:lnTo>
                  <a:lnTo>
                    <a:pt x="37" y="280"/>
                  </a:lnTo>
                  <a:lnTo>
                    <a:pt x="36" y="28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48" name="Freeform 154">
              <a:extLst>
                <a:ext uri="{FF2B5EF4-FFF2-40B4-BE49-F238E27FC236}">
                  <a16:creationId xmlns="" xmlns:a16="http://schemas.microsoft.com/office/drawing/2014/main" id="{2884A71A-9972-4BD9-8193-9F9075320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0480" y="5143378"/>
              <a:ext cx="57831" cy="59225"/>
            </a:xfrm>
            <a:custGeom>
              <a:avLst/>
              <a:gdLst>
                <a:gd name="T0" fmla="*/ 12 w 38"/>
                <a:gd name="T1" fmla="*/ 2 h 38"/>
                <a:gd name="T2" fmla="*/ 9 w 38"/>
                <a:gd name="T3" fmla="*/ 9 h 38"/>
                <a:gd name="T4" fmla="*/ 0 w 38"/>
                <a:gd name="T5" fmla="*/ 11 h 38"/>
                <a:gd name="T6" fmla="*/ 1 w 38"/>
                <a:gd name="T7" fmla="*/ 34 h 38"/>
                <a:gd name="T8" fmla="*/ 13 w 38"/>
                <a:gd name="T9" fmla="*/ 33 h 38"/>
                <a:gd name="T10" fmla="*/ 16 w 38"/>
                <a:gd name="T11" fmla="*/ 37 h 38"/>
                <a:gd name="T12" fmla="*/ 23 w 38"/>
                <a:gd name="T13" fmla="*/ 36 h 38"/>
                <a:gd name="T14" fmla="*/ 28 w 38"/>
                <a:gd name="T15" fmla="*/ 30 h 38"/>
                <a:gd name="T16" fmla="*/ 31 w 38"/>
                <a:gd name="T17" fmla="*/ 22 h 38"/>
                <a:gd name="T18" fmla="*/ 37 w 38"/>
                <a:gd name="T19" fmla="*/ 22 h 38"/>
                <a:gd name="T20" fmla="*/ 37 w 38"/>
                <a:gd name="T21" fmla="*/ 1 h 38"/>
                <a:gd name="T22" fmla="*/ 23 w 38"/>
                <a:gd name="T23" fmla="*/ 0 h 38"/>
                <a:gd name="T24" fmla="*/ 12 w 38"/>
                <a:gd name="T2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12" y="2"/>
                  </a:moveTo>
                  <a:lnTo>
                    <a:pt x="9" y="9"/>
                  </a:lnTo>
                  <a:lnTo>
                    <a:pt x="0" y="11"/>
                  </a:lnTo>
                  <a:lnTo>
                    <a:pt x="1" y="34"/>
                  </a:lnTo>
                  <a:lnTo>
                    <a:pt x="13" y="33"/>
                  </a:lnTo>
                  <a:lnTo>
                    <a:pt x="16" y="37"/>
                  </a:lnTo>
                  <a:lnTo>
                    <a:pt x="23" y="36"/>
                  </a:lnTo>
                  <a:lnTo>
                    <a:pt x="28" y="30"/>
                  </a:lnTo>
                  <a:lnTo>
                    <a:pt x="31" y="22"/>
                  </a:lnTo>
                  <a:lnTo>
                    <a:pt x="37" y="22"/>
                  </a:lnTo>
                  <a:lnTo>
                    <a:pt x="37" y="1"/>
                  </a:lnTo>
                  <a:lnTo>
                    <a:pt x="23" y="0"/>
                  </a:lnTo>
                  <a:lnTo>
                    <a:pt x="12" y="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49" name="Freeform 155">
              <a:extLst>
                <a:ext uri="{FF2B5EF4-FFF2-40B4-BE49-F238E27FC236}">
                  <a16:creationId xmlns="" xmlns:a16="http://schemas.microsoft.com/office/drawing/2014/main" id="{666BF9F0-F2B1-4CAF-BAB6-2BB8CA2C2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080" y="4591067"/>
              <a:ext cx="268500" cy="267203"/>
            </a:xfrm>
            <a:custGeom>
              <a:avLst/>
              <a:gdLst>
                <a:gd name="T0" fmla="*/ 59 w 174"/>
                <a:gd name="T1" fmla="*/ 172 h 173"/>
                <a:gd name="T2" fmla="*/ 68 w 174"/>
                <a:gd name="T3" fmla="*/ 169 h 173"/>
                <a:gd name="T4" fmla="*/ 81 w 174"/>
                <a:gd name="T5" fmla="*/ 169 h 173"/>
                <a:gd name="T6" fmla="*/ 89 w 174"/>
                <a:gd name="T7" fmla="*/ 166 h 173"/>
                <a:gd name="T8" fmla="*/ 92 w 174"/>
                <a:gd name="T9" fmla="*/ 156 h 173"/>
                <a:gd name="T10" fmla="*/ 99 w 174"/>
                <a:gd name="T11" fmla="*/ 153 h 173"/>
                <a:gd name="T12" fmla="*/ 104 w 174"/>
                <a:gd name="T13" fmla="*/ 150 h 173"/>
                <a:gd name="T14" fmla="*/ 106 w 174"/>
                <a:gd name="T15" fmla="*/ 140 h 173"/>
                <a:gd name="T16" fmla="*/ 119 w 174"/>
                <a:gd name="T17" fmla="*/ 137 h 173"/>
                <a:gd name="T18" fmla="*/ 125 w 174"/>
                <a:gd name="T19" fmla="*/ 130 h 173"/>
                <a:gd name="T20" fmla="*/ 148 w 174"/>
                <a:gd name="T21" fmla="*/ 125 h 173"/>
                <a:gd name="T22" fmla="*/ 151 w 174"/>
                <a:gd name="T23" fmla="*/ 116 h 173"/>
                <a:gd name="T24" fmla="*/ 163 w 174"/>
                <a:gd name="T25" fmla="*/ 110 h 173"/>
                <a:gd name="T26" fmla="*/ 165 w 174"/>
                <a:gd name="T27" fmla="*/ 83 h 173"/>
                <a:gd name="T28" fmla="*/ 173 w 174"/>
                <a:gd name="T29" fmla="*/ 76 h 173"/>
                <a:gd name="T30" fmla="*/ 170 w 174"/>
                <a:gd name="T31" fmla="*/ 59 h 173"/>
                <a:gd name="T32" fmla="*/ 170 w 174"/>
                <a:gd name="T33" fmla="*/ 39 h 173"/>
                <a:gd name="T34" fmla="*/ 162 w 174"/>
                <a:gd name="T35" fmla="*/ 25 h 173"/>
                <a:gd name="T36" fmla="*/ 148 w 174"/>
                <a:gd name="T37" fmla="*/ 19 h 173"/>
                <a:gd name="T38" fmla="*/ 139 w 174"/>
                <a:gd name="T39" fmla="*/ 8 h 173"/>
                <a:gd name="T40" fmla="*/ 137 w 174"/>
                <a:gd name="T41" fmla="*/ 0 h 173"/>
                <a:gd name="T42" fmla="*/ 126 w 174"/>
                <a:gd name="T43" fmla="*/ 1 h 173"/>
                <a:gd name="T44" fmla="*/ 123 w 174"/>
                <a:gd name="T45" fmla="*/ 10 h 173"/>
                <a:gd name="T46" fmla="*/ 112 w 174"/>
                <a:gd name="T47" fmla="*/ 14 h 173"/>
                <a:gd name="T48" fmla="*/ 107 w 174"/>
                <a:gd name="T49" fmla="*/ 25 h 173"/>
                <a:gd name="T50" fmla="*/ 103 w 174"/>
                <a:gd name="T51" fmla="*/ 69 h 173"/>
                <a:gd name="T52" fmla="*/ 109 w 174"/>
                <a:gd name="T53" fmla="*/ 75 h 173"/>
                <a:gd name="T54" fmla="*/ 119 w 174"/>
                <a:gd name="T55" fmla="*/ 75 h 173"/>
                <a:gd name="T56" fmla="*/ 122 w 174"/>
                <a:gd name="T57" fmla="*/ 93 h 173"/>
                <a:gd name="T58" fmla="*/ 118 w 174"/>
                <a:gd name="T59" fmla="*/ 103 h 173"/>
                <a:gd name="T60" fmla="*/ 102 w 174"/>
                <a:gd name="T61" fmla="*/ 103 h 173"/>
                <a:gd name="T62" fmla="*/ 96 w 174"/>
                <a:gd name="T63" fmla="*/ 96 h 173"/>
                <a:gd name="T64" fmla="*/ 92 w 174"/>
                <a:gd name="T65" fmla="*/ 80 h 173"/>
                <a:gd name="T66" fmla="*/ 81 w 174"/>
                <a:gd name="T67" fmla="*/ 74 h 173"/>
                <a:gd name="T68" fmla="*/ 80 w 174"/>
                <a:gd name="T69" fmla="*/ 69 h 173"/>
                <a:gd name="T70" fmla="*/ 68 w 174"/>
                <a:gd name="T71" fmla="*/ 70 h 173"/>
                <a:gd name="T72" fmla="*/ 64 w 174"/>
                <a:gd name="T73" fmla="*/ 80 h 173"/>
                <a:gd name="T74" fmla="*/ 57 w 174"/>
                <a:gd name="T75" fmla="*/ 77 h 173"/>
                <a:gd name="T76" fmla="*/ 53 w 174"/>
                <a:gd name="T77" fmla="*/ 62 h 173"/>
                <a:gd name="T78" fmla="*/ 37 w 174"/>
                <a:gd name="T79" fmla="*/ 60 h 173"/>
                <a:gd name="T80" fmla="*/ 35 w 174"/>
                <a:gd name="T81" fmla="*/ 94 h 173"/>
                <a:gd name="T82" fmla="*/ 22 w 174"/>
                <a:gd name="T83" fmla="*/ 94 h 173"/>
                <a:gd name="T84" fmla="*/ 17 w 174"/>
                <a:gd name="T85" fmla="*/ 85 h 173"/>
                <a:gd name="T86" fmla="*/ 11 w 174"/>
                <a:gd name="T87" fmla="*/ 86 h 173"/>
                <a:gd name="T88" fmla="*/ 11 w 174"/>
                <a:gd name="T89" fmla="*/ 94 h 173"/>
                <a:gd name="T90" fmla="*/ 1 w 174"/>
                <a:gd name="T91" fmla="*/ 95 h 173"/>
                <a:gd name="T92" fmla="*/ 0 w 174"/>
                <a:gd name="T93" fmla="*/ 134 h 173"/>
                <a:gd name="T94" fmla="*/ 2 w 174"/>
                <a:gd name="T95" fmla="*/ 146 h 173"/>
                <a:gd name="T96" fmla="*/ 14 w 174"/>
                <a:gd name="T97" fmla="*/ 160 h 173"/>
                <a:gd name="T98" fmla="*/ 14 w 174"/>
                <a:gd name="T99" fmla="*/ 168 h 173"/>
                <a:gd name="T100" fmla="*/ 21 w 174"/>
                <a:gd name="T101" fmla="*/ 170 h 173"/>
                <a:gd name="T102" fmla="*/ 59 w 174"/>
                <a:gd name="T103" fmla="*/ 17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" h="173">
                  <a:moveTo>
                    <a:pt x="59" y="172"/>
                  </a:moveTo>
                  <a:lnTo>
                    <a:pt x="68" y="169"/>
                  </a:lnTo>
                  <a:lnTo>
                    <a:pt x="81" y="169"/>
                  </a:lnTo>
                  <a:lnTo>
                    <a:pt x="89" y="166"/>
                  </a:lnTo>
                  <a:lnTo>
                    <a:pt x="92" y="156"/>
                  </a:lnTo>
                  <a:lnTo>
                    <a:pt x="99" y="153"/>
                  </a:lnTo>
                  <a:lnTo>
                    <a:pt x="104" y="150"/>
                  </a:lnTo>
                  <a:lnTo>
                    <a:pt x="106" y="140"/>
                  </a:lnTo>
                  <a:lnTo>
                    <a:pt x="119" y="137"/>
                  </a:lnTo>
                  <a:lnTo>
                    <a:pt x="125" y="130"/>
                  </a:lnTo>
                  <a:lnTo>
                    <a:pt x="148" y="125"/>
                  </a:lnTo>
                  <a:lnTo>
                    <a:pt x="151" y="116"/>
                  </a:lnTo>
                  <a:lnTo>
                    <a:pt x="163" y="110"/>
                  </a:lnTo>
                  <a:lnTo>
                    <a:pt x="165" y="83"/>
                  </a:lnTo>
                  <a:lnTo>
                    <a:pt x="173" y="76"/>
                  </a:lnTo>
                  <a:lnTo>
                    <a:pt x="170" y="59"/>
                  </a:lnTo>
                  <a:lnTo>
                    <a:pt x="170" y="39"/>
                  </a:lnTo>
                  <a:lnTo>
                    <a:pt x="162" y="25"/>
                  </a:lnTo>
                  <a:lnTo>
                    <a:pt x="148" y="19"/>
                  </a:lnTo>
                  <a:lnTo>
                    <a:pt x="139" y="8"/>
                  </a:lnTo>
                  <a:lnTo>
                    <a:pt x="137" y="0"/>
                  </a:lnTo>
                  <a:lnTo>
                    <a:pt x="126" y="1"/>
                  </a:lnTo>
                  <a:lnTo>
                    <a:pt x="123" y="10"/>
                  </a:lnTo>
                  <a:lnTo>
                    <a:pt x="112" y="14"/>
                  </a:lnTo>
                  <a:lnTo>
                    <a:pt x="107" y="25"/>
                  </a:lnTo>
                  <a:lnTo>
                    <a:pt x="103" y="69"/>
                  </a:lnTo>
                  <a:lnTo>
                    <a:pt x="109" y="75"/>
                  </a:lnTo>
                  <a:lnTo>
                    <a:pt x="119" y="75"/>
                  </a:lnTo>
                  <a:lnTo>
                    <a:pt x="122" y="93"/>
                  </a:lnTo>
                  <a:lnTo>
                    <a:pt x="118" y="103"/>
                  </a:lnTo>
                  <a:lnTo>
                    <a:pt x="102" y="103"/>
                  </a:lnTo>
                  <a:lnTo>
                    <a:pt x="96" y="96"/>
                  </a:lnTo>
                  <a:lnTo>
                    <a:pt x="92" y="80"/>
                  </a:lnTo>
                  <a:lnTo>
                    <a:pt x="81" y="74"/>
                  </a:lnTo>
                  <a:lnTo>
                    <a:pt x="80" y="69"/>
                  </a:lnTo>
                  <a:lnTo>
                    <a:pt x="68" y="70"/>
                  </a:lnTo>
                  <a:lnTo>
                    <a:pt x="64" y="80"/>
                  </a:lnTo>
                  <a:lnTo>
                    <a:pt x="57" y="77"/>
                  </a:lnTo>
                  <a:lnTo>
                    <a:pt x="53" y="62"/>
                  </a:lnTo>
                  <a:lnTo>
                    <a:pt x="37" y="60"/>
                  </a:lnTo>
                  <a:lnTo>
                    <a:pt x="35" y="94"/>
                  </a:lnTo>
                  <a:lnTo>
                    <a:pt x="22" y="94"/>
                  </a:lnTo>
                  <a:lnTo>
                    <a:pt x="17" y="85"/>
                  </a:lnTo>
                  <a:lnTo>
                    <a:pt x="11" y="86"/>
                  </a:lnTo>
                  <a:lnTo>
                    <a:pt x="11" y="94"/>
                  </a:lnTo>
                  <a:lnTo>
                    <a:pt x="1" y="95"/>
                  </a:lnTo>
                  <a:lnTo>
                    <a:pt x="0" y="134"/>
                  </a:lnTo>
                  <a:lnTo>
                    <a:pt x="2" y="146"/>
                  </a:lnTo>
                  <a:lnTo>
                    <a:pt x="14" y="160"/>
                  </a:lnTo>
                  <a:lnTo>
                    <a:pt x="14" y="168"/>
                  </a:lnTo>
                  <a:lnTo>
                    <a:pt x="21" y="170"/>
                  </a:lnTo>
                  <a:lnTo>
                    <a:pt x="59" y="17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0" name="Freeform 156">
              <a:extLst>
                <a:ext uri="{FF2B5EF4-FFF2-40B4-BE49-F238E27FC236}">
                  <a16:creationId xmlns="" xmlns:a16="http://schemas.microsoft.com/office/drawing/2014/main" id="{77E8F3CC-3C65-41E4-B238-8EC048BCA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080" y="2726157"/>
              <a:ext cx="107400" cy="48207"/>
            </a:xfrm>
            <a:custGeom>
              <a:avLst/>
              <a:gdLst>
                <a:gd name="T0" fmla="*/ 69 w 70"/>
                <a:gd name="T1" fmla="*/ 30 h 31"/>
                <a:gd name="T2" fmla="*/ 41 w 70"/>
                <a:gd name="T3" fmla="*/ 29 h 31"/>
                <a:gd name="T4" fmla="*/ 27 w 70"/>
                <a:gd name="T5" fmla="*/ 18 h 31"/>
                <a:gd name="T6" fmla="*/ 0 w 70"/>
                <a:gd name="T7" fmla="*/ 19 h 31"/>
                <a:gd name="T8" fmla="*/ 11 w 70"/>
                <a:gd name="T9" fmla="*/ 10 h 31"/>
                <a:gd name="T10" fmla="*/ 30 w 70"/>
                <a:gd name="T11" fmla="*/ 0 h 31"/>
                <a:gd name="T12" fmla="*/ 53 w 70"/>
                <a:gd name="T13" fmla="*/ 8 h 31"/>
                <a:gd name="T14" fmla="*/ 69 w 70"/>
                <a:gd name="T1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31">
                  <a:moveTo>
                    <a:pt x="69" y="30"/>
                  </a:moveTo>
                  <a:lnTo>
                    <a:pt x="41" y="29"/>
                  </a:lnTo>
                  <a:lnTo>
                    <a:pt x="27" y="18"/>
                  </a:lnTo>
                  <a:lnTo>
                    <a:pt x="0" y="19"/>
                  </a:lnTo>
                  <a:lnTo>
                    <a:pt x="11" y="10"/>
                  </a:lnTo>
                  <a:lnTo>
                    <a:pt x="30" y="0"/>
                  </a:lnTo>
                  <a:lnTo>
                    <a:pt x="53" y="8"/>
                  </a:lnTo>
                  <a:lnTo>
                    <a:pt x="69" y="3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1" name="Freeform 157">
              <a:extLst>
                <a:ext uri="{FF2B5EF4-FFF2-40B4-BE49-F238E27FC236}">
                  <a16:creationId xmlns="" xmlns:a16="http://schemas.microsoft.com/office/drawing/2014/main" id="{C2A6F885-F422-450F-ADC2-F39F6BE39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0942" y="3252299"/>
              <a:ext cx="86746" cy="121205"/>
            </a:xfrm>
            <a:custGeom>
              <a:avLst/>
              <a:gdLst>
                <a:gd name="T0" fmla="*/ 55 w 56"/>
                <a:gd name="T1" fmla="*/ 69 h 78"/>
                <a:gd name="T2" fmla="*/ 44 w 56"/>
                <a:gd name="T3" fmla="*/ 77 h 78"/>
                <a:gd name="T4" fmla="*/ 37 w 56"/>
                <a:gd name="T5" fmla="*/ 65 h 78"/>
                <a:gd name="T6" fmla="*/ 24 w 56"/>
                <a:gd name="T7" fmla="*/ 58 h 78"/>
                <a:gd name="T8" fmla="*/ 13 w 56"/>
                <a:gd name="T9" fmla="*/ 46 h 78"/>
                <a:gd name="T10" fmla="*/ 0 w 56"/>
                <a:gd name="T11" fmla="*/ 25 h 78"/>
                <a:gd name="T12" fmla="*/ 16 w 56"/>
                <a:gd name="T13" fmla="*/ 18 h 78"/>
                <a:gd name="T14" fmla="*/ 25 w 56"/>
                <a:gd name="T15" fmla="*/ 0 h 78"/>
                <a:gd name="T16" fmla="*/ 31 w 56"/>
                <a:gd name="T17" fmla="*/ 21 h 78"/>
                <a:gd name="T18" fmla="*/ 42 w 56"/>
                <a:gd name="T19" fmla="*/ 43 h 78"/>
                <a:gd name="T20" fmla="*/ 55 w 56"/>
                <a:gd name="T21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78">
                  <a:moveTo>
                    <a:pt x="55" y="69"/>
                  </a:moveTo>
                  <a:lnTo>
                    <a:pt x="44" y="77"/>
                  </a:lnTo>
                  <a:lnTo>
                    <a:pt x="37" y="65"/>
                  </a:lnTo>
                  <a:lnTo>
                    <a:pt x="24" y="58"/>
                  </a:lnTo>
                  <a:lnTo>
                    <a:pt x="13" y="46"/>
                  </a:lnTo>
                  <a:lnTo>
                    <a:pt x="0" y="25"/>
                  </a:lnTo>
                  <a:lnTo>
                    <a:pt x="16" y="18"/>
                  </a:lnTo>
                  <a:lnTo>
                    <a:pt x="25" y="0"/>
                  </a:lnTo>
                  <a:lnTo>
                    <a:pt x="31" y="21"/>
                  </a:lnTo>
                  <a:lnTo>
                    <a:pt x="42" y="43"/>
                  </a:lnTo>
                  <a:lnTo>
                    <a:pt x="55" y="6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2" name="Freeform 158">
              <a:extLst>
                <a:ext uri="{FF2B5EF4-FFF2-40B4-BE49-F238E27FC236}">
                  <a16:creationId xmlns="" xmlns:a16="http://schemas.microsoft.com/office/drawing/2014/main" id="{FB66F719-2518-4CE3-98E8-8C7F92B8E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4526" y="2753704"/>
              <a:ext cx="183130" cy="86772"/>
            </a:xfrm>
            <a:custGeom>
              <a:avLst/>
              <a:gdLst>
                <a:gd name="T0" fmla="*/ 86 w 119"/>
                <a:gd name="T1" fmla="*/ 55 h 56"/>
                <a:gd name="T2" fmla="*/ 85 w 119"/>
                <a:gd name="T3" fmla="*/ 45 h 56"/>
                <a:gd name="T4" fmla="*/ 56 w 119"/>
                <a:gd name="T5" fmla="*/ 33 h 56"/>
                <a:gd name="T6" fmla="*/ 26 w 119"/>
                <a:gd name="T7" fmla="*/ 51 h 56"/>
                <a:gd name="T8" fmla="*/ 2 w 119"/>
                <a:gd name="T9" fmla="*/ 52 h 56"/>
                <a:gd name="T10" fmla="*/ 0 w 119"/>
                <a:gd name="T11" fmla="*/ 27 h 56"/>
                <a:gd name="T12" fmla="*/ 10 w 119"/>
                <a:gd name="T13" fmla="*/ 17 h 56"/>
                <a:gd name="T14" fmla="*/ 21 w 119"/>
                <a:gd name="T15" fmla="*/ 33 h 56"/>
                <a:gd name="T16" fmla="*/ 37 w 119"/>
                <a:gd name="T17" fmla="*/ 33 h 56"/>
                <a:gd name="T18" fmla="*/ 40 w 119"/>
                <a:gd name="T19" fmla="*/ 19 h 56"/>
                <a:gd name="T20" fmla="*/ 29 w 119"/>
                <a:gd name="T21" fmla="*/ 14 h 56"/>
                <a:gd name="T22" fmla="*/ 25 w 119"/>
                <a:gd name="T23" fmla="*/ 2 h 56"/>
                <a:gd name="T24" fmla="*/ 52 w 119"/>
                <a:gd name="T25" fmla="*/ 0 h 56"/>
                <a:gd name="T26" fmla="*/ 67 w 119"/>
                <a:gd name="T27" fmla="*/ 12 h 56"/>
                <a:gd name="T28" fmla="*/ 95 w 119"/>
                <a:gd name="T29" fmla="*/ 13 h 56"/>
                <a:gd name="T30" fmla="*/ 118 w 119"/>
                <a:gd name="T31" fmla="*/ 33 h 56"/>
                <a:gd name="T32" fmla="*/ 107 w 119"/>
                <a:gd name="T33" fmla="*/ 41 h 56"/>
                <a:gd name="T34" fmla="*/ 92 w 119"/>
                <a:gd name="T35" fmla="*/ 36 h 56"/>
                <a:gd name="T36" fmla="*/ 86 w 119"/>
                <a:gd name="T37" fmla="*/ 5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56">
                  <a:moveTo>
                    <a:pt x="86" y="55"/>
                  </a:moveTo>
                  <a:lnTo>
                    <a:pt x="85" y="45"/>
                  </a:lnTo>
                  <a:lnTo>
                    <a:pt x="56" y="33"/>
                  </a:lnTo>
                  <a:lnTo>
                    <a:pt x="26" y="51"/>
                  </a:lnTo>
                  <a:lnTo>
                    <a:pt x="2" y="52"/>
                  </a:lnTo>
                  <a:lnTo>
                    <a:pt x="0" y="27"/>
                  </a:lnTo>
                  <a:lnTo>
                    <a:pt x="10" y="17"/>
                  </a:lnTo>
                  <a:lnTo>
                    <a:pt x="21" y="33"/>
                  </a:lnTo>
                  <a:lnTo>
                    <a:pt x="37" y="33"/>
                  </a:lnTo>
                  <a:lnTo>
                    <a:pt x="40" y="19"/>
                  </a:lnTo>
                  <a:lnTo>
                    <a:pt x="29" y="14"/>
                  </a:lnTo>
                  <a:lnTo>
                    <a:pt x="25" y="2"/>
                  </a:lnTo>
                  <a:lnTo>
                    <a:pt x="52" y="0"/>
                  </a:lnTo>
                  <a:lnTo>
                    <a:pt x="67" y="12"/>
                  </a:lnTo>
                  <a:lnTo>
                    <a:pt x="95" y="13"/>
                  </a:lnTo>
                  <a:lnTo>
                    <a:pt x="118" y="33"/>
                  </a:lnTo>
                  <a:lnTo>
                    <a:pt x="107" y="41"/>
                  </a:lnTo>
                  <a:lnTo>
                    <a:pt x="92" y="36"/>
                  </a:lnTo>
                  <a:lnTo>
                    <a:pt x="86" y="55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3" name="Freeform 159">
              <a:extLst>
                <a:ext uri="{FF2B5EF4-FFF2-40B4-BE49-F238E27FC236}">
                  <a16:creationId xmlns="" xmlns:a16="http://schemas.microsoft.com/office/drawing/2014/main" id="{DADC6927-4B3E-49DE-84A8-164E807C7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318" y="4091095"/>
              <a:ext cx="49569" cy="49584"/>
            </a:xfrm>
            <a:custGeom>
              <a:avLst/>
              <a:gdLst>
                <a:gd name="T0" fmla="*/ 16 w 32"/>
                <a:gd name="T1" fmla="*/ 30 h 31"/>
                <a:gd name="T2" fmla="*/ 0 w 32"/>
                <a:gd name="T3" fmla="*/ 27 h 31"/>
                <a:gd name="T4" fmla="*/ 3 w 32"/>
                <a:gd name="T5" fmla="*/ 0 h 31"/>
                <a:gd name="T6" fmla="*/ 31 w 32"/>
                <a:gd name="T7" fmla="*/ 17 h 31"/>
                <a:gd name="T8" fmla="*/ 16 w 3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16" y="30"/>
                  </a:moveTo>
                  <a:lnTo>
                    <a:pt x="0" y="27"/>
                  </a:lnTo>
                  <a:lnTo>
                    <a:pt x="3" y="0"/>
                  </a:lnTo>
                  <a:lnTo>
                    <a:pt x="31" y="17"/>
                  </a:lnTo>
                  <a:lnTo>
                    <a:pt x="16" y="3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4" name="Freeform 160">
              <a:extLst>
                <a:ext uri="{FF2B5EF4-FFF2-40B4-BE49-F238E27FC236}">
                  <a16:creationId xmlns="" xmlns:a16="http://schemas.microsoft.com/office/drawing/2014/main" id="{586DED65-2711-4323-BA25-B2F03647A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3549" y="4085585"/>
              <a:ext cx="74354" cy="161148"/>
            </a:xfrm>
            <a:custGeom>
              <a:avLst/>
              <a:gdLst>
                <a:gd name="T0" fmla="*/ 0 w 48"/>
                <a:gd name="T1" fmla="*/ 36 h 104"/>
                <a:gd name="T2" fmla="*/ 7 w 48"/>
                <a:gd name="T3" fmla="*/ 46 h 104"/>
                <a:gd name="T4" fmla="*/ 10 w 48"/>
                <a:gd name="T5" fmla="*/ 66 h 104"/>
                <a:gd name="T6" fmla="*/ 11 w 48"/>
                <a:gd name="T7" fmla="*/ 84 h 104"/>
                <a:gd name="T8" fmla="*/ 16 w 48"/>
                <a:gd name="T9" fmla="*/ 103 h 104"/>
                <a:gd name="T10" fmla="*/ 34 w 48"/>
                <a:gd name="T11" fmla="*/ 95 h 104"/>
                <a:gd name="T12" fmla="*/ 31 w 48"/>
                <a:gd name="T13" fmla="*/ 62 h 104"/>
                <a:gd name="T14" fmla="*/ 39 w 48"/>
                <a:gd name="T15" fmla="*/ 51 h 104"/>
                <a:gd name="T16" fmla="*/ 47 w 48"/>
                <a:gd name="T17" fmla="*/ 19 h 104"/>
                <a:gd name="T18" fmla="*/ 44 w 48"/>
                <a:gd name="T19" fmla="*/ 0 h 104"/>
                <a:gd name="T20" fmla="*/ 31 w 48"/>
                <a:gd name="T21" fmla="*/ 1 h 104"/>
                <a:gd name="T22" fmla="*/ 27 w 48"/>
                <a:gd name="T23" fmla="*/ 16 h 104"/>
                <a:gd name="T24" fmla="*/ 11 w 48"/>
                <a:gd name="T25" fmla="*/ 21 h 104"/>
                <a:gd name="T26" fmla="*/ 0 w 48"/>
                <a:gd name="T27" fmla="*/ 3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04">
                  <a:moveTo>
                    <a:pt x="0" y="36"/>
                  </a:moveTo>
                  <a:lnTo>
                    <a:pt x="7" y="46"/>
                  </a:lnTo>
                  <a:lnTo>
                    <a:pt x="10" y="66"/>
                  </a:lnTo>
                  <a:lnTo>
                    <a:pt x="11" y="84"/>
                  </a:lnTo>
                  <a:lnTo>
                    <a:pt x="16" y="103"/>
                  </a:lnTo>
                  <a:lnTo>
                    <a:pt x="34" y="95"/>
                  </a:lnTo>
                  <a:lnTo>
                    <a:pt x="31" y="62"/>
                  </a:lnTo>
                  <a:lnTo>
                    <a:pt x="39" y="51"/>
                  </a:lnTo>
                  <a:lnTo>
                    <a:pt x="47" y="19"/>
                  </a:lnTo>
                  <a:lnTo>
                    <a:pt x="44" y="0"/>
                  </a:lnTo>
                  <a:lnTo>
                    <a:pt x="31" y="1"/>
                  </a:lnTo>
                  <a:lnTo>
                    <a:pt x="27" y="16"/>
                  </a:lnTo>
                  <a:lnTo>
                    <a:pt x="11" y="21"/>
                  </a:lnTo>
                  <a:lnTo>
                    <a:pt x="0" y="3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5" name="Freeform 161">
              <a:extLst>
                <a:ext uri="{FF2B5EF4-FFF2-40B4-BE49-F238E27FC236}">
                  <a16:creationId xmlns="" xmlns:a16="http://schemas.microsoft.com/office/drawing/2014/main" id="{B84C1E56-C4EE-4B78-9890-D1F413438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003" y="4150320"/>
              <a:ext cx="77108" cy="82640"/>
            </a:xfrm>
            <a:custGeom>
              <a:avLst/>
              <a:gdLst>
                <a:gd name="T0" fmla="*/ 48 w 49"/>
                <a:gd name="T1" fmla="*/ 26 h 53"/>
                <a:gd name="T2" fmla="*/ 44 w 49"/>
                <a:gd name="T3" fmla="*/ 9 h 53"/>
                <a:gd name="T4" fmla="*/ 27 w 49"/>
                <a:gd name="T5" fmla="*/ 0 h 53"/>
                <a:gd name="T6" fmla="*/ 15 w 49"/>
                <a:gd name="T7" fmla="*/ 6 h 53"/>
                <a:gd name="T8" fmla="*/ 0 w 49"/>
                <a:gd name="T9" fmla="*/ 10 h 53"/>
                <a:gd name="T10" fmla="*/ 3 w 49"/>
                <a:gd name="T11" fmla="*/ 25 h 53"/>
                <a:gd name="T12" fmla="*/ 14 w 49"/>
                <a:gd name="T13" fmla="*/ 28 h 53"/>
                <a:gd name="T14" fmla="*/ 16 w 49"/>
                <a:gd name="T15" fmla="*/ 40 h 53"/>
                <a:gd name="T16" fmla="*/ 29 w 49"/>
                <a:gd name="T17" fmla="*/ 44 h 53"/>
                <a:gd name="T18" fmla="*/ 33 w 49"/>
                <a:gd name="T19" fmla="*/ 52 h 53"/>
                <a:gd name="T20" fmla="*/ 48 w 49"/>
                <a:gd name="T21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53">
                  <a:moveTo>
                    <a:pt x="48" y="26"/>
                  </a:moveTo>
                  <a:lnTo>
                    <a:pt x="44" y="9"/>
                  </a:lnTo>
                  <a:lnTo>
                    <a:pt x="27" y="0"/>
                  </a:lnTo>
                  <a:lnTo>
                    <a:pt x="15" y="6"/>
                  </a:lnTo>
                  <a:lnTo>
                    <a:pt x="0" y="10"/>
                  </a:lnTo>
                  <a:lnTo>
                    <a:pt x="3" y="25"/>
                  </a:lnTo>
                  <a:lnTo>
                    <a:pt x="14" y="28"/>
                  </a:lnTo>
                  <a:lnTo>
                    <a:pt x="16" y="40"/>
                  </a:lnTo>
                  <a:lnTo>
                    <a:pt x="29" y="44"/>
                  </a:lnTo>
                  <a:lnTo>
                    <a:pt x="33" y="52"/>
                  </a:lnTo>
                  <a:lnTo>
                    <a:pt x="48" y="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6" name="Freeform 162">
              <a:extLst>
                <a:ext uri="{FF2B5EF4-FFF2-40B4-BE49-F238E27FC236}">
                  <a16:creationId xmlns="" xmlns:a16="http://schemas.microsoft.com/office/drawing/2014/main" id="{7FE0EC5A-4697-4491-9D8C-66F3728CC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1972" y="3731611"/>
              <a:ext cx="118415" cy="82640"/>
            </a:xfrm>
            <a:custGeom>
              <a:avLst/>
              <a:gdLst>
                <a:gd name="T0" fmla="*/ 0 w 78"/>
                <a:gd name="T1" fmla="*/ 16 h 54"/>
                <a:gd name="T2" fmla="*/ 12 w 78"/>
                <a:gd name="T3" fmla="*/ 50 h 54"/>
                <a:gd name="T4" fmla="*/ 56 w 78"/>
                <a:gd name="T5" fmla="*/ 53 h 54"/>
                <a:gd name="T6" fmla="*/ 77 w 78"/>
                <a:gd name="T7" fmla="*/ 19 h 54"/>
                <a:gd name="T8" fmla="*/ 73 w 78"/>
                <a:gd name="T9" fmla="*/ 0 h 54"/>
                <a:gd name="T10" fmla="*/ 61 w 78"/>
                <a:gd name="T11" fmla="*/ 15 h 54"/>
                <a:gd name="T12" fmla="*/ 50 w 78"/>
                <a:gd name="T13" fmla="*/ 27 h 54"/>
                <a:gd name="T14" fmla="*/ 26 w 78"/>
                <a:gd name="T15" fmla="*/ 31 h 54"/>
                <a:gd name="T16" fmla="*/ 14 w 78"/>
                <a:gd name="T17" fmla="*/ 27 h 54"/>
                <a:gd name="T18" fmla="*/ 0 w 78"/>
                <a:gd name="T1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54">
                  <a:moveTo>
                    <a:pt x="0" y="16"/>
                  </a:moveTo>
                  <a:lnTo>
                    <a:pt x="12" y="50"/>
                  </a:lnTo>
                  <a:lnTo>
                    <a:pt x="56" y="53"/>
                  </a:lnTo>
                  <a:lnTo>
                    <a:pt x="77" y="19"/>
                  </a:lnTo>
                  <a:lnTo>
                    <a:pt x="73" y="0"/>
                  </a:lnTo>
                  <a:lnTo>
                    <a:pt x="61" y="15"/>
                  </a:lnTo>
                  <a:lnTo>
                    <a:pt x="50" y="27"/>
                  </a:lnTo>
                  <a:lnTo>
                    <a:pt x="26" y="31"/>
                  </a:lnTo>
                  <a:lnTo>
                    <a:pt x="14" y="27"/>
                  </a:lnTo>
                  <a:lnTo>
                    <a:pt x="0" y="1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7" name="Freeform 163">
              <a:extLst>
                <a:ext uri="{FF2B5EF4-FFF2-40B4-BE49-F238E27FC236}">
                  <a16:creationId xmlns="" xmlns:a16="http://schemas.microsoft.com/office/drawing/2014/main" id="{E78476F7-4374-47EF-99BA-7872C8DCF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5556" y="4431297"/>
              <a:ext cx="42684" cy="42698"/>
            </a:xfrm>
            <a:custGeom>
              <a:avLst/>
              <a:gdLst>
                <a:gd name="T0" fmla="*/ 13 w 28"/>
                <a:gd name="T1" fmla="*/ 0 h 28"/>
                <a:gd name="T2" fmla="*/ 3 w 28"/>
                <a:gd name="T3" fmla="*/ 4 h 28"/>
                <a:gd name="T4" fmla="*/ 6 w 28"/>
                <a:gd name="T5" fmla="*/ 14 h 28"/>
                <a:gd name="T6" fmla="*/ 0 w 28"/>
                <a:gd name="T7" fmla="*/ 19 h 28"/>
                <a:gd name="T8" fmla="*/ 1 w 28"/>
                <a:gd name="T9" fmla="*/ 27 h 28"/>
                <a:gd name="T10" fmla="*/ 10 w 28"/>
                <a:gd name="T11" fmla="*/ 26 h 28"/>
                <a:gd name="T12" fmla="*/ 22 w 28"/>
                <a:gd name="T13" fmla="*/ 26 h 28"/>
                <a:gd name="T14" fmla="*/ 27 w 28"/>
                <a:gd name="T15" fmla="*/ 19 h 28"/>
                <a:gd name="T16" fmla="*/ 24 w 28"/>
                <a:gd name="T17" fmla="*/ 4 h 28"/>
                <a:gd name="T18" fmla="*/ 13 w 28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3" y="0"/>
                  </a:moveTo>
                  <a:lnTo>
                    <a:pt x="3" y="4"/>
                  </a:lnTo>
                  <a:lnTo>
                    <a:pt x="6" y="14"/>
                  </a:lnTo>
                  <a:lnTo>
                    <a:pt x="0" y="19"/>
                  </a:lnTo>
                  <a:lnTo>
                    <a:pt x="1" y="27"/>
                  </a:lnTo>
                  <a:lnTo>
                    <a:pt x="10" y="26"/>
                  </a:lnTo>
                  <a:lnTo>
                    <a:pt x="22" y="26"/>
                  </a:lnTo>
                  <a:lnTo>
                    <a:pt x="27" y="19"/>
                  </a:lnTo>
                  <a:lnTo>
                    <a:pt x="24" y="4"/>
                  </a:lnTo>
                  <a:lnTo>
                    <a:pt x="13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8" name="Freeform 164">
              <a:extLst>
                <a:ext uri="{FF2B5EF4-FFF2-40B4-BE49-F238E27FC236}">
                  <a16:creationId xmlns="" xmlns:a16="http://schemas.microsoft.com/office/drawing/2014/main" id="{3F843448-60A1-4E2F-A226-1242F42AB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6572" y="4460220"/>
              <a:ext cx="37176" cy="45452"/>
            </a:xfrm>
            <a:custGeom>
              <a:avLst/>
              <a:gdLst>
                <a:gd name="T0" fmla="*/ 13 w 25"/>
                <a:gd name="T1" fmla="*/ 26 h 29"/>
                <a:gd name="T2" fmla="*/ 24 w 25"/>
                <a:gd name="T3" fmla="*/ 25 h 29"/>
                <a:gd name="T4" fmla="*/ 23 w 25"/>
                <a:gd name="T5" fmla="*/ 7 h 29"/>
                <a:gd name="T6" fmla="*/ 19 w 25"/>
                <a:gd name="T7" fmla="*/ 0 h 29"/>
                <a:gd name="T8" fmla="*/ 14 w 25"/>
                <a:gd name="T9" fmla="*/ 7 h 29"/>
                <a:gd name="T10" fmla="*/ 2 w 25"/>
                <a:gd name="T11" fmla="*/ 7 h 29"/>
                <a:gd name="T12" fmla="*/ 0 w 25"/>
                <a:gd name="T13" fmla="*/ 23 h 29"/>
                <a:gd name="T14" fmla="*/ 6 w 25"/>
                <a:gd name="T15" fmla="*/ 28 h 29"/>
                <a:gd name="T16" fmla="*/ 13 w 25"/>
                <a:gd name="T17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9">
                  <a:moveTo>
                    <a:pt x="13" y="26"/>
                  </a:moveTo>
                  <a:lnTo>
                    <a:pt x="24" y="25"/>
                  </a:lnTo>
                  <a:lnTo>
                    <a:pt x="23" y="7"/>
                  </a:lnTo>
                  <a:lnTo>
                    <a:pt x="19" y="0"/>
                  </a:lnTo>
                  <a:lnTo>
                    <a:pt x="14" y="7"/>
                  </a:lnTo>
                  <a:lnTo>
                    <a:pt x="2" y="7"/>
                  </a:lnTo>
                  <a:lnTo>
                    <a:pt x="0" y="23"/>
                  </a:lnTo>
                  <a:lnTo>
                    <a:pt x="6" y="28"/>
                  </a:lnTo>
                  <a:lnTo>
                    <a:pt x="13" y="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9" name="Freeform 165">
              <a:extLst>
                <a:ext uri="{FF2B5EF4-FFF2-40B4-BE49-F238E27FC236}">
                  <a16:creationId xmlns="" xmlns:a16="http://schemas.microsoft.com/office/drawing/2014/main" id="{ADE9FF41-FC03-4F82-849B-CCC5FCCE4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2980" y="3113188"/>
              <a:ext cx="72977" cy="46829"/>
            </a:xfrm>
            <a:custGeom>
              <a:avLst/>
              <a:gdLst>
                <a:gd name="T0" fmla="*/ 8 w 49"/>
                <a:gd name="T1" fmla="*/ 28 h 30"/>
                <a:gd name="T2" fmla="*/ 0 w 49"/>
                <a:gd name="T3" fmla="*/ 22 h 30"/>
                <a:gd name="T4" fmla="*/ 3 w 49"/>
                <a:gd name="T5" fmla="*/ 13 h 30"/>
                <a:gd name="T6" fmla="*/ 9 w 49"/>
                <a:gd name="T7" fmla="*/ 3 h 30"/>
                <a:gd name="T8" fmla="*/ 19 w 49"/>
                <a:gd name="T9" fmla="*/ 2 h 30"/>
                <a:gd name="T10" fmla="*/ 27 w 49"/>
                <a:gd name="T11" fmla="*/ 3 h 30"/>
                <a:gd name="T12" fmla="*/ 37 w 49"/>
                <a:gd name="T13" fmla="*/ 0 h 30"/>
                <a:gd name="T14" fmla="*/ 45 w 49"/>
                <a:gd name="T15" fmla="*/ 5 h 30"/>
                <a:gd name="T16" fmla="*/ 48 w 49"/>
                <a:gd name="T17" fmla="*/ 15 h 30"/>
                <a:gd name="T18" fmla="*/ 43 w 49"/>
                <a:gd name="T19" fmla="*/ 26 h 30"/>
                <a:gd name="T20" fmla="*/ 37 w 49"/>
                <a:gd name="T21" fmla="*/ 24 h 30"/>
                <a:gd name="T22" fmla="*/ 33 w 49"/>
                <a:gd name="T23" fmla="*/ 29 h 30"/>
                <a:gd name="T24" fmla="*/ 27 w 49"/>
                <a:gd name="T25" fmla="*/ 22 h 30"/>
                <a:gd name="T26" fmla="*/ 22 w 49"/>
                <a:gd name="T27" fmla="*/ 28 h 30"/>
                <a:gd name="T28" fmla="*/ 8 w 49"/>
                <a:gd name="T2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30">
                  <a:moveTo>
                    <a:pt x="8" y="28"/>
                  </a:moveTo>
                  <a:lnTo>
                    <a:pt x="0" y="22"/>
                  </a:lnTo>
                  <a:lnTo>
                    <a:pt x="3" y="13"/>
                  </a:lnTo>
                  <a:lnTo>
                    <a:pt x="9" y="3"/>
                  </a:lnTo>
                  <a:lnTo>
                    <a:pt x="19" y="2"/>
                  </a:lnTo>
                  <a:lnTo>
                    <a:pt x="27" y="3"/>
                  </a:lnTo>
                  <a:lnTo>
                    <a:pt x="37" y="0"/>
                  </a:lnTo>
                  <a:lnTo>
                    <a:pt x="45" y="5"/>
                  </a:lnTo>
                  <a:lnTo>
                    <a:pt x="48" y="15"/>
                  </a:lnTo>
                  <a:lnTo>
                    <a:pt x="43" y="26"/>
                  </a:lnTo>
                  <a:lnTo>
                    <a:pt x="37" y="24"/>
                  </a:lnTo>
                  <a:lnTo>
                    <a:pt x="33" y="29"/>
                  </a:lnTo>
                  <a:lnTo>
                    <a:pt x="27" y="22"/>
                  </a:lnTo>
                  <a:lnTo>
                    <a:pt x="22" y="28"/>
                  </a:lnTo>
                  <a:lnTo>
                    <a:pt x="8" y="2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0" name="Freeform 166">
              <a:extLst>
                <a:ext uri="{FF2B5EF4-FFF2-40B4-BE49-F238E27FC236}">
                  <a16:creationId xmlns="" xmlns:a16="http://schemas.microsoft.com/office/drawing/2014/main" id="{0193DFBF-5E44-42B6-9BE6-5CE22164B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8919" y="2936889"/>
              <a:ext cx="61961" cy="85395"/>
            </a:xfrm>
            <a:custGeom>
              <a:avLst/>
              <a:gdLst>
                <a:gd name="T0" fmla="*/ 0 w 41"/>
                <a:gd name="T1" fmla="*/ 42 h 54"/>
                <a:gd name="T2" fmla="*/ 8 w 41"/>
                <a:gd name="T3" fmla="*/ 38 h 54"/>
                <a:gd name="T4" fmla="*/ 17 w 41"/>
                <a:gd name="T5" fmla="*/ 40 h 54"/>
                <a:gd name="T6" fmla="*/ 19 w 41"/>
                <a:gd name="T7" fmla="*/ 53 h 54"/>
                <a:gd name="T8" fmla="*/ 22 w 41"/>
                <a:gd name="T9" fmla="*/ 36 h 54"/>
                <a:gd name="T10" fmla="*/ 32 w 41"/>
                <a:gd name="T11" fmla="*/ 29 h 54"/>
                <a:gd name="T12" fmla="*/ 40 w 41"/>
                <a:gd name="T13" fmla="*/ 15 h 54"/>
                <a:gd name="T14" fmla="*/ 40 w 41"/>
                <a:gd name="T15" fmla="*/ 0 h 54"/>
                <a:gd name="T16" fmla="*/ 22 w 41"/>
                <a:gd name="T17" fmla="*/ 3 h 54"/>
                <a:gd name="T18" fmla="*/ 18 w 41"/>
                <a:gd name="T19" fmla="*/ 8 h 54"/>
                <a:gd name="T20" fmla="*/ 18 w 41"/>
                <a:gd name="T21" fmla="*/ 10 h 54"/>
                <a:gd name="T22" fmla="*/ 16 w 41"/>
                <a:gd name="T23" fmla="*/ 16 h 54"/>
                <a:gd name="T24" fmla="*/ 8 w 41"/>
                <a:gd name="T25" fmla="*/ 11 h 54"/>
                <a:gd name="T26" fmla="*/ 2 w 41"/>
                <a:gd name="T27" fmla="*/ 27 h 54"/>
                <a:gd name="T28" fmla="*/ 4 w 41"/>
                <a:gd name="T29" fmla="*/ 30 h 54"/>
                <a:gd name="T30" fmla="*/ 0 w 41"/>
                <a:gd name="T31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54">
                  <a:moveTo>
                    <a:pt x="0" y="42"/>
                  </a:moveTo>
                  <a:lnTo>
                    <a:pt x="8" y="38"/>
                  </a:lnTo>
                  <a:lnTo>
                    <a:pt x="17" y="40"/>
                  </a:lnTo>
                  <a:lnTo>
                    <a:pt x="19" y="53"/>
                  </a:lnTo>
                  <a:lnTo>
                    <a:pt x="22" y="36"/>
                  </a:lnTo>
                  <a:lnTo>
                    <a:pt x="32" y="29"/>
                  </a:lnTo>
                  <a:lnTo>
                    <a:pt x="40" y="15"/>
                  </a:lnTo>
                  <a:lnTo>
                    <a:pt x="40" y="0"/>
                  </a:lnTo>
                  <a:lnTo>
                    <a:pt x="22" y="3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6" y="16"/>
                  </a:lnTo>
                  <a:lnTo>
                    <a:pt x="8" y="11"/>
                  </a:lnTo>
                  <a:lnTo>
                    <a:pt x="2" y="27"/>
                  </a:lnTo>
                  <a:lnTo>
                    <a:pt x="4" y="30"/>
                  </a:lnTo>
                  <a:lnTo>
                    <a:pt x="0" y="4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1" name="Freeform 167">
              <a:extLst>
                <a:ext uri="{FF2B5EF4-FFF2-40B4-BE49-F238E27FC236}">
                  <a16:creationId xmlns="" xmlns:a16="http://schemas.microsoft.com/office/drawing/2014/main" id="{198D757D-2B00-46C3-8C83-C93961C70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6680" y="4344525"/>
              <a:ext cx="143200" cy="168035"/>
            </a:xfrm>
            <a:custGeom>
              <a:avLst/>
              <a:gdLst>
                <a:gd name="T0" fmla="*/ 68 w 93"/>
                <a:gd name="T1" fmla="*/ 0 h 109"/>
                <a:gd name="T2" fmla="*/ 45 w 93"/>
                <a:gd name="T3" fmla="*/ 2 h 109"/>
                <a:gd name="T4" fmla="*/ 37 w 93"/>
                <a:gd name="T5" fmla="*/ 8 h 109"/>
                <a:gd name="T6" fmla="*/ 37 w 93"/>
                <a:gd name="T7" fmla="*/ 16 h 109"/>
                <a:gd name="T8" fmla="*/ 33 w 93"/>
                <a:gd name="T9" fmla="*/ 27 h 109"/>
                <a:gd name="T10" fmla="*/ 18 w 93"/>
                <a:gd name="T11" fmla="*/ 28 h 109"/>
                <a:gd name="T12" fmla="*/ 14 w 93"/>
                <a:gd name="T13" fmla="*/ 23 h 109"/>
                <a:gd name="T14" fmla="*/ 14 w 93"/>
                <a:gd name="T15" fmla="*/ 42 h 109"/>
                <a:gd name="T16" fmla="*/ 2 w 93"/>
                <a:gd name="T17" fmla="*/ 48 h 109"/>
                <a:gd name="T18" fmla="*/ 0 w 93"/>
                <a:gd name="T19" fmla="*/ 52 h 109"/>
                <a:gd name="T20" fmla="*/ 7 w 93"/>
                <a:gd name="T21" fmla="*/ 56 h 109"/>
                <a:gd name="T22" fmla="*/ 6 w 93"/>
                <a:gd name="T23" fmla="*/ 69 h 109"/>
                <a:gd name="T24" fmla="*/ 24 w 93"/>
                <a:gd name="T25" fmla="*/ 85 h 109"/>
                <a:gd name="T26" fmla="*/ 38 w 93"/>
                <a:gd name="T27" fmla="*/ 102 h 109"/>
                <a:gd name="T28" fmla="*/ 43 w 93"/>
                <a:gd name="T29" fmla="*/ 108 h 109"/>
                <a:gd name="T30" fmla="*/ 49 w 93"/>
                <a:gd name="T31" fmla="*/ 100 h 109"/>
                <a:gd name="T32" fmla="*/ 54 w 93"/>
                <a:gd name="T33" fmla="*/ 89 h 109"/>
                <a:gd name="T34" fmla="*/ 47 w 93"/>
                <a:gd name="T35" fmla="*/ 84 h 109"/>
                <a:gd name="T36" fmla="*/ 45 w 93"/>
                <a:gd name="T37" fmla="*/ 76 h 109"/>
                <a:gd name="T38" fmla="*/ 55 w 93"/>
                <a:gd name="T39" fmla="*/ 71 h 109"/>
                <a:gd name="T40" fmla="*/ 63 w 93"/>
                <a:gd name="T41" fmla="*/ 69 h 109"/>
                <a:gd name="T42" fmla="*/ 71 w 93"/>
                <a:gd name="T43" fmla="*/ 79 h 109"/>
                <a:gd name="T44" fmla="*/ 83 w 93"/>
                <a:gd name="T45" fmla="*/ 74 h 109"/>
                <a:gd name="T46" fmla="*/ 92 w 93"/>
                <a:gd name="T47" fmla="*/ 61 h 109"/>
                <a:gd name="T48" fmla="*/ 89 w 93"/>
                <a:gd name="T49" fmla="*/ 47 h 109"/>
                <a:gd name="T50" fmla="*/ 83 w 93"/>
                <a:gd name="T51" fmla="*/ 41 h 109"/>
                <a:gd name="T52" fmla="*/ 78 w 93"/>
                <a:gd name="T53" fmla="*/ 30 h 109"/>
                <a:gd name="T54" fmla="*/ 82 w 93"/>
                <a:gd name="T55" fmla="*/ 23 h 109"/>
                <a:gd name="T56" fmla="*/ 78 w 93"/>
                <a:gd name="T57" fmla="*/ 14 h 109"/>
                <a:gd name="T58" fmla="*/ 68 w 93"/>
                <a:gd name="T59" fmla="*/ 13 h 109"/>
                <a:gd name="T60" fmla="*/ 68 w 93"/>
                <a:gd name="T6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" h="109">
                  <a:moveTo>
                    <a:pt x="68" y="0"/>
                  </a:moveTo>
                  <a:lnTo>
                    <a:pt x="45" y="2"/>
                  </a:lnTo>
                  <a:lnTo>
                    <a:pt x="37" y="8"/>
                  </a:lnTo>
                  <a:lnTo>
                    <a:pt x="37" y="16"/>
                  </a:lnTo>
                  <a:lnTo>
                    <a:pt x="33" y="27"/>
                  </a:lnTo>
                  <a:lnTo>
                    <a:pt x="18" y="28"/>
                  </a:lnTo>
                  <a:lnTo>
                    <a:pt x="14" y="23"/>
                  </a:lnTo>
                  <a:lnTo>
                    <a:pt x="14" y="42"/>
                  </a:lnTo>
                  <a:lnTo>
                    <a:pt x="2" y="48"/>
                  </a:lnTo>
                  <a:lnTo>
                    <a:pt x="0" y="52"/>
                  </a:lnTo>
                  <a:lnTo>
                    <a:pt x="7" y="56"/>
                  </a:lnTo>
                  <a:lnTo>
                    <a:pt x="6" y="69"/>
                  </a:lnTo>
                  <a:lnTo>
                    <a:pt x="24" y="85"/>
                  </a:lnTo>
                  <a:lnTo>
                    <a:pt x="38" y="102"/>
                  </a:lnTo>
                  <a:lnTo>
                    <a:pt x="43" y="108"/>
                  </a:lnTo>
                  <a:lnTo>
                    <a:pt x="49" y="100"/>
                  </a:lnTo>
                  <a:lnTo>
                    <a:pt x="54" y="89"/>
                  </a:lnTo>
                  <a:lnTo>
                    <a:pt x="47" y="84"/>
                  </a:lnTo>
                  <a:lnTo>
                    <a:pt x="45" y="76"/>
                  </a:lnTo>
                  <a:lnTo>
                    <a:pt x="55" y="71"/>
                  </a:lnTo>
                  <a:lnTo>
                    <a:pt x="63" y="69"/>
                  </a:lnTo>
                  <a:lnTo>
                    <a:pt x="71" y="79"/>
                  </a:lnTo>
                  <a:lnTo>
                    <a:pt x="83" y="74"/>
                  </a:lnTo>
                  <a:lnTo>
                    <a:pt x="92" y="61"/>
                  </a:lnTo>
                  <a:lnTo>
                    <a:pt x="89" y="47"/>
                  </a:lnTo>
                  <a:lnTo>
                    <a:pt x="83" y="41"/>
                  </a:lnTo>
                  <a:lnTo>
                    <a:pt x="78" y="30"/>
                  </a:lnTo>
                  <a:lnTo>
                    <a:pt x="82" y="23"/>
                  </a:lnTo>
                  <a:lnTo>
                    <a:pt x="78" y="14"/>
                  </a:lnTo>
                  <a:lnTo>
                    <a:pt x="68" y="13"/>
                  </a:lnTo>
                  <a:lnTo>
                    <a:pt x="68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2" name="Freeform 168">
              <a:extLst>
                <a:ext uri="{FF2B5EF4-FFF2-40B4-BE49-F238E27FC236}">
                  <a16:creationId xmlns="" xmlns:a16="http://schemas.microsoft.com/office/drawing/2014/main" id="{3DD3F905-096E-4DA6-8534-4AC9122D5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796" y="3668254"/>
              <a:ext cx="177623" cy="196958"/>
            </a:xfrm>
            <a:custGeom>
              <a:avLst/>
              <a:gdLst>
                <a:gd name="T0" fmla="*/ 112 w 115"/>
                <a:gd name="T1" fmla="*/ 7 h 127"/>
                <a:gd name="T2" fmla="*/ 114 w 115"/>
                <a:gd name="T3" fmla="*/ 0 h 127"/>
                <a:gd name="T4" fmla="*/ 104 w 115"/>
                <a:gd name="T5" fmla="*/ 0 h 127"/>
                <a:gd name="T6" fmla="*/ 67 w 115"/>
                <a:gd name="T7" fmla="*/ 0 h 127"/>
                <a:gd name="T8" fmla="*/ 61 w 115"/>
                <a:gd name="T9" fmla="*/ 9 h 127"/>
                <a:gd name="T10" fmla="*/ 44 w 115"/>
                <a:gd name="T11" fmla="*/ 6 h 127"/>
                <a:gd name="T12" fmla="*/ 41 w 115"/>
                <a:gd name="T13" fmla="*/ 25 h 127"/>
                <a:gd name="T14" fmla="*/ 35 w 115"/>
                <a:gd name="T15" fmla="*/ 35 h 127"/>
                <a:gd name="T16" fmla="*/ 23 w 115"/>
                <a:gd name="T17" fmla="*/ 40 h 127"/>
                <a:gd name="T18" fmla="*/ 16 w 115"/>
                <a:gd name="T19" fmla="*/ 46 h 127"/>
                <a:gd name="T20" fmla="*/ 18 w 115"/>
                <a:gd name="T21" fmla="*/ 68 h 127"/>
                <a:gd name="T22" fmla="*/ 8 w 115"/>
                <a:gd name="T23" fmla="*/ 70 h 127"/>
                <a:gd name="T24" fmla="*/ 12 w 115"/>
                <a:gd name="T25" fmla="*/ 81 h 127"/>
                <a:gd name="T26" fmla="*/ 5 w 115"/>
                <a:gd name="T27" fmla="*/ 86 h 127"/>
                <a:gd name="T28" fmla="*/ 0 w 115"/>
                <a:gd name="T29" fmla="*/ 100 h 127"/>
                <a:gd name="T30" fmla="*/ 1 w 115"/>
                <a:gd name="T31" fmla="*/ 121 h 127"/>
                <a:gd name="T32" fmla="*/ 7 w 115"/>
                <a:gd name="T33" fmla="*/ 123 h 127"/>
                <a:gd name="T34" fmla="*/ 27 w 115"/>
                <a:gd name="T35" fmla="*/ 126 h 127"/>
                <a:gd name="T36" fmla="*/ 41 w 115"/>
                <a:gd name="T37" fmla="*/ 126 h 127"/>
                <a:gd name="T38" fmla="*/ 41 w 115"/>
                <a:gd name="T39" fmla="*/ 105 h 127"/>
                <a:gd name="T40" fmla="*/ 45 w 115"/>
                <a:gd name="T41" fmla="*/ 92 h 127"/>
                <a:gd name="T42" fmla="*/ 53 w 115"/>
                <a:gd name="T43" fmla="*/ 84 h 127"/>
                <a:gd name="T44" fmla="*/ 67 w 115"/>
                <a:gd name="T45" fmla="*/ 88 h 127"/>
                <a:gd name="T46" fmla="*/ 67 w 115"/>
                <a:gd name="T47" fmla="*/ 39 h 127"/>
                <a:gd name="T48" fmla="*/ 100 w 115"/>
                <a:gd name="T49" fmla="*/ 36 h 127"/>
                <a:gd name="T50" fmla="*/ 107 w 115"/>
                <a:gd name="T51" fmla="*/ 27 h 127"/>
                <a:gd name="T52" fmla="*/ 112 w 115"/>
                <a:gd name="T5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" h="127">
                  <a:moveTo>
                    <a:pt x="112" y="7"/>
                  </a:moveTo>
                  <a:lnTo>
                    <a:pt x="114" y="0"/>
                  </a:lnTo>
                  <a:lnTo>
                    <a:pt x="104" y="0"/>
                  </a:lnTo>
                  <a:lnTo>
                    <a:pt x="67" y="0"/>
                  </a:lnTo>
                  <a:lnTo>
                    <a:pt x="61" y="9"/>
                  </a:lnTo>
                  <a:lnTo>
                    <a:pt x="44" y="6"/>
                  </a:lnTo>
                  <a:lnTo>
                    <a:pt x="41" y="25"/>
                  </a:lnTo>
                  <a:lnTo>
                    <a:pt x="35" y="35"/>
                  </a:lnTo>
                  <a:lnTo>
                    <a:pt x="23" y="40"/>
                  </a:lnTo>
                  <a:lnTo>
                    <a:pt x="16" y="46"/>
                  </a:lnTo>
                  <a:lnTo>
                    <a:pt x="18" y="68"/>
                  </a:lnTo>
                  <a:lnTo>
                    <a:pt x="8" y="70"/>
                  </a:lnTo>
                  <a:lnTo>
                    <a:pt x="12" y="81"/>
                  </a:lnTo>
                  <a:lnTo>
                    <a:pt x="5" y="86"/>
                  </a:lnTo>
                  <a:lnTo>
                    <a:pt x="0" y="100"/>
                  </a:lnTo>
                  <a:lnTo>
                    <a:pt x="1" y="121"/>
                  </a:lnTo>
                  <a:lnTo>
                    <a:pt x="7" y="123"/>
                  </a:lnTo>
                  <a:lnTo>
                    <a:pt x="27" y="126"/>
                  </a:lnTo>
                  <a:lnTo>
                    <a:pt x="41" y="126"/>
                  </a:lnTo>
                  <a:lnTo>
                    <a:pt x="41" y="105"/>
                  </a:lnTo>
                  <a:lnTo>
                    <a:pt x="45" y="92"/>
                  </a:lnTo>
                  <a:lnTo>
                    <a:pt x="53" y="84"/>
                  </a:lnTo>
                  <a:lnTo>
                    <a:pt x="67" y="88"/>
                  </a:lnTo>
                  <a:lnTo>
                    <a:pt x="67" y="39"/>
                  </a:lnTo>
                  <a:lnTo>
                    <a:pt x="100" y="36"/>
                  </a:lnTo>
                  <a:lnTo>
                    <a:pt x="107" y="27"/>
                  </a:lnTo>
                  <a:lnTo>
                    <a:pt x="112" y="7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3" name="Freeform 169">
              <a:extLst>
                <a:ext uri="{FF2B5EF4-FFF2-40B4-BE49-F238E27FC236}">
                  <a16:creationId xmlns="" xmlns:a16="http://schemas.microsoft.com/office/drawing/2014/main" id="{83E29350-A676-4FA4-A9A1-D17EED156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6996" y="3976776"/>
              <a:ext cx="152838" cy="129470"/>
            </a:xfrm>
            <a:custGeom>
              <a:avLst/>
              <a:gdLst>
                <a:gd name="T0" fmla="*/ 17 w 99"/>
                <a:gd name="T1" fmla="*/ 66 h 84"/>
                <a:gd name="T2" fmla="*/ 18 w 99"/>
                <a:gd name="T3" fmla="*/ 77 h 84"/>
                <a:gd name="T4" fmla="*/ 31 w 99"/>
                <a:gd name="T5" fmla="*/ 77 h 84"/>
                <a:gd name="T6" fmla="*/ 36 w 99"/>
                <a:gd name="T7" fmla="*/ 83 h 84"/>
                <a:gd name="T8" fmla="*/ 43 w 99"/>
                <a:gd name="T9" fmla="*/ 74 h 84"/>
                <a:gd name="T10" fmla="*/ 61 w 99"/>
                <a:gd name="T11" fmla="*/ 68 h 84"/>
                <a:gd name="T12" fmla="*/ 81 w 99"/>
                <a:gd name="T13" fmla="*/ 71 h 84"/>
                <a:gd name="T14" fmla="*/ 98 w 99"/>
                <a:gd name="T15" fmla="*/ 71 h 84"/>
                <a:gd name="T16" fmla="*/ 90 w 99"/>
                <a:gd name="T17" fmla="*/ 54 h 84"/>
                <a:gd name="T18" fmla="*/ 82 w 99"/>
                <a:gd name="T19" fmla="*/ 48 h 84"/>
                <a:gd name="T20" fmla="*/ 79 w 99"/>
                <a:gd name="T21" fmla="*/ 36 h 84"/>
                <a:gd name="T22" fmla="*/ 68 w 99"/>
                <a:gd name="T23" fmla="*/ 28 h 84"/>
                <a:gd name="T24" fmla="*/ 57 w 99"/>
                <a:gd name="T25" fmla="*/ 13 h 84"/>
                <a:gd name="T26" fmla="*/ 47 w 99"/>
                <a:gd name="T27" fmla="*/ 8 h 84"/>
                <a:gd name="T28" fmla="*/ 41 w 99"/>
                <a:gd name="T29" fmla="*/ 0 h 84"/>
                <a:gd name="T30" fmla="*/ 28 w 99"/>
                <a:gd name="T31" fmla="*/ 3 h 84"/>
                <a:gd name="T32" fmla="*/ 10 w 99"/>
                <a:gd name="T33" fmla="*/ 24 h 84"/>
                <a:gd name="T34" fmla="*/ 0 w 99"/>
                <a:gd name="T35" fmla="*/ 28 h 84"/>
                <a:gd name="T36" fmla="*/ 11 w 99"/>
                <a:gd name="T37" fmla="*/ 32 h 84"/>
                <a:gd name="T38" fmla="*/ 21 w 99"/>
                <a:gd name="T39" fmla="*/ 44 h 84"/>
                <a:gd name="T40" fmla="*/ 28 w 99"/>
                <a:gd name="T41" fmla="*/ 50 h 84"/>
                <a:gd name="T42" fmla="*/ 19 w 99"/>
                <a:gd name="T43" fmla="*/ 56 h 84"/>
                <a:gd name="T44" fmla="*/ 17 w 99"/>
                <a:gd name="T45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9" h="84">
                  <a:moveTo>
                    <a:pt x="17" y="66"/>
                  </a:moveTo>
                  <a:lnTo>
                    <a:pt x="18" y="77"/>
                  </a:lnTo>
                  <a:lnTo>
                    <a:pt x="31" y="77"/>
                  </a:lnTo>
                  <a:lnTo>
                    <a:pt x="36" y="83"/>
                  </a:lnTo>
                  <a:lnTo>
                    <a:pt x="43" y="74"/>
                  </a:lnTo>
                  <a:lnTo>
                    <a:pt x="61" y="68"/>
                  </a:lnTo>
                  <a:lnTo>
                    <a:pt x="81" y="71"/>
                  </a:lnTo>
                  <a:lnTo>
                    <a:pt x="98" y="71"/>
                  </a:lnTo>
                  <a:lnTo>
                    <a:pt x="90" y="54"/>
                  </a:lnTo>
                  <a:lnTo>
                    <a:pt x="82" y="48"/>
                  </a:lnTo>
                  <a:lnTo>
                    <a:pt x="79" y="36"/>
                  </a:lnTo>
                  <a:lnTo>
                    <a:pt x="68" y="28"/>
                  </a:lnTo>
                  <a:lnTo>
                    <a:pt x="57" y="13"/>
                  </a:lnTo>
                  <a:lnTo>
                    <a:pt x="47" y="8"/>
                  </a:lnTo>
                  <a:lnTo>
                    <a:pt x="41" y="0"/>
                  </a:lnTo>
                  <a:lnTo>
                    <a:pt x="28" y="3"/>
                  </a:lnTo>
                  <a:lnTo>
                    <a:pt x="10" y="24"/>
                  </a:lnTo>
                  <a:lnTo>
                    <a:pt x="0" y="28"/>
                  </a:lnTo>
                  <a:lnTo>
                    <a:pt x="11" y="32"/>
                  </a:lnTo>
                  <a:lnTo>
                    <a:pt x="21" y="44"/>
                  </a:lnTo>
                  <a:lnTo>
                    <a:pt x="28" y="50"/>
                  </a:lnTo>
                  <a:lnTo>
                    <a:pt x="19" y="56"/>
                  </a:lnTo>
                  <a:lnTo>
                    <a:pt x="17" y="6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4" name="Freeform 170">
              <a:extLst>
                <a:ext uri="{FF2B5EF4-FFF2-40B4-BE49-F238E27FC236}">
                  <a16:creationId xmlns="" xmlns:a16="http://schemas.microsoft.com/office/drawing/2014/main" id="{4DD0DCAE-264E-432A-8381-9DE18F54B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272" y="3418956"/>
              <a:ext cx="83992" cy="165280"/>
            </a:xfrm>
            <a:custGeom>
              <a:avLst/>
              <a:gdLst>
                <a:gd name="T0" fmla="*/ 29 w 55"/>
                <a:gd name="T1" fmla="*/ 106 h 107"/>
                <a:gd name="T2" fmla="*/ 22 w 55"/>
                <a:gd name="T3" fmla="*/ 105 h 107"/>
                <a:gd name="T4" fmla="*/ 18 w 55"/>
                <a:gd name="T5" fmla="*/ 89 h 107"/>
                <a:gd name="T6" fmla="*/ 5 w 55"/>
                <a:gd name="T7" fmla="*/ 85 h 107"/>
                <a:gd name="T8" fmla="*/ 0 w 55"/>
                <a:gd name="T9" fmla="*/ 68 h 107"/>
                <a:gd name="T10" fmla="*/ 3 w 55"/>
                <a:gd name="T11" fmla="*/ 53 h 107"/>
                <a:gd name="T12" fmla="*/ 17 w 55"/>
                <a:gd name="T13" fmla="*/ 48 h 107"/>
                <a:gd name="T14" fmla="*/ 9 w 55"/>
                <a:gd name="T15" fmla="*/ 37 h 107"/>
                <a:gd name="T16" fmla="*/ 11 w 55"/>
                <a:gd name="T17" fmla="*/ 25 h 107"/>
                <a:gd name="T18" fmla="*/ 18 w 55"/>
                <a:gd name="T19" fmla="*/ 25 h 107"/>
                <a:gd name="T20" fmla="*/ 15 w 55"/>
                <a:gd name="T21" fmla="*/ 7 h 107"/>
                <a:gd name="T22" fmla="*/ 25 w 55"/>
                <a:gd name="T23" fmla="*/ 1 h 107"/>
                <a:gd name="T24" fmla="*/ 32 w 55"/>
                <a:gd name="T25" fmla="*/ 0 h 107"/>
                <a:gd name="T26" fmla="*/ 39 w 55"/>
                <a:gd name="T27" fmla="*/ 5 h 107"/>
                <a:gd name="T28" fmla="*/ 51 w 55"/>
                <a:gd name="T29" fmla="*/ 9 h 107"/>
                <a:gd name="T30" fmla="*/ 47 w 55"/>
                <a:gd name="T31" fmla="*/ 21 h 107"/>
                <a:gd name="T32" fmla="*/ 52 w 55"/>
                <a:gd name="T33" fmla="*/ 30 h 107"/>
                <a:gd name="T34" fmla="*/ 51 w 55"/>
                <a:gd name="T35" fmla="*/ 47 h 107"/>
                <a:gd name="T36" fmla="*/ 40 w 55"/>
                <a:gd name="T37" fmla="*/ 50 h 107"/>
                <a:gd name="T38" fmla="*/ 40 w 55"/>
                <a:gd name="T39" fmla="*/ 64 h 107"/>
                <a:gd name="T40" fmla="*/ 47 w 55"/>
                <a:gd name="T41" fmla="*/ 67 h 107"/>
                <a:gd name="T42" fmla="*/ 54 w 55"/>
                <a:gd name="T43" fmla="*/ 75 h 107"/>
                <a:gd name="T44" fmla="*/ 51 w 55"/>
                <a:gd name="T45" fmla="*/ 97 h 107"/>
                <a:gd name="T46" fmla="*/ 43 w 55"/>
                <a:gd name="T47" fmla="*/ 99 h 107"/>
                <a:gd name="T48" fmla="*/ 29 w 55"/>
                <a:gd name="T4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07">
                  <a:moveTo>
                    <a:pt x="29" y="106"/>
                  </a:moveTo>
                  <a:lnTo>
                    <a:pt x="22" y="105"/>
                  </a:lnTo>
                  <a:lnTo>
                    <a:pt x="18" y="89"/>
                  </a:lnTo>
                  <a:lnTo>
                    <a:pt x="5" y="85"/>
                  </a:lnTo>
                  <a:lnTo>
                    <a:pt x="0" y="68"/>
                  </a:lnTo>
                  <a:lnTo>
                    <a:pt x="3" y="53"/>
                  </a:lnTo>
                  <a:lnTo>
                    <a:pt x="17" y="48"/>
                  </a:lnTo>
                  <a:lnTo>
                    <a:pt x="9" y="37"/>
                  </a:lnTo>
                  <a:lnTo>
                    <a:pt x="11" y="25"/>
                  </a:lnTo>
                  <a:lnTo>
                    <a:pt x="18" y="25"/>
                  </a:lnTo>
                  <a:lnTo>
                    <a:pt x="15" y="7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39" y="5"/>
                  </a:lnTo>
                  <a:lnTo>
                    <a:pt x="51" y="9"/>
                  </a:lnTo>
                  <a:lnTo>
                    <a:pt x="47" y="21"/>
                  </a:lnTo>
                  <a:lnTo>
                    <a:pt x="52" y="30"/>
                  </a:lnTo>
                  <a:lnTo>
                    <a:pt x="51" y="47"/>
                  </a:lnTo>
                  <a:lnTo>
                    <a:pt x="40" y="50"/>
                  </a:lnTo>
                  <a:lnTo>
                    <a:pt x="40" y="64"/>
                  </a:lnTo>
                  <a:lnTo>
                    <a:pt x="47" y="67"/>
                  </a:lnTo>
                  <a:lnTo>
                    <a:pt x="54" y="75"/>
                  </a:lnTo>
                  <a:lnTo>
                    <a:pt x="51" y="97"/>
                  </a:lnTo>
                  <a:lnTo>
                    <a:pt x="43" y="99"/>
                  </a:lnTo>
                  <a:lnTo>
                    <a:pt x="29" y="10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5" name="Freeform 171">
              <a:extLst>
                <a:ext uri="{FF2B5EF4-FFF2-40B4-BE49-F238E27FC236}">
                  <a16:creationId xmlns="" xmlns:a16="http://schemas.microsoft.com/office/drawing/2014/main" id="{3CF5C904-6634-4093-9BDA-287C10E89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3979" y="3617292"/>
              <a:ext cx="190015" cy="100545"/>
            </a:xfrm>
            <a:custGeom>
              <a:avLst/>
              <a:gdLst>
                <a:gd name="T0" fmla="*/ 0 w 122"/>
                <a:gd name="T1" fmla="*/ 0 h 65"/>
                <a:gd name="T2" fmla="*/ 16 w 122"/>
                <a:gd name="T3" fmla="*/ 0 h 65"/>
                <a:gd name="T4" fmla="*/ 29 w 122"/>
                <a:gd name="T5" fmla="*/ 12 h 65"/>
                <a:gd name="T6" fmla="*/ 43 w 122"/>
                <a:gd name="T7" fmla="*/ 20 h 65"/>
                <a:gd name="T8" fmla="*/ 49 w 122"/>
                <a:gd name="T9" fmla="*/ 10 h 65"/>
                <a:gd name="T10" fmla="*/ 50 w 122"/>
                <a:gd name="T11" fmla="*/ 26 h 65"/>
                <a:gd name="T12" fmla="*/ 61 w 122"/>
                <a:gd name="T13" fmla="*/ 33 h 65"/>
                <a:gd name="T14" fmla="*/ 76 w 122"/>
                <a:gd name="T15" fmla="*/ 41 h 65"/>
                <a:gd name="T16" fmla="*/ 107 w 122"/>
                <a:gd name="T17" fmla="*/ 42 h 65"/>
                <a:gd name="T18" fmla="*/ 121 w 122"/>
                <a:gd name="T19" fmla="*/ 48 h 65"/>
                <a:gd name="T20" fmla="*/ 113 w 122"/>
                <a:gd name="T21" fmla="*/ 63 h 65"/>
                <a:gd name="T22" fmla="*/ 100 w 122"/>
                <a:gd name="T23" fmla="*/ 63 h 65"/>
                <a:gd name="T24" fmla="*/ 84 w 122"/>
                <a:gd name="T25" fmla="*/ 64 h 65"/>
                <a:gd name="T26" fmla="*/ 72 w 122"/>
                <a:gd name="T27" fmla="*/ 56 h 65"/>
                <a:gd name="T28" fmla="*/ 54 w 122"/>
                <a:gd name="T29" fmla="*/ 53 h 65"/>
                <a:gd name="T30" fmla="*/ 32 w 122"/>
                <a:gd name="T31" fmla="*/ 44 h 65"/>
                <a:gd name="T32" fmla="*/ 14 w 122"/>
                <a:gd name="T33" fmla="*/ 39 h 65"/>
                <a:gd name="T34" fmla="*/ 3 w 122"/>
                <a:gd name="T35" fmla="*/ 25 h 65"/>
                <a:gd name="T36" fmla="*/ 0 w 122"/>
                <a:gd name="T3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" h="65">
                  <a:moveTo>
                    <a:pt x="0" y="0"/>
                  </a:moveTo>
                  <a:lnTo>
                    <a:pt x="16" y="0"/>
                  </a:lnTo>
                  <a:lnTo>
                    <a:pt x="29" y="12"/>
                  </a:lnTo>
                  <a:lnTo>
                    <a:pt x="43" y="20"/>
                  </a:lnTo>
                  <a:lnTo>
                    <a:pt x="49" y="10"/>
                  </a:lnTo>
                  <a:lnTo>
                    <a:pt x="50" y="26"/>
                  </a:lnTo>
                  <a:lnTo>
                    <a:pt x="61" y="33"/>
                  </a:lnTo>
                  <a:lnTo>
                    <a:pt x="76" y="41"/>
                  </a:lnTo>
                  <a:lnTo>
                    <a:pt x="107" y="42"/>
                  </a:lnTo>
                  <a:lnTo>
                    <a:pt x="121" y="48"/>
                  </a:lnTo>
                  <a:lnTo>
                    <a:pt x="113" y="63"/>
                  </a:lnTo>
                  <a:lnTo>
                    <a:pt x="100" y="63"/>
                  </a:lnTo>
                  <a:lnTo>
                    <a:pt x="84" y="64"/>
                  </a:lnTo>
                  <a:lnTo>
                    <a:pt x="72" y="56"/>
                  </a:lnTo>
                  <a:lnTo>
                    <a:pt x="54" y="53"/>
                  </a:lnTo>
                  <a:lnTo>
                    <a:pt x="32" y="44"/>
                  </a:lnTo>
                  <a:lnTo>
                    <a:pt x="14" y="39"/>
                  </a:lnTo>
                  <a:lnTo>
                    <a:pt x="3" y="25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6" name="Freeform 172">
              <a:extLst>
                <a:ext uri="{FF2B5EF4-FFF2-40B4-BE49-F238E27FC236}">
                  <a16:creationId xmlns="" xmlns:a16="http://schemas.microsoft.com/office/drawing/2014/main" id="{602D2253-B9CA-47FF-8BCF-8D50758F1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4301" y="3854194"/>
              <a:ext cx="177623" cy="305768"/>
            </a:xfrm>
            <a:custGeom>
              <a:avLst/>
              <a:gdLst>
                <a:gd name="T0" fmla="*/ 14 w 115"/>
                <a:gd name="T1" fmla="*/ 178 h 199"/>
                <a:gd name="T2" fmla="*/ 21 w 115"/>
                <a:gd name="T3" fmla="*/ 167 h 199"/>
                <a:gd name="T4" fmla="*/ 30 w 115"/>
                <a:gd name="T5" fmla="*/ 146 h 199"/>
                <a:gd name="T6" fmla="*/ 18 w 115"/>
                <a:gd name="T7" fmla="*/ 135 h 199"/>
                <a:gd name="T8" fmla="*/ 13 w 115"/>
                <a:gd name="T9" fmla="*/ 116 h 199"/>
                <a:gd name="T10" fmla="*/ 11 w 115"/>
                <a:gd name="T11" fmla="*/ 105 h 199"/>
                <a:gd name="T12" fmla="*/ 15 w 115"/>
                <a:gd name="T13" fmla="*/ 79 h 199"/>
                <a:gd name="T14" fmla="*/ 3 w 115"/>
                <a:gd name="T15" fmla="*/ 65 h 199"/>
                <a:gd name="T16" fmla="*/ 0 w 115"/>
                <a:gd name="T17" fmla="*/ 54 h 199"/>
                <a:gd name="T18" fmla="*/ 2 w 115"/>
                <a:gd name="T19" fmla="*/ 27 h 199"/>
                <a:gd name="T20" fmla="*/ 16 w 115"/>
                <a:gd name="T21" fmla="*/ 21 h 199"/>
                <a:gd name="T22" fmla="*/ 25 w 115"/>
                <a:gd name="T23" fmla="*/ 14 h 199"/>
                <a:gd name="T24" fmla="*/ 32 w 115"/>
                <a:gd name="T25" fmla="*/ 0 h 199"/>
                <a:gd name="T26" fmla="*/ 34 w 115"/>
                <a:gd name="T27" fmla="*/ 13 h 199"/>
                <a:gd name="T28" fmla="*/ 38 w 115"/>
                <a:gd name="T29" fmla="*/ 27 h 199"/>
                <a:gd name="T30" fmla="*/ 45 w 115"/>
                <a:gd name="T31" fmla="*/ 34 h 199"/>
                <a:gd name="T32" fmla="*/ 56 w 115"/>
                <a:gd name="T33" fmla="*/ 38 h 199"/>
                <a:gd name="T34" fmla="*/ 70 w 115"/>
                <a:gd name="T35" fmla="*/ 58 h 199"/>
                <a:gd name="T36" fmla="*/ 82 w 115"/>
                <a:gd name="T37" fmla="*/ 48 h 199"/>
                <a:gd name="T38" fmla="*/ 93 w 115"/>
                <a:gd name="T39" fmla="*/ 60 h 199"/>
                <a:gd name="T40" fmla="*/ 101 w 115"/>
                <a:gd name="T41" fmla="*/ 80 h 199"/>
                <a:gd name="T42" fmla="*/ 106 w 115"/>
                <a:gd name="T43" fmla="*/ 91 h 199"/>
                <a:gd name="T44" fmla="*/ 114 w 115"/>
                <a:gd name="T45" fmla="*/ 93 h 199"/>
                <a:gd name="T46" fmla="*/ 114 w 115"/>
                <a:gd name="T47" fmla="*/ 116 h 199"/>
                <a:gd name="T48" fmla="*/ 99 w 115"/>
                <a:gd name="T49" fmla="*/ 119 h 199"/>
                <a:gd name="T50" fmla="*/ 85 w 115"/>
                <a:gd name="T51" fmla="*/ 110 h 199"/>
                <a:gd name="T52" fmla="*/ 70 w 115"/>
                <a:gd name="T53" fmla="*/ 124 h 199"/>
                <a:gd name="T54" fmla="*/ 64 w 115"/>
                <a:gd name="T55" fmla="*/ 141 h 199"/>
                <a:gd name="T56" fmla="*/ 50 w 115"/>
                <a:gd name="T57" fmla="*/ 139 h 199"/>
                <a:gd name="T58" fmla="*/ 40 w 115"/>
                <a:gd name="T59" fmla="*/ 170 h 199"/>
                <a:gd name="T60" fmla="*/ 49 w 115"/>
                <a:gd name="T61" fmla="*/ 185 h 199"/>
                <a:gd name="T62" fmla="*/ 36 w 115"/>
                <a:gd name="T63" fmla="*/ 198 h 199"/>
                <a:gd name="T64" fmla="*/ 25 w 115"/>
                <a:gd name="T65" fmla="*/ 190 h 199"/>
                <a:gd name="T66" fmla="*/ 14 w 115"/>
                <a:gd name="T67" fmla="*/ 17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5" h="199">
                  <a:moveTo>
                    <a:pt x="14" y="178"/>
                  </a:moveTo>
                  <a:lnTo>
                    <a:pt x="21" y="167"/>
                  </a:lnTo>
                  <a:lnTo>
                    <a:pt x="30" y="146"/>
                  </a:lnTo>
                  <a:lnTo>
                    <a:pt x="18" y="135"/>
                  </a:lnTo>
                  <a:lnTo>
                    <a:pt x="13" y="116"/>
                  </a:lnTo>
                  <a:lnTo>
                    <a:pt x="11" y="105"/>
                  </a:lnTo>
                  <a:lnTo>
                    <a:pt x="15" y="79"/>
                  </a:lnTo>
                  <a:lnTo>
                    <a:pt x="3" y="65"/>
                  </a:lnTo>
                  <a:lnTo>
                    <a:pt x="0" y="54"/>
                  </a:lnTo>
                  <a:lnTo>
                    <a:pt x="2" y="27"/>
                  </a:lnTo>
                  <a:lnTo>
                    <a:pt x="16" y="21"/>
                  </a:lnTo>
                  <a:lnTo>
                    <a:pt x="25" y="14"/>
                  </a:lnTo>
                  <a:lnTo>
                    <a:pt x="32" y="0"/>
                  </a:lnTo>
                  <a:lnTo>
                    <a:pt x="34" y="13"/>
                  </a:lnTo>
                  <a:lnTo>
                    <a:pt x="38" y="27"/>
                  </a:lnTo>
                  <a:lnTo>
                    <a:pt x="45" y="34"/>
                  </a:lnTo>
                  <a:lnTo>
                    <a:pt x="56" y="38"/>
                  </a:lnTo>
                  <a:lnTo>
                    <a:pt x="70" y="58"/>
                  </a:lnTo>
                  <a:lnTo>
                    <a:pt x="82" y="48"/>
                  </a:lnTo>
                  <a:lnTo>
                    <a:pt x="93" y="60"/>
                  </a:lnTo>
                  <a:lnTo>
                    <a:pt x="101" y="80"/>
                  </a:lnTo>
                  <a:lnTo>
                    <a:pt x="106" y="91"/>
                  </a:lnTo>
                  <a:lnTo>
                    <a:pt x="114" y="93"/>
                  </a:lnTo>
                  <a:lnTo>
                    <a:pt x="114" y="116"/>
                  </a:lnTo>
                  <a:lnTo>
                    <a:pt x="99" y="119"/>
                  </a:lnTo>
                  <a:lnTo>
                    <a:pt x="85" y="110"/>
                  </a:lnTo>
                  <a:lnTo>
                    <a:pt x="70" y="124"/>
                  </a:lnTo>
                  <a:lnTo>
                    <a:pt x="64" y="141"/>
                  </a:lnTo>
                  <a:lnTo>
                    <a:pt x="50" y="139"/>
                  </a:lnTo>
                  <a:lnTo>
                    <a:pt x="40" y="170"/>
                  </a:lnTo>
                  <a:lnTo>
                    <a:pt x="49" y="185"/>
                  </a:lnTo>
                  <a:lnTo>
                    <a:pt x="36" y="198"/>
                  </a:lnTo>
                  <a:lnTo>
                    <a:pt x="25" y="190"/>
                  </a:lnTo>
                  <a:lnTo>
                    <a:pt x="14" y="17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7" name="Freeform 173">
              <a:extLst>
                <a:ext uri="{FF2B5EF4-FFF2-40B4-BE49-F238E27FC236}">
                  <a16:creationId xmlns="" xmlns:a16="http://schemas.microsoft.com/office/drawing/2014/main" id="{6E3FEDD5-E7F2-4990-B6F7-31164E938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3556" y="2087075"/>
              <a:ext cx="298792" cy="254807"/>
            </a:xfrm>
            <a:custGeom>
              <a:avLst/>
              <a:gdLst>
                <a:gd name="T0" fmla="*/ 47 w 193"/>
                <a:gd name="T1" fmla="*/ 94 h 166"/>
                <a:gd name="T2" fmla="*/ 58 w 193"/>
                <a:gd name="T3" fmla="*/ 84 h 166"/>
                <a:gd name="T4" fmla="*/ 63 w 193"/>
                <a:gd name="T5" fmla="*/ 77 h 166"/>
                <a:gd name="T6" fmla="*/ 80 w 193"/>
                <a:gd name="T7" fmla="*/ 64 h 166"/>
                <a:gd name="T8" fmla="*/ 100 w 193"/>
                <a:gd name="T9" fmla="*/ 53 h 166"/>
                <a:gd name="T10" fmla="*/ 122 w 193"/>
                <a:gd name="T11" fmla="*/ 37 h 166"/>
                <a:gd name="T12" fmla="*/ 135 w 193"/>
                <a:gd name="T13" fmla="*/ 32 h 166"/>
                <a:gd name="T14" fmla="*/ 162 w 193"/>
                <a:gd name="T15" fmla="*/ 23 h 166"/>
                <a:gd name="T16" fmla="*/ 183 w 193"/>
                <a:gd name="T17" fmla="*/ 16 h 166"/>
                <a:gd name="T18" fmla="*/ 192 w 193"/>
                <a:gd name="T19" fmla="*/ 11 h 166"/>
                <a:gd name="T20" fmla="*/ 185 w 193"/>
                <a:gd name="T21" fmla="*/ 2 h 166"/>
                <a:gd name="T22" fmla="*/ 161 w 193"/>
                <a:gd name="T23" fmla="*/ 0 h 166"/>
                <a:gd name="T24" fmla="*/ 145 w 193"/>
                <a:gd name="T25" fmla="*/ 13 h 166"/>
                <a:gd name="T26" fmla="*/ 122 w 193"/>
                <a:gd name="T27" fmla="*/ 19 h 166"/>
                <a:gd name="T28" fmla="*/ 94 w 193"/>
                <a:gd name="T29" fmla="*/ 20 h 166"/>
                <a:gd name="T30" fmla="*/ 80 w 193"/>
                <a:gd name="T31" fmla="*/ 32 h 166"/>
                <a:gd name="T32" fmla="*/ 64 w 193"/>
                <a:gd name="T33" fmla="*/ 32 h 166"/>
                <a:gd name="T34" fmla="*/ 57 w 193"/>
                <a:gd name="T35" fmla="*/ 44 h 166"/>
                <a:gd name="T36" fmla="*/ 32 w 193"/>
                <a:gd name="T37" fmla="*/ 49 h 166"/>
                <a:gd name="T38" fmla="*/ 28 w 193"/>
                <a:gd name="T39" fmla="*/ 67 h 166"/>
                <a:gd name="T40" fmla="*/ 27 w 193"/>
                <a:gd name="T41" fmla="*/ 77 h 166"/>
                <a:gd name="T42" fmla="*/ 16 w 193"/>
                <a:gd name="T43" fmla="*/ 76 h 166"/>
                <a:gd name="T44" fmla="*/ 16 w 193"/>
                <a:gd name="T45" fmla="*/ 79 h 166"/>
                <a:gd name="T46" fmla="*/ 17 w 193"/>
                <a:gd name="T47" fmla="*/ 84 h 166"/>
                <a:gd name="T48" fmla="*/ 13 w 193"/>
                <a:gd name="T49" fmla="*/ 92 h 166"/>
                <a:gd name="T50" fmla="*/ 6 w 193"/>
                <a:gd name="T51" fmla="*/ 97 h 166"/>
                <a:gd name="T52" fmla="*/ 2 w 193"/>
                <a:gd name="T53" fmla="*/ 113 h 166"/>
                <a:gd name="T54" fmla="*/ 0 w 193"/>
                <a:gd name="T55" fmla="*/ 132 h 166"/>
                <a:gd name="T56" fmla="*/ 12 w 193"/>
                <a:gd name="T57" fmla="*/ 139 h 166"/>
                <a:gd name="T58" fmla="*/ 23 w 193"/>
                <a:gd name="T59" fmla="*/ 162 h 166"/>
                <a:gd name="T60" fmla="*/ 41 w 193"/>
                <a:gd name="T61" fmla="*/ 165 h 166"/>
                <a:gd name="T62" fmla="*/ 66 w 193"/>
                <a:gd name="T63" fmla="*/ 162 h 166"/>
                <a:gd name="T64" fmla="*/ 68 w 193"/>
                <a:gd name="T65" fmla="*/ 152 h 166"/>
                <a:gd name="T66" fmla="*/ 53 w 193"/>
                <a:gd name="T67" fmla="*/ 144 h 166"/>
                <a:gd name="T68" fmla="*/ 43 w 193"/>
                <a:gd name="T69" fmla="*/ 134 h 166"/>
                <a:gd name="T70" fmla="*/ 43 w 193"/>
                <a:gd name="T71" fmla="*/ 114 h 166"/>
                <a:gd name="T72" fmla="*/ 47 w 193"/>
                <a:gd name="T73" fmla="*/ 98 h 166"/>
                <a:gd name="T74" fmla="*/ 47 w 193"/>
                <a:gd name="T75" fmla="*/ 9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3" h="166">
                  <a:moveTo>
                    <a:pt x="47" y="94"/>
                  </a:moveTo>
                  <a:lnTo>
                    <a:pt x="58" y="84"/>
                  </a:lnTo>
                  <a:lnTo>
                    <a:pt x="63" y="77"/>
                  </a:lnTo>
                  <a:lnTo>
                    <a:pt x="80" y="64"/>
                  </a:lnTo>
                  <a:lnTo>
                    <a:pt x="100" y="53"/>
                  </a:lnTo>
                  <a:lnTo>
                    <a:pt x="122" y="37"/>
                  </a:lnTo>
                  <a:lnTo>
                    <a:pt x="135" y="32"/>
                  </a:lnTo>
                  <a:lnTo>
                    <a:pt x="162" y="23"/>
                  </a:lnTo>
                  <a:lnTo>
                    <a:pt x="183" y="16"/>
                  </a:lnTo>
                  <a:lnTo>
                    <a:pt x="192" y="11"/>
                  </a:lnTo>
                  <a:lnTo>
                    <a:pt x="185" y="2"/>
                  </a:lnTo>
                  <a:lnTo>
                    <a:pt x="161" y="0"/>
                  </a:lnTo>
                  <a:lnTo>
                    <a:pt x="145" y="13"/>
                  </a:lnTo>
                  <a:lnTo>
                    <a:pt x="122" y="19"/>
                  </a:lnTo>
                  <a:lnTo>
                    <a:pt x="94" y="20"/>
                  </a:lnTo>
                  <a:lnTo>
                    <a:pt x="80" y="32"/>
                  </a:lnTo>
                  <a:lnTo>
                    <a:pt x="64" y="32"/>
                  </a:lnTo>
                  <a:lnTo>
                    <a:pt x="57" y="44"/>
                  </a:lnTo>
                  <a:lnTo>
                    <a:pt x="32" y="49"/>
                  </a:lnTo>
                  <a:lnTo>
                    <a:pt x="28" y="67"/>
                  </a:lnTo>
                  <a:lnTo>
                    <a:pt x="27" y="77"/>
                  </a:lnTo>
                  <a:lnTo>
                    <a:pt x="16" y="76"/>
                  </a:lnTo>
                  <a:lnTo>
                    <a:pt x="16" y="79"/>
                  </a:lnTo>
                  <a:lnTo>
                    <a:pt x="17" y="84"/>
                  </a:lnTo>
                  <a:lnTo>
                    <a:pt x="13" y="92"/>
                  </a:lnTo>
                  <a:lnTo>
                    <a:pt x="6" y="97"/>
                  </a:lnTo>
                  <a:lnTo>
                    <a:pt x="2" y="113"/>
                  </a:lnTo>
                  <a:lnTo>
                    <a:pt x="0" y="132"/>
                  </a:lnTo>
                  <a:lnTo>
                    <a:pt x="12" y="139"/>
                  </a:lnTo>
                  <a:lnTo>
                    <a:pt x="23" y="162"/>
                  </a:lnTo>
                  <a:lnTo>
                    <a:pt x="41" y="165"/>
                  </a:lnTo>
                  <a:lnTo>
                    <a:pt x="66" y="162"/>
                  </a:lnTo>
                  <a:lnTo>
                    <a:pt x="68" y="152"/>
                  </a:lnTo>
                  <a:lnTo>
                    <a:pt x="53" y="144"/>
                  </a:lnTo>
                  <a:lnTo>
                    <a:pt x="43" y="134"/>
                  </a:lnTo>
                  <a:lnTo>
                    <a:pt x="43" y="114"/>
                  </a:lnTo>
                  <a:lnTo>
                    <a:pt x="47" y="98"/>
                  </a:lnTo>
                  <a:lnTo>
                    <a:pt x="47" y="9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8" name="Freeform 174">
              <a:extLst>
                <a:ext uri="{FF2B5EF4-FFF2-40B4-BE49-F238E27FC236}">
                  <a16:creationId xmlns="" xmlns:a16="http://schemas.microsoft.com/office/drawing/2014/main" id="{BC28E9F2-9D39-4B23-9104-B7A31504E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871" y="1884606"/>
              <a:ext cx="104646" cy="79886"/>
            </a:xfrm>
            <a:custGeom>
              <a:avLst/>
              <a:gdLst>
                <a:gd name="T0" fmla="*/ 33 w 67"/>
                <a:gd name="T1" fmla="*/ 7 h 52"/>
                <a:gd name="T2" fmla="*/ 22 w 67"/>
                <a:gd name="T3" fmla="*/ 17 h 52"/>
                <a:gd name="T4" fmla="*/ 11 w 67"/>
                <a:gd name="T5" fmla="*/ 19 h 52"/>
                <a:gd name="T6" fmla="*/ 0 w 67"/>
                <a:gd name="T7" fmla="*/ 26 h 52"/>
                <a:gd name="T8" fmla="*/ 8 w 67"/>
                <a:gd name="T9" fmla="*/ 40 h 52"/>
                <a:gd name="T10" fmla="*/ 25 w 67"/>
                <a:gd name="T11" fmla="*/ 51 h 52"/>
                <a:gd name="T12" fmla="*/ 48 w 67"/>
                <a:gd name="T13" fmla="*/ 41 h 52"/>
                <a:gd name="T14" fmla="*/ 66 w 67"/>
                <a:gd name="T15" fmla="*/ 32 h 52"/>
                <a:gd name="T16" fmla="*/ 62 w 67"/>
                <a:gd name="T17" fmla="*/ 11 h 52"/>
                <a:gd name="T18" fmla="*/ 43 w 67"/>
                <a:gd name="T19" fmla="*/ 0 h 52"/>
                <a:gd name="T20" fmla="*/ 33 w 67"/>
                <a:gd name="T2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52">
                  <a:moveTo>
                    <a:pt x="33" y="7"/>
                  </a:moveTo>
                  <a:lnTo>
                    <a:pt x="22" y="1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8" y="40"/>
                  </a:lnTo>
                  <a:lnTo>
                    <a:pt x="25" y="51"/>
                  </a:lnTo>
                  <a:lnTo>
                    <a:pt x="48" y="41"/>
                  </a:lnTo>
                  <a:lnTo>
                    <a:pt x="66" y="32"/>
                  </a:lnTo>
                  <a:lnTo>
                    <a:pt x="62" y="11"/>
                  </a:lnTo>
                  <a:lnTo>
                    <a:pt x="43" y="0"/>
                  </a:lnTo>
                  <a:lnTo>
                    <a:pt x="33" y="7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9" name="Freeform 175">
              <a:extLst>
                <a:ext uri="{FF2B5EF4-FFF2-40B4-BE49-F238E27FC236}">
                  <a16:creationId xmlns="" xmlns:a16="http://schemas.microsoft.com/office/drawing/2014/main" id="{098112FF-840F-4D15-8679-065E0BDAF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094" y="1942454"/>
              <a:ext cx="100516" cy="67490"/>
            </a:xfrm>
            <a:custGeom>
              <a:avLst/>
              <a:gdLst>
                <a:gd name="T0" fmla="*/ 17 w 64"/>
                <a:gd name="T1" fmla="*/ 15 h 44"/>
                <a:gd name="T2" fmla="*/ 24 w 64"/>
                <a:gd name="T3" fmla="*/ 3 h 44"/>
                <a:gd name="T4" fmla="*/ 36 w 64"/>
                <a:gd name="T5" fmla="*/ 0 h 44"/>
                <a:gd name="T6" fmla="*/ 46 w 64"/>
                <a:gd name="T7" fmla="*/ 3 h 44"/>
                <a:gd name="T8" fmla="*/ 56 w 64"/>
                <a:gd name="T9" fmla="*/ 17 h 44"/>
                <a:gd name="T10" fmla="*/ 56 w 64"/>
                <a:gd name="T11" fmla="*/ 28 h 44"/>
                <a:gd name="T12" fmla="*/ 63 w 64"/>
                <a:gd name="T13" fmla="*/ 26 h 44"/>
                <a:gd name="T14" fmla="*/ 63 w 64"/>
                <a:gd name="T15" fmla="*/ 37 h 44"/>
                <a:gd name="T16" fmla="*/ 41 w 64"/>
                <a:gd name="T17" fmla="*/ 43 h 44"/>
                <a:gd name="T18" fmla="*/ 21 w 64"/>
                <a:gd name="T19" fmla="*/ 34 h 44"/>
                <a:gd name="T20" fmla="*/ 0 w 64"/>
                <a:gd name="T21" fmla="*/ 26 h 44"/>
                <a:gd name="T22" fmla="*/ 4 w 64"/>
                <a:gd name="T23" fmla="*/ 16 h 44"/>
                <a:gd name="T24" fmla="*/ 17 w 64"/>
                <a:gd name="T25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44">
                  <a:moveTo>
                    <a:pt x="17" y="15"/>
                  </a:moveTo>
                  <a:lnTo>
                    <a:pt x="24" y="3"/>
                  </a:lnTo>
                  <a:lnTo>
                    <a:pt x="36" y="0"/>
                  </a:lnTo>
                  <a:lnTo>
                    <a:pt x="46" y="3"/>
                  </a:lnTo>
                  <a:lnTo>
                    <a:pt x="56" y="17"/>
                  </a:lnTo>
                  <a:lnTo>
                    <a:pt x="56" y="28"/>
                  </a:lnTo>
                  <a:lnTo>
                    <a:pt x="63" y="26"/>
                  </a:lnTo>
                  <a:lnTo>
                    <a:pt x="63" y="37"/>
                  </a:lnTo>
                  <a:lnTo>
                    <a:pt x="41" y="43"/>
                  </a:lnTo>
                  <a:lnTo>
                    <a:pt x="21" y="34"/>
                  </a:lnTo>
                  <a:lnTo>
                    <a:pt x="0" y="26"/>
                  </a:lnTo>
                  <a:lnTo>
                    <a:pt x="4" y="16"/>
                  </a:lnTo>
                  <a:lnTo>
                    <a:pt x="17" y="15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70" name="Freeform 176">
              <a:extLst>
                <a:ext uri="{FF2B5EF4-FFF2-40B4-BE49-F238E27FC236}">
                  <a16:creationId xmlns="" xmlns:a16="http://schemas.microsoft.com/office/drawing/2014/main" id="{D56519AE-C83B-46DA-A6A5-4AC4D12B7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8625" y="1970001"/>
              <a:ext cx="82615" cy="66112"/>
            </a:xfrm>
            <a:custGeom>
              <a:avLst/>
              <a:gdLst>
                <a:gd name="T0" fmla="*/ 7 w 54"/>
                <a:gd name="T1" fmla="*/ 19 h 43"/>
                <a:gd name="T2" fmla="*/ 12 w 54"/>
                <a:gd name="T3" fmla="*/ 8 h 43"/>
                <a:gd name="T4" fmla="*/ 24 w 54"/>
                <a:gd name="T5" fmla="*/ 0 h 43"/>
                <a:gd name="T6" fmla="*/ 27 w 54"/>
                <a:gd name="T7" fmla="*/ 8 h 43"/>
                <a:gd name="T8" fmla="*/ 33 w 54"/>
                <a:gd name="T9" fmla="*/ 11 h 43"/>
                <a:gd name="T10" fmla="*/ 41 w 54"/>
                <a:gd name="T11" fmla="*/ 11 h 43"/>
                <a:gd name="T12" fmla="*/ 51 w 54"/>
                <a:gd name="T13" fmla="*/ 15 h 43"/>
                <a:gd name="T14" fmla="*/ 53 w 54"/>
                <a:gd name="T15" fmla="*/ 27 h 43"/>
                <a:gd name="T16" fmla="*/ 46 w 54"/>
                <a:gd name="T17" fmla="*/ 39 h 43"/>
                <a:gd name="T18" fmla="*/ 29 w 54"/>
                <a:gd name="T19" fmla="*/ 42 h 43"/>
                <a:gd name="T20" fmla="*/ 7 w 54"/>
                <a:gd name="T21" fmla="*/ 39 h 43"/>
                <a:gd name="T22" fmla="*/ 0 w 54"/>
                <a:gd name="T23" fmla="*/ 33 h 43"/>
                <a:gd name="T24" fmla="*/ 7 w 54"/>
                <a:gd name="T25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43">
                  <a:moveTo>
                    <a:pt x="7" y="19"/>
                  </a:moveTo>
                  <a:lnTo>
                    <a:pt x="12" y="8"/>
                  </a:lnTo>
                  <a:lnTo>
                    <a:pt x="24" y="0"/>
                  </a:lnTo>
                  <a:lnTo>
                    <a:pt x="27" y="8"/>
                  </a:lnTo>
                  <a:lnTo>
                    <a:pt x="33" y="11"/>
                  </a:lnTo>
                  <a:lnTo>
                    <a:pt x="41" y="11"/>
                  </a:lnTo>
                  <a:lnTo>
                    <a:pt x="51" y="15"/>
                  </a:lnTo>
                  <a:lnTo>
                    <a:pt x="53" y="27"/>
                  </a:lnTo>
                  <a:lnTo>
                    <a:pt x="46" y="39"/>
                  </a:lnTo>
                  <a:lnTo>
                    <a:pt x="29" y="42"/>
                  </a:lnTo>
                  <a:lnTo>
                    <a:pt x="7" y="39"/>
                  </a:lnTo>
                  <a:lnTo>
                    <a:pt x="0" y="33"/>
                  </a:lnTo>
                  <a:lnTo>
                    <a:pt x="7" y="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71" name="Freeform 177">
              <a:extLst>
                <a:ext uri="{FF2B5EF4-FFF2-40B4-BE49-F238E27FC236}">
                  <a16:creationId xmlns="" xmlns:a16="http://schemas.microsoft.com/office/drawing/2014/main" id="{C7325BE3-072B-4466-AFF0-87861AAE6C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5640" y="2110489"/>
              <a:ext cx="145954" cy="67490"/>
            </a:xfrm>
            <a:custGeom>
              <a:avLst/>
              <a:gdLst>
                <a:gd name="T0" fmla="*/ 51 w 94"/>
                <a:gd name="T1" fmla="*/ 4 h 44"/>
                <a:gd name="T2" fmla="*/ 49 w 94"/>
                <a:gd name="T3" fmla="*/ 15 h 44"/>
                <a:gd name="T4" fmla="*/ 33 w 94"/>
                <a:gd name="T5" fmla="*/ 15 h 44"/>
                <a:gd name="T6" fmla="*/ 28 w 94"/>
                <a:gd name="T7" fmla="*/ 8 h 44"/>
                <a:gd name="T8" fmla="*/ 13 w 94"/>
                <a:gd name="T9" fmla="*/ 0 h 44"/>
                <a:gd name="T10" fmla="*/ 0 w 94"/>
                <a:gd name="T11" fmla="*/ 8 h 44"/>
                <a:gd name="T12" fmla="*/ 0 w 94"/>
                <a:gd name="T13" fmla="*/ 26 h 44"/>
                <a:gd name="T14" fmla="*/ 19 w 94"/>
                <a:gd name="T15" fmla="*/ 40 h 44"/>
                <a:gd name="T16" fmla="*/ 43 w 94"/>
                <a:gd name="T17" fmla="*/ 43 h 44"/>
                <a:gd name="T18" fmla="*/ 53 w 94"/>
                <a:gd name="T19" fmla="*/ 34 h 44"/>
                <a:gd name="T20" fmla="*/ 67 w 94"/>
                <a:gd name="T21" fmla="*/ 40 h 44"/>
                <a:gd name="T22" fmla="*/ 86 w 94"/>
                <a:gd name="T23" fmla="*/ 39 h 44"/>
                <a:gd name="T24" fmla="*/ 93 w 94"/>
                <a:gd name="T25" fmla="*/ 29 h 44"/>
                <a:gd name="T26" fmla="*/ 79 w 94"/>
                <a:gd name="T27" fmla="*/ 23 h 44"/>
                <a:gd name="T28" fmla="*/ 71 w 94"/>
                <a:gd name="T29" fmla="*/ 8 h 44"/>
                <a:gd name="T30" fmla="*/ 57 w 94"/>
                <a:gd name="T31" fmla="*/ 1 h 44"/>
                <a:gd name="T32" fmla="*/ 51 w 94"/>
                <a:gd name="T3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44">
                  <a:moveTo>
                    <a:pt x="51" y="4"/>
                  </a:moveTo>
                  <a:lnTo>
                    <a:pt x="49" y="15"/>
                  </a:lnTo>
                  <a:lnTo>
                    <a:pt x="33" y="15"/>
                  </a:lnTo>
                  <a:lnTo>
                    <a:pt x="28" y="8"/>
                  </a:lnTo>
                  <a:lnTo>
                    <a:pt x="13" y="0"/>
                  </a:lnTo>
                  <a:lnTo>
                    <a:pt x="0" y="8"/>
                  </a:lnTo>
                  <a:lnTo>
                    <a:pt x="0" y="26"/>
                  </a:lnTo>
                  <a:lnTo>
                    <a:pt x="19" y="40"/>
                  </a:lnTo>
                  <a:lnTo>
                    <a:pt x="43" y="43"/>
                  </a:lnTo>
                  <a:lnTo>
                    <a:pt x="53" y="34"/>
                  </a:lnTo>
                  <a:lnTo>
                    <a:pt x="67" y="40"/>
                  </a:lnTo>
                  <a:lnTo>
                    <a:pt x="86" y="39"/>
                  </a:lnTo>
                  <a:lnTo>
                    <a:pt x="93" y="29"/>
                  </a:lnTo>
                  <a:lnTo>
                    <a:pt x="79" y="23"/>
                  </a:lnTo>
                  <a:lnTo>
                    <a:pt x="71" y="8"/>
                  </a:lnTo>
                  <a:lnTo>
                    <a:pt x="57" y="1"/>
                  </a:lnTo>
                  <a:lnTo>
                    <a:pt x="51" y="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72" name="Freeform 178">
              <a:extLst>
                <a:ext uri="{FF2B5EF4-FFF2-40B4-BE49-F238E27FC236}">
                  <a16:creationId xmlns="" xmlns:a16="http://schemas.microsoft.com/office/drawing/2014/main" id="{56796B8A-4523-4CE9-BF72-643FAB55C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017" y="2132526"/>
              <a:ext cx="88123" cy="35811"/>
            </a:xfrm>
            <a:custGeom>
              <a:avLst/>
              <a:gdLst>
                <a:gd name="T0" fmla="*/ 1 w 58"/>
                <a:gd name="T1" fmla="*/ 0 h 23"/>
                <a:gd name="T2" fmla="*/ 9 w 58"/>
                <a:gd name="T3" fmla="*/ 6 h 23"/>
                <a:gd name="T4" fmla="*/ 30 w 58"/>
                <a:gd name="T5" fmla="*/ 6 h 23"/>
                <a:gd name="T6" fmla="*/ 54 w 58"/>
                <a:gd name="T7" fmla="*/ 6 h 23"/>
                <a:gd name="T8" fmla="*/ 57 w 58"/>
                <a:gd name="T9" fmla="*/ 19 h 23"/>
                <a:gd name="T10" fmla="*/ 26 w 58"/>
                <a:gd name="T11" fmla="*/ 22 h 23"/>
                <a:gd name="T12" fmla="*/ 9 w 58"/>
                <a:gd name="T13" fmla="*/ 17 h 23"/>
                <a:gd name="T14" fmla="*/ 0 w 58"/>
                <a:gd name="T15" fmla="*/ 7 h 23"/>
                <a:gd name="T16" fmla="*/ 1 w 58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3">
                  <a:moveTo>
                    <a:pt x="1" y="0"/>
                  </a:moveTo>
                  <a:lnTo>
                    <a:pt x="9" y="6"/>
                  </a:lnTo>
                  <a:lnTo>
                    <a:pt x="30" y="6"/>
                  </a:lnTo>
                  <a:lnTo>
                    <a:pt x="54" y="6"/>
                  </a:lnTo>
                  <a:lnTo>
                    <a:pt x="57" y="19"/>
                  </a:lnTo>
                  <a:lnTo>
                    <a:pt x="26" y="22"/>
                  </a:lnTo>
                  <a:lnTo>
                    <a:pt x="9" y="17"/>
                  </a:lnTo>
                  <a:lnTo>
                    <a:pt x="0" y="7"/>
                  </a:lnTo>
                  <a:lnTo>
                    <a:pt x="1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73" name="Freeform 179">
              <a:extLst>
                <a:ext uri="{FF2B5EF4-FFF2-40B4-BE49-F238E27FC236}">
                  <a16:creationId xmlns="" xmlns:a16="http://schemas.microsoft.com/office/drawing/2014/main" id="{3ECA4B20-27C8-4D30-85F2-902EA1CB4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1001" y="2289543"/>
              <a:ext cx="61961" cy="41320"/>
            </a:xfrm>
            <a:custGeom>
              <a:avLst/>
              <a:gdLst>
                <a:gd name="T0" fmla="*/ 15 w 41"/>
                <a:gd name="T1" fmla="*/ 2 h 27"/>
                <a:gd name="T2" fmla="*/ 3 w 41"/>
                <a:gd name="T3" fmla="*/ 13 h 27"/>
                <a:gd name="T4" fmla="*/ 0 w 41"/>
                <a:gd name="T5" fmla="*/ 26 h 27"/>
                <a:gd name="T6" fmla="*/ 20 w 41"/>
                <a:gd name="T7" fmla="*/ 24 h 27"/>
                <a:gd name="T8" fmla="*/ 36 w 41"/>
                <a:gd name="T9" fmla="*/ 23 h 27"/>
                <a:gd name="T10" fmla="*/ 40 w 41"/>
                <a:gd name="T11" fmla="*/ 8 h 27"/>
                <a:gd name="T12" fmla="*/ 26 w 41"/>
                <a:gd name="T13" fmla="*/ 0 h 27"/>
                <a:gd name="T14" fmla="*/ 15 w 41"/>
                <a:gd name="T1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7">
                  <a:moveTo>
                    <a:pt x="15" y="2"/>
                  </a:moveTo>
                  <a:lnTo>
                    <a:pt x="3" y="13"/>
                  </a:lnTo>
                  <a:lnTo>
                    <a:pt x="0" y="26"/>
                  </a:lnTo>
                  <a:lnTo>
                    <a:pt x="20" y="24"/>
                  </a:lnTo>
                  <a:lnTo>
                    <a:pt x="36" y="23"/>
                  </a:lnTo>
                  <a:lnTo>
                    <a:pt x="40" y="8"/>
                  </a:lnTo>
                  <a:lnTo>
                    <a:pt x="26" y="0"/>
                  </a:lnTo>
                  <a:lnTo>
                    <a:pt x="15" y="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74" name="Freeform 180">
              <a:extLst>
                <a:ext uri="{FF2B5EF4-FFF2-40B4-BE49-F238E27FC236}">
                  <a16:creationId xmlns="" xmlns:a16="http://schemas.microsoft.com/office/drawing/2014/main" id="{1432A4B3-D95C-427D-928E-9D4FE1D71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8165" y="3734365"/>
              <a:ext cx="366261" cy="411823"/>
            </a:xfrm>
            <a:custGeom>
              <a:avLst/>
              <a:gdLst>
                <a:gd name="T0" fmla="*/ 0 w 237"/>
                <a:gd name="T1" fmla="*/ 191 h 266"/>
                <a:gd name="T2" fmla="*/ 14 w 237"/>
                <a:gd name="T3" fmla="*/ 173 h 266"/>
                <a:gd name="T4" fmla="*/ 26 w 237"/>
                <a:gd name="T5" fmla="*/ 179 h 266"/>
                <a:gd name="T6" fmla="*/ 78 w 237"/>
                <a:gd name="T7" fmla="*/ 182 h 266"/>
                <a:gd name="T8" fmla="*/ 96 w 237"/>
                <a:gd name="T9" fmla="*/ 180 h 266"/>
                <a:gd name="T10" fmla="*/ 95 w 237"/>
                <a:gd name="T11" fmla="*/ 162 h 266"/>
                <a:gd name="T12" fmla="*/ 83 w 237"/>
                <a:gd name="T13" fmla="*/ 158 h 266"/>
                <a:gd name="T14" fmla="*/ 85 w 237"/>
                <a:gd name="T15" fmla="*/ 47 h 266"/>
                <a:gd name="T16" fmla="*/ 78 w 237"/>
                <a:gd name="T17" fmla="*/ 38 h 266"/>
                <a:gd name="T18" fmla="*/ 78 w 237"/>
                <a:gd name="T19" fmla="*/ 16 h 266"/>
                <a:gd name="T20" fmla="*/ 87 w 237"/>
                <a:gd name="T21" fmla="*/ 14 h 266"/>
                <a:gd name="T22" fmla="*/ 88 w 237"/>
                <a:gd name="T23" fmla="*/ 0 h 266"/>
                <a:gd name="T24" fmla="*/ 103 w 237"/>
                <a:gd name="T25" fmla="*/ 9 h 266"/>
                <a:gd name="T26" fmla="*/ 204 w 237"/>
                <a:gd name="T27" fmla="*/ 89 h 266"/>
                <a:gd name="T28" fmla="*/ 217 w 237"/>
                <a:gd name="T29" fmla="*/ 96 h 266"/>
                <a:gd name="T30" fmla="*/ 221 w 237"/>
                <a:gd name="T31" fmla="*/ 119 h 266"/>
                <a:gd name="T32" fmla="*/ 233 w 237"/>
                <a:gd name="T33" fmla="*/ 117 h 266"/>
                <a:gd name="T34" fmla="*/ 236 w 237"/>
                <a:gd name="T35" fmla="*/ 164 h 266"/>
                <a:gd name="T36" fmla="*/ 226 w 237"/>
                <a:gd name="T37" fmla="*/ 166 h 266"/>
                <a:gd name="T38" fmla="*/ 226 w 237"/>
                <a:gd name="T39" fmla="*/ 174 h 266"/>
                <a:gd name="T40" fmla="*/ 188 w 237"/>
                <a:gd name="T41" fmla="*/ 179 h 266"/>
                <a:gd name="T42" fmla="*/ 177 w 237"/>
                <a:gd name="T43" fmla="*/ 187 h 266"/>
                <a:gd name="T44" fmla="*/ 153 w 237"/>
                <a:gd name="T45" fmla="*/ 186 h 266"/>
                <a:gd name="T46" fmla="*/ 145 w 237"/>
                <a:gd name="T47" fmla="*/ 196 h 266"/>
                <a:gd name="T48" fmla="*/ 137 w 237"/>
                <a:gd name="T49" fmla="*/ 203 h 266"/>
                <a:gd name="T50" fmla="*/ 118 w 237"/>
                <a:gd name="T51" fmla="*/ 209 h 266"/>
                <a:gd name="T52" fmla="*/ 115 w 237"/>
                <a:gd name="T53" fmla="*/ 217 h 266"/>
                <a:gd name="T54" fmla="*/ 110 w 237"/>
                <a:gd name="T55" fmla="*/ 228 h 266"/>
                <a:gd name="T56" fmla="*/ 100 w 237"/>
                <a:gd name="T57" fmla="*/ 242 h 266"/>
                <a:gd name="T58" fmla="*/ 95 w 237"/>
                <a:gd name="T59" fmla="*/ 262 h 266"/>
                <a:gd name="T60" fmla="*/ 78 w 237"/>
                <a:gd name="T61" fmla="*/ 264 h 266"/>
                <a:gd name="T62" fmla="*/ 65 w 237"/>
                <a:gd name="T63" fmla="*/ 265 h 266"/>
                <a:gd name="T64" fmla="*/ 60 w 237"/>
                <a:gd name="T65" fmla="*/ 246 h 266"/>
                <a:gd name="T66" fmla="*/ 49 w 237"/>
                <a:gd name="T67" fmla="*/ 235 h 266"/>
                <a:gd name="T68" fmla="*/ 33 w 237"/>
                <a:gd name="T69" fmla="*/ 231 h 266"/>
                <a:gd name="T70" fmla="*/ 19 w 237"/>
                <a:gd name="T71" fmla="*/ 227 h 266"/>
                <a:gd name="T72" fmla="*/ 11 w 237"/>
                <a:gd name="T73" fmla="*/ 210 h 266"/>
                <a:gd name="T74" fmla="*/ 3 w 237"/>
                <a:gd name="T75" fmla="*/ 204 h 266"/>
                <a:gd name="T76" fmla="*/ 0 w 237"/>
                <a:gd name="T77" fmla="*/ 19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7" h="266">
                  <a:moveTo>
                    <a:pt x="0" y="191"/>
                  </a:moveTo>
                  <a:lnTo>
                    <a:pt x="14" y="173"/>
                  </a:lnTo>
                  <a:lnTo>
                    <a:pt x="26" y="179"/>
                  </a:lnTo>
                  <a:lnTo>
                    <a:pt x="78" y="182"/>
                  </a:lnTo>
                  <a:lnTo>
                    <a:pt x="96" y="180"/>
                  </a:lnTo>
                  <a:lnTo>
                    <a:pt x="95" y="162"/>
                  </a:lnTo>
                  <a:lnTo>
                    <a:pt x="83" y="158"/>
                  </a:lnTo>
                  <a:lnTo>
                    <a:pt x="85" y="47"/>
                  </a:lnTo>
                  <a:lnTo>
                    <a:pt x="78" y="38"/>
                  </a:lnTo>
                  <a:lnTo>
                    <a:pt x="78" y="16"/>
                  </a:lnTo>
                  <a:lnTo>
                    <a:pt x="87" y="14"/>
                  </a:lnTo>
                  <a:lnTo>
                    <a:pt x="88" y="0"/>
                  </a:lnTo>
                  <a:lnTo>
                    <a:pt x="103" y="9"/>
                  </a:lnTo>
                  <a:lnTo>
                    <a:pt x="204" y="89"/>
                  </a:lnTo>
                  <a:lnTo>
                    <a:pt x="217" y="96"/>
                  </a:lnTo>
                  <a:lnTo>
                    <a:pt x="221" y="119"/>
                  </a:lnTo>
                  <a:lnTo>
                    <a:pt x="233" y="117"/>
                  </a:lnTo>
                  <a:lnTo>
                    <a:pt x="236" y="164"/>
                  </a:lnTo>
                  <a:lnTo>
                    <a:pt x="226" y="166"/>
                  </a:lnTo>
                  <a:lnTo>
                    <a:pt x="226" y="174"/>
                  </a:lnTo>
                  <a:lnTo>
                    <a:pt x="188" y="179"/>
                  </a:lnTo>
                  <a:lnTo>
                    <a:pt x="177" y="187"/>
                  </a:lnTo>
                  <a:lnTo>
                    <a:pt x="153" y="186"/>
                  </a:lnTo>
                  <a:lnTo>
                    <a:pt x="145" y="196"/>
                  </a:lnTo>
                  <a:lnTo>
                    <a:pt x="137" y="203"/>
                  </a:lnTo>
                  <a:lnTo>
                    <a:pt x="118" y="209"/>
                  </a:lnTo>
                  <a:lnTo>
                    <a:pt x="115" y="217"/>
                  </a:lnTo>
                  <a:lnTo>
                    <a:pt x="110" y="228"/>
                  </a:lnTo>
                  <a:lnTo>
                    <a:pt x="100" y="242"/>
                  </a:lnTo>
                  <a:lnTo>
                    <a:pt x="95" y="262"/>
                  </a:lnTo>
                  <a:lnTo>
                    <a:pt x="78" y="264"/>
                  </a:lnTo>
                  <a:lnTo>
                    <a:pt x="65" y="265"/>
                  </a:lnTo>
                  <a:lnTo>
                    <a:pt x="60" y="246"/>
                  </a:lnTo>
                  <a:lnTo>
                    <a:pt x="49" y="235"/>
                  </a:lnTo>
                  <a:lnTo>
                    <a:pt x="33" y="231"/>
                  </a:lnTo>
                  <a:lnTo>
                    <a:pt x="19" y="227"/>
                  </a:lnTo>
                  <a:lnTo>
                    <a:pt x="11" y="210"/>
                  </a:lnTo>
                  <a:lnTo>
                    <a:pt x="3" y="204"/>
                  </a:lnTo>
                  <a:lnTo>
                    <a:pt x="0" y="191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75" name="Freeform 181">
              <a:extLst>
                <a:ext uri="{FF2B5EF4-FFF2-40B4-BE49-F238E27FC236}">
                  <a16:creationId xmlns="" xmlns:a16="http://schemas.microsoft.com/office/drawing/2014/main" id="{7D58172B-69B4-4CC4-9DD4-D256A8942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1742" y="4049775"/>
              <a:ext cx="243716" cy="242411"/>
            </a:xfrm>
            <a:custGeom>
              <a:avLst/>
              <a:gdLst>
                <a:gd name="T0" fmla="*/ 126 w 158"/>
                <a:gd name="T1" fmla="*/ 101 h 156"/>
                <a:gd name="T2" fmla="*/ 135 w 158"/>
                <a:gd name="T3" fmla="*/ 84 h 156"/>
                <a:gd name="T4" fmla="*/ 142 w 158"/>
                <a:gd name="T5" fmla="*/ 57 h 156"/>
                <a:gd name="T6" fmla="*/ 146 w 158"/>
                <a:gd name="T7" fmla="*/ 49 h 156"/>
                <a:gd name="T8" fmla="*/ 154 w 158"/>
                <a:gd name="T9" fmla="*/ 44 h 156"/>
                <a:gd name="T10" fmla="*/ 157 w 158"/>
                <a:gd name="T11" fmla="*/ 24 h 156"/>
                <a:gd name="T12" fmla="*/ 154 w 158"/>
                <a:gd name="T13" fmla="*/ 0 h 156"/>
                <a:gd name="T14" fmla="*/ 143 w 158"/>
                <a:gd name="T15" fmla="*/ 6 h 156"/>
                <a:gd name="T16" fmla="*/ 137 w 158"/>
                <a:gd name="T17" fmla="*/ 13 h 156"/>
                <a:gd name="T18" fmla="*/ 129 w 158"/>
                <a:gd name="T19" fmla="*/ 6 h 156"/>
                <a:gd name="T20" fmla="*/ 111 w 158"/>
                <a:gd name="T21" fmla="*/ 6 h 156"/>
                <a:gd name="T22" fmla="*/ 109 w 158"/>
                <a:gd name="T23" fmla="*/ 13 h 156"/>
                <a:gd name="T24" fmla="*/ 96 w 158"/>
                <a:gd name="T25" fmla="*/ 13 h 156"/>
                <a:gd name="T26" fmla="*/ 89 w 158"/>
                <a:gd name="T27" fmla="*/ 4 h 156"/>
                <a:gd name="T28" fmla="*/ 78 w 158"/>
                <a:gd name="T29" fmla="*/ 6 h 156"/>
                <a:gd name="T30" fmla="*/ 60 w 158"/>
                <a:gd name="T31" fmla="*/ 7 h 156"/>
                <a:gd name="T32" fmla="*/ 59 w 158"/>
                <a:gd name="T33" fmla="*/ 13 h 156"/>
                <a:gd name="T34" fmla="*/ 52 w 158"/>
                <a:gd name="T35" fmla="*/ 3 h 156"/>
                <a:gd name="T36" fmla="*/ 41 w 158"/>
                <a:gd name="T37" fmla="*/ 2 h 156"/>
                <a:gd name="T38" fmla="*/ 28 w 158"/>
                <a:gd name="T39" fmla="*/ 6 h 156"/>
                <a:gd name="T40" fmla="*/ 23 w 158"/>
                <a:gd name="T41" fmla="*/ 16 h 156"/>
                <a:gd name="T42" fmla="*/ 18 w 158"/>
                <a:gd name="T43" fmla="*/ 23 h 156"/>
                <a:gd name="T44" fmla="*/ 14 w 158"/>
                <a:gd name="T45" fmla="*/ 23 h 156"/>
                <a:gd name="T46" fmla="*/ 16 w 158"/>
                <a:gd name="T47" fmla="*/ 42 h 156"/>
                <a:gd name="T48" fmla="*/ 8 w 158"/>
                <a:gd name="T49" fmla="*/ 74 h 156"/>
                <a:gd name="T50" fmla="*/ 0 w 158"/>
                <a:gd name="T51" fmla="*/ 85 h 156"/>
                <a:gd name="T52" fmla="*/ 3 w 158"/>
                <a:gd name="T53" fmla="*/ 117 h 156"/>
                <a:gd name="T54" fmla="*/ 15 w 158"/>
                <a:gd name="T55" fmla="*/ 119 h 156"/>
                <a:gd name="T56" fmla="*/ 28 w 158"/>
                <a:gd name="T57" fmla="*/ 117 h 156"/>
                <a:gd name="T58" fmla="*/ 34 w 158"/>
                <a:gd name="T59" fmla="*/ 124 h 156"/>
                <a:gd name="T60" fmla="*/ 40 w 158"/>
                <a:gd name="T61" fmla="*/ 132 h 156"/>
                <a:gd name="T62" fmla="*/ 39 w 158"/>
                <a:gd name="T63" fmla="*/ 147 h 156"/>
                <a:gd name="T64" fmla="*/ 50 w 158"/>
                <a:gd name="T65" fmla="*/ 154 h 156"/>
                <a:gd name="T66" fmla="*/ 63 w 158"/>
                <a:gd name="T67" fmla="*/ 155 h 156"/>
                <a:gd name="T68" fmla="*/ 89 w 158"/>
                <a:gd name="T69" fmla="*/ 133 h 156"/>
                <a:gd name="T70" fmla="*/ 98 w 158"/>
                <a:gd name="T71" fmla="*/ 122 h 156"/>
                <a:gd name="T72" fmla="*/ 110 w 158"/>
                <a:gd name="T73" fmla="*/ 111 h 156"/>
                <a:gd name="T74" fmla="*/ 126 w 158"/>
                <a:gd name="T75" fmla="*/ 10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8" h="156">
                  <a:moveTo>
                    <a:pt x="126" y="101"/>
                  </a:moveTo>
                  <a:lnTo>
                    <a:pt x="135" y="84"/>
                  </a:lnTo>
                  <a:lnTo>
                    <a:pt x="142" y="57"/>
                  </a:lnTo>
                  <a:lnTo>
                    <a:pt x="146" y="49"/>
                  </a:lnTo>
                  <a:lnTo>
                    <a:pt x="154" y="44"/>
                  </a:lnTo>
                  <a:lnTo>
                    <a:pt x="157" y="24"/>
                  </a:lnTo>
                  <a:lnTo>
                    <a:pt x="154" y="0"/>
                  </a:lnTo>
                  <a:lnTo>
                    <a:pt x="143" y="6"/>
                  </a:lnTo>
                  <a:lnTo>
                    <a:pt x="137" y="13"/>
                  </a:lnTo>
                  <a:lnTo>
                    <a:pt x="129" y="6"/>
                  </a:lnTo>
                  <a:lnTo>
                    <a:pt x="111" y="6"/>
                  </a:lnTo>
                  <a:lnTo>
                    <a:pt x="109" y="13"/>
                  </a:lnTo>
                  <a:lnTo>
                    <a:pt x="96" y="13"/>
                  </a:lnTo>
                  <a:lnTo>
                    <a:pt x="89" y="4"/>
                  </a:lnTo>
                  <a:lnTo>
                    <a:pt x="78" y="6"/>
                  </a:lnTo>
                  <a:lnTo>
                    <a:pt x="60" y="7"/>
                  </a:lnTo>
                  <a:lnTo>
                    <a:pt x="59" y="13"/>
                  </a:lnTo>
                  <a:lnTo>
                    <a:pt x="52" y="3"/>
                  </a:lnTo>
                  <a:lnTo>
                    <a:pt x="41" y="2"/>
                  </a:lnTo>
                  <a:lnTo>
                    <a:pt x="28" y="6"/>
                  </a:lnTo>
                  <a:lnTo>
                    <a:pt x="23" y="16"/>
                  </a:lnTo>
                  <a:lnTo>
                    <a:pt x="18" y="23"/>
                  </a:lnTo>
                  <a:lnTo>
                    <a:pt x="14" y="23"/>
                  </a:lnTo>
                  <a:lnTo>
                    <a:pt x="16" y="42"/>
                  </a:lnTo>
                  <a:lnTo>
                    <a:pt x="8" y="74"/>
                  </a:lnTo>
                  <a:lnTo>
                    <a:pt x="0" y="85"/>
                  </a:lnTo>
                  <a:lnTo>
                    <a:pt x="3" y="117"/>
                  </a:lnTo>
                  <a:lnTo>
                    <a:pt x="15" y="119"/>
                  </a:lnTo>
                  <a:lnTo>
                    <a:pt x="28" y="117"/>
                  </a:lnTo>
                  <a:lnTo>
                    <a:pt x="34" y="124"/>
                  </a:lnTo>
                  <a:lnTo>
                    <a:pt x="40" y="132"/>
                  </a:lnTo>
                  <a:lnTo>
                    <a:pt x="39" y="147"/>
                  </a:lnTo>
                  <a:lnTo>
                    <a:pt x="50" y="154"/>
                  </a:lnTo>
                  <a:lnTo>
                    <a:pt x="63" y="155"/>
                  </a:lnTo>
                  <a:lnTo>
                    <a:pt x="89" y="133"/>
                  </a:lnTo>
                  <a:lnTo>
                    <a:pt x="98" y="122"/>
                  </a:lnTo>
                  <a:lnTo>
                    <a:pt x="110" y="111"/>
                  </a:lnTo>
                  <a:lnTo>
                    <a:pt x="126" y="101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76" name="Freeform 182">
              <a:extLst>
                <a:ext uri="{FF2B5EF4-FFF2-40B4-BE49-F238E27FC236}">
                  <a16:creationId xmlns="" xmlns:a16="http://schemas.microsoft.com/office/drawing/2014/main" id="{7AAB01AE-7C1E-4AD2-9AC2-42B6651D8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7126" y="4118642"/>
              <a:ext cx="272630" cy="220373"/>
            </a:xfrm>
            <a:custGeom>
              <a:avLst/>
              <a:gdLst>
                <a:gd name="T0" fmla="*/ 174 w 177"/>
                <a:gd name="T1" fmla="*/ 101 h 142"/>
                <a:gd name="T2" fmla="*/ 166 w 177"/>
                <a:gd name="T3" fmla="*/ 100 h 142"/>
                <a:gd name="T4" fmla="*/ 150 w 177"/>
                <a:gd name="T5" fmla="*/ 103 h 142"/>
                <a:gd name="T6" fmla="*/ 136 w 177"/>
                <a:gd name="T7" fmla="*/ 101 h 142"/>
                <a:gd name="T8" fmla="*/ 135 w 177"/>
                <a:gd name="T9" fmla="*/ 108 h 142"/>
                <a:gd name="T10" fmla="*/ 106 w 177"/>
                <a:gd name="T11" fmla="*/ 110 h 142"/>
                <a:gd name="T12" fmla="*/ 103 w 177"/>
                <a:gd name="T13" fmla="*/ 116 h 142"/>
                <a:gd name="T14" fmla="*/ 79 w 177"/>
                <a:gd name="T15" fmla="*/ 120 h 142"/>
                <a:gd name="T16" fmla="*/ 74 w 177"/>
                <a:gd name="T17" fmla="*/ 109 h 142"/>
                <a:gd name="T18" fmla="*/ 64 w 177"/>
                <a:gd name="T19" fmla="*/ 105 h 142"/>
                <a:gd name="T20" fmla="*/ 58 w 177"/>
                <a:gd name="T21" fmla="*/ 114 h 142"/>
                <a:gd name="T22" fmla="*/ 51 w 177"/>
                <a:gd name="T23" fmla="*/ 117 h 142"/>
                <a:gd name="T24" fmla="*/ 46 w 177"/>
                <a:gd name="T25" fmla="*/ 121 h 142"/>
                <a:gd name="T26" fmla="*/ 35 w 177"/>
                <a:gd name="T27" fmla="*/ 123 h 142"/>
                <a:gd name="T28" fmla="*/ 28 w 177"/>
                <a:gd name="T29" fmla="*/ 132 h 142"/>
                <a:gd name="T30" fmla="*/ 22 w 177"/>
                <a:gd name="T31" fmla="*/ 141 h 142"/>
                <a:gd name="T32" fmla="*/ 17 w 177"/>
                <a:gd name="T33" fmla="*/ 132 h 142"/>
                <a:gd name="T34" fmla="*/ 10 w 177"/>
                <a:gd name="T35" fmla="*/ 111 h 142"/>
                <a:gd name="T36" fmla="*/ 0 w 177"/>
                <a:gd name="T37" fmla="*/ 94 h 142"/>
                <a:gd name="T38" fmla="*/ 6 w 177"/>
                <a:gd name="T39" fmla="*/ 75 h 142"/>
                <a:gd name="T40" fmla="*/ 13 w 177"/>
                <a:gd name="T41" fmla="*/ 66 h 142"/>
                <a:gd name="T42" fmla="*/ 21 w 177"/>
                <a:gd name="T43" fmla="*/ 61 h 142"/>
                <a:gd name="T44" fmla="*/ 35 w 177"/>
                <a:gd name="T45" fmla="*/ 62 h 142"/>
                <a:gd name="T46" fmla="*/ 39 w 177"/>
                <a:gd name="T47" fmla="*/ 53 h 142"/>
                <a:gd name="T48" fmla="*/ 55 w 177"/>
                <a:gd name="T49" fmla="*/ 52 h 142"/>
                <a:gd name="T50" fmla="*/ 62 w 177"/>
                <a:gd name="T51" fmla="*/ 42 h 142"/>
                <a:gd name="T52" fmla="*/ 75 w 177"/>
                <a:gd name="T53" fmla="*/ 38 h 142"/>
                <a:gd name="T54" fmla="*/ 80 w 177"/>
                <a:gd name="T55" fmla="*/ 27 h 142"/>
                <a:gd name="T56" fmla="*/ 90 w 177"/>
                <a:gd name="T57" fmla="*/ 24 h 142"/>
                <a:gd name="T58" fmla="*/ 96 w 177"/>
                <a:gd name="T59" fmla="*/ 12 h 142"/>
                <a:gd name="T60" fmla="*/ 106 w 177"/>
                <a:gd name="T61" fmla="*/ 3 h 142"/>
                <a:gd name="T62" fmla="*/ 113 w 177"/>
                <a:gd name="T63" fmla="*/ 0 h 142"/>
                <a:gd name="T64" fmla="*/ 119 w 177"/>
                <a:gd name="T65" fmla="*/ 11 h 142"/>
                <a:gd name="T66" fmla="*/ 126 w 177"/>
                <a:gd name="T67" fmla="*/ 26 h 142"/>
                <a:gd name="T68" fmla="*/ 124 w 177"/>
                <a:gd name="T69" fmla="*/ 38 h 142"/>
                <a:gd name="T70" fmla="*/ 131 w 177"/>
                <a:gd name="T71" fmla="*/ 41 h 142"/>
                <a:gd name="T72" fmla="*/ 132 w 177"/>
                <a:gd name="T73" fmla="*/ 50 h 142"/>
                <a:gd name="T74" fmla="*/ 143 w 177"/>
                <a:gd name="T75" fmla="*/ 47 h 142"/>
                <a:gd name="T76" fmla="*/ 146 w 177"/>
                <a:gd name="T77" fmla="*/ 61 h 142"/>
                <a:gd name="T78" fmla="*/ 159 w 177"/>
                <a:gd name="T79" fmla="*/ 64 h 142"/>
                <a:gd name="T80" fmla="*/ 162 w 177"/>
                <a:gd name="T81" fmla="*/ 80 h 142"/>
                <a:gd name="T82" fmla="*/ 169 w 177"/>
                <a:gd name="T83" fmla="*/ 83 h 142"/>
                <a:gd name="T84" fmla="*/ 173 w 177"/>
                <a:gd name="T85" fmla="*/ 89 h 142"/>
                <a:gd name="T86" fmla="*/ 176 w 177"/>
                <a:gd name="T87" fmla="*/ 94 h 142"/>
                <a:gd name="T88" fmla="*/ 174 w 177"/>
                <a:gd name="T89" fmla="*/ 10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7" h="142">
                  <a:moveTo>
                    <a:pt x="174" y="101"/>
                  </a:moveTo>
                  <a:lnTo>
                    <a:pt x="166" y="100"/>
                  </a:lnTo>
                  <a:lnTo>
                    <a:pt x="150" y="103"/>
                  </a:lnTo>
                  <a:lnTo>
                    <a:pt x="136" y="101"/>
                  </a:lnTo>
                  <a:lnTo>
                    <a:pt x="135" y="108"/>
                  </a:lnTo>
                  <a:lnTo>
                    <a:pt x="106" y="110"/>
                  </a:lnTo>
                  <a:lnTo>
                    <a:pt x="103" y="116"/>
                  </a:lnTo>
                  <a:lnTo>
                    <a:pt x="79" y="120"/>
                  </a:lnTo>
                  <a:lnTo>
                    <a:pt x="74" y="109"/>
                  </a:lnTo>
                  <a:lnTo>
                    <a:pt x="64" y="105"/>
                  </a:lnTo>
                  <a:lnTo>
                    <a:pt x="58" y="114"/>
                  </a:lnTo>
                  <a:lnTo>
                    <a:pt x="51" y="117"/>
                  </a:lnTo>
                  <a:lnTo>
                    <a:pt x="46" y="121"/>
                  </a:lnTo>
                  <a:lnTo>
                    <a:pt x="35" y="123"/>
                  </a:lnTo>
                  <a:lnTo>
                    <a:pt x="28" y="132"/>
                  </a:lnTo>
                  <a:lnTo>
                    <a:pt x="22" y="141"/>
                  </a:lnTo>
                  <a:lnTo>
                    <a:pt x="17" y="132"/>
                  </a:lnTo>
                  <a:lnTo>
                    <a:pt x="10" y="111"/>
                  </a:lnTo>
                  <a:lnTo>
                    <a:pt x="0" y="94"/>
                  </a:lnTo>
                  <a:lnTo>
                    <a:pt x="6" y="75"/>
                  </a:lnTo>
                  <a:lnTo>
                    <a:pt x="13" y="66"/>
                  </a:lnTo>
                  <a:lnTo>
                    <a:pt x="21" y="61"/>
                  </a:lnTo>
                  <a:lnTo>
                    <a:pt x="35" y="62"/>
                  </a:lnTo>
                  <a:lnTo>
                    <a:pt x="39" y="53"/>
                  </a:lnTo>
                  <a:lnTo>
                    <a:pt x="55" y="52"/>
                  </a:lnTo>
                  <a:lnTo>
                    <a:pt x="62" y="42"/>
                  </a:lnTo>
                  <a:lnTo>
                    <a:pt x="75" y="38"/>
                  </a:lnTo>
                  <a:lnTo>
                    <a:pt x="80" y="27"/>
                  </a:lnTo>
                  <a:lnTo>
                    <a:pt x="90" y="24"/>
                  </a:lnTo>
                  <a:lnTo>
                    <a:pt x="96" y="12"/>
                  </a:lnTo>
                  <a:lnTo>
                    <a:pt x="106" y="3"/>
                  </a:lnTo>
                  <a:lnTo>
                    <a:pt x="113" y="0"/>
                  </a:lnTo>
                  <a:lnTo>
                    <a:pt x="119" y="11"/>
                  </a:lnTo>
                  <a:lnTo>
                    <a:pt x="126" y="26"/>
                  </a:lnTo>
                  <a:lnTo>
                    <a:pt x="124" y="38"/>
                  </a:lnTo>
                  <a:lnTo>
                    <a:pt x="131" y="41"/>
                  </a:lnTo>
                  <a:lnTo>
                    <a:pt x="132" y="50"/>
                  </a:lnTo>
                  <a:lnTo>
                    <a:pt x="143" y="47"/>
                  </a:lnTo>
                  <a:lnTo>
                    <a:pt x="146" y="61"/>
                  </a:lnTo>
                  <a:lnTo>
                    <a:pt x="159" y="64"/>
                  </a:lnTo>
                  <a:lnTo>
                    <a:pt x="162" y="80"/>
                  </a:lnTo>
                  <a:lnTo>
                    <a:pt x="169" y="83"/>
                  </a:lnTo>
                  <a:lnTo>
                    <a:pt x="173" y="89"/>
                  </a:lnTo>
                  <a:lnTo>
                    <a:pt x="176" y="94"/>
                  </a:lnTo>
                  <a:lnTo>
                    <a:pt x="174" y="101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77" name="Freeform 183">
              <a:extLst>
                <a:ext uri="{FF2B5EF4-FFF2-40B4-BE49-F238E27FC236}">
                  <a16:creationId xmlns="" xmlns:a16="http://schemas.microsoft.com/office/drawing/2014/main" id="{BFFB63A5-B11B-4647-8B55-32AD41E1A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0549" y="3578727"/>
              <a:ext cx="236831" cy="276844"/>
            </a:xfrm>
            <a:custGeom>
              <a:avLst/>
              <a:gdLst>
                <a:gd name="T0" fmla="*/ 0 w 172"/>
                <a:gd name="T1" fmla="*/ 2 h 201"/>
                <a:gd name="T2" fmla="*/ 0 w 172"/>
                <a:gd name="T3" fmla="*/ 201 h 201"/>
                <a:gd name="T4" fmla="*/ 10 w 172"/>
                <a:gd name="T5" fmla="*/ 195 h 201"/>
                <a:gd name="T6" fmla="*/ 22 w 172"/>
                <a:gd name="T7" fmla="*/ 186 h 201"/>
                <a:gd name="T8" fmla="*/ 129 w 172"/>
                <a:gd name="T9" fmla="*/ 186 h 201"/>
                <a:gd name="T10" fmla="*/ 138 w 172"/>
                <a:gd name="T11" fmla="*/ 195 h 201"/>
                <a:gd name="T12" fmla="*/ 166 w 172"/>
                <a:gd name="T13" fmla="*/ 172 h 201"/>
                <a:gd name="T14" fmla="*/ 166 w 172"/>
                <a:gd name="T15" fmla="*/ 149 h 201"/>
                <a:gd name="T16" fmla="*/ 172 w 172"/>
                <a:gd name="T17" fmla="*/ 146 h 201"/>
                <a:gd name="T18" fmla="*/ 134 w 172"/>
                <a:gd name="T19" fmla="*/ 85 h 201"/>
                <a:gd name="T20" fmla="*/ 112 w 172"/>
                <a:gd name="T21" fmla="*/ 48 h 201"/>
                <a:gd name="T22" fmla="*/ 112 w 172"/>
                <a:gd name="T23" fmla="*/ 32 h 201"/>
                <a:gd name="T24" fmla="*/ 125 w 172"/>
                <a:gd name="T25" fmla="*/ 45 h 201"/>
                <a:gd name="T26" fmla="*/ 143 w 172"/>
                <a:gd name="T27" fmla="*/ 65 h 201"/>
                <a:gd name="T28" fmla="*/ 151 w 172"/>
                <a:gd name="T29" fmla="*/ 48 h 201"/>
                <a:gd name="T30" fmla="*/ 151 w 172"/>
                <a:gd name="T31" fmla="*/ 28 h 201"/>
                <a:gd name="T32" fmla="*/ 136 w 172"/>
                <a:gd name="T33" fmla="*/ 5 h 201"/>
                <a:gd name="T34" fmla="*/ 112 w 172"/>
                <a:gd name="T35" fmla="*/ 2 h 201"/>
                <a:gd name="T36" fmla="*/ 91 w 172"/>
                <a:gd name="T37" fmla="*/ 3 h 201"/>
                <a:gd name="T38" fmla="*/ 67 w 172"/>
                <a:gd name="T39" fmla="*/ 19 h 201"/>
                <a:gd name="T40" fmla="*/ 55 w 172"/>
                <a:gd name="T41" fmla="*/ 12 h 201"/>
                <a:gd name="T42" fmla="*/ 44 w 172"/>
                <a:gd name="T43" fmla="*/ 0 h 201"/>
                <a:gd name="T44" fmla="*/ 0 w 172"/>
                <a:gd name="T45" fmla="*/ 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2" h="201">
                  <a:moveTo>
                    <a:pt x="0" y="2"/>
                  </a:moveTo>
                  <a:lnTo>
                    <a:pt x="0" y="201"/>
                  </a:lnTo>
                  <a:lnTo>
                    <a:pt x="10" y="195"/>
                  </a:lnTo>
                  <a:lnTo>
                    <a:pt x="22" y="186"/>
                  </a:lnTo>
                  <a:lnTo>
                    <a:pt x="129" y="186"/>
                  </a:lnTo>
                  <a:lnTo>
                    <a:pt x="138" y="195"/>
                  </a:lnTo>
                  <a:lnTo>
                    <a:pt x="166" y="172"/>
                  </a:lnTo>
                  <a:lnTo>
                    <a:pt x="166" y="149"/>
                  </a:lnTo>
                  <a:lnTo>
                    <a:pt x="172" y="146"/>
                  </a:lnTo>
                  <a:lnTo>
                    <a:pt x="134" y="85"/>
                  </a:lnTo>
                  <a:lnTo>
                    <a:pt x="112" y="48"/>
                  </a:lnTo>
                  <a:lnTo>
                    <a:pt x="112" y="32"/>
                  </a:lnTo>
                  <a:lnTo>
                    <a:pt x="125" y="45"/>
                  </a:lnTo>
                  <a:lnTo>
                    <a:pt x="143" y="65"/>
                  </a:lnTo>
                  <a:lnTo>
                    <a:pt x="151" y="48"/>
                  </a:lnTo>
                  <a:lnTo>
                    <a:pt x="151" y="28"/>
                  </a:lnTo>
                  <a:lnTo>
                    <a:pt x="136" y="5"/>
                  </a:lnTo>
                  <a:lnTo>
                    <a:pt x="112" y="2"/>
                  </a:lnTo>
                  <a:lnTo>
                    <a:pt x="91" y="3"/>
                  </a:lnTo>
                  <a:lnTo>
                    <a:pt x="67" y="19"/>
                  </a:lnTo>
                  <a:lnTo>
                    <a:pt x="55" y="12"/>
                  </a:lnTo>
                  <a:lnTo>
                    <a:pt x="44" y="0"/>
                  </a:lnTo>
                  <a:lnTo>
                    <a:pt x="0" y="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78" name="Freeform 184">
              <a:extLst>
                <a:ext uri="{FF2B5EF4-FFF2-40B4-BE49-F238E27FC236}">
                  <a16:creationId xmlns="" xmlns:a16="http://schemas.microsoft.com/office/drawing/2014/main" id="{541DD9E3-1CAA-4A73-8B4C-24FD81D81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8803" y="3458898"/>
              <a:ext cx="275384" cy="330560"/>
            </a:xfrm>
            <a:custGeom>
              <a:avLst/>
              <a:gdLst>
                <a:gd name="T0" fmla="*/ 136 w 177"/>
                <a:gd name="T1" fmla="*/ 0 h 214"/>
                <a:gd name="T2" fmla="*/ 123 w 177"/>
                <a:gd name="T3" fmla="*/ 4 h 214"/>
                <a:gd name="T4" fmla="*/ 119 w 177"/>
                <a:gd name="T5" fmla="*/ 20 h 214"/>
                <a:gd name="T6" fmla="*/ 113 w 177"/>
                <a:gd name="T7" fmla="*/ 38 h 214"/>
                <a:gd name="T8" fmla="*/ 107 w 177"/>
                <a:gd name="T9" fmla="*/ 54 h 214"/>
                <a:gd name="T10" fmla="*/ 97 w 177"/>
                <a:gd name="T11" fmla="*/ 60 h 214"/>
                <a:gd name="T12" fmla="*/ 94 w 177"/>
                <a:gd name="T13" fmla="*/ 78 h 214"/>
                <a:gd name="T14" fmla="*/ 81 w 177"/>
                <a:gd name="T15" fmla="*/ 78 h 214"/>
                <a:gd name="T16" fmla="*/ 65 w 177"/>
                <a:gd name="T17" fmla="*/ 89 h 214"/>
                <a:gd name="T18" fmla="*/ 53 w 177"/>
                <a:gd name="T19" fmla="*/ 97 h 214"/>
                <a:gd name="T20" fmla="*/ 47 w 177"/>
                <a:gd name="T21" fmla="*/ 112 h 214"/>
                <a:gd name="T22" fmla="*/ 6 w 177"/>
                <a:gd name="T23" fmla="*/ 117 h 214"/>
                <a:gd name="T24" fmla="*/ 0 w 177"/>
                <a:gd name="T25" fmla="*/ 129 h 214"/>
                <a:gd name="T26" fmla="*/ 4 w 177"/>
                <a:gd name="T27" fmla="*/ 145 h 214"/>
                <a:gd name="T28" fmla="*/ 15 w 177"/>
                <a:gd name="T29" fmla="*/ 147 h 214"/>
                <a:gd name="T30" fmla="*/ 20 w 177"/>
                <a:gd name="T31" fmla="*/ 155 h 214"/>
                <a:gd name="T32" fmla="*/ 12 w 177"/>
                <a:gd name="T33" fmla="*/ 166 h 214"/>
                <a:gd name="T34" fmla="*/ 0 w 177"/>
                <a:gd name="T35" fmla="*/ 170 h 214"/>
                <a:gd name="T36" fmla="*/ 12 w 177"/>
                <a:gd name="T37" fmla="*/ 174 h 214"/>
                <a:gd name="T38" fmla="*/ 18 w 177"/>
                <a:gd name="T39" fmla="*/ 187 h 214"/>
                <a:gd name="T40" fmla="*/ 42 w 177"/>
                <a:gd name="T41" fmla="*/ 187 h 214"/>
                <a:gd name="T42" fmla="*/ 59 w 177"/>
                <a:gd name="T43" fmla="*/ 181 h 214"/>
                <a:gd name="T44" fmla="*/ 61 w 177"/>
                <a:gd name="T45" fmla="*/ 193 h 214"/>
                <a:gd name="T46" fmla="*/ 78 w 177"/>
                <a:gd name="T47" fmla="*/ 204 h 214"/>
                <a:gd name="T48" fmla="*/ 91 w 177"/>
                <a:gd name="T49" fmla="*/ 213 h 214"/>
                <a:gd name="T50" fmla="*/ 99 w 177"/>
                <a:gd name="T51" fmla="*/ 204 h 214"/>
                <a:gd name="T52" fmla="*/ 127 w 177"/>
                <a:gd name="T53" fmla="*/ 204 h 214"/>
                <a:gd name="T54" fmla="*/ 129 w 177"/>
                <a:gd name="T55" fmla="*/ 192 h 214"/>
                <a:gd name="T56" fmla="*/ 113 w 177"/>
                <a:gd name="T57" fmla="*/ 171 h 214"/>
                <a:gd name="T58" fmla="*/ 102 w 177"/>
                <a:gd name="T59" fmla="*/ 158 h 214"/>
                <a:gd name="T60" fmla="*/ 106 w 177"/>
                <a:gd name="T61" fmla="*/ 144 h 214"/>
                <a:gd name="T62" fmla="*/ 115 w 177"/>
                <a:gd name="T63" fmla="*/ 135 h 214"/>
                <a:gd name="T64" fmla="*/ 140 w 177"/>
                <a:gd name="T65" fmla="*/ 144 h 214"/>
                <a:gd name="T66" fmla="*/ 144 w 177"/>
                <a:gd name="T67" fmla="*/ 134 h 214"/>
                <a:gd name="T68" fmla="*/ 146 w 177"/>
                <a:gd name="T69" fmla="*/ 123 h 214"/>
                <a:gd name="T70" fmla="*/ 161 w 177"/>
                <a:gd name="T71" fmla="*/ 109 h 214"/>
                <a:gd name="T72" fmla="*/ 167 w 177"/>
                <a:gd name="T73" fmla="*/ 95 h 214"/>
                <a:gd name="T74" fmla="*/ 176 w 177"/>
                <a:gd name="T75" fmla="*/ 85 h 214"/>
                <a:gd name="T76" fmla="*/ 174 w 177"/>
                <a:gd name="T77" fmla="*/ 63 h 214"/>
                <a:gd name="T78" fmla="*/ 161 w 177"/>
                <a:gd name="T79" fmla="*/ 52 h 214"/>
                <a:gd name="T80" fmla="*/ 162 w 177"/>
                <a:gd name="T81" fmla="*/ 32 h 214"/>
                <a:gd name="T82" fmla="*/ 155 w 177"/>
                <a:gd name="T83" fmla="*/ 22 h 214"/>
                <a:gd name="T84" fmla="*/ 157 w 177"/>
                <a:gd name="T85" fmla="*/ 9 h 214"/>
                <a:gd name="T86" fmla="*/ 146 w 177"/>
                <a:gd name="T87" fmla="*/ 2 h 214"/>
                <a:gd name="T88" fmla="*/ 136 w 177"/>
                <a:gd name="T8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7" h="214">
                  <a:moveTo>
                    <a:pt x="136" y="0"/>
                  </a:moveTo>
                  <a:lnTo>
                    <a:pt x="123" y="4"/>
                  </a:lnTo>
                  <a:lnTo>
                    <a:pt x="119" y="20"/>
                  </a:lnTo>
                  <a:lnTo>
                    <a:pt x="113" y="38"/>
                  </a:lnTo>
                  <a:lnTo>
                    <a:pt x="107" y="54"/>
                  </a:lnTo>
                  <a:lnTo>
                    <a:pt x="97" y="60"/>
                  </a:lnTo>
                  <a:lnTo>
                    <a:pt x="94" y="78"/>
                  </a:lnTo>
                  <a:lnTo>
                    <a:pt x="81" y="78"/>
                  </a:lnTo>
                  <a:lnTo>
                    <a:pt x="65" y="89"/>
                  </a:lnTo>
                  <a:lnTo>
                    <a:pt x="53" y="97"/>
                  </a:lnTo>
                  <a:lnTo>
                    <a:pt x="47" y="112"/>
                  </a:lnTo>
                  <a:lnTo>
                    <a:pt x="6" y="117"/>
                  </a:lnTo>
                  <a:lnTo>
                    <a:pt x="0" y="129"/>
                  </a:lnTo>
                  <a:lnTo>
                    <a:pt x="4" y="145"/>
                  </a:lnTo>
                  <a:lnTo>
                    <a:pt x="15" y="147"/>
                  </a:lnTo>
                  <a:lnTo>
                    <a:pt x="20" y="155"/>
                  </a:lnTo>
                  <a:lnTo>
                    <a:pt x="12" y="166"/>
                  </a:lnTo>
                  <a:lnTo>
                    <a:pt x="0" y="170"/>
                  </a:lnTo>
                  <a:lnTo>
                    <a:pt x="12" y="174"/>
                  </a:lnTo>
                  <a:lnTo>
                    <a:pt x="18" y="187"/>
                  </a:lnTo>
                  <a:lnTo>
                    <a:pt x="42" y="187"/>
                  </a:lnTo>
                  <a:lnTo>
                    <a:pt x="59" y="181"/>
                  </a:lnTo>
                  <a:lnTo>
                    <a:pt x="61" y="193"/>
                  </a:lnTo>
                  <a:lnTo>
                    <a:pt x="78" y="204"/>
                  </a:lnTo>
                  <a:lnTo>
                    <a:pt x="91" y="213"/>
                  </a:lnTo>
                  <a:lnTo>
                    <a:pt x="99" y="204"/>
                  </a:lnTo>
                  <a:lnTo>
                    <a:pt x="127" y="204"/>
                  </a:lnTo>
                  <a:lnTo>
                    <a:pt x="129" y="192"/>
                  </a:lnTo>
                  <a:lnTo>
                    <a:pt x="113" y="171"/>
                  </a:lnTo>
                  <a:lnTo>
                    <a:pt x="102" y="158"/>
                  </a:lnTo>
                  <a:lnTo>
                    <a:pt x="106" y="144"/>
                  </a:lnTo>
                  <a:lnTo>
                    <a:pt x="115" y="135"/>
                  </a:lnTo>
                  <a:lnTo>
                    <a:pt x="140" y="144"/>
                  </a:lnTo>
                  <a:lnTo>
                    <a:pt x="144" y="134"/>
                  </a:lnTo>
                  <a:lnTo>
                    <a:pt x="146" y="123"/>
                  </a:lnTo>
                  <a:lnTo>
                    <a:pt x="161" y="109"/>
                  </a:lnTo>
                  <a:lnTo>
                    <a:pt x="167" y="95"/>
                  </a:lnTo>
                  <a:lnTo>
                    <a:pt x="176" y="85"/>
                  </a:lnTo>
                  <a:lnTo>
                    <a:pt x="174" y="63"/>
                  </a:lnTo>
                  <a:lnTo>
                    <a:pt x="161" y="52"/>
                  </a:lnTo>
                  <a:lnTo>
                    <a:pt x="162" y="32"/>
                  </a:lnTo>
                  <a:lnTo>
                    <a:pt x="155" y="22"/>
                  </a:lnTo>
                  <a:lnTo>
                    <a:pt x="157" y="9"/>
                  </a:lnTo>
                  <a:lnTo>
                    <a:pt x="146" y="2"/>
                  </a:lnTo>
                  <a:lnTo>
                    <a:pt x="136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79" name="Freeform 185">
              <a:extLst>
                <a:ext uri="{FF2B5EF4-FFF2-40B4-BE49-F238E27FC236}">
                  <a16:creationId xmlns="" xmlns:a16="http://schemas.microsoft.com/office/drawing/2014/main" id="{608DB308-8C76-4CFC-AAF5-188763EF4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0579" y="3372126"/>
              <a:ext cx="83992" cy="136356"/>
            </a:xfrm>
            <a:custGeom>
              <a:avLst/>
              <a:gdLst>
                <a:gd name="T0" fmla="*/ 25 w 55"/>
                <a:gd name="T1" fmla="*/ 0 h 87"/>
                <a:gd name="T2" fmla="*/ 20 w 55"/>
                <a:gd name="T3" fmla="*/ 15 h 87"/>
                <a:gd name="T4" fmla="*/ 0 w 55"/>
                <a:gd name="T5" fmla="*/ 23 h 87"/>
                <a:gd name="T6" fmla="*/ 8 w 55"/>
                <a:gd name="T7" fmla="*/ 35 h 87"/>
                <a:gd name="T8" fmla="*/ 7 w 55"/>
                <a:gd name="T9" fmla="*/ 46 h 87"/>
                <a:gd name="T10" fmla="*/ 19 w 55"/>
                <a:gd name="T11" fmla="*/ 51 h 87"/>
                <a:gd name="T12" fmla="*/ 17 w 55"/>
                <a:gd name="T13" fmla="*/ 79 h 87"/>
                <a:gd name="T14" fmla="*/ 32 w 55"/>
                <a:gd name="T15" fmla="*/ 86 h 87"/>
                <a:gd name="T16" fmla="*/ 54 w 55"/>
                <a:gd name="T17" fmla="*/ 72 h 87"/>
                <a:gd name="T18" fmla="*/ 54 w 55"/>
                <a:gd name="T19" fmla="*/ 38 h 87"/>
                <a:gd name="T20" fmla="*/ 25 w 55"/>
                <a:gd name="T2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87">
                  <a:moveTo>
                    <a:pt x="25" y="0"/>
                  </a:moveTo>
                  <a:lnTo>
                    <a:pt x="20" y="15"/>
                  </a:lnTo>
                  <a:lnTo>
                    <a:pt x="0" y="23"/>
                  </a:lnTo>
                  <a:lnTo>
                    <a:pt x="8" y="35"/>
                  </a:lnTo>
                  <a:lnTo>
                    <a:pt x="7" y="46"/>
                  </a:lnTo>
                  <a:lnTo>
                    <a:pt x="19" y="51"/>
                  </a:lnTo>
                  <a:lnTo>
                    <a:pt x="17" y="79"/>
                  </a:lnTo>
                  <a:lnTo>
                    <a:pt x="32" y="86"/>
                  </a:lnTo>
                  <a:lnTo>
                    <a:pt x="54" y="72"/>
                  </a:lnTo>
                  <a:lnTo>
                    <a:pt x="54" y="38"/>
                  </a:lnTo>
                  <a:lnTo>
                    <a:pt x="25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80" name="Freeform 186">
              <a:extLst>
                <a:ext uri="{FF2B5EF4-FFF2-40B4-BE49-F238E27FC236}">
                  <a16:creationId xmlns="" xmlns:a16="http://schemas.microsoft.com/office/drawing/2014/main" id="{6924C981-5DA0-4B1B-A739-23FFF806C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8785" y="2913475"/>
              <a:ext cx="82615" cy="168035"/>
            </a:xfrm>
            <a:custGeom>
              <a:avLst/>
              <a:gdLst>
                <a:gd name="T0" fmla="*/ 3 w 54"/>
                <a:gd name="T1" fmla="*/ 9 h 109"/>
                <a:gd name="T2" fmla="*/ 3 w 54"/>
                <a:gd name="T3" fmla="*/ 20 h 109"/>
                <a:gd name="T4" fmla="*/ 8 w 54"/>
                <a:gd name="T5" fmla="*/ 34 h 109"/>
                <a:gd name="T6" fmla="*/ 12 w 54"/>
                <a:gd name="T7" fmla="*/ 52 h 109"/>
                <a:gd name="T8" fmla="*/ 17 w 54"/>
                <a:gd name="T9" fmla="*/ 72 h 109"/>
                <a:gd name="T10" fmla="*/ 26 w 54"/>
                <a:gd name="T11" fmla="*/ 81 h 109"/>
                <a:gd name="T12" fmla="*/ 21 w 54"/>
                <a:gd name="T13" fmla="*/ 95 h 109"/>
                <a:gd name="T14" fmla="*/ 23 w 54"/>
                <a:gd name="T15" fmla="*/ 101 h 109"/>
                <a:gd name="T16" fmla="*/ 29 w 54"/>
                <a:gd name="T17" fmla="*/ 101 h 109"/>
                <a:gd name="T18" fmla="*/ 45 w 54"/>
                <a:gd name="T19" fmla="*/ 108 h 109"/>
                <a:gd name="T20" fmla="*/ 53 w 54"/>
                <a:gd name="T21" fmla="*/ 102 h 109"/>
                <a:gd name="T22" fmla="*/ 45 w 54"/>
                <a:gd name="T23" fmla="*/ 83 h 109"/>
                <a:gd name="T24" fmla="*/ 34 w 54"/>
                <a:gd name="T25" fmla="*/ 55 h 109"/>
                <a:gd name="T26" fmla="*/ 44 w 54"/>
                <a:gd name="T27" fmla="*/ 57 h 109"/>
                <a:gd name="T28" fmla="*/ 30 w 54"/>
                <a:gd name="T29" fmla="*/ 37 h 109"/>
                <a:gd name="T30" fmla="*/ 19 w 54"/>
                <a:gd name="T31" fmla="*/ 23 h 109"/>
                <a:gd name="T32" fmla="*/ 16 w 54"/>
                <a:gd name="T33" fmla="*/ 3 h 109"/>
                <a:gd name="T34" fmla="*/ 0 w 54"/>
                <a:gd name="T35" fmla="*/ 0 h 109"/>
                <a:gd name="T36" fmla="*/ 3 w 54"/>
                <a:gd name="T37" fmla="*/ 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109">
                  <a:moveTo>
                    <a:pt x="3" y="9"/>
                  </a:moveTo>
                  <a:lnTo>
                    <a:pt x="3" y="20"/>
                  </a:lnTo>
                  <a:lnTo>
                    <a:pt x="8" y="34"/>
                  </a:lnTo>
                  <a:lnTo>
                    <a:pt x="12" y="52"/>
                  </a:lnTo>
                  <a:lnTo>
                    <a:pt x="17" y="72"/>
                  </a:lnTo>
                  <a:lnTo>
                    <a:pt x="26" y="81"/>
                  </a:lnTo>
                  <a:lnTo>
                    <a:pt x="21" y="95"/>
                  </a:lnTo>
                  <a:lnTo>
                    <a:pt x="23" y="101"/>
                  </a:lnTo>
                  <a:lnTo>
                    <a:pt x="29" y="101"/>
                  </a:lnTo>
                  <a:lnTo>
                    <a:pt x="45" y="108"/>
                  </a:lnTo>
                  <a:lnTo>
                    <a:pt x="53" y="102"/>
                  </a:lnTo>
                  <a:lnTo>
                    <a:pt x="45" y="83"/>
                  </a:lnTo>
                  <a:lnTo>
                    <a:pt x="34" y="55"/>
                  </a:lnTo>
                  <a:lnTo>
                    <a:pt x="44" y="57"/>
                  </a:lnTo>
                  <a:lnTo>
                    <a:pt x="30" y="37"/>
                  </a:lnTo>
                  <a:lnTo>
                    <a:pt x="19" y="23"/>
                  </a:lnTo>
                  <a:lnTo>
                    <a:pt x="16" y="3"/>
                  </a:lnTo>
                  <a:lnTo>
                    <a:pt x="0" y="0"/>
                  </a:lnTo>
                  <a:lnTo>
                    <a:pt x="3" y="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81" name="Freeform 187">
              <a:extLst>
                <a:ext uri="{FF2B5EF4-FFF2-40B4-BE49-F238E27FC236}">
                  <a16:creationId xmlns="" xmlns:a16="http://schemas.microsoft.com/office/drawing/2014/main" id="{E007FD27-0B5B-47CA-B2DB-AC9E5D41F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0626" y="3536029"/>
              <a:ext cx="632007" cy="659742"/>
            </a:xfrm>
            <a:custGeom>
              <a:avLst/>
              <a:gdLst>
                <a:gd name="T0" fmla="*/ 407 w 409"/>
                <a:gd name="T1" fmla="*/ 105 h 426"/>
                <a:gd name="T2" fmla="*/ 377 w 409"/>
                <a:gd name="T3" fmla="*/ 129 h 426"/>
                <a:gd name="T4" fmla="*/ 359 w 409"/>
                <a:gd name="T5" fmla="*/ 163 h 426"/>
                <a:gd name="T6" fmla="*/ 349 w 409"/>
                <a:gd name="T7" fmla="*/ 184 h 426"/>
                <a:gd name="T8" fmla="*/ 341 w 409"/>
                <a:gd name="T9" fmla="*/ 143 h 426"/>
                <a:gd name="T10" fmla="*/ 309 w 409"/>
                <a:gd name="T11" fmla="*/ 131 h 426"/>
                <a:gd name="T12" fmla="*/ 281 w 409"/>
                <a:gd name="T13" fmla="*/ 148 h 426"/>
                <a:gd name="T14" fmla="*/ 292 w 409"/>
                <a:gd name="T15" fmla="*/ 190 h 426"/>
                <a:gd name="T16" fmla="*/ 272 w 409"/>
                <a:gd name="T17" fmla="*/ 198 h 426"/>
                <a:gd name="T18" fmla="*/ 267 w 409"/>
                <a:gd name="T19" fmla="*/ 221 h 426"/>
                <a:gd name="T20" fmla="*/ 238 w 409"/>
                <a:gd name="T21" fmla="*/ 243 h 426"/>
                <a:gd name="T22" fmla="*/ 213 w 409"/>
                <a:gd name="T23" fmla="*/ 262 h 426"/>
                <a:gd name="T24" fmla="*/ 191 w 409"/>
                <a:gd name="T25" fmla="*/ 293 h 426"/>
                <a:gd name="T26" fmla="*/ 176 w 409"/>
                <a:gd name="T27" fmla="*/ 357 h 426"/>
                <a:gd name="T28" fmla="*/ 176 w 409"/>
                <a:gd name="T29" fmla="*/ 383 h 426"/>
                <a:gd name="T30" fmla="*/ 156 w 409"/>
                <a:gd name="T31" fmla="*/ 417 h 426"/>
                <a:gd name="T32" fmla="*/ 131 w 409"/>
                <a:gd name="T33" fmla="*/ 419 h 426"/>
                <a:gd name="T34" fmla="*/ 110 w 409"/>
                <a:gd name="T35" fmla="*/ 361 h 426"/>
                <a:gd name="T36" fmla="*/ 77 w 409"/>
                <a:gd name="T37" fmla="*/ 290 h 426"/>
                <a:gd name="T38" fmla="*/ 70 w 409"/>
                <a:gd name="T39" fmla="*/ 224 h 426"/>
                <a:gd name="T40" fmla="*/ 59 w 409"/>
                <a:gd name="T41" fmla="*/ 184 h 426"/>
                <a:gd name="T42" fmla="*/ 48 w 409"/>
                <a:gd name="T43" fmla="*/ 208 h 426"/>
                <a:gd name="T44" fmla="*/ 11 w 409"/>
                <a:gd name="T45" fmla="*/ 185 h 426"/>
                <a:gd name="T46" fmla="*/ 7 w 409"/>
                <a:gd name="T47" fmla="*/ 175 h 426"/>
                <a:gd name="T48" fmla="*/ 8 w 409"/>
                <a:gd name="T49" fmla="*/ 154 h 426"/>
                <a:gd name="T50" fmla="*/ 38 w 409"/>
                <a:gd name="T51" fmla="*/ 142 h 426"/>
                <a:gd name="T52" fmla="*/ 11 w 409"/>
                <a:gd name="T53" fmla="*/ 109 h 426"/>
                <a:gd name="T54" fmla="*/ 25 w 409"/>
                <a:gd name="T55" fmla="*/ 86 h 426"/>
                <a:gd name="T56" fmla="*/ 53 w 409"/>
                <a:gd name="T57" fmla="*/ 84 h 426"/>
                <a:gd name="T58" fmla="*/ 70 w 409"/>
                <a:gd name="T59" fmla="*/ 59 h 426"/>
                <a:gd name="T60" fmla="*/ 86 w 409"/>
                <a:gd name="T61" fmla="*/ 36 h 426"/>
                <a:gd name="T62" fmla="*/ 104 w 409"/>
                <a:gd name="T63" fmla="*/ 0 h 426"/>
                <a:gd name="T64" fmla="*/ 132 w 409"/>
                <a:gd name="T65" fmla="*/ 10 h 426"/>
                <a:gd name="T66" fmla="*/ 154 w 409"/>
                <a:gd name="T67" fmla="*/ 41 h 426"/>
                <a:gd name="T68" fmla="*/ 169 w 409"/>
                <a:gd name="T69" fmla="*/ 78 h 426"/>
                <a:gd name="T70" fmla="*/ 198 w 409"/>
                <a:gd name="T71" fmla="*/ 97 h 426"/>
                <a:gd name="T72" fmla="*/ 238 w 409"/>
                <a:gd name="T73" fmla="*/ 109 h 426"/>
                <a:gd name="T74" fmla="*/ 265 w 409"/>
                <a:gd name="T75" fmla="*/ 115 h 426"/>
                <a:gd name="T76" fmla="*/ 287 w 409"/>
                <a:gd name="T77" fmla="*/ 101 h 426"/>
                <a:gd name="T78" fmla="*/ 310 w 409"/>
                <a:gd name="T79" fmla="*/ 94 h 426"/>
                <a:gd name="T80" fmla="*/ 342 w 409"/>
                <a:gd name="T81" fmla="*/ 83 h 426"/>
                <a:gd name="T82" fmla="*/ 383 w 409"/>
                <a:gd name="T83" fmla="*/ 73 h 426"/>
                <a:gd name="T84" fmla="*/ 408 w 409"/>
                <a:gd name="T85" fmla="*/ 9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9" h="426">
                  <a:moveTo>
                    <a:pt x="408" y="97"/>
                  </a:moveTo>
                  <a:lnTo>
                    <a:pt x="407" y="105"/>
                  </a:lnTo>
                  <a:lnTo>
                    <a:pt x="388" y="115"/>
                  </a:lnTo>
                  <a:lnTo>
                    <a:pt x="377" y="129"/>
                  </a:lnTo>
                  <a:lnTo>
                    <a:pt x="372" y="148"/>
                  </a:lnTo>
                  <a:lnTo>
                    <a:pt x="359" y="163"/>
                  </a:lnTo>
                  <a:lnTo>
                    <a:pt x="359" y="192"/>
                  </a:lnTo>
                  <a:lnTo>
                    <a:pt x="349" y="184"/>
                  </a:lnTo>
                  <a:lnTo>
                    <a:pt x="344" y="160"/>
                  </a:lnTo>
                  <a:lnTo>
                    <a:pt x="341" y="143"/>
                  </a:lnTo>
                  <a:lnTo>
                    <a:pt x="323" y="133"/>
                  </a:lnTo>
                  <a:lnTo>
                    <a:pt x="309" y="131"/>
                  </a:lnTo>
                  <a:lnTo>
                    <a:pt x="291" y="118"/>
                  </a:lnTo>
                  <a:lnTo>
                    <a:pt x="281" y="148"/>
                  </a:lnTo>
                  <a:lnTo>
                    <a:pt x="291" y="152"/>
                  </a:lnTo>
                  <a:lnTo>
                    <a:pt x="292" y="190"/>
                  </a:lnTo>
                  <a:lnTo>
                    <a:pt x="282" y="192"/>
                  </a:lnTo>
                  <a:lnTo>
                    <a:pt x="272" y="198"/>
                  </a:lnTo>
                  <a:lnTo>
                    <a:pt x="272" y="216"/>
                  </a:lnTo>
                  <a:lnTo>
                    <a:pt x="267" y="221"/>
                  </a:lnTo>
                  <a:lnTo>
                    <a:pt x="256" y="237"/>
                  </a:lnTo>
                  <a:lnTo>
                    <a:pt x="238" y="243"/>
                  </a:lnTo>
                  <a:lnTo>
                    <a:pt x="228" y="256"/>
                  </a:lnTo>
                  <a:lnTo>
                    <a:pt x="213" y="262"/>
                  </a:lnTo>
                  <a:lnTo>
                    <a:pt x="206" y="282"/>
                  </a:lnTo>
                  <a:lnTo>
                    <a:pt x="191" y="293"/>
                  </a:lnTo>
                  <a:lnTo>
                    <a:pt x="170" y="305"/>
                  </a:lnTo>
                  <a:lnTo>
                    <a:pt x="176" y="357"/>
                  </a:lnTo>
                  <a:lnTo>
                    <a:pt x="170" y="359"/>
                  </a:lnTo>
                  <a:lnTo>
                    <a:pt x="176" y="383"/>
                  </a:lnTo>
                  <a:lnTo>
                    <a:pt x="165" y="400"/>
                  </a:lnTo>
                  <a:lnTo>
                    <a:pt x="156" y="417"/>
                  </a:lnTo>
                  <a:lnTo>
                    <a:pt x="139" y="425"/>
                  </a:lnTo>
                  <a:lnTo>
                    <a:pt x="131" y="419"/>
                  </a:lnTo>
                  <a:lnTo>
                    <a:pt x="128" y="400"/>
                  </a:lnTo>
                  <a:lnTo>
                    <a:pt x="110" y="361"/>
                  </a:lnTo>
                  <a:lnTo>
                    <a:pt x="95" y="316"/>
                  </a:lnTo>
                  <a:lnTo>
                    <a:pt x="77" y="290"/>
                  </a:lnTo>
                  <a:lnTo>
                    <a:pt x="70" y="255"/>
                  </a:lnTo>
                  <a:lnTo>
                    <a:pt x="70" y="224"/>
                  </a:lnTo>
                  <a:lnTo>
                    <a:pt x="66" y="199"/>
                  </a:lnTo>
                  <a:lnTo>
                    <a:pt x="59" y="184"/>
                  </a:lnTo>
                  <a:lnTo>
                    <a:pt x="59" y="198"/>
                  </a:lnTo>
                  <a:lnTo>
                    <a:pt x="48" y="208"/>
                  </a:lnTo>
                  <a:lnTo>
                    <a:pt x="27" y="207"/>
                  </a:lnTo>
                  <a:lnTo>
                    <a:pt x="11" y="185"/>
                  </a:lnTo>
                  <a:lnTo>
                    <a:pt x="20" y="174"/>
                  </a:lnTo>
                  <a:lnTo>
                    <a:pt x="7" y="175"/>
                  </a:lnTo>
                  <a:lnTo>
                    <a:pt x="0" y="163"/>
                  </a:lnTo>
                  <a:lnTo>
                    <a:pt x="8" y="154"/>
                  </a:lnTo>
                  <a:lnTo>
                    <a:pt x="36" y="154"/>
                  </a:lnTo>
                  <a:lnTo>
                    <a:pt x="38" y="142"/>
                  </a:lnTo>
                  <a:lnTo>
                    <a:pt x="23" y="121"/>
                  </a:lnTo>
                  <a:lnTo>
                    <a:pt x="11" y="109"/>
                  </a:lnTo>
                  <a:lnTo>
                    <a:pt x="15" y="94"/>
                  </a:lnTo>
                  <a:lnTo>
                    <a:pt x="25" y="86"/>
                  </a:lnTo>
                  <a:lnTo>
                    <a:pt x="49" y="94"/>
                  </a:lnTo>
                  <a:lnTo>
                    <a:pt x="53" y="84"/>
                  </a:lnTo>
                  <a:lnTo>
                    <a:pt x="55" y="73"/>
                  </a:lnTo>
                  <a:lnTo>
                    <a:pt x="70" y="59"/>
                  </a:lnTo>
                  <a:lnTo>
                    <a:pt x="76" y="46"/>
                  </a:lnTo>
                  <a:lnTo>
                    <a:pt x="86" y="36"/>
                  </a:lnTo>
                  <a:lnTo>
                    <a:pt x="84" y="14"/>
                  </a:lnTo>
                  <a:lnTo>
                    <a:pt x="104" y="0"/>
                  </a:lnTo>
                  <a:lnTo>
                    <a:pt x="121" y="2"/>
                  </a:lnTo>
                  <a:lnTo>
                    <a:pt x="132" y="10"/>
                  </a:lnTo>
                  <a:lnTo>
                    <a:pt x="132" y="36"/>
                  </a:lnTo>
                  <a:lnTo>
                    <a:pt x="154" y="41"/>
                  </a:lnTo>
                  <a:lnTo>
                    <a:pt x="166" y="53"/>
                  </a:lnTo>
                  <a:lnTo>
                    <a:pt x="169" y="78"/>
                  </a:lnTo>
                  <a:lnTo>
                    <a:pt x="180" y="92"/>
                  </a:lnTo>
                  <a:lnTo>
                    <a:pt x="198" y="97"/>
                  </a:lnTo>
                  <a:lnTo>
                    <a:pt x="220" y="105"/>
                  </a:lnTo>
                  <a:lnTo>
                    <a:pt x="238" y="109"/>
                  </a:lnTo>
                  <a:lnTo>
                    <a:pt x="250" y="116"/>
                  </a:lnTo>
                  <a:lnTo>
                    <a:pt x="265" y="115"/>
                  </a:lnTo>
                  <a:lnTo>
                    <a:pt x="279" y="115"/>
                  </a:lnTo>
                  <a:lnTo>
                    <a:pt x="287" y="101"/>
                  </a:lnTo>
                  <a:lnTo>
                    <a:pt x="294" y="87"/>
                  </a:lnTo>
                  <a:lnTo>
                    <a:pt x="310" y="94"/>
                  </a:lnTo>
                  <a:lnTo>
                    <a:pt x="334" y="94"/>
                  </a:lnTo>
                  <a:lnTo>
                    <a:pt x="342" y="83"/>
                  </a:lnTo>
                  <a:lnTo>
                    <a:pt x="360" y="73"/>
                  </a:lnTo>
                  <a:lnTo>
                    <a:pt x="383" y="73"/>
                  </a:lnTo>
                  <a:lnTo>
                    <a:pt x="399" y="82"/>
                  </a:lnTo>
                  <a:lnTo>
                    <a:pt x="408" y="97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82" name="Freeform 188">
              <a:extLst>
                <a:ext uri="{FF2B5EF4-FFF2-40B4-BE49-F238E27FC236}">
                  <a16:creationId xmlns="" xmlns:a16="http://schemas.microsoft.com/office/drawing/2014/main" id="{5C3D69F9-9D75-49BD-B717-3EAE70017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1602" y="3719215"/>
              <a:ext cx="125300" cy="132224"/>
            </a:xfrm>
            <a:custGeom>
              <a:avLst/>
              <a:gdLst>
                <a:gd name="T0" fmla="*/ 79 w 80"/>
                <a:gd name="T1" fmla="*/ 72 h 85"/>
                <a:gd name="T2" fmla="*/ 72 w 80"/>
                <a:gd name="T3" fmla="*/ 84 h 85"/>
                <a:gd name="T4" fmla="*/ 64 w 80"/>
                <a:gd name="T5" fmla="*/ 82 h 85"/>
                <a:gd name="T6" fmla="*/ 52 w 80"/>
                <a:gd name="T7" fmla="*/ 66 h 85"/>
                <a:gd name="T8" fmla="*/ 54 w 80"/>
                <a:gd name="T9" fmla="*/ 52 h 85"/>
                <a:gd name="T10" fmla="*/ 46 w 80"/>
                <a:gd name="T11" fmla="*/ 41 h 85"/>
                <a:gd name="T12" fmla="*/ 42 w 80"/>
                <a:gd name="T13" fmla="*/ 52 h 85"/>
                <a:gd name="T14" fmla="*/ 29 w 80"/>
                <a:gd name="T15" fmla="*/ 57 h 85"/>
                <a:gd name="T16" fmla="*/ 28 w 80"/>
                <a:gd name="T17" fmla="*/ 73 h 85"/>
                <a:gd name="T18" fmla="*/ 11 w 80"/>
                <a:gd name="T19" fmla="*/ 71 h 85"/>
                <a:gd name="T20" fmla="*/ 10 w 80"/>
                <a:gd name="T21" fmla="*/ 33 h 85"/>
                <a:gd name="T22" fmla="*/ 0 w 80"/>
                <a:gd name="T23" fmla="*/ 30 h 85"/>
                <a:gd name="T24" fmla="*/ 10 w 80"/>
                <a:gd name="T25" fmla="*/ 0 h 85"/>
                <a:gd name="T26" fmla="*/ 28 w 80"/>
                <a:gd name="T27" fmla="*/ 12 h 85"/>
                <a:gd name="T28" fmla="*/ 43 w 80"/>
                <a:gd name="T29" fmla="*/ 15 h 85"/>
                <a:gd name="T30" fmla="*/ 61 w 80"/>
                <a:gd name="T31" fmla="*/ 24 h 85"/>
                <a:gd name="T32" fmla="*/ 64 w 80"/>
                <a:gd name="T33" fmla="*/ 42 h 85"/>
                <a:gd name="T34" fmla="*/ 70 w 80"/>
                <a:gd name="T35" fmla="*/ 65 h 85"/>
                <a:gd name="T36" fmla="*/ 79 w 80"/>
                <a:gd name="T37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85">
                  <a:moveTo>
                    <a:pt x="79" y="72"/>
                  </a:moveTo>
                  <a:lnTo>
                    <a:pt x="72" y="84"/>
                  </a:lnTo>
                  <a:lnTo>
                    <a:pt x="64" y="82"/>
                  </a:lnTo>
                  <a:lnTo>
                    <a:pt x="52" y="66"/>
                  </a:lnTo>
                  <a:lnTo>
                    <a:pt x="54" y="52"/>
                  </a:lnTo>
                  <a:lnTo>
                    <a:pt x="46" y="41"/>
                  </a:lnTo>
                  <a:lnTo>
                    <a:pt x="42" y="52"/>
                  </a:lnTo>
                  <a:lnTo>
                    <a:pt x="29" y="57"/>
                  </a:lnTo>
                  <a:lnTo>
                    <a:pt x="28" y="73"/>
                  </a:lnTo>
                  <a:lnTo>
                    <a:pt x="11" y="71"/>
                  </a:lnTo>
                  <a:lnTo>
                    <a:pt x="10" y="33"/>
                  </a:lnTo>
                  <a:lnTo>
                    <a:pt x="0" y="30"/>
                  </a:lnTo>
                  <a:lnTo>
                    <a:pt x="10" y="0"/>
                  </a:lnTo>
                  <a:lnTo>
                    <a:pt x="28" y="12"/>
                  </a:lnTo>
                  <a:lnTo>
                    <a:pt x="43" y="15"/>
                  </a:lnTo>
                  <a:lnTo>
                    <a:pt x="61" y="24"/>
                  </a:lnTo>
                  <a:lnTo>
                    <a:pt x="64" y="42"/>
                  </a:lnTo>
                  <a:lnTo>
                    <a:pt x="70" y="65"/>
                  </a:lnTo>
                  <a:lnTo>
                    <a:pt x="79" y="7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83" name="Freeform 189">
              <a:extLst>
                <a:ext uri="{FF2B5EF4-FFF2-40B4-BE49-F238E27FC236}">
                  <a16:creationId xmlns="" xmlns:a16="http://schemas.microsoft.com/office/drawing/2014/main" id="{BDC91BB6-4D0D-4C70-80C6-FCCEE3158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4688" y="3463031"/>
              <a:ext cx="231323" cy="216242"/>
            </a:xfrm>
            <a:custGeom>
              <a:avLst/>
              <a:gdLst>
                <a:gd name="T0" fmla="*/ 118 w 149"/>
                <a:gd name="T1" fmla="*/ 19 h 140"/>
                <a:gd name="T2" fmla="*/ 135 w 149"/>
                <a:gd name="T3" fmla="*/ 16 h 140"/>
                <a:gd name="T4" fmla="*/ 146 w 149"/>
                <a:gd name="T5" fmla="*/ 27 h 140"/>
                <a:gd name="T6" fmla="*/ 139 w 149"/>
                <a:gd name="T7" fmla="*/ 41 h 140"/>
                <a:gd name="T8" fmla="*/ 148 w 149"/>
                <a:gd name="T9" fmla="*/ 46 h 140"/>
                <a:gd name="T10" fmla="*/ 141 w 149"/>
                <a:gd name="T11" fmla="*/ 70 h 140"/>
                <a:gd name="T12" fmla="*/ 126 w 149"/>
                <a:gd name="T13" fmla="*/ 71 h 140"/>
                <a:gd name="T14" fmla="*/ 122 w 149"/>
                <a:gd name="T15" fmla="*/ 82 h 140"/>
                <a:gd name="T16" fmla="*/ 130 w 149"/>
                <a:gd name="T17" fmla="*/ 89 h 140"/>
                <a:gd name="T18" fmla="*/ 111 w 149"/>
                <a:gd name="T19" fmla="*/ 105 h 140"/>
                <a:gd name="T20" fmla="*/ 100 w 149"/>
                <a:gd name="T21" fmla="*/ 118 h 140"/>
                <a:gd name="T22" fmla="*/ 88 w 149"/>
                <a:gd name="T23" fmla="*/ 124 h 140"/>
                <a:gd name="T24" fmla="*/ 77 w 149"/>
                <a:gd name="T25" fmla="*/ 124 h 140"/>
                <a:gd name="T26" fmla="*/ 74 w 149"/>
                <a:gd name="T27" fmla="*/ 131 h 140"/>
                <a:gd name="T28" fmla="*/ 63 w 149"/>
                <a:gd name="T29" fmla="*/ 130 h 140"/>
                <a:gd name="T30" fmla="*/ 61 w 149"/>
                <a:gd name="T31" fmla="*/ 139 h 140"/>
                <a:gd name="T32" fmla="*/ 46 w 149"/>
                <a:gd name="T33" fmla="*/ 139 h 140"/>
                <a:gd name="T34" fmla="*/ 48 w 149"/>
                <a:gd name="T35" fmla="*/ 132 h 140"/>
                <a:gd name="T36" fmla="*/ 37 w 149"/>
                <a:gd name="T37" fmla="*/ 132 h 140"/>
                <a:gd name="T38" fmla="*/ 0 w 149"/>
                <a:gd name="T39" fmla="*/ 132 h 140"/>
                <a:gd name="T40" fmla="*/ 9 w 149"/>
                <a:gd name="T41" fmla="*/ 120 h 140"/>
                <a:gd name="T42" fmla="*/ 17 w 149"/>
                <a:gd name="T43" fmla="*/ 115 h 140"/>
                <a:gd name="T44" fmla="*/ 25 w 149"/>
                <a:gd name="T45" fmla="*/ 108 h 140"/>
                <a:gd name="T46" fmla="*/ 31 w 149"/>
                <a:gd name="T47" fmla="*/ 64 h 140"/>
                <a:gd name="T48" fmla="*/ 36 w 149"/>
                <a:gd name="T49" fmla="*/ 49 h 140"/>
                <a:gd name="T50" fmla="*/ 42 w 149"/>
                <a:gd name="T51" fmla="*/ 51 h 140"/>
                <a:gd name="T52" fmla="*/ 43 w 149"/>
                <a:gd name="T53" fmla="*/ 41 h 140"/>
                <a:gd name="T54" fmla="*/ 67 w 149"/>
                <a:gd name="T55" fmla="*/ 40 h 140"/>
                <a:gd name="T56" fmla="*/ 67 w 149"/>
                <a:gd name="T57" fmla="*/ 28 h 140"/>
                <a:gd name="T58" fmla="*/ 76 w 149"/>
                <a:gd name="T59" fmla="*/ 19 h 140"/>
                <a:gd name="T60" fmla="*/ 82 w 149"/>
                <a:gd name="T61" fmla="*/ 9 h 140"/>
                <a:gd name="T62" fmla="*/ 85 w 149"/>
                <a:gd name="T63" fmla="*/ 0 h 140"/>
                <a:gd name="T64" fmla="*/ 96 w 149"/>
                <a:gd name="T65" fmla="*/ 7 h 140"/>
                <a:gd name="T66" fmla="*/ 108 w 149"/>
                <a:gd name="T67" fmla="*/ 8 h 140"/>
                <a:gd name="T68" fmla="*/ 118 w 149"/>
                <a:gd name="T69" fmla="*/ 1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9" h="140">
                  <a:moveTo>
                    <a:pt x="118" y="19"/>
                  </a:moveTo>
                  <a:lnTo>
                    <a:pt x="135" y="16"/>
                  </a:lnTo>
                  <a:lnTo>
                    <a:pt x="146" y="27"/>
                  </a:lnTo>
                  <a:lnTo>
                    <a:pt x="139" y="41"/>
                  </a:lnTo>
                  <a:lnTo>
                    <a:pt x="148" y="46"/>
                  </a:lnTo>
                  <a:lnTo>
                    <a:pt x="141" y="70"/>
                  </a:lnTo>
                  <a:lnTo>
                    <a:pt x="126" y="71"/>
                  </a:lnTo>
                  <a:lnTo>
                    <a:pt x="122" y="82"/>
                  </a:lnTo>
                  <a:lnTo>
                    <a:pt x="130" y="89"/>
                  </a:lnTo>
                  <a:lnTo>
                    <a:pt x="111" y="105"/>
                  </a:lnTo>
                  <a:lnTo>
                    <a:pt x="100" y="118"/>
                  </a:lnTo>
                  <a:lnTo>
                    <a:pt x="88" y="124"/>
                  </a:lnTo>
                  <a:lnTo>
                    <a:pt x="77" y="124"/>
                  </a:lnTo>
                  <a:lnTo>
                    <a:pt x="74" y="131"/>
                  </a:lnTo>
                  <a:lnTo>
                    <a:pt x="63" y="130"/>
                  </a:lnTo>
                  <a:lnTo>
                    <a:pt x="61" y="139"/>
                  </a:lnTo>
                  <a:lnTo>
                    <a:pt x="46" y="139"/>
                  </a:lnTo>
                  <a:lnTo>
                    <a:pt x="48" y="132"/>
                  </a:lnTo>
                  <a:lnTo>
                    <a:pt x="37" y="132"/>
                  </a:lnTo>
                  <a:lnTo>
                    <a:pt x="0" y="132"/>
                  </a:lnTo>
                  <a:lnTo>
                    <a:pt x="9" y="120"/>
                  </a:lnTo>
                  <a:lnTo>
                    <a:pt x="17" y="115"/>
                  </a:lnTo>
                  <a:lnTo>
                    <a:pt x="25" y="108"/>
                  </a:lnTo>
                  <a:lnTo>
                    <a:pt x="31" y="64"/>
                  </a:lnTo>
                  <a:lnTo>
                    <a:pt x="36" y="49"/>
                  </a:lnTo>
                  <a:lnTo>
                    <a:pt x="42" y="51"/>
                  </a:lnTo>
                  <a:lnTo>
                    <a:pt x="43" y="41"/>
                  </a:lnTo>
                  <a:lnTo>
                    <a:pt x="67" y="40"/>
                  </a:lnTo>
                  <a:lnTo>
                    <a:pt x="67" y="28"/>
                  </a:lnTo>
                  <a:lnTo>
                    <a:pt x="76" y="19"/>
                  </a:lnTo>
                  <a:lnTo>
                    <a:pt x="82" y="9"/>
                  </a:lnTo>
                  <a:lnTo>
                    <a:pt x="85" y="0"/>
                  </a:lnTo>
                  <a:lnTo>
                    <a:pt x="96" y="7"/>
                  </a:lnTo>
                  <a:lnTo>
                    <a:pt x="108" y="8"/>
                  </a:lnTo>
                  <a:lnTo>
                    <a:pt x="118" y="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84" name="Freeform 190">
              <a:extLst>
                <a:ext uri="{FF2B5EF4-FFF2-40B4-BE49-F238E27FC236}">
                  <a16:creationId xmlns="" xmlns:a16="http://schemas.microsoft.com/office/drawing/2014/main" id="{355ACAA5-D949-4863-B48A-7186DE1A4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6288" y="3427220"/>
              <a:ext cx="440615" cy="494463"/>
            </a:xfrm>
            <a:custGeom>
              <a:avLst/>
              <a:gdLst>
                <a:gd name="T0" fmla="*/ 89 w 285"/>
                <a:gd name="T1" fmla="*/ 41 h 320"/>
                <a:gd name="T2" fmla="*/ 100 w 285"/>
                <a:gd name="T3" fmla="*/ 52 h 320"/>
                <a:gd name="T4" fmla="*/ 94 w 285"/>
                <a:gd name="T5" fmla="*/ 65 h 320"/>
                <a:gd name="T6" fmla="*/ 102 w 285"/>
                <a:gd name="T7" fmla="*/ 70 h 320"/>
                <a:gd name="T8" fmla="*/ 95 w 285"/>
                <a:gd name="T9" fmla="*/ 95 h 320"/>
                <a:gd name="T10" fmla="*/ 80 w 285"/>
                <a:gd name="T11" fmla="*/ 96 h 320"/>
                <a:gd name="T12" fmla="*/ 77 w 285"/>
                <a:gd name="T13" fmla="*/ 107 h 320"/>
                <a:gd name="T14" fmla="*/ 84 w 285"/>
                <a:gd name="T15" fmla="*/ 113 h 320"/>
                <a:gd name="T16" fmla="*/ 65 w 285"/>
                <a:gd name="T17" fmla="*/ 129 h 320"/>
                <a:gd name="T18" fmla="*/ 54 w 285"/>
                <a:gd name="T19" fmla="*/ 142 h 320"/>
                <a:gd name="T20" fmla="*/ 42 w 285"/>
                <a:gd name="T21" fmla="*/ 148 h 320"/>
                <a:gd name="T22" fmla="*/ 31 w 285"/>
                <a:gd name="T23" fmla="*/ 148 h 320"/>
                <a:gd name="T24" fmla="*/ 28 w 285"/>
                <a:gd name="T25" fmla="*/ 156 h 320"/>
                <a:gd name="T26" fmla="*/ 17 w 285"/>
                <a:gd name="T27" fmla="*/ 154 h 320"/>
                <a:gd name="T28" fmla="*/ 15 w 285"/>
                <a:gd name="T29" fmla="*/ 163 h 320"/>
                <a:gd name="T30" fmla="*/ 0 w 285"/>
                <a:gd name="T31" fmla="*/ 163 h 320"/>
                <a:gd name="T32" fmla="*/ 31 w 285"/>
                <a:gd name="T33" fmla="*/ 200 h 320"/>
                <a:gd name="T34" fmla="*/ 46 w 285"/>
                <a:gd name="T35" fmla="*/ 209 h 320"/>
                <a:gd name="T36" fmla="*/ 146 w 285"/>
                <a:gd name="T37" fmla="*/ 289 h 320"/>
                <a:gd name="T38" fmla="*/ 160 w 285"/>
                <a:gd name="T39" fmla="*/ 295 h 320"/>
                <a:gd name="T40" fmla="*/ 163 w 285"/>
                <a:gd name="T41" fmla="*/ 319 h 320"/>
                <a:gd name="T42" fmla="*/ 176 w 285"/>
                <a:gd name="T43" fmla="*/ 316 h 320"/>
                <a:gd name="T44" fmla="*/ 178 w 285"/>
                <a:gd name="T45" fmla="*/ 309 h 320"/>
                <a:gd name="T46" fmla="*/ 202 w 285"/>
                <a:gd name="T47" fmla="*/ 307 h 320"/>
                <a:gd name="T48" fmla="*/ 212 w 285"/>
                <a:gd name="T49" fmla="*/ 296 h 320"/>
                <a:gd name="T50" fmla="*/ 220 w 285"/>
                <a:gd name="T51" fmla="*/ 291 h 320"/>
                <a:gd name="T52" fmla="*/ 223 w 285"/>
                <a:gd name="T53" fmla="*/ 282 h 320"/>
                <a:gd name="T54" fmla="*/ 246 w 285"/>
                <a:gd name="T55" fmla="*/ 274 h 320"/>
                <a:gd name="T56" fmla="*/ 253 w 285"/>
                <a:gd name="T57" fmla="*/ 264 h 320"/>
                <a:gd name="T58" fmla="*/ 264 w 285"/>
                <a:gd name="T59" fmla="*/ 254 h 320"/>
                <a:gd name="T60" fmla="*/ 279 w 285"/>
                <a:gd name="T61" fmla="*/ 248 h 320"/>
                <a:gd name="T62" fmla="*/ 284 w 285"/>
                <a:gd name="T63" fmla="*/ 241 h 320"/>
                <a:gd name="T64" fmla="*/ 282 w 285"/>
                <a:gd name="T65" fmla="*/ 227 h 320"/>
                <a:gd name="T66" fmla="*/ 259 w 285"/>
                <a:gd name="T67" fmla="*/ 223 h 320"/>
                <a:gd name="T68" fmla="*/ 252 w 285"/>
                <a:gd name="T69" fmla="*/ 216 h 320"/>
                <a:gd name="T70" fmla="*/ 250 w 285"/>
                <a:gd name="T71" fmla="*/ 198 h 320"/>
                <a:gd name="T72" fmla="*/ 253 w 285"/>
                <a:gd name="T73" fmla="*/ 102 h 320"/>
                <a:gd name="T74" fmla="*/ 246 w 285"/>
                <a:gd name="T75" fmla="*/ 101 h 320"/>
                <a:gd name="T76" fmla="*/ 242 w 285"/>
                <a:gd name="T77" fmla="*/ 85 h 320"/>
                <a:gd name="T78" fmla="*/ 229 w 285"/>
                <a:gd name="T79" fmla="*/ 80 h 320"/>
                <a:gd name="T80" fmla="*/ 224 w 285"/>
                <a:gd name="T81" fmla="*/ 63 h 320"/>
                <a:gd name="T82" fmla="*/ 227 w 285"/>
                <a:gd name="T83" fmla="*/ 48 h 320"/>
                <a:gd name="T84" fmla="*/ 241 w 285"/>
                <a:gd name="T85" fmla="*/ 44 h 320"/>
                <a:gd name="T86" fmla="*/ 233 w 285"/>
                <a:gd name="T87" fmla="*/ 33 h 320"/>
                <a:gd name="T88" fmla="*/ 235 w 285"/>
                <a:gd name="T89" fmla="*/ 21 h 320"/>
                <a:gd name="T90" fmla="*/ 242 w 285"/>
                <a:gd name="T91" fmla="*/ 21 h 320"/>
                <a:gd name="T92" fmla="*/ 239 w 285"/>
                <a:gd name="T93" fmla="*/ 3 h 320"/>
                <a:gd name="T94" fmla="*/ 196 w 285"/>
                <a:gd name="T95" fmla="*/ 0 h 320"/>
                <a:gd name="T96" fmla="*/ 176 w 285"/>
                <a:gd name="T97" fmla="*/ 3 h 320"/>
                <a:gd name="T98" fmla="*/ 160 w 285"/>
                <a:gd name="T99" fmla="*/ 8 h 320"/>
                <a:gd name="T100" fmla="*/ 128 w 285"/>
                <a:gd name="T101" fmla="*/ 11 h 320"/>
                <a:gd name="T102" fmla="*/ 117 w 285"/>
                <a:gd name="T103" fmla="*/ 21 h 320"/>
                <a:gd name="T104" fmla="*/ 96 w 285"/>
                <a:gd name="T105" fmla="*/ 25 h 320"/>
                <a:gd name="T106" fmla="*/ 89 w 285"/>
                <a:gd name="T107" fmla="*/ 4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5" h="320">
                  <a:moveTo>
                    <a:pt x="89" y="41"/>
                  </a:moveTo>
                  <a:lnTo>
                    <a:pt x="100" y="52"/>
                  </a:lnTo>
                  <a:lnTo>
                    <a:pt x="94" y="65"/>
                  </a:lnTo>
                  <a:lnTo>
                    <a:pt x="102" y="70"/>
                  </a:lnTo>
                  <a:lnTo>
                    <a:pt x="95" y="95"/>
                  </a:lnTo>
                  <a:lnTo>
                    <a:pt x="80" y="96"/>
                  </a:lnTo>
                  <a:lnTo>
                    <a:pt x="77" y="107"/>
                  </a:lnTo>
                  <a:lnTo>
                    <a:pt x="84" y="113"/>
                  </a:lnTo>
                  <a:lnTo>
                    <a:pt x="65" y="129"/>
                  </a:lnTo>
                  <a:lnTo>
                    <a:pt x="54" y="142"/>
                  </a:lnTo>
                  <a:lnTo>
                    <a:pt x="42" y="148"/>
                  </a:lnTo>
                  <a:lnTo>
                    <a:pt x="31" y="148"/>
                  </a:lnTo>
                  <a:lnTo>
                    <a:pt x="28" y="156"/>
                  </a:lnTo>
                  <a:lnTo>
                    <a:pt x="17" y="154"/>
                  </a:lnTo>
                  <a:lnTo>
                    <a:pt x="15" y="163"/>
                  </a:lnTo>
                  <a:lnTo>
                    <a:pt x="0" y="163"/>
                  </a:lnTo>
                  <a:lnTo>
                    <a:pt x="31" y="200"/>
                  </a:lnTo>
                  <a:lnTo>
                    <a:pt x="46" y="209"/>
                  </a:lnTo>
                  <a:lnTo>
                    <a:pt x="146" y="289"/>
                  </a:lnTo>
                  <a:lnTo>
                    <a:pt x="160" y="295"/>
                  </a:lnTo>
                  <a:lnTo>
                    <a:pt x="163" y="319"/>
                  </a:lnTo>
                  <a:lnTo>
                    <a:pt x="176" y="316"/>
                  </a:lnTo>
                  <a:lnTo>
                    <a:pt x="178" y="309"/>
                  </a:lnTo>
                  <a:lnTo>
                    <a:pt x="202" y="307"/>
                  </a:lnTo>
                  <a:lnTo>
                    <a:pt x="212" y="296"/>
                  </a:lnTo>
                  <a:lnTo>
                    <a:pt x="220" y="291"/>
                  </a:lnTo>
                  <a:lnTo>
                    <a:pt x="223" y="282"/>
                  </a:lnTo>
                  <a:lnTo>
                    <a:pt x="246" y="274"/>
                  </a:lnTo>
                  <a:lnTo>
                    <a:pt x="253" y="264"/>
                  </a:lnTo>
                  <a:lnTo>
                    <a:pt x="264" y="254"/>
                  </a:lnTo>
                  <a:lnTo>
                    <a:pt x="279" y="248"/>
                  </a:lnTo>
                  <a:lnTo>
                    <a:pt x="284" y="241"/>
                  </a:lnTo>
                  <a:lnTo>
                    <a:pt x="282" y="227"/>
                  </a:lnTo>
                  <a:lnTo>
                    <a:pt x="259" y="223"/>
                  </a:lnTo>
                  <a:lnTo>
                    <a:pt x="252" y="216"/>
                  </a:lnTo>
                  <a:lnTo>
                    <a:pt x="250" y="198"/>
                  </a:lnTo>
                  <a:lnTo>
                    <a:pt x="253" y="102"/>
                  </a:lnTo>
                  <a:lnTo>
                    <a:pt x="246" y="101"/>
                  </a:lnTo>
                  <a:lnTo>
                    <a:pt x="242" y="85"/>
                  </a:lnTo>
                  <a:lnTo>
                    <a:pt x="229" y="80"/>
                  </a:lnTo>
                  <a:lnTo>
                    <a:pt x="224" y="63"/>
                  </a:lnTo>
                  <a:lnTo>
                    <a:pt x="227" y="48"/>
                  </a:lnTo>
                  <a:lnTo>
                    <a:pt x="241" y="44"/>
                  </a:lnTo>
                  <a:lnTo>
                    <a:pt x="233" y="33"/>
                  </a:lnTo>
                  <a:lnTo>
                    <a:pt x="235" y="21"/>
                  </a:lnTo>
                  <a:lnTo>
                    <a:pt x="242" y="21"/>
                  </a:lnTo>
                  <a:lnTo>
                    <a:pt x="239" y="3"/>
                  </a:lnTo>
                  <a:lnTo>
                    <a:pt x="196" y="0"/>
                  </a:lnTo>
                  <a:lnTo>
                    <a:pt x="176" y="3"/>
                  </a:lnTo>
                  <a:lnTo>
                    <a:pt x="160" y="8"/>
                  </a:lnTo>
                  <a:lnTo>
                    <a:pt x="128" y="11"/>
                  </a:lnTo>
                  <a:lnTo>
                    <a:pt x="117" y="21"/>
                  </a:lnTo>
                  <a:lnTo>
                    <a:pt x="96" y="25"/>
                  </a:lnTo>
                  <a:lnTo>
                    <a:pt x="89" y="41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85" name="Freeform 191">
              <a:extLst>
                <a:ext uri="{FF2B5EF4-FFF2-40B4-BE49-F238E27FC236}">
                  <a16:creationId xmlns="" xmlns:a16="http://schemas.microsoft.com/office/drawing/2014/main" id="{1A018284-8351-4EF7-93D9-7F79F5AD3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9503" y="4049775"/>
              <a:ext cx="212046" cy="323673"/>
            </a:xfrm>
            <a:custGeom>
              <a:avLst/>
              <a:gdLst>
                <a:gd name="T0" fmla="*/ 0 w 138"/>
                <a:gd name="T1" fmla="*/ 157 h 209"/>
                <a:gd name="T2" fmla="*/ 26 w 138"/>
                <a:gd name="T3" fmla="*/ 135 h 209"/>
                <a:gd name="T4" fmla="*/ 35 w 138"/>
                <a:gd name="T5" fmla="*/ 124 h 209"/>
                <a:gd name="T6" fmla="*/ 47 w 138"/>
                <a:gd name="T7" fmla="*/ 113 h 209"/>
                <a:gd name="T8" fmla="*/ 63 w 138"/>
                <a:gd name="T9" fmla="*/ 102 h 209"/>
                <a:gd name="T10" fmla="*/ 72 w 138"/>
                <a:gd name="T11" fmla="*/ 85 h 209"/>
                <a:gd name="T12" fmla="*/ 79 w 138"/>
                <a:gd name="T13" fmla="*/ 58 h 209"/>
                <a:gd name="T14" fmla="*/ 83 w 138"/>
                <a:gd name="T15" fmla="*/ 51 h 209"/>
                <a:gd name="T16" fmla="*/ 92 w 138"/>
                <a:gd name="T17" fmla="*/ 45 h 209"/>
                <a:gd name="T18" fmla="*/ 94 w 138"/>
                <a:gd name="T19" fmla="*/ 25 h 209"/>
                <a:gd name="T20" fmla="*/ 91 w 138"/>
                <a:gd name="T21" fmla="*/ 1 h 209"/>
                <a:gd name="T22" fmla="*/ 97 w 138"/>
                <a:gd name="T23" fmla="*/ 0 h 209"/>
                <a:gd name="T24" fmla="*/ 100 w 138"/>
                <a:gd name="T25" fmla="*/ 10 h 209"/>
                <a:gd name="T26" fmla="*/ 104 w 138"/>
                <a:gd name="T27" fmla="*/ 18 h 209"/>
                <a:gd name="T28" fmla="*/ 111 w 138"/>
                <a:gd name="T29" fmla="*/ 32 h 209"/>
                <a:gd name="T30" fmla="*/ 111 w 138"/>
                <a:gd name="T31" fmla="*/ 40 h 209"/>
                <a:gd name="T32" fmla="*/ 105 w 138"/>
                <a:gd name="T33" fmla="*/ 43 h 209"/>
                <a:gd name="T34" fmla="*/ 108 w 138"/>
                <a:gd name="T35" fmla="*/ 46 h 209"/>
                <a:gd name="T36" fmla="*/ 111 w 138"/>
                <a:gd name="T37" fmla="*/ 54 h 209"/>
                <a:gd name="T38" fmla="*/ 116 w 138"/>
                <a:gd name="T39" fmla="*/ 62 h 209"/>
                <a:gd name="T40" fmla="*/ 115 w 138"/>
                <a:gd name="T41" fmla="*/ 69 h 209"/>
                <a:gd name="T42" fmla="*/ 108 w 138"/>
                <a:gd name="T43" fmla="*/ 73 h 209"/>
                <a:gd name="T44" fmla="*/ 109 w 138"/>
                <a:gd name="T45" fmla="*/ 81 h 209"/>
                <a:gd name="T46" fmla="*/ 120 w 138"/>
                <a:gd name="T47" fmla="*/ 95 h 209"/>
                <a:gd name="T48" fmla="*/ 128 w 138"/>
                <a:gd name="T49" fmla="*/ 111 h 209"/>
                <a:gd name="T50" fmla="*/ 121 w 138"/>
                <a:gd name="T51" fmla="*/ 120 h 209"/>
                <a:gd name="T52" fmla="*/ 115 w 138"/>
                <a:gd name="T53" fmla="*/ 139 h 209"/>
                <a:gd name="T54" fmla="*/ 125 w 138"/>
                <a:gd name="T55" fmla="*/ 156 h 209"/>
                <a:gd name="T56" fmla="*/ 132 w 138"/>
                <a:gd name="T57" fmla="*/ 176 h 209"/>
                <a:gd name="T58" fmla="*/ 137 w 138"/>
                <a:gd name="T59" fmla="*/ 185 h 209"/>
                <a:gd name="T60" fmla="*/ 92 w 138"/>
                <a:gd name="T61" fmla="*/ 190 h 209"/>
                <a:gd name="T62" fmla="*/ 69 w 138"/>
                <a:gd name="T63" fmla="*/ 193 h 209"/>
                <a:gd name="T64" fmla="*/ 60 w 138"/>
                <a:gd name="T65" fmla="*/ 200 h 209"/>
                <a:gd name="T66" fmla="*/ 60 w 138"/>
                <a:gd name="T67" fmla="*/ 206 h 209"/>
                <a:gd name="T68" fmla="*/ 40 w 138"/>
                <a:gd name="T69" fmla="*/ 208 h 209"/>
                <a:gd name="T70" fmla="*/ 37 w 138"/>
                <a:gd name="T71" fmla="*/ 193 h 209"/>
                <a:gd name="T72" fmla="*/ 44 w 138"/>
                <a:gd name="T73" fmla="*/ 178 h 209"/>
                <a:gd name="T74" fmla="*/ 37 w 138"/>
                <a:gd name="T75" fmla="*/ 170 h 209"/>
                <a:gd name="T76" fmla="*/ 22 w 138"/>
                <a:gd name="T77" fmla="*/ 164 h 209"/>
                <a:gd name="T78" fmla="*/ 0 w 138"/>
                <a:gd name="T79" fmla="*/ 15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209">
                  <a:moveTo>
                    <a:pt x="0" y="157"/>
                  </a:moveTo>
                  <a:lnTo>
                    <a:pt x="26" y="135"/>
                  </a:lnTo>
                  <a:lnTo>
                    <a:pt x="35" y="124"/>
                  </a:lnTo>
                  <a:lnTo>
                    <a:pt x="47" y="113"/>
                  </a:lnTo>
                  <a:lnTo>
                    <a:pt x="63" y="102"/>
                  </a:lnTo>
                  <a:lnTo>
                    <a:pt x="72" y="85"/>
                  </a:lnTo>
                  <a:lnTo>
                    <a:pt x="79" y="58"/>
                  </a:lnTo>
                  <a:lnTo>
                    <a:pt x="83" y="51"/>
                  </a:lnTo>
                  <a:lnTo>
                    <a:pt x="92" y="45"/>
                  </a:lnTo>
                  <a:lnTo>
                    <a:pt x="94" y="25"/>
                  </a:lnTo>
                  <a:lnTo>
                    <a:pt x="91" y="1"/>
                  </a:lnTo>
                  <a:lnTo>
                    <a:pt x="97" y="0"/>
                  </a:lnTo>
                  <a:lnTo>
                    <a:pt x="100" y="10"/>
                  </a:lnTo>
                  <a:lnTo>
                    <a:pt x="104" y="18"/>
                  </a:lnTo>
                  <a:lnTo>
                    <a:pt x="111" y="32"/>
                  </a:lnTo>
                  <a:lnTo>
                    <a:pt x="111" y="40"/>
                  </a:lnTo>
                  <a:lnTo>
                    <a:pt x="105" y="43"/>
                  </a:lnTo>
                  <a:lnTo>
                    <a:pt x="108" y="46"/>
                  </a:lnTo>
                  <a:lnTo>
                    <a:pt x="111" y="54"/>
                  </a:lnTo>
                  <a:lnTo>
                    <a:pt x="116" y="62"/>
                  </a:lnTo>
                  <a:lnTo>
                    <a:pt x="115" y="69"/>
                  </a:lnTo>
                  <a:lnTo>
                    <a:pt x="108" y="73"/>
                  </a:lnTo>
                  <a:lnTo>
                    <a:pt x="109" y="81"/>
                  </a:lnTo>
                  <a:lnTo>
                    <a:pt x="120" y="95"/>
                  </a:lnTo>
                  <a:lnTo>
                    <a:pt x="128" y="111"/>
                  </a:lnTo>
                  <a:lnTo>
                    <a:pt x="121" y="120"/>
                  </a:lnTo>
                  <a:lnTo>
                    <a:pt x="115" y="139"/>
                  </a:lnTo>
                  <a:lnTo>
                    <a:pt x="125" y="156"/>
                  </a:lnTo>
                  <a:lnTo>
                    <a:pt x="132" y="176"/>
                  </a:lnTo>
                  <a:lnTo>
                    <a:pt x="137" y="185"/>
                  </a:lnTo>
                  <a:lnTo>
                    <a:pt x="92" y="190"/>
                  </a:lnTo>
                  <a:lnTo>
                    <a:pt x="69" y="193"/>
                  </a:lnTo>
                  <a:lnTo>
                    <a:pt x="60" y="200"/>
                  </a:lnTo>
                  <a:lnTo>
                    <a:pt x="60" y="206"/>
                  </a:lnTo>
                  <a:lnTo>
                    <a:pt x="40" y="208"/>
                  </a:lnTo>
                  <a:lnTo>
                    <a:pt x="37" y="193"/>
                  </a:lnTo>
                  <a:lnTo>
                    <a:pt x="44" y="178"/>
                  </a:lnTo>
                  <a:lnTo>
                    <a:pt x="37" y="170"/>
                  </a:lnTo>
                  <a:lnTo>
                    <a:pt x="22" y="164"/>
                  </a:lnTo>
                  <a:lnTo>
                    <a:pt x="0" y="157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86" name="Freeform 192">
              <a:extLst>
                <a:ext uri="{FF2B5EF4-FFF2-40B4-BE49-F238E27FC236}">
                  <a16:creationId xmlns="" xmlns:a16="http://schemas.microsoft.com/office/drawing/2014/main" id="{1D4DD65E-CC85-4573-AD89-842FBF2BA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6241" y="2920361"/>
              <a:ext cx="817892" cy="415955"/>
            </a:xfrm>
            <a:custGeom>
              <a:avLst/>
              <a:gdLst>
                <a:gd name="T0" fmla="*/ 516 w 531"/>
                <a:gd name="T1" fmla="*/ 78 h 270"/>
                <a:gd name="T2" fmla="*/ 486 w 531"/>
                <a:gd name="T3" fmla="*/ 58 h 270"/>
                <a:gd name="T4" fmla="*/ 449 w 531"/>
                <a:gd name="T5" fmla="*/ 16 h 270"/>
                <a:gd name="T6" fmla="*/ 408 w 531"/>
                <a:gd name="T7" fmla="*/ 25 h 270"/>
                <a:gd name="T8" fmla="*/ 391 w 531"/>
                <a:gd name="T9" fmla="*/ 11 h 270"/>
                <a:gd name="T10" fmla="*/ 351 w 531"/>
                <a:gd name="T11" fmla="*/ 5 h 270"/>
                <a:gd name="T12" fmla="*/ 294 w 531"/>
                <a:gd name="T13" fmla="*/ 7 h 270"/>
                <a:gd name="T14" fmla="*/ 265 w 531"/>
                <a:gd name="T15" fmla="*/ 3 h 270"/>
                <a:gd name="T16" fmla="*/ 252 w 531"/>
                <a:gd name="T17" fmla="*/ 32 h 270"/>
                <a:gd name="T18" fmla="*/ 250 w 531"/>
                <a:gd name="T19" fmla="*/ 34 h 270"/>
                <a:gd name="T20" fmla="*/ 247 w 531"/>
                <a:gd name="T21" fmla="*/ 36 h 270"/>
                <a:gd name="T22" fmla="*/ 244 w 531"/>
                <a:gd name="T23" fmla="*/ 37 h 270"/>
                <a:gd name="T24" fmla="*/ 242 w 531"/>
                <a:gd name="T25" fmla="*/ 39 h 270"/>
                <a:gd name="T26" fmla="*/ 239 w 531"/>
                <a:gd name="T27" fmla="*/ 40 h 270"/>
                <a:gd name="T28" fmla="*/ 237 w 531"/>
                <a:gd name="T29" fmla="*/ 40 h 270"/>
                <a:gd name="T30" fmla="*/ 237 w 531"/>
                <a:gd name="T31" fmla="*/ 43 h 270"/>
                <a:gd name="T32" fmla="*/ 238 w 531"/>
                <a:gd name="T33" fmla="*/ 47 h 270"/>
                <a:gd name="T34" fmla="*/ 240 w 531"/>
                <a:gd name="T35" fmla="*/ 52 h 270"/>
                <a:gd name="T36" fmla="*/ 242 w 531"/>
                <a:gd name="T37" fmla="*/ 56 h 270"/>
                <a:gd name="T38" fmla="*/ 236 w 531"/>
                <a:gd name="T39" fmla="*/ 67 h 270"/>
                <a:gd name="T40" fmla="*/ 196 w 531"/>
                <a:gd name="T41" fmla="*/ 47 h 270"/>
                <a:gd name="T42" fmla="*/ 164 w 531"/>
                <a:gd name="T43" fmla="*/ 44 h 270"/>
                <a:gd name="T44" fmla="*/ 130 w 531"/>
                <a:gd name="T45" fmla="*/ 12 h 270"/>
                <a:gd name="T46" fmla="*/ 85 w 531"/>
                <a:gd name="T47" fmla="*/ 7 h 270"/>
                <a:gd name="T48" fmla="*/ 59 w 531"/>
                <a:gd name="T49" fmla="*/ 25 h 270"/>
                <a:gd name="T50" fmla="*/ 20 w 531"/>
                <a:gd name="T51" fmla="*/ 34 h 270"/>
                <a:gd name="T52" fmla="*/ 7 w 531"/>
                <a:gd name="T53" fmla="*/ 74 h 270"/>
                <a:gd name="T54" fmla="*/ 25 w 531"/>
                <a:gd name="T55" fmla="*/ 104 h 270"/>
                <a:gd name="T56" fmla="*/ 6 w 531"/>
                <a:gd name="T57" fmla="*/ 145 h 270"/>
                <a:gd name="T58" fmla="*/ 43 w 531"/>
                <a:gd name="T59" fmla="*/ 145 h 270"/>
                <a:gd name="T60" fmla="*/ 59 w 531"/>
                <a:gd name="T61" fmla="*/ 144 h 270"/>
                <a:gd name="T62" fmla="*/ 59 w 531"/>
                <a:gd name="T63" fmla="*/ 171 h 270"/>
                <a:gd name="T64" fmla="*/ 31 w 531"/>
                <a:gd name="T65" fmla="*/ 178 h 270"/>
                <a:gd name="T66" fmla="*/ 19 w 531"/>
                <a:gd name="T67" fmla="*/ 190 h 270"/>
                <a:gd name="T68" fmla="*/ 26 w 531"/>
                <a:gd name="T69" fmla="*/ 215 h 270"/>
                <a:gd name="T70" fmla="*/ 54 w 531"/>
                <a:gd name="T71" fmla="*/ 240 h 270"/>
                <a:gd name="T72" fmla="*/ 75 w 531"/>
                <a:gd name="T73" fmla="*/ 228 h 270"/>
                <a:gd name="T74" fmla="*/ 93 w 531"/>
                <a:gd name="T75" fmla="*/ 242 h 270"/>
                <a:gd name="T76" fmla="*/ 105 w 531"/>
                <a:gd name="T77" fmla="*/ 256 h 270"/>
                <a:gd name="T78" fmla="*/ 130 w 531"/>
                <a:gd name="T79" fmla="*/ 189 h 270"/>
                <a:gd name="T80" fmla="*/ 174 w 531"/>
                <a:gd name="T81" fmla="*/ 161 h 270"/>
                <a:gd name="T82" fmla="*/ 202 w 531"/>
                <a:gd name="T83" fmla="*/ 145 h 270"/>
                <a:gd name="T84" fmla="*/ 210 w 531"/>
                <a:gd name="T85" fmla="*/ 178 h 270"/>
                <a:gd name="T86" fmla="*/ 214 w 531"/>
                <a:gd name="T87" fmla="*/ 201 h 270"/>
                <a:gd name="T88" fmla="*/ 237 w 531"/>
                <a:gd name="T89" fmla="*/ 209 h 270"/>
                <a:gd name="T90" fmla="*/ 269 w 531"/>
                <a:gd name="T91" fmla="*/ 218 h 270"/>
                <a:gd name="T92" fmla="*/ 275 w 531"/>
                <a:gd name="T93" fmla="*/ 253 h 270"/>
                <a:gd name="T94" fmla="*/ 302 w 531"/>
                <a:gd name="T95" fmla="*/ 269 h 270"/>
                <a:gd name="T96" fmla="*/ 354 w 531"/>
                <a:gd name="T97" fmla="*/ 244 h 270"/>
                <a:gd name="T98" fmla="*/ 347 w 531"/>
                <a:gd name="T99" fmla="*/ 226 h 270"/>
                <a:gd name="T100" fmla="*/ 323 w 531"/>
                <a:gd name="T101" fmla="*/ 217 h 270"/>
                <a:gd name="T102" fmla="*/ 328 w 531"/>
                <a:gd name="T103" fmla="*/ 199 h 270"/>
                <a:gd name="T104" fmla="*/ 338 w 531"/>
                <a:gd name="T105" fmla="*/ 186 h 270"/>
                <a:gd name="T106" fmla="*/ 357 w 531"/>
                <a:gd name="T107" fmla="*/ 189 h 270"/>
                <a:gd name="T108" fmla="*/ 387 w 531"/>
                <a:gd name="T109" fmla="*/ 193 h 270"/>
                <a:gd name="T110" fmla="*/ 437 w 531"/>
                <a:gd name="T111" fmla="*/ 189 h 270"/>
                <a:gd name="T112" fmla="*/ 459 w 531"/>
                <a:gd name="T113" fmla="*/ 195 h 270"/>
                <a:gd name="T114" fmla="*/ 475 w 531"/>
                <a:gd name="T115" fmla="*/ 167 h 270"/>
                <a:gd name="T116" fmla="*/ 499 w 531"/>
                <a:gd name="T117" fmla="*/ 140 h 270"/>
                <a:gd name="T118" fmla="*/ 517 w 531"/>
                <a:gd name="T119" fmla="*/ 130 h 270"/>
                <a:gd name="T120" fmla="*/ 530 w 531"/>
                <a:gd name="T121" fmla="*/ 11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31" h="270">
                  <a:moveTo>
                    <a:pt x="530" y="113"/>
                  </a:moveTo>
                  <a:lnTo>
                    <a:pt x="516" y="78"/>
                  </a:lnTo>
                  <a:lnTo>
                    <a:pt x="494" y="69"/>
                  </a:lnTo>
                  <a:lnTo>
                    <a:pt x="486" y="58"/>
                  </a:lnTo>
                  <a:lnTo>
                    <a:pt x="471" y="57"/>
                  </a:lnTo>
                  <a:lnTo>
                    <a:pt x="449" y="16"/>
                  </a:lnTo>
                  <a:lnTo>
                    <a:pt x="431" y="16"/>
                  </a:lnTo>
                  <a:lnTo>
                    <a:pt x="408" y="25"/>
                  </a:lnTo>
                  <a:lnTo>
                    <a:pt x="393" y="23"/>
                  </a:lnTo>
                  <a:lnTo>
                    <a:pt x="391" y="11"/>
                  </a:lnTo>
                  <a:lnTo>
                    <a:pt x="379" y="0"/>
                  </a:lnTo>
                  <a:lnTo>
                    <a:pt x="351" y="5"/>
                  </a:lnTo>
                  <a:lnTo>
                    <a:pt x="330" y="10"/>
                  </a:lnTo>
                  <a:lnTo>
                    <a:pt x="294" y="7"/>
                  </a:lnTo>
                  <a:lnTo>
                    <a:pt x="275" y="2"/>
                  </a:lnTo>
                  <a:lnTo>
                    <a:pt x="265" y="3"/>
                  </a:lnTo>
                  <a:lnTo>
                    <a:pt x="269" y="25"/>
                  </a:lnTo>
                  <a:lnTo>
                    <a:pt x="252" y="32"/>
                  </a:lnTo>
                  <a:lnTo>
                    <a:pt x="251" y="33"/>
                  </a:lnTo>
                  <a:lnTo>
                    <a:pt x="250" y="34"/>
                  </a:lnTo>
                  <a:lnTo>
                    <a:pt x="248" y="35"/>
                  </a:lnTo>
                  <a:lnTo>
                    <a:pt x="247" y="36"/>
                  </a:lnTo>
                  <a:lnTo>
                    <a:pt x="246" y="36"/>
                  </a:lnTo>
                  <a:lnTo>
                    <a:pt x="244" y="37"/>
                  </a:lnTo>
                  <a:lnTo>
                    <a:pt x="243" y="38"/>
                  </a:lnTo>
                  <a:lnTo>
                    <a:pt x="242" y="39"/>
                  </a:lnTo>
                  <a:lnTo>
                    <a:pt x="240" y="40"/>
                  </a:lnTo>
                  <a:lnTo>
                    <a:pt x="239" y="40"/>
                  </a:lnTo>
                  <a:lnTo>
                    <a:pt x="238" y="40"/>
                  </a:lnTo>
                  <a:lnTo>
                    <a:pt x="237" y="40"/>
                  </a:lnTo>
                  <a:lnTo>
                    <a:pt x="237" y="41"/>
                  </a:lnTo>
                  <a:lnTo>
                    <a:pt x="237" y="43"/>
                  </a:lnTo>
                  <a:lnTo>
                    <a:pt x="237" y="45"/>
                  </a:lnTo>
                  <a:lnTo>
                    <a:pt x="238" y="47"/>
                  </a:lnTo>
                  <a:lnTo>
                    <a:pt x="239" y="50"/>
                  </a:lnTo>
                  <a:lnTo>
                    <a:pt x="240" y="52"/>
                  </a:lnTo>
                  <a:lnTo>
                    <a:pt x="241" y="54"/>
                  </a:lnTo>
                  <a:lnTo>
                    <a:pt x="242" y="56"/>
                  </a:lnTo>
                  <a:lnTo>
                    <a:pt x="243" y="58"/>
                  </a:lnTo>
                  <a:lnTo>
                    <a:pt x="236" y="67"/>
                  </a:lnTo>
                  <a:lnTo>
                    <a:pt x="222" y="62"/>
                  </a:lnTo>
                  <a:lnTo>
                    <a:pt x="196" y="47"/>
                  </a:lnTo>
                  <a:lnTo>
                    <a:pt x="177" y="49"/>
                  </a:lnTo>
                  <a:lnTo>
                    <a:pt x="164" y="44"/>
                  </a:lnTo>
                  <a:lnTo>
                    <a:pt x="165" y="35"/>
                  </a:lnTo>
                  <a:lnTo>
                    <a:pt x="130" y="12"/>
                  </a:lnTo>
                  <a:lnTo>
                    <a:pt x="107" y="11"/>
                  </a:lnTo>
                  <a:lnTo>
                    <a:pt x="85" y="7"/>
                  </a:lnTo>
                  <a:lnTo>
                    <a:pt x="66" y="12"/>
                  </a:lnTo>
                  <a:lnTo>
                    <a:pt x="59" y="25"/>
                  </a:lnTo>
                  <a:lnTo>
                    <a:pt x="44" y="7"/>
                  </a:lnTo>
                  <a:lnTo>
                    <a:pt x="20" y="34"/>
                  </a:lnTo>
                  <a:lnTo>
                    <a:pt x="0" y="58"/>
                  </a:lnTo>
                  <a:lnTo>
                    <a:pt x="7" y="74"/>
                  </a:lnTo>
                  <a:lnTo>
                    <a:pt x="24" y="85"/>
                  </a:lnTo>
                  <a:lnTo>
                    <a:pt x="25" y="104"/>
                  </a:lnTo>
                  <a:lnTo>
                    <a:pt x="12" y="118"/>
                  </a:lnTo>
                  <a:lnTo>
                    <a:pt x="6" y="145"/>
                  </a:lnTo>
                  <a:lnTo>
                    <a:pt x="25" y="140"/>
                  </a:lnTo>
                  <a:lnTo>
                    <a:pt x="43" y="145"/>
                  </a:lnTo>
                  <a:lnTo>
                    <a:pt x="48" y="138"/>
                  </a:lnTo>
                  <a:lnTo>
                    <a:pt x="59" y="144"/>
                  </a:lnTo>
                  <a:lnTo>
                    <a:pt x="54" y="162"/>
                  </a:lnTo>
                  <a:lnTo>
                    <a:pt x="59" y="171"/>
                  </a:lnTo>
                  <a:lnTo>
                    <a:pt x="38" y="171"/>
                  </a:lnTo>
                  <a:lnTo>
                    <a:pt x="31" y="178"/>
                  </a:lnTo>
                  <a:lnTo>
                    <a:pt x="30" y="189"/>
                  </a:lnTo>
                  <a:lnTo>
                    <a:pt x="19" y="190"/>
                  </a:lnTo>
                  <a:lnTo>
                    <a:pt x="20" y="200"/>
                  </a:lnTo>
                  <a:lnTo>
                    <a:pt x="26" y="215"/>
                  </a:lnTo>
                  <a:lnTo>
                    <a:pt x="48" y="215"/>
                  </a:lnTo>
                  <a:lnTo>
                    <a:pt x="54" y="240"/>
                  </a:lnTo>
                  <a:lnTo>
                    <a:pt x="59" y="226"/>
                  </a:lnTo>
                  <a:lnTo>
                    <a:pt x="75" y="228"/>
                  </a:lnTo>
                  <a:lnTo>
                    <a:pt x="80" y="248"/>
                  </a:lnTo>
                  <a:lnTo>
                    <a:pt x="93" y="242"/>
                  </a:lnTo>
                  <a:lnTo>
                    <a:pt x="105" y="247"/>
                  </a:lnTo>
                  <a:lnTo>
                    <a:pt x="105" y="256"/>
                  </a:lnTo>
                  <a:lnTo>
                    <a:pt x="119" y="261"/>
                  </a:lnTo>
                  <a:lnTo>
                    <a:pt x="130" y="189"/>
                  </a:lnTo>
                  <a:lnTo>
                    <a:pt x="160" y="164"/>
                  </a:lnTo>
                  <a:lnTo>
                    <a:pt x="174" y="161"/>
                  </a:lnTo>
                  <a:lnTo>
                    <a:pt x="174" y="145"/>
                  </a:lnTo>
                  <a:lnTo>
                    <a:pt x="202" y="145"/>
                  </a:lnTo>
                  <a:lnTo>
                    <a:pt x="202" y="167"/>
                  </a:lnTo>
                  <a:lnTo>
                    <a:pt x="210" y="178"/>
                  </a:lnTo>
                  <a:lnTo>
                    <a:pt x="204" y="184"/>
                  </a:lnTo>
                  <a:lnTo>
                    <a:pt x="214" y="201"/>
                  </a:lnTo>
                  <a:lnTo>
                    <a:pt x="219" y="214"/>
                  </a:lnTo>
                  <a:lnTo>
                    <a:pt x="237" y="209"/>
                  </a:lnTo>
                  <a:lnTo>
                    <a:pt x="254" y="211"/>
                  </a:lnTo>
                  <a:lnTo>
                    <a:pt x="269" y="218"/>
                  </a:lnTo>
                  <a:lnTo>
                    <a:pt x="270" y="240"/>
                  </a:lnTo>
                  <a:lnTo>
                    <a:pt x="275" y="253"/>
                  </a:lnTo>
                  <a:lnTo>
                    <a:pt x="295" y="263"/>
                  </a:lnTo>
                  <a:lnTo>
                    <a:pt x="302" y="269"/>
                  </a:lnTo>
                  <a:lnTo>
                    <a:pt x="320" y="256"/>
                  </a:lnTo>
                  <a:lnTo>
                    <a:pt x="354" y="244"/>
                  </a:lnTo>
                  <a:lnTo>
                    <a:pt x="359" y="237"/>
                  </a:lnTo>
                  <a:lnTo>
                    <a:pt x="347" y="226"/>
                  </a:lnTo>
                  <a:lnTo>
                    <a:pt x="335" y="228"/>
                  </a:lnTo>
                  <a:lnTo>
                    <a:pt x="323" y="217"/>
                  </a:lnTo>
                  <a:lnTo>
                    <a:pt x="330" y="207"/>
                  </a:lnTo>
                  <a:lnTo>
                    <a:pt x="328" y="199"/>
                  </a:lnTo>
                  <a:lnTo>
                    <a:pt x="328" y="195"/>
                  </a:lnTo>
                  <a:lnTo>
                    <a:pt x="338" y="186"/>
                  </a:lnTo>
                  <a:lnTo>
                    <a:pt x="351" y="200"/>
                  </a:lnTo>
                  <a:lnTo>
                    <a:pt x="357" y="189"/>
                  </a:lnTo>
                  <a:lnTo>
                    <a:pt x="376" y="184"/>
                  </a:lnTo>
                  <a:lnTo>
                    <a:pt x="387" y="193"/>
                  </a:lnTo>
                  <a:lnTo>
                    <a:pt x="417" y="189"/>
                  </a:lnTo>
                  <a:lnTo>
                    <a:pt x="437" y="189"/>
                  </a:lnTo>
                  <a:lnTo>
                    <a:pt x="453" y="203"/>
                  </a:lnTo>
                  <a:lnTo>
                    <a:pt x="459" y="195"/>
                  </a:lnTo>
                  <a:lnTo>
                    <a:pt x="460" y="175"/>
                  </a:lnTo>
                  <a:lnTo>
                    <a:pt x="475" y="167"/>
                  </a:lnTo>
                  <a:lnTo>
                    <a:pt x="493" y="173"/>
                  </a:lnTo>
                  <a:lnTo>
                    <a:pt x="499" y="140"/>
                  </a:lnTo>
                  <a:lnTo>
                    <a:pt x="505" y="133"/>
                  </a:lnTo>
                  <a:lnTo>
                    <a:pt x="517" y="130"/>
                  </a:lnTo>
                  <a:lnTo>
                    <a:pt x="521" y="119"/>
                  </a:lnTo>
                  <a:lnTo>
                    <a:pt x="530" y="11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87" name="Freeform 193">
              <a:extLst>
                <a:ext uri="{FF2B5EF4-FFF2-40B4-BE49-F238E27FC236}">
                  <a16:creationId xmlns="" xmlns:a16="http://schemas.microsoft.com/office/drawing/2014/main" id="{A04FB55B-9952-4EB9-9CDF-D42FC22C1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263" y="3204092"/>
              <a:ext cx="232700" cy="173544"/>
            </a:xfrm>
            <a:custGeom>
              <a:avLst/>
              <a:gdLst>
                <a:gd name="T0" fmla="*/ 144 w 169"/>
                <a:gd name="T1" fmla="*/ 21 h 126"/>
                <a:gd name="T2" fmla="*/ 134 w 169"/>
                <a:gd name="T3" fmla="*/ 33 h 126"/>
                <a:gd name="T4" fmla="*/ 144 w 169"/>
                <a:gd name="T5" fmla="*/ 42 h 126"/>
                <a:gd name="T6" fmla="*/ 143 w 169"/>
                <a:gd name="T7" fmla="*/ 87 h 126"/>
                <a:gd name="T8" fmla="*/ 130 w 169"/>
                <a:gd name="T9" fmla="*/ 91 h 126"/>
                <a:gd name="T10" fmla="*/ 124 w 169"/>
                <a:gd name="T11" fmla="*/ 102 h 126"/>
                <a:gd name="T12" fmla="*/ 97 w 169"/>
                <a:gd name="T13" fmla="*/ 108 h 126"/>
                <a:gd name="T14" fmla="*/ 98 w 169"/>
                <a:gd name="T15" fmla="*/ 117 h 126"/>
                <a:gd name="T16" fmla="*/ 91 w 169"/>
                <a:gd name="T17" fmla="*/ 126 h 126"/>
                <a:gd name="T18" fmla="*/ 76 w 169"/>
                <a:gd name="T19" fmla="*/ 85 h 126"/>
                <a:gd name="T20" fmla="*/ 57 w 169"/>
                <a:gd name="T21" fmla="*/ 99 h 126"/>
                <a:gd name="T22" fmla="*/ 40 w 169"/>
                <a:gd name="T23" fmla="*/ 101 h 126"/>
                <a:gd name="T24" fmla="*/ 0 w 169"/>
                <a:gd name="T25" fmla="*/ 96 h 126"/>
                <a:gd name="T26" fmla="*/ 20 w 169"/>
                <a:gd name="T27" fmla="*/ 81 h 126"/>
                <a:gd name="T28" fmla="*/ 58 w 169"/>
                <a:gd name="T29" fmla="*/ 68 h 126"/>
                <a:gd name="T30" fmla="*/ 64 w 169"/>
                <a:gd name="T31" fmla="*/ 60 h 126"/>
                <a:gd name="T32" fmla="*/ 50 w 169"/>
                <a:gd name="T33" fmla="*/ 47 h 126"/>
                <a:gd name="T34" fmla="*/ 37 w 169"/>
                <a:gd name="T35" fmla="*/ 50 h 126"/>
                <a:gd name="T36" fmla="*/ 23 w 169"/>
                <a:gd name="T37" fmla="*/ 38 h 126"/>
                <a:gd name="T38" fmla="*/ 31 w 169"/>
                <a:gd name="T39" fmla="*/ 27 h 126"/>
                <a:gd name="T40" fmla="*/ 29 w 169"/>
                <a:gd name="T41" fmla="*/ 12 h 126"/>
                <a:gd name="T42" fmla="*/ 40 w 169"/>
                <a:gd name="T43" fmla="*/ 3 h 126"/>
                <a:gd name="T44" fmla="*/ 55 w 169"/>
                <a:gd name="T45" fmla="*/ 18 h 126"/>
                <a:gd name="T46" fmla="*/ 62 w 169"/>
                <a:gd name="T47" fmla="*/ 6 h 126"/>
                <a:gd name="T48" fmla="*/ 83 w 169"/>
                <a:gd name="T49" fmla="*/ 0 h 126"/>
                <a:gd name="T50" fmla="*/ 95 w 169"/>
                <a:gd name="T51" fmla="*/ 10 h 126"/>
                <a:gd name="T52" fmla="*/ 129 w 169"/>
                <a:gd name="T53" fmla="*/ 6 h 126"/>
                <a:gd name="T54" fmla="*/ 151 w 169"/>
                <a:gd name="T55" fmla="*/ 7 h 126"/>
                <a:gd name="T56" fmla="*/ 169 w 169"/>
                <a:gd name="T57" fmla="*/ 2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9" h="126">
                  <a:moveTo>
                    <a:pt x="144" y="21"/>
                  </a:moveTo>
                  <a:lnTo>
                    <a:pt x="134" y="33"/>
                  </a:lnTo>
                  <a:lnTo>
                    <a:pt x="144" y="42"/>
                  </a:lnTo>
                  <a:lnTo>
                    <a:pt x="143" y="87"/>
                  </a:lnTo>
                  <a:lnTo>
                    <a:pt x="130" y="91"/>
                  </a:lnTo>
                  <a:lnTo>
                    <a:pt x="124" y="102"/>
                  </a:lnTo>
                  <a:lnTo>
                    <a:pt x="97" y="108"/>
                  </a:lnTo>
                  <a:lnTo>
                    <a:pt x="98" y="117"/>
                  </a:lnTo>
                  <a:lnTo>
                    <a:pt x="91" y="126"/>
                  </a:lnTo>
                  <a:lnTo>
                    <a:pt x="76" y="85"/>
                  </a:lnTo>
                  <a:lnTo>
                    <a:pt x="57" y="99"/>
                  </a:lnTo>
                  <a:lnTo>
                    <a:pt x="40" y="101"/>
                  </a:lnTo>
                  <a:lnTo>
                    <a:pt x="0" y="96"/>
                  </a:lnTo>
                  <a:lnTo>
                    <a:pt x="20" y="81"/>
                  </a:lnTo>
                  <a:lnTo>
                    <a:pt x="58" y="68"/>
                  </a:lnTo>
                  <a:lnTo>
                    <a:pt x="64" y="60"/>
                  </a:lnTo>
                  <a:lnTo>
                    <a:pt x="50" y="47"/>
                  </a:lnTo>
                  <a:lnTo>
                    <a:pt x="37" y="50"/>
                  </a:lnTo>
                  <a:lnTo>
                    <a:pt x="23" y="38"/>
                  </a:lnTo>
                  <a:lnTo>
                    <a:pt x="31" y="27"/>
                  </a:lnTo>
                  <a:lnTo>
                    <a:pt x="29" y="12"/>
                  </a:lnTo>
                  <a:lnTo>
                    <a:pt x="40" y="3"/>
                  </a:lnTo>
                  <a:lnTo>
                    <a:pt x="55" y="18"/>
                  </a:lnTo>
                  <a:lnTo>
                    <a:pt x="62" y="6"/>
                  </a:lnTo>
                  <a:lnTo>
                    <a:pt x="83" y="0"/>
                  </a:lnTo>
                  <a:lnTo>
                    <a:pt x="95" y="10"/>
                  </a:lnTo>
                  <a:lnTo>
                    <a:pt x="129" y="6"/>
                  </a:lnTo>
                  <a:lnTo>
                    <a:pt x="151" y="7"/>
                  </a:lnTo>
                  <a:lnTo>
                    <a:pt x="169" y="2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88" name="Freeform 194">
              <a:extLst>
                <a:ext uri="{FF2B5EF4-FFF2-40B4-BE49-F238E27FC236}">
                  <a16:creationId xmlns="" xmlns:a16="http://schemas.microsoft.com/office/drawing/2014/main" id="{36145DDC-8065-43B4-9C9F-063A2188B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4557" y="3195828"/>
              <a:ext cx="137692" cy="100545"/>
            </a:xfrm>
            <a:custGeom>
              <a:avLst/>
              <a:gdLst>
                <a:gd name="T0" fmla="*/ 0 w 90"/>
                <a:gd name="T1" fmla="*/ 18 h 65"/>
                <a:gd name="T2" fmla="*/ 32 w 90"/>
                <a:gd name="T3" fmla="*/ 0 h 65"/>
                <a:gd name="T4" fmla="*/ 50 w 90"/>
                <a:gd name="T5" fmla="*/ 9 h 65"/>
                <a:gd name="T6" fmla="*/ 62 w 90"/>
                <a:gd name="T7" fmla="*/ 9 h 65"/>
                <a:gd name="T8" fmla="*/ 74 w 90"/>
                <a:gd name="T9" fmla="*/ 21 h 65"/>
                <a:gd name="T10" fmla="*/ 89 w 90"/>
                <a:gd name="T11" fmla="*/ 37 h 65"/>
                <a:gd name="T12" fmla="*/ 80 w 90"/>
                <a:gd name="T13" fmla="*/ 55 h 65"/>
                <a:gd name="T14" fmla="*/ 64 w 90"/>
                <a:gd name="T15" fmla="*/ 62 h 65"/>
                <a:gd name="T16" fmla="*/ 45 w 90"/>
                <a:gd name="T17" fmla="*/ 64 h 65"/>
                <a:gd name="T18" fmla="*/ 42 w 90"/>
                <a:gd name="T19" fmla="*/ 50 h 65"/>
                <a:gd name="T20" fmla="*/ 35 w 90"/>
                <a:gd name="T21" fmla="*/ 37 h 65"/>
                <a:gd name="T22" fmla="*/ 15 w 90"/>
                <a:gd name="T23" fmla="*/ 31 h 65"/>
                <a:gd name="T24" fmla="*/ 0 w 90"/>
                <a:gd name="T25" fmla="*/ 1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5">
                  <a:moveTo>
                    <a:pt x="0" y="18"/>
                  </a:moveTo>
                  <a:lnTo>
                    <a:pt x="32" y="0"/>
                  </a:lnTo>
                  <a:lnTo>
                    <a:pt x="50" y="9"/>
                  </a:lnTo>
                  <a:lnTo>
                    <a:pt x="62" y="9"/>
                  </a:lnTo>
                  <a:lnTo>
                    <a:pt x="74" y="21"/>
                  </a:lnTo>
                  <a:lnTo>
                    <a:pt x="89" y="37"/>
                  </a:lnTo>
                  <a:lnTo>
                    <a:pt x="80" y="55"/>
                  </a:lnTo>
                  <a:lnTo>
                    <a:pt x="64" y="62"/>
                  </a:lnTo>
                  <a:lnTo>
                    <a:pt x="45" y="64"/>
                  </a:lnTo>
                  <a:lnTo>
                    <a:pt x="42" y="50"/>
                  </a:lnTo>
                  <a:lnTo>
                    <a:pt x="35" y="37"/>
                  </a:lnTo>
                  <a:lnTo>
                    <a:pt x="15" y="31"/>
                  </a:lnTo>
                  <a:lnTo>
                    <a:pt x="0" y="1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89" name="Freeform 195">
              <a:extLst>
                <a:ext uri="{FF2B5EF4-FFF2-40B4-BE49-F238E27FC236}">
                  <a16:creationId xmlns="" xmlns:a16="http://schemas.microsoft.com/office/drawing/2014/main" id="{4BB9F39A-BC1F-4225-8943-35081DEF8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756" y="4139301"/>
              <a:ext cx="111530" cy="213487"/>
            </a:xfrm>
            <a:custGeom>
              <a:avLst/>
              <a:gdLst>
                <a:gd name="T0" fmla="*/ 46 w 73"/>
                <a:gd name="T1" fmla="*/ 46 h 138"/>
                <a:gd name="T2" fmla="*/ 25 w 73"/>
                <a:gd name="T3" fmla="*/ 35 h 138"/>
                <a:gd name="T4" fmla="*/ 13 w 73"/>
                <a:gd name="T5" fmla="*/ 0 h 138"/>
                <a:gd name="T6" fmla="*/ 0 w 73"/>
                <a:gd name="T7" fmla="*/ 13 h 138"/>
                <a:gd name="T8" fmla="*/ 2 w 73"/>
                <a:gd name="T9" fmla="*/ 36 h 138"/>
                <a:gd name="T10" fmla="*/ 8 w 73"/>
                <a:gd name="T11" fmla="*/ 91 h 138"/>
                <a:gd name="T12" fmla="*/ 26 w 73"/>
                <a:gd name="T13" fmla="*/ 116 h 138"/>
                <a:gd name="T14" fmla="*/ 41 w 73"/>
                <a:gd name="T15" fmla="*/ 133 h 138"/>
                <a:gd name="T16" fmla="*/ 70 w 73"/>
                <a:gd name="T17" fmla="*/ 137 h 138"/>
                <a:gd name="T18" fmla="*/ 72 w 73"/>
                <a:gd name="T19" fmla="*/ 127 h 138"/>
                <a:gd name="T20" fmla="*/ 68 w 73"/>
                <a:gd name="T21" fmla="*/ 78 h 138"/>
                <a:gd name="T22" fmla="*/ 46 w 73"/>
                <a:gd name="T23" fmla="*/ 4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138">
                  <a:moveTo>
                    <a:pt x="46" y="46"/>
                  </a:moveTo>
                  <a:lnTo>
                    <a:pt x="25" y="35"/>
                  </a:lnTo>
                  <a:lnTo>
                    <a:pt x="13" y="0"/>
                  </a:lnTo>
                  <a:lnTo>
                    <a:pt x="0" y="13"/>
                  </a:lnTo>
                  <a:lnTo>
                    <a:pt x="2" y="36"/>
                  </a:lnTo>
                  <a:lnTo>
                    <a:pt x="8" y="91"/>
                  </a:lnTo>
                  <a:lnTo>
                    <a:pt x="26" y="116"/>
                  </a:lnTo>
                  <a:lnTo>
                    <a:pt x="41" y="133"/>
                  </a:lnTo>
                  <a:lnTo>
                    <a:pt x="70" y="137"/>
                  </a:lnTo>
                  <a:lnTo>
                    <a:pt x="72" y="127"/>
                  </a:lnTo>
                  <a:lnTo>
                    <a:pt x="68" y="78"/>
                  </a:lnTo>
                  <a:lnTo>
                    <a:pt x="46" y="46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90" name="Freeform 196">
              <a:extLst>
                <a:ext uri="{FF2B5EF4-FFF2-40B4-BE49-F238E27FC236}">
                  <a16:creationId xmlns="" xmlns:a16="http://schemas.microsoft.com/office/drawing/2014/main" id="{86026A9D-1495-4823-944A-29EB8D8EC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4586" y="3150376"/>
              <a:ext cx="108776" cy="136356"/>
            </a:xfrm>
            <a:custGeom>
              <a:avLst/>
              <a:gdLst>
                <a:gd name="T0" fmla="*/ 12 w 71"/>
                <a:gd name="T1" fmla="*/ 8 h 89"/>
                <a:gd name="T2" fmla="*/ 15 w 71"/>
                <a:gd name="T3" fmla="*/ 26 h 89"/>
                <a:gd name="T4" fmla="*/ 17 w 71"/>
                <a:gd name="T5" fmla="*/ 42 h 89"/>
                <a:gd name="T6" fmla="*/ 8 w 71"/>
                <a:gd name="T7" fmla="*/ 58 h 89"/>
                <a:gd name="T8" fmla="*/ 0 w 71"/>
                <a:gd name="T9" fmla="*/ 73 h 89"/>
                <a:gd name="T10" fmla="*/ 9 w 71"/>
                <a:gd name="T11" fmla="*/ 80 h 89"/>
                <a:gd name="T12" fmla="*/ 26 w 71"/>
                <a:gd name="T13" fmla="*/ 74 h 89"/>
                <a:gd name="T14" fmla="*/ 42 w 71"/>
                <a:gd name="T15" fmla="*/ 77 h 89"/>
                <a:gd name="T16" fmla="*/ 42 w 71"/>
                <a:gd name="T17" fmla="*/ 78 h 89"/>
                <a:gd name="T18" fmla="*/ 42 w 71"/>
                <a:gd name="T19" fmla="*/ 79 h 89"/>
                <a:gd name="T20" fmla="*/ 43 w 71"/>
                <a:gd name="T21" fmla="*/ 80 h 89"/>
                <a:gd name="T22" fmla="*/ 44 w 71"/>
                <a:gd name="T23" fmla="*/ 80 h 89"/>
                <a:gd name="T24" fmla="*/ 44 w 71"/>
                <a:gd name="T25" fmla="*/ 83 h 89"/>
                <a:gd name="T26" fmla="*/ 45 w 71"/>
                <a:gd name="T27" fmla="*/ 85 h 89"/>
                <a:gd name="T28" fmla="*/ 46 w 71"/>
                <a:gd name="T29" fmla="*/ 85 h 89"/>
                <a:gd name="T30" fmla="*/ 48 w 71"/>
                <a:gd name="T31" fmla="*/ 87 h 89"/>
                <a:gd name="T32" fmla="*/ 48 w 71"/>
                <a:gd name="T33" fmla="*/ 88 h 89"/>
                <a:gd name="T34" fmla="*/ 49 w 71"/>
                <a:gd name="T35" fmla="*/ 88 h 89"/>
                <a:gd name="T36" fmla="*/ 50 w 71"/>
                <a:gd name="T37" fmla="*/ 87 h 89"/>
                <a:gd name="T38" fmla="*/ 50 w 71"/>
                <a:gd name="T39" fmla="*/ 86 h 89"/>
                <a:gd name="T40" fmla="*/ 50 w 71"/>
                <a:gd name="T41" fmla="*/ 85 h 89"/>
                <a:gd name="T42" fmla="*/ 51 w 71"/>
                <a:gd name="T43" fmla="*/ 83 h 89"/>
                <a:gd name="T44" fmla="*/ 51 w 71"/>
                <a:gd name="T45" fmla="*/ 80 h 89"/>
                <a:gd name="T46" fmla="*/ 53 w 71"/>
                <a:gd name="T47" fmla="*/ 78 h 89"/>
                <a:gd name="T48" fmla="*/ 55 w 71"/>
                <a:gd name="T49" fmla="*/ 76 h 89"/>
                <a:gd name="T50" fmla="*/ 55 w 71"/>
                <a:gd name="T51" fmla="*/ 74 h 89"/>
                <a:gd name="T52" fmla="*/ 57 w 71"/>
                <a:gd name="T53" fmla="*/ 71 h 89"/>
                <a:gd name="T54" fmla="*/ 58 w 71"/>
                <a:gd name="T55" fmla="*/ 69 h 89"/>
                <a:gd name="T56" fmla="*/ 59 w 71"/>
                <a:gd name="T57" fmla="*/ 68 h 89"/>
                <a:gd name="T58" fmla="*/ 59 w 71"/>
                <a:gd name="T59" fmla="*/ 67 h 89"/>
                <a:gd name="T60" fmla="*/ 60 w 71"/>
                <a:gd name="T61" fmla="*/ 66 h 89"/>
                <a:gd name="T62" fmla="*/ 70 w 71"/>
                <a:gd name="T63" fmla="*/ 61 h 89"/>
                <a:gd name="T64" fmla="*/ 67 w 71"/>
                <a:gd name="T65" fmla="*/ 42 h 89"/>
                <a:gd name="T66" fmla="*/ 52 w 71"/>
                <a:gd name="T67" fmla="*/ 37 h 89"/>
                <a:gd name="T68" fmla="*/ 31 w 71"/>
                <a:gd name="T69" fmla="*/ 30 h 89"/>
                <a:gd name="T70" fmla="*/ 25 w 71"/>
                <a:gd name="T71" fmla="*/ 14 h 89"/>
                <a:gd name="T72" fmla="*/ 18 w 71"/>
                <a:gd name="T73" fmla="*/ 0 h 89"/>
                <a:gd name="T74" fmla="*/ 12 w 71"/>
                <a:gd name="T75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89">
                  <a:moveTo>
                    <a:pt x="12" y="8"/>
                  </a:moveTo>
                  <a:lnTo>
                    <a:pt x="15" y="26"/>
                  </a:lnTo>
                  <a:lnTo>
                    <a:pt x="17" y="42"/>
                  </a:lnTo>
                  <a:lnTo>
                    <a:pt x="8" y="58"/>
                  </a:lnTo>
                  <a:lnTo>
                    <a:pt x="0" y="73"/>
                  </a:lnTo>
                  <a:lnTo>
                    <a:pt x="9" y="80"/>
                  </a:lnTo>
                  <a:lnTo>
                    <a:pt x="26" y="74"/>
                  </a:lnTo>
                  <a:lnTo>
                    <a:pt x="42" y="77"/>
                  </a:lnTo>
                  <a:lnTo>
                    <a:pt x="42" y="78"/>
                  </a:lnTo>
                  <a:lnTo>
                    <a:pt x="42" y="79"/>
                  </a:lnTo>
                  <a:lnTo>
                    <a:pt x="43" y="80"/>
                  </a:lnTo>
                  <a:lnTo>
                    <a:pt x="44" y="80"/>
                  </a:lnTo>
                  <a:lnTo>
                    <a:pt x="44" y="83"/>
                  </a:lnTo>
                  <a:lnTo>
                    <a:pt x="45" y="85"/>
                  </a:lnTo>
                  <a:lnTo>
                    <a:pt x="46" y="85"/>
                  </a:lnTo>
                  <a:lnTo>
                    <a:pt x="48" y="87"/>
                  </a:lnTo>
                  <a:lnTo>
                    <a:pt x="48" y="88"/>
                  </a:lnTo>
                  <a:lnTo>
                    <a:pt x="49" y="88"/>
                  </a:lnTo>
                  <a:lnTo>
                    <a:pt x="50" y="87"/>
                  </a:lnTo>
                  <a:lnTo>
                    <a:pt x="50" y="86"/>
                  </a:lnTo>
                  <a:lnTo>
                    <a:pt x="50" y="85"/>
                  </a:lnTo>
                  <a:lnTo>
                    <a:pt x="51" y="83"/>
                  </a:lnTo>
                  <a:lnTo>
                    <a:pt x="51" y="80"/>
                  </a:lnTo>
                  <a:lnTo>
                    <a:pt x="53" y="78"/>
                  </a:lnTo>
                  <a:lnTo>
                    <a:pt x="55" y="76"/>
                  </a:lnTo>
                  <a:lnTo>
                    <a:pt x="55" y="74"/>
                  </a:lnTo>
                  <a:lnTo>
                    <a:pt x="57" y="71"/>
                  </a:lnTo>
                  <a:lnTo>
                    <a:pt x="58" y="69"/>
                  </a:lnTo>
                  <a:lnTo>
                    <a:pt x="59" y="68"/>
                  </a:lnTo>
                  <a:lnTo>
                    <a:pt x="59" y="67"/>
                  </a:lnTo>
                  <a:lnTo>
                    <a:pt x="60" y="66"/>
                  </a:lnTo>
                  <a:lnTo>
                    <a:pt x="70" y="61"/>
                  </a:lnTo>
                  <a:lnTo>
                    <a:pt x="67" y="42"/>
                  </a:lnTo>
                  <a:lnTo>
                    <a:pt x="52" y="37"/>
                  </a:lnTo>
                  <a:lnTo>
                    <a:pt x="31" y="30"/>
                  </a:lnTo>
                  <a:lnTo>
                    <a:pt x="25" y="14"/>
                  </a:lnTo>
                  <a:lnTo>
                    <a:pt x="18" y="0"/>
                  </a:lnTo>
                  <a:lnTo>
                    <a:pt x="12" y="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91" name="Freeform 197">
              <a:extLst>
                <a:ext uri="{FF2B5EF4-FFF2-40B4-BE49-F238E27FC236}">
                  <a16:creationId xmlns="" xmlns:a16="http://schemas.microsoft.com/office/drawing/2014/main" id="{1B8E09E8-9E16-43C2-9D16-FE4BFBAF0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9286" y="3296373"/>
              <a:ext cx="210669" cy="221750"/>
            </a:xfrm>
            <a:custGeom>
              <a:avLst/>
              <a:gdLst>
                <a:gd name="T0" fmla="*/ 99 w 136"/>
                <a:gd name="T1" fmla="*/ 0 h 143"/>
                <a:gd name="T2" fmla="*/ 114 w 136"/>
                <a:gd name="T3" fmla="*/ 0 h 143"/>
                <a:gd name="T4" fmla="*/ 118 w 136"/>
                <a:gd name="T5" fmla="*/ 25 h 143"/>
                <a:gd name="T6" fmla="*/ 123 w 136"/>
                <a:gd name="T7" fmla="*/ 34 h 143"/>
                <a:gd name="T8" fmla="*/ 135 w 136"/>
                <a:gd name="T9" fmla="*/ 45 h 143"/>
                <a:gd name="T10" fmla="*/ 117 w 136"/>
                <a:gd name="T11" fmla="*/ 60 h 143"/>
                <a:gd name="T12" fmla="*/ 125 w 136"/>
                <a:gd name="T13" fmla="*/ 87 h 143"/>
                <a:gd name="T14" fmla="*/ 121 w 136"/>
                <a:gd name="T15" fmla="*/ 103 h 143"/>
                <a:gd name="T16" fmla="*/ 114 w 136"/>
                <a:gd name="T17" fmla="*/ 112 h 143"/>
                <a:gd name="T18" fmla="*/ 106 w 136"/>
                <a:gd name="T19" fmla="*/ 114 h 143"/>
                <a:gd name="T20" fmla="*/ 101 w 136"/>
                <a:gd name="T21" fmla="*/ 127 h 143"/>
                <a:gd name="T22" fmla="*/ 91 w 136"/>
                <a:gd name="T23" fmla="*/ 116 h 143"/>
                <a:gd name="T24" fmla="*/ 86 w 136"/>
                <a:gd name="T25" fmla="*/ 122 h 143"/>
                <a:gd name="T26" fmla="*/ 67 w 136"/>
                <a:gd name="T27" fmla="*/ 123 h 143"/>
                <a:gd name="T28" fmla="*/ 63 w 136"/>
                <a:gd name="T29" fmla="*/ 114 h 143"/>
                <a:gd name="T30" fmla="*/ 55 w 136"/>
                <a:gd name="T31" fmla="*/ 116 h 143"/>
                <a:gd name="T32" fmla="*/ 55 w 136"/>
                <a:gd name="T33" fmla="*/ 139 h 143"/>
                <a:gd name="T34" fmla="*/ 46 w 136"/>
                <a:gd name="T35" fmla="*/ 133 h 143"/>
                <a:gd name="T36" fmla="*/ 40 w 136"/>
                <a:gd name="T37" fmla="*/ 124 h 143"/>
                <a:gd name="T38" fmla="*/ 36 w 136"/>
                <a:gd name="T39" fmla="*/ 139 h 143"/>
                <a:gd name="T40" fmla="*/ 26 w 136"/>
                <a:gd name="T41" fmla="*/ 142 h 143"/>
                <a:gd name="T42" fmla="*/ 19 w 136"/>
                <a:gd name="T43" fmla="*/ 131 h 143"/>
                <a:gd name="T44" fmla="*/ 7 w 136"/>
                <a:gd name="T45" fmla="*/ 129 h 143"/>
                <a:gd name="T46" fmla="*/ 0 w 136"/>
                <a:gd name="T47" fmla="*/ 123 h 143"/>
                <a:gd name="T48" fmla="*/ 11 w 136"/>
                <a:gd name="T49" fmla="*/ 112 h 143"/>
                <a:gd name="T50" fmla="*/ 23 w 136"/>
                <a:gd name="T51" fmla="*/ 105 h 143"/>
                <a:gd name="T52" fmla="*/ 32 w 136"/>
                <a:gd name="T53" fmla="*/ 97 h 143"/>
                <a:gd name="T54" fmla="*/ 54 w 136"/>
                <a:gd name="T55" fmla="*/ 99 h 143"/>
                <a:gd name="T56" fmla="*/ 55 w 136"/>
                <a:gd name="T57" fmla="*/ 84 h 143"/>
                <a:gd name="T58" fmla="*/ 60 w 136"/>
                <a:gd name="T59" fmla="*/ 72 h 143"/>
                <a:gd name="T60" fmla="*/ 68 w 136"/>
                <a:gd name="T61" fmla="*/ 76 h 143"/>
                <a:gd name="T62" fmla="*/ 88 w 136"/>
                <a:gd name="T63" fmla="*/ 73 h 143"/>
                <a:gd name="T64" fmla="*/ 91 w 136"/>
                <a:gd name="T65" fmla="*/ 62 h 143"/>
                <a:gd name="T66" fmla="*/ 91 w 136"/>
                <a:gd name="T67" fmla="*/ 44 h 143"/>
                <a:gd name="T68" fmla="*/ 97 w 136"/>
                <a:gd name="T69" fmla="*/ 34 h 143"/>
                <a:gd name="T70" fmla="*/ 92 w 136"/>
                <a:gd name="T71" fmla="*/ 10 h 143"/>
                <a:gd name="T72" fmla="*/ 99 w 136"/>
                <a:gd name="T7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6" h="143">
                  <a:moveTo>
                    <a:pt x="99" y="0"/>
                  </a:moveTo>
                  <a:lnTo>
                    <a:pt x="114" y="0"/>
                  </a:lnTo>
                  <a:lnTo>
                    <a:pt x="118" y="25"/>
                  </a:lnTo>
                  <a:lnTo>
                    <a:pt x="123" y="34"/>
                  </a:lnTo>
                  <a:lnTo>
                    <a:pt x="135" y="45"/>
                  </a:lnTo>
                  <a:lnTo>
                    <a:pt x="117" y="60"/>
                  </a:lnTo>
                  <a:lnTo>
                    <a:pt x="125" y="87"/>
                  </a:lnTo>
                  <a:lnTo>
                    <a:pt x="121" y="103"/>
                  </a:lnTo>
                  <a:lnTo>
                    <a:pt x="114" y="112"/>
                  </a:lnTo>
                  <a:lnTo>
                    <a:pt x="106" y="114"/>
                  </a:lnTo>
                  <a:lnTo>
                    <a:pt x="101" y="127"/>
                  </a:lnTo>
                  <a:lnTo>
                    <a:pt x="91" y="116"/>
                  </a:lnTo>
                  <a:lnTo>
                    <a:pt x="86" y="122"/>
                  </a:lnTo>
                  <a:lnTo>
                    <a:pt x="67" y="123"/>
                  </a:lnTo>
                  <a:lnTo>
                    <a:pt x="63" y="114"/>
                  </a:lnTo>
                  <a:lnTo>
                    <a:pt x="55" y="116"/>
                  </a:lnTo>
                  <a:lnTo>
                    <a:pt x="55" y="139"/>
                  </a:lnTo>
                  <a:lnTo>
                    <a:pt x="46" y="133"/>
                  </a:lnTo>
                  <a:lnTo>
                    <a:pt x="40" y="124"/>
                  </a:lnTo>
                  <a:lnTo>
                    <a:pt x="36" y="139"/>
                  </a:lnTo>
                  <a:lnTo>
                    <a:pt x="26" y="142"/>
                  </a:lnTo>
                  <a:lnTo>
                    <a:pt x="19" y="131"/>
                  </a:lnTo>
                  <a:lnTo>
                    <a:pt x="7" y="129"/>
                  </a:lnTo>
                  <a:lnTo>
                    <a:pt x="0" y="123"/>
                  </a:lnTo>
                  <a:lnTo>
                    <a:pt x="11" y="112"/>
                  </a:lnTo>
                  <a:lnTo>
                    <a:pt x="23" y="105"/>
                  </a:lnTo>
                  <a:lnTo>
                    <a:pt x="32" y="97"/>
                  </a:lnTo>
                  <a:lnTo>
                    <a:pt x="54" y="99"/>
                  </a:lnTo>
                  <a:lnTo>
                    <a:pt x="55" y="84"/>
                  </a:lnTo>
                  <a:lnTo>
                    <a:pt x="60" y="72"/>
                  </a:lnTo>
                  <a:lnTo>
                    <a:pt x="68" y="76"/>
                  </a:lnTo>
                  <a:lnTo>
                    <a:pt x="88" y="73"/>
                  </a:lnTo>
                  <a:lnTo>
                    <a:pt x="91" y="62"/>
                  </a:lnTo>
                  <a:lnTo>
                    <a:pt x="91" y="44"/>
                  </a:lnTo>
                  <a:lnTo>
                    <a:pt x="97" y="34"/>
                  </a:lnTo>
                  <a:lnTo>
                    <a:pt x="92" y="10"/>
                  </a:lnTo>
                  <a:lnTo>
                    <a:pt x="99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92" name="Freeform 198">
              <a:extLst>
                <a:ext uri="{FF2B5EF4-FFF2-40B4-BE49-F238E27FC236}">
                  <a16:creationId xmlns="" xmlns:a16="http://schemas.microsoft.com/office/drawing/2014/main" id="{DE19DB77-7654-4508-BAB8-AC1560BB7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8339" y="3504351"/>
              <a:ext cx="50946" cy="85395"/>
            </a:xfrm>
            <a:custGeom>
              <a:avLst/>
              <a:gdLst>
                <a:gd name="T0" fmla="*/ 14 w 34"/>
                <a:gd name="T1" fmla="*/ 5 h 54"/>
                <a:gd name="T2" fmla="*/ 8 w 34"/>
                <a:gd name="T3" fmla="*/ 15 h 54"/>
                <a:gd name="T4" fmla="*/ 0 w 34"/>
                <a:gd name="T5" fmla="*/ 21 h 54"/>
                <a:gd name="T6" fmla="*/ 7 w 34"/>
                <a:gd name="T7" fmla="*/ 36 h 54"/>
                <a:gd name="T8" fmla="*/ 14 w 34"/>
                <a:gd name="T9" fmla="*/ 28 h 54"/>
                <a:gd name="T10" fmla="*/ 21 w 34"/>
                <a:gd name="T11" fmla="*/ 31 h 54"/>
                <a:gd name="T12" fmla="*/ 19 w 34"/>
                <a:gd name="T13" fmla="*/ 40 h 54"/>
                <a:gd name="T14" fmla="*/ 25 w 34"/>
                <a:gd name="T15" fmla="*/ 53 h 54"/>
                <a:gd name="T16" fmla="*/ 33 w 34"/>
                <a:gd name="T17" fmla="*/ 47 h 54"/>
                <a:gd name="T18" fmla="*/ 33 w 34"/>
                <a:gd name="T19" fmla="*/ 32 h 54"/>
                <a:gd name="T20" fmla="*/ 31 w 34"/>
                <a:gd name="T21" fmla="*/ 8 h 54"/>
                <a:gd name="T22" fmla="*/ 25 w 34"/>
                <a:gd name="T23" fmla="*/ 0 h 54"/>
                <a:gd name="T24" fmla="*/ 14 w 34"/>
                <a:gd name="T25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54">
                  <a:moveTo>
                    <a:pt x="14" y="5"/>
                  </a:moveTo>
                  <a:lnTo>
                    <a:pt x="8" y="15"/>
                  </a:lnTo>
                  <a:lnTo>
                    <a:pt x="0" y="21"/>
                  </a:lnTo>
                  <a:lnTo>
                    <a:pt x="7" y="36"/>
                  </a:lnTo>
                  <a:lnTo>
                    <a:pt x="14" y="28"/>
                  </a:lnTo>
                  <a:lnTo>
                    <a:pt x="21" y="31"/>
                  </a:lnTo>
                  <a:lnTo>
                    <a:pt x="19" y="40"/>
                  </a:lnTo>
                  <a:lnTo>
                    <a:pt x="25" y="53"/>
                  </a:lnTo>
                  <a:lnTo>
                    <a:pt x="33" y="47"/>
                  </a:lnTo>
                  <a:lnTo>
                    <a:pt x="33" y="32"/>
                  </a:lnTo>
                  <a:lnTo>
                    <a:pt x="31" y="8"/>
                  </a:lnTo>
                  <a:lnTo>
                    <a:pt x="25" y="0"/>
                  </a:lnTo>
                  <a:lnTo>
                    <a:pt x="14" y="5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93" name="Freeform 199">
              <a:extLst>
                <a:ext uri="{FF2B5EF4-FFF2-40B4-BE49-F238E27FC236}">
                  <a16:creationId xmlns="" xmlns:a16="http://schemas.microsoft.com/office/drawing/2014/main" id="{371A75C4-851C-4BA1-8DCB-9C3F78328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4617" y="2941022"/>
              <a:ext cx="1259884" cy="931078"/>
            </a:xfrm>
            <a:custGeom>
              <a:avLst/>
              <a:gdLst>
                <a:gd name="T0" fmla="*/ 622 w 817"/>
                <a:gd name="T1" fmla="*/ 289 h 602"/>
                <a:gd name="T2" fmla="*/ 663 w 817"/>
                <a:gd name="T3" fmla="*/ 292 h 602"/>
                <a:gd name="T4" fmla="*/ 670 w 817"/>
                <a:gd name="T5" fmla="*/ 320 h 602"/>
                <a:gd name="T6" fmla="*/ 674 w 817"/>
                <a:gd name="T7" fmla="*/ 378 h 602"/>
                <a:gd name="T8" fmla="*/ 696 w 817"/>
                <a:gd name="T9" fmla="*/ 431 h 602"/>
                <a:gd name="T10" fmla="*/ 691 w 817"/>
                <a:gd name="T11" fmla="*/ 487 h 602"/>
                <a:gd name="T12" fmla="*/ 664 w 817"/>
                <a:gd name="T13" fmla="*/ 529 h 602"/>
                <a:gd name="T14" fmla="*/ 641 w 817"/>
                <a:gd name="T15" fmla="*/ 548 h 602"/>
                <a:gd name="T16" fmla="*/ 595 w 817"/>
                <a:gd name="T17" fmla="*/ 567 h 602"/>
                <a:gd name="T18" fmla="*/ 540 w 817"/>
                <a:gd name="T19" fmla="*/ 601 h 602"/>
                <a:gd name="T20" fmla="*/ 519 w 817"/>
                <a:gd name="T21" fmla="*/ 593 h 602"/>
                <a:gd name="T22" fmla="*/ 460 w 817"/>
                <a:gd name="T23" fmla="*/ 555 h 602"/>
                <a:gd name="T24" fmla="*/ 428 w 817"/>
                <a:gd name="T25" fmla="*/ 587 h 602"/>
                <a:gd name="T26" fmla="*/ 391 w 817"/>
                <a:gd name="T27" fmla="*/ 577 h 602"/>
                <a:gd name="T28" fmla="*/ 364 w 817"/>
                <a:gd name="T29" fmla="*/ 537 h 602"/>
                <a:gd name="T30" fmla="*/ 380 w 817"/>
                <a:gd name="T31" fmla="*/ 504 h 602"/>
                <a:gd name="T32" fmla="*/ 354 w 817"/>
                <a:gd name="T33" fmla="*/ 481 h 602"/>
                <a:gd name="T34" fmla="*/ 306 w 817"/>
                <a:gd name="T35" fmla="*/ 458 h 602"/>
                <a:gd name="T36" fmla="*/ 257 w 817"/>
                <a:gd name="T37" fmla="*/ 479 h 602"/>
                <a:gd name="T38" fmla="*/ 219 w 817"/>
                <a:gd name="T39" fmla="*/ 480 h 602"/>
                <a:gd name="T40" fmla="*/ 163 w 817"/>
                <a:gd name="T41" fmla="*/ 464 h 602"/>
                <a:gd name="T42" fmla="*/ 142 w 817"/>
                <a:gd name="T43" fmla="*/ 450 h 602"/>
                <a:gd name="T44" fmla="*/ 100 w 817"/>
                <a:gd name="T45" fmla="*/ 426 h 602"/>
                <a:gd name="T46" fmla="*/ 68 w 817"/>
                <a:gd name="T47" fmla="*/ 387 h 602"/>
                <a:gd name="T48" fmla="*/ 17 w 817"/>
                <a:gd name="T49" fmla="*/ 387 h 602"/>
                <a:gd name="T50" fmla="*/ 14 w 817"/>
                <a:gd name="T51" fmla="*/ 344 h 602"/>
                <a:gd name="T52" fmla="*/ 15 w 817"/>
                <a:gd name="T53" fmla="*/ 310 h 602"/>
                <a:gd name="T54" fmla="*/ 14 w 817"/>
                <a:gd name="T55" fmla="*/ 269 h 602"/>
                <a:gd name="T56" fmla="*/ 40 w 817"/>
                <a:gd name="T57" fmla="*/ 266 h 602"/>
                <a:gd name="T58" fmla="*/ 81 w 817"/>
                <a:gd name="T59" fmla="*/ 248 h 602"/>
                <a:gd name="T60" fmla="*/ 76 w 817"/>
                <a:gd name="T61" fmla="*/ 192 h 602"/>
                <a:gd name="T62" fmla="*/ 111 w 817"/>
                <a:gd name="T63" fmla="*/ 161 h 602"/>
                <a:gd name="T64" fmla="*/ 150 w 817"/>
                <a:gd name="T65" fmla="*/ 126 h 602"/>
                <a:gd name="T66" fmla="*/ 172 w 817"/>
                <a:gd name="T67" fmla="*/ 105 h 602"/>
                <a:gd name="T68" fmla="*/ 210 w 817"/>
                <a:gd name="T69" fmla="*/ 120 h 602"/>
                <a:gd name="T70" fmla="*/ 258 w 817"/>
                <a:gd name="T71" fmla="*/ 167 h 602"/>
                <a:gd name="T72" fmla="*/ 298 w 817"/>
                <a:gd name="T73" fmla="*/ 198 h 602"/>
                <a:gd name="T74" fmla="*/ 406 w 817"/>
                <a:gd name="T75" fmla="*/ 218 h 602"/>
                <a:gd name="T76" fmla="*/ 460 w 817"/>
                <a:gd name="T77" fmla="*/ 214 h 602"/>
                <a:gd name="T78" fmla="*/ 513 w 817"/>
                <a:gd name="T79" fmla="*/ 182 h 602"/>
                <a:gd name="T80" fmla="*/ 546 w 817"/>
                <a:gd name="T81" fmla="*/ 158 h 602"/>
                <a:gd name="T82" fmla="*/ 604 w 817"/>
                <a:gd name="T83" fmla="*/ 124 h 602"/>
                <a:gd name="T84" fmla="*/ 558 w 817"/>
                <a:gd name="T85" fmla="*/ 115 h 602"/>
                <a:gd name="T86" fmla="*/ 557 w 817"/>
                <a:gd name="T87" fmla="*/ 65 h 602"/>
                <a:gd name="T88" fmla="*/ 591 w 817"/>
                <a:gd name="T89" fmla="*/ 49 h 602"/>
                <a:gd name="T90" fmla="*/ 600 w 817"/>
                <a:gd name="T91" fmla="*/ 0 h 602"/>
                <a:gd name="T92" fmla="*/ 689 w 817"/>
                <a:gd name="T93" fmla="*/ 29 h 602"/>
                <a:gd name="T94" fmla="*/ 714 w 817"/>
                <a:gd name="T95" fmla="*/ 73 h 602"/>
                <a:gd name="T96" fmla="*/ 763 w 817"/>
                <a:gd name="T97" fmla="*/ 97 h 602"/>
                <a:gd name="T98" fmla="*/ 808 w 817"/>
                <a:gd name="T99" fmla="*/ 103 h 602"/>
                <a:gd name="T100" fmla="*/ 806 w 817"/>
                <a:gd name="T101" fmla="*/ 130 h 602"/>
                <a:gd name="T102" fmla="*/ 783 w 817"/>
                <a:gd name="T103" fmla="*/ 178 h 602"/>
                <a:gd name="T104" fmla="*/ 797 w 817"/>
                <a:gd name="T105" fmla="*/ 198 h 602"/>
                <a:gd name="T106" fmla="*/ 755 w 817"/>
                <a:gd name="T107" fmla="*/ 230 h 602"/>
                <a:gd name="T108" fmla="*/ 721 w 817"/>
                <a:gd name="T109" fmla="*/ 248 h 602"/>
                <a:gd name="T110" fmla="*/ 669 w 817"/>
                <a:gd name="T111" fmla="*/ 275 h 602"/>
                <a:gd name="T112" fmla="*/ 657 w 817"/>
                <a:gd name="T113" fmla="*/ 241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7" h="602">
                  <a:moveTo>
                    <a:pt x="641" y="259"/>
                  </a:moveTo>
                  <a:lnTo>
                    <a:pt x="621" y="274"/>
                  </a:lnTo>
                  <a:lnTo>
                    <a:pt x="622" y="289"/>
                  </a:lnTo>
                  <a:lnTo>
                    <a:pt x="637" y="302"/>
                  </a:lnTo>
                  <a:lnTo>
                    <a:pt x="652" y="303"/>
                  </a:lnTo>
                  <a:lnTo>
                    <a:pt x="663" y="292"/>
                  </a:lnTo>
                  <a:lnTo>
                    <a:pt x="685" y="294"/>
                  </a:lnTo>
                  <a:lnTo>
                    <a:pt x="689" y="314"/>
                  </a:lnTo>
                  <a:lnTo>
                    <a:pt x="670" y="320"/>
                  </a:lnTo>
                  <a:lnTo>
                    <a:pt x="655" y="334"/>
                  </a:lnTo>
                  <a:lnTo>
                    <a:pt x="661" y="353"/>
                  </a:lnTo>
                  <a:lnTo>
                    <a:pt x="674" y="378"/>
                  </a:lnTo>
                  <a:lnTo>
                    <a:pt x="692" y="397"/>
                  </a:lnTo>
                  <a:lnTo>
                    <a:pt x="692" y="413"/>
                  </a:lnTo>
                  <a:lnTo>
                    <a:pt x="696" y="431"/>
                  </a:lnTo>
                  <a:lnTo>
                    <a:pt x="703" y="471"/>
                  </a:lnTo>
                  <a:lnTo>
                    <a:pt x="693" y="474"/>
                  </a:lnTo>
                  <a:lnTo>
                    <a:pt x="691" y="487"/>
                  </a:lnTo>
                  <a:lnTo>
                    <a:pt x="677" y="500"/>
                  </a:lnTo>
                  <a:lnTo>
                    <a:pt x="678" y="519"/>
                  </a:lnTo>
                  <a:lnTo>
                    <a:pt x="664" y="529"/>
                  </a:lnTo>
                  <a:lnTo>
                    <a:pt x="655" y="530"/>
                  </a:lnTo>
                  <a:lnTo>
                    <a:pt x="652" y="545"/>
                  </a:lnTo>
                  <a:lnTo>
                    <a:pt x="641" y="548"/>
                  </a:lnTo>
                  <a:lnTo>
                    <a:pt x="638" y="563"/>
                  </a:lnTo>
                  <a:lnTo>
                    <a:pt x="613" y="570"/>
                  </a:lnTo>
                  <a:lnTo>
                    <a:pt x="595" y="567"/>
                  </a:lnTo>
                  <a:lnTo>
                    <a:pt x="572" y="575"/>
                  </a:lnTo>
                  <a:lnTo>
                    <a:pt x="549" y="593"/>
                  </a:lnTo>
                  <a:lnTo>
                    <a:pt x="540" y="601"/>
                  </a:lnTo>
                  <a:lnTo>
                    <a:pt x="534" y="581"/>
                  </a:lnTo>
                  <a:lnTo>
                    <a:pt x="525" y="576"/>
                  </a:lnTo>
                  <a:lnTo>
                    <a:pt x="519" y="593"/>
                  </a:lnTo>
                  <a:lnTo>
                    <a:pt x="497" y="563"/>
                  </a:lnTo>
                  <a:lnTo>
                    <a:pt x="475" y="555"/>
                  </a:lnTo>
                  <a:lnTo>
                    <a:pt x="460" y="555"/>
                  </a:lnTo>
                  <a:lnTo>
                    <a:pt x="437" y="567"/>
                  </a:lnTo>
                  <a:lnTo>
                    <a:pt x="426" y="573"/>
                  </a:lnTo>
                  <a:lnTo>
                    <a:pt x="428" y="587"/>
                  </a:lnTo>
                  <a:lnTo>
                    <a:pt x="408" y="590"/>
                  </a:lnTo>
                  <a:lnTo>
                    <a:pt x="405" y="581"/>
                  </a:lnTo>
                  <a:lnTo>
                    <a:pt x="391" y="577"/>
                  </a:lnTo>
                  <a:lnTo>
                    <a:pt x="387" y="554"/>
                  </a:lnTo>
                  <a:lnTo>
                    <a:pt x="380" y="539"/>
                  </a:lnTo>
                  <a:lnTo>
                    <a:pt x="364" y="537"/>
                  </a:lnTo>
                  <a:lnTo>
                    <a:pt x="365" y="524"/>
                  </a:lnTo>
                  <a:lnTo>
                    <a:pt x="375" y="516"/>
                  </a:lnTo>
                  <a:lnTo>
                    <a:pt x="380" y="504"/>
                  </a:lnTo>
                  <a:lnTo>
                    <a:pt x="375" y="487"/>
                  </a:lnTo>
                  <a:lnTo>
                    <a:pt x="371" y="479"/>
                  </a:lnTo>
                  <a:lnTo>
                    <a:pt x="354" y="481"/>
                  </a:lnTo>
                  <a:lnTo>
                    <a:pt x="345" y="467"/>
                  </a:lnTo>
                  <a:lnTo>
                    <a:pt x="329" y="458"/>
                  </a:lnTo>
                  <a:lnTo>
                    <a:pt x="306" y="458"/>
                  </a:lnTo>
                  <a:lnTo>
                    <a:pt x="288" y="468"/>
                  </a:lnTo>
                  <a:lnTo>
                    <a:pt x="280" y="479"/>
                  </a:lnTo>
                  <a:lnTo>
                    <a:pt x="257" y="479"/>
                  </a:lnTo>
                  <a:lnTo>
                    <a:pt x="241" y="471"/>
                  </a:lnTo>
                  <a:lnTo>
                    <a:pt x="233" y="486"/>
                  </a:lnTo>
                  <a:lnTo>
                    <a:pt x="219" y="480"/>
                  </a:lnTo>
                  <a:lnTo>
                    <a:pt x="188" y="478"/>
                  </a:lnTo>
                  <a:lnTo>
                    <a:pt x="174" y="470"/>
                  </a:lnTo>
                  <a:lnTo>
                    <a:pt x="163" y="464"/>
                  </a:lnTo>
                  <a:lnTo>
                    <a:pt x="161" y="448"/>
                  </a:lnTo>
                  <a:lnTo>
                    <a:pt x="156" y="458"/>
                  </a:lnTo>
                  <a:lnTo>
                    <a:pt x="142" y="450"/>
                  </a:lnTo>
                  <a:lnTo>
                    <a:pt x="129" y="438"/>
                  </a:lnTo>
                  <a:lnTo>
                    <a:pt x="113" y="438"/>
                  </a:lnTo>
                  <a:lnTo>
                    <a:pt x="100" y="426"/>
                  </a:lnTo>
                  <a:lnTo>
                    <a:pt x="79" y="421"/>
                  </a:lnTo>
                  <a:lnTo>
                    <a:pt x="79" y="395"/>
                  </a:lnTo>
                  <a:lnTo>
                    <a:pt x="68" y="387"/>
                  </a:lnTo>
                  <a:lnTo>
                    <a:pt x="51" y="385"/>
                  </a:lnTo>
                  <a:lnTo>
                    <a:pt x="31" y="398"/>
                  </a:lnTo>
                  <a:lnTo>
                    <a:pt x="17" y="387"/>
                  </a:lnTo>
                  <a:lnTo>
                    <a:pt x="19" y="368"/>
                  </a:lnTo>
                  <a:lnTo>
                    <a:pt x="11" y="358"/>
                  </a:lnTo>
                  <a:lnTo>
                    <a:pt x="14" y="344"/>
                  </a:lnTo>
                  <a:lnTo>
                    <a:pt x="17" y="321"/>
                  </a:lnTo>
                  <a:lnTo>
                    <a:pt x="17" y="308"/>
                  </a:lnTo>
                  <a:lnTo>
                    <a:pt x="15" y="310"/>
                  </a:lnTo>
                  <a:lnTo>
                    <a:pt x="0" y="299"/>
                  </a:lnTo>
                  <a:lnTo>
                    <a:pt x="2" y="277"/>
                  </a:lnTo>
                  <a:lnTo>
                    <a:pt x="14" y="269"/>
                  </a:lnTo>
                  <a:lnTo>
                    <a:pt x="35" y="282"/>
                  </a:lnTo>
                  <a:lnTo>
                    <a:pt x="42" y="275"/>
                  </a:lnTo>
                  <a:lnTo>
                    <a:pt x="40" y="266"/>
                  </a:lnTo>
                  <a:lnTo>
                    <a:pt x="64" y="261"/>
                  </a:lnTo>
                  <a:lnTo>
                    <a:pt x="69" y="252"/>
                  </a:lnTo>
                  <a:lnTo>
                    <a:pt x="81" y="248"/>
                  </a:lnTo>
                  <a:lnTo>
                    <a:pt x="82" y="208"/>
                  </a:lnTo>
                  <a:lnTo>
                    <a:pt x="71" y="203"/>
                  </a:lnTo>
                  <a:lnTo>
                    <a:pt x="76" y="192"/>
                  </a:lnTo>
                  <a:lnTo>
                    <a:pt x="104" y="189"/>
                  </a:lnTo>
                  <a:lnTo>
                    <a:pt x="110" y="181"/>
                  </a:lnTo>
                  <a:lnTo>
                    <a:pt x="111" y="161"/>
                  </a:lnTo>
                  <a:lnTo>
                    <a:pt x="126" y="153"/>
                  </a:lnTo>
                  <a:lnTo>
                    <a:pt x="144" y="159"/>
                  </a:lnTo>
                  <a:lnTo>
                    <a:pt x="150" y="126"/>
                  </a:lnTo>
                  <a:lnTo>
                    <a:pt x="157" y="119"/>
                  </a:lnTo>
                  <a:lnTo>
                    <a:pt x="169" y="116"/>
                  </a:lnTo>
                  <a:lnTo>
                    <a:pt x="172" y="105"/>
                  </a:lnTo>
                  <a:lnTo>
                    <a:pt x="181" y="98"/>
                  </a:lnTo>
                  <a:lnTo>
                    <a:pt x="189" y="109"/>
                  </a:lnTo>
                  <a:lnTo>
                    <a:pt x="210" y="120"/>
                  </a:lnTo>
                  <a:lnTo>
                    <a:pt x="214" y="136"/>
                  </a:lnTo>
                  <a:lnTo>
                    <a:pt x="225" y="161"/>
                  </a:lnTo>
                  <a:lnTo>
                    <a:pt x="258" y="167"/>
                  </a:lnTo>
                  <a:lnTo>
                    <a:pt x="272" y="170"/>
                  </a:lnTo>
                  <a:lnTo>
                    <a:pt x="288" y="179"/>
                  </a:lnTo>
                  <a:lnTo>
                    <a:pt x="298" y="198"/>
                  </a:lnTo>
                  <a:lnTo>
                    <a:pt x="308" y="207"/>
                  </a:lnTo>
                  <a:lnTo>
                    <a:pt x="388" y="213"/>
                  </a:lnTo>
                  <a:lnTo>
                    <a:pt x="406" y="218"/>
                  </a:lnTo>
                  <a:lnTo>
                    <a:pt x="427" y="230"/>
                  </a:lnTo>
                  <a:lnTo>
                    <a:pt x="448" y="223"/>
                  </a:lnTo>
                  <a:lnTo>
                    <a:pt x="460" y="214"/>
                  </a:lnTo>
                  <a:lnTo>
                    <a:pt x="488" y="218"/>
                  </a:lnTo>
                  <a:lnTo>
                    <a:pt x="511" y="199"/>
                  </a:lnTo>
                  <a:lnTo>
                    <a:pt x="513" y="182"/>
                  </a:lnTo>
                  <a:lnTo>
                    <a:pt x="513" y="165"/>
                  </a:lnTo>
                  <a:lnTo>
                    <a:pt x="532" y="172"/>
                  </a:lnTo>
                  <a:lnTo>
                    <a:pt x="546" y="158"/>
                  </a:lnTo>
                  <a:lnTo>
                    <a:pt x="558" y="148"/>
                  </a:lnTo>
                  <a:lnTo>
                    <a:pt x="580" y="136"/>
                  </a:lnTo>
                  <a:lnTo>
                    <a:pt x="604" y="124"/>
                  </a:lnTo>
                  <a:lnTo>
                    <a:pt x="593" y="109"/>
                  </a:lnTo>
                  <a:lnTo>
                    <a:pt x="570" y="112"/>
                  </a:lnTo>
                  <a:lnTo>
                    <a:pt x="558" y="115"/>
                  </a:lnTo>
                  <a:lnTo>
                    <a:pt x="555" y="109"/>
                  </a:lnTo>
                  <a:lnTo>
                    <a:pt x="553" y="77"/>
                  </a:lnTo>
                  <a:lnTo>
                    <a:pt x="557" y="65"/>
                  </a:lnTo>
                  <a:lnTo>
                    <a:pt x="568" y="76"/>
                  </a:lnTo>
                  <a:lnTo>
                    <a:pt x="587" y="76"/>
                  </a:lnTo>
                  <a:lnTo>
                    <a:pt x="591" y="49"/>
                  </a:lnTo>
                  <a:lnTo>
                    <a:pt x="602" y="40"/>
                  </a:lnTo>
                  <a:lnTo>
                    <a:pt x="592" y="14"/>
                  </a:lnTo>
                  <a:lnTo>
                    <a:pt x="600" y="0"/>
                  </a:lnTo>
                  <a:lnTo>
                    <a:pt x="661" y="1"/>
                  </a:lnTo>
                  <a:lnTo>
                    <a:pt x="675" y="17"/>
                  </a:lnTo>
                  <a:lnTo>
                    <a:pt x="689" y="29"/>
                  </a:lnTo>
                  <a:lnTo>
                    <a:pt x="700" y="42"/>
                  </a:lnTo>
                  <a:lnTo>
                    <a:pt x="703" y="59"/>
                  </a:lnTo>
                  <a:lnTo>
                    <a:pt x="714" y="73"/>
                  </a:lnTo>
                  <a:lnTo>
                    <a:pt x="740" y="78"/>
                  </a:lnTo>
                  <a:lnTo>
                    <a:pt x="751" y="88"/>
                  </a:lnTo>
                  <a:lnTo>
                    <a:pt x="763" y="97"/>
                  </a:lnTo>
                  <a:lnTo>
                    <a:pt x="769" y="106"/>
                  </a:lnTo>
                  <a:lnTo>
                    <a:pt x="783" y="107"/>
                  </a:lnTo>
                  <a:lnTo>
                    <a:pt x="808" y="103"/>
                  </a:lnTo>
                  <a:lnTo>
                    <a:pt x="813" y="109"/>
                  </a:lnTo>
                  <a:lnTo>
                    <a:pt x="816" y="122"/>
                  </a:lnTo>
                  <a:lnTo>
                    <a:pt x="806" y="130"/>
                  </a:lnTo>
                  <a:lnTo>
                    <a:pt x="804" y="165"/>
                  </a:lnTo>
                  <a:lnTo>
                    <a:pt x="791" y="164"/>
                  </a:lnTo>
                  <a:lnTo>
                    <a:pt x="783" y="178"/>
                  </a:lnTo>
                  <a:lnTo>
                    <a:pt x="784" y="194"/>
                  </a:lnTo>
                  <a:lnTo>
                    <a:pt x="798" y="198"/>
                  </a:lnTo>
                  <a:lnTo>
                    <a:pt x="797" y="198"/>
                  </a:lnTo>
                  <a:lnTo>
                    <a:pt x="783" y="209"/>
                  </a:lnTo>
                  <a:lnTo>
                    <a:pt x="769" y="213"/>
                  </a:lnTo>
                  <a:lnTo>
                    <a:pt x="755" y="230"/>
                  </a:lnTo>
                  <a:lnTo>
                    <a:pt x="741" y="230"/>
                  </a:lnTo>
                  <a:lnTo>
                    <a:pt x="729" y="224"/>
                  </a:lnTo>
                  <a:lnTo>
                    <a:pt x="721" y="248"/>
                  </a:lnTo>
                  <a:lnTo>
                    <a:pt x="707" y="257"/>
                  </a:lnTo>
                  <a:lnTo>
                    <a:pt x="689" y="268"/>
                  </a:lnTo>
                  <a:lnTo>
                    <a:pt x="669" y="275"/>
                  </a:lnTo>
                  <a:lnTo>
                    <a:pt x="667" y="258"/>
                  </a:lnTo>
                  <a:lnTo>
                    <a:pt x="663" y="242"/>
                  </a:lnTo>
                  <a:lnTo>
                    <a:pt x="657" y="241"/>
                  </a:lnTo>
                  <a:lnTo>
                    <a:pt x="648" y="248"/>
                  </a:lnTo>
                  <a:lnTo>
                    <a:pt x="641" y="25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94" name="Freeform 200">
              <a:extLst>
                <a:ext uri="{FF2B5EF4-FFF2-40B4-BE49-F238E27FC236}">
                  <a16:creationId xmlns="" xmlns:a16="http://schemas.microsoft.com/office/drawing/2014/main" id="{589BC00C-0192-42CE-8C17-4972F5453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517" y="3270204"/>
              <a:ext cx="107400" cy="139111"/>
            </a:xfrm>
            <a:custGeom>
              <a:avLst/>
              <a:gdLst>
                <a:gd name="T0" fmla="*/ 67 w 70"/>
                <a:gd name="T1" fmla="*/ 0 h 91"/>
                <a:gd name="T2" fmla="*/ 69 w 70"/>
                <a:gd name="T3" fmla="*/ 25 h 91"/>
                <a:gd name="T4" fmla="*/ 60 w 70"/>
                <a:gd name="T5" fmla="*/ 31 h 91"/>
                <a:gd name="T6" fmla="*/ 52 w 70"/>
                <a:gd name="T7" fmla="*/ 45 h 91"/>
                <a:gd name="T8" fmla="*/ 39 w 70"/>
                <a:gd name="T9" fmla="*/ 51 h 91"/>
                <a:gd name="T10" fmla="*/ 55 w 70"/>
                <a:gd name="T11" fmla="*/ 67 h 91"/>
                <a:gd name="T12" fmla="*/ 50 w 70"/>
                <a:gd name="T13" fmla="*/ 82 h 91"/>
                <a:gd name="T14" fmla="*/ 29 w 70"/>
                <a:gd name="T15" fmla="*/ 90 h 91"/>
                <a:gd name="T16" fmla="*/ 22 w 70"/>
                <a:gd name="T17" fmla="*/ 81 h 91"/>
                <a:gd name="T18" fmla="*/ 4 w 70"/>
                <a:gd name="T19" fmla="*/ 73 h 91"/>
                <a:gd name="T20" fmla="*/ 15 w 70"/>
                <a:gd name="T21" fmla="*/ 65 h 91"/>
                <a:gd name="T22" fmla="*/ 16 w 70"/>
                <a:gd name="T23" fmla="*/ 48 h 91"/>
                <a:gd name="T24" fmla="*/ 4 w 70"/>
                <a:gd name="T25" fmla="*/ 45 h 91"/>
                <a:gd name="T26" fmla="*/ 0 w 70"/>
                <a:gd name="T27" fmla="*/ 45 h 91"/>
                <a:gd name="T28" fmla="*/ 14 w 70"/>
                <a:gd name="T29" fmla="*/ 37 h 91"/>
                <a:gd name="T30" fmla="*/ 22 w 70"/>
                <a:gd name="T31" fmla="*/ 12 h 91"/>
                <a:gd name="T32" fmla="*/ 34 w 70"/>
                <a:gd name="T33" fmla="*/ 18 h 91"/>
                <a:gd name="T34" fmla="*/ 48 w 70"/>
                <a:gd name="T35" fmla="*/ 18 h 91"/>
                <a:gd name="T36" fmla="*/ 62 w 70"/>
                <a:gd name="T37" fmla="*/ 1 h 91"/>
                <a:gd name="T38" fmla="*/ 67 w 70"/>
                <a:gd name="T3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91">
                  <a:moveTo>
                    <a:pt x="67" y="0"/>
                  </a:moveTo>
                  <a:lnTo>
                    <a:pt x="69" y="25"/>
                  </a:lnTo>
                  <a:lnTo>
                    <a:pt x="60" y="31"/>
                  </a:lnTo>
                  <a:lnTo>
                    <a:pt x="52" y="45"/>
                  </a:lnTo>
                  <a:lnTo>
                    <a:pt x="39" y="51"/>
                  </a:lnTo>
                  <a:lnTo>
                    <a:pt x="55" y="67"/>
                  </a:lnTo>
                  <a:lnTo>
                    <a:pt x="50" y="82"/>
                  </a:lnTo>
                  <a:lnTo>
                    <a:pt x="29" y="90"/>
                  </a:lnTo>
                  <a:lnTo>
                    <a:pt x="22" y="81"/>
                  </a:lnTo>
                  <a:lnTo>
                    <a:pt x="4" y="73"/>
                  </a:lnTo>
                  <a:lnTo>
                    <a:pt x="15" y="65"/>
                  </a:lnTo>
                  <a:lnTo>
                    <a:pt x="16" y="48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14" y="37"/>
                  </a:lnTo>
                  <a:lnTo>
                    <a:pt x="22" y="12"/>
                  </a:lnTo>
                  <a:lnTo>
                    <a:pt x="34" y="18"/>
                  </a:lnTo>
                  <a:lnTo>
                    <a:pt x="48" y="18"/>
                  </a:lnTo>
                  <a:lnTo>
                    <a:pt x="62" y="1"/>
                  </a:lnTo>
                  <a:lnTo>
                    <a:pt x="67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95" name="Freeform 201">
              <a:extLst>
                <a:ext uri="{FF2B5EF4-FFF2-40B4-BE49-F238E27FC236}">
                  <a16:creationId xmlns="" xmlns:a16="http://schemas.microsoft.com/office/drawing/2014/main" id="{F5736DFB-4DF9-404C-B696-15ADBB20A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1756" y="3682027"/>
              <a:ext cx="173493" cy="447633"/>
            </a:xfrm>
            <a:custGeom>
              <a:avLst/>
              <a:gdLst>
                <a:gd name="T0" fmla="*/ 1 w 113"/>
                <a:gd name="T1" fmla="*/ 109 h 289"/>
                <a:gd name="T2" fmla="*/ 8 w 113"/>
                <a:gd name="T3" fmla="*/ 97 h 289"/>
                <a:gd name="T4" fmla="*/ 8 w 113"/>
                <a:gd name="T5" fmla="*/ 69 h 289"/>
                <a:gd name="T6" fmla="*/ 21 w 113"/>
                <a:gd name="T7" fmla="*/ 54 h 289"/>
                <a:gd name="T8" fmla="*/ 27 w 113"/>
                <a:gd name="T9" fmla="*/ 35 h 289"/>
                <a:gd name="T10" fmla="*/ 38 w 113"/>
                <a:gd name="T11" fmla="*/ 20 h 289"/>
                <a:gd name="T12" fmla="*/ 56 w 113"/>
                <a:gd name="T13" fmla="*/ 11 h 289"/>
                <a:gd name="T14" fmla="*/ 57 w 113"/>
                <a:gd name="T15" fmla="*/ 3 h 289"/>
                <a:gd name="T16" fmla="*/ 74 w 113"/>
                <a:gd name="T17" fmla="*/ 0 h 289"/>
                <a:gd name="T18" fmla="*/ 78 w 113"/>
                <a:gd name="T19" fmla="*/ 8 h 289"/>
                <a:gd name="T20" fmla="*/ 84 w 113"/>
                <a:gd name="T21" fmla="*/ 25 h 289"/>
                <a:gd name="T22" fmla="*/ 78 w 113"/>
                <a:gd name="T23" fmla="*/ 37 h 289"/>
                <a:gd name="T24" fmla="*/ 68 w 113"/>
                <a:gd name="T25" fmla="*/ 45 h 289"/>
                <a:gd name="T26" fmla="*/ 67 w 113"/>
                <a:gd name="T27" fmla="*/ 58 h 289"/>
                <a:gd name="T28" fmla="*/ 83 w 113"/>
                <a:gd name="T29" fmla="*/ 60 h 289"/>
                <a:gd name="T30" fmla="*/ 91 w 113"/>
                <a:gd name="T31" fmla="*/ 75 h 289"/>
                <a:gd name="T32" fmla="*/ 94 w 113"/>
                <a:gd name="T33" fmla="*/ 98 h 289"/>
                <a:gd name="T34" fmla="*/ 109 w 113"/>
                <a:gd name="T35" fmla="*/ 102 h 289"/>
                <a:gd name="T36" fmla="*/ 112 w 113"/>
                <a:gd name="T37" fmla="*/ 111 h 289"/>
                <a:gd name="T38" fmla="*/ 105 w 113"/>
                <a:gd name="T39" fmla="*/ 125 h 289"/>
                <a:gd name="T40" fmla="*/ 97 w 113"/>
                <a:gd name="T41" fmla="*/ 132 h 289"/>
                <a:gd name="T42" fmla="*/ 82 w 113"/>
                <a:gd name="T43" fmla="*/ 138 h 289"/>
                <a:gd name="T44" fmla="*/ 80 w 113"/>
                <a:gd name="T45" fmla="*/ 164 h 289"/>
                <a:gd name="T46" fmla="*/ 84 w 113"/>
                <a:gd name="T47" fmla="*/ 175 h 289"/>
                <a:gd name="T48" fmla="*/ 96 w 113"/>
                <a:gd name="T49" fmla="*/ 190 h 289"/>
                <a:gd name="T50" fmla="*/ 91 w 113"/>
                <a:gd name="T51" fmla="*/ 215 h 289"/>
                <a:gd name="T52" fmla="*/ 93 w 113"/>
                <a:gd name="T53" fmla="*/ 227 h 289"/>
                <a:gd name="T54" fmla="*/ 98 w 113"/>
                <a:gd name="T55" fmla="*/ 246 h 289"/>
                <a:gd name="T56" fmla="*/ 110 w 113"/>
                <a:gd name="T57" fmla="*/ 257 h 289"/>
                <a:gd name="T58" fmla="*/ 101 w 113"/>
                <a:gd name="T59" fmla="*/ 278 h 289"/>
                <a:gd name="T60" fmla="*/ 94 w 113"/>
                <a:gd name="T61" fmla="*/ 288 h 289"/>
                <a:gd name="T62" fmla="*/ 88 w 113"/>
                <a:gd name="T63" fmla="*/ 261 h 289"/>
                <a:gd name="T64" fmla="*/ 84 w 113"/>
                <a:gd name="T65" fmla="*/ 242 h 289"/>
                <a:gd name="T66" fmla="*/ 73 w 113"/>
                <a:gd name="T67" fmla="*/ 234 h 289"/>
                <a:gd name="T68" fmla="*/ 78 w 113"/>
                <a:gd name="T69" fmla="*/ 197 h 289"/>
                <a:gd name="T70" fmla="*/ 64 w 113"/>
                <a:gd name="T71" fmla="*/ 175 h 289"/>
                <a:gd name="T72" fmla="*/ 56 w 113"/>
                <a:gd name="T73" fmla="*/ 187 h 289"/>
                <a:gd name="T74" fmla="*/ 46 w 113"/>
                <a:gd name="T75" fmla="*/ 197 h 289"/>
                <a:gd name="T76" fmla="*/ 32 w 113"/>
                <a:gd name="T77" fmla="*/ 192 h 289"/>
                <a:gd name="T78" fmla="*/ 28 w 113"/>
                <a:gd name="T79" fmla="*/ 160 h 289"/>
                <a:gd name="T80" fmla="*/ 25 w 113"/>
                <a:gd name="T81" fmla="*/ 145 h 289"/>
                <a:gd name="T82" fmla="*/ 13 w 113"/>
                <a:gd name="T83" fmla="*/ 128 h 289"/>
                <a:gd name="T84" fmla="*/ 0 w 113"/>
                <a:gd name="T85" fmla="*/ 117 h 289"/>
                <a:gd name="T86" fmla="*/ 1 w 113"/>
                <a:gd name="T87" fmla="*/ 1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289">
                  <a:moveTo>
                    <a:pt x="1" y="109"/>
                  </a:moveTo>
                  <a:lnTo>
                    <a:pt x="8" y="97"/>
                  </a:lnTo>
                  <a:lnTo>
                    <a:pt x="8" y="69"/>
                  </a:lnTo>
                  <a:lnTo>
                    <a:pt x="21" y="54"/>
                  </a:lnTo>
                  <a:lnTo>
                    <a:pt x="27" y="35"/>
                  </a:lnTo>
                  <a:lnTo>
                    <a:pt x="38" y="20"/>
                  </a:lnTo>
                  <a:lnTo>
                    <a:pt x="56" y="11"/>
                  </a:lnTo>
                  <a:lnTo>
                    <a:pt x="57" y="3"/>
                  </a:lnTo>
                  <a:lnTo>
                    <a:pt x="74" y="0"/>
                  </a:lnTo>
                  <a:lnTo>
                    <a:pt x="78" y="8"/>
                  </a:lnTo>
                  <a:lnTo>
                    <a:pt x="84" y="25"/>
                  </a:lnTo>
                  <a:lnTo>
                    <a:pt x="78" y="37"/>
                  </a:lnTo>
                  <a:lnTo>
                    <a:pt x="68" y="45"/>
                  </a:lnTo>
                  <a:lnTo>
                    <a:pt x="67" y="58"/>
                  </a:lnTo>
                  <a:lnTo>
                    <a:pt x="83" y="60"/>
                  </a:lnTo>
                  <a:lnTo>
                    <a:pt x="91" y="75"/>
                  </a:lnTo>
                  <a:lnTo>
                    <a:pt x="94" y="98"/>
                  </a:lnTo>
                  <a:lnTo>
                    <a:pt x="109" y="102"/>
                  </a:lnTo>
                  <a:lnTo>
                    <a:pt x="112" y="111"/>
                  </a:lnTo>
                  <a:lnTo>
                    <a:pt x="105" y="125"/>
                  </a:lnTo>
                  <a:lnTo>
                    <a:pt x="97" y="132"/>
                  </a:lnTo>
                  <a:lnTo>
                    <a:pt x="82" y="138"/>
                  </a:lnTo>
                  <a:lnTo>
                    <a:pt x="80" y="164"/>
                  </a:lnTo>
                  <a:lnTo>
                    <a:pt x="84" y="175"/>
                  </a:lnTo>
                  <a:lnTo>
                    <a:pt x="96" y="190"/>
                  </a:lnTo>
                  <a:lnTo>
                    <a:pt x="91" y="215"/>
                  </a:lnTo>
                  <a:lnTo>
                    <a:pt x="93" y="227"/>
                  </a:lnTo>
                  <a:lnTo>
                    <a:pt x="98" y="246"/>
                  </a:lnTo>
                  <a:lnTo>
                    <a:pt x="110" y="257"/>
                  </a:lnTo>
                  <a:lnTo>
                    <a:pt x="101" y="278"/>
                  </a:lnTo>
                  <a:lnTo>
                    <a:pt x="94" y="288"/>
                  </a:lnTo>
                  <a:lnTo>
                    <a:pt x="88" y="261"/>
                  </a:lnTo>
                  <a:lnTo>
                    <a:pt x="84" y="242"/>
                  </a:lnTo>
                  <a:lnTo>
                    <a:pt x="73" y="234"/>
                  </a:lnTo>
                  <a:lnTo>
                    <a:pt x="78" y="197"/>
                  </a:lnTo>
                  <a:lnTo>
                    <a:pt x="64" y="175"/>
                  </a:lnTo>
                  <a:lnTo>
                    <a:pt x="56" y="187"/>
                  </a:lnTo>
                  <a:lnTo>
                    <a:pt x="46" y="197"/>
                  </a:lnTo>
                  <a:lnTo>
                    <a:pt x="32" y="192"/>
                  </a:lnTo>
                  <a:lnTo>
                    <a:pt x="28" y="160"/>
                  </a:lnTo>
                  <a:lnTo>
                    <a:pt x="25" y="145"/>
                  </a:lnTo>
                  <a:lnTo>
                    <a:pt x="13" y="128"/>
                  </a:lnTo>
                  <a:lnTo>
                    <a:pt x="0" y="117"/>
                  </a:lnTo>
                  <a:lnTo>
                    <a:pt x="1" y="10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96" name="Freeform 202">
              <a:extLst>
                <a:ext uri="{FF2B5EF4-FFF2-40B4-BE49-F238E27FC236}">
                  <a16:creationId xmlns="" xmlns:a16="http://schemas.microsoft.com/office/drawing/2014/main" id="{27F01603-008F-4320-B500-FB27CBB35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225" y="4257753"/>
              <a:ext cx="261615" cy="289240"/>
            </a:xfrm>
            <a:custGeom>
              <a:avLst/>
              <a:gdLst>
                <a:gd name="T0" fmla="*/ 65 w 170"/>
                <a:gd name="T1" fmla="*/ 29 h 187"/>
                <a:gd name="T2" fmla="*/ 43 w 170"/>
                <a:gd name="T3" fmla="*/ 20 h 187"/>
                <a:gd name="T4" fmla="*/ 25 w 170"/>
                <a:gd name="T5" fmla="*/ 0 h 187"/>
                <a:gd name="T6" fmla="*/ 3 w 170"/>
                <a:gd name="T7" fmla="*/ 3 h 187"/>
                <a:gd name="T8" fmla="*/ 0 w 170"/>
                <a:gd name="T9" fmla="*/ 11 h 187"/>
                <a:gd name="T10" fmla="*/ 26 w 170"/>
                <a:gd name="T11" fmla="*/ 29 h 187"/>
                <a:gd name="T12" fmla="*/ 49 w 170"/>
                <a:gd name="T13" fmla="*/ 49 h 187"/>
                <a:gd name="T14" fmla="*/ 65 w 170"/>
                <a:gd name="T15" fmla="*/ 63 h 187"/>
                <a:gd name="T16" fmla="*/ 69 w 170"/>
                <a:gd name="T17" fmla="*/ 84 h 187"/>
                <a:gd name="T18" fmla="*/ 78 w 170"/>
                <a:gd name="T19" fmla="*/ 103 h 187"/>
                <a:gd name="T20" fmla="*/ 108 w 170"/>
                <a:gd name="T21" fmla="*/ 143 h 187"/>
                <a:gd name="T22" fmla="*/ 134 w 170"/>
                <a:gd name="T23" fmla="*/ 174 h 187"/>
                <a:gd name="T24" fmla="*/ 143 w 170"/>
                <a:gd name="T25" fmla="*/ 186 h 187"/>
                <a:gd name="T26" fmla="*/ 169 w 170"/>
                <a:gd name="T27" fmla="*/ 174 h 187"/>
                <a:gd name="T28" fmla="*/ 166 w 170"/>
                <a:gd name="T29" fmla="*/ 158 h 187"/>
                <a:gd name="T30" fmla="*/ 166 w 170"/>
                <a:gd name="T31" fmla="*/ 138 h 187"/>
                <a:gd name="T32" fmla="*/ 158 w 170"/>
                <a:gd name="T33" fmla="*/ 127 h 187"/>
                <a:gd name="T34" fmla="*/ 135 w 170"/>
                <a:gd name="T35" fmla="*/ 119 h 187"/>
                <a:gd name="T36" fmla="*/ 135 w 170"/>
                <a:gd name="T37" fmla="*/ 110 h 187"/>
                <a:gd name="T38" fmla="*/ 127 w 170"/>
                <a:gd name="T39" fmla="*/ 97 h 187"/>
                <a:gd name="T40" fmla="*/ 127 w 170"/>
                <a:gd name="T41" fmla="*/ 79 h 187"/>
                <a:gd name="T42" fmla="*/ 112 w 170"/>
                <a:gd name="T43" fmla="*/ 65 h 187"/>
                <a:gd name="T44" fmla="*/ 92 w 170"/>
                <a:gd name="T45" fmla="*/ 53 h 187"/>
                <a:gd name="T46" fmla="*/ 65 w 170"/>
                <a:gd name="T47" fmla="*/ 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0" h="187">
                  <a:moveTo>
                    <a:pt x="65" y="29"/>
                  </a:moveTo>
                  <a:lnTo>
                    <a:pt x="43" y="20"/>
                  </a:lnTo>
                  <a:lnTo>
                    <a:pt x="25" y="0"/>
                  </a:lnTo>
                  <a:lnTo>
                    <a:pt x="3" y="3"/>
                  </a:lnTo>
                  <a:lnTo>
                    <a:pt x="0" y="11"/>
                  </a:lnTo>
                  <a:lnTo>
                    <a:pt x="26" y="29"/>
                  </a:lnTo>
                  <a:lnTo>
                    <a:pt x="49" y="49"/>
                  </a:lnTo>
                  <a:lnTo>
                    <a:pt x="65" y="63"/>
                  </a:lnTo>
                  <a:lnTo>
                    <a:pt x="69" y="84"/>
                  </a:lnTo>
                  <a:lnTo>
                    <a:pt x="78" y="103"/>
                  </a:lnTo>
                  <a:lnTo>
                    <a:pt x="108" y="143"/>
                  </a:lnTo>
                  <a:lnTo>
                    <a:pt x="134" y="174"/>
                  </a:lnTo>
                  <a:lnTo>
                    <a:pt x="143" y="186"/>
                  </a:lnTo>
                  <a:lnTo>
                    <a:pt x="169" y="174"/>
                  </a:lnTo>
                  <a:lnTo>
                    <a:pt x="166" y="158"/>
                  </a:lnTo>
                  <a:lnTo>
                    <a:pt x="166" y="138"/>
                  </a:lnTo>
                  <a:lnTo>
                    <a:pt x="158" y="127"/>
                  </a:lnTo>
                  <a:lnTo>
                    <a:pt x="135" y="119"/>
                  </a:lnTo>
                  <a:lnTo>
                    <a:pt x="135" y="110"/>
                  </a:lnTo>
                  <a:lnTo>
                    <a:pt x="127" y="97"/>
                  </a:lnTo>
                  <a:lnTo>
                    <a:pt x="127" y="79"/>
                  </a:lnTo>
                  <a:lnTo>
                    <a:pt x="112" y="65"/>
                  </a:lnTo>
                  <a:lnTo>
                    <a:pt x="92" y="53"/>
                  </a:lnTo>
                  <a:lnTo>
                    <a:pt x="65" y="29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97" name="Freeform 203">
              <a:extLst>
                <a:ext uri="{FF2B5EF4-FFF2-40B4-BE49-F238E27FC236}">
                  <a16:creationId xmlns="" xmlns:a16="http://schemas.microsoft.com/office/drawing/2014/main" id="{6A421975-D1FE-49DA-AC00-80D6DE5AB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9032" y="4217810"/>
              <a:ext cx="251977" cy="283730"/>
            </a:xfrm>
            <a:custGeom>
              <a:avLst/>
              <a:gdLst>
                <a:gd name="T0" fmla="*/ 35 w 163"/>
                <a:gd name="T1" fmla="*/ 89 h 184"/>
                <a:gd name="T2" fmla="*/ 4 w 163"/>
                <a:gd name="T3" fmla="*/ 89 h 184"/>
                <a:gd name="T4" fmla="*/ 0 w 163"/>
                <a:gd name="T5" fmla="*/ 112 h 184"/>
                <a:gd name="T6" fmla="*/ 11 w 163"/>
                <a:gd name="T7" fmla="*/ 118 h 184"/>
                <a:gd name="T8" fmla="*/ 12 w 163"/>
                <a:gd name="T9" fmla="*/ 136 h 184"/>
                <a:gd name="T10" fmla="*/ 25 w 163"/>
                <a:gd name="T11" fmla="*/ 139 h 184"/>
                <a:gd name="T12" fmla="*/ 26 w 163"/>
                <a:gd name="T13" fmla="*/ 160 h 184"/>
                <a:gd name="T14" fmla="*/ 34 w 163"/>
                <a:gd name="T15" fmla="*/ 161 h 184"/>
                <a:gd name="T16" fmla="*/ 41 w 163"/>
                <a:gd name="T17" fmla="*/ 170 h 184"/>
                <a:gd name="T18" fmla="*/ 62 w 163"/>
                <a:gd name="T19" fmla="*/ 175 h 184"/>
                <a:gd name="T20" fmla="*/ 70 w 163"/>
                <a:gd name="T21" fmla="*/ 164 h 184"/>
                <a:gd name="T22" fmla="*/ 81 w 163"/>
                <a:gd name="T23" fmla="*/ 168 h 184"/>
                <a:gd name="T24" fmla="*/ 89 w 163"/>
                <a:gd name="T25" fmla="*/ 183 h 184"/>
                <a:gd name="T26" fmla="*/ 108 w 163"/>
                <a:gd name="T27" fmla="*/ 181 h 184"/>
                <a:gd name="T28" fmla="*/ 112 w 163"/>
                <a:gd name="T29" fmla="*/ 169 h 184"/>
                <a:gd name="T30" fmla="*/ 120 w 163"/>
                <a:gd name="T31" fmla="*/ 157 h 184"/>
                <a:gd name="T32" fmla="*/ 120 w 163"/>
                <a:gd name="T33" fmla="*/ 142 h 184"/>
                <a:gd name="T34" fmla="*/ 132 w 163"/>
                <a:gd name="T35" fmla="*/ 131 h 184"/>
                <a:gd name="T36" fmla="*/ 138 w 163"/>
                <a:gd name="T37" fmla="*/ 107 h 184"/>
                <a:gd name="T38" fmla="*/ 151 w 163"/>
                <a:gd name="T39" fmla="*/ 102 h 184"/>
                <a:gd name="T40" fmla="*/ 151 w 163"/>
                <a:gd name="T41" fmla="*/ 88 h 184"/>
                <a:gd name="T42" fmla="*/ 137 w 163"/>
                <a:gd name="T43" fmla="*/ 77 h 184"/>
                <a:gd name="T44" fmla="*/ 137 w 163"/>
                <a:gd name="T45" fmla="*/ 52 h 184"/>
                <a:gd name="T46" fmla="*/ 148 w 163"/>
                <a:gd name="T47" fmla="*/ 43 h 184"/>
                <a:gd name="T48" fmla="*/ 162 w 163"/>
                <a:gd name="T49" fmla="*/ 32 h 184"/>
                <a:gd name="T50" fmla="*/ 159 w 163"/>
                <a:gd name="T51" fmla="*/ 17 h 184"/>
                <a:gd name="T52" fmla="*/ 141 w 163"/>
                <a:gd name="T53" fmla="*/ 13 h 184"/>
                <a:gd name="T54" fmla="*/ 131 w 163"/>
                <a:gd name="T55" fmla="*/ 9 h 184"/>
                <a:gd name="T56" fmla="*/ 114 w 163"/>
                <a:gd name="T57" fmla="*/ 0 h 184"/>
                <a:gd name="T58" fmla="*/ 110 w 163"/>
                <a:gd name="T59" fmla="*/ 14 h 184"/>
                <a:gd name="T60" fmla="*/ 99 w 163"/>
                <a:gd name="T61" fmla="*/ 20 h 184"/>
                <a:gd name="T62" fmla="*/ 96 w 163"/>
                <a:gd name="T63" fmla="*/ 37 h 184"/>
                <a:gd name="T64" fmla="*/ 84 w 163"/>
                <a:gd name="T65" fmla="*/ 43 h 184"/>
                <a:gd name="T66" fmla="*/ 70 w 163"/>
                <a:gd name="T67" fmla="*/ 53 h 184"/>
                <a:gd name="T68" fmla="*/ 63 w 163"/>
                <a:gd name="T69" fmla="*/ 68 h 184"/>
                <a:gd name="T70" fmla="*/ 44 w 163"/>
                <a:gd name="T71" fmla="*/ 66 h 184"/>
                <a:gd name="T72" fmla="*/ 41 w 163"/>
                <a:gd name="T73" fmla="*/ 80 h 184"/>
                <a:gd name="T74" fmla="*/ 35 w 163"/>
                <a:gd name="T75" fmla="*/ 8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" h="184">
                  <a:moveTo>
                    <a:pt x="35" y="89"/>
                  </a:moveTo>
                  <a:lnTo>
                    <a:pt x="4" y="89"/>
                  </a:lnTo>
                  <a:lnTo>
                    <a:pt x="0" y="112"/>
                  </a:lnTo>
                  <a:lnTo>
                    <a:pt x="11" y="118"/>
                  </a:lnTo>
                  <a:lnTo>
                    <a:pt x="12" y="136"/>
                  </a:lnTo>
                  <a:lnTo>
                    <a:pt x="25" y="139"/>
                  </a:lnTo>
                  <a:lnTo>
                    <a:pt x="26" y="160"/>
                  </a:lnTo>
                  <a:lnTo>
                    <a:pt x="34" y="161"/>
                  </a:lnTo>
                  <a:lnTo>
                    <a:pt x="41" y="170"/>
                  </a:lnTo>
                  <a:lnTo>
                    <a:pt x="62" y="175"/>
                  </a:lnTo>
                  <a:lnTo>
                    <a:pt x="70" y="164"/>
                  </a:lnTo>
                  <a:lnTo>
                    <a:pt x="81" y="168"/>
                  </a:lnTo>
                  <a:lnTo>
                    <a:pt x="89" y="183"/>
                  </a:lnTo>
                  <a:lnTo>
                    <a:pt x="108" y="181"/>
                  </a:lnTo>
                  <a:lnTo>
                    <a:pt x="112" y="169"/>
                  </a:lnTo>
                  <a:lnTo>
                    <a:pt x="120" y="157"/>
                  </a:lnTo>
                  <a:lnTo>
                    <a:pt x="120" y="142"/>
                  </a:lnTo>
                  <a:lnTo>
                    <a:pt x="132" y="131"/>
                  </a:lnTo>
                  <a:lnTo>
                    <a:pt x="138" y="107"/>
                  </a:lnTo>
                  <a:lnTo>
                    <a:pt x="151" y="102"/>
                  </a:lnTo>
                  <a:lnTo>
                    <a:pt x="151" y="88"/>
                  </a:lnTo>
                  <a:lnTo>
                    <a:pt x="137" y="77"/>
                  </a:lnTo>
                  <a:lnTo>
                    <a:pt x="137" y="52"/>
                  </a:lnTo>
                  <a:lnTo>
                    <a:pt x="148" y="43"/>
                  </a:lnTo>
                  <a:lnTo>
                    <a:pt x="162" y="32"/>
                  </a:lnTo>
                  <a:lnTo>
                    <a:pt x="159" y="17"/>
                  </a:lnTo>
                  <a:lnTo>
                    <a:pt x="141" y="13"/>
                  </a:lnTo>
                  <a:lnTo>
                    <a:pt x="131" y="9"/>
                  </a:lnTo>
                  <a:lnTo>
                    <a:pt x="114" y="0"/>
                  </a:lnTo>
                  <a:lnTo>
                    <a:pt x="110" y="14"/>
                  </a:lnTo>
                  <a:lnTo>
                    <a:pt x="99" y="20"/>
                  </a:lnTo>
                  <a:lnTo>
                    <a:pt x="96" y="37"/>
                  </a:lnTo>
                  <a:lnTo>
                    <a:pt x="84" y="43"/>
                  </a:lnTo>
                  <a:lnTo>
                    <a:pt x="70" y="53"/>
                  </a:lnTo>
                  <a:lnTo>
                    <a:pt x="63" y="68"/>
                  </a:lnTo>
                  <a:lnTo>
                    <a:pt x="44" y="66"/>
                  </a:lnTo>
                  <a:lnTo>
                    <a:pt x="41" y="80"/>
                  </a:lnTo>
                  <a:lnTo>
                    <a:pt x="35" y="89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98" name="Freeform 204">
              <a:extLst>
                <a:ext uri="{FF2B5EF4-FFF2-40B4-BE49-F238E27FC236}">
                  <a16:creationId xmlns="" xmlns:a16="http://schemas.microsoft.com/office/drawing/2014/main" id="{48CD6918-672D-4442-8356-1E218C794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555" y="3799100"/>
              <a:ext cx="172116" cy="385653"/>
            </a:xfrm>
            <a:custGeom>
              <a:avLst/>
              <a:gdLst>
                <a:gd name="T0" fmla="*/ 0 w 111"/>
                <a:gd name="T1" fmla="*/ 12 h 250"/>
                <a:gd name="T2" fmla="*/ 8 w 111"/>
                <a:gd name="T3" fmla="*/ 35 h 250"/>
                <a:gd name="T4" fmla="*/ 34 w 111"/>
                <a:gd name="T5" fmla="*/ 44 h 250"/>
                <a:gd name="T6" fmla="*/ 36 w 111"/>
                <a:gd name="T7" fmla="*/ 53 h 250"/>
                <a:gd name="T8" fmla="*/ 32 w 111"/>
                <a:gd name="T9" fmla="*/ 69 h 250"/>
                <a:gd name="T10" fmla="*/ 42 w 111"/>
                <a:gd name="T11" fmla="*/ 80 h 250"/>
                <a:gd name="T12" fmla="*/ 64 w 111"/>
                <a:gd name="T13" fmla="*/ 113 h 250"/>
                <a:gd name="T14" fmla="*/ 77 w 111"/>
                <a:gd name="T15" fmla="*/ 122 h 250"/>
                <a:gd name="T16" fmla="*/ 77 w 111"/>
                <a:gd name="T17" fmla="*/ 151 h 250"/>
                <a:gd name="T18" fmla="*/ 83 w 111"/>
                <a:gd name="T19" fmla="*/ 156 h 250"/>
                <a:gd name="T20" fmla="*/ 85 w 111"/>
                <a:gd name="T21" fmla="*/ 183 h 250"/>
                <a:gd name="T22" fmla="*/ 75 w 111"/>
                <a:gd name="T23" fmla="*/ 191 h 250"/>
                <a:gd name="T24" fmla="*/ 61 w 111"/>
                <a:gd name="T25" fmla="*/ 205 h 250"/>
                <a:gd name="T26" fmla="*/ 47 w 111"/>
                <a:gd name="T27" fmla="*/ 215 h 250"/>
                <a:gd name="T28" fmla="*/ 53 w 111"/>
                <a:gd name="T29" fmla="*/ 224 h 250"/>
                <a:gd name="T30" fmla="*/ 46 w 111"/>
                <a:gd name="T31" fmla="*/ 234 h 250"/>
                <a:gd name="T32" fmla="*/ 51 w 111"/>
                <a:gd name="T33" fmla="*/ 249 h 250"/>
                <a:gd name="T34" fmla="*/ 77 w 111"/>
                <a:gd name="T35" fmla="*/ 230 h 250"/>
                <a:gd name="T36" fmla="*/ 100 w 111"/>
                <a:gd name="T37" fmla="*/ 209 h 250"/>
                <a:gd name="T38" fmla="*/ 106 w 111"/>
                <a:gd name="T39" fmla="*/ 201 h 250"/>
                <a:gd name="T40" fmla="*/ 110 w 111"/>
                <a:gd name="T41" fmla="*/ 163 h 250"/>
                <a:gd name="T42" fmla="*/ 102 w 111"/>
                <a:gd name="T43" fmla="*/ 131 h 250"/>
                <a:gd name="T44" fmla="*/ 81 w 111"/>
                <a:gd name="T45" fmla="*/ 108 h 250"/>
                <a:gd name="T46" fmla="*/ 57 w 111"/>
                <a:gd name="T47" fmla="*/ 80 h 250"/>
                <a:gd name="T48" fmla="*/ 57 w 111"/>
                <a:gd name="T49" fmla="*/ 59 h 250"/>
                <a:gd name="T50" fmla="*/ 63 w 111"/>
                <a:gd name="T51" fmla="*/ 52 h 250"/>
                <a:gd name="T52" fmla="*/ 81 w 111"/>
                <a:gd name="T53" fmla="*/ 38 h 250"/>
                <a:gd name="T54" fmla="*/ 60 w 111"/>
                <a:gd name="T55" fmla="*/ 8 h 250"/>
                <a:gd name="T56" fmla="*/ 37 w 111"/>
                <a:gd name="T57" fmla="*/ 0 h 250"/>
                <a:gd name="T58" fmla="*/ 23 w 111"/>
                <a:gd name="T59" fmla="*/ 0 h 250"/>
                <a:gd name="T60" fmla="*/ 0 w 111"/>
                <a:gd name="T61" fmla="*/ 1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1" h="250">
                  <a:moveTo>
                    <a:pt x="0" y="12"/>
                  </a:moveTo>
                  <a:lnTo>
                    <a:pt x="8" y="35"/>
                  </a:lnTo>
                  <a:lnTo>
                    <a:pt x="34" y="44"/>
                  </a:lnTo>
                  <a:lnTo>
                    <a:pt x="36" y="53"/>
                  </a:lnTo>
                  <a:lnTo>
                    <a:pt x="32" y="69"/>
                  </a:lnTo>
                  <a:lnTo>
                    <a:pt x="42" y="80"/>
                  </a:lnTo>
                  <a:lnTo>
                    <a:pt x="64" y="113"/>
                  </a:lnTo>
                  <a:lnTo>
                    <a:pt x="77" y="122"/>
                  </a:lnTo>
                  <a:lnTo>
                    <a:pt x="77" y="151"/>
                  </a:lnTo>
                  <a:lnTo>
                    <a:pt x="83" y="156"/>
                  </a:lnTo>
                  <a:lnTo>
                    <a:pt x="85" y="183"/>
                  </a:lnTo>
                  <a:lnTo>
                    <a:pt x="75" y="191"/>
                  </a:lnTo>
                  <a:lnTo>
                    <a:pt x="61" y="205"/>
                  </a:lnTo>
                  <a:lnTo>
                    <a:pt x="47" y="215"/>
                  </a:lnTo>
                  <a:lnTo>
                    <a:pt x="53" y="224"/>
                  </a:lnTo>
                  <a:lnTo>
                    <a:pt x="46" y="234"/>
                  </a:lnTo>
                  <a:lnTo>
                    <a:pt x="51" y="249"/>
                  </a:lnTo>
                  <a:lnTo>
                    <a:pt x="77" y="230"/>
                  </a:lnTo>
                  <a:lnTo>
                    <a:pt x="100" y="209"/>
                  </a:lnTo>
                  <a:lnTo>
                    <a:pt x="106" y="201"/>
                  </a:lnTo>
                  <a:lnTo>
                    <a:pt x="110" y="163"/>
                  </a:lnTo>
                  <a:lnTo>
                    <a:pt x="102" y="131"/>
                  </a:lnTo>
                  <a:lnTo>
                    <a:pt x="81" y="108"/>
                  </a:lnTo>
                  <a:lnTo>
                    <a:pt x="57" y="80"/>
                  </a:lnTo>
                  <a:lnTo>
                    <a:pt x="57" y="59"/>
                  </a:lnTo>
                  <a:lnTo>
                    <a:pt x="63" y="52"/>
                  </a:lnTo>
                  <a:lnTo>
                    <a:pt x="81" y="38"/>
                  </a:lnTo>
                  <a:lnTo>
                    <a:pt x="60" y="8"/>
                  </a:lnTo>
                  <a:lnTo>
                    <a:pt x="37" y="0"/>
                  </a:lnTo>
                  <a:lnTo>
                    <a:pt x="23" y="0"/>
                  </a:lnTo>
                  <a:lnTo>
                    <a:pt x="0" y="1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099" name="Freeform 205">
              <a:extLst>
                <a:ext uri="{FF2B5EF4-FFF2-40B4-BE49-F238E27FC236}">
                  <a16:creationId xmlns="" xmlns:a16="http://schemas.microsoft.com/office/drawing/2014/main" id="{E5960B0C-57C0-44D9-9B5E-BC75BAE4C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3570" y="4431297"/>
              <a:ext cx="221685" cy="196958"/>
            </a:xfrm>
            <a:custGeom>
              <a:avLst/>
              <a:gdLst>
                <a:gd name="T0" fmla="*/ 124 w 144"/>
                <a:gd name="T1" fmla="*/ 24 h 128"/>
                <a:gd name="T2" fmla="*/ 110 w 144"/>
                <a:gd name="T3" fmla="*/ 19 h 128"/>
                <a:gd name="T4" fmla="*/ 80 w 144"/>
                <a:gd name="T5" fmla="*/ 6 h 128"/>
                <a:gd name="T6" fmla="*/ 71 w 144"/>
                <a:gd name="T7" fmla="*/ 0 h 128"/>
                <a:gd name="T8" fmla="*/ 55 w 144"/>
                <a:gd name="T9" fmla="*/ 3 h 128"/>
                <a:gd name="T10" fmla="*/ 40 w 144"/>
                <a:gd name="T11" fmla="*/ 19 h 128"/>
                <a:gd name="T12" fmla="*/ 22 w 144"/>
                <a:gd name="T13" fmla="*/ 29 h 128"/>
                <a:gd name="T14" fmla="*/ 6 w 144"/>
                <a:gd name="T15" fmla="*/ 32 h 128"/>
                <a:gd name="T16" fmla="*/ 0 w 144"/>
                <a:gd name="T17" fmla="*/ 34 h 128"/>
                <a:gd name="T18" fmla="*/ 6 w 144"/>
                <a:gd name="T19" fmla="*/ 45 h 128"/>
                <a:gd name="T20" fmla="*/ 21 w 144"/>
                <a:gd name="T21" fmla="*/ 43 h 128"/>
                <a:gd name="T22" fmla="*/ 41 w 144"/>
                <a:gd name="T23" fmla="*/ 54 h 128"/>
                <a:gd name="T24" fmla="*/ 55 w 144"/>
                <a:gd name="T25" fmla="*/ 62 h 128"/>
                <a:gd name="T26" fmla="*/ 69 w 144"/>
                <a:gd name="T27" fmla="*/ 75 h 128"/>
                <a:gd name="T28" fmla="*/ 69 w 144"/>
                <a:gd name="T29" fmla="*/ 92 h 128"/>
                <a:gd name="T30" fmla="*/ 66 w 144"/>
                <a:gd name="T31" fmla="*/ 98 h 128"/>
                <a:gd name="T32" fmla="*/ 53 w 144"/>
                <a:gd name="T33" fmla="*/ 103 h 128"/>
                <a:gd name="T34" fmla="*/ 56 w 144"/>
                <a:gd name="T35" fmla="*/ 116 h 128"/>
                <a:gd name="T36" fmla="*/ 74 w 144"/>
                <a:gd name="T37" fmla="*/ 114 h 128"/>
                <a:gd name="T38" fmla="*/ 92 w 144"/>
                <a:gd name="T39" fmla="*/ 114 h 128"/>
                <a:gd name="T40" fmla="*/ 99 w 144"/>
                <a:gd name="T41" fmla="*/ 122 h 128"/>
                <a:gd name="T42" fmla="*/ 111 w 144"/>
                <a:gd name="T43" fmla="*/ 127 h 128"/>
                <a:gd name="T44" fmla="*/ 128 w 144"/>
                <a:gd name="T45" fmla="*/ 120 h 128"/>
                <a:gd name="T46" fmla="*/ 135 w 144"/>
                <a:gd name="T47" fmla="*/ 107 h 128"/>
                <a:gd name="T48" fmla="*/ 143 w 144"/>
                <a:gd name="T49" fmla="*/ 97 h 128"/>
                <a:gd name="T50" fmla="*/ 124 w 144"/>
                <a:gd name="T51" fmla="*/ 2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28">
                  <a:moveTo>
                    <a:pt x="124" y="24"/>
                  </a:moveTo>
                  <a:lnTo>
                    <a:pt x="110" y="19"/>
                  </a:lnTo>
                  <a:lnTo>
                    <a:pt x="80" y="6"/>
                  </a:lnTo>
                  <a:lnTo>
                    <a:pt x="71" y="0"/>
                  </a:lnTo>
                  <a:lnTo>
                    <a:pt x="55" y="3"/>
                  </a:lnTo>
                  <a:lnTo>
                    <a:pt x="40" y="19"/>
                  </a:lnTo>
                  <a:lnTo>
                    <a:pt x="22" y="29"/>
                  </a:lnTo>
                  <a:lnTo>
                    <a:pt x="6" y="32"/>
                  </a:lnTo>
                  <a:lnTo>
                    <a:pt x="0" y="34"/>
                  </a:lnTo>
                  <a:lnTo>
                    <a:pt x="6" y="45"/>
                  </a:lnTo>
                  <a:lnTo>
                    <a:pt x="21" y="43"/>
                  </a:lnTo>
                  <a:lnTo>
                    <a:pt x="41" y="54"/>
                  </a:lnTo>
                  <a:lnTo>
                    <a:pt x="55" y="62"/>
                  </a:lnTo>
                  <a:lnTo>
                    <a:pt x="69" y="75"/>
                  </a:lnTo>
                  <a:lnTo>
                    <a:pt x="69" y="92"/>
                  </a:lnTo>
                  <a:lnTo>
                    <a:pt x="66" y="98"/>
                  </a:lnTo>
                  <a:lnTo>
                    <a:pt x="53" y="103"/>
                  </a:lnTo>
                  <a:lnTo>
                    <a:pt x="56" y="116"/>
                  </a:lnTo>
                  <a:lnTo>
                    <a:pt x="74" y="114"/>
                  </a:lnTo>
                  <a:lnTo>
                    <a:pt x="92" y="114"/>
                  </a:lnTo>
                  <a:lnTo>
                    <a:pt x="99" y="122"/>
                  </a:lnTo>
                  <a:lnTo>
                    <a:pt x="111" y="127"/>
                  </a:lnTo>
                  <a:lnTo>
                    <a:pt x="128" y="120"/>
                  </a:lnTo>
                  <a:lnTo>
                    <a:pt x="135" y="107"/>
                  </a:lnTo>
                  <a:lnTo>
                    <a:pt x="143" y="97"/>
                  </a:lnTo>
                  <a:lnTo>
                    <a:pt x="124" y="24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00" name="Freeform 206">
              <a:extLst>
                <a:ext uri="{FF2B5EF4-FFF2-40B4-BE49-F238E27FC236}">
                  <a16:creationId xmlns="" xmlns:a16="http://schemas.microsoft.com/office/drawing/2014/main" id="{B94A2AC7-DC73-4370-972F-331902EAE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832" y="4410636"/>
              <a:ext cx="59207" cy="39943"/>
            </a:xfrm>
            <a:custGeom>
              <a:avLst/>
              <a:gdLst>
                <a:gd name="T0" fmla="*/ 14 w 38"/>
                <a:gd name="T1" fmla="*/ 24 h 26"/>
                <a:gd name="T2" fmla="*/ 0 w 38"/>
                <a:gd name="T3" fmla="*/ 25 h 26"/>
                <a:gd name="T4" fmla="*/ 3 w 38"/>
                <a:gd name="T5" fmla="*/ 13 h 26"/>
                <a:gd name="T6" fmla="*/ 9 w 38"/>
                <a:gd name="T7" fmla="*/ 0 h 26"/>
                <a:gd name="T8" fmla="*/ 24 w 38"/>
                <a:gd name="T9" fmla="*/ 3 h 26"/>
                <a:gd name="T10" fmla="*/ 37 w 38"/>
                <a:gd name="T11" fmla="*/ 6 h 26"/>
                <a:gd name="T12" fmla="*/ 33 w 38"/>
                <a:gd name="T13" fmla="*/ 16 h 26"/>
                <a:gd name="T14" fmla="*/ 23 w 38"/>
                <a:gd name="T15" fmla="*/ 25 h 26"/>
                <a:gd name="T16" fmla="*/ 14 w 38"/>
                <a:gd name="T17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6">
                  <a:moveTo>
                    <a:pt x="14" y="24"/>
                  </a:moveTo>
                  <a:lnTo>
                    <a:pt x="0" y="25"/>
                  </a:lnTo>
                  <a:lnTo>
                    <a:pt x="3" y="13"/>
                  </a:lnTo>
                  <a:lnTo>
                    <a:pt x="9" y="0"/>
                  </a:lnTo>
                  <a:lnTo>
                    <a:pt x="24" y="3"/>
                  </a:lnTo>
                  <a:lnTo>
                    <a:pt x="37" y="6"/>
                  </a:lnTo>
                  <a:lnTo>
                    <a:pt x="33" y="16"/>
                  </a:lnTo>
                  <a:lnTo>
                    <a:pt x="23" y="25"/>
                  </a:lnTo>
                  <a:lnTo>
                    <a:pt x="14" y="24"/>
                  </a:lnTo>
                </a:path>
              </a:pathLst>
            </a:custGeom>
            <a:solidFill>
              <a:srgbClr val="86C606"/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01" name="Freeform 207">
              <a:extLst>
                <a:ext uri="{FF2B5EF4-FFF2-40B4-BE49-F238E27FC236}">
                  <a16:creationId xmlns="" xmlns:a16="http://schemas.microsoft.com/office/drawing/2014/main" id="{66FE986A-2185-41FF-8A6D-B1460B7D0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233" y="3341826"/>
              <a:ext cx="444746" cy="402182"/>
            </a:xfrm>
            <a:custGeom>
              <a:avLst/>
              <a:gdLst>
                <a:gd name="T0" fmla="*/ 0 w 286"/>
                <a:gd name="T1" fmla="*/ 6 h 261"/>
                <a:gd name="T2" fmla="*/ 14 w 286"/>
                <a:gd name="T3" fmla="*/ 43 h 261"/>
                <a:gd name="T4" fmla="*/ 20 w 286"/>
                <a:gd name="T5" fmla="*/ 73 h 261"/>
                <a:gd name="T6" fmla="*/ 32 w 286"/>
                <a:gd name="T7" fmla="*/ 92 h 261"/>
                <a:gd name="T8" fmla="*/ 22 w 286"/>
                <a:gd name="T9" fmla="*/ 114 h 261"/>
                <a:gd name="T10" fmla="*/ 39 w 286"/>
                <a:gd name="T11" fmla="*/ 133 h 261"/>
                <a:gd name="T12" fmla="*/ 59 w 286"/>
                <a:gd name="T13" fmla="*/ 133 h 261"/>
                <a:gd name="T14" fmla="*/ 56 w 286"/>
                <a:gd name="T15" fmla="*/ 159 h 261"/>
                <a:gd name="T16" fmla="*/ 66 w 286"/>
                <a:gd name="T17" fmla="*/ 176 h 261"/>
                <a:gd name="T18" fmla="*/ 87 w 286"/>
                <a:gd name="T19" fmla="*/ 180 h 261"/>
                <a:gd name="T20" fmla="*/ 94 w 286"/>
                <a:gd name="T21" fmla="*/ 187 h 261"/>
                <a:gd name="T22" fmla="*/ 111 w 286"/>
                <a:gd name="T23" fmla="*/ 212 h 261"/>
                <a:gd name="T24" fmla="*/ 122 w 286"/>
                <a:gd name="T25" fmla="*/ 221 h 261"/>
                <a:gd name="T26" fmla="*/ 174 w 286"/>
                <a:gd name="T27" fmla="*/ 235 h 261"/>
                <a:gd name="T28" fmla="*/ 189 w 286"/>
                <a:gd name="T29" fmla="*/ 227 h 261"/>
                <a:gd name="T30" fmla="*/ 209 w 286"/>
                <a:gd name="T31" fmla="*/ 260 h 261"/>
                <a:gd name="T32" fmla="*/ 261 w 286"/>
                <a:gd name="T33" fmla="*/ 260 h 261"/>
                <a:gd name="T34" fmla="*/ 277 w 286"/>
                <a:gd name="T35" fmla="*/ 242 h 261"/>
                <a:gd name="T36" fmla="*/ 280 w 286"/>
                <a:gd name="T37" fmla="*/ 223 h 261"/>
                <a:gd name="T38" fmla="*/ 265 w 286"/>
                <a:gd name="T39" fmla="*/ 205 h 261"/>
                <a:gd name="T40" fmla="*/ 249 w 286"/>
                <a:gd name="T41" fmla="*/ 184 h 261"/>
                <a:gd name="T42" fmla="*/ 252 w 286"/>
                <a:gd name="T43" fmla="*/ 156 h 261"/>
                <a:gd name="T44" fmla="*/ 238 w 286"/>
                <a:gd name="T45" fmla="*/ 121 h 261"/>
                <a:gd name="T46" fmla="*/ 240 w 286"/>
                <a:gd name="T47" fmla="*/ 66 h 261"/>
                <a:gd name="T48" fmla="*/ 197 w 286"/>
                <a:gd name="T49" fmla="*/ 40 h 261"/>
                <a:gd name="T50" fmla="*/ 156 w 286"/>
                <a:gd name="T51" fmla="*/ 33 h 261"/>
                <a:gd name="T52" fmla="*/ 135 w 286"/>
                <a:gd name="T53" fmla="*/ 52 h 261"/>
                <a:gd name="T54" fmla="*/ 112 w 286"/>
                <a:gd name="T55" fmla="*/ 65 h 261"/>
                <a:gd name="T56" fmla="*/ 79 w 286"/>
                <a:gd name="T57" fmla="*/ 50 h 261"/>
                <a:gd name="T58" fmla="*/ 60 w 286"/>
                <a:gd name="T59" fmla="*/ 21 h 261"/>
                <a:gd name="T60" fmla="*/ 46 w 286"/>
                <a:gd name="T61" fmla="*/ 8 h 261"/>
                <a:gd name="T62" fmla="*/ 24 w 286"/>
                <a:gd name="T63" fmla="*/ 20 h 261"/>
                <a:gd name="T64" fmla="*/ 5 w 286"/>
                <a:gd name="T65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6" h="261">
                  <a:moveTo>
                    <a:pt x="5" y="0"/>
                  </a:moveTo>
                  <a:lnTo>
                    <a:pt x="0" y="6"/>
                  </a:lnTo>
                  <a:lnTo>
                    <a:pt x="6" y="25"/>
                  </a:lnTo>
                  <a:lnTo>
                    <a:pt x="14" y="43"/>
                  </a:lnTo>
                  <a:lnTo>
                    <a:pt x="17" y="62"/>
                  </a:lnTo>
                  <a:lnTo>
                    <a:pt x="20" y="73"/>
                  </a:lnTo>
                  <a:lnTo>
                    <a:pt x="35" y="76"/>
                  </a:lnTo>
                  <a:lnTo>
                    <a:pt x="32" y="92"/>
                  </a:lnTo>
                  <a:lnTo>
                    <a:pt x="22" y="99"/>
                  </a:lnTo>
                  <a:lnTo>
                    <a:pt x="22" y="114"/>
                  </a:lnTo>
                  <a:lnTo>
                    <a:pt x="36" y="120"/>
                  </a:lnTo>
                  <a:lnTo>
                    <a:pt x="39" y="133"/>
                  </a:lnTo>
                  <a:lnTo>
                    <a:pt x="48" y="135"/>
                  </a:lnTo>
                  <a:lnTo>
                    <a:pt x="59" y="133"/>
                  </a:lnTo>
                  <a:lnTo>
                    <a:pt x="61" y="145"/>
                  </a:lnTo>
                  <a:lnTo>
                    <a:pt x="56" y="159"/>
                  </a:lnTo>
                  <a:lnTo>
                    <a:pt x="64" y="162"/>
                  </a:lnTo>
                  <a:lnTo>
                    <a:pt x="66" y="176"/>
                  </a:lnTo>
                  <a:lnTo>
                    <a:pt x="72" y="183"/>
                  </a:lnTo>
                  <a:lnTo>
                    <a:pt x="87" y="180"/>
                  </a:lnTo>
                  <a:lnTo>
                    <a:pt x="87" y="173"/>
                  </a:lnTo>
                  <a:lnTo>
                    <a:pt x="94" y="187"/>
                  </a:lnTo>
                  <a:lnTo>
                    <a:pt x="98" y="207"/>
                  </a:lnTo>
                  <a:lnTo>
                    <a:pt x="111" y="212"/>
                  </a:lnTo>
                  <a:lnTo>
                    <a:pt x="109" y="220"/>
                  </a:lnTo>
                  <a:lnTo>
                    <a:pt x="122" y="221"/>
                  </a:lnTo>
                  <a:lnTo>
                    <a:pt x="130" y="233"/>
                  </a:lnTo>
                  <a:lnTo>
                    <a:pt x="174" y="235"/>
                  </a:lnTo>
                  <a:lnTo>
                    <a:pt x="180" y="223"/>
                  </a:lnTo>
                  <a:lnTo>
                    <a:pt x="189" y="227"/>
                  </a:lnTo>
                  <a:lnTo>
                    <a:pt x="193" y="250"/>
                  </a:lnTo>
                  <a:lnTo>
                    <a:pt x="209" y="260"/>
                  </a:lnTo>
                  <a:lnTo>
                    <a:pt x="252" y="257"/>
                  </a:lnTo>
                  <a:lnTo>
                    <a:pt x="261" y="260"/>
                  </a:lnTo>
                  <a:lnTo>
                    <a:pt x="265" y="246"/>
                  </a:lnTo>
                  <a:lnTo>
                    <a:pt x="277" y="242"/>
                  </a:lnTo>
                  <a:lnTo>
                    <a:pt x="285" y="231"/>
                  </a:lnTo>
                  <a:lnTo>
                    <a:pt x="280" y="223"/>
                  </a:lnTo>
                  <a:lnTo>
                    <a:pt x="269" y="221"/>
                  </a:lnTo>
                  <a:lnTo>
                    <a:pt x="265" y="205"/>
                  </a:lnTo>
                  <a:lnTo>
                    <a:pt x="249" y="198"/>
                  </a:lnTo>
                  <a:lnTo>
                    <a:pt x="249" y="184"/>
                  </a:lnTo>
                  <a:lnTo>
                    <a:pt x="257" y="173"/>
                  </a:lnTo>
                  <a:lnTo>
                    <a:pt x="252" y="156"/>
                  </a:lnTo>
                  <a:lnTo>
                    <a:pt x="235" y="156"/>
                  </a:lnTo>
                  <a:lnTo>
                    <a:pt x="238" y="121"/>
                  </a:lnTo>
                  <a:lnTo>
                    <a:pt x="235" y="99"/>
                  </a:lnTo>
                  <a:lnTo>
                    <a:pt x="240" y="66"/>
                  </a:lnTo>
                  <a:lnTo>
                    <a:pt x="220" y="56"/>
                  </a:lnTo>
                  <a:lnTo>
                    <a:pt x="197" y="40"/>
                  </a:lnTo>
                  <a:lnTo>
                    <a:pt x="182" y="38"/>
                  </a:lnTo>
                  <a:lnTo>
                    <a:pt x="156" y="33"/>
                  </a:lnTo>
                  <a:lnTo>
                    <a:pt x="149" y="46"/>
                  </a:lnTo>
                  <a:lnTo>
                    <a:pt x="135" y="52"/>
                  </a:lnTo>
                  <a:lnTo>
                    <a:pt x="120" y="58"/>
                  </a:lnTo>
                  <a:lnTo>
                    <a:pt x="112" y="65"/>
                  </a:lnTo>
                  <a:lnTo>
                    <a:pt x="94" y="62"/>
                  </a:lnTo>
                  <a:lnTo>
                    <a:pt x="79" y="50"/>
                  </a:lnTo>
                  <a:lnTo>
                    <a:pt x="64" y="40"/>
                  </a:lnTo>
                  <a:lnTo>
                    <a:pt x="60" y="21"/>
                  </a:lnTo>
                  <a:lnTo>
                    <a:pt x="54" y="3"/>
                  </a:lnTo>
                  <a:lnTo>
                    <a:pt x="46" y="8"/>
                  </a:lnTo>
                  <a:lnTo>
                    <a:pt x="42" y="20"/>
                  </a:lnTo>
                  <a:lnTo>
                    <a:pt x="24" y="20"/>
                  </a:lnTo>
                  <a:lnTo>
                    <a:pt x="17" y="8"/>
                  </a:lnTo>
                  <a:lnTo>
                    <a:pt x="5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02" name="Freeform 208">
              <a:extLst>
                <a:ext uri="{FF2B5EF4-FFF2-40B4-BE49-F238E27FC236}">
                  <a16:creationId xmlns="" xmlns:a16="http://schemas.microsoft.com/office/drawing/2014/main" id="{93A2B94C-B1AD-4801-A133-AC7609646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8133" y="3759157"/>
              <a:ext cx="167985" cy="217619"/>
            </a:xfrm>
            <a:custGeom>
              <a:avLst/>
              <a:gdLst>
                <a:gd name="T0" fmla="*/ 38 w 109"/>
                <a:gd name="T1" fmla="*/ 34 h 141"/>
                <a:gd name="T2" fmla="*/ 51 w 109"/>
                <a:gd name="T3" fmla="*/ 52 h 141"/>
                <a:gd name="T4" fmla="*/ 41 w 109"/>
                <a:gd name="T5" fmla="*/ 92 h 141"/>
                <a:gd name="T6" fmla="*/ 0 w 109"/>
                <a:gd name="T7" fmla="*/ 99 h 141"/>
                <a:gd name="T8" fmla="*/ 6 w 109"/>
                <a:gd name="T9" fmla="*/ 118 h 141"/>
                <a:gd name="T10" fmla="*/ 15 w 109"/>
                <a:gd name="T11" fmla="*/ 140 h 141"/>
                <a:gd name="T12" fmla="*/ 40 w 109"/>
                <a:gd name="T13" fmla="*/ 136 h 141"/>
                <a:gd name="T14" fmla="*/ 48 w 109"/>
                <a:gd name="T15" fmla="*/ 121 h 141"/>
                <a:gd name="T16" fmla="*/ 61 w 109"/>
                <a:gd name="T17" fmla="*/ 118 h 141"/>
                <a:gd name="T18" fmla="*/ 68 w 109"/>
                <a:gd name="T19" fmla="*/ 109 h 141"/>
                <a:gd name="T20" fmla="*/ 84 w 109"/>
                <a:gd name="T21" fmla="*/ 105 h 141"/>
                <a:gd name="T22" fmla="*/ 87 w 109"/>
                <a:gd name="T23" fmla="*/ 78 h 141"/>
                <a:gd name="T24" fmla="*/ 93 w 109"/>
                <a:gd name="T25" fmla="*/ 67 h 141"/>
                <a:gd name="T26" fmla="*/ 104 w 109"/>
                <a:gd name="T27" fmla="*/ 61 h 141"/>
                <a:gd name="T28" fmla="*/ 108 w 109"/>
                <a:gd name="T29" fmla="*/ 34 h 141"/>
                <a:gd name="T30" fmla="*/ 96 w 109"/>
                <a:gd name="T31" fmla="*/ 30 h 141"/>
                <a:gd name="T32" fmla="*/ 95 w 109"/>
                <a:gd name="T33" fmla="*/ 16 h 141"/>
                <a:gd name="T34" fmla="*/ 69 w 109"/>
                <a:gd name="T35" fmla="*/ 12 h 141"/>
                <a:gd name="T36" fmla="*/ 59 w 109"/>
                <a:gd name="T37" fmla="*/ 0 h 141"/>
                <a:gd name="T38" fmla="*/ 38 w 109"/>
                <a:gd name="T39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141">
                  <a:moveTo>
                    <a:pt x="38" y="34"/>
                  </a:moveTo>
                  <a:lnTo>
                    <a:pt x="51" y="52"/>
                  </a:lnTo>
                  <a:lnTo>
                    <a:pt x="41" y="92"/>
                  </a:lnTo>
                  <a:lnTo>
                    <a:pt x="0" y="99"/>
                  </a:lnTo>
                  <a:lnTo>
                    <a:pt x="6" y="118"/>
                  </a:lnTo>
                  <a:lnTo>
                    <a:pt x="15" y="140"/>
                  </a:lnTo>
                  <a:lnTo>
                    <a:pt x="40" y="136"/>
                  </a:lnTo>
                  <a:lnTo>
                    <a:pt x="48" y="121"/>
                  </a:lnTo>
                  <a:lnTo>
                    <a:pt x="61" y="118"/>
                  </a:lnTo>
                  <a:lnTo>
                    <a:pt x="68" y="109"/>
                  </a:lnTo>
                  <a:lnTo>
                    <a:pt x="84" y="105"/>
                  </a:lnTo>
                  <a:lnTo>
                    <a:pt x="87" y="78"/>
                  </a:lnTo>
                  <a:lnTo>
                    <a:pt x="93" y="67"/>
                  </a:lnTo>
                  <a:lnTo>
                    <a:pt x="104" y="61"/>
                  </a:lnTo>
                  <a:lnTo>
                    <a:pt x="108" y="34"/>
                  </a:lnTo>
                  <a:lnTo>
                    <a:pt x="96" y="30"/>
                  </a:lnTo>
                  <a:lnTo>
                    <a:pt x="95" y="16"/>
                  </a:lnTo>
                  <a:lnTo>
                    <a:pt x="69" y="12"/>
                  </a:lnTo>
                  <a:lnTo>
                    <a:pt x="59" y="0"/>
                  </a:lnTo>
                  <a:lnTo>
                    <a:pt x="38" y="3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03" name="Freeform 209">
              <a:extLst>
                <a:ext uri="{FF2B5EF4-FFF2-40B4-BE49-F238E27FC236}">
                  <a16:creationId xmlns="" xmlns:a16="http://schemas.microsoft.com/office/drawing/2014/main" id="{178D08D3-4CA6-4DCB-A60E-90A1DAACE3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195" y="3421710"/>
              <a:ext cx="221685" cy="246542"/>
            </a:xfrm>
            <a:custGeom>
              <a:avLst/>
              <a:gdLst>
                <a:gd name="T0" fmla="*/ 109 w 143"/>
                <a:gd name="T1" fmla="*/ 160 h 161"/>
                <a:gd name="T2" fmla="*/ 100 w 143"/>
                <a:gd name="T3" fmla="*/ 155 h 161"/>
                <a:gd name="T4" fmla="*/ 84 w 143"/>
                <a:gd name="T5" fmla="*/ 145 h 161"/>
                <a:gd name="T6" fmla="*/ 71 w 143"/>
                <a:gd name="T7" fmla="*/ 122 h 161"/>
                <a:gd name="T8" fmla="*/ 60 w 143"/>
                <a:gd name="T9" fmla="*/ 119 h 161"/>
                <a:gd name="T10" fmla="*/ 50 w 143"/>
                <a:gd name="T11" fmla="*/ 102 h 161"/>
                <a:gd name="T12" fmla="*/ 34 w 143"/>
                <a:gd name="T13" fmla="*/ 103 h 161"/>
                <a:gd name="T14" fmla="*/ 24 w 143"/>
                <a:gd name="T15" fmla="*/ 96 h 161"/>
                <a:gd name="T16" fmla="*/ 14 w 143"/>
                <a:gd name="T17" fmla="*/ 88 h 161"/>
                <a:gd name="T18" fmla="*/ 9 w 143"/>
                <a:gd name="T19" fmla="*/ 90 h 161"/>
                <a:gd name="T20" fmla="*/ 0 w 143"/>
                <a:gd name="T21" fmla="*/ 74 h 161"/>
                <a:gd name="T22" fmla="*/ 15 w 143"/>
                <a:gd name="T23" fmla="*/ 66 h 161"/>
                <a:gd name="T24" fmla="*/ 34 w 143"/>
                <a:gd name="T25" fmla="*/ 54 h 161"/>
                <a:gd name="T26" fmla="*/ 37 w 143"/>
                <a:gd name="T27" fmla="*/ 41 h 161"/>
                <a:gd name="T28" fmla="*/ 37 w 143"/>
                <a:gd name="T29" fmla="*/ 21 h 161"/>
                <a:gd name="T30" fmla="*/ 47 w 143"/>
                <a:gd name="T31" fmla="*/ 12 h 161"/>
                <a:gd name="T32" fmla="*/ 55 w 143"/>
                <a:gd name="T33" fmla="*/ 3 h 161"/>
                <a:gd name="T34" fmla="*/ 70 w 143"/>
                <a:gd name="T35" fmla="*/ 0 h 161"/>
                <a:gd name="T36" fmla="*/ 76 w 143"/>
                <a:gd name="T37" fmla="*/ 10 h 161"/>
                <a:gd name="T38" fmla="*/ 93 w 143"/>
                <a:gd name="T39" fmla="*/ 11 h 161"/>
                <a:gd name="T40" fmla="*/ 96 w 143"/>
                <a:gd name="T41" fmla="*/ 22 h 161"/>
                <a:gd name="T42" fmla="*/ 111 w 143"/>
                <a:gd name="T43" fmla="*/ 25 h 161"/>
                <a:gd name="T44" fmla="*/ 108 w 143"/>
                <a:gd name="T45" fmla="*/ 41 h 161"/>
                <a:gd name="T46" fmla="*/ 98 w 143"/>
                <a:gd name="T47" fmla="*/ 47 h 161"/>
                <a:gd name="T48" fmla="*/ 98 w 143"/>
                <a:gd name="T49" fmla="*/ 63 h 161"/>
                <a:gd name="T50" fmla="*/ 111 w 143"/>
                <a:gd name="T51" fmla="*/ 69 h 161"/>
                <a:gd name="T52" fmla="*/ 115 w 143"/>
                <a:gd name="T53" fmla="*/ 81 h 161"/>
                <a:gd name="T54" fmla="*/ 124 w 143"/>
                <a:gd name="T55" fmla="*/ 84 h 161"/>
                <a:gd name="T56" fmla="*/ 134 w 143"/>
                <a:gd name="T57" fmla="*/ 81 h 161"/>
                <a:gd name="T58" fmla="*/ 137 w 143"/>
                <a:gd name="T59" fmla="*/ 94 h 161"/>
                <a:gd name="T60" fmla="*/ 132 w 143"/>
                <a:gd name="T61" fmla="*/ 108 h 161"/>
                <a:gd name="T62" fmla="*/ 140 w 143"/>
                <a:gd name="T63" fmla="*/ 111 h 161"/>
                <a:gd name="T64" fmla="*/ 142 w 143"/>
                <a:gd name="T65" fmla="*/ 124 h 161"/>
                <a:gd name="T66" fmla="*/ 129 w 143"/>
                <a:gd name="T67" fmla="*/ 129 h 161"/>
                <a:gd name="T68" fmla="*/ 121 w 143"/>
                <a:gd name="T69" fmla="*/ 131 h 161"/>
                <a:gd name="T70" fmla="*/ 119 w 143"/>
                <a:gd name="T71" fmla="*/ 152 h 161"/>
                <a:gd name="T72" fmla="*/ 109 w 143"/>
                <a:gd name="T73" fmla="*/ 16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61">
                  <a:moveTo>
                    <a:pt x="109" y="160"/>
                  </a:moveTo>
                  <a:lnTo>
                    <a:pt x="100" y="155"/>
                  </a:lnTo>
                  <a:lnTo>
                    <a:pt x="84" y="145"/>
                  </a:lnTo>
                  <a:lnTo>
                    <a:pt x="71" y="122"/>
                  </a:lnTo>
                  <a:lnTo>
                    <a:pt x="60" y="119"/>
                  </a:lnTo>
                  <a:lnTo>
                    <a:pt x="50" y="102"/>
                  </a:lnTo>
                  <a:lnTo>
                    <a:pt x="34" y="103"/>
                  </a:lnTo>
                  <a:lnTo>
                    <a:pt x="24" y="96"/>
                  </a:lnTo>
                  <a:lnTo>
                    <a:pt x="14" y="88"/>
                  </a:lnTo>
                  <a:lnTo>
                    <a:pt x="9" y="90"/>
                  </a:lnTo>
                  <a:lnTo>
                    <a:pt x="0" y="74"/>
                  </a:lnTo>
                  <a:lnTo>
                    <a:pt x="15" y="66"/>
                  </a:lnTo>
                  <a:lnTo>
                    <a:pt x="34" y="54"/>
                  </a:lnTo>
                  <a:lnTo>
                    <a:pt x="37" y="41"/>
                  </a:lnTo>
                  <a:lnTo>
                    <a:pt x="37" y="21"/>
                  </a:lnTo>
                  <a:lnTo>
                    <a:pt x="47" y="12"/>
                  </a:lnTo>
                  <a:lnTo>
                    <a:pt x="55" y="3"/>
                  </a:lnTo>
                  <a:lnTo>
                    <a:pt x="70" y="0"/>
                  </a:lnTo>
                  <a:lnTo>
                    <a:pt x="76" y="10"/>
                  </a:lnTo>
                  <a:lnTo>
                    <a:pt x="93" y="11"/>
                  </a:lnTo>
                  <a:lnTo>
                    <a:pt x="96" y="22"/>
                  </a:lnTo>
                  <a:lnTo>
                    <a:pt x="111" y="25"/>
                  </a:lnTo>
                  <a:lnTo>
                    <a:pt x="108" y="41"/>
                  </a:lnTo>
                  <a:lnTo>
                    <a:pt x="98" y="47"/>
                  </a:lnTo>
                  <a:lnTo>
                    <a:pt x="98" y="63"/>
                  </a:lnTo>
                  <a:lnTo>
                    <a:pt x="111" y="69"/>
                  </a:lnTo>
                  <a:lnTo>
                    <a:pt x="115" y="81"/>
                  </a:lnTo>
                  <a:lnTo>
                    <a:pt x="124" y="84"/>
                  </a:lnTo>
                  <a:lnTo>
                    <a:pt x="134" y="81"/>
                  </a:lnTo>
                  <a:lnTo>
                    <a:pt x="137" y="94"/>
                  </a:lnTo>
                  <a:lnTo>
                    <a:pt x="132" y="108"/>
                  </a:lnTo>
                  <a:lnTo>
                    <a:pt x="140" y="111"/>
                  </a:lnTo>
                  <a:lnTo>
                    <a:pt x="142" y="124"/>
                  </a:lnTo>
                  <a:lnTo>
                    <a:pt x="129" y="129"/>
                  </a:lnTo>
                  <a:lnTo>
                    <a:pt x="121" y="131"/>
                  </a:lnTo>
                  <a:lnTo>
                    <a:pt x="119" y="152"/>
                  </a:lnTo>
                  <a:lnTo>
                    <a:pt x="109" y="16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04" name="Freeform 210">
              <a:extLst>
                <a:ext uri="{FF2B5EF4-FFF2-40B4-BE49-F238E27FC236}">
                  <a16:creationId xmlns="" xmlns:a16="http://schemas.microsoft.com/office/drawing/2014/main" id="{C520B99C-7236-475E-B87E-01E22EA86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2950" y="4191640"/>
              <a:ext cx="103270" cy="112941"/>
            </a:xfrm>
            <a:custGeom>
              <a:avLst/>
              <a:gdLst>
                <a:gd name="T0" fmla="*/ 0 w 67"/>
                <a:gd name="T1" fmla="*/ 26 h 74"/>
                <a:gd name="T2" fmla="*/ 14 w 67"/>
                <a:gd name="T3" fmla="*/ 0 h 74"/>
                <a:gd name="T4" fmla="*/ 23 w 67"/>
                <a:gd name="T5" fmla="*/ 17 h 74"/>
                <a:gd name="T6" fmla="*/ 34 w 67"/>
                <a:gd name="T7" fmla="*/ 20 h 74"/>
                <a:gd name="T8" fmla="*/ 38 w 67"/>
                <a:gd name="T9" fmla="*/ 34 h 74"/>
                <a:gd name="T10" fmla="*/ 47 w 67"/>
                <a:gd name="T11" fmla="*/ 36 h 74"/>
                <a:gd name="T12" fmla="*/ 49 w 67"/>
                <a:gd name="T13" fmla="*/ 53 h 74"/>
                <a:gd name="T14" fmla="*/ 66 w 67"/>
                <a:gd name="T15" fmla="*/ 59 h 74"/>
                <a:gd name="T16" fmla="*/ 63 w 67"/>
                <a:gd name="T17" fmla="*/ 67 h 74"/>
                <a:gd name="T18" fmla="*/ 54 w 67"/>
                <a:gd name="T19" fmla="*/ 73 h 74"/>
                <a:gd name="T20" fmla="*/ 36 w 67"/>
                <a:gd name="T21" fmla="*/ 68 h 74"/>
                <a:gd name="T22" fmla="*/ 0 w 67"/>
                <a:gd name="T23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74">
                  <a:moveTo>
                    <a:pt x="0" y="26"/>
                  </a:moveTo>
                  <a:lnTo>
                    <a:pt x="14" y="0"/>
                  </a:lnTo>
                  <a:lnTo>
                    <a:pt x="23" y="17"/>
                  </a:lnTo>
                  <a:lnTo>
                    <a:pt x="34" y="20"/>
                  </a:lnTo>
                  <a:lnTo>
                    <a:pt x="38" y="34"/>
                  </a:lnTo>
                  <a:lnTo>
                    <a:pt x="47" y="36"/>
                  </a:lnTo>
                  <a:lnTo>
                    <a:pt x="49" y="53"/>
                  </a:lnTo>
                  <a:lnTo>
                    <a:pt x="66" y="59"/>
                  </a:lnTo>
                  <a:lnTo>
                    <a:pt x="63" y="67"/>
                  </a:lnTo>
                  <a:lnTo>
                    <a:pt x="54" y="73"/>
                  </a:lnTo>
                  <a:lnTo>
                    <a:pt x="36" y="68"/>
                  </a:lnTo>
                  <a:lnTo>
                    <a:pt x="0" y="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05" name="Freeform 211">
              <a:extLst>
                <a:ext uri="{FF2B5EF4-FFF2-40B4-BE49-F238E27FC236}">
                  <a16:creationId xmlns="" xmlns:a16="http://schemas.microsoft.com/office/drawing/2014/main" id="{714F034A-D685-4CCB-A621-3254DCE72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4173" y="3677895"/>
              <a:ext cx="235454" cy="355352"/>
            </a:xfrm>
            <a:custGeom>
              <a:avLst/>
              <a:gdLst>
                <a:gd name="T0" fmla="*/ 112 w 152"/>
                <a:gd name="T1" fmla="*/ 0 h 229"/>
                <a:gd name="T2" fmla="*/ 107 w 152"/>
                <a:gd name="T3" fmla="*/ 20 h 229"/>
                <a:gd name="T4" fmla="*/ 100 w 152"/>
                <a:gd name="T5" fmla="*/ 29 h 229"/>
                <a:gd name="T6" fmla="*/ 66 w 152"/>
                <a:gd name="T7" fmla="*/ 31 h 229"/>
                <a:gd name="T8" fmla="*/ 66 w 152"/>
                <a:gd name="T9" fmla="*/ 81 h 229"/>
                <a:gd name="T10" fmla="*/ 53 w 152"/>
                <a:gd name="T11" fmla="*/ 76 h 229"/>
                <a:gd name="T12" fmla="*/ 44 w 152"/>
                <a:gd name="T13" fmla="*/ 84 h 229"/>
                <a:gd name="T14" fmla="*/ 41 w 152"/>
                <a:gd name="T15" fmla="*/ 97 h 229"/>
                <a:gd name="T16" fmla="*/ 40 w 152"/>
                <a:gd name="T17" fmla="*/ 118 h 229"/>
                <a:gd name="T18" fmla="*/ 26 w 152"/>
                <a:gd name="T19" fmla="*/ 118 h 229"/>
                <a:gd name="T20" fmla="*/ 6 w 152"/>
                <a:gd name="T21" fmla="*/ 115 h 229"/>
                <a:gd name="T22" fmla="*/ 0 w 152"/>
                <a:gd name="T23" fmla="*/ 113 h 229"/>
                <a:gd name="T24" fmla="*/ 0 w 152"/>
                <a:gd name="T25" fmla="*/ 156 h 229"/>
                <a:gd name="T26" fmla="*/ 4 w 152"/>
                <a:gd name="T27" fmla="*/ 162 h 229"/>
                <a:gd name="T28" fmla="*/ 4 w 152"/>
                <a:gd name="T29" fmla="*/ 195 h 229"/>
                <a:gd name="T30" fmla="*/ 17 w 152"/>
                <a:gd name="T31" fmla="*/ 192 h 229"/>
                <a:gd name="T32" fmla="*/ 23 w 152"/>
                <a:gd name="T33" fmla="*/ 201 h 229"/>
                <a:gd name="T34" fmla="*/ 33 w 152"/>
                <a:gd name="T35" fmla="*/ 205 h 229"/>
                <a:gd name="T36" fmla="*/ 44 w 152"/>
                <a:gd name="T37" fmla="*/ 220 h 229"/>
                <a:gd name="T38" fmla="*/ 55 w 152"/>
                <a:gd name="T39" fmla="*/ 228 h 229"/>
                <a:gd name="T40" fmla="*/ 70 w 152"/>
                <a:gd name="T41" fmla="*/ 209 h 229"/>
                <a:gd name="T42" fmla="*/ 81 w 152"/>
                <a:gd name="T43" fmla="*/ 215 h 229"/>
                <a:gd name="T44" fmla="*/ 132 w 152"/>
                <a:gd name="T45" fmla="*/ 219 h 229"/>
                <a:gd name="T46" fmla="*/ 151 w 152"/>
                <a:gd name="T47" fmla="*/ 217 h 229"/>
                <a:gd name="T48" fmla="*/ 149 w 152"/>
                <a:gd name="T49" fmla="*/ 198 h 229"/>
                <a:gd name="T50" fmla="*/ 138 w 152"/>
                <a:gd name="T51" fmla="*/ 195 h 229"/>
                <a:gd name="T52" fmla="*/ 140 w 152"/>
                <a:gd name="T53" fmla="*/ 84 h 229"/>
                <a:gd name="T54" fmla="*/ 132 w 152"/>
                <a:gd name="T55" fmla="*/ 75 h 229"/>
                <a:gd name="T56" fmla="*/ 132 w 152"/>
                <a:gd name="T57" fmla="*/ 53 h 229"/>
                <a:gd name="T58" fmla="*/ 142 w 152"/>
                <a:gd name="T59" fmla="*/ 50 h 229"/>
                <a:gd name="T60" fmla="*/ 143 w 152"/>
                <a:gd name="T61" fmla="*/ 36 h 229"/>
                <a:gd name="T62" fmla="*/ 112 w 152"/>
                <a:gd name="T63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2" h="229">
                  <a:moveTo>
                    <a:pt x="112" y="0"/>
                  </a:moveTo>
                  <a:lnTo>
                    <a:pt x="107" y="20"/>
                  </a:lnTo>
                  <a:lnTo>
                    <a:pt x="100" y="29"/>
                  </a:lnTo>
                  <a:lnTo>
                    <a:pt x="66" y="31"/>
                  </a:lnTo>
                  <a:lnTo>
                    <a:pt x="66" y="81"/>
                  </a:lnTo>
                  <a:lnTo>
                    <a:pt x="53" y="76"/>
                  </a:lnTo>
                  <a:lnTo>
                    <a:pt x="44" y="84"/>
                  </a:lnTo>
                  <a:lnTo>
                    <a:pt x="41" y="97"/>
                  </a:lnTo>
                  <a:lnTo>
                    <a:pt x="40" y="118"/>
                  </a:lnTo>
                  <a:lnTo>
                    <a:pt x="26" y="118"/>
                  </a:lnTo>
                  <a:lnTo>
                    <a:pt x="6" y="115"/>
                  </a:lnTo>
                  <a:lnTo>
                    <a:pt x="0" y="113"/>
                  </a:lnTo>
                  <a:lnTo>
                    <a:pt x="0" y="156"/>
                  </a:lnTo>
                  <a:lnTo>
                    <a:pt x="4" y="162"/>
                  </a:lnTo>
                  <a:lnTo>
                    <a:pt x="4" y="195"/>
                  </a:lnTo>
                  <a:lnTo>
                    <a:pt x="17" y="192"/>
                  </a:lnTo>
                  <a:lnTo>
                    <a:pt x="23" y="201"/>
                  </a:lnTo>
                  <a:lnTo>
                    <a:pt x="33" y="205"/>
                  </a:lnTo>
                  <a:lnTo>
                    <a:pt x="44" y="220"/>
                  </a:lnTo>
                  <a:lnTo>
                    <a:pt x="55" y="228"/>
                  </a:lnTo>
                  <a:lnTo>
                    <a:pt x="70" y="209"/>
                  </a:lnTo>
                  <a:lnTo>
                    <a:pt x="81" y="215"/>
                  </a:lnTo>
                  <a:lnTo>
                    <a:pt x="132" y="219"/>
                  </a:lnTo>
                  <a:lnTo>
                    <a:pt x="151" y="217"/>
                  </a:lnTo>
                  <a:lnTo>
                    <a:pt x="149" y="198"/>
                  </a:lnTo>
                  <a:lnTo>
                    <a:pt x="138" y="195"/>
                  </a:lnTo>
                  <a:lnTo>
                    <a:pt x="140" y="84"/>
                  </a:lnTo>
                  <a:lnTo>
                    <a:pt x="132" y="75"/>
                  </a:lnTo>
                  <a:lnTo>
                    <a:pt x="132" y="53"/>
                  </a:lnTo>
                  <a:lnTo>
                    <a:pt x="142" y="50"/>
                  </a:lnTo>
                  <a:lnTo>
                    <a:pt x="143" y="36"/>
                  </a:lnTo>
                  <a:lnTo>
                    <a:pt x="112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06" name="Freeform 212">
              <a:extLst>
                <a:ext uri="{FF2B5EF4-FFF2-40B4-BE49-F238E27FC236}">
                  <a16:creationId xmlns="" xmlns:a16="http://schemas.microsoft.com/office/drawing/2014/main" id="{7D046E11-AF10-4C02-BF8B-9CF2A4E7B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2773" y="4304582"/>
              <a:ext cx="159723" cy="223128"/>
            </a:xfrm>
            <a:custGeom>
              <a:avLst/>
              <a:gdLst>
                <a:gd name="T0" fmla="*/ 0 w 103"/>
                <a:gd name="T1" fmla="*/ 133 h 145"/>
                <a:gd name="T2" fmla="*/ 5 w 103"/>
                <a:gd name="T3" fmla="*/ 126 h 145"/>
                <a:gd name="T4" fmla="*/ 10 w 103"/>
                <a:gd name="T5" fmla="*/ 114 h 145"/>
                <a:gd name="T6" fmla="*/ 3 w 103"/>
                <a:gd name="T7" fmla="*/ 108 h 145"/>
                <a:gd name="T8" fmla="*/ 2 w 103"/>
                <a:gd name="T9" fmla="*/ 101 h 145"/>
                <a:gd name="T10" fmla="*/ 12 w 103"/>
                <a:gd name="T11" fmla="*/ 97 h 145"/>
                <a:gd name="T12" fmla="*/ 19 w 103"/>
                <a:gd name="T13" fmla="*/ 95 h 145"/>
                <a:gd name="T14" fmla="*/ 27 w 103"/>
                <a:gd name="T15" fmla="*/ 104 h 145"/>
                <a:gd name="T16" fmla="*/ 39 w 103"/>
                <a:gd name="T17" fmla="*/ 100 h 145"/>
                <a:gd name="T18" fmla="*/ 48 w 103"/>
                <a:gd name="T19" fmla="*/ 86 h 145"/>
                <a:gd name="T20" fmla="*/ 46 w 103"/>
                <a:gd name="T21" fmla="*/ 72 h 145"/>
                <a:gd name="T22" fmla="*/ 38 w 103"/>
                <a:gd name="T23" fmla="*/ 65 h 145"/>
                <a:gd name="T24" fmla="*/ 34 w 103"/>
                <a:gd name="T25" fmla="*/ 55 h 145"/>
                <a:gd name="T26" fmla="*/ 37 w 103"/>
                <a:gd name="T27" fmla="*/ 47 h 145"/>
                <a:gd name="T28" fmla="*/ 35 w 103"/>
                <a:gd name="T29" fmla="*/ 38 h 145"/>
                <a:gd name="T30" fmla="*/ 24 w 103"/>
                <a:gd name="T31" fmla="*/ 38 h 145"/>
                <a:gd name="T32" fmla="*/ 24 w 103"/>
                <a:gd name="T33" fmla="*/ 25 h 145"/>
                <a:gd name="T34" fmla="*/ 69 w 103"/>
                <a:gd name="T35" fmla="*/ 19 h 145"/>
                <a:gd name="T36" fmla="*/ 75 w 103"/>
                <a:gd name="T37" fmla="*/ 10 h 145"/>
                <a:gd name="T38" fmla="*/ 82 w 103"/>
                <a:gd name="T39" fmla="*/ 2 h 145"/>
                <a:gd name="T40" fmla="*/ 93 w 103"/>
                <a:gd name="T41" fmla="*/ 0 h 145"/>
                <a:gd name="T42" fmla="*/ 102 w 103"/>
                <a:gd name="T43" fmla="*/ 3 h 145"/>
                <a:gd name="T44" fmla="*/ 98 w 103"/>
                <a:gd name="T45" fmla="*/ 22 h 145"/>
                <a:gd name="T46" fmla="*/ 94 w 103"/>
                <a:gd name="T47" fmla="*/ 26 h 145"/>
                <a:gd name="T48" fmla="*/ 93 w 103"/>
                <a:gd name="T49" fmla="*/ 71 h 145"/>
                <a:gd name="T50" fmla="*/ 89 w 103"/>
                <a:gd name="T51" fmla="*/ 77 h 145"/>
                <a:gd name="T52" fmla="*/ 83 w 103"/>
                <a:gd name="T53" fmla="*/ 84 h 145"/>
                <a:gd name="T54" fmla="*/ 82 w 103"/>
                <a:gd name="T55" fmla="*/ 103 h 145"/>
                <a:gd name="T56" fmla="*/ 70 w 103"/>
                <a:gd name="T57" fmla="*/ 104 h 145"/>
                <a:gd name="T58" fmla="*/ 69 w 103"/>
                <a:gd name="T59" fmla="*/ 128 h 145"/>
                <a:gd name="T60" fmla="*/ 54 w 103"/>
                <a:gd name="T61" fmla="*/ 134 h 145"/>
                <a:gd name="T62" fmla="*/ 51 w 103"/>
                <a:gd name="T63" fmla="*/ 139 h 145"/>
                <a:gd name="T64" fmla="*/ 39 w 103"/>
                <a:gd name="T65" fmla="*/ 139 h 145"/>
                <a:gd name="T66" fmla="*/ 32 w 103"/>
                <a:gd name="T67" fmla="*/ 135 h 145"/>
                <a:gd name="T68" fmla="*/ 22 w 103"/>
                <a:gd name="T69" fmla="*/ 139 h 145"/>
                <a:gd name="T70" fmla="*/ 14 w 103"/>
                <a:gd name="T71" fmla="*/ 142 h 145"/>
                <a:gd name="T72" fmla="*/ 8 w 103"/>
                <a:gd name="T73" fmla="*/ 144 h 145"/>
                <a:gd name="T74" fmla="*/ 8 w 103"/>
                <a:gd name="T75" fmla="*/ 137 h 145"/>
                <a:gd name="T76" fmla="*/ 0 w 103"/>
                <a:gd name="T77" fmla="*/ 13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" h="145">
                  <a:moveTo>
                    <a:pt x="0" y="133"/>
                  </a:moveTo>
                  <a:lnTo>
                    <a:pt x="5" y="126"/>
                  </a:lnTo>
                  <a:lnTo>
                    <a:pt x="10" y="114"/>
                  </a:lnTo>
                  <a:lnTo>
                    <a:pt x="3" y="108"/>
                  </a:lnTo>
                  <a:lnTo>
                    <a:pt x="2" y="101"/>
                  </a:lnTo>
                  <a:lnTo>
                    <a:pt x="12" y="97"/>
                  </a:lnTo>
                  <a:lnTo>
                    <a:pt x="19" y="95"/>
                  </a:lnTo>
                  <a:lnTo>
                    <a:pt x="27" y="104"/>
                  </a:lnTo>
                  <a:lnTo>
                    <a:pt x="39" y="100"/>
                  </a:lnTo>
                  <a:lnTo>
                    <a:pt x="48" y="86"/>
                  </a:lnTo>
                  <a:lnTo>
                    <a:pt x="46" y="72"/>
                  </a:lnTo>
                  <a:lnTo>
                    <a:pt x="38" y="65"/>
                  </a:lnTo>
                  <a:lnTo>
                    <a:pt x="34" y="55"/>
                  </a:lnTo>
                  <a:lnTo>
                    <a:pt x="37" y="47"/>
                  </a:lnTo>
                  <a:lnTo>
                    <a:pt x="35" y="38"/>
                  </a:lnTo>
                  <a:lnTo>
                    <a:pt x="24" y="38"/>
                  </a:lnTo>
                  <a:lnTo>
                    <a:pt x="24" y="25"/>
                  </a:lnTo>
                  <a:lnTo>
                    <a:pt x="69" y="19"/>
                  </a:lnTo>
                  <a:lnTo>
                    <a:pt x="75" y="10"/>
                  </a:lnTo>
                  <a:lnTo>
                    <a:pt x="82" y="2"/>
                  </a:lnTo>
                  <a:lnTo>
                    <a:pt x="93" y="0"/>
                  </a:lnTo>
                  <a:lnTo>
                    <a:pt x="102" y="3"/>
                  </a:lnTo>
                  <a:lnTo>
                    <a:pt x="98" y="22"/>
                  </a:lnTo>
                  <a:lnTo>
                    <a:pt x="94" y="26"/>
                  </a:lnTo>
                  <a:lnTo>
                    <a:pt x="93" y="71"/>
                  </a:lnTo>
                  <a:lnTo>
                    <a:pt x="89" y="77"/>
                  </a:lnTo>
                  <a:lnTo>
                    <a:pt x="83" y="84"/>
                  </a:lnTo>
                  <a:lnTo>
                    <a:pt x="82" y="103"/>
                  </a:lnTo>
                  <a:lnTo>
                    <a:pt x="70" y="104"/>
                  </a:lnTo>
                  <a:lnTo>
                    <a:pt x="69" y="128"/>
                  </a:lnTo>
                  <a:lnTo>
                    <a:pt x="54" y="134"/>
                  </a:lnTo>
                  <a:lnTo>
                    <a:pt x="51" y="139"/>
                  </a:lnTo>
                  <a:lnTo>
                    <a:pt x="39" y="139"/>
                  </a:lnTo>
                  <a:lnTo>
                    <a:pt x="32" y="135"/>
                  </a:lnTo>
                  <a:lnTo>
                    <a:pt x="22" y="139"/>
                  </a:lnTo>
                  <a:lnTo>
                    <a:pt x="14" y="142"/>
                  </a:lnTo>
                  <a:lnTo>
                    <a:pt x="8" y="144"/>
                  </a:lnTo>
                  <a:lnTo>
                    <a:pt x="8" y="137"/>
                  </a:lnTo>
                  <a:lnTo>
                    <a:pt x="0" y="13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07" name="Freeform 213">
              <a:extLst>
                <a:ext uri="{FF2B5EF4-FFF2-40B4-BE49-F238E27FC236}">
                  <a16:creationId xmlns="" xmlns:a16="http://schemas.microsoft.com/office/drawing/2014/main" id="{420CC5B9-75E6-497C-98F5-7E7942612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5165" y="4271526"/>
              <a:ext cx="433730" cy="482067"/>
            </a:xfrm>
            <a:custGeom>
              <a:avLst/>
              <a:gdLst>
                <a:gd name="T0" fmla="*/ 1 w 282"/>
                <a:gd name="T1" fmla="*/ 174 h 311"/>
                <a:gd name="T2" fmla="*/ 7 w 282"/>
                <a:gd name="T3" fmla="*/ 183 h 311"/>
                <a:gd name="T4" fmla="*/ 42 w 282"/>
                <a:gd name="T5" fmla="*/ 178 h 311"/>
                <a:gd name="T6" fmla="*/ 75 w 282"/>
                <a:gd name="T7" fmla="*/ 206 h 311"/>
                <a:gd name="T8" fmla="*/ 82 w 282"/>
                <a:gd name="T9" fmla="*/ 217 h 311"/>
                <a:gd name="T10" fmla="*/ 110 w 282"/>
                <a:gd name="T11" fmla="*/ 201 h 311"/>
                <a:gd name="T12" fmla="*/ 124 w 282"/>
                <a:gd name="T13" fmla="*/ 213 h 311"/>
                <a:gd name="T14" fmla="*/ 139 w 282"/>
                <a:gd name="T15" fmla="*/ 206 h 311"/>
                <a:gd name="T16" fmla="*/ 146 w 282"/>
                <a:gd name="T17" fmla="*/ 247 h 311"/>
                <a:gd name="T18" fmla="*/ 155 w 282"/>
                <a:gd name="T19" fmla="*/ 267 h 311"/>
                <a:gd name="T20" fmla="*/ 188 w 282"/>
                <a:gd name="T21" fmla="*/ 268 h 311"/>
                <a:gd name="T22" fmla="*/ 199 w 282"/>
                <a:gd name="T23" fmla="*/ 286 h 311"/>
                <a:gd name="T24" fmla="*/ 215 w 282"/>
                <a:gd name="T25" fmla="*/ 275 h 311"/>
                <a:gd name="T26" fmla="*/ 228 w 282"/>
                <a:gd name="T27" fmla="*/ 286 h 311"/>
                <a:gd name="T28" fmla="*/ 237 w 282"/>
                <a:gd name="T29" fmla="*/ 310 h 311"/>
                <a:gd name="T30" fmla="*/ 257 w 282"/>
                <a:gd name="T31" fmla="*/ 300 h 311"/>
                <a:gd name="T32" fmla="*/ 244 w 282"/>
                <a:gd name="T33" fmla="*/ 281 h 311"/>
                <a:gd name="T34" fmla="*/ 242 w 282"/>
                <a:gd name="T35" fmla="*/ 231 h 311"/>
                <a:gd name="T36" fmla="*/ 258 w 282"/>
                <a:gd name="T37" fmla="*/ 217 h 311"/>
                <a:gd name="T38" fmla="*/ 262 w 282"/>
                <a:gd name="T39" fmla="*/ 200 h 311"/>
                <a:gd name="T40" fmla="*/ 257 w 282"/>
                <a:gd name="T41" fmla="*/ 180 h 311"/>
                <a:gd name="T42" fmla="*/ 257 w 282"/>
                <a:gd name="T43" fmla="*/ 159 h 311"/>
                <a:gd name="T44" fmla="*/ 247 w 282"/>
                <a:gd name="T45" fmla="*/ 144 h 311"/>
                <a:gd name="T46" fmla="*/ 241 w 282"/>
                <a:gd name="T47" fmla="*/ 130 h 311"/>
                <a:gd name="T48" fmla="*/ 246 w 282"/>
                <a:gd name="T49" fmla="*/ 116 h 311"/>
                <a:gd name="T50" fmla="*/ 253 w 282"/>
                <a:gd name="T51" fmla="*/ 102 h 311"/>
                <a:gd name="T52" fmla="*/ 272 w 282"/>
                <a:gd name="T53" fmla="*/ 62 h 311"/>
                <a:gd name="T54" fmla="*/ 281 w 282"/>
                <a:gd name="T55" fmla="*/ 48 h 311"/>
                <a:gd name="T56" fmla="*/ 272 w 282"/>
                <a:gd name="T57" fmla="*/ 42 h 311"/>
                <a:gd name="T58" fmla="*/ 268 w 282"/>
                <a:gd name="T59" fmla="*/ 21 h 311"/>
                <a:gd name="T60" fmla="*/ 253 w 282"/>
                <a:gd name="T61" fmla="*/ 11 h 311"/>
                <a:gd name="T62" fmla="*/ 215 w 282"/>
                <a:gd name="T63" fmla="*/ 1 h 311"/>
                <a:gd name="T64" fmla="*/ 190 w 282"/>
                <a:gd name="T65" fmla="*/ 3 h 311"/>
                <a:gd name="T66" fmla="*/ 176 w 282"/>
                <a:gd name="T67" fmla="*/ 8 h 311"/>
                <a:gd name="T68" fmla="*/ 143 w 282"/>
                <a:gd name="T69" fmla="*/ 16 h 311"/>
                <a:gd name="T70" fmla="*/ 114 w 282"/>
                <a:gd name="T71" fmla="*/ 8 h 311"/>
                <a:gd name="T72" fmla="*/ 98 w 282"/>
                <a:gd name="T73" fmla="*/ 14 h 311"/>
                <a:gd name="T74" fmla="*/ 86 w 282"/>
                <a:gd name="T75" fmla="*/ 21 h 311"/>
                <a:gd name="T76" fmla="*/ 91 w 282"/>
                <a:gd name="T77" fmla="*/ 43 h 311"/>
                <a:gd name="T78" fmla="*/ 86 w 282"/>
                <a:gd name="T79" fmla="*/ 92 h 311"/>
                <a:gd name="T80" fmla="*/ 76 w 282"/>
                <a:gd name="T81" fmla="*/ 105 h 311"/>
                <a:gd name="T82" fmla="*/ 63 w 282"/>
                <a:gd name="T83" fmla="*/ 125 h 311"/>
                <a:gd name="T84" fmla="*/ 47 w 282"/>
                <a:gd name="T85" fmla="*/ 155 h 311"/>
                <a:gd name="T86" fmla="*/ 31 w 282"/>
                <a:gd name="T87" fmla="*/ 160 h 311"/>
                <a:gd name="T88" fmla="*/ 14 w 282"/>
                <a:gd name="T89" fmla="*/ 160 h 311"/>
                <a:gd name="T90" fmla="*/ 1 w 282"/>
                <a:gd name="T91" fmla="*/ 16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2" h="311">
                  <a:moveTo>
                    <a:pt x="7" y="171"/>
                  </a:moveTo>
                  <a:lnTo>
                    <a:pt x="1" y="174"/>
                  </a:lnTo>
                  <a:lnTo>
                    <a:pt x="0" y="180"/>
                  </a:lnTo>
                  <a:lnTo>
                    <a:pt x="7" y="183"/>
                  </a:lnTo>
                  <a:lnTo>
                    <a:pt x="28" y="184"/>
                  </a:lnTo>
                  <a:lnTo>
                    <a:pt x="42" y="178"/>
                  </a:lnTo>
                  <a:lnTo>
                    <a:pt x="69" y="181"/>
                  </a:lnTo>
                  <a:lnTo>
                    <a:pt x="75" y="206"/>
                  </a:lnTo>
                  <a:lnTo>
                    <a:pt x="81" y="208"/>
                  </a:lnTo>
                  <a:lnTo>
                    <a:pt x="82" y="217"/>
                  </a:lnTo>
                  <a:lnTo>
                    <a:pt x="109" y="217"/>
                  </a:lnTo>
                  <a:lnTo>
                    <a:pt x="110" y="201"/>
                  </a:lnTo>
                  <a:lnTo>
                    <a:pt x="116" y="195"/>
                  </a:lnTo>
                  <a:lnTo>
                    <a:pt x="124" y="213"/>
                  </a:lnTo>
                  <a:lnTo>
                    <a:pt x="130" y="208"/>
                  </a:lnTo>
                  <a:lnTo>
                    <a:pt x="139" y="206"/>
                  </a:lnTo>
                  <a:lnTo>
                    <a:pt x="145" y="215"/>
                  </a:lnTo>
                  <a:lnTo>
                    <a:pt x="146" y="247"/>
                  </a:lnTo>
                  <a:lnTo>
                    <a:pt x="146" y="259"/>
                  </a:lnTo>
                  <a:lnTo>
                    <a:pt x="155" y="267"/>
                  </a:lnTo>
                  <a:lnTo>
                    <a:pt x="172" y="267"/>
                  </a:lnTo>
                  <a:lnTo>
                    <a:pt x="188" y="268"/>
                  </a:lnTo>
                  <a:lnTo>
                    <a:pt x="192" y="284"/>
                  </a:lnTo>
                  <a:lnTo>
                    <a:pt x="199" y="286"/>
                  </a:lnTo>
                  <a:lnTo>
                    <a:pt x="203" y="277"/>
                  </a:lnTo>
                  <a:lnTo>
                    <a:pt x="215" y="275"/>
                  </a:lnTo>
                  <a:lnTo>
                    <a:pt x="216" y="280"/>
                  </a:lnTo>
                  <a:lnTo>
                    <a:pt x="228" y="286"/>
                  </a:lnTo>
                  <a:lnTo>
                    <a:pt x="231" y="302"/>
                  </a:lnTo>
                  <a:lnTo>
                    <a:pt x="237" y="310"/>
                  </a:lnTo>
                  <a:lnTo>
                    <a:pt x="253" y="309"/>
                  </a:lnTo>
                  <a:lnTo>
                    <a:pt x="257" y="300"/>
                  </a:lnTo>
                  <a:lnTo>
                    <a:pt x="254" y="282"/>
                  </a:lnTo>
                  <a:lnTo>
                    <a:pt x="244" y="281"/>
                  </a:lnTo>
                  <a:lnTo>
                    <a:pt x="238" y="275"/>
                  </a:lnTo>
                  <a:lnTo>
                    <a:pt x="242" y="231"/>
                  </a:lnTo>
                  <a:lnTo>
                    <a:pt x="247" y="221"/>
                  </a:lnTo>
                  <a:lnTo>
                    <a:pt x="258" y="217"/>
                  </a:lnTo>
                  <a:lnTo>
                    <a:pt x="261" y="208"/>
                  </a:lnTo>
                  <a:lnTo>
                    <a:pt x="262" y="200"/>
                  </a:lnTo>
                  <a:lnTo>
                    <a:pt x="261" y="190"/>
                  </a:lnTo>
                  <a:lnTo>
                    <a:pt x="257" y="180"/>
                  </a:lnTo>
                  <a:lnTo>
                    <a:pt x="256" y="173"/>
                  </a:lnTo>
                  <a:lnTo>
                    <a:pt x="257" y="159"/>
                  </a:lnTo>
                  <a:lnTo>
                    <a:pt x="253" y="149"/>
                  </a:lnTo>
                  <a:lnTo>
                    <a:pt x="247" y="144"/>
                  </a:lnTo>
                  <a:lnTo>
                    <a:pt x="250" y="129"/>
                  </a:lnTo>
                  <a:lnTo>
                    <a:pt x="241" y="130"/>
                  </a:lnTo>
                  <a:lnTo>
                    <a:pt x="240" y="122"/>
                  </a:lnTo>
                  <a:lnTo>
                    <a:pt x="246" y="116"/>
                  </a:lnTo>
                  <a:lnTo>
                    <a:pt x="244" y="107"/>
                  </a:lnTo>
                  <a:lnTo>
                    <a:pt x="253" y="102"/>
                  </a:lnTo>
                  <a:lnTo>
                    <a:pt x="257" y="68"/>
                  </a:lnTo>
                  <a:lnTo>
                    <a:pt x="272" y="62"/>
                  </a:lnTo>
                  <a:lnTo>
                    <a:pt x="280" y="58"/>
                  </a:lnTo>
                  <a:lnTo>
                    <a:pt x="281" y="48"/>
                  </a:lnTo>
                  <a:lnTo>
                    <a:pt x="272" y="48"/>
                  </a:lnTo>
                  <a:lnTo>
                    <a:pt x="272" y="42"/>
                  </a:lnTo>
                  <a:lnTo>
                    <a:pt x="268" y="23"/>
                  </a:lnTo>
                  <a:lnTo>
                    <a:pt x="268" y="21"/>
                  </a:lnTo>
                  <a:lnTo>
                    <a:pt x="258" y="19"/>
                  </a:lnTo>
                  <a:lnTo>
                    <a:pt x="253" y="11"/>
                  </a:lnTo>
                  <a:lnTo>
                    <a:pt x="220" y="8"/>
                  </a:lnTo>
                  <a:lnTo>
                    <a:pt x="215" y="1"/>
                  </a:lnTo>
                  <a:lnTo>
                    <a:pt x="206" y="0"/>
                  </a:lnTo>
                  <a:lnTo>
                    <a:pt x="190" y="3"/>
                  </a:lnTo>
                  <a:lnTo>
                    <a:pt x="177" y="1"/>
                  </a:lnTo>
                  <a:lnTo>
                    <a:pt x="176" y="8"/>
                  </a:lnTo>
                  <a:lnTo>
                    <a:pt x="146" y="10"/>
                  </a:lnTo>
                  <a:lnTo>
                    <a:pt x="143" y="16"/>
                  </a:lnTo>
                  <a:lnTo>
                    <a:pt x="119" y="19"/>
                  </a:lnTo>
                  <a:lnTo>
                    <a:pt x="114" y="8"/>
                  </a:lnTo>
                  <a:lnTo>
                    <a:pt x="104" y="5"/>
                  </a:lnTo>
                  <a:lnTo>
                    <a:pt x="98" y="14"/>
                  </a:lnTo>
                  <a:lnTo>
                    <a:pt x="91" y="17"/>
                  </a:lnTo>
                  <a:lnTo>
                    <a:pt x="86" y="21"/>
                  </a:lnTo>
                  <a:lnTo>
                    <a:pt x="95" y="25"/>
                  </a:lnTo>
                  <a:lnTo>
                    <a:pt x="91" y="43"/>
                  </a:lnTo>
                  <a:lnTo>
                    <a:pt x="87" y="47"/>
                  </a:lnTo>
                  <a:lnTo>
                    <a:pt x="86" y="92"/>
                  </a:lnTo>
                  <a:lnTo>
                    <a:pt x="82" y="98"/>
                  </a:lnTo>
                  <a:lnTo>
                    <a:pt x="76" y="105"/>
                  </a:lnTo>
                  <a:lnTo>
                    <a:pt x="75" y="125"/>
                  </a:lnTo>
                  <a:lnTo>
                    <a:pt x="63" y="125"/>
                  </a:lnTo>
                  <a:lnTo>
                    <a:pt x="62" y="149"/>
                  </a:lnTo>
                  <a:lnTo>
                    <a:pt x="47" y="155"/>
                  </a:lnTo>
                  <a:lnTo>
                    <a:pt x="43" y="160"/>
                  </a:lnTo>
                  <a:lnTo>
                    <a:pt x="31" y="160"/>
                  </a:lnTo>
                  <a:lnTo>
                    <a:pt x="25" y="156"/>
                  </a:lnTo>
                  <a:lnTo>
                    <a:pt x="14" y="160"/>
                  </a:lnTo>
                  <a:lnTo>
                    <a:pt x="7" y="163"/>
                  </a:lnTo>
                  <a:lnTo>
                    <a:pt x="1" y="165"/>
                  </a:lnTo>
                  <a:lnTo>
                    <a:pt x="4" y="17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08" name="Freeform 214">
              <a:extLst>
                <a:ext uri="{FF2B5EF4-FFF2-40B4-BE49-F238E27FC236}">
                  <a16:creationId xmlns="" xmlns:a16="http://schemas.microsoft.com/office/drawing/2014/main" id="{00C5E224-1FB1-483D-A9CE-AE4D52499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2773" y="4548369"/>
              <a:ext cx="278138" cy="314032"/>
            </a:xfrm>
            <a:custGeom>
              <a:avLst/>
              <a:gdLst>
                <a:gd name="T0" fmla="*/ 8 w 180"/>
                <a:gd name="T1" fmla="*/ 3 h 203"/>
                <a:gd name="T2" fmla="*/ 14 w 180"/>
                <a:gd name="T3" fmla="*/ 5 h 203"/>
                <a:gd name="T4" fmla="*/ 35 w 180"/>
                <a:gd name="T5" fmla="*/ 6 h 203"/>
                <a:gd name="T6" fmla="*/ 50 w 180"/>
                <a:gd name="T7" fmla="*/ 0 h 203"/>
                <a:gd name="T8" fmla="*/ 76 w 180"/>
                <a:gd name="T9" fmla="*/ 3 h 203"/>
                <a:gd name="T10" fmla="*/ 82 w 180"/>
                <a:gd name="T11" fmla="*/ 28 h 203"/>
                <a:gd name="T12" fmla="*/ 89 w 180"/>
                <a:gd name="T13" fmla="*/ 30 h 203"/>
                <a:gd name="T14" fmla="*/ 90 w 180"/>
                <a:gd name="T15" fmla="*/ 39 h 203"/>
                <a:gd name="T16" fmla="*/ 116 w 180"/>
                <a:gd name="T17" fmla="*/ 39 h 203"/>
                <a:gd name="T18" fmla="*/ 117 w 180"/>
                <a:gd name="T19" fmla="*/ 23 h 203"/>
                <a:gd name="T20" fmla="*/ 123 w 180"/>
                <a:gd name="T21" fmla="*/ 17 h 203"/>
                <a:gd name="T22" fmla="*/ 131 w 180"/>
                <a:gd name="T23" fmla="*/ 35 h 203"/>
                <a:gd name="T24" fmla="*/ 137 w 180"/>
                <a:gd name="T25" fmla="*/ 30 h 203"/>
                <a:gd name="T26" fmla="*/ 146 w 180"/>
                <a:gd name="T27" fmla="*/ 28 h 203"/>
                <a:gd name="T28" fmla="*/ 152 w 180"/>
                <a:gd name="T29" fmla="*/ 37 h 203"/>
                <a:gd name="T30" fmla="*/ 153 w 180"/>
                <a:gd name="T31" fmla="*/ 69 h 203"/>
                <a:gd name="T32" fmla="*/ 153 w 180"/>
                <a:gd name="T33" fmla="*/ 81 h 203"/>
                <a:gd name="T34" fmla="*/ 162 w 180"/>
                <a:gd name="T35" fmla="*/ 88 h 203"/>
                <a:gd name="T36" fmla="*/ 179 w 180"/>
                <a:gd name="T37" fmla="*/ 88 h 203"/>
                <a:gd name="T38" fmla="*/ 176 w 180"/>
                <a:gd name="T39" fmla="*/ 122 h 203"/>
                <a:gd name="T40" fmla="*/ 164 w 180"/>
                <a:gd name="T41" fmla="*/ 122 h 203"/>
                <a:gd name="T42" fmla="*/ 159 w 180"/>
                <a:gd name="T43" fmla="*/ 113 h 203"/>
                <a:gd name="T44" fmla="*/ 153 w 180"/>
                <a:gd name="T45" fmla="*/ 114 h 203"/>
                <a:gd name="T46" fmla="*/ 153 w 180"/>
                <a:gd name="T47" fmla="*/ 122 h 203"/>
                <a:gd name="T48" fmla="*/ 143 w 180"/>
                <a:gd name="T49" fmla="*/ 123 h 203"/>
                <a:gd name="T50" fmla="*/ 142 w 180"/>
                <a:gd name="T51" fmla="*/ 162 h 203"/>
                <a:gd name="T52" fmla="*/ 144 w 180"/>
                <a:gd name="T53" fmla="*/ 173 h 203"/>
                <a:gd name="T54" fmla="*/ 155 w 180"/>
                <a:gd name="T55" fmla="*/ 188 h 203"/>
                <a:gd name="T56" fmla="*/ 156 w 180"/>
                <a:gd name="T57" fmla="*/ 195 h 203"/>
                <a:gd name="T58" fmla="*/ 138 w 180"/>
                <a:gd name="T59" fmla="*/ 202 h 203"/>
                <a:gd name="T60" fmla="*/ 127 w 180"/>
                <a:gd name="T61" fmla="*/ 200 h 203"/>
                <a:gd name="T62" fmla="*/ 97 w 180"/>
                <a:gd name="T63" fmla="*/ 196 h 203"/>
                <a:gd name="T64" fmla="*/ 92 w 180"/>
                <a:gd name="T65" fmla="*/ 188 h 203"/>
                <a:gd name="T66" fmla="*/ 55 w 180"/>
                <a:gd name="T67" fmla="*/ 189 h 203"/>
                <a:gd name="T68" fmla="*/ 30 w 180"/>
                <a:gd name="T69" fmla="*/ 187 h 203"/>
                <a:gd name="T70" fmla="*/ 14 w 180"/>
                <a:gd name="T71" fmla="*/ 180 h 203"/>
                <a:gd name="T72" fmla="*/ 0 w 180"/>
                <a:gd name="T73" fmla="*/ 186 h 203"/>
                <a:gd name="T74" fmla="*/ 0 w 180"/>
                <a:gd name="T75" fmla="*/ 162 h 203"/>
                <a:gd name="T76" fmla="*/ 16 w 180"/>
                <a:gd name="T77" fmla="*/ 133 h 203"/>
                <a:gd name="T78" fmla="*/ 24 w 180"/>
                <a:gd name="T79" fmla="*/ 114 h 203"/>
                <a:gd name="T80" fmla="*/ 25 w 180"/>
                <a:gd name="T81" fmla="*/ 110 h 203"/>
                <a:gd name="T82" fmla="*/ 32 w 180"/>
                <a:gd name="T83" fmla="*/ 108 h 203"/>
                <a:gd name="T84" fmla="*/ 35 w 180"/>
                <a:gd name="T85" fmla="*/ 93 h 203"/>
                <a:gd name="T86" fmla="*/ 26 w 180"/>
                <a:gd name="T87" fmla="*/ 78 h 203"/>
                <a:gd name="T88" fmla="*/ 23 w 180"/>
                <a:gd name="T89" fmla="*/ 59 h 203"/>
                <a:gd name="T90" fmla="*/ 21 w 180"/>
                <a:gd name="T91" fmla="*/ 39 h 203"/>
                <a:gd name="T92" fmla="*/ 14 w 180"/>
                <a:gd name="T93" fmla="*/ 34 h 203"/>
                <a:gd name="T94" fmla="*/ 14 w 180"/>
                <a:gd name="T95" fmla="*/ 12 h 203"/>
                <a:gd name="T96" fmla="*/ 5 w 180"/>
                <a:gd name="T97" fmla="*/ 12 h 203"/>
                <a:gd name="T98" fmla="*/ 8 w 180"/>
                <a:gd name="T99" fmla="*/ 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0" h="203">
                  <a:moveTo>
                    <a:pt x="8" y="3"/>
                  </a:moveTo>
                  <a:lnTo>
                    <a:pt x="14" y="5"/>
                  </a:lnTo>
                  <a:lnTo>
                    <a:pt x="35" y="6"/>
                  </a:lnTo>
                  <a:lnTo>
                    <a:pt x="50" y="0"/>
                  </a:lnTo>
                  <a:lnTo>
                    <a:pt x="76" y="3"/>
                  </a:lnTo>
                  <a:lnTo>
                    <a:pt x="82" y="28"/>
                  </a:lnTo>
                  <a:lnTo>
                    <a:pt x="89" y="30"/>
                  </a:lnTo>
                  <a:lnTo>
                    <a:pt x="90" y="39"/>
                  </a:lnTo>
                  <a:lnTo>
                    <a:pt x="116" y="39"/>
                  </a:lnTo>
                  <a:lnTo>
                    <a:pt x="117" y="23"/>
                  </a:lnTo>
                  <a:lnTo>
                    <a:pt x="123" y="17"/>
                  </a:lnTo>
                  <a:lnTo>
                    <a:pt x="131" y="35"/>
                  </a:lnTo>
                  <a:lnTo>
                    <a:pt x="137" y="30"/>
                  </a:lnTo>
                  <a:lnTo>
                    <a:pt x="146" y="28"/>
                  </a:lnTo>
                  <a:lnTo>
                    <a:pt x="152" y="37"/>
                  </a:lnTo>
                  <a:lnTo>
                    <a:pt x="153" y="69"/>
                  </a:lnTo>
                  <a:lnTo>
                    <a:pt x="153" y="81"/>
                  </a:lnTo>
                  <a:lnTo>
                    <a:pt x="162" y="88"/>
                  </a:lnTo>
                  <a:lnTo>
                    <a:pt x="179" y="88"/>
                  </a:lnTo>
                  <a:lnTo>
                    <a:pt x="176" y="122"/>
                  </a:lnTo>
                  <a:lnTo>
                    <a:pt x="164" y="122"/>
                  </a:lnTo>
                  <a:lnTo>
                    <a:pt x="159" y="113"/>
                  </a:lnTo>
                  <a:lnTo>
                    <a:pt x="153" y="114"/>
                  </a:lnTo>
                  <a:lnTo>
                    <a:pt x="153" y="122"/>
                  </a:lnTo>
                  <a:lnTo>
                    <a:pt x="143" y="123"/>
                  </a:lnTo>
                  <a:lnTo>
                    <a:pt x="142" y="162"/>
                  </a:lnTo>
                  <a:lnTo>
                    <a:pt x="144" y="173"/>
                  </a:lnTo>
                  <a:lnTo>
                    <a:pt x="155" y="188"/>
                  </a:lnTo>
                  <a:lnTo>
                    <a:pt x="156" y="195"/>
                  </a:lnTo>
                  <a:lnTo>
                    <a:pt x="138" y="202"/>
                  </a:lnTo>
                  <a:lnTo>
                    <a:pt x="127" y="200"/>
                  </a:lnTo>
                  <a:lnTo>
                    <a:pt x="97" y="196"/>
                  </a:lnTo>
                  <a:lnTo>
                    <a:pt x="92" y="188"/>
                  </a:lnTo>
                  <a:lnTo>
                    <a:pt x="55" y="189"/>
                  </a:lnTo>
                  <a:lnTo>
                    <a:pt x="30" y="187"/>
                  </a:lnTo>
                  <a:lnTo>
                    <a:pt x="14" y="180"/>
                  </a:lnTo>
                  <a:lnTo>
                    <a:pt x="0" y="186"/>
                  </a:lnTo>
                  <a:lnTo>
                    <a:pt x="0" y="162"/>
                  </a:lnTo>
                  <a:lnTo>
                    <a:pt x="16" y="133"/>
                  </a:lnTo>
                  <a:lnTo>
                    <a:pt x="24" y="114"/>
                  </a:lnTo>
                  <a:lnTo>
                    <a:pt x="25" y="110"/>
                  </a:lnTo>
                  <a:lnTo>
                    <a:pt x="32" y="108"/>
                  </a:lnTo>
                  <a:lnTo>
                    <a:pt x="35" y="93"/>
                  </a:lnTo>
                  <a:lnTo>
                    <a:pt x="26" y="78"/>
                  </a:lnTo>
                  <a:lnTo>
                    <a:pt x="23" y="59"/>
                  </a:lnTo>
                  <a:lnTo>
                    <a:pt x="21" y="39"/>
                  </a:lnTo>
                  <a:lnTo>
                    <a:pt x="14" y="34"/>
                  </a:lnTo>
                  <a:lnTo>
                    <a:pt x="14" y="12"/>
                  </a:lnTo>
                  <a:lnTo>
                    <a:pt x="5" y="12"/>
                  </a:lnTo>
                  <a:lnTo>
                    <a:pt x="8" y="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09" name="Freeform 215">
              <a:extLst>
                <a:ext uri="{FF2B5EF4-FFF2-40B4-BE49-F238E27FC236}">
                  <a16:creationId xmlns="" xmlns:a16="http://schemas.microsoft.com/office/drawing/2014/main" id="{5E2F29BA-A23E-4169-B68A-938B8A288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4334" y="4281167"/>
              <a:ext cx="180377" cy="231392"/>
            </a:xfrm>
            <a:custGeom>
              <a:avLst/>
              <a:gdLst>
                <a:gd name="T0" fmla="*/ 83 w 116"/>
                <a:gd name="T1" fmla="*/ 150 h 151"/>
                <a:gd name="T2" fmla="*/ 60 w 116"/>
                <a:gd name="T3" fmla="*/ 138 h 151"/>
                <a:gd name="T4" fmla="*/ 60 w 116"/>
                <a:gd name="T5" fmla="*/ 126 h 151"/>
                <a:gd name="T6" fmla="*/ 44 w 116"/>
                <a:gd name="T7" fmla="*/ 121 h 151"/>
                <a:gd name="T8" fmla="*/ 15 w 116"/>
                <a:gd name="T9" fmla="*/ 98 h 151"/>
                <a:gd name="T10" fmla="*/ 4 w 116"/>
                <a:gd name="T11" fmla="*/ 98 h 151"/>
                <a:gd name="T12" fmla="*/ 0 w 116"/>
                <a:gd name="T13" fmla="*/ 88 h 151"/>
                <a:gd name="T14" fmla="*/ 3 w 116"/>
                <a:gd name="T15" fmla="*/ 72 h 151"/>
                <a:gd name="T16" fmla="*/ 11 w 116"/>
                <a:gd name="T17" fmla="*/ 56 h 151"/>
                <a:gd name="T18" fmla="*/ 11 w 116"/>
                <a:gd name="T19" fmla="*/ 29 h 151"/>
                <a:gd name="T20" fmla="*/ 3 w 116"/>
                <a:gd name="T21" fmla="*/ 14 h 151"/>
                <a:gd name="T22" fmla="*/ 23 w 116"/>
                <a:gd name="T23" fmla="*/ 0 h 151"/>
                <a:gd name="T24" fmla="*/ 37 w 116"/>
                <a:gd name="T25" fmla="*/ 3 h 151"/>
                <a:gd name="T26" fmla="*/ 51 w 116"/>
                <a:gd name="T27" fmla="*/ 13 h 151"/>
                <a:gd name="T28" fmla="*/ 53 w 116"/>
                <a:gd name="T29" fmla="*/ 23 h 151"/>
                <a:gd name="T30" fmla="*/ 84 w 116"/>
                <a:gd name="T31" fmla="*/ 20 h 151"/>
                <a:gd name="T32" fmla="*/ 84 w 116"/>
                <a:gd name="T33" fmla="*/ 14 h 151"/>
                <a:gd name="T34" fmla="*/ 104 w 116"/>
                <a:gd name="T35" fmla="*/ 13 h 151"/>
                <a:gd name="T36" fmla="*/ 108 w 116"/>
                <a:gd name="T37" fmla="*/ 19 h 151"/>
                <a:gd name="T38" fmla="*/ 115 w 116"/>
                <a:gd name="T39" fmla="*/ 23 h 151"/>
                <a:gd name="T40" fmla="*/ 107 w 116"/>
                <a:gd name="T41" fmla="*/ 29 h 151"/>
                <a:gd name="T42" fmla="*/ 103 w 116"/>
                <a:gd name="T43" fmla="*/ 39 h 151"/>
                <a:gd name="T44" fmla="*/ 106 w 116"/>
                <a:gd name="T45" fmla="*/ 102 h 151"/>
                <a:gd name="T46" fmla="*/ 112 w 116"/>
                <a:gd name="T47" fmla="*/ 105 h 151"/>
                <a:gd name="T48" fmla="*/ 106 w 116"/>
                <a:gd name="T49" fmla="*/ 111 h 151"/>
                <a:gd name="T50" fmla="*/ 101 w 116"/>
                <a:gd name="T51" fmla="*/ 121 h 151"/>
                <a:gd name="T52" fmla="*/ 90 w 116"/>
                <a:gd name="T53" fmla="*/ 131 h 151"/>
                <a:gd name="T54" fmla="*/ 88 w 116"/>
                <a:gd name="T55" fmla="*/ 140 h 151"/>
                <a:gd name="T56" fmla="*/ 83 w 116"/>
                <a:gd name="T5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151">
                  <a:moveTo>
                    <a:pt x="83" y="150"/>
                  </a:moveTo>
                  <a:lnTo>
                    <a:pt x="60" y="138"/>
                  </a:lnTo>
                  <a:lnTo>
                    <a:pt x="60" y="126"/>
                  </a:lnTo>
                  <a:lnTo>
                    <a:pt x="44" y="121"/>
                  </a:lnTo>
                  <a:lnTo>
                    <a:pt x="15" y="98"/>
                  </a:lnTo>
                  <a:lnTo>
                    <a:pt x="4" y="98"/>
                  </a:lnTo>
                  <a:lnTo>
                    <a:pt x="0" y="88"/>
                  </a:lnTo>
                  <a:lnTo>
                    <a:pt x="3" y="72"/>
                  </a:lnTo>
                  <a:lnTo>
                    <a:pt x="11" y="56"/>
                  </a:lnTo>
                  <a:lnTo>
                    <a:pt x="11" y="29"/>
                  </a:lnTo>
                  <a:lnTo>
                    <a:pt x="3" y="14"/>
                  </a:lnTo>
                  <a:lnTo>
                    <a:pt x="23" y="0"/>
                  </a:lnTo>
                  <a:lnTo>
                    <a:pt x="37" y="3"/>
                  </a:lnTo>
                  <a:lnTo>
                    <a:pt x="51" y="13"/>
                  </a:lnTo>
                  <a:lnTo>
                    <a:pt x="53" y="23"/>
                  </a:lnTo>
                  <a:lnTo>
                    <a:pt x="84" y="20"/>
                  </a:lnTo>
                  <a:lnTo>
                    <a:pt x="84" y="14"/>
                  </a:lnTo>
                  <a:lnTo>
                    <a:pt x="104" y="13"/>
                  </a:lnTo>
                  <a:lnTo>
                    <a:pt x="108" y="19"/>
                  </a:lnTo>
                  <a:lnTo>
                    <a:pt x="115" y="23"/>
                  </a:lnTo>
                  <a:lnTo>
                    <a:pt x="107" y="29"/>
                  </a:lnTo>
                  <a:lnTo>
                    <a:pt x="103" y="39"/>
                  </a:lnTo>
                  <a:lnTo>
                    <a:pt x="106" y="102"/>
                  </a:lnTo>
                  <a:lnTo>
                    <a:pt x="112" y="105"/>
                  </a:lnTo>
                  <a:lnTo>
                    <a:pt x="106" y="111"/>
                  </a:lnTo>
                  <a:lnTo>
                    <a:pt x="101" y="121"/>
                  </a:lnTo>
                  <a:lnTo>
                    <a:pt x="90" y="131"/>
                  </a:lnTo>
                  <a:lnTo>
                    <a:pt x="88" y="140"/>
                  </a:lnTo>
                  <a:lnTo>
                    <a:pt x="83" y="15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10" name="Freeform 216">
              <a:extLst>
                <a:ext uri="{FF2B5EF4-FFF2-40B4-BE49-F238E27FC236}">
                  <a16:creationId xmlns="" xmlns:a16="http://schemas.microsoft.com/office/drawing/2014/main" id="{FC658671-DEDC-4740-AA8B-91FD18752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7810" y="3890004"/>
              <a:ext cx="315315" cy="424219"/>
            </a:xfrm>
            <a:custGeom>
              <a:avLst/>
              <a:gdLst>
                <a:gd name="T0" fmla="*/ 126 w 204"/>
                <a:gd name="T1" fmla="*/ 275 h 276"/>
                <a:gd name="T2" fmla="*/ 119 w 204"/>
                <a:gd name="T3" fmla="*/ 271 h 276"/>
                <a:gd name="T4" fmla="*/ 115 w 204"/>
                <a:gd name="T5" fmla="*/ 265 h 276"/>
                <a:gd name="T6" fmla="*/ 96 w 204"/>
                <a:gd name="T7" fmla="*/ 267 h 276"/>
                <a:gd name="T8" fmla="*/ 96 w 204"/>
                <a:gd name="T9" fmla="*/ 272 h 276"/>
                <a:gd name="T10" fmla="*/ 64 w 204"/>
                <a:gd name="T11" fmla="*/ 275 h 276"/>
                <a:gd name="T12" fmla="*/ 63 w 204"/>
                <a:gd name="T13" fmla="*/ 265 h 276"/>
                <a:gd name="T14" fmla="*/ 49 w 204"/>
                <a:gd name="T15" fmla="*/ 256 h 276"/>
                <a:gd name="T16" fmla="*/ 35 w 204"/>
                <a:gd name="T17" fmla="*/ 252 h 276"/>
                <a:gd name="T18" fmla="*/ 35 w 204"/>
                <a:gd name="T19" fmla="*/ 243 h 276"/>
                <a:gd name="T20" fmla="*/ 28 w 204"/>
                <a:gd name="T21" fmla="*/ 231 h 276"/>
                <a:gd name="T22" fmla="*/ 24 w 204"/>
                <a:gd name="T23" fmla="*/ 228 h 276"/>
                <a:gd name="T24" fmla="*/ 16 w 204"/>
                <a:gd name="T25" fmla="*/ 223 h 276"/>
                <a:gd name="T26" fmla="*/ 16 w 204"/>
                <a:gd name="T27" fmla="*/ 211 h 276"/>
                <a:gd name="T28" fmla="*/ 8 w 204"/>
                <a:gd name="T29" fmla="*/ 209 h 276"/>
                <a:gd name="T30" fmla="*/ 0 w 204"/>
                <a:gd name="T31" fmla="*/ 195 h 276"/>
                <a:gd name="T32" fmla="*/ 15 w 204"/>
                <a:gd name="T33" fmla="*/ 194 h 276"/>
                <a:gd name="T34" fmla="*/ 19 w 204"/>
                <a:gd name="T35" fmla="*/ 162 h 276"/>
                <a:gd name="T36" fmla="*/ 30 w 204"/>
                <a:gd name="T37" fmla="*/ 161 h 276"/>
                <a:gd name="T38" fmla="*/ 33 w 204"/>
                <a:gd name="T39" fmla="*/ 128 h 276"/>
                <a:gd name="T40" fmla="*/ 52 w 204"/>
                <a:gd name="T41" fmla="*/ 124 h 276"/>
                <a:gd name="T42" fmla="*/ 49 w 204"/>
                <a:gd name="T43" fmla="*/ 85 h 276"/>
                <a:gd name="T44" fmla="*/ 39 w 204"/>
                <a:gd name="T45" fmla="*/ 82 h 276"/>
                <a:gd name="T46" fmla="*/ 40 w 204"/>
                <a:gd name="T47" fmla="*/ 71 h 276"/>
                <a:gd name="T48" fmla="*/ 52 w 204"/>
                <a:gd name="T49" fmla="*/ 72 h 276"/>
                <a:gd name="T50" fmla="*/ 52 w 204"/>
                <a:gd name="T51" fmla="*/ 60 h 276"/>
                <a:gd name="T52" fmla="*/ 46 w 204"/>
                <a:gd name="T53" fmla="*/ 46 h 276"/>
                <a:gd name="T54" fmla="*/ 45 w 204"/>
                <a:gd name="T55" fmla="*/ 27 h 276"/>
                <a:gd name="T56" fmla="*/ 55 w 204"/>
                <a:gd name="T57" fmla="*/ 0 h 276"/>
                <a:gd name="T58" fmla="*/ 60 w 204"/>
                <a:gd name="T59" fmla="*/ 12 h 276"/>
                <a:gd name="T60" fmla="*/ 68 w 204"/>
                <a:gd name="T61" fmla="*/ 25 h 276"/>
                <a:gd name="T62" fmla="*/ 74 w 204"/>
                <a:gd name="T63" fmla="*/ 34 h 276"/>
                <a:gd name="T64" fmla="*/ 84 w 204"/>
                <a:gd name="T65" fmla="*/ 52 h 276"/>
                <a:gd name="T66" fmla="*/ 90 w 204"/>
                <a:gd name="T67" fmla="*/ 63 h 276"/>
                <a:gd name="T68" fmla="*/ 91 w 204"/>
                <a:gd name="T69" fmla="*/ 76 h 276"/>
                <a:gd name="T70" fmla="*/ 108 w 204"/>
                <a:gd name="T71" fmla="*/ 81 h 276"/>
                <a:gd name="T72" fmla="*/ 116 w 204"/>
                <a:gd name="T73" fmla="*/ 100 h 276"/>
                <a:gd name="T74" fmla="*/ 127 w 204"/>
                <a:gd name="T75" fmla="*/ 121 h 276"/>
                <a:gd name="T76" fmla="*/ 123 w 204"/>
                <a:gd name="T77" fmla="*/ 132 h 276"/>
                <a:gd name="T78" fmla="*/ 121 w 204"/>
                <a:gd name="T79" fmla="*/ 159 h 276"/>
                <a:gd name="T80" fmla="*/ 137 w 204"/>
                <a:gd name="T81" fmla="*/ 162 h 276"/>
                <a:gd name="T82" fmla="*/ 148 w 204"/>
                <a:gd name="T83" fmla="*/ 172 h 276"/>
                <a:gd name="T84" fmla="*/ 173 w 204"/>
                <a:gd name="T85" fmla="*/ 195 h 276"/>
                <a:gd name="T86" fmla="*/ 189 w 204"/>
                <a:gd name="T87" fmla="*/ 195 h 276"/>
                <a:gd name="T88" fmla="*/ 203 w 204"/>
                <a:gd name="T89" fmla="*/ 208 h 276"/>
                <a:gd name="T90" fmla="*/ 189 w 204"/>
                <a:gd name="T91" fmla="*/ 220 h 276"/>
                <a:gd name="T92" fmla="*/ 185 w 204"/>
                <a:gd name="T93" fmla="*/ 240 h 276"/>
                <a:gd name="T94" fmla="*/ 171 w 204"/>
                <a:gd name="T95" fmla="*/ 256 h 276"/>
                <a:gd name="T96" fmla="*/ 151 w 204"/>
                <a:gd name="T97" fmla="*/ 260 h 276"/>
                <a:gd name="T98" fmla="*/ 137 w 204"/>
                <a:gd name="T99" fmla="*/ 260 h 276"/>
                <a:gd name="T100" fmla="*/ 126 w 204"/>
                <a:gd name="T101" fmla="*/ 275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4" h="276">
                  <a:moveTo>
                    <a:pt x="126" y="275"/>
                  </a:moveTo>
                  <a:lnTo>
                    <a:pt x="119" y="271"/>
                  </a:lnTo>
                  <a:lnTo>
                    <a:pt x="115" y="265"/>
                  </a:lnTo>
                  <a:lnTo>
                    <a:pt x="96" y="267"/>
                  </a:lnTo>
                  <a:lnTo>
                    <a:pt x="96" y="272"/>
                  </a:lnTo>
                  <a:lnTo>
                    <a:pt x="64" y="275"/>
                  </a:lnTo>
                  <a:lnTo>
                    <a:pt x="63" y="265"/>
                  </a:lnTo>
                  <a:lnTo>
                    <a:pt x="49" y="256"/>
                  </a:lnTo>
                  <a:lnTo>
                    <a:pt x="35" y="252"/>
                  </a:lnTo>
                  <a:lnTo>
                    <a:pt x="35" y="243"/>
                  </a:lnTo>
                  <a:lnTo>
                    <a:pt x="28" y="231"/>
                  </a:lnTo>
                  <a:lnTo>
                    <a:pt x="24" y="228"/>
                  </a:lnTo>
                  <a:lnTo>
                    <a:pt x="16" y="223"/>
                  </a:lnTo>
                  <a:lnTo>
                    <a:pt x="16" y="211"/>
                  </a:lnTo>
                  <a:lnTo>
                    <a:pt x="8" y="209"/>
                  </a:lnTo>
                  <a:lnTo>
                    <a:pt x="0" y="195"/>
                  </a:lnTo>
                  <a:lnTo>
                    <a:pt x="15" y="194"/>
                  </a:lnTo>
                  <a:lnTo>
                    <a:pt x="19" y="162"/>
                  </a:lnTo>
                  <a:lnTo>
                    <a:pt x="30" y="161"/>
                  </a:lnTo>
                  <a:lnTo>
                    <a:pt x="33" y="128"/>
                  </a:lnTo>
                  <a:lnTo>
                    <a:pt x="52" y="124"/>
                  </a:lnTo>
                  <a:lnTo>
                    <a:pt x="49" y="85"/>
                  </a:lnTo>
                  <a:lnTo>
                    <a:pt x="39" y="82"/>
                  </a:lnTo>
                  <a:lnTo>
                    <a:pt x="40" y="71"/>
                  </a:lnTo>
                  <a:lnTo>
                    <a:pt x="52" y="72"/>
                  </a:lnTo>
                  <a:lnTo>
                    <a:pt x="52" y="60"/>
                  </a:lnTo>
                  <a:lnTo>
                    <a:pt x="46" y="46"/>
                  </a:lnTo>
                  <a:lnTo>
                    <a:pt x="45" y="27"/>
                  </a:lnTo>
                  <a:lnTo>
                    <a:pt x="55" y="0"/>
                  </a:lnTo>
                  <a:lnTo>
                    <a:pt x="60" y="12"/>
                  </a:lnTo>
                  <a:lnTo>
                    <a:pt x="68" y="25"/>
                  </a:lnTo>
                  <a:lnTo>
                    <a:pt x="74" y="34"/>
                  </a:lnTo>
                  <a:lnTo>
                    <a:pt x="84" y="52"/>
                  </a:lnTo>
                  <a:lnTo>
                    <a:pt x="90" y="63"/>
                  </a:lnTo>
                  <a:lnTo>
                    <a:pt x="91" y="76"/>
                  </a:lnTo>
                  <a:lnTo>
                    <a:pt x="108" y="81"/>
                  </a:lnTo>
                  <a:lnTo>
                    <a:pt x="116" y="100"/>
                  </a:lnTo>
                  <a:lnTo>
                    <a:pt x="127" y="121"/>
                  </a:lnTo>
                  <a:lnTo>
                    <a:pt x="123" y="132"/>
                  </a:lnTo>
                  <a:lnTo>
                    <a:pt x="121" y="159"/>
                  </a:lnTo>
                  <a:lnTo>
                    <a:pt x="137" y="162"/>
                  </a:lnTo>
                  <a:lnTo>
                    <a:pt x="148" y="172"/>
                  </a:lnTo>
                  <a:lnTo>
                    <a:pt x="173" y="195"/>
                  </a:lnTo>
                  <a:lnTo>
                    <a:pt x="189" y="195"/>
                  </a:lnTo>
                  <a:lnTo>
                    <a:pt x="203" y="208"/>
                  </a:lnTo>
                  <a:lnTo>
                    <a:pt x="189" y="220"/>
                  </a:lnTo>
                  <a:lnTo>
                    <a:pt x="185" y="240"/>
                  </a:lnTo>
                  <a:lnTo>
                    <a:pt x="171" y="256"/>
                  </a:lnTo>
                  <a:lnTo>
                    <a:pt x="151" y="260"/>
                  </a:lnTo>
                  <a:lnTo>
                    <a:pt x="137" y="260"/>
                  </a:lnTo>
                  <a:lnTo>
                    <a:pt x="126" y="275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11" name="Freeform 217">
              <a:extLst>
                <a:ext uri="{FF2B5EF4-FFF2-40B4-BE49-F238E27FC236}">
                  <a16:creationId xmlns="" xmlns:a16="http://schemas.microsoft.com/office/drawing/2014/main" id="{9BBEA0F9-4EE9-472B-B027-3E8B7F13C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057" y="4088340"/>
              <a:ext cx="239585" cy="356730"/>
            </a:xfrm>
            <a:custGeom>
              <a:avLst/>
              <a:gdLst>
                <a:gd name="T0" fmla="*/ 23 w 155"/>
                <a:gd name="T1" fmla="*/ 33 h 231"/>
                <a:gd name="T2" fmla="*/ 34 w 155"/>
                <a:gd name="T3" fmla="*/ 43 h 231"/>
                <a:gd name="T4" fmla="*/ 58 w 155"/>
                <a:gd name="T5" fmla="*/ 67 h 231"/>
                <a:gd name="T6" fmla="*/ 75 w 155"/>
                <a:gd name="T7" fmla="*/ 66 h 231"/>
                <a:gd name="T8" fmla="*/ 89 w 155"/>
                <a:gd name="T9" fmla="*/ 80 h 231"/>
                <a:gd name="T10" fmla="*/ 74 w 155"/>
                <a:gd name="T11" fmla="*/ 92 h 231"/>
                <a:gd name="T12" fmla="*/ 71 w 155"/>
                <a:gd name="T13" fmla="*/ 112 h 231"/>
                <a:gd name="T14" fmla="*/ 57 w 155"/>
                <a:gd name="T15" fmla="*/ 127 h 231"/>
                <a:gd name="T16" fmla="*/ 37 w 155"/>
                <a:gd name="T17" fmla="*/ 132 h 231"/>
                <a:gd name="T18" fmla="*/ 23 w 155"/>
                <a:gd name="T19" fmla="*/ 132 h 231"/>
                <a:gd name="T20" fmla="*/ 12 w 155"/>
                <a:gd name="T21" fmla="*/ 147 h 231"/>
                <a:gd name="T22" fmla="*/ 4 w 155"/>
                <a:gd name="T23" fmla="*/ 154 h 231"/>
                <a:gd name="T24" fmla="*/ 0 w 155"/>
                <a:gd name="T25" fmla="*/ 163 h 231"/>
                <a:gd name="T26" fmla="*/ 3 w 155"/>
                <a:gd name="T27" fmla="*/ 227 h 231"/>
                <a:gd name="T28" fmla="*/ 8 w 155"/>
                <a:gd name="T29" fmla="*/ 230 h 231"/>
                <a:gd name="T30" fmla="*/ 19 w 155"/>
                <a:gd name="T31" fmla="*/ 216 h 231"/>
                <a:gd name="T32" fmla="*/ 28 w 155"/>
                <a:gd name="T33" fmla="*/ 201 h 231"/>
                <a:gd name="T34" fmla="*/ 45 w 155"/>
                <a:gd name="T35" fmla="*/ 189 h 231"/>
                <a:gd name="T36" fmla="*/ 72 w 155"/>
                <a:gd name="T37" fmla="*/ 165 h 231"/>
                <a:gd name="T38" fmla="*/ 98 w 155"/>
                <a:gd name="T39" fmla="*/ 138 h 231"/>
                <a:gd name="T40" fmla="*/ 114 w 155"/>
                <a:gd name="T41" fmla="*/ 115 h 231"/>
                <a:gd name="T42" fmla="*/ 120 w 155"/>
                <a:gd name="T43" fmla="*/ 87 h 231"/>
                <a:gd name="T44" fmla="*/ 129 w 155"/>
                <a:gd name="T45" fmla="*/ 67 h 231"/>
                <a:gd name="T46" fmla="*/ 141 w 155"/>
                <a:gd name="T47" fmla="*/ 51 h 231"/>
                <a:gd name="T48" fmla="*/ 146 w 155"/>
                <a:gd name="T49" fmla="*/ 33 h 231"/>
                <a:gd name="T50" fmla="*/ 154 w 155"/>
                <a:gd name="T51" fmla="*/ 25 h 231"/>
                <a:gd name="T52" fmla="*/ 146 w 155"/>
                <a:gd name="T53" fmla="*/ 15 h 231"/>
                <a:gd name="T54" fmla="*/ 134 w 155"/>
                <a:gd name="T55" fmla="*/ 0 h 231"/>
                <a:gd name="T56" fmla="*/ 118 w 155"/>
                <a:gd name="T57" fmla="*/ 14 h 231"/>
                <a:gd name="T58" fmla="*/ 103 w 155"/>
                <a:gd name="T59" fmla="*/ 17 h 231"/>
                <a:gd name="T60" fmla="*/ 93 w 155"/>
                <a:gd name="T61" fmla="*/ 22 h 231"/>
                <a:gd name="T62" fmla="*/ 84 w 155"/>
                <a:gd name="T63" fmla="*/ 29 h 231"/>
                <a:gd name="T64" fmla="*/ 54 w 155"/>
                <a:gd name="T65" fmla="*/ 26 h 231"/>
                <a:gd name="T66" fmla="*/ 37 w 155"/>
                <a:gd name="T67" fmla="*/ 20 h 231"/>
                <a:gd name="T68" fmla="*/ 23 w 155"/>
                <a:gd name="T69" fmla="*/ 3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231">
                  <a:moveTo>
                    <a:pt x="23" y="33"/>
                  </a:moveTo>
                  <a:lnTo>
                    <a:pt x="34" y="43"/>
                  </a:lnTo>
                  <a:lnTo>
                    <a:pt x="58" y="67"/>
                  </a:lnTo>
                  <a:lnTo>
                    <a:pt x="75" y="66"/>
                  </a:lnTo>
                  <a:lnTo>
                    <a:pt x="89" y="80"/>
                  </a:lnTo>
                  <a:lnTo>
                    <a:pt x="74" y="92"/>
                  </a:lnTo>
                  <a:lnTo>
                    <a:pt x="71" y="112"/>
                  </a:lnTo>
                  <a:lnTo>
                    <a:pt x="57" y="127"/>
                  </a:lnTo>
                  <a:lnTo>
                    <a:pt x="37" y="132"/>
                  </a:lnTo>
                  <a:lnTo>
                    <a:pt x="23" y="132"/>
                  </a:lnTo>
                  <a:lnTo>
                    <a:pt x="12" y="147"/>
                  </a:lnTo>
                  <a:lnTo>
                    <a:pt x="4" y="154"/>
                  </a:lnTo>
                  <a:lnTo>
                    <a:pt x="0" y="163"/>
                  </a:lnTo>
                  <a:lnTo>
                    <a:pt x="3" y="227"/>
                  </a:lnTo>
                  <a:lnTo>
                    <a:pt x="8" y="230"/>
                  </a:lnTo>
                  <a:lnTo>
                    <a:pt x="19" y="216"/>
                  </a:lnTo>
                  <a:lnTo>
                    <a:pt x="28" y="201"/>
                  </a:lnTo>
                  <a:lnTo>
                    <a:pt x="45" y="189"/>
                  </a:lnTo>
                  <a:lnTo>
                    <a:pt x="72" y="165"/>
                  </a:lnTo>
                  <a:lnTo>
                    <a:pt x="98" y="138"/>
                  </a:lnTo>
                  <a:lnTo>
                    <a:pt x="114" y="115"/>
                  </a:lnTo>
                  <a:lnTo>
                    <a:pt x="120" y="87"/>
                  </a:lnTo>
                  <a:lnTo>
                    <a:pt x="129" y="67"/>
                  </a:lnTo>
                  <a:lnTo>
                    <a:pt x="141" y="51"/>
                  </a:lnTo>
                  <a:lnTo>
                    <a:pt x="146" y="33"/>
                  </a:lnTo>
                  <a:lnTo>
                    <a:pt x="154" y="25"/>
                  </a:lnTo>
                  <a:lnTo>
                    <a:pt x="146" y="15"/>
                  </a:lnTo>
                  <a:lnTo>
                    <a:pt x="134" y="0"/>
                  </a:lnTo>
                  <a:lnTo>
                    <a:pt x="118" y="14"/>
                  </a:lnTo>
                  <a:lnTo>
                    <a:pt x="103" y="17"/>
                  </a:lnTo>
                  <a:lnTo>
                    <a:pt x="93" y="22"/>
                  </a:lnTo>
                  <a:lnTo>
                    <a:pt x="84" y="29"/>
                  </a:lnTo>
                  <a:lnTo>
                    <a:pt x="54" y="26"/>
                  </a:lnTo>
                  <a:lnTo>
                    <a:pt x="37" y="20"/>
                  </a:lnTo>
                  <a:lnTo>
                    <a:pt x="23" y="3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12" name="Freeform 218">
              <a:extLst>
                <a:ext uri="{FF2B5EF4-FFF2-40B4-BE49-F238E27FC236}">
                  <a16:creationId xmlns="" xmlns:a16="http://schemas.microsoft.com/office/drawing/2014/main" id="{005821AC-E57D-4DA2-A2F8-65283CF47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1826" y="3531898"/>
              <a:ext cx="342853" cy="409068"/>
            </a:xfrm>
            <a:custGeom>
              <a:avLst/>
              <a:gdLst>
                <a:gd name="T0" fmla="*/ 28 w 221"/>
                <a:gd name="T1" fmla="*/ 2 h 264"/>
                <a:gd name="T2" fmla="*/ 40 w 221"/>
                <a:gd name="T3" fmla="*/ 8 h 264"/>
                <a:gd name="T4" fmla="*/ 48 w 221"/>
                <a:gd name="T5" fmla="*/ 9 h 264"/>
                <a:gd name="T6" fmla="*/ 81 w 221"/>
                <a:gd name="T7" fmla="*/ 15 h 264"/>
                <a:gd name="T8" fmla="*/ 85 w 221"/>
                <a:gd name="T9" fmla="*/ 27 h 264"/>
                <a:gd name="T10" fmla="*/ 108 w 221"/>
                <a:gd name="T11" fmla="*/ 31 h 264"/>
                <a:gd name="T12" fmla="*/ 109 w 221"/>
                <a:gd name="T13" fmla="*/ 38 h 264"/>
                <a:gd name="T14" fmla="*/ 129 w 221"/>
                <a:gd name="T15" fmla="*/ 42 h 264"/>
                <a:gd name="T16" fmla="*/ 142 w 221"/>
                <a:gd name="T17" fmla="*/ 48 h 264"/>
                <a:gd name="T18" fmla="*/ 146 w 221"/>
                <a:gd name="T19" fmla="*/ 41 h 264"/>
                <a:gd name="T20" fmla="*/ 146 w 221"/>
                <a:gd name="T21" fmla="*/ 20 h 264"/>
                <a:gd name="T22" fmla="*/ 152 w 221"/>
                <a:gd name="T23" fmla="*/ 14 h 264"/>
                <a:gd name="T24" fmla="*/ 158 w 221"/>
                <a:gd name="T25" fmla="*/ 5 h 264"/>
                <a:gd name="T26" fmla="*/ 164 w 221"/>
                <a:gd name="T27" fmla="*/ 0 h 264"/>
                <a:gd name="T28" fmla="*/ 179 w 221"/>
                <a:gd name="T29" fmla="*/ 1 h 264"/>
                <a:gd name="T30" fmla="*/ 187 w 221"/>
                <a:gd name="T31" fmla="*/ 9 h 264"/>
                <a:gd name="T32" fmla="*/ 195 w 221"/>
                <a:gd name="T33" fmla="*/ 16 h 264"/>
                <a:gd name="T34" fmla="*/ 208 w 221"/>
                <a:gd name="T35" fmla="*/ 16 h 264"/>
                <a:gd name="T36" fmla="*/ 220 w 221"/>
                <a:gd name="T37" fmla="*/ 20 h 264"/>
                <a:gd name="T38" fmla="*/ 219 w 221"/>
                <a:gd name="T39" fmla="*/ 34 h 264"/>
                <a:gd name="T40" fmla="*/ 219 w 221"/>
                <a:gd name="T41" fmla="*/ 210 h 264"/>
                <a:gd name="T42" fmla="*/ 218 w 221"/>
                <a:gd name="T43" fmla="*/ 234 h 264"/>
                <a:gd name="T44" fmla="*/ 208 w 221"/>
                <a:gd name="T45" fmla="*/ 237 h 264"/>
                <a:gd name="T46" fmla="*/ 211 w 221"/>
                <a:gd name="T47" fmla="*/ 263 h 264"/>
                <a:gd name="T48" fmla="*/ 201 w 221"/>
                <a:gd name="T49" fmla="*/ 261 h 264"/>
                <a:gd name="T50" fmla="*/ 177 w 221"/>
                <a:gd name="T51" fmla="*/ 243 h 264"/>
                <a:gd name="T52" fmla="*/ 168 w 221"/>
                <a:gd name="T53" fmla="*/ 238 h 264"/>
                <a:gd name="T54" fmla="*/ 146 w 221"/>
                <a:gd name="T55" fmla="*/ 227 h 264"/>
                <a:gd name="T56" fmla="*/ 138 w 221"/>
                <a:gd name="T57" fmla="*/ 214 h 264"/>
                <a:gd name="T58" fmla="*/ 113 w 221"/>
                <a:gd name="T59" fmla="*/ 210 h 264"/>
                <a:gd name="T60" fmla="*/ 108 w 221"/>
                <a:gd name="T61" fmla="*/ 198 h 264"/>
                <a:gd name="T62" fmla="*/ 95 w 221"/>
                <a:gd name="T63" fmla="*/ 193 h 264"/>
                <a:gd name="T64" fmla="*/ 95 w 221"/>
                <a:gd name="T65" fmla="*/ 187 h 264"/>
                <a:gd name="T66" fmla="*/ 80 w 221"/>
                <a:gd name="T67" fmla="*/ 186 h 264"/>
                <a:gd name="T68" fmla="*/ 72 w 221"/>
                <a:gd name="T69" fmla="*/ 182 h 264"/>
                <a:gd name="T70" fmla="*/ 54 w 221"/>
                <a:gd name="T71" fmla="*/ 181 h 264"/>
                <a:gd name="T72" fmla="*/ 52 w 221"/>
                <a:gd name="T73" fmla="*/ 173 h 264"/>
                <a:gd name="T74" fmla="*/ 34 w 221"/>
                <a:gd name="T75" fmla="*/ 173 h 264"/>
                <a:gd name="T76" fmla="*/ 32 w 221"/>
                <a:gd name="T77" fmla="*/ 159 h 264"/>
                <a:gd name="T78" fmla="*/ 9 w 221"/>
                <a:gd name="T79" fmla="*/ 155 h 264"/>
                <a:gd name="T80" fmla="*/ 2 w 221"/>
                <a:gd name="T81" fmla="*/ 148 h 264"/>
                <a:gd name="T82" fmla="*/ 0 w 221"/>
                <a:gd name="T83" fmla="*/ 130 h 264"/>
                <a:gd name="T84" fmla="*/ 3 w 221"/>
                <a:gd name="T85" fmla="*/ 33 h 264"/>
                <a:gd name="T86" fmla="*/ 18 w 221"/>
                <a:gd name="T87" fmla="*/ 26 h 264"/>
                <a:gd name="T88" fmla="*/ 25 w 221"/>
                <a:gd name="T89" fmla="*/ 24 h 264"/>
                <a:gd name="T90" fmla="*/ 28 w 221"/>
                <a:gd name="T91" fmla="*/ 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1" h="264">
                  <a:moveTo>
                    <a:pt x="28" y="2"/>
                  </a:moveTo>
                  <a:lnTo>
                    <a:pt x="40" y="8"/>
                  </a:lnTo>
                  <a:lnTo>
                    <a:pt x="48" y="9"/>
                  </a:lnTo>
                  <a:lnTo>
                    <a:pt x="81" y="15"/>
                  </a:lnTo>
                  <a:lnTo>
                    <a:pt x="85" y="27"/>
                  </a:lnTo>
                  <a:lnTo>
                    <a:pt x="108" y="31"/>
                  </a:lnTo>
                  <a:lnTo>
                    <a:pt x="109" y="38"/>
                  </a:lnTo>
                  <a:lnTo>
                    <a:pt x="129" y="42"/>
                  </a:lnTo>
                  <a:lnTo>
                    <a:pt x="142" y="48"/>
                  </a:lnTo>
                  <a:lnTo>
                    <a:pt x="146" y="41"/>
                  </a:lnTo>
                  <a:lnTo>
                    <a:pt x="146" y="20"/>
                  </a:lnTo>
                  <a:lnTo>
                    <a:pt x="152" y="14"/>
                  </a:lnTo>
                  <a:lnTo>
                    <a:pt x="158" y="5"/>
                  </a:lnTo>
                  <a:lnTo>
                    <a:pt x="164" y="0"/>
                  </a:lnTo>
                  <a:lnTo>
                    <a:pt x="179" y="1"/>
                  </a:lnTo>
                  <a:lnTo>
                    <a:pt x="187" y="9"/>
                  </a:lnTo>
                  <a:lnTo>
                    <a:pt x="195" y="16"/>
                  </a:lnTo>
                  <a:lnTo>
                    <a:pt x="208" y="16"/>
                  </a:lnTo>
                  <a:lnTo>
                    <a:pt x="220" y="20"/>
                  </a:lnTo>
                  <a:lnTo>
                    <a:pt x="219" y="34"/>
                  </a:lnTo>
                  <a:lnTo>
                    <a:pt x="219" y="210"/>
                  </a:lnTo>
                  <a:lnTo>
                    <a:pt x="218" y="234"/>
                  </a:lnTo>
                  <a:lnTo>
                    <a:pt x="208" y="237"/>
                  </a:lnTo>
                  <a:lnTo>
                    <a:pt x="211" y="263"/>
                  </a:lnTo>
                  <a:lnTo>
                    <a:pt x="201" y="261"/>
                  </a:lnTo>
                  <a:lnTo>
                    <a:pt x="177" y="243"/>
                  </a:lnTo>
                  <a:lnTo>
                    <a:pt x="168" y="238"/>
                  </a:lnTo>
                  <a:lnTo>
                    <a:pt x="146" y="227"/>
                  </a:lnTo>
                  <a:lnTo>
                    <a:pt x="138" y="214"/>
                  </a:lnTo>
                  <a:lnTo>
                    <a:pt x="113" y="210"/>
                  </a:lnTo>
                  <a:lnTo>
                    <a:pt x="108" y="198"/>
                  </a:lnTo>
                  <a:lnTo>
                    <a:pt x="95" y="193"/>
                  </a:lnTo>
                  <a:lnTo>
                    <a:pt x="95" y="187"/>
                  </a:lnTo>
                  <a:lnTo>
                    <a:pt x="80" y="186"/>
                  </a:lnTo>
                  <a:lnTo>
                    <a:pt x="72" y="182"/>
                  </a:lnTo>
                  <a:lnTo>
                    <a:pt x="54" y="181"/>
                  </a:lnTo>
                  <a:lnTo>
                    <a:pt x="52" y="173"/>
                  </a:lnTo>
                  <a:lnTo>
                    <a:pt x="34" y="173"/>
                  </a:lnTo>
                  <a:lnTo>
                    <a:pt x="32" y="159"/>
                  </a:lnTo>
                  <a:lnTo>
                    <a:pt x="9" y="155"/>
                  </a:lnTo>
                  <a:lnTo>
                    <a:pt x="2" y="148"/>
                  </a:lnTo>
                  <a:lnTo>
                    <a:pt x="0" y="130"/>
                  </a:lnTo>
                  <a:lnTo>
                    <a:pt x="3" y="33"/>
                  </a:lnTo>
                  <a:lnTo>
                    <a:pt x="18" y="26"/>
                  </a:lnTo>
                  <a:lnTo>
                    <a:pt x="25" y="24"/>
                  </a:lnTo>
                  <a:lnTo>
                    <a:pt x="28" y="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13" name="Freeform 219">
              <a:extLst>
                <a:ext uri="{FF2B5EF4-FFF2-40B4-BE49-F238E27FC236}">
                  <a16:creationId xmlns="" xmlns:a16="http://schemas.microsoft.com/office/drawing/2014/main" id="{CEBC06E2-2D92-4034-981B-026440BD3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080" y="3815628"/>
              <a:ext cx="340099" cy="495840"/>
            </a:xfrm>
            <a:custGeom>
              <a:avLst/>
              <a:gdLst>
                <a:gd name="T0" fmla="*/ 34 w 220"/>
                <a:gd name="T1" fmla="*/ 121 h 320"/>
                <a:gd name="T2" fmla="*/ 16 w 220"/>
                <a:gd name="T3" fmla="*/ 141 h 320"/>
                <a:gd name="T4" fmla="*/ 2 w 220"/>
                <a:gd name="T5" fmla="*/ 156 h 320"/>
                <a:gd name="T6" fmla="*/ 11 w 220"/>
                <a:gd name="T7" fmla="*/ 170 h 320"/>
                <a:gd name="T8" fmla="*/ 20 w 220"/>
                <a:gd name="T9" fmla="*/ 184 h 320"/>
                <a:gd name="T10" fmla="*/ 18 w 220"/>
                <a:gd name="T11" fmla="*/ 196 h 320"/>
                <a:gd name="T12" fmla="*/ 31 w 220"/>
                <a:gd name="T13" fmla="*/ 221 h 320"/>
                <a:gd name="T14" fmla="*/ 36 w 220"/>
                <a:gd name="T15" fmla="*/ 237 h 320"/>
                <a:gd name="T16" fmla="*/ 48 w 220"/>
                <a:gd name="T17" fmla="*/ 243 h 320"/>
                <a:gd name="T18" fmla="*/ 64 w 220"/>
                <a:gd name="T19" fmla="*/ 260 h 320"/>
                <a:gd name="T20" fmla="*/ 74 w 220"/>
                <a:gd name="T21" fmla="*/ 278 h 320"/>
                <a:gd name="T22" fmla="*/ 81 w 220"/>
                <a:gd name="T23" fmla="*/ 289 h 320"/>
                <a:gd name="T24" fmla="*/ 85 w 220"/>
                <a:gd name="T25" fmla="*/ 304 h 320"/>
                <a:gd name="T26" fmla="*/ 123 w 220"/>
                <a:gd name="T27" fmla="*/ 314 h 320"/>
                <a:gd name="T28" fmla="*/ 133 w 220"/>
                <a:gd name="T29" fmla="*/ 318 h 320"/>
                <a:gd name="T30" fmla="*/ 162 w 220"/>
                <a:gd name="T31" fmla="*/ 319 h 320"/>
                <a:gd name="T32" fmla="*/ 199 w 220"/>
                <a:gd name="T33" fmla="*/ 299 h 320"/>
                <a:gd name="T34" fmla="*/ 192 w 220"/>
                <a:gd name="T35" fmla="*/ 278 h 320"/>
                <a:gd name="T36" fmla="*/ 180 w 220"/>
                <a:gd name="T37" fmla="*/ 270 h 320"/>
                <a:gd name="T38" fmla="*/ 172 w 220"/>
                <a:gd name="T39" fmla="*/ 256 h 320"/>
                <a:gd name="T40" fmla="*/ 179 w 220"/>
                <a:gd name="T41" fmla="*/ 241 h 320"/>
                <a:gd name="T42" fmla="*/ 194 w 220"/>
                <a:gd name="T43" fmla="*/ 208 h 320"/>
                <a:gd name="T44" fmla="*/ 216 w 220"/>
                <a:gd name="T45" fmla="*/ 171 h 320"/>
                <a:gd name="T46" fmla="*/ 203 w 220"/>
                <a:gd name="T47" fmla="*/ 129 h 320"/>
                <a:gd name="T48" fmla="*/ 216 w 220"/>
                <a:gd name="T49" fmla="*/ 119 h 320"/>
                <a:gd name="T50" fmla="*/ 210 w 220"/>
                <a:gd name="T51" fmla="*/ 92 h 320"/>
                <a:gd name="T52" fmla="*/ 219 w 220"/>
                <a:gd name="T53" fmla="*/ 47 h 320"/>
                <a:gd name="T54" fmla="*/ 210 w 220"/>
                <a:gd name="T55" fmla="*/ 14 h 320"/>
                <a:gd name="T56" fmla="*/ 167 w 220"/>
                <a:gd name="T57" fmla="*/ 20 h 320"/>
                <a:gd name="T58" fmla="*/ 64 w 220"/>
                <a:gd name="T59" fmla="*/ 13 h 320"/>
                <a:gd name="T60" fmla="*/ 44 w 220"/>
                <a:gd name="T61" fmla="*/ 25 h 320"/>
                <a:gd name="T62" fmla="*/ 33 w 220"/>
                <a:gd name="T63" fmla="*/ 5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320">
                  <a:moveTo>
                    <a:pt x="36" y="79"/>
                  </a:moveTo>
                  <a:lnTo>
                    <a:pt x="34" y="121"/>
                  </a:lnTo>
                  <a:lnTo>
                    <a:pt x="25" y="125"/>
                  </a:lnTo>
                  <a:lnTo>
                    <a:pt x="16" y="141"/>
                  </a:lnTo>
                  <a:lnTo>
                    <a:pt x="13" y="155"/>
                  </a:lnTo>
                  <a:lnTo>
                    <a:pt x="2" y="156"/>
                  </a:lnTo>
                  <a:lnTo>
                    <a:pt x="0" y="165"/>
                  </a:lnTo>
                  <a:lnTo>
                    <a:pt x="11" y="170"/>
                  </a:lnTo>
                  <a:lnTo>
                    <a:pt x="14" y="182"/>
                  </a:lnTo>
                  <a:lnTo>
                    <a:pt x="20" y="184"/>
                  </a:lnTo>
                  <a:lnTo>
                    <a:pt x="20" y="191"/>
                  </a:lnTo>
                  <a:lnTo>
                    <a:pt x="18" y="196"/>
                  </a:lnTo>
                  <a:lnTo>
                    <a:pt x="25" y="207"/>
                  </a:lnTo>
                  <a:lnTo>
                    <a:pt x="31" y="221"/>
                  </a:lnTo>
                  <a:lnTo>
                    <a:pt x="30" y="234"/>
                  </a:lnTo>
                  <a:lnTo>
                    <a:pt x="36" y="237"/>
                  </a:lnTo>
                  <a:lnTo>
                    <a:pt x="37" y="245"/>
                  </a:lnTo>
                  <a:lnTo>
                    <a:pt x="48" y="243"/>
                  </a:lnTo>
                  <a:lnTo>
                    <a:pt x="52" y="256"/>
                  </a:lnTo>
                  <a:lnTo>
                    <a:pt x="64" y="260"/>
                  </a:lnTo>
                  <a:lnTo>
                    <a:pt x="67" y="276"/>
                  </a:lnTo>
                  <a:lnTo>
                    <a:pt x="74" y="278"/>
                  </a:lnTo>
                  <a:lnTo>
                    <a:pt x="79" y="284"/>
                  </a:lnTo>
                  <a:lnTo>
                    <a:pt x="81" y="289"/>
                  </a:lnTo>
                  <a:lnTo>
                    <a:pt x="79" y="296"/>
                  </a:lnTo>
                  <a:lnTo>
                    <a:pt x="85" y="304"/>
                  </a:lnTo>
                  <a:lnTo>
                    <a:pt x="118" y="306"/>
                  </a:lnTo>
                  <a:lnTo>
                    <a:pt x="123" y="314"/>
                  </a:lnTo>
                  <a:lnTo>
                    <a:pt x="133" y="316"/>
                  </a:lnTo>
                  <a:lnTo>
                    <a:pt x="133" y="318"/>
                  </a:lnTo>
                  <a:lnTo>
                    <a:pt x="148" y="318"/>
                  </a:lnTo>
                  <a:lnTo>
                    <a:pt x="162" y="319"/>
                  </a:lnTo>
                  <a:lnTo>
                    <a:pt x="178" y="314"/>
                  </a:lnTo>
                  <a:lnTo>
                    <a:pt x="199" y="299"/>
                  </a:lnTo>
                  <a:lnTo>
                    <a:pt x="199" y="290"/>
                  </a:lnTo>
                  <a:lnTo>
                    <a:pt x="192" y="278"/>
                  </a:lnTo>
                  <a:lnTo>
                    <a:pt x="188" y="275"/>
                  </a:lnTo>
                  <a:lnTo>
                    <a:pt x="180" y="270"/>
                  </a:lnTo>
                  <a:lnTo>
                    <a:pt x="180" y="258"/>
                  </a:lnTo>
                  <a:lnTo>
                    <a:pt x="172" y="256"/>
                  </a:lnTo>
                  <a:lnTo>
                    <a:pt x="164" y="242"/>
                  </a:lnTo>
                  <a:lnTo>
                    <a:pt x="179" y="241"/>
                  </a:lnTo>
                  <a:lnTo>
                    <a:pt x="183" y="209"/>
                  </a:lnTo>
                  <a:lnTo>
                    <a:pt x="194" y="208"/>
                  </a:lnTo>
                  <a:lnTo>
                    <a:pt x="197" y="175"/>
                  </a:lnTo>
                  <a:lnTo>
                    <a:pt x="216" y="171"/>
                  </a:lnTo>
                  <a:lnTo>
                    <a:pt x="213" y="132"/>
                  </a:lnTo>
                  <a:lnTo>
                    <a:pt x="203" y="129"/>
                  </a:lnTo>
                  <a:lnTo>
                    <a:pt x="204" y="118"/>
                  </a:lnTo>
                  <a:lnTo>
                    <a:pt x="216" y="119"/>
                  </a:lnTo>
                  <a:lnTo>
                    <a:pt x="216" y="107"/>
                  </a:lnTo>
                  <a:lnTo>
                    <a:pt x="210" y="92"/>
                  </a:lnTo>
                  <a:lnTo>
                    <a:pt x="209" y="74"/>
                  </a:lnTo>
                  <a:lnTo>
                    <a:pt x="219" y="47"/>
                  </a:lnTo>
                  <a:lnTo>
                    <a:pt x="217" y="33"/>
                  </a:lnTo>
                  <a:lnTo>
                    <a:pt x="210" y="14"/>
                  </a:lnTo>
                  <a:lnTo>
                    <a:pt x="191" y="0"/>
                  </a:lnTo>
                  <a:lnTo>
                    <a:pt x="167" y="20"/>
                  </a:lnTo>
                  <a:lnTo>
                    <a:pt x="158" y="13"/>
                  </a:lnTo>
                  <a:lnTo>
                    <a:pt x="64" y="13"/>
                  </a:lnTo>
                  <a:lnTo>
                    <a:pt x="53" y="20"/>
                  </a:lnTo>
                  <a:lnTo>
                    <a:pt x="44" y="25"/>
                  </a:lnTo>
                  <a:lnTo>
                    <a:pt x="43" y="50"/>
                  </a:lnTo>
                  <a:lnTo>
                    <a:pt x="33" y="53"/>
                  </a:lnTo>
                  <a:lnTo>
                    <a:pt x="36" y="7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14" name="Freeform 220">
              <a:extLst>
                <a:ext uri="{FF2B5EF4-FFF2-40B4-BE49-F238E27FC236}">
                  <a16:creationId xmlns="" xmlns:a16="http://schemas.microsoft.com/office/drawing/2014/main" id="{47D50DF3-F560-46A4-B9F2-B11AA5ED3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8686" y="4099359"/>
              <a:ext cx="48192" cy="92282"/>
            </a:xfrm>
            <a:custGeom>
              <a:avLst/>
              <a:gdLst>
                <a:gd name="T0" fmla="*/ 23 w 33"/>
                <a:gd name="T1" fmla="*/ 6 h 60"/>
                <a:gd name="T2" fmla="*/ 21 w 33"/>
                <a:gd name="T3" fmla="*/ 17 h 60"/>
                <a:gd name="T4" fmla="*/ 8 w 33"/>
                <a:gd name="T5" fmla="*/ 27 h 60"/>
                <a:gd name="T6" fmla="*/ 0 w 33"/>
                <a:gd name="T7" fmla="*/ 39 h 60"/>
                <a:gd name="T8" fmla="*/ 2 w 33"/>
                <a:gd name="T9" fmla="*/ 59 h 60"/>
                <a:gd name="T10" fmla="*/ 17 w 33"/>
                <a:gd name="T11" fmla="*/ 44 h 60"/>
                <a:gd name="T12" fmla="*/ 27 w 33"/>
                <a:gd name="T13" fmla="*/ 24 h 60"/>
                <a:gd name="T14" fmla="*/ 32 w 33"/>
                <a:gd name="T15" fmla="*/ 11 h 60"/>
                <a:gd name="T16" fmla="*/ 27 w 33"/>
                <a:gd name="T17" fmla="*/ 0 h 60"/>
                <a:gd name="T18" fmla="*/ 23 w 33"/>
                <a:gd name="T1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60">
                  <a:moveTo>
                    <a:pt x="23" y="6"/>
                  </a:moveTo>
                  <a:lnTo>
                    <a:pt x="21" y="17"/>
                  </a:lnTo>
                  <a:lnTo>
                    <a:pt x="8" y="27"/>
                  </a:lnTo>
                  <a:lnTo>
                    <a:pt x="0" y="39"/>
                  </a:lnTo>
                  <a:lnTo>
                    <a:pt x="2" y="59"/>
                  </a:lnTo>
                  <a:lnTo>
                    <a:pt x="17" y="44"/>
                  </a:lnTo>
                  <a:lnTo>
                    <a:pt x="27" y="24"/>
                  </a:lnTo>
                  <a:lnTo>
                    <a:pt x="32" y="11"/>
                  </a:lnTo>
                  <a:lnTo>
                    <a:pt x="27" y="0"/>
                  </a:lnTo>
                  <a:lnTo>
                    <a:pt x="23" y="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15" name="Freeform 221">
              <a:extLst>
                <a:ext uri="{FF2B5EF4-FFF2-40B4-BE49-F238E27FC236}">
                  <a16:creationId xmlns="" xmlns:a16="http://schemas.microsoft.com/office/drawing/2014/main" id="{27943C6E-5352-4E62-9012-FA5BA5BF5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979" y="3912041"/>
              <a:ext cx="77108" cy="121205"/>
            </a:xfrm>
            <a:custGeom>
              <a:avLst/>
              <a:gdLst>
                <a:gd name="T0" fmla="*/ 24 w 51"/>
                <a:gd name="T1" fmla="*/ 0 h 78"/>
                <a:gd name="T2" fmla="*/ 14 w 51"/>
                <a:gd name="T3" fmla="*/ 16 h 78"/>
                <a:gd name="T4" fmla="*/ 10 w 51"/>
                <a:gd name="T5" fmla="*/ 37 h 78"/>
                <a:gd name="T6" fmla="*/ 0 w 51"/>
                <a:gd name="T7" fmla="*/ 46 h 78"/>
                <a:gd name="T8" fmla="*/ 3 w 51"/>
                <a:gd name="T9" fmla="*/ 66 h 78"/>
                <a:gd name="T10" fmla="*/ 14 w 51"/>
                <a:gd name="T11" fmla="*/ 69 h 78"/>
                <a:gd name="T12" fmla="*/ 20 w 51"/>
                <a:gd name="T13" fmla="*/ 77 h 78"/>
                <a:gd name="T14" fmla="*/ 36 w 51"/>
                <a:gd name="T15" fmla="*/ 76 h 78"/>
                <a:gd name="T16" fmla="*/ 50 w 51"/>
                <a:gd name="T17" fmla="*/ 71 h 78"/>
                <a:gd name="T18" fmla="*/ 45 w 51"/>
                <a:gd name="T19" fmla="*/ 52 h 78"/>
                <a:gd name="T20" fmla="*/ 47 w 51"/>
                <a:gd name="T21" fmla="*/ 37 h 78"/>
                <a:gd name="T22" fmla="*/ 47 w 51"/>
                <a:gd name="T23" fmla="*/ 27 h 78"/>
                <a:gd name="T24" fmla="*/ 42 w 51"/>
                <a:gd name="T25" fmla="*/ 10 h 78"/>
                <a:gd name="T26" fmla="*/ 39 w 51"/>
                <a:gd name="T27" fmla="*/ 1 h 78"/>
                <a:gd name="T28" fmla="*/ 24 w 51"/>
                <a:gd name="T2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78">
                  <a:moveTo>
                    <a:pt x="24" y="0"/>
                  </a:moveTo>
                  <a:lnTo>
                    <a:pt x="14" y="16"/>
                  </a:lnTo>
                  <a:lnTo>
                    <a:pt x="10" y="37"/>
                  </a:lnTo>
                  <a:lnTo>
                    <a:pt x="0" y="46"/>
                  </a:lnTo>
                  <a:lnTo>
                    <a:pt x="3" y="66"/>
                  </a:lnTo>
                  <a:lnTo>
                    <a:pt x="14" y="69"/>
                  </a:lnTo>
                  <a:lnTo>
                    <a:pt x="20" y="77"/>
                  </a:lnTo>
                  <a:lnTo>
                    <a:pt x="36" y="76"/>
                  </a:lnTo>
                  <a:lnTo>
                    <a:pt x="50" y="71"/>
                  </a:lnTo>
                  <a:lnTo>
                    <a:pt x="45" y="52"/>
                  </a:lnTo>
                  <a:lnTo>
                    <a:pt x="47" y="37"/>
                  </a:lnTo>
                  <a:lnTo>
                    <a:pt x="47" y="27"/>
                  </a:lnTo>
                  <a:lnTo>
                    <a:pt x="42" y="10"/>
                  </a:lnTo>
                  <a:lnTo>
                    <a:pt x="39" y="1"/>
                  </a:lnTo>
                  <a:lnTo>
                    <a:pt x="24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16" name="Freeform 222">
              <a:extLst>
                <a:ext uri="{FF2B5EF4-FFF2-40B4-BE49-F238E27FC236}">
                  <a16:creationId xmlns="" xmlns:a16="http://schemas.microsoft.com/office/drawing/2014/main" id="{9F2D4D4A-ECB1-43E5-9048-E6D219EE4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247" y="4150320"/>
              <a:ext cx="74354" cy="100545"/>
            </a:xfrm>
            <a:custGeom>
              <a:avLst/>
              <a:gdLst>
                <a:gd name="T0" fmla="*/ 28 w 48"/>
                <a:gd name="T1" fmla="*/ 0 h 66"/>
                <a:gd name="T2" fmla="*/ 14 w 48"/>
                <a:gd name="T3" fmla="*/ 10 h 66"/>
                <a:gd name="T4" fmla="*/ 0 w 48"/>
                <a:gd name="T5" fmla="*/ 26 h 66"/>
                <a:gd name="T6" fmla="*/ 8 w 48"/>
                <a:gd name="T7" fmla="*/ 38 h 66"/>
                <a:gd name="T8" fmla="*/ 18 w 48"/>
                <a:gd name="T9" fmla="*/ 52 h 66"/>
                <a:gd name="T10" fmla="*/ 29 w 48"/>
                <a:gd name="T11" fmla="*/ 65 h 66"/>
                <a:gd name="T12" fmla="*/ 38 w 48"/>
                <a:gd name="T13" fmla="*/ 52 h 66"/>
                <a:gd name="T14" fmla="*/ 47 w 48"/>
                <a:gd name="T15" fmla="*/ 45 h 66"/>
                <a:gd name="T16" fmla="*/ 47 w 48"/>
                <a:gd name="T17" fmla="*/ 18 h 66"/>
                <a:gd name="T18" fmla="*/ 41 w 48"/>
                <a:gd name="T19" fmla="*/ 7 h 66"/>
                <a:gd name="T20" fmla="*/ 28 w 48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6">
                  <a:moveTo>
                    <a:pt x="28" y="0"/>
                  </a:moveTo>
                  <a:lnTo>
                    <a:pt x="14" y="10"/>
                  </a:lnTo>
                  <a:lnTo>
                    <a:pt x="0" y="26"/>
                  </a:lnTo>
                  <a:lnTo>
                    <a:pt x="8" y="38"/>
                  </a:lnTo>
                  <a:lnTo>
                    <a:pt x="18" y="52"/>
                  </a:lnTo>
                  <a:lnTo>
                    <a:pt x="29" y="65"/>
                  </a:lnTo>
                  <a:lnTo>
                    <a:pt x="38" y="52"/>
                  </a:lnTo>
                  <a:lnTo>
                    <a:pt x="47" y="45"/>
                  </a:lnTo>
                  <a:lnTo>
                    <a:pt x="47" y="18"/>
                  </a:lnTo>
                  <a:lnTo>
                    <a:pt x="41" y="7"/>
                  </a:lnTo>
                  <a:lnTo>
                    <a:pt x="28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17" name="Freeform 223">
              <a:extLst>
                <a:ext uri="{FF2B5EF4-FFF2-40B4-BE49-F238E27FC236}">
                  <a16:creationId xmlns="" xmlns:a16="http://schemas.microsoft.com/office/drawing/2014/main" id="{A27A3494-83A7-4795-B6A5-501B15242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5273" y="4140679"/>
              <a:ext cx="145954" cy="143243"/>
            </a:xfrm>
            <a:custGeom>
              <a:avLst/>
              <a:gdLst>
                <a:gd name="T0" fmla="*/ 32 w 94"/>
                <a:gd name="T1" fmla="*/ 92 h 93"/>
                <a:gd name="T2" fmla="*/ 15 w 94"/>
                <a:gd name="T3" fmla="*/ 86 h 93"/>
                <a:gd name="T4" fmla="*/ 14 w 94"/>
                <a:gd name="T5" fmla="*/ 69 h 93"/>
                <a:gd name="T6" fmla="*/ 4 w 94"/>
                <a:gd name="T7" fmla="*/ 68 h 93"/>
                <a:gd name="T8" fmla="*/ 0 w 94"/>
                <a:gd name="T9" fmla="*/ 53 h 93"/>
                <a:gd name="T10" fmla="*/ 4 w 94"/>
                <a:gd name="T11" fmla="*/ 35 h 93"/>
                <a:gd name="T12" fmla="*/ 20 w 94"/>
                <a:gd name="T13" fmla="*/ 24 h 93"/>
                <a:gd name="T14" fmla="*/ 10 w 94"/>
                <a:gd name="T15" fmla="*/ 15 h 93"/>
                <a:gd name="T16" fmla="*/ 15 w 94"/>
                <a:gd name="T17" fmla="*/ 3 h 93"/>
                <a:gd name="T18" fmla="*/ 28 w 94"/>
                <a:gd name="T19" fmla="*/ 3 h 93"/>
                <a:gd name="T20" fmla="*/ 46 w 94"/>
                <a:gd name="T21" fmla="*/ 0 h 93"/>
                <a:gd name="T22" fmla="*/ 54 w 94"/>
                <a:gd name="T23" fmla="*/ 6 h 93"/>
                <a:gd name="T24" fmla="*/ 83 w 94"/>
                <a:gd name="T25" fmla="*/ 8 h 93"/>
                <a:gd name="T26" fmla="*/ 84 w 94"/>
                <a:gd name="T27" fmla="*/ 21 h 93"/>
                <a:gd name="T28" fmla="*/ 93 w 94"/>
                <a:gd name="T29" fmla="*/ 26 h 93"/>
                <a:gd name="T30" fmla="*/ 91 w 94"/>
                <a:gd name="T31" fmla="*/ 37 h 93"/>
                <a:gd name="T32" fmla="*/ 84 w 94"/>
                <a:gd name="T33" fmla="*/ 39 h 93"/>
                <a:gd name="T34" fmla="*/ 81 w 94"/>
                <a:gd name="T35" fmla="*/ 61 h 93"/>
                <a:gd name="T36" fmla="*/ 84 w 94"/>
                <a:gd name="T37" fmla="*/ 84 h 93"/>
                <a:gd name="T38" fmla="*/ 48 w 94"/>
                <a:gd name="T39" fmla="*/ 85 h 93"/>
                <a:gd name="T40" fmla="*/ 32 w 94"/>
                <a:gd name="T41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93">
                  <a:moveTo>
                    <a:pt x="32" y="92"/>
                  </a:moveTo>
                  <a:lnTo>
                    <a:pt x="15" y="86"/>
                  </a:lnTo>
                  <a:lnTo>
                    <a:pt x="14" y="69"/>
                  </a:lnTo>
                  <a:lnTo>
                    <a:pt x="4" y="68"/>
                  </a:lnTo>
                  <a:lnTo>
                    <a:pt x="0" y="53"/>
                  </a:lnTo>
                  <a:lnTo>
                    <a:pt x="4" y="35"/>
                  </a:lnTo>
                  <a:lnTo>
                    <a:pt x="20" y="24"/>
                  </a:lnTo>
                  <a:lnTo>
                    <a:pt x="10" y="15"/>
                  </a:lnTo>
                  <a:lnTo>
                    <a:pt x="15" y="3"/>
                  </a:lnTo>
                  <a:lnTo>
                    <a:pt x="28" y="3"/>
                  </a:lnTo>
                  <a:lnTo>
                    <a:pt x="46" y="0"/>
                  </a:lnTo>
                  <a:lnTo>
                    <a:pt x="54" y="6"/>
                  </a:lnTo>
                  <a:lnTo>
                    <a:pt x="83" y="8"/>
                  </a:lnTo>
                  <a:lnTo>
                    <a:pt x="84" y="21"/>
                  </a:lnTo>
                  <a:lnTo>
                    <a:pt x="93" y="26"/>
                  </a:lnTo>
                  <a:lnTo>
                    <a:pt x="91" y="37"/>
                  </a:lnTo>
                  <a:lnTo>
                    <a:pt x="84" y="39"/>
                  </a:lnTo>
                  <a:lnTo>
                    <a:pt x="81" y="61"/>
                  </a:lnTo>
                  <a:lnTo>
                    <a:pt x="84" y="84"/>
                  </a:lnTo>
                  <a:lnTo>
                    <a:pt x="48" y="85"/>
                  </a:lnTo>
                  <a:lnTo>
                    <a:pt x="32" y="9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18" name="Freeform 224">
              <a:extLst>
                <a:ext uri="{FF2B5EF4-FFF2-40B4-BE49-F238E27FC236}">
                  <a16:creationId xmlns="" xmlns:a16="http://schemas.microsoft.com/office/drawing/2014/main" id="{0E9C818B-DF3E-476C-920B-30D0B572BE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133" y="2969945"/>
              <a:ext cx="654038" cy="326428"/>
            </a:xfrm>
            <a:custGeom>
              <a:avLst/>
              <a:gdLst>
                <a:gd name="T0" fmla="*/ 0 w 424"/>
                <a:gd name="T1" fmla="*/ 80 h 212"/>
                <a:gd name="T2" fmla="*/ 8 w 424"/>
                <a:gd name="T3" fmla="*/ 73 h 212"/>
                <a:gd name="T4" fmla="*/ 27 w 424"/>
                <a:gd name="T5" fmla="*/ 68 h 212"/>
                <a:gd name="T6" fmla="*/ 70 w 424"/>
                <a:gd name="T7" fmla="*/ 64 h 212"/>
                <a:gd name="T8" fmla="*/ 75 w 424"/>
                <a:gd name="T9" fmla="*/ 70 h 212"/>
                <a:gd name="T10" fmla="*/ 90 w 424"/>
                <a:gd name="T11" fmla="*/ 73 h 212"/>
                <a:gd name="T12" fmla="*/ 96 w 424"/>
                <a:gd name="T13" fmla="*/ 79 h 212"/>
                <a:gd name="T14" fmla="*/ 125 w 424"/>
                <a:gd name="T15" fmla="*/ 76 h 212"/>
                <a:gd name="T16" fmla="*/ 118 w 424"/>
                <a:gd name="T17" fmla="*/ 59 h 212"/>
                <a:gd name="T18" fmla="*/ 114 w 424"/>
                <a:gd name="T19" fmla="*/ 51 h 212"/>
                <a:gd name="T20" fmla="*/ 125 w 424"/>
                <a:gd name="T21" fmla="*/ 51 h 212"/>
                <a:gd name="T22" fmla="*/ 125 w 424"/>
                <a:gd name="T23" fmla="*/ 26 h 212"/>
                <a:gd name="T24" fmla="*/ 125 w 424"/>
                <a:gd name="T25" fmla="*/ 0 h 212"/>
                <a:gd name="T26" fmla="*/ 152 w 424"/>
                <a:gd name="T27" fmla="*/ 11 h 212"/>
                <a:gd name="T28" fmla="*/ 170 w 424"/>
                <a:gd name="T29" fmla="*/ 11 h 212"/>
                <a:gd name="T30" fmla="*/ 182 w 424"/>
                <a:gd name="T31" fmla="*/ 24 h 212"/>
                <a:gd name="T32" fmla="*/ 188 w 424"/>
                <a:gd name="T33" fmla="*/ 37 h 212"/>
                <a:gd name="T34" fmla="*/ 209 w 424"/>
                <a:gd name="T35" fmla="*/ 37 h 212"/>
                <a:gd name="T36" fmla="*/ 241 w 424"/>
                <a:gd name="T37" fmla="*/ 39 h 212"/>
                <a:gd name="T38" fmla="*/ 259 w 424"/>
                <a:gd name="T39" fmla="*/ 49 h 212"/>
                <a:gd name="T40" fmla="*/ 272 w 424"/>
                <a:gd name="T41" fmla="*/ 52 h 212"/>
                <a:gd name="T42" fmla="*/ 276 w 424"/>
                <a:gd name="T43" fmla="*/ 64 h 212"/>
                <a:gd name="T44" fmla="*/ 313 w 424"/>
                <a:gd name="T45" fmla="*/ 58 h 212"/>
                <a:gd name="T46" fmla="*/ 320 w 424"/>
                <a:gd name="T47" fmla="*/ 49 h 212"/>
                <a:gd name="T48" fmla="*/ 332 w 424"/>
                <a:gd name="T49" fmla="*/ 57 h 212"/>
                <a:gd name="T50" fmla="*/ 349 w 424"/>
                <a:gd name="T51" fmla="*/ 41 h 212"/>
                <a:gd name="T52" fmla="*/ 364 w 424"/>
                <a:gd name="T53" fmla="*/ 41 h 212"/>
                <a:gd name="T54" fmla="*/ 376 w 424"/>
                <a:gd name="T55" fmla="*/ 47 h 212"/>
                <a:gd name="T56" fmla="*/ 372 w 424"/>
                <a:gd name="T57" fmla="*/ 59 h 212"/>
                <a:gd name="T58" fmla="*/ 374 w 424"/>
                <a:gd name="T59" fmla="*/ 91 h 212"/>
                <a:gd name="T60" fmla="*/ 377 w 424"/>
                <a:gd name="T61" fmla="*/ 97 h 212"/>
                <a:gd name="T62" fmla="*/ 389 w 424"/>
                <a:gd name="T63" fmla="*/ 94 h 212"/>
                <a:gd name="T64" fmla="*/ 412 w 424"/>
                <a:gd name="T65" fmla="*/ 91 h 212"/>
                <a:gd name="T66" fmla="*/ 423 w 424"/>
                <a:gd name="T67" fmla="*/ 106 h 212"/>
                <a:gd name="T68" fmla="*/ 398 w 424"/>
                <a:gd name="T69" fmla="*/ 117 h 212"/>
                <a:gd name="T70" fmla="*/ 377 w 424"/>
                <a:gd name="T71" fmla="*/ 130 h 212"/>
                <a:gd name="T72" fmla="*/ 365 w 424"/>
                <a:gd name="T73" fmla="*/ 139 h 212"/>
                <a:gd name="T74" fmla="*/ 351 w 424"/>
                <a:gd name="T75" fmla="*/ 154 h 212"/>
                <a:gd name="T76" fmla="*/ 331 w 424"/>
                <a:gd name="T77" fmla="*/ 147 h 212"/>
                <a:gd name="T78" fmla="*/ 332 w 424"/>
                <a:gd name="T79" fmla="*/ 164 h 212"/>
                <a:gd name="T80" fmla="*/ 330 w 424"/>
                <a:gd name="T81" fmla="*/ 181 h 212"/>
                <a:gd name="T82" fmla="*/ 307 w 424"/>
                <a:gd name="T83" fmla="*/ 199 h 212"/>
                <a:gd name="T84" fmla="*/ 279 w 424"/>
                <a:gd name="T85" fmla="*/ 196 h 212"/>
                <a:gd name="T86" fmla="*/ 267 w 424"/>
                <a:gd name="T87" fmla="*/ 204 h 212"/>
                <a:gd name="T88" fmla="*/ 246 w 424"/>
                <a:gd name="T89" fmla="*/ 211 h 212"/>
                <a:gd name="T90" fmla="*/ 225 w 424"/>
                <a:gd name="T91" fmla="*/ 199 h 212"/>
                <a:gd name="T92" fmla="*/ 207 w 424"/>
                <a:gd name="T93" fmla="*/ 194 h 212"/>
                <a:gd name="T94" fmla="*/ 127 w 424"/>
                <a:gd name="T95" fmla="*/ 188 h 212"/>
                <a:gd name="T96" fmla="*/ 117 w 424"/>
                <a:gd name="T97" fmla="*/ 179 h 212"/>
                <a:gd name="T98" fmla="*/ 107 w 424"/>
                <a:gd name="T99" fmla="*/ 160 h 212"/>
                <a:gd name="T100" fmla="*/ 91 w 424"/>
                <a:gd name="T101" fmla="*/ 152 h 212"/>
                <a:gd name="T102" fmla="*/ 76 w 424"/>
                <a:gd name="T103" fmla="*/ 149 h 212"/>
                <a:gd name="T104" fmla="*/ 43 w 424"/>
                <a:gd name="T105" fmla="*/ 143 h 212"/>
                <a:gd name="T106" fmla="*/ 33 w 424"/>
                <a:gd name="T107" fmla="*/ 118 h 212"/>
                <a:gd name="T108" fmla="*/ 29 w 424"/>
                <a:gd name="T109" fmla="*/ 102 h 212"/>
                <a:gd name="T110" fmla="*/ 8 w 424"/>
                <a:gd name="T111" fmla="*/ 91 h 212"/>
                <a:gd name="T112" fmla="*/ 0 w 424"/>
                <a:gd name="T113" fmla="*/ 8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4" h="212">
                  <a:moveTo>
                    <a:pt x="0" y="80"/>
                  </a:moveTo>
                  <a:lnTo>
                    <a:pt x="8" y="73"/>
                  </a:lnTo>
                  <a:lnTo>
                    <a:pt x="27" y="68"/>
                  </a:lnTo>
                  <a:lnTo>
                    <a:pt x="70" y="64"/>
                  </a:lnTo>
                  <a:lnTo>
                    <a:pt x="75" y="70"/>
                  </a:lnTo>
                  <a:lnTo>
                    <a:pt x="90" y="73"/>
                  </a:lnTo>
                  <a:lnTo>
                    <a:pt x="96" y="79"/>
                  </a:lnTo>
                  <a:lnTo>
                    <a:pt x="125" y="76"/>
                  </a:lnTo>
                  <a:lnTo>
                    <a:pt x="118" y="59"/>
                  </a:lnTo>
                  <a:lnTo>
                    <a:pt x="114" y="51"/>
                  </a:lnTo>
                  <a:lnTo>
                    <a:pt x="125" y="51"/>
                  </a:lnTo>
                  <a:lnTo>
                    <a:pt x="125" y="26"/>
                  </a:lnTo>
                  <a:lnTo>
                    <a:pt x="125" y="0"/>
                  </a:lnTo>
                  <a:lnTo>
                    <a:pt x="152" y="11"/>
                  </a:lnTo>
                  <a:lnTo>
                    <a:pt x="170" y="11"/>
                  </a:lnTo>
                  <a:lnTo>
                    <a:pt x="182" y="24"/>
                  </a:lnTo>
                  <a:lnTo>
                    <a:pt x="188" y="37"/>
                  </a:lnTo>
                  <a:lnTo>
                    <a:pt x="209" y="37"/>
                  </a:lnTo>
                  <a:lnTo>
                    <a:pt x="241" y="39"/>
                  </a:lnTo>
                  <a:lnTo>
                    <a:pt x="259" y="49"/>
                  </a:lnTo>
                  <a:lnTo>
                    <a:pt x="272" y="52"/>
                  </a:lnTo>
                  <a:lnTo>
                    <a:pt x="276" y="64"/>
                  </a:lnTo>
                  <a:lnTo>
                    <a:pt x="313" y="58"/>
                  </a:lnTo>
                  <a:lnTo>
                    <a:pt x="320" y="49"/>
                  </a:lnTo>
                  <a:lnTo>
                    <a:pt x="332" y="57"/>
                  </a:lnTo>
                  <a:lnTo>
                    <a:pt x="349" y="41"/>
                  </a:lnTo>
                  <a:lnTo>
                    <a:pt x="364" y="41"/>
                  </a:lnTo>
                  <a:lnTo>
                    <a:pt x="376" y="47"/>
                  </a:lnTo>
                  <a:lnTo>
                    <a:pt x="372" y="59"/>
                  </a:lnTo>
                  <a:lnTo>
                    <a:pt x="374" y="91"/>
                  </a:lnTo>
                  <a:lnTo>
                    <a:pt x="377" y="97"/>
                  </a:lnTo>
                  <a:lnTo>
                    <a:pt x="389" y="94"/>
                  </a:lnTo>
                  <a:lnTo>
                    <a:pt x="412" y="91"/>
                  </a:lnTo>
                  <a:lnTo>
                    <a:pt x="423" y="106"/>
                  </a:lnTo>
                  <a:lnTo>
                    <a:pt x="398" y="117"/>
                  </a:lnTo>
                  <a:lnTo>
                    <a:pt x="377" y="130"/>
                  </a:lnTo>
                  <a:lnTo>
                    <a:pt x="365" y="139"/>
                  </a:lnTo>
                  <a:lnTo>
                    <a:pt x="351" y="154"/>
                  </a:lnTo>
                  <a:lnTo>
                    <a:pt x="331" y="147"/>
                  </a:lnTo>
                  <a:lnTo>
                    <a:pt x="332" y="164"/>
                  </a:lnTo>
                  <a:lnTo>
                    <a:pt x="330" y="181"/>
                  </a:lnTo>
                  <a:lnTo>
                    <a:pt x="307" y="199"/>
                  </a:lnTo>
                  <a:lnTo>
                    <a:pt x="279" y="196"/>
                  </a:lnTo>
                  <a:lnTo>
                    <a:pt x="267" y="204"/>
                  </a:lnTo>
                  <a:lnTo>
                    <a:pt x="246" y="211"/>
                  </a:lnTo>
                  <a:lnTo>
                    <a:pt x="225" y="199"/>
                  </a:lnTo>
                  <a:lnTo>
                    <a:pt x="207" y="194"/>
                  </a:lnTo>
                  <a:lnTo>
                    <a:pt x="127" y="188"/>
                  </a:lnTo>
                  <a:lnTo>
                    <a:pt x="117" y="179"/>
                  </a:lnTo>
                  <a:lnTo>
                    <a:pt x="107" y="160"/>
                  </a:lnTo>
                  <a:lnTo>
                    <a:pt x="91" y="152"/>
                  </a:lnTo>
                  <a:lnTo>
                    <a:pt x="76" y="149"/>
                  </a:lnTo>
                  <a:lnTo>
                    <a:pt x="43" y="143"/>
                  </a:lnTo>
                  <a:lnTo>
                    <a:pt x="33" y="118"/>
                  </a:lnTo>
                  <a:lnTo>
                    <a:pt x="29" y="102"/>
                  </a:lnTo>
                  <a:lnTo>
                    <a:pt x="8" y="91"/>
                  </a:lnTo>
                  <a:lnTo>
                    <a:pt x="0" y="8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19" name="Freeform 225">
              <a:extLst>
                <a:ext uri="{FF2B5EF4-FFF2-40B4-BE49-F238E27FC236}">
                  <a16:creationId xmlns="" xmlns:a16="http://schemas.microsoft.com/office/drawing/2014/main" id="{BA3EC78B-F702-4FF1-8AF5-DE20EDE1F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1879" y="4154452"/>
              <a:ext cx="45438" cy="92282"/>
            </a:xfrm>
            <a:custGeom>
              <a:avLst/>
              <a:gdLst>
                <a:gd name="T0" fmla="*/ 9 w 29"/>
                <a:gd name="T1" fmla="*/ 0 h 60"/>
                <a:gd name="T2" fmla="*/ 1 w 29"/>
                <a:gd name="T3" fmla="*/ 17 h 60"/>
                <a:gd name="T4" fmla="*/ 0 w 29"/>
                <a:gd name="T5" fmla="*/ 40 h 60"/>
                <a:gd name="T6" fmla="*/ 8 w 29"/>
                <a:gd name="T7" fmla="*/ 59 h 60"/>
                <a:gd name="T8" fmla="*/ 28 w 29"/>
                <a:gd name="T9" fmla="*/ 56 h 60"/>
                <a:gd name="T10" fmla="*/ 28 w 29"/>
                <a:gd name="T11" fmla="*/ 19 h 60"/>
                <a:gd name="T12" fmla="*/ 22 w 29"/>
                <a:gd name="T13" fmla="*/ 11 h 60"/>
                <a:gd name="T14" fmla="*/ 9 w 29"/>
                <a:gd name="T1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60">
                  <a:moveTo>
                    <a:pt x="9" y="0"/>
                  </a:moveTo>
                  <a:lnTo>
                    <a:pt x="1" y="17"/>
                  </a:lnTo>
                  <a:lnTo>
                    <a:pt x="0" y="40"/>
                  </a:lnTo>
                  <a:lnTo>
                    <a:pt x="8" y="59"/>
                  </a:lnTo>
                  <a:lnTo>
                    <a:pt x="28" y="56"/>
                  </a:lnTo>
                  <a:lnTo>
                    <a:pt x="28" y="19"/>
                  </a:lnTo>
                  <a:lnTo>
                    <a:pt x="22" y="11"/>
                  </a:lnTo>
                  <a:lnTo>
                    <a:pt x="9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20" name="Freeform 226">
              <a:extLst>
                <a:ext uri="{FF2B5EF4-FFF2-40B4-BE49-F238E27FC236}">
                  <a16:creationId xmlns="" xmlns:a16="http://schemas.microsoft.com/office/drawing/2014/main" id="{A2837AD0-76BB-4B7E-B704-0D93DEBE8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873" y="4023605"/>
              <a:ext cx="176246" cy="130847"/>
            </a:xfrm>
            <a:custGeom>
              <a:avLst/>
              <a:gdLst>
                <a:gd name="T0" fmla="*/ 113 w 114"/>
                <a:gd name="T1" fmla="*/ 42 h 84"/>
                <a:gd name="T2" fmla="*/ 109 w 114"/>
                <a:gd name="T3" fmla="*/ 57 h 84"/>
                <a:gd name="T4" fmla="*/ 93 w 114"/>
                <a:gd name="T5" fmla="*/ 62 h 84"/>
                <a:gd name="T6" fmla="*/ 82 w 114"/>
                <a:gd name="T7" fmla="*/ 77 h 84"/>
                <a:gd name="T8" fmla="*/ 75 w 114"/>
                <a:gd name="T9" fmla="*/ 78 h 84"/>
                <a:gd name="T10" fmla="*/ 63 w 114"/>
                <a:gd name="T11" fmla="*/ 75 h 84"/>
                <a:gd name="T12" fmla="*/ 52 w 114"/>
                <a:gd name="T13" fmla="*/ 69 h 84"/>
                <a:gd name="T14" fmla="*/ 45 w 114"/>
                <a:gd name="T15" fmla="*/ 69 h 84"/>
                <a:gd name="T16" fmla="*/ 37 w 114"/>
                <a:gd name="T17" fmla="*/ 83 h 84"/>
                <a:gd name="T18" fmla="*/ 8 w 114"/>
                <a:gd name="T19" fmla="*/ 81 h 84"/>
                <a:gd name="T20" fmla="*/ 0 w 114"/>
                <a:gd name="T21" fmla="*/ 75 h 84"/>
                <a:gd name="T22" fmla="*/ 4 w 114"/>
                <a:gd name="T23" fmla="*/ 56 h 84"/>
                <a:gd name="T24" fmla="*/ 14 w 114"/>
                <a:gd name="T25" fmla="*/ 42 h 84"/>
                <a:gd name="T26" fmla="*/ 19 w 114"/>
                <a:gd name="T27" fmla="*/ 30 h 84"/>
                <a:gd name="T28" fmla="*/ 23 w 114"/>
                <a:gd name="T29" fmla="*/ 23 h 84"/>
                <a:gd name="T30" fmla="*/ 41 w 114"/>
                <a:gd name="T31" fmla="*/ 17 h 84"/>
                <a:gd name="T32" fmla="*/ 49 w 114"/>
                <a:gd name="T33" fmla="*/ 9 h 84"/>
                <a:gd name="T34" fmla="*/ 57 w 114"/>
                <a:gd name="T35" fmla="*/ 0 h 84"/>
                <a:gd name="T36" fmla="*/ 81 w 114"/>
                <a:gd name="T37" fmla="*/ 1 h 84"/>
                <a:gd name="T38" fmla="*/ 85 w 114"/>
                <a:gd name="T39" fmla="*/ 9 h 84"/>
                <a:gd name="T40" fmla="*/ 94 w 114"/>
                <a:gd name="T41" fmla="*/ 14 h 84"/>
                <a:gd name="T42" fmla="*/ 95 w 114"/>
                <a:gd name="T43" fmla="*/ 30 h 84"/>
                <a:gd name="T44" fmla="*/ 105 w 114"/>
                <a:gd name="T45" fmla="*/ 30 h 84"/>
                <a:gd name="T46" fmla="*/ 113 w 114"/>
                <a:gd name="T47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4" h="84">
                  <a:moveTo>
                    <a:pt x="113" y="42"/>
                  </a:moveTo>
                  <a:lnTo>
                    <a:pt x="109" y="57"/>
                  </a:lnTo>
                  <a:lnTo>
                    <a:pt x="93" y="62"/>
                  </a:lnTo>
                  <a:lnTo>
                    <a:pt x="82" y="77"/>
                  </a:lnTo>
                  <a:lnTo>
                    <a:pt x="75" y="78"/>
                  </a:lnTo>
                  <a:lnTo>
                    <a:pt x="63" y="75"/>
                  </a:lnTo>
                  <a:lnTo>
                    <a:pt x="52" y="69"/>
                  </a:lnTo>
                  <a:lnTo>
                    <a:pt x="45" y="69"/>
                  </a:lnTo>
                  <a:lnTo>
                    <a:pt x="37" y="83"/>
                  </a:lnTo>
                  <a:lnTo>
                    <a:pt x="8" y="81"/>
                  </a:lnTo>
                  <a:lnTo>
                    <a:pt x="0" y="75"/>
                  </a:lnTo>
                  <a:lnTo>
                    <a:pt x="4" y="56"/>
                  </a:lnTo>
                  <a:lnTo>
                    <a:pt x="14" y="42"/>
                  </a:lnTo>
                  <a:lnTo>
                    <a:pt x="19" y="30"/>
                  </a:lnTo>
                  <a:lnTo>
                    <a:pt x="23" y="23"/>
                  </a:lnTo>
                  <a:lnTo>
                    <a:pt x="41" y="17"/>
                  </a:lnTo>
                  <a:lnTo>
                    <a:pt x="49" y="9"/>
                  </a:lnTo>
                  <a:lnTo>
                    <a:pt x="57" y="0"/>
                  </a:lnTo>
                  <a:lnTo>
                    <a:pt x="81" y="1"/>
                  </a:lnTo>
                  <a:lnTo>
                    <a:pt x="85" y="9"/>
                  </a:lnTo>
                  <a:lnTo>
                    <a:pt x="94" y="14"/>
                  </a:lnTo>
                  <a:lnTo>
                    <a:pt x="95" y="30"/>
                  </a:lnTo>
                  <a:lnTo>
                    <a:pt x="105" y="30"/>
                  </a:lnTo>
                  <a:lnTo>
                    <a:pt x="113" y="4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21" name="Freeform 227">
              <a:extLst>
                <a:ext uri="{FF2B5EF4-FFF2-40B4-BE49-F238E27FC236}">
                  <a16:creationId xmlns="" xmlns:a16="http://schemas.microsoft.com/office/drawing/2014/main" id="{306E38FE-231D-4DBB-A58D-42B067F08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450" y="4080076"/>
              <a:ext cx="173493" cy="143243"/>
            </a:xfrm>
            <a:custGeom>
              <a:avLst/>
              <a:gdLst>
                <a:gd name="T0" fmla="*/ 0 w 113"/>
                <a:gd name="T1" fmla="*/ 15 h 93"/>
                <a:gd name="T2" fmla="*/ 8 w 113"/>
                <a:gd name="T3" fmla="*/ 6 h 93"/>
                <a:gd name="T4" fmla="*/ 25 w 113"/>
                <a:gd name="T5" fmla="*/ 0 h 93"/>
                <a:gd name="T6" fmla="*/ 45 w 113"/>
                <a:gd name="T7" fmla="*/ 3 h 93"/>
                <a:gd name="T8" fmla="*/ 61 w 113"/>
                <a:gd name="T9" fmla="*/ 3 h 93"/>
                <a:gd name="T10" fmla="*/ 76 w 113"/>
                <a:gd name="T11" fmla="*/ 8 h 93"/>
                <a:gd name="T12" fmla="*/ 92 w 113"/>
                <a:gd name="T13" fmla="*/ 11 h 93"/>
                <a:gd name="T14" fmla="*/ 103 w 113"/>
                <a:gd name="T15" fmla="*/ 23 h 93"/>
                <a:gd name="T16" fmla="*/ 107 w 113"/>
                <a:gd name="T17" fmla="*/ 42 h 93"/>
                <a:gd name="T18" fmla="*/ 102 w 113"/>
                <a:gd name="T19" fmla="*/ 54 h 93"/>
                <a:gd name="T20" fmla="*/ 112 w 113"/>
                <a:gd name="T21" fmla="*/ 62 h 93"/>
                <a:gd name="T22" fmla="*/ 96 w 113"/>
                <a:gd name="T23" fmla="*/ 74 h 93"/>
                <a:gd name="T24" fmla="*/ 92 w 113"/>
                <a:gd name="T25" fmla="*/ 92 h 93"/>
                <a:gd name="T26" fmla="*/ 81 w 113"/>
                <a:gd name="T27" fmla="*/ 89 h 93"/>
                <a:gd name="T28" fmla="*/ 72 w 113"/>
                <a:gd name="T29" fmla="*/ 72 h 93"/>
                <a:gd name="T30" fmla="*/ 68 w 113"/>
                <a:gd name="T31" fmla="*/ 55 h 93"/>
                <a:gd name="T32" fmla="*/ 52 w 113"/>
                <a:gd name="T33" fmla="*/ 46 h 93"/>
                <a:gd name="T34" fmla="*/ 40 w 113"/>
                <a:gd name="T35" fmla="*/ 52 h 93"/>
                <a:gd name="T36" fmla="*/ 25 w 113"/>
                <a:gd name="T37" fmla="*/ 56 h 93"/>
                <a:gd name="T38" fmla="*/ 7 w 113"/>
                <a:gd name="T39" fmla="*/ 37 h 93"/>
                <a:gd name="T40" fmla="*/ 0 w 113"/>
                <a:gd name="T41" fmla="*/ 1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93">
                  <a:moveTo>
                    <a:pt x="0" y="15"/>
                  </a:moveTo>
                  <a:lnTo>
                    <a:pt x="8" y="6"/>
                  </a:lnTo>
                  <a:lnTo>
                    <a:pt x="25" y="0"/>
                  </a:lnTo>
                  <a:lnTo>
                    <a:pt x="45" y="3"/>
                  </a:lnTo>
                  <a:lnTo>
                    <a:pt x="61" y="3"/>
                  </a:lnTo>
                  <a:lnTo>
                    <a:pt x="76" y="8"/>
                  </a:lnTo>
                  <a:lnTo>
                    <a:pt x="92" y="11"/>
                  </a:lnTo>
                  <a:lnTo>
                    <a:pt x="103" y="23"/>
                  </a:lnTo>
                  <a:lnTo>
                    <a:pt x="107" y="42"/>
                  </a:lnTo>
                  <a:lnTo>
                    <a:pt x="102" y="54"/>
                  </a:lnTo>
                  <a:lnTo>
                    <a:pt x="112" y="62"/>
                  </a:lnTo>
                  <a:lnTo>
                    <a:pt x="96" y="74"/>
                  </a:lnTo>
                  <a:lnTo>
                    <a:pt x="92" y="92"/>
                  </a:lnTo>
                  <a:lnTo>
                    <a:pt x="81" y="89"/>
                  </a:lnTo>
                  <a:lnTo>
                    <a:pt x="72" y="72"/>
                  </a:lnTo>
                  <a:lnTo>
                    <a:pt x="68" y="55"/>
                  </a:lnTo>
                  <a:lnTo>
                    <a:pt x="52" y="46"/>
                  </a:lnTo>
                  <a:lnTo>
                    <a:pt x="40" y="52"/>
                  </a:lnTo>
                  <a:lnTo>
                    <a:pt x="25" y="56"/>
                  </a:lnTo>
                  <a:lnTo>
                    <a:pt x="7" y="37"/>
                  </a:lnTo>
                  <a:lnTo>
                    <a:pt x="0" y="15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22" name="Freeform 228">
              <a:extLst>
                <a:ext uri="{FF2B5EF4-FFF2-40B4-BE49-F238E27FC236}">
                  <a16:creationId xmlns="" xmlns:a16="http://schemas.microsoft.com/office/drawing/2014/main" id="{6AF6AC0C-7908-4E57-8CBE-2EFE65E76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1949" y="4129660"/>
              <a:ext cx="81239" cy="147374"/>
            </a:xfrm>
            <a:custGeom>
              <a:avLst/>
              <a:gdLst>
                <a:gd name="T0" fmla="*/ 2 w 53"/>
                <a:gd name="T1" fmla="*/ 91 h 95"/>
                <a:gd name="T2" fmla="*/ 0 w 53"/>
                <a:gd name="T3" fmla="*/ 68 h 95"/>
                <a:gd name="T4" fmla="*/ 2 w 53"/>
                <a:gd name="T5" fmla="*/ 45 h 95"/>
                <a:gd name="T6" fmla="*/ 10 w 53"/>
                <a:gd name="T7" fmla="*/ 44 h 95"/>
                <a:gd name="T8" fmla="*/ 12 w 53"/>
                <a:gd name="T9" fmla="*/ 32 h 95"/>
                <a:gd name="T10" fmla="*/ 2 w 53"/>
                <a:gd name="T11" fmla="*/ 27 h 95"/>
                <a:gd name="T12" fmla="*/ 2 w 53"/>
                <a:gd name="T13" fmla="*/ 14 h 95"/>
                <a:gd name="T14" fmla="*/ 9 w 53"/>
                <a:gd name="T15" fmla="*/ 0 h 95"/>
                <a:gd name="T16" fmla="*/ 17 w 53"/>
                <a:gd name="T17" fmla="*/ 0 h 95"/>
                <a:gd name="T18" fmla="*/ 27 w 53"/>
                <a:gd name="T19" fmla="*/ 6 h 95"/>
                <a:gd name="T20" fmla="*/ 39 w 53"/>
                <a:gd name="T21" fmla="*/ 9 h 95"/>
                <a:gd name="T22" fmla="*/ 40 w 53"/>
                <a:gd name="T23" fmla="*/ 23 h 95"/>
                <a:gd name="T24" fmla="*/ 46 w 53"/>
                <a:gd name="T25" fmla="*/ 26 h 95"/>
                <a:gd name="T26" fmla="*/ 45 w 53"/>
                <a:gd name="T27" fmla="*/ 39 h 95"/>
                <a:gd name="T28" fmla="*/ 48 w 53"/>
                <a:gd name="T29" fmla="*/ 60 h 95"/>
                <a:gd name="T30" fmla="*/ 52 w 53"/>
                <a:gd name="T31" fmla="*/ 79 h 95"/>
                <a:gd name="T32" fmla="*/ 46 w 53"/>
                <a:gd name="T33" fmla="*/ 86 h 95"/>
                <a:gd name="T34" fmla="*/ 35 w 53"/>
                <a:gd name="T35" fmla="*/ 86 h 95"/>
                <a:gd name="T36" fmla="*/ 29 w 53"/>
                <a:gd name="T37" fmla="*/ 93 h 95"/>
                <a:gd name="T38" fmla="*/ 18 w 53"/>
                <a:gd name="T39" fmla="*/ 94 h 95"/>
                <a:gd name="T40" fmla="*/ 2 w 53"/>
                <a:gd name="T41" fmla="*/ 9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" h="95">
                  <a:moveTo>
                    <a:pt x="2" y="91"/>
                  </a:moveTo>
                  <a:lnTo>
                    <a:pt x="0" y="68"/>
                  </a:lnTo>
                  <a:lnTo>
                    <a:pt x="2" y="45"/>
                  </a:lnTo>
                  <a:lnTo>
                    <a:pt x="10" y="44"/>
                  </a:lnTo>
                  <a:lnTo>
                    <a:pt x="12" y="32"/>
                  </a:lnTo>
                  <a:lnTo>
                    <a:pt x="2" y="27"/>
                  </a:lnTo>
                  <a:lnTo>
                    <a:pt x="2" y="14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7" y="6"/>
                  </a:lnTo>
                  <a:lnTo>
                    <a:pt x="39" y="9"/>
                  </a:lnTo>
                  <a:lnTo>
                    <a:pt x="40" y="23"/>
                  </a:lnTo>
                  <a:lnTo>
                    <a:pt x="46" y="26"/>
                  </a:lnTo>
                  <a:lnTo>
                    <a:pt x="45" y="39"/>
                  </a:lnTo>
                  <a:lnTo>
                    <a:pt x="48" y="60"/>
                  </a:lnTo>
                  <a:lnTo>
                    <a:pt x="52" y="79"/>
                  </a:lnTo>
                  <a:lnTo>
                    <a:pt x="46" y="86"/>
                  </a:lnTo>
                  <a:lnTo>
                    <a:pt x="35" y="86"/>
                  </a:lnTo>
                  <a:lnTo>
                    <a:pt x="29" y="93"/>
                  </a:lnTo>
                  <a:lnTo>
                    <a:pt x="18" y="94"/>
                  </a:lnTo>
                  <a:lnTo>
                    <a:pt x="2" y="91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23" name="Freeform 229">
              <a:extLst>
                <a:ext uri="{FF2B5EF4-FFF2-40B4-BE49-F238E27FC236}">
                  <a16:creationId xmlns="" xmlns:a16="http://schemas.microsoft.com/office/drawing/2014/main" id="{FF2BAA5D-C88F-45A8-971D-68854E224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3457" y="4431297"/>
              <a:ext cx="243716" cy="269957"/>
            </a:xfrm>
            <a:custGeom>
              <a:avLst/>
              <a:gdLst>
                <a:gd name="T0" fmla="*/ 156 w 157"/>
                <a:gd name="T1" fmla="*/ 154 h 175"/>
                <a:gd name="T2" fmla="*/ 139 w 157"/>
                <a:gd name="T3" fmla="*/ 158 h 175"/>
                <a:gd name="T4" fmla="*/ 136 w 157"/>
                <a:gd name="T5" fmla="*/ 165 h 175"/>
                <a:gd name="T6" fmla="*/ 119 w 157"/>
                <a:gd name="T7" fmla="*/ 165 h 175"/>
                <a:gd name="T8" fmla="*/ 116 w 157"/>
                <a:gd name="T9" fmla="*/ 174 h 175"/>
                <a:gd name="T10" fmla="*/ 86 w 157"/>
                <a:gd name="T11" fmla="*/ 171 h 175"/>
                <a:gd name="T12" fmla="*/ 84 w 157"/>
                <a:gd name="T13" fmla="*/ 163 h 175"/>
                <a:gd name="T14" fmla="*/ 71 w 157"/>
                <a:gd name="T15" fmla="*/ 154 h 175"/>
                <a:gd name="T16" fmla="*/ 60 w 157"/>
                <a:gd name="T17" fmla="*/ 146 h 175"/>
                <a:gd name="T18" fmla="*/ 53 w 157"/>
                <a:gd name="T19" fmla="*/ 143 h 175"/>
                <a:gd name="T20" fmla="*/ 44 w 157"/>
                <a:gd name="T21" fmla="*/ 129 h 175"/>
                <a:gd name="T22" fmla="*/ 31 w 157"/>
                <a:gd name="T23" fmla="*/ 122 h 175"/>
                <a:gd name="T24" fmla="*/ 21 w 157"/>
                <a:gd name="T25" fmla="*/ 112 h 175"/>
                <a:gd name="T26" fmla="*/ 19 w 157"/>
                <a:gd name="T27" fmla="*/ 104 h 175"/>
                <a:gd name="T28" fmla="*/ 8 w 157"/>
                <a:gd name="T29" fmla="*/ 105 h 175"/>
                <a:gd name="T30" fmla="*/ 9 w 157"/>
                <a:gd name="T31" fmla="*/ 97 h 175"/>
                <a:gd name="T32" fmla="*/ 8 w 157"/>
                <a:gd name="T33" fmla="*/ 87 h 175"/>
                <a:gd name="T34" fmla="*/ 4 w 157"/>
                <a:gd name="T35" fmla="*/ 78 h 175"/>
                <a:gd name="T36" fmla="*/ 3 w 157"/>
                <a:gd name="T37" fmla="*/ 70 h 175"/>
                <a:gd name="T38" fmla="*/ 4 w 157"/>
                <a:gd name="T39" fmla="*/ 57 h 175"/>
                <a:gd name="T40" fmla="*/ 0 w 157"/>
                <a:gd name="T41" fmla="*/ 46 h 175"/>
                <a:gd name="T42" fmla="*/ 8 w 157"/>
                <a:gd name="T43" fmla="*/ 45 h 175"/>
                <a:gd name="T44" fmla="*/ 19 w 157"/>
                <a:gd name="T45" fmla="*/ 43 h 175"/>
                <a:gd name="T46" fmla="*/ 18 w 157"/>
                <a:gd name="T47" fmla="*/ 26 h 175"/>
                <a:gd name="T48" fmla="*/ 14 w 157"/>
                <a:gd name="T49" fmla="*/ 19 h 175"/>
                <a:gd name="T50" fmla="*/ 11 w 157"/>
                <a:gd name="T51" fmla="*/ 4 h 175"/>
                <a:gd name="T52" fmla="*/ 18 w 157"/>
                <a:gd name="T53" fmla="*/ 0 h 175"/>
                <a:gd name="T54" fmla="*/ 33 w 157"/>
                <a:gd name="T55" fmla="*/ 1 h 175"/>
                <a:gd name="T56" fmla="*/ 63 w 157"/>
                <a:gd name="T57" fmla="*/ 0 h 175"/>
                <a:gd name="T58" fmla="*/ 74 w 157"/>
                <a:gd name="T59" fmla="*/ 0 h 175"/>
                <a:gd name="T60" fmla="*/ 103 w 157"/>
                <a:gd name="T61" fmla="*/ 24 h 175"/>
                <a:gd name="T62" fmla="*/ 118 w 157"/>
                <a:gd name="T63" fmla="*/ 28 h 175"/>
                <a:gd name="T64" fmla="*/ 119 w 157"/>
                <a:gd name="T65" fmla="*/ 41 h 175"/>
                <a:gd name="T66" fmla="*/ 141 w 157"/>
                <a:gd name="T67" fmla="*/ 52 h 175"/>
                <a:gd name="T68" fmla="*/ 142 w 157"/>
                <a:gd name="T69" fmla="*/ 60 h 175"/>
                <a:gd name="T70" fmla="*/ 142 w 157"/>
                <a:gd name="T71" fmla="*/ 71 h 175"/>
                <a:gd name="T72" fmla="*/ 137 w 157"/>
                <a:gd name="T73" fmla="*/ 77 h 175"/>
                <a:gd name="T74" fmla="*/ 135 w 157"/>
                <a:gd name="T75" fmla="*/ 88 h 175"/>
                <a:gd name="T76" fmla="*/ 143 w 157"/>
                <a:gd name="T77" fmla="*/ 90 h 175"/>
                <a:gd name="T78" fmla="*/ 142 w 157"/>
                <a:gd name="T79" fmla="*/ 106 h 175"/>
                <a:gd name="T80" fmla="*/ 145 w 157"/>
                <a:gd name="T81" fmla="*/ 122 h 175"/>
                <a:gd name="T82" fmla="*/ 146 w 157"/>
                <a:gd name="T83" fmla="*/ 140 h 175"/>
                <a:gd name="T84" fmla="*/ 152 w 157"/>
                <a:gd name="T85" fmla="*/ 146 h 175"/>
                <a:gd name="T86" fmla="*/ 156 w 157"/>
                <a:gd name="T87" fmla="*/ 15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7" h="175">
                  <a:moveTo>
                    <a:pt x="156" y="154"/>
                  </a:moveTo>
                  <a:lnTo>
                    <a:pt x="139" y="158"/>
                  </a:lnTo>
                  <a:lnTo>
                    <a:pt x="136" y="165"/>
                  </a:lnTo>
                  <a:lnTo>
                    <a:pt x="119" y="165"/>
                  </a:lnTo>
                  <a:lnTo>
                    <a:pt x="116" y="174"/>
                  </a:lnTo>
                  <a:lnTo>
                    <a:pt x="86" y="171"/>
                  </a:lnTo>
                  <a:lnTo>
                    <a:pt x="84" y="163"/>
                  </a:lnTo>
                  <a:lnTo>
                    <a:pt x="71" y="154"/>
                  </a:lnTo>
                  <a:lnTo>
                    <a:pt x="60" y="146"/>
                  </a:lnTo>
                  <a:lnTo>
                    <a:pt x="53" y="143"/>
                  </a:lnTo>
                  <a:lnTo>
                    <a:pt x="44" y="129"/>
                  </a:lnTo>
                  <a:lnTo>
                    <a:pt x="31" y="122"/>
                  </a:lnTo>
                  <a:lnTo>
                    <a:pt x="21" y="112"/>
                  </a:lnTo>
                  <a:lnTo>
                    <a:pt x="19" y="104"/>
                  </a:lnTo>
                  <a:lnTo>
                    <a:pt x="8" y="105"/>
                  </a:lnTo>
                  <a:lnTo>
                    <a:pt x="9" y="97"/>
                  </a:lnTo>
                  <a:lnTo>
                    <a:pt x="8" y="87"/>
                  </a:lnTo>
                  <a:lnTo>
                    <a:pt x="4" y="78"/>
                  </a:lnTo>
                  <a:lnTo>
                    <a:pt x="3" y="70"/>
                  </a:lnTo>
                  <a:lnTo>
                    <a:pt x="4" y="57"/>
                  </a:lnTo>
                  <a:lnTo>
                    <a:pt x="0" y="46"/>
                  </a:lnTo>
                  <a:lnTo>
                    <a:pt x="8" y="45"/>
                  </a:lnTo>
                  <a:lnTo>
                    <a:pt x="19" y="43"/>
                  </a:lnTo>
                  <a:lnTo>
                    <a:pt x="18" y="26"/>
                  </a:lnTo>
                  <a:lnTo>
                    <a:pt x="14" y="19"/>
                  </a:lnTo>
                  <a:lnTo>
                    <a:pt x="11" y="4"/>
                  </a:lnTo>
                  <a:lnTo>
                    <a:pt x="18" y="0"/>
                  </a:lnTo>
                  <a:lnTo>
                    <a:pt x="33" y="1"/>
                  </a:lnTo>
                  <a:lnTo>
                    <a:pt x="63" y="0"/>
                  </a:lnTo>
                  <a:lnTo>
                    <a:pt x="74" y="0"/>
                  </a:lnTo>
                  <a:lnTo>
                    <a:pt x="103" y="24"/>
                  </a:lnTo>
                  <a:lnTo>
                    <a:pt x="118" y="28"/>
                  </a:lnTo>
                  <a:lnTo>
                    <a:pt x="119" y="41"/>
                  </a:lnTo>
                  <a:lnTo>
                    <a:pt x="141" y="52"/>
                  </a:lnTo>
                  <a:lnTo>
                    <a:pt x="142" y="60"/>
                  </a:lnTo>
                  <a:lnTo>
                    <a:pt x="142" y="71"/>
                  </a:lnTo>
                  <a:lnTo>
                    <a:pt x="137" y="77"/>
                  </a:lnTo>
                  <a:lnTo>
                    <a:pt x="135" y="88"/>
                  </a:lnTo>
                  <a:lnTo>
                    <a:pt x="143" y="90"/>
                  </a:lnTo>
                  <a:lnTo>
                    <a:pt x="142" y="106"/>
                  </a:lnTo>
                  <a:lnTo>
                    <a:pt x="145" y="122"/>
                  </a:lnTo>
                  <a:lnTo>
                    <a:pt x="146" y="140"/>
                  </a:lnTo>
                  <a:lnTo>
                    <a:pt x="152" y="146"/>
                  </a:lnTo>
                  <a:lnTo>
                    <a:pt x="156" y="15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24" name="Freeform 230">
              <a:extLst>
                <a:ext uri="{FF2B5EF4-FFF2-40B4-BE49-F238E27FC236}">
                  <a16:creationId xmlns="" xmlns:a16="http://schemas.microsoft.com/office/drawing/2014/main" id="{EEE358E8-53D6-4841-B655-E83FCE3E6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3457" y="4301827"/>
              <a:ext cx="110153" cy="137733"/>
            </a:xfrm>
            <a:custGeom>
              <a:avLst/>
              <a:gdLst>
                <a:gd name="T0" fmla="*/ 61 w 71"/>
                <a:gd name="T1" fmla="*/ 0 h 89"/>
                <a:gd name="T2" fmla="*/ 70 w 71"/>
                <a:gd name="T3" fmla="*/ 14 h 89"/>
                <a:gd name="T4" fmla="*/ 70 w 71"/>
                <a:gd name="T5" fmla="*/ 41 h 89"/>
                <a:gd name="T6" fmla="*/ 61 w 71"/>
                <a:gd name="T7" fmla="*/ 58 h 89"/>
                <a:gd name="T8" fmla="*/ 59 w 71"/>
                <a:gd name="T9" fmla="*/ 74 h 89"/>
                <a:gd name="T10" fmla="*/ 63 w 71"/>
                <a:gd name="T11" fmla="*/ 84 h 89"/>
                <a:gd name="T12" fmla="*/ 33 w 71"/>
                <a:gd name="T13" fmla="*/ 85 h 89"/>
                <a:gd name="T14" fmla="*/ 18 w 71"/>
                <a:gd name="T15" fmla="*/ 84 h 89"/>
                <a:gd name="T16" fmla="*/ 11 w 71"/>
                <a:gd name="T17" fmla="*/ 88 h 89"/>
                <a:gd name="T18" fmla="*/ 0 w 71"/>
                <a:gd name="T19" fmla="*/ 84 h 89"/>
                <a:gd name="T20" fmla="*/ 4 w 71"/>
                <a:gd name="T21" fmla="*/ 49 h 89"/>
                <a:gd name="T22" fmla="*/ 19 w 71"/>
                <a:gd name="T23" fmla="*/ 43 h 89"/>
                <a:gd name="T24" fmla="*/ 27 w 71"/>
                <a:gd name="T25" fmla="*/ 39 h 89"/>
                <a:gd name="T26" fmla="*/ 28 w 71"/>
                <a:gd name="T27" fmla="*/ 30 h 89"/>
                <a:gd name="T28" fmla="*/ 19 w 71"/>
                <a:gd name="T29" fmla="*/ 30 h 89"/>
                <a:gd name="T30" fmla="*/ 19 w 71"/>
                <a:gd name="T31" fmla="*/ 23 h 89"/>
                <a:gd name="T32" fmla="*/ 15 w 71"/>
                <a:gd name="T33" fmla="*/ 4 h 89"/>
                <a:gd name="T34" fmla="*/ 31 w 71"/>
                <a:gd name="T35" fmla="*/ 4 h 89"/>
                <a:gd name="T36" fmla="*/ 44 w 71"/>
                <a:gd name="T37" fmla="*/ 5 h 89"/>
                <a:gd name="T38" fmla="*/ 61 w 71"/>
                <a:gd name="T3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9">
                  <a:moveTo>
                    <a:pt x="61" y="0"/>
                  </a:moveTo>
                  <a:lnTo>
                    <a:pt x="70" y="14"/>
                  </a:lnTo>
                  <a:lnTo>
                    <a:pt x="70" y="41"/>
                  </a:lnTo>
                  <a:lnTo>
                    <a:pt x="61" y="58"/>
                  </a:lnTo>
                  <a:lnTo>
                    <a:pt x="59" y="74"/>
                  </a:lnTo>
                  <a:lnTo>
                    <a:pt x="63" y="84"/>
                  </a:lnTo>
                  <a:lnTo>
                    <a:pt x="33" y="85"/>
                  </a:lnTo>
                  <a:lnTo>
                    <a:pt x="18" y="84"/>
                  </a:lnTo>
                  <a:lnTo>
                    <a:pt x="11" y="88"/>
                  </a:lnTo>
                  <a:lnTo>
                    <a:pt x="0" y="84"/>
                  </a:lnTo>
                  <a:lnTo>
                    <a:pt x="4" y="49"/>
                  </a:lnTo>
                  <a:lnTo>
                    <a:pt x="19" y="43"/>
                  </a:lnTo>
                  <a:lnTo>
                    <a:pt x="27" y="39"/>
                  </a:lnTo>
                  <a:lnTo>
                    <a:pt x="28" y="30"/>
                  </a:lnTo>
                  <a:lnTo>
                    <a:pt x="19" y="30"/>
                  </a:lnTo>
                  <a:lnTo>
                    <a:pt x="19" y="23"/>
                  </a:lnTo>
                  <a:lnTo>
                    <a:pt x="15" y="4"/>
                  </a:lnTo>
                  <a:lnTo>
                    <a:pt x="31" y="4"/>
                  </a:lnTo>
                  <a:lnTo>
                    <a:pt x="44" y="5"/>
                  </a:lnTo>
                  <a:lnTo>
                    <a:pt x="61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25" name="Freeform 231">
              <a:extLst>
                <a:ext uri="{FF2B5EF4-FFF2-40B4-BE49-F238E27FC236}">
                  <a16:creationId xmlns="" xmlns:a16="http://schemas.microsoft.com/office/drawing/2014/main" id="{00FC99DD-2C2C-401F-A4BC-83075C05E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726" y="3912041"/>
              <a:ext cx="227192" cy="170789"/>
            </a:xfrm>
            <a:custGeom>
              <a:avLst/>
              <a:gdLst>
                <a:gd name="T0" fmla="*/ 51 w 147"/>
                <a:gd name="T1" fmla="*/ 59 h 110"/>
                <a:gd name="T2" fmla="*/ 51 w 147"/>
                <a:gd name="T3" fmla="*/ 46 h 110"/>
                <a:gd name="T4" fmla="*/ 51 w 147"/>
                <a:gd name="T5" fmla="*/ 36 h 110"/>
                <a:gd name="T6" fmla="*/ 45 w 147"/>
                <a:gd name="T7" fmla="*/ 34 h 110"/>
                <a:gd name="T8" fmla="*/ 28 w 147"/>
                <a:gd name="T9" fmla="*/ 33 h 110"/>
                <a:gd name="T10" fmla="*/ 11 w 147"/>
                <a:gd name="T11" fmla="*/ 34 h 110"/>
                <a:gd name="T12" fmla="*/ 0 w 147"/>
                <a:gd name="T13" fmla="*/ 41 h 110"/>
                <a:gd name="T14" fmla="*/ 2 w 147"/>
                <a:gd name="T15" fmla="*/ 74 h 110"/>
                <a:gd name="T16" fmla="*/ 2 w 147"/>
                <a:gd name="T17" fmla="*/ 91 h 110"/>
                <a:gd name="T18" fmla="*/ 8 w 147"/>
                <a:gd name="T19" fmla="*/ 101 h 110"/>
                <a:gd name="T20" fmla="*/ 23 w 147"/>
                <a:gd name="T21" fmla="*/ 109 h 110"/>
                <a:gd name="T22" fmla="*/ 34 w 147"/>
                <a:gd name="T23" fmla="*/ 98 h 110"/>
                <a:gd name="T24" fmla="*/ 48 w 147"/>
                <a:gd name="T25" fmla="*/ 84 h 110"/>
                <a:gd name="T26" fmla="*/ 53 w 147"/>
                <a:gd name="T27" fmla="*/ 79 h 110"/>
                <a:gd name="T28" fmla="*/ 91 w 147"/>
                <a:gd name="T29" fmla="*/ 78 h 110"/>
                <a:gd name="T30" fmla="*/ 102 w 147"/>
                <a:gd name="T31" fmla="*/ 68 h 110"/>
                <a:gd name="T32" fmla="*/ 134 w 147"/>
                <a:gd name="T33" fmla="*/ 62 h 110"/>
                <a:gd name="T34" fmla="*/ 134 w 147"/>
                <a:gd name="T35" fmla="*/ 51 h 110"/>
                <a:gd name="T36" fmla="*/ 146 w 147"/>
                <a:gd name="T37" fmla="*/ 41 h 110"/>
                <a:gd name="T38" fmla="*/ 137 w 147"/>
                <a:gd name="T39" fmla="*/ 19 h 110"/>
                <a:gd name="T40" fmla="*/ 131 w 147"/>
                <a:gd name="T41" fmla="*/ 0 h 110"/>
                <a:gd name="T42" fmla="*/ 87 w 147"/>
                <a:gd name="T43" fmla="*/ 8 h 110"/>
                <a:gd name="T44" fmla="*/ 76 w 147"/>
                <a:gd name="T45" fmla="*/ 23 h 110"/>
                <a:gd name="T46" fmla="*/ 70 w 147"/>
                <a:gd name="T47" fmla="*/ 44 h 110"/>
                <a:gd name="T48" fmla="*/ 51 w 147"/>
                <a:gd name="T49" fmla="*/ 5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7" h="110">
                  <a:moveTo>
                    <a:pt x="51" y="59"/>
                  </a:moveTo>
                  <a:lnTo>
                    <a:pt x="51" y="46"/>
                  </a:lnTo>
                  <a:lnTo>
                    <a:pt x="51" y="36"/>
                  </a:lnTo>
                  <a:lnTo>
                    <a:pt x="45" y="34"/>
                  </a:lnTo>
                  <a:lnTo>
                    <a:pt x="28" y="33"/>
                  </a:lnTo>
                  <a:lnTo>
                    <a:pt x="11" y="34"/>
                  </a:lnTo>
                  <a:lnTo>
                    <a:pt x="0" y="41"/>
                  </a:lnTo>
                  <a:lnTo>
                    <a:pt x="2" y="74"/>
                  </a:lnTo>
                  <a:lnTo>
                    <a:pt x="2" y="91"/>
                  </a:lnTo>
                  <a:lnTo>
                    <a:pt x="8" y="101"/>
                  </a:lnTo>
                  <a:lnTo>
                    <a:pt x="23" y="109"/>
                  </a:lnTo>
                  <a:lnTo>
                    <a:pt x="34" y="98"/>
                  </a:lnTo>
                  <a:lnTo>
                    <a:pt x="48" y="84"/>
                  </a:lnTo>
                  <a:lnTo>
                    <a:pt x="53" y="79"/>
                  </a:lnTo>
                  <a:lnTo>
                    <a:pt x="91" y="78"/>
                  </a:lnTo>
                  <a:lnTo>
                    <a:pt x="102" y="68"/>
                  </a:lnTo>
                  <a:lnTo>
                    <a:pt x="134" y="62"/>
                  </a:lnTo>
                  <a:lnTo>
                    <a:pt x="134" y="51"/>
                  </a:lnTo>
                  <a:lnTo>
                    <a:pt x="146" y="41"/>
                  </a:lnTo>
                  <a:lnTo>
                    <a:pt x="137" y="19"/>
                  </a:lnTo>
                  <a:lnTo>
                    <a:pt x="131" y="0"/>
                  </a:lnTo>
                  <a:lnTo>
                    <a:pt x="87" y="8"/>
                  </a:lnTo>
                  <a:lnTo>
                    <a:pt x="76" y="23"/>
                  </a:lnTo>
                  <a:lnTo>
                    <a:pt x="70" y="44"/>
                  </a:lnTo>
                  <a:lnTo>
                    <a:pt x="51" y="5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26" name="Freeform 232">
              <a:extLst>
                <a:ext uri="{FF2B5EF4-FFF2-40B4-BE49-F238E27FC236}">
                  <a16:creationId xmlns="" xmlns:a16="http://schemas.microsoft.com/office/drawing/2014/main" id="{FE2419E1-2705-4131-80B8-090BF0E9D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572" y="3819761"/>
              <a:ext cx="240962" cy="400804"/>
            </a:xfrm>
            <a:custGeom>
              <a:avLst/>
              <a:gdLst>
                <a:gd name="T0" fmla="*/ 24 w 155"/>
                <a:gd name="T1" fmla="*/ 0 h 260"/>
                <a:gd name="T2" fmla="*/ 26 w 155"/>
                <a:gd name="T3" fmla="*/ 8 h 260"/>
                <a:gd name="T4" fmla="*/ 29 w 155"/>
                <a:gd name="T5" fmla="*/ 14 h 260"/>
                <a:gd name="T6" fmla="*/ 36 w 155"/>
                <a:gd name="T7" fmla="*/ 30 h 260"/>
                <a:gd name="T8" fmla="*/ 30 w 155"/>
                <a:gd name="T9" fmla="*/ 108 h 260"/>
                <a:gd name="T10" fmla="*/ 20 w 155"/>
                <a:gd name="T11" fmla="*/ 112 h 260"/>
                <a:gd name="T12" fmla="*/ 15 w 155"/>
                <a:gd name="T13" fmla="*/ 121 h 260"/>
                <a:gd name="T14" fmla="*/ 5 w 155"/>
                <a:gd name="T15" fmla="*/ 127 h 260"/>
                <a:gd name="T16" fmla="*/ 0 w 155"/>
                <a:gd name="T17" fmla="*/ 135 h 260"/>
                <a:gd name="T18" fmla="*/ 0 w 155"/>
                <a:gd name="T19" fmla="*/ 149 h 260"/>
                <a:gd name="T20" fmla="*/ 6 w 155"/>
                <a:gd name="T21" fmla="*/ 148 h 260"/>
                <a:gd name="T22" fmla="*/ 8 w 155"/>
                <a:gd name="T23" fmla="*/ 158 h 260"/>
                <a:gd name="T24" fmla="*/ 13 w 155"/>
                <a:gd name="T25" fmla="*/ 166 h 260"/>
                <a:gd name="T26" fmla="*/ 19 w 155"/>
                <a:gd name="T27" fmla="*/ 180 h 260"/>
                <a:gd name="T28" fmla="*/ 19 w 155"/>
                <a:gd name="T29" fmla="*/ 188 h 260"/>
                <a:gd name="T30" fmla="*/ 14 w 155"/>
                <a:gd name="T31" fmla="*/ 191 h 260"/>
                <a:gd name="T32" fmla="*/ 17 w 155"/>
                <a:gd name="T33" fmla="*/ 194 h 260"/>
                <a:gd name="T34" fmla="*/ 19 w 155"/>
                <a:gd name="T35" fmla="*/ 202 h 260"/>
                <a:gd name="T36" fmla="*/ 25 w 155"/>
                <a:gd name="T37" fmla="*/ 210 h 260"/>
                <a:gd name="T38" fmla="*/ 24 w 155"/>
                <a:gd name="T39" fmla="*/ 218 h 260"/>
                <a:gd name="T40" fmla="*/ 17 w 155"/>
                <a:gd name="T41" fmla="*/ 221 h 260"/>
                <a:gd name="T42" fmla="*/ 18 w 155"/>
                <a:gd name="T43" fmla="*/ 229 h 260"/>
                <a:gd name="T44" fmla="*/ 29 w 155"/>
                <a:gd name="T45" fmla="*/ 243 h 260"/>
                <a:gd name="T46" fmla="*/ 36 w 155"/>
                <a:gd name="T47" fmla="*/ 259 h 260"/>
                <a:gd name="T48" fmla="*/ 45 w 155"/>
                <a:gd name="T49" fmla="*/ 254 h 260"/>
                <a:gd name="T50" fmla="*/ 58 w 155"/>
                <a:gd name="T51" fmla="*/ 256 h 260"/>
                <a:gd name="T52" fmla="*/ 63 w 155"/>
                <a:gd name="T53" fmla="*/ 246 h 260"/>
                <a:gd name="T54" fmla="*/ 79 w 155"/>
                <a:gd name="T55" fmla="*/ 245 h 260"/>
                <a:gd name="T56" fmla="*/ 85 w 155"/>
                <a:gd name="T57" fmla="*/ 235 h 260"/>
                <a:gd name="T58" fmla="*/ 99 w 155"/>
                <a:gd name="T59" fmla="*/ 232 h 260"/>
                <a:gd name="T60" fmla="*/ 104 w 155"/>
                <a:gd name="T61" fmla="*/ 221 h 260"/>
                <a:gd name="T62" fmla="*/ 113 w 155"/>
                <a:gd name="T63" fmla="*/ 218 h 260"/>
                <a:gd name="T64" fmla="*/ 119 w 155"/>
                <a:gd name="T65" fmla="*/ 206 h 260"/>
                <a:gd name="T66" fmla="*/ 129 w 155"/>
                <a:gd name="T67" fmla="*/ 196 h 260"/>
                <a:gd name="T68" fmla="*/ 136 w 155"/>
                <a:gd name="T69" fmla="*/ 194 h 260"/>
                <a:gd name="T70" fmla="*/ 139 w 155"/>
                <a:gd name="T71" fmla="*/ 189 h 260"/>
                <a:gd name="T72" fmla="*/ 139 w 155"/>
                <a:gd name="T73" fmla="*/ 182 h 260"/>
                <a:gd name="T74" fmla="*/ 133 w 155"/>
                <a:gd name="T75" fmla="*/ 179 h 260"/>
                <a:gd name="T76" fmla="*/ 129 w 155"/>
                <a:gd name="T77" fmla="*/ 168 h 260"/>
                <a:gd name="T78" fmla="*/ 118 w 155"/>
                <a:gd name="T79" fmla="*/ 163 h 260"/>
                <a:gd name="T80" fmla="*/ 120 w 155"/>
                <a:gd name="T81" fmla="*/ 154 h 260"/>
                <a:gd name="T82" fmla="*/ 131 w 155"/>
                <a:gd name="T83" fmla="*/ 153 h 260"/>
                <a:gd name="T84" fmla="*/ 135 w 155"/>
                <a:gd name="T85" fmla="*/ 139 h 260"/>
                <a:gd name="T86" fmla="*/ 144 w 155"/>
                <a:gd name="T87" fmla="*/ 123 h 260"/>
                <a:gd name="T88" fmla="*/ 152 w 155"/>
                <a:gd name="T89" fmla="*/ 119 h 260"/>
                <a:gd name="T90" fmla="*/ 154 w 155"/>
                <a:gd name="T91" fmla="*/ 77 h 260"/>
                <a:gd name="T92" fmla="*/ 145 w 155"/>
                <a:gd name="T93" fmla="*/ 75 h 260"/>
                <a:gd name="T94" fmla="*/ 120 w 155"/>
                <a:gd name="T95" fmla="*/ 57 h 260"/>
                <a:gd name="T96" fmla="*/ 111 w 155"/>
                <a:gd name="T97" fmla="*/ 52 h 260"/>
                <a:gd name="T98" fmla="*/ 89 w 155"/>
                <a:gd name="T99" fmla="*/ 41 h 260"/>
                <a:gd name="T100" fmla="*/ 81 w 155"/>
                <a:gd name="T101" fmla="*/ 28 h 260"/>
                <a:gd name="T102" fmla="*/ 57 w 155"/>
                <a:gd name="T103" fmla="*/ 24 h 260"/>
                <a:gd name="T104" fmla="*/ 52 w 155"/>
                <a:gd name="T105" fmla="*/ 12 h 260"/>
                <a:gd name="T106" fmla="*/ 38 w 155"/>
                <a:gd name="T107" fmla="*/ 7 h 260"/>
                <a:gd name="T108" fmla="*/ 38 w 155"/>
                <a:gd name="T109" fmla="*/ 2 h 260"/>
                <a:gd name="T110" fmla="*/ 24 w 155"/>
                <a:gd name="T11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5" h="260">
                  <a:moveTo>
                    <a:pt x="24" y="0"/>
                  </a:moveTo>
                  <a:lnTo>
                    <a:pt x="26" y="8"/>
                  </a:lnTo>
                  <a:lnTo>
                    <a:pt x="29" y="14"/>
                  </a:lnTo>
                  <a:lnTo>
                    <a:pt x="36" y="30"/>
                  </a:lnTo>
                  <a:lnTo>
                    <a:pt x="30" y="108"/>
                  </a:lnTo>
                  <a:lnTo>
                    <a:pt x="20" y="112"/>
                  </a:lnTo>
                  <a:lnTo>
                    <a:pt x="15" y="121"/>
                  </a:lnTo>
                  <a:lnTo>
                    <a:pt x="5" y="127"/>
                  </a:lnTo>
                  <a:lnTo>
                    <a:pt x="0" y="135"/>
                  </a:lnTo>
                  <a:lnTo>
                    <a:pt x="0" y="149"/>
                  </a:lnTo>
                  <a:lnTo>
                    <a:pt x="6" y="148"/>
                  </a:lnTo>
                  <a:lnTo>
                    <a:pt x="8" y="158"/>
                  </a:lnTo>
                  <a:lnTo>
                    <a:pt x="13" y="166"/>
                  </a:lnTo>
                  <a:lnTo>
                    <a:pt x="19" y="180"/>
                  </a:lnTo>
                  <a:lnTo>
                    <a:pt x="19" y="188"/>
                  </a:lnTo>
                  <a:lnTo>
                    <a:pt x="14" y="191"/>
                  </a:lnTo>
                  <a:lnTo>
                    <a:pt x="17" y="194"/>
                  </a:lnTo>
                  <a:lnTo>
                    <a:pt x="19" y="202"/>
                  </a:lnTo>
                  <a:lnTo>
                    <a:pt x="25" y="210"/>
                  </a:lnTo>
                  <a:lnTo>
                    <a:pt x="24" y="218"/>
                  </a:lnTo>
                  <a:lnTo>
                    <a:pt x="17" y="221"/>
                  </a:lnTo>
                  <a:lnTo>
                    <a:pt x="18" y="229"/>
                  </a:lnTo>
                  <a:lnTo>
                    <a:pt x="29" y="243"/>
                  </a:lnTo>
                  <a:lnTo>
                    <a:pt x="36" y="259"/>
                  </a:lnTo>
                  <a:lnTo>
                    <a:pt x="45" y="254"/>
                  </a:lnTo>
                  <a:lnTo>
                    <a:pt x="58" y="256"/>
                  </a:lnTo>
                  <a:lnTo>
                    <a:pt x="63" y="246"/>
                  </a:lnTo>
                  <a:lnTo>
                    <a:pt x="79" y="245"/>
                  </a:lnTo>
                  <a:lnTo>
                    <a:pt x="85" y="235"/>
                  </a:lnTo>
                  <a:lnTo>
                    <a:pt x="99" y="232"/>
                  </a:lnTo>
                  <a:lnTo>
                    <a:pt x="104" y="221"/>
                  </a:lnTo>
                  <a:lnTo>
                    <a:pt x="113" y="218"/>
                  </a:lnTo>
                  <a:lnTo>
                    <a:pt x="119" y="206"/>
                  </a:lnTo>
                  <a:lnTo>
                    <a:pt x="129" y="196"/>
                  </a:lnTo>
                  <a:lnTo>
                    <a:pt x="136" y="194"/>
                  </a:lnTo>
                  <a:lnTo>
                    <a:pt x="139" y="189"/>
                  </a:lnTo>
                  <a:lnTo>
                    <a:pt x="139" y="182"/>
                  </a:lnTo>
                  <a:lnTo>
                    <a:pt x="133" y="179"/>
                  </a:lnTo>
                  <a:lnTo>
                    <a:pt x="129" y="168"/>
                  </a:lnTo>
                  <a:lnTo>
                    <a:pt x="118" y="163"/>
                  </a:lnTo>
                  <a:lnTo>
                    <a:pt x="120" y="154"/>
                  </a:lnTo>
                  <a:lnTo>
                    <a:pt x="131" y="153"/>
                  </a:lnTo>
                  <a:lnTo>
                    <a:pt x="135" y="139"/>
                  </a:lnTo>
                  <a:lnTo>
                    <a:pt x="144" y="123"/>
                  </a:lnTo>
                  <a:lnTo>
                    <a:pt x="152" y="119"/>
                  </a:lnTo>
                  <a:lnTo>
                    <a:pt x="154" y="77"/>
                  </a:lnTo>
                  <a:lnTo>
                    <a:pt x="145" y="75"/>
                  </a:lnTo>
                  <a:lnTo>
                    <a:pt x="120" y="57"/>
                  </a:lnTo>
                  <a:lnTo>
                    <a:pt x="111" y="52"/>
                  </a:lnTo>
                  <a:lnTo>
                    <a:pt x="89" y="41"/>
                  </a:lnTo>
                  <a:lnTo>
                    <a:pt x="81" y="28"/>
                  </a:lnTo>
                  <a:lnTo>
                    <a:pt x="57" y="24"/>
                  </a:lnTo>
                  <a:lnTo>
                    <a:pt x="52" y="12"/>
                  </a:lnTo>
                  <a:lnTo>
                    <a:pt x="38" y="7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27" name="Freeform 233">
              <a:extLst>
                <a:ext uri="{FF2B5EF4-FFF2-40B4-BE49-F238E27FC236}">
                  <a16:creationId xmlns="" xmlns:a16="http://schemas.microsoft.com/office/drawing/2014/main" id="{F307B7F1-6562-4DD6-A479-890170D26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3549" y="3799100"/>
              <a:ext cx="340099" cy="290618"/>
            </a:xfrm>
            <a:custGeom>
              <a:avLst/>
              <a:gdLst>
                <a:gd name="T0" fmla="*/ 50 w 221"/>
                <a:gd name="T1" fmla="*/ 186 h 188"/>
                <a:gd name="T2" fmla="*/ 55 w 221"/>
                <a:gd name="T3" fmla="*/ 179 h 188"/>
                <a:gd name="T4" fmla="*/ 60 w 221"/>
                <a:gd name="T5" fmla="*/ 168 h 188"/>
                <a:gd name="T6" fmla="*/ 73 w 221"/>
                <a:gd name="T7" fmla="*/ 164 h 188"/>
                <a:gd name="T8" fmla="*/ 84 w 221"/>
                <a:gd name="T9" fmla="*/ 166 h 188"/>
                <a:gd name="T10" fmla="*/ 91 w 221"/>
                <a:gd name="T11" fmla="*/ 176 h 188"/>
                <a:gd name="T12" fmla="*/ 92 w 221"/>
                <a:gd name="T13" fmla="*/ 169 h 188"/>
                <a:gd name="T14" fmla="*/ 109 w 221"/>
                <a:gd name="T15" fmla="*/ 168 h 188"/>
                <a:gd name="T16" fmla="*/ 120 w 221"/>
                <a:gd name="T17" fmla="*/ 167 h 188"/>
                <a:gd name="T18" fmla="*/ 128 w 221"/>
                <a:gd name="T19" fmla="*/ 175 h 188"/>
                <a:gd name="T20" fmla="*/ 140 w 221"/>
                <a:gd name="T21" fmla="*/ 176 h 188"/>
                <a:gd name="T22" fmla="*/ 142 w 221"/>
                <a:gd name="T23" fmla="*/ 168 h 188"/>
                <a:gd name="T24" fmla="*/ 160 w 221"/>
                <a:gd name="T25" fmla="*/ 168 h 188"/>
                <a:gd name="T26" fmla="*/ 168 w 221"/>
                <a:gd name="T27" fmla="*/ 176 h 188"/>
                <a:gd name="T28" fmla="*/ 175 w 221"/>
                <a:gd name="T29" fmla="*/ 168 h 188"/>
                <a:gd name="T30" fmla="*/ 185 w 221"/>
                <a:gd name="T31" fmla="*/ 162 h 188"/>
                <a:gd name="T32" fmla="*/ 185 w 221"/>
                <a:gd name="T33" fmla="*/ 148 h 188"/>
                <a:gd name="T34" fmla="*/ 190 w 221"/>
                <a:gd name="T35" fmla="*/ 140 h 188"/>
                <a:gd name="T36" fmla="*/ 200 w 221"/>
                <a:gd name="T37" fmla="*/ 134 h 188"/>
                <a:gd name="T38" fmla="*/ 205 w 221"/>
                <a:gd name="T39" fmla="*/ 125 h 188"/>
                <a:gd name="T40" fmla="*/ 215 w 221"/>
                <a:gd name="T41" fmla="*/ 122 h 188"/>
                <a:gd name="T42" fmla="*/ 220 w 221"/>
                <a:gd name="T43" fmla="*/ 43 h 188"/>
                <a:gd name="T44" fmla="*/ 213 w 221"/>
                <a:gd name="T45" fmla="*/ 27 h 188"/>
                <a:gd name="T46" fmla="*/ 211 w 221"/>
                <a:gd name="T47" fmla="*/ 21 h 188"/>
                <a:gd name="T48" fmla="*/ 208 w 221"/>
                <a:gd name="T49" fmla="*/ 13 h 188"/>
                <a:gd name="T50" fmla="*/ 200 w 221"/>
                <a:gd name="T51" fmla="*/ 9 h 188"/>
                <a:gd name="T52" fmla="*/ 182 w 221"/>
                <a:gd name="T53" fmla="*/ 8 h 188"/>
                <a:gd name="T54" fmla="*/ 181 w 221"/>
                <a:gd name="T55" fmla="*/ 0 h 188"/>
                <a:gd name="T56" fmla="*/ 162 w 221"/>
                <a:gd name="T57" fmla="*/ 0 h 188"/>
                <a:gd name="T58" fmla="*/ 157 w 221"/>
                <a:gd name="T59" fmla="*/ 7 h 188"/>
                <a:gd name="T60" fmla="*/ 143 w 221"/>
                <a:gd name="T61" fmla="*/ 13 h 188"/>
                <a:gd name="T62" fmla="*/ 131 w 221"/>
                <a:gd name="T63" fmla="*/ 23 h 188"/>
                <a:gd name="T64" fmla="*/ 124 w 221"/>
                <a:gd name="T65" fmla="*/ 33 h 188"/>
                <a:gd name="T66" fmla="*/ 102 w 221"/>
                <a:gd name="T67" fmla="*/ 41 h 188"/>
                <a:gd name="T68" fmla="*/ 99 w 221"/>
                <a:gd name="T69" fmla="*/ 50 h 188"/>
                <a:gd name="T70" fmla="*/ 91 w 221"/>
                <a:gd name="T71" fmla="*/ 55 h 188"/>
                <a:gd name="T72" fmla="*/ 81 w 221"/>
                <a:gd name="T73" fmla="*/ 66 h 188"/>
                <a:gd name="T74" fmla="*/ 57 w 221"/>
                <a:gd name="T75" fmla="*/ 68 h 188"/>
                <a:gd name="T76" fmla="*/ 55 w 221"/>
                <a:gd name="T77" fmla="*/ 76 h 188"/>
                <a:gd name="T78" fmla="*/ 58 w 221"/>
                <a:gd name="T79" fmla="*/ 123 h 188"/>
                <a:gd name="T80" fmla="*/ 48 w 221"/>
                <a:gd name="T81" fmla="*/ 125 h 188"/>
                <a:gd name="T82" fmla="*/ 48 w 221"/>
                <a:gd name="T83" fmla="*/ 133 h 188"/>
                <a:gd name="T84" fmla="*/ 11 w 221"/>
                <a:gd name="T85" fmla="*/ 139 h 188"/>
                <a:gd name="T86" fmla="*/ 0 w 221"/>
                <a:gd name="T87" fmla="*/ 146 h 188"/>
                <a:gd name="T88" fmla="*/ 4 w 221"/>
                <a:gd name="T89" fmla="*/ 155 h 188"/>
                <a:gd name="T90" fmla="*/ 13 w 221"/>
                <a:gd name="T91" fmla="*/ 160 h 188"/>
                <a:gd name="T92" fmla="*/ 14 w 221"/>
                <a:gd name="T93" fmla="*/ 175 h 188"/>
                <a:gd name="T94" fmla="*/ 24 w 221"/>
                <a:gd name="T95" fmla="*/ 176 h 188"/>
                <a:gd name="T96" fmla="*/ 32 w 221"/>
                <a:gd name="T97" fmla="*/ 187 h 188"/>
                <a:gd name="T98" fmla="*/ 45 w 221"/>
                <a:gd name="T99" fmla="*/ 186 h 188"/>
                <a:gd name="T100" fmla="*/ 50 w 221"/>
                <a:gd name="T101" fmla="*/ 18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1" h="188">
                  <a:moveTo>
                    <a:pt x="50" y="186"/>
                  </a:moveTo>
                  <a:lnTo>
                    <a:pt x="55" y="179"/>
                  </a:lnTo>
                  <a:lnTo>
                    <a:pt x="60" y="168"/>
                  </a:lnTo>
                  <a:lnTo>
                    <a:pt x="73" y="164"/>
                  </a:lnTo>
                  <a:lnTo>
                    <a:pt x="84" y="166"/>
                  </a:lnTo>
                  <a:lnTo>
                    <a:pt x="91" y="176"/>
                  </a:lnTo>
                  <a:lnTo>
                    <a:pt x="92" y="169"/>
                  </a:lnTo>
                  <a:lnTo>
                    <a:pt x="109" y="168"/>
                  </a:lnTo>
                  <a:lnTo>
                    <a:pt x="120" y="167"/>
                  </a:lnTo>
                  <a:lnTo>
                    <a:pt x="128" y="175"/>
                  </a:lnTo>
                  <a:lnTo>
                    <a:pt x="140" y="176"/>
                  </a:lnTo>
                  <a:lnTo>
                    <a:pt x="142" y="168"/>
                  </a:lnTo>
                  <a:lnTo>
                    <a:pt x="160" y="168"/>
                  </a:lnTo>
                  <a:lnTo>
                    <a:pt x="168" y="176"/>
                  </a:lnTo>
                  <a:lnTo>
                    <a:pt x="175" y="168"/>
                  </a:lnTo>
                  <a:lnTo>
                    <a:pt x="185" y="162"/>
                  </a:lnTo>
                  <a:lnTo>
                    <a:pt x="185" y="148"/>
                  </a:lnTo>
                  <a:lnTo>
                    <a:pt x="190" y="140"/>
                  </a:lnTo>
                  <a:lnTo>
                    <a:pt x="200" y="134"/>
                  </a:lnTo>
                  <a:lnTo>
                    <a:pt x="205" y="125"/>
                  </a:lnTo>
                  <a:lnTo>
                    <a:pt x="215" y="122"/>
                  </a:lnTo>
                  <a:lnTo>
                    <a:pt x="220" y="43"/>
                  </a:lnTo>
                  <a:lnTo>
                    <a:pt x="213" y="27"/>
                  </a:lnTo>
                  <a:lnTo>
                    <a:pt x="211" y="21"/>
                  </a:lnTo>
                  <a:lnTo>
                    <a:pt x="208" y="13"/>
                  </a:lnTo>
                  <a:lnTo>
                    <a:pt x="200" y="9"/>
                  </a:lnTo>
                  <a:lnTo>
                    <a:pt x="182" y="8"/>
                  </a:lnTo>
                  <a:lnTo>
                    <a:pt x="181" y="0"/>
                  </a:lnTo>
                  <a:lnTo>
                    <a:pt x="162" y="0"/>
                  </a:lnTo>
                  <a:lnTo>
                    <a:pt x="157" y="7"/>
                  </a:lnTo>
                  <a:lnTo>
                    <a:pt x="143" y="13"/>
                  </a:lnTo>
                  <a:lnTo>
                    <a:pt x="131" y="23"/>
                  </a:lnTo>
                  <a:lnTo>
                    <a:pt x="124" y="33"/>
                  </a:lnTo>
                  <a:lnTo>
                    <a:pt x="102" y="41"/>
                  </a:lnTo>
                  <a:lnTo>
                    <a:pt x="99" y="50"/>
                  </a:lnTo>
                  <a:lnTo>
                    <a:pt x="91" y="55"/>
                  </a:lnTo>
                  <a:lnTo>
                    <a:pt x="81" y="66"/>
                  </a:lnTo>
                  <a:lnTo>
                    <a:pt x="57" y="68"/>
                  </a:lnTo>
                  <a:lnTo>
                    <a:pt x="55" y="76"/>
                  </a:lnTo>
                  <a:lnTo>
                    <a:pt x="58" y="123"/>
                  </a:lnTo>
                  <a:lnTo>
                    <a:pt x="48" y="125"/>
                  </a:lnTo>
                  <a:lnTo>
                    <a:pt x="48" y="133"/>
                  </a:lnTo>
                  <a:lnTo>
                    <a:pt x="11" y="139"/>
                  </a:lnTo>
                  <a:lnTo>
                    <a:pt x="0" y="146"/>
                  </a:lnTo>
                  <a:lnTo>
                    <a:pt x="4" y="155"/>
                  </a:lnTo>
                  <a:lnTo>
                    <a:pt x="13" y="160"/>
                  </a:lnTo>
                  <a:lnTo>
                    <a:pt x="14" y="175"/>
                  </a:lnTo>
                  <a:lnTo>
                    <a:pt x="24" y="176"/>
                  </a:lnTo>
                  <a:lnTo>
                    <a:pt x="32" y="187"/>
                  </a:lnTo>
                  <a:lnTo>
                    <a:pt x="45" y="186"/>
                  </a:lnTo>
                  <a:lnTo>
                    <a:pt x="50" y="18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28" name="Freeform 234">
              <a:extLst>
                <a:ext uri="{FF2B5EF4-FFF2-40B4-BE49-F238E27FC236}">
                  <a16:creationId xmlns="" xmlns:a16="http://schemas.microsoft.com/office/drawing/2014/main" id="{C4312A53-B556-45EB-8673-A71BEFD5F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464" y="3536029"/>
              <a:ext cx="92254" cy="114319"/>
            </a:xfrm>
            <a:custGeom>
              <a:avLst/>
              <a:gdLst>
                <a:gd name="T0" fmla="*/ 18 w 60"/>
                <a:gd name="T1" fmla="*/ 72 h 73"/>
                <a:gd name="T2" fmla="*/ 31 w 60"/>
                <a:gd name="T3" fmla="*/ 59 h 73"/>
                <a:gd name="T4" fmla="*/ 44 w 60"/>
                <a:gd name="T5" fmla="*/ 49 h 73"/>
                <a:gd name="T6" fmla="*/ 44 w 60"/>
                <a:gd name="T7" fmla="*/ 29 h 73"/>
                <a:gd name="T8" fmla="*/ 59 w 60"/>
                <a:gd name="T9" fmla="*/ 15 h 73"/>
                <a:gd name="T10" fmla="*/ 50 w 60"/>
                <a:gd name="T11" fmla="*/ 0 h 73"/>
                <a:gd name="T12" fmla="*/ 32 w 60"/>
                <a:gd name="T13" fmla="*/ 14 h 73"/>
                <a:gd name="T14" fmla="*/ 13 w 60"/>
                <a:gd name="T15" fmla="*/ 12 h 73"/>
                <a:gd name="T16" fmla="*/ 3 w 60"/>
                <a:gd name="T17" fmla="*/ 3 h 73"/>
                <a:gd name="T18" fmla="*/ 3 w 60"/>
                <a:gd name="T19" fmla="*/ 36 h 73"/>
                <a:gd name="T20" fmla="*/ 0 w 60"/>
                <a:gd name="T21" fmla="*/ 54 h 73"/>
                <a:gd name="T22" fmla="*/ 0 w 60"/>
                <a:gd name="T23" fmla="*/ 72 h 73"/>
                <a:gd name="T24" fmla="*/ 18 w 60"/>
                <a:gd name="T2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73">
                  <a:moveTo>
                    <a:pt x="18" y="72"/>
                  </a:moveTo>
                  <a:lnTo>
                    <a:pt x="31" y="59"/>
                  </a:lnTo>
                  <a:lnTo>
                    <a:pt x="44" y="49"/>
                  </a:lnTo>
                  <a:lnTo>
                    <a:pt x="44" y="29"/>
                  </a:lnTo>
                  <a:lnTo>
                    <a:pt x="59" y="15"/>
                  </a:lnTo>
                  <a:lnTo>
                    <a:pt x="50" y="0"/>
                  </a:lnTo>
                  <a:lnTo>
                    <a:pt x="32" y="14"/>
                  </a:lnTo>
                  <a:lnTo>
                    <a:pt x="13" y="12"/>
                  </a:lnTo>
                  <a:lnTo>
                    <a:pt x="3" y="3"/>
                  </a:lnTo>
                  <a:lnTo>
                    <a:pt x="3" y="36"/>
                  </a:lnTo>
                  <a:lnTo>
                    <a:pt x="0" y="54"/>
                  </a:lnTo>
                  <a:lnTo>
                    <a:pt x="0" y="72"/>
                  </a:lnTo>
                  <a:lnTo>
                    <a:pt x="18" y="7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29" name="Freeform 235">
              <a:extLst>
                <a:ext uri="{FF2B5EF4-FFF2-40B4-BE49-F238E27FC236}">
                  <a16:creationId xmlns="" xmlns:a16="http://schemas.microsoft.com/office/drawing/2014/main" id="{E95B1B7C-2E7F-4F9F-8C0A-D1FDE5F45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841" y="3429975"/>
              <a:ext cx="134938" cy="129470"/>
            </a:xfrm>
            <a:custGeom>
              <a:avLst/>
              <a:gdLst>
                <a:gd name="T0" fmla="*/ 0 w 87"/>
                <a:gd name="T1" fmla="*/ 70 h 82"/>
                <a:gd name="T2" fmla="*/ 10 w 87"/>
                <a:gd name="T3" fmla="*/ 79 h 82"/>
                <a:gd name="T4" fmla="*/ 30 w 87"/>
                <a:gd name="T5" fmla="*/ 81 h 82"/>
                <a:gd name="T6" fmla="*/ 48 w 87"/>
                <a:gd name="T7" fmla="*/ 68 h 82"/>
                <a:gd name="T8" fmla="*/ 64 w 87"/>
                <a:gd name="T9" fmla="*/ 59 h 82"/>
                <a:gd name="T10" fmla="*/ 83 w 87"/>
                <a:gd name="T11" fmla="*/ 48 h 82"/>
                <a:gd name="T12" fmla="*/ 85 w 87"/>
                <a:gd name="T13" fmla="*/ 34 h 82"/>
                <a:gd name="T14" fmla="*/ 86 w 87"/>
                <a:gd name="T15" fmla="*/ 15 h 82"/>
                <a:gd name="T16" fmla="*/ 81 w 87"/>
                <a:gd name="T17" fmla="*/ 0 h 82"/>
                <a:gd name="T18" fmla="*/ 61 w 87"/>
                <a:gd name="T19" fmla="*/ 4 h 82"/>
                <a:gd name="T20" fmla="*/ 45 w 87"/>
                <a:gd name="T21" fmla="*/ 4 h 82"/>
                <a:gd name="T22" fmla="*/ 22 w 87"/>
                <a:gd name="T23" fmla="*/ 6 h 82"/>
                <a:gd name="T24" fmla="*/ 9 w 87"/>
                <a:gd name="T25" fmla="*/ 9 h 82"/>
                <a:gd name="T26" fmla="*/ 5 w 87"/>
                <a:gd name="T27" fmla="*/ 23 h 82"/>
                <a:gd name="T28" fmla="*/ 9 w 87"/>
                <a:gd name="T29" fmla="*/ 38 h 82"/>
                <a:gd name="T30" fmla="*/ 22 w 87"/>
                <a:gd name="T31" fmla="*/ 48 h 82"/>
                <a:gd name="T32" fmla="*/ 15 w 87"/>
                <a:gd name="T33" fmla="*/ 63 h 82"/>
                <a:gd name="T34" fmla="*/ 0 w 87"/>
                <a:gd name="T35" fmla="*/ 7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" h="82">
                  <a:moveTo>
                    <a:pt x="0" y="70"/>
                  </a:moveTo>
                  <a:lnTo>
                    <a:pt x="10" y="79"/>
                  </a:lnTo>
                  <a:lnTo>
                    <a:pt x="30" y="81"/>
                  </a:lnTo>
                  <a:lnTo>
                    <a:pt x="48" y="68"/>
                  </a:lnTo>
                  <a:lnTo>
                    <a:pt x="64" y="59"/>
                  </a:lnTo>
                  <a:lnTo>
                    <a:pt x="83" y="48"/>
                  </a:lnTo>
                  <a:lnTo>
                    <a:pt x="85" y="34"/>
                  </a:lnTo>
                  <a:lnTo>
                    <a:pt x="86" y="15"/>
                  </a:lnTo>
                  <a:lnTo>
                    <a:pt x="81" y="0"/>
                  </a:lnTo>
                  <a:lnTo>
                    <a:pt x="61" y="4"/>
                  </a:lnTo>
                  <a:lnTo>
                    <a:pt x="45" y="4"/>
                  </a:lnTo>
                  <a:lnTo>
                    <a:pt x="22" y="6"/>
                  </a:lnTo>
                  <a:lnTo>
                    <a:pt x="9" y="9"/>
                  </a:lnTo>
                  <a:lnTo>
                    <a:pt x="5" y="23"/>
                  </a:lnTo>
                  <a:lnTo>
                    <a:pt x="9" y="38"/>
                  </a:lnTo>
                  <a:lnTo>
                    <a:pt x="22" y="48"/>
                  </a:lnTo>
                  <a:lnTo>
                    <a:pt x="15" y="63"/>
                  </a:lnTo>
                  <a:lnTo>
                    <a:pt x="0" y="7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30" name="Freeform 236">
              <a:extLst>
                <a:ext uri="{FF2B5EF4-FFF2-40B4-BE49-F238E27FC236}">
                  <a16:creationId xmlns="" xmlns:a16="http://schemas.microsoft.com/office/drawing/2014/main" id="{85382610-A225-43DA-96EA-7B921A321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4741" y="3392787"/>
              <a:ext cx="296038" cy="265826"/>
            </a:xfrm>
            <a:custGeom>
              <a:avLst/>
              <a:gdLst>
                <a:gd name="T0" fmla="*/ 191 w 192"/>
                <a:gd name="T1" fmla="*/ 29 h 173"/>
                <a:gd name="T2" fmla="*/ 160 w 192"/>
                <a:gd name="T3" fmla="*/ 27 h 173"/>
                <a:gd name="T4" fmla="*/ 145 w 192"/>
                <a:gd name="T5" fmla="*/ 20 h 173"/>
                <a:gd name="T6" fmla="*/ 138 w 192"/>
                <a:gd name="T7" fmla="*/ 2 h 173"/>
                <a:gd name="T8" fmla="*/ 130 w 192"/>
                <a:gd name="T9" fmla="*/ 0 h 173"/>
                <a:gd name="T10" fmla="*/ 124 w 192"/>
                <a:gd name="T11" fmla="*/ 13 h 173"/>
                <a:gd name="T12" fmla="*/ 102 w 192"/>
                <a:gd name="T13" fmla="*/ 18 h 173"/>
                <a:gd name="T14" fmla="*/ 93 w 192"/>
                <a:gd name="T15" fmla="*/ 23 h 173"/>
                <a:gd name="T16" fmla="*/ 81 w 192"/>
                <a:gd name="T17" fmla="*/ 18 h 173"/>
                <a:gd name="T18" fmla="*/ 62 w 192"/>
                <a:gd name="T19" fmla="*/ 17 h 173"/>
                <a:gd name="T20" fmla="*/ 54 w 192"/>
                <a:gd name="T21" fmla="*/ 23 h 173"/>
                <a:gd name="T22" fmla="*/ 43 w 192"/>
                <a:gd name="T23" fmla="*/ 25 h 173"/>
                <a:gd name="T24" fmla="*/ 40 w 192"/>
                <a:gd name="T25" fmla="*/ 32 h 173"/>
                <a:gd name="T26" fmla="*/ 30 w 192"/>
                <a:gd name="T27" fmla="*/ 38 h 173"/>
                <a:gd name="T28" fmla="*/ 28 w 192"/>
                <a:gd name="T29" fmla="*/ 51 h 173"/>
                <a:gd name="T30" fmla="*/ 13 w 192"/>
                <a:gd name="T31" fmla="*/ 54 h 173"/>
                <a:gd name="T32" fmla="*/ 0 w 192"/>
                <a:gd name="T33" fmla="*/ 66 h 173"/>
                <a:gd name="T34" fmla="*/ 3 w 192"/>
                <a:gd name="T35" fmla="*/ 88 h 173"/>
                <a:gd name="T36" fmla="*/ 0 w 192"/>
                <a:gd name="T37" fmla="*/ 123 h 173"/>
                <a:gd name="T38" fmla="*/ 17 w 192"/>
                <a:gd name="T39" fmla="*/ 123 h 173"/>
                <a:gd name="T40" fmla="*/ 22 w 192"/>
                <a:gd name="T41" fmla="*/ 140 h 173"/>
                <a:gd name="T42" fmla="*/ 14 w 192"/>
                <a:gd name="T43" fmla="*/ 151 h 173"/>
                <a:gd name="T44" fmla="*/ 14 w 192"/>
                <a:gd name="T45" fmla="*/ 165 h 173"/>
                <a:gd name="T46" fmla="*/ 30 w 192"/>
                <a:gd name="T47" fmla="*/ 172 h 173"/>
                <a:gd name="T48" fmla="*/ 36 w 192"/>
                <a:gd name="T49" fmla="*/ 160 h 173"/>
                <a:gd name="T50" fmla="*/ 77 w 192"/>
                <a:gd name="T51" fmla="*/ 156 h 173"/>
                <a:gd name="T52" fmla="*/ 83 w 192"/>
                <a:gd name="T53" fmla="*/ 140 h 173"/>
                <a:gd name="T54" fmla="*/ 95 w 192"/>
                <a:gd name="T55" fmla="*/ 132 h 173"/>
                <a:gd name="T56" fmla="*/ 111 w 192"/>
                <a:gd name="T57" fmla="*/ 122 h 173"/>
                <a:gd name="T58" fmla="*/ 124 w 192"/>
                <a:gd name="T59" fmla="*/ 121 h 173"/>
                <a:gd name="T60" fmla="*/ 127 w 192"/>
                <a:gd name="T61" fmla="*/ 103 h 173"/>
                <a:gd name="T62" fmla="*/ 138 w 192"/>
                <a:gd name="T63" fmla="*/ 97 h 173"/>
                <a:gd name="T64" fmla="*/ 143 w 192"/>
                <a:gd name="T65" fmla="*/ 82 h 173"/>
                <a:gd name="T66" fmla="*/ 149 w 192"/>
                <a:gd name="T67" fmla="*/ 64 h 173"/>
                <a:gd name="T68" fmla="*/ 153 w 192"/>
                <a:gd name="T69" fmla="*/ 48 h 173"/>
                <a:gd name="T70" fmla="*/ 166 w 192"/>
                <a:gd name="T71" fmla="*/ 43 h 173"/>
                <a:gd name="T72" fmla="*/ 176 w 192"/>
                <a:gd name="T73" fmla="*/ 45 h 173"/>
                <a:gd name="T74" fmla="*/ 188 w 192"/>
                <a:gd name="T75" fmla="*/ 52 h 173"/>
                <a:gd name="T76" fmla="*/ 191 w 192"/>
                <a:gd name="T77" fmla="*/ 2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2" h="173">
                  <a:moveTo>
                    <a:pt x="191" y="29"/>
                  </a:moveTo>
                  <a:lnTo>
                    <a:pt x="160" y="27"/>
                  </a:lnTo>
                  <a:lnTo>
                    <a:pt x="145" y="20"/>
                  </a:lnTo>
                  <a:lnTo>
                    <a:pt x="138" y="2"/>
                  </a:lnTo>
                  <a:lnTo>
                    <a:pt x="130" y="0"/>
                  </a:lnTo>
                  <a:lnTo>
                    <a:pt x="124" y="13"/>
                  </a:lnTo>
                  <a:lnTo>
                    <a:pt x="102" y="18"/>
                  </a:lnTo>
                  <a:lnTo>
                    <a:pt x="93" y="23"/>
                  </a:lnTo>
                  <a:lnTo>
                    <a:pt x="81" y="18"/>
                  </a:lnTo>
                  <a:lnTo>
                    <a:pt x="62" y="17"/>
                  </a:lnTo>
                  <a:lnTo>
                    <a:pt x="54" y="23"/>
                  </a:lnTo>
                  <a:lnTo>
                    <a:pt x="43" y="25"/>
                  </a:lnTo>
                  <a:lnTo>
                    <a:pt x="40" y="32"/>
                  </a:lnTo>
                  <a:lnTo>
                    <a:pt x="30" y="38"/>
                  </a:lnTo>
                  <a:lnTo>
                    <a:pt x="28" y="51"/>
                  </a:lnTo>
                  <a:lnTo>
                    <a:pt x="13" y="54"/>
                  </a:lnTo>
                  <a:lnTo>
                    <a:pt x="0" y="66"/>
                  </a:lnTo>
                  <a:lnTo>
                    <a:pt x="3" y="88"/>
                  </a:lnTo>
                  <a:lnTo>
                    <a:pt x="0" y="123"/>
                  </a:lnTo>
                  <a:lnTo>
                    <a:pt x="17" y="123"/>
                  </a:lnTo>
                  <a:lnTo>
                    <a:pt x="22" y="140"/>
                  </a:lnTo>
                  <a:lnTo>
                    <a:pt x="14" y="151"/>
                  </a:lnTo>
                  <a:lnTo>
                    <a:pt x="14" y="165"/>
                  </a:lnTo>
                  <a:lnTo>
                    <a:pt x="30" y="172"/>
                  </a:lnTo>
                  <a:lnTo>
                    <a:pt x="36" y="160"/>
                  </a:lnTo>
                  <a:lnTo>
                    <a:pt x="77" y="156"/>
                  </a:lnTo>
                  <a:lnTo>
                    <a:pt x="83" y="140"/>
                  </a:lnTo>
                  <a:lnTo>
                    <a:pt x="95" y="132"/>
                  </a:lnTo>
                  <a:lnTo>
                    <a:pt x="111" y="122"/>
                  </a:lnTo>
                  <a:lnTo>
                    <a:pt x="124" y="121"/>
                  </a:lnTo>
                  <a:lnTo>
                    <a:pt x="127" y="103"/>
                  </a:lnTo>
                  <a:lnTo>
                    <a:pt x="138" y="97"/>
                  </a:lnTo>
                  <a:lnTo>
                    <a:pt x="143" y="82"/>
                  </a:lnTo>
                  <a:lnTo>
                    <a:pt x="149" y="64"/>
                  </a:lnTo>
                  <a:lnTo>
                    <a:pt x="153" y="48"/>
                  </a:lnTo>
                  <a:lnTo>
                    <a:pt x="166" y="43"/>
                  </a:lnTo>
                  <a:lnTo>
                    <a:pt x="176" y="45"/>
                  </a:lnTo>
                  <a:lnTo>
                    <a:pt x="188" y="52"/>
                  </a:lnTo>
                  <a:lnTo>
                    <a:pt x="191" y="2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31" name="Freeform 237">
              <a:extLst>
                <a:ext uri="{FF2B5EF4-FFF2-40B4-BE49-F238E27FC236}">
                  <a16:creationId xmlns="" xmlns:a16="http://schemas.microsoft.com/office/drawing/2014/main" id="{08ADB5AF-23E6-4B34-8A0B-52147D43A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2987" y="3294996"/>
              <a:ext cx="283646" cy="201091"/>
            </a:xfrm>
            <a:custGeom>
              <a:avLst/>
              <a:gdLst>
                <a:gd name="T0" fmla="*/ 181 w 184"/>
                <a:gd name="T1" fmla="*/ 82 h 131"/>
                <a:gd name="T2" fmla="*/ 174 w 184"/>
                <a:gd name="T3" fmla="*/ 88 h 131"/>
                <a:gd name="T4" fmla="*/ 163 w 184"/>
                <a:gd name="T5" fmla="*/ 89 h 131"/>
                <a:gd name="T6" fmla="*/ 159 w 184"/>
                <a:gd name="T7" fmla="*/ 97 h 131"/>
                <a:gd name="T8" fmla="*/ 149 w 184"/>
                <a:gd name="T9" fmla="*/ 103 h 131"/>
                <a:gd name="T10" fmla="*/ 147 w 184"/>
                <a:gd name="T11" fmla="*/ 116 h 131"/>
                <a:gd name="T12" fmla="*/ 132 w 184"/>
                <a:gd name="T13" fmla="*/ 119 h 131"/>
                <a:gd name="T14" fmla="*/ 119 w 184"/>
                <a:gd name="T15" fmla="*/ 130 h 131"/>
                <a:gd name="T16" fmla="*/ 124 w 184"/>
                <a:gd name="T17" fmla="*/ 98 h 131"/>
                <a:gd name="T18" fmla="*/ 104 w 184"/>
                <a:gd name="T19" fmla="*/ 88 h 131"/>
                <a:gd name="T20" fmla="*/ 81 w 184"/>
                <a:gd name="T21" fmla="*/ 71 h 131"/>
                <a:gd name="T22" fmla="*/ 66 w 184"/>
                <a:gd name="T23" fmla="*/ 70 h 131"/>
                <a:gd name="T24" fmla="*/ 40 w 184"/>
                <a:gd name="T25" fmla="*/ 65 h 131"/>
                <a:gd name="T26" fmla="*/ 33 w 184"/>
                <a:gd name="T27" fmla="*/ 77 h 131"/>
                <a:gd name="T28" fmla="*/ 19 w 184"/>
                <a:gd name="T29" fmla="*/ 83 h 131"/>
                <a:gd name="T30" fmla="*/ 16 w 184"/>
                <a:gd name="T31" fmla="*/ 65 h 131"/>
                <a:gd name="T32" fmla="*/ 14 w 184"/>
                <a:gd name="T33" fmla="*/ 55 h 131"/>
                <a:gd name="T34" fmla="*/ 11 w 184"/>
                <a:gd name="T35" fmla="*/ 48 h 131"/>
                <a:gd name="T36" fmla="*/ 9 w 184"/>
                <a:gd name="T37" fmla="*/ 31 h 131"/>
                <a:gd name="T38" fmla="*/ 3 w 184"/>
                <a:gd name="T39" fmla="*/ 25 h 131"/>
                <a:gd name="T40" fmla="*/ 7 w 184"/>
                <a:gd name="T41" fmla="*/ 19 h 131"/>
                <a:gd name="T42" fmla="*/ 0 w 184"/>
                <a:gd name="T43" fmla="*/ 14 h 131"/>
                <a:gd name="T44" fmla="*/ 1 w 184"/>
                <a:gd name="T45" fmla="*/ 3 h 131"/>
                <a:gd name="T46" fmla="*/ 16 w 184"/>
                <a:gd name="T47" fmla="*/ 19 h 131"/>
                <a:gd name="T48" fmla="*/ 24 w 184"/>
                <a:gd name="T49" fmla="*/ 6 h 131"/>
                <a:gd name="T50" fmla="*/ 37 w 184"/>
                <a:gd name="T51" fmla="*/ 0 h 131"/>
                <a:gd name="T52" fmla="*/ 49 w 184"/>
                <a:gd name="T53" fmla="*/ 5 h 131"/>
                <a:gd name="T54" fmla="*/ 49 w 184"/>
                <a:gd name="T55" fmla="*/ 14 h 131"/>
                <a:gd name="T56" fmla="*/ 63 w 184"/>
                <a:gd name="T57" fmla="*/ 19 h 131"/>
                <a:gd name="T58" fmla="*/ 81 w 184"/>
                <a:gd name="T59" fmla="*/ 24 h 131"/>
                <a:gd name="T60" fmla="*/ 83 w 184"/>
                <a:gd name="T61" fmla="*/ 14 h 131"/>
                <a:gd name="T62" fmla="*/ 92 w 184"/>
                <a:gd name="T63" fmla="*/ 11 h 131"/>
                <a:gd name="T64" fmla="*/ 102 w 184"/>
                <a:gd name="T65" fmla="*/ 6 h 131"/>
                <a:gd name="T66" fmla="*/ 107 w 184"/>
                <a:gd name="T67" fmla="*/ 14 h 131"/>
                <a:gd name="T68" fmla="*/ 114 w 184"/>
                <a:gd name="T69" fmla="*/ 20 h 131"/>
                <a:gd name="T70" fmla="*/ 111 w 184"/>
                <a:gd name="T71" fmla="*/ 28 h 131"/>
                <a:gd name="T72" fmla="*/ 122 w 184"/>
                <a:gd name="T73" fmla="*/ 31 h 131"/>
                <a:gd name="T74" fmla="*/ 129 w 184"/>
                <a:gd name="T75" fmla="*/ 31 h 131"/>
                <a:gd name="T76" fmla="*/ 137 w 184"/>
                <a:gd name="T77" fmla="*/ 34 h 131"/>
                <a:gd name="T78" fmla="*/ 133 w 184"/>
                <a:gd name="T79" fmla="*/ 46 h 131"/>
                <a:gd name="T80" fmla="*/ 167 w 184"/>
                <a:gd name="T81" fmla="*/ 72 h 131"/>
                <a:gd name="T82" fmla="*/ 175 w 184"/>
                <a:gd name="T83" fmla="*/ 68 h 131"/>
                <a:gd name="T84" fmla="*/ 183 w 184"/>
                <a:gd name="T85" fmla="*/ 71 h 131"/>
                <a:gd name="T86" fmla="*/ 181 w 184"/>
                <a:gd name="T87" fmla="*/ 8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4" h="131">
                  <a:moveTo>
                    <a:pt x="181" y="82"/>
                  </a:moveTo>
                  <a:lnTo>
                    <a:pt x="174" y="88"/>
                  </a:lnTo>
                  <a:lnTo>
                    <a:pt x="163" y="89"/>
                  </a:lnTo>
                  <a:lnTo>
                    <a:pt x="159" y="97"/>
                  </a:lnTo>
                  <a:lnTo>
                    <a:pt x="149" y="103"/>
                  </a:lnTo>
                  <a:lnTo>
                    <a:pt x="147" y="116"/>
                  </a:lnTo>
                  <a:lnTo>
                    <a:pt x="132" y="119"/>
                  </a:lnTo>
                  <a:lnTo>
                    <a:pt x="119" y="130"/>
                  </a:lnTo>
                  <a:lnTo>
                    <a:pt x="124" y="98"/>
                  </a:lnTo>
                  <a:lnTo>
                    <a:pt x="104" y="88"/>
                  </a:lnTo>
                  <a:lnTo>
                    <a:pt x="81" y="71"/>
                  </a:lnTo>
                  <a:lnTo>
                    <a:pt x="66" y="70"/>
                  </a:lnTo>
                  <a:lnTo>
                    <a:pt x="40" y="65"/>
                  </a:lnTo>
                  <a:lnTo>
                    <a:pt x="33" y="77"/>
                  </a:lnTo>
                  <a:lnTo>
                    <a:pt x="19" y="83"/>
                  </a:lnTo>
                  <a:lnTo>
                    <a:pt x="16" y="65"/>
                  </a:lnTo>
                  <a:lnTo>
                    <a:pt x="14" y="55"/>
                  </a:lnTo>
                  <a:lnTo>
                    <a:pt x="11" y="48"/>
                  </a:lnTo>
                  <a:lnTo>
                    <a:pt x="9" y="31"/>
                  </a:lnTo>
                  <a:lnTo>
                    <a:pt x="3" y="25"/>
                  </a:lnTo>
                  <a:lnTo>
                    <a:pt x="7" y="19"/>
                  </a:lnTo>
                  <a:lnTo>
                    <a:pt x="0" y="14"/>
                  </a:lnTo>
                  <a:lnTo>
                    <a:pt x="1" y="3"/>
                  </a:lnTo>
                  <a:lnTo>
                    <a:pt x="16" y="19"/>
                  </a:lnTo>
                  <a:lnTo>
                    <a:pt x="24" y="6"/>
                  </a:lnTo>
                  <a:lnTo>
                    <a:pt x="37" y="0"/>
                  </a:lnTo>
                  <a:lnTo>
                    <a:pt x="49" y="5"/>
                  </a:lnTo>
                  <a:lnTo>
                    <a:pt x="49" y="14"/>
                  </a:lnTo>
                  <a:lnTo>
                    <a:pt x="63" y="19"/>
                  </a:lnTo>
                  <a:lnTo>
                    <a:pt x="81" y="24"/>
                  </a:lnTo>
                  <a:lnTo>
                    <a:pt x="83" y="14"/>
                  </a:lnTo>
                  <a:lnTo>
                    <a:pt x="92" y="11"/>
                  </a:lnTo>
                  <a:lnTo>
                    <a:pt x="102" y="6"/>
                  </a:lnTo>
                  <a:lnTo>
                    <a:pt x="107" y="14"/>
                  </a:lnTo>
                  <a:lnTo>
                    <a:pt x="114" y="20"/>
                  </a:lnTo>
                  <a:lnTo>
                    <a:pt x="111" y="28"/>
                  </a:lnTo>
                  <a:lnTo>
                    <a:pt x="122" y="31"/>
                  </a:lnTo>
                  <a:lnTo>
                    <a:pt x="129" y="31"/>
                  </a:lnTo>
                  <a:lnTo>
                    <a:pt x="137" y="34"/>
                  </a:lnTo>
                  <a:lnTo>
                    <a:pt x="133" y="46"/>
                  </a:lnTo>
                  <a:lnTo>
                    <a:pt x="167" y="72"/>
                  </a:lnTo>
                  <a:lnTo>
                    <a:pt x="175" y="68"/>
                  </a:lnTo>
                  <a:lnTo>
                    <a:pt x="183" y="71"/>
                  </a:lnTo>
                  <a:lnTo>
                    <a:pt x="181" y="8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32" name="Freeform 238">
              <a:extLst>
                <a:ext uri="{FF2B5EF4-FFF2-40B4-BE49-F238E27FC236}">
                  <a16:creationId xmlns="" xmlns:a16="http://schemas.microsoft.com/office/drawing/2014/main" id="{872A6765-1BEB-4E80-9C17-FC0E12B9D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7941" y="3321165"/>
              <a:ext cx="179000" cy="117074"/>
            </a:xfrm>
            <a:custGeom>
              <a:avLst/>
              <a:gdLst>
                <a:gd name="T0" fmla="*/ 35 w 117"/>
                <a:gd name="T1" fmla="*/ 9 h 76"/>
                <a:gd name="T2" fmla="*/ 27 w 117"/>
                <a:gd name="T3" fmla="*/ 25 h 76"/>
                <a:gd name="T4" fmla="*/ 15 w 117"/>
                <a:gd name="T5" fmla="*/ 40 h 76"/>
                <a:gd name="T6" fmla="*/ 0 w 117"/>
                <a:gd name="T7" fmla="*/ 69 h 76"/>
                <a:gd name="T8" fmla="*/ 9 w 117"/>
                <a:gd name="T9" fmla="*/ 64 h 76"/>
                <a:gd name="T10" fmla="*/ 31 w 117"/>
                <a:gd name="T11" fmla="*/ 59 h 76"/>
                <a:gd name="T12" fmla="*/ 37 w 117"/>
                <a:gd name="T13" fmla="*/ 46 h 76"/>
                <a:gd name="T14" fmla="*/ 45 w 117"/>
                <a:gd name="T15" fmla="*/ 48 h 76"/>
                <a:gd name="T16" fmla="*/ 52 w 117"/>
                <a:gd name="T17" fmla="*/ 67 h 76"/>
                <a:gd name="T18" fmla="*/ 68 w 117"/>
                <a:gd name="T19" fmla="*/ 73 h 76"/>
                <a:gd name="T20" fmla="*/ 98 w 117"/>
                <a:gd name="T21" fmla="*/ 75 h 76"/>
                <a:gd name="T22" fmla="*/ 98 w 117"/>
                <a:gd name="T23" fmla="*/ 62 h 76"/>
                <a:gd name="T24" fmla="*/ 97 w 117"/>
                <a:gd name="T25" fmla="*/ 64 h 76"/>
                <a:gd name="T26" fmla="*/ 81 w 117"/>
                <a:gd name="T27" fmla="*/ 53 h 76"/>
                <a:gd name="T28" fmla="*/ 83 w 117"/>
                <a:gd name="T29" fmla="*/ 31 h 76"/>
                <a:gd name="T30" fmla="*/ 95 w 117"/>
                <a:gd name="T31" fmla="*/ 23 h 76"/>
                <a:gd name="T32" fmla="*/ 116 w 117"/>
                <a:gd name="T33" fmla="*/ 36 h 76"/>
                <a:gd name="T34" fmla="*/ 102 w 117"/>
                <a:gd name="T35" fmla="*/ 0 h 76"/>
                <a:gd name="T36" fmla="*/ 86 w 117"/>
                <a:gd name="T37" fmla="*/ 13 h 76"/>
                <a:gd name="T38" fmla="*/ 71 w 117"/>
                <a:gd name="T39" fmla="*/ 14 h 76"/>
                <a:gd name="T40" fmla="*/ 35 w 117"/>
                <a:gd name="T41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76">
                  <a:moveTo>
                    <a:pt x="35" y="9"/>
                  </a:moveTo>
                  <a:lnTo>
                    <a:pt x="27" y="25"/>
                  </a:lnTo>
                  <a:lnTo>
                    <a:pt x="15" y="40"/>
                  </a:lnTo>
                  <a:lnTo>
                    <a:pt x="0" y="69"/>
                  </a:lnTo>
                  <a:lnTo>
                    <a:pt x="9" y="64"/>
                  </a:lnTo>
                  <a:lnTo>
                    <a:pt x="31" y="59"/>
                  </a:lnTo>
                  <a:lnTo>
                    <a:pt x="37" y="46"/>
                  </a:lnTo>
                  <a:lnTo>
                    <a:pt x="45" y="48"/>
                  </a:lnTo>
                  <a:lnTo>
                    <a:pt x="52" y="67"/>
                  </a:lnTo>
                  <a:lnTo>
                    <a:pt x="68" y="73"/>
                  </a:lnTo>
                  <a:lnTo>
                    <a:pt x="98" y="75"/>
                  </a:lnTo>
                  <a:lnTo>
                    <a:pt x="98" y="62"/>
                  </a:lnTo>
                  <a:lnTo>
                    <a:pt x="97" y="64"/>
                  </a:lnTo>
                  <a:lnTo>
                    <a:pt x="81" y="53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16" y="36"/>
                  </a:lnTo>
                  <a:lnTo>
                    <a:pt x="102" y="0"/>
                  </a:lnTo>
                  <a:lnTo>
                    <a:pt x="86" y="13"/>
                  </a:lnTo>
                  <a:lnTo>
                    <a:pt x="71" y="14"/>
                  </a:lnTo>
                  <a:lnTo>
                    <a:pt x="35" y="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33" name="Freeform 239">
              <a:extLst>
                <a:ext uri="{FF2B5EF4-FFF2-40B4-BE49-F238E27FC236}">
                  <a16:creationId xmlns="" xmlns:a16="http://schemas.microsoft.com/office/drawing/2014/main" id="{63BF52BA-66D4-4422-93AD-697BB5075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2249" y="3244035"/>
              <a:ext cx="117038" cy="133601"/>
            </a:xfrm>
            <a:custGeom>
              <a:avLst/>
              <a:gdLst>
                <a:gd name="T0" fmla="*/ 0 w 76"/>
                <a:gd name="T1" fmla="*/ 8 h 87"/>
                <a:gd name="T2" fmla="*/ 5 w 76"/>
                <a:gd name="T3" fmla="*/ 29 h 87"/>
                <a:gd name="T4" fmla="*/ 16 w 76"/>
                <a:gd name="T5" fmla="*/ 51 h 87"/>
                <a:gd name="T6" fmla="*/ 29 w 76"/>
                <a:gd name="T7" fmla="*/ 77 h 87"/>
                <a:gd name="T8" fmla="*/ 18 w 76"/>
                <a:gd name="T9" fmla="*/ 84 h 87"/>
                <a:gd name="T10" fmla="*/ 37 w 76"/>
                <a:gd name="T11" fmla="*/ 84 h 87"/>
                <a:gd name="T12" fmla="*/ 40 w 76"/>
                <a:gd name="T13" fmla="*/ 73 h 87"/>
                <a:gd name="T14" fmla="*/ 49 w 76"/>
                <a:gd name="T15" fmla="*/ 67 h 87"/>
                <a:gd name="T16" fmla="*/ 55 w 76"/>
                <a:gd name="T17" fmla="*/ 86 h 87"/>
                <a:gd name="T18" fmla="*/ 62 w 76"/>
                <a:gd name="T19" fmla="*/ 79 h 87"/>
                <a:gd name="T20" fmla="*/ 66 w 76"/>
                <a:gd name="T21" fmla="*/ 65 h 87"/>
                <a:gd name="T22" fmla="*/ 75 w 76"/>
                <a:gd name="T23" fmla="*/ 62 h 87"/>
                <a:gd name="T24" fmla="*/ 73 w 76"/>
                <a:gd name="T25" fmla="*/ 52 h 87"/>
                <a:gd name="T26" fmla="*/ 58 w 76"/>
                <a:gd name="T27" fmla="*/ 43 h 87"/>
                <a:gd name="T28" fmla="*/ 44 w 76"/>
                <a:gd name="T29" fmla="*/ 28 h 87"/>
                <a:gd name="T30" fmla="*/ 29 w 76"/>
                <a:gd name="T31" fmla="*/ 0 h 87"/>
                <a:gd name="T32" fmla="*/ 0 w 76"/>
                <a:gd name="T33" fmla="*/ 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87">
                  <a:moveTo>
                    <a:pt x="0" y="8"/>
                  </a:moveTo>
                  <a:lnTo>
                    <a:pt x="5" y="29"/>
                  </a:lnTo>
                  <a:lnTo>
                    <a:pt x="16" y="51"/>
                  </a:lnTo>
                  <a:lnTo>
                    <a:pt x="29" y="77"/>
                  </a:lnTo>
                  <a:lnTo>
                    <a:pt x="18" y="84"/>
                  </a:lnTo>
                  <a:lnTo>
                    <a:pt x="37" y="84"/>
                  </a:lnTo>
                  <a:lnTo>
                    <a:pt x="40" y="73"/>
                  </a:lnTo>
                  <a:lnTo>
                    <a:pt x="49" y="67"/>
                  </a:lnTo>
                  <a:lnTo>
                    <a:pt x="55" y="86"/>
                  </a:lnTo>
                  <a:lnTo>
                    <a:pt x="62" y="79"/>
                  </a:lnTo>
                  <a:lnTo>
                    <a:pt x="66" y="65"/>
                  </a:lnTo>
                  <a:lnTo>
                    <a:pt x="75" y="62"/>
                  </a:lnTo>
                  <a:lnTo>
                    <a:pt x="73" y="52"/>
                  </a:lnTo>
                  <a:lnTo>
                    <a:pt x="58" y="43"/>
                  </a:lnTo>
                  <a:lnTo>
                    <a:pt x="44" y="28"/>
                  </a:lnTo>
                  <a:lnTo>
                    <a:pt x="29" y="0"/>
                  </a:lnTo>
                  <a:lnTo>
                    <a:pt x="0" y="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34" name="Freeform 240">
              <a:extLst>
                <a:ext uri="{FF2B5EF4-FFF2-40B4-BE49-F238E27FC236}">
                  <a16:creationId xmlns="" xmlns:a16="http://schemas.microsoft.com/office/drawing/2014/main" id="{F8964FED-E9FE-482D-ADFF-D7B9E8A7A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503" y="3091151"/>
              <a:ext cx="139069" cy="77131"/>
            </a:xfrm>
            <a:custGeom>
              <a:avLst/>
              <a:gdLst>
                <a:gd name="T0" fmla="*/ 88 w 89"/>
                <a:gd name="T1" fmla="*/ 13 h 50"/>
                <a:gd name="T2" fmla="*/ 76 w 89"/>
                <a:gd name="T3" fmla="*/ 3 h 50"/>
                <a:gd name="T4" fmla="*/ 69 w 89"/>
                <a:gd name="T5" fmla="*/ 0 h 50"/>
                <a:gd name="T6" fmla="*/ 46 w 89"/>
                <a:gd name="T7" fmla="*/ 5 h 50"/>
                <a:gd name="T8" fmla="*/ 30 w 89"/>
                <a:gd name="T9" fmla="*/ 5 h 50"/>
                <a:gd name="T10" fmla="*/ 9 w 89"/>
                <a:gd name="T11" fmla="*/ 2 h 50"/>
                <a:gd name="T12" fmla="*/ 11 w 89"/>
                <a:gd name="T13" fmla="*/ 16 h 50"/>
                <a:gd name="T14" fmla="*/ 5 w 89"/>
                <a:gd name="T15" fmla="*/ 25 h 50"/>
                <a:gd name="T16" fmla="*/ 5 w 89"/>
                <a:gd name="T17" fmla="*/ 29 h 50"/>
                <a:gd name="T18" fmla="*/ 0 w 89"/>
                <a:gd name="T19" fmla="*/ 35 h 50"/>
                <a:gd name="T20" fmla="*/ 6 w 89"/>
                <a:gd name="T21" fmla="*/ 37 h 50"/>
                <a:gd name="T22" fmla="*/ 21 w 89"/>
                <a:gd name="T23" fmla="*/ 46 h 50"/>
                <a:gd name="T24" fmla="*/ 38 w 89"/>
                <a:gd name="T25" fmla="*/ 49 h 50"/>
                <a:gd name="T26" fmla="*/ 47 w 89"/>
                <a:gd name="T27" fmla="*/ 41 h 50"/>
                <a:gd name="T28" fmla="*/ 58 w 89"/>
                <a:gd name="T29" fmla="*/ 42 h 50"/>
                <a:gd name="T30" fmla="*/ 71 w 89"/>
                <a:gd name="T31" fmla="*/ 38 h 50"/>
                <a:gd name="T32" fmla="*/ 82 w 89"/>
                <a:gd name="T33" fmla="*/ 22 h 50"/>
                <a:gd name="T34" fmla="*/ 88 w 89"/>
                <a:gd name="T35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" h="50">
                  <a:moveTo>
                    <a:pt x="88" y="13"/>
                  </a:moveTo>
                  <a:lnTo>
                    <a:pt x="76" y="3"/>
                  </a:lnTo>
                  <a:lnTo>
                    <a:pt x="69" y="0"/>
                  </a:lnTo>
                  <a:lnTo>
                    <a:pt x="46" y="5"/>
                  </a:lnTo>
                  <a:lnTo>
                    <a:pt x="30" y="5"/>
                  </a:lnTo>
                  <a:lnTo>
                    <a:pt x="9" y="2"/>
                  </a:lnTo>
                  <a:lnTo>
                    <a:pt x="11" y="16"/>
                  </a:lnTo>
                  <a:lnTo>
                    <a:pt x="5" y="25"/>
                  </a:lnTo>
                  <a:lnTo>
                    <a:pt x="5" y="29"/>
                  </a:lnTo>
                  <a:lnTo>
                    <a:pt x="0" y="35"/>
                  </a:lnTo>
                  <a:lnTo>
                    <a:pt x="6" y="37"/>
                  </a:lnTo>
                  <a:lnTo>
                    <a:pt x="21" y="46"/>
                  </a:lnTo>
                  <a:lnTo>
                    <a:pt x="38" y="49"/>
                  </a:lnTo>
                  <a:lnTo>
                    <a:pt x="47" y="41"/>
                  </a:lnTo>
                  <a:lnTo>
                    <a:pt x="58" y="42"/>
                  </a:lnTo>
                  <a:lnTo>
                    <a:pt x="71" y="38"/>
                  </a:lnTo>
                  <a:lnTo>
                    <a:pt x="82" y="22"/>
                  </a:lnTo>
                  <a:lnTo>
                    <a:pt x="88" y="1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35" name="Freeform 241">
              <a:extLst>
                <a:ext uri="{FF2B5EF4-FFF2-40B4-BE49-F238E27FC236}">
                  <a16:creationId xmlns="" xmlns:a16="http://schemas.microsoft.com/office/drawing/2014/main" id="{9B90CA02-BFBC-4A04-A0A5-D22D51945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0003" y="2997492"/>
              <a:ext cx="72977" cy="59225"/>
            </a:xfrm>
            <a:custGeom>
              <a:avLst/>
              <a:gdLst>
                <a:gd name="T0" fmla="*/ 2 w 47"/>
                <a:gd name="T1" fmla="*/ 3 h 38"/>
                <a:gd name="T2" fmla="*/ 0 w 47"/>
                <a:gd name="T3" fmla="*/ 11 h 38"/>
                <a:gd name="T4" fmla="*/ 12 w 47"/>
                <a:gd name="T5" fmla="*/ 18 h 38"/>
                <a:gd name="T6" fmla="*/ 18 w 47"/>
                <a:gd name="T7" fmla="*/ 31 h 38"/>
                <a:gd name="T8" fmla="*/ 35 w 47"/>
                <a:gd name="T9" fmla="*/ 37 h 38"/>
                <a:gd name="T10" fmla="*/ 37 w 47"/>
                <a:gd name="T11" fmla="*/ 29 h 38"/>
                <a:gd name="T12" fmla="*/ 46 w 47"/>
                <a:gd name="T13" fmla="*/ 19 h 38"/>
                <a:gd name="T14" fmla="*/ 37 w 47"/>
                <a:gd name="T15" fmla="*/ 15 h 38"/>
                <a:gd name="T16" fmla="*/ 34 w 47"/>
                <a:gd name="T17" fmla="*/ 2 h 38"/>
                <a:gd name="T18" fmla="*/ 25 w 47"/>
                <a:gd name="T19" fmla="*/ 0 h 38"/>
                <a:gd name="T20" fmla="*/ 17 w 47"/>
                <a:gd name="T21" fmla="*/ 3 h 38"/>
                <a:gd name="T22" fmla="*/ 2 w 47"/>
                <a:gd name="T23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38">
                  <a:moveTo>
                    <a:pt x="2" y="3"/>
                  </a:moveTo>
                  <a:lnTo>
                    <a:pt x="0" y="11"/>
                  </a:lnTo>
                  <a:lnTo>
                    <a:pt x="12" y="18"/>
                  </a:lnTo>
                  <a:lnTo>
                    <a:pt x="18" y="31"/>
                  </a:lnTo>
                  <a:lnTo>
                    <a:pt x="35" y="37"/>
                  </a:lnTo>
                  <a:lnTo>
                    <a:pt x="37" y="29"/>
                  </a:lnTo>
                  <a:lnTo>
                    <a:pt x="46" y="19"/>
                  </a:lnTo>
                  <a:lnTo>
                    <a:pt x="37" y="15"/>
                  </a:lnTo>
                  <a:lnTo>
                    <a:pt x="34" y="2"/>
                  </a:lnTo>
                  <a:lnTo>
                    <a:pt x="25" y="0"/>
                  </a:lnTo>
                  <a:lnTo>
                    <a:pt x="17" y="3"/>
                  </a:lnTo>
                  <a:lnTo>
                    <a:pt x="2" y="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36" name="Freeform 242">
              <a:extLst>
                <a:ext uri="{FF2B5EF4-FFF2-40B4-BE49-F238E27FC236}">
                  <a16:creationId xmlns="" xmlns:a16="http://schemas.microsoft.com/office/drawing/2014/main" id="{2ACD86E5-00E0-436E-85E7-17B41BC5D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4649" y="2803288"/>
              <a:ext cx="60584" cy="96413"/>
            </a:xfrm>
            <a:custGeom>
              <a:avLst/>
              <a:gdLst>
                <a:gd name="T0" fmla="*/ 30 w 39"/>
                <a:gd name="T1" fmla="*/ 58 h 63"/>
                <a:gd name="T2" fmla="*/ 14 w 39"/>
                <a:gd name="T3" fmla="*/ 62 h 63"/>
                <a:gd name="T4" fmla="*/ 8 w 39"/>
                <a:gd name="T5" fmla="*/ 48 h 63"/>
                <a:gd name="T6" fmla="*/ 0 w 39"/>
                <a:gd name="T7" fmla="*/ 43 h 63"/>
                <a:gd name="T8" fmla="*/ 0 w 39"/>
                <a:gd name="T9" fmla="*/ 19 h 63"/>
                <a:gd name="T10" fmla="*/ 18 w 39"/>
                <a:gd name="T11" fmla="*/ 17 h 63"/>
                <a:gd name="T12" fmla="*/ 27 w 39"/>
                <a:gd name="T13" fmla="*/ 0 h 63"/>
                <a:gd name="T14" fmla="*/ 38 w 39"/>
                <a:gd name="T15" fmla="*/ 17 h 63"/>
                <a:gd name="T16" fmla="*/ 28 w 39"/>
                <a:gd name="T17" fmla="*/ 42 h 63"/>
                <a:gd name="T18" fmla="*/ 30 w 39"/>
                <a:gd name="T19" fmla="*/ 5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63">
                  <a:moveTo>
                    <a:pt x="30" y="58"/>
                  </a:moveTo>
                  <a:lnTo>
                    <a:pt x="14" y="62"/>
                  </a:lnTo>
                  <a:lnTo>
                    <a:pt x="8" y="48"/>
                  </a:lnTo>
                  <a:lnTo>
                    <a:pt x="0" y="43"/>
                  </a:lnTo>
                  <a:lnTo>
                    <a:pt x="0" y="19"/>
                  </a:lnTo>
                  <a:lnTo>
                    <a:pt x="18" y="17"/>
                  </a:lnTo>
                  <a:lnTo>
                    <a:pt x="27" y="0"/>
                  </a:lnTo>
                  <a:lnTo>
                    <a:pt x="38" y="17"/>
                  </a:lnTo>
                  <a:lnTo>
                    <a:pt x="28" y="42"/>
                  </a:lnTo>
                  <a:lnTo>
                    <a:pt x="30" y="5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37" name="Freeform 243">
              <a:extLst>
                <a:ext uri="{FF2B5EF4-FFF2-40B4-BE49-F238E27FC236}">
                  <a16:creationId xmlns="" xmlns:a16="http://schemas.microsoft.com/office/drawing/2014/main" id="{F308C3FE-26B8-4A02-A7CE-7B6ED8444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688" y="3209601"/>
              <a:ext cx="126677" cy="95036"/>
            </a:xfrm>
            <a:custGeom>
              <a:avLst/>
              <a:gdLst>
                <a:gd name="T0" fmla="*/ 61 w 82"/>
                <a:gd name="T1" fmla="*/ 53 h 62"/>
                <a:gd name="T2" fmla="*/ 48 w 82"/>
                <a:gd name="T3" fmla="*/ 54 h 62"/>
                <a:gd name="T4" fmla="*/ 40 w 82"/>
                <a:gd name="T5" fmla="*/ 54 h 62"/>
                <a:gd name="T6" fmla="*/ 31 w 82"/>
                <a:gd name="T7" fmla="*/ 61 h 62"/>
                <a:gd name="T8" fmla="*/ 18 w 82"/>
                <a:gd name="T9" fmla="*/ 57 h 62"/>
                <a:gd name="T10" fmla="*/ 11 w 82"/>
                <a:gd name="T11" fmla="*/ 57 h 62"/>
                <a:gd name="T12" fmla="*/ 9 w 82"/>
                <a:gd name="T13" fmla="*/ 36 h 62"/>
                <a:gd name="T14" fmla="*/ 1 w 82"/>
                <a:gd name="T15" fmla="*/ 21 h 62"/>
                <a:gd name="T16" fmla="*/ 0 w 82"/>
                <a:gd name="T17" fmla="*/ 13 h 62"/>
                <a:gd name="T18" fmla="*/ 13 w 82"/>
                <a:gd name="T19" fmla="*/ 3 h 62"/>
                <a:gd name="T20" fmla="*/ 17 w 82"/>
                <a:gd name="T21" fmla="*/ 6 h 62"/>
                <a:gd name="T22" fmla="*/ 21 w 82"/>
                <a:gd name="T23" fmla="*/ 0 h 62"/>
                <a:gd name="T24" fmla="*/ 38 w 82"/>
                <a:gd name="T25" fmla="*/ 6 h 62"/>
                <a:gd name="T26" fmla="*/ 42 w 82"/>
                <a:gd name="T27" fmla="*/ 19 h 62"/>
                <a:gd name="T28" fmla="*/ 62 w 82"/>
                <a:gd name="T29" fmla="*/ 16 h 62"/>
                <a:gd name="T30" fmla="*/ 76 w 82"/>
                <a:gd name="T31" fmla="*/ 14 h 62"/>
                <a:gd name="T32" fmla="*/ 81 w 82"/>
                <a:gd name="T33" fmla="*/ 26 h 62"/>
                <a:gd name="T34" fmla="*/ 76 w 82"/>
                <a:gd name="T35" fmla="*/ 36 h 62"/>
                <a:gd name="T36" fmla="*/ 70 w 82"/>
                <a:gd name="T37" fmla="*/ 43 h 62"/>
                <a:gd name="T38" fmla="*/ 75 w 82"/>
                <a:gd name="T39" fmla="*/ 50 h 62"/>
                <a:gd name="T40" fmla="*/ 61 w 82"/>
                <a:gd name="T41" fmla="*/ 5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2">
                  <a:moveTo>
                    <a:pt x="61" y="53"/>
                  </a:moveTo>
                  <a:lnTo>
                    <a:pt x="48" y="54"/>
                  </a:lnTo>
                  <a:lnTo>
                    <a:pt x="40" y="54"/>
                  </a:lnTo>
                  <a:lnTo>
                    <a:pt x="31" y="61"/>
                  </a:lnTo>
                  <a:lnTo>
                    <a:pt x="18" y="57"/>
                  </a:lnTo>
                  <a:lnTo>
                    <a:pt x="11" y="57"/>
                  </a:lnTo>
                  <a:lnTo>
                    <a:pt x="9" y="36"/>
                  </a:lnTo>
                  <a:lnTo>
                    <a:pt x="1" y="21"/>
                  </a:lnTo>
                  <a:lnTo>
                    <a:pt x="0" y="13"/>
                  </a:lnTo>
                  <a:lnTo>
                    <a:pt x="13" y="3"/>
                  </a:lnTo>
                  <a:lnTo>
                    <a:pt x="17" y="6"/>
                  </a:lnTo>
                  <a:lnTo>
                    <a:pt x="21" y="0"/>
                  </a:lnTo>
                  <a:lnTo>
                    <a:pt x="38" y="6"/>
                  </a:lnTo>
                  <a:lnTo>
                    <a:pt x="42" y="19"/>
                  </a:lnTo>
                  <a:lnTo>
                    <a:pt x="62" y="16"/>
                  </a:lnTo>
                  <a:lnTo>
                    <a:pt x="76" y="14"/>
                  </a:lnTo>
                  <a:lnTo>
                    <a:pt x="81" y="26"/>
                  </a:lnTo>
                  <a:lnTo>
                    <a:pt x="76" y="36"/>
                  </a:lnTo>
                  <a:lnTo>
                    <a:pt x="70" y="43"/>
                  </a:lnTo>
                  <a:lnTo>
                    <a:pt x="75" y="50"/>
                  </a:lnTo>
                  <a:lnTo>
                    <a:pt x="61" y="5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38" name="Freeform 244">
              <a:extLst>
                <a:ext uri="{FF2B5EF4-FFF2-40B4-BE49-F238E27FC236}">
                  <a16:creationId xmlns="" xmlns:a16="http://schemas.microsoft.com/office/drawing/2014/main" id="{EFE8FC10-DA94-441D-A3EC-B328200C85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2133" y="2359786"/>
              <a:ext cx="214800" cy="373257"/>
            </a:xfrm>
            <a:custGeom>
              <a:avLst/>
              <a:gdLst>
                <a:gd name="T0" fmla="*/ 19 w 139"/>
                <a:gd name="T1" fmla="*/ 101 h 242"/>
                <a:gd name="T2" fmla="*/ 29 w 139"/>
                <a:gd name="T3" fmla="*/ 94 h 242"/>
                <a:gd name="T4" fmla="*/ 27 w 139"/>
                <a:gd name="T5" fmla="*/ 63 h 242"/>
                <a:gd name="T6" fmla="*/ 26 w 139"/>
                <a:gd name="T7" fmla="*/ 53 h 242"/>
                <a:gd name="T8" fmla="*/ 15 w 139"/>
                <a:gd name="T9" fmla="*/ 43 h 242"/>
                <a:gd name="T10" fmla="*/ 3 w 139"/>
                <a:gd name="T11" fmla="*/ 30 h 242"/>
                <a:gd name="T12" fmla="*/ 14 w 139"/>
                <a:gd name="T13" fmla="*/ 33 h 242"/>
                <a:gd name="T14" fmla="*/ 27 w 139"/>
                <a:gd name="T15" fmla="*/ 36 h 242"/>
                <a:gd name="T16" fmla="*/ 47 w 139"/>
                <a:gd name="T17" fmla="*/ 33 h 242"/>
                <a:gd name="T18" fmla="*/ 53 w 139"/>
                <a:gd name="T19" fmla="*/ 18 h 242"/>
                <a:gd name="T20" fmla="*/ 63 w 139"/>
                <a:gd name="T21" fmla="*/ 7 h 242"/>
                <a:gd name="T22" fmla="*/ 70 w 139"/>
                <a:gd name="T23" fmla="*/ 0 h 242"/>
                <a:gd name="T24" fmla="*/ 82 w 139"/>
                <a:gd name="T25" fmla="*/ 2 h 242"/>
                <a:gd name="T26" fmla="*/ 93 w 139"/>
                <a:gd name="T27" fmla="*/ 12 h 242"/>
                <a:gd name="T28" fmla="*/ 85 w 139"/>
                <a:gd name="T29" fmla="*/ 36 h 242"/>
                <a:gd name="T30" fmla="*/ 100 w 139"/>
                <a:gd name="T31" fmla="*/ 50 h 242"/>
                <a:gd name="T32" fmla="*/ 100 w 139"/>
                <a:gd name="T33" fmla="*/ 65 h 242"/>
                <a:gd name="T34" fmla="*/ 105 w 139"/>
                <a:gd name="T35" fmla="*/ 85 h 242"/>
                <a:gd name="T36" fmla="*/ 107 w 139"/>
                <a:gd name="T37" fmla="*/ 109 h 242"/>
                <a:gd name="T38" fmla="*/ 113 w 139"/>
                <a:gd name="T39" fmla="*/ 129 h 242"/>
                <a:gd name="T40" fmla="*/ 120 w 139"/>
                <a:gd name="T41" fmla="*/ 151 h 242"/>
                <a:gd name="T42" fmla="*/ 128 w 139"/>
                <a:gd name="T43" fmla="*/ 161 h 242"/>
                <a:gd name="T44" fmla="*/ 138 w 139"/>
                <a:gd name="T45" fmla="*/ 169 h 242"/>
                <a:gd name="T46" fmla="*/ 127 w 139"/>
                <a:gd name="T47" fmla="*/ 178 h 242"/>
                <a:gd name="T48" fmla="*/ 112 w 139"/>
                <a:gd name="T49" fmla="*/ 194 h 242"/>
                <a:gd name="T50" fmla="*/ 98 w 139"/>
                <a:gd name="T51" fmla="*/ 211 h 242"/>
                <a:gd name="T52" fmla="*/ 94 w 139"/>
                <a:gd name="T53" fmla="*/ 225 h 242"/>
                <a:gd name="T54" fmla="*/ 96 w 139"/>
                <a:gd name="T55" fmla="*/ 241 h 242"/>
                <a:gd name="T56" fmla="*/ 81 w 139"/>
                <a:gd name="T57" fmla="*/ 219 h 242"/>
                <a:gd name="T58" fmla="*/ 63 w 139"/>
                <a:gd name="T59" fmla="*/ 222 h 242"/>
                <a:gd name="T60" fmla="*/ 53 w 139"/>
                <a:gd name="T61" fmla="*/ 231 h 242"/>
                <a:gd name="T62" fmla="*/ 29 w 139"/>
                <a:gd name="T63" fmla="*/ 229 h 242"/>
                <a:gd name="T64" fmla="*/ 11 w 139"/>
                <a:gd name="T65" fmla="*/ 217 h 242"/>
                <a:gd name="T66" fmla="*/ 4 w 139"/>
                <a:gd name="T67" fmla="*/ 200 h 242"/>
                <a:gd name="T68" fmla="*/ 0 w 139"/>
                <a:gd name="T69" fmla="*/ 185 h 242"/>
                <a:gd name="T70" fmla="*/ 3 w 139"/>
                <a:gd name="T71" fmla="*/ 157 h 242"/>
                <a:gd name="T72" fmla="*/ 21 w 139"/>
                <a:gd name="T73" fmla="*/ 150 h 242"/>
                <a:gd name="T74" fmla="*/ 33 w 139"/>
                <a:gd name="T75" fmla="*/ 138 h 242"/>
                <a:gd name="T76" fmla="*/ 37 w 139"/>
                <a:gd name="T77" fmla="*/ 121 h 242"/>
                <a:gd name="T78" fmla="*/ 58 w 139"/>
                <a:gd name="T79" fmla="*/ 123 h 242"/>
                <a:gd name="T80" fmla="*/ 46 w 139"/>
                <a:gd name="T81" fmla="*/ 102 h 242"/>
                <a:gd name="T82" fmla="*/ 19 w 139"/>
                <a:gd name="T83" fmla="*/ 10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9" h="242">
                  <a:moveTo>
                    <a:pt x="19" y="101"/>
                  </a:moveTo>
                  <a:lnTo>
                    <a:pt x="29" y="94"/>
                  </a:lnTo>
                  <a:lnTo>
                    <a:pt x="27" y="63"/>
                  </a:lnTo>
                  <a:lnTo>
                    <a:pt x="26" y="53"/>
                  </a:lnTo>
                  <a:lnTo>
                    <a:pt x="15" y="43"/>
                  </a:lnTo>
                  <a:lnTo>
                    <a:pt x="3" y="30"/>
                  </a:lnTo>
                  <a:lnTo>
                    <a:pt x="14" y="33"/>
                  </a:lnTo>
                  <a:lnTo>
                    <a:pt x="27" y="36"/>
                  </a:lnTo>
                  <a:lnTo>
                    <a:pt x="47" y="33"/>
                  </a:lnTo>
                  <a:lnTo>
                    <a:pt x="53" y="18"/>
                  </a:lnTo>
                  <a:lnTo>
                    <a:pt x="63" y="7"/>
                  </a:lnTo>
                  <a:lnTo>
                    <a:pt x="70" y="0"/>
                  </a:lnTo>
                  <a:lnTo>
                    <a:pt x="82" y="2"/>
                  </a:lnTo>
                  <a:lnTo>
                    <a:pt x="93" y="12"/>
                  </a:lnTo>
                  <a:lnTo>
                    <a:pt x="85" y="36"/>
                  </a:lnTo>
                  <a:lnTo>
                    <a:pt x="100" y="50"/>
                  </a:lnTo>
                  <a:lnTo>
                    <a:pt x="100" y="65"/>
                  </a:lnTo>
                  <a:lnTo>
                    <a:pt x="105" y="85"/>
                  </a:lnTo>
                  <a:lnTo>
                    <a:pt x="107" y="109"/>
                  </a:lnTo>
                  <a:lnTo>
                    <a:pt x="113" y="129"/>
                  </a:lnTo>
                  <a:lnTo>
                    <a:pt x="120" y="151"/>
                  </a:lnTo>
                  <a:lnTo>
                    <a:pt x="128" y="161"/>
                  </a:lnTo>
                  <a:lnTo>
                    <a:pt x="138" y="169"/>
                  </a:lnTo>
                  <a:lnTo>
                    <a:pt x="127" y="178"/>
                  </a:lnTo>
                  <a:lnTo>
                    <a:pt x="112" y="194"/>
                  </a:lnTo>
                  <a:lnTo>
                    <a:pt x="98" y="211"/>
                  </a:lnTo>
                  <a:lnTo>
                    <a:pt x="94" y="225"/>
                  </a:lnTo>
                  <a:lnTo>
                    <a:pt x="96" y="241"/>
                  </a:lnTo>
                  <a:lnTo>
                    <a:pt x="81" y="219"/>
                  </a:lnTo>
                  <a:lnTo>
                    <a:pt x="63" y="222"/>
                  </a:lnTo>
                  <a:lnTo>
                    <a:pt x="53" y="231"/>
                  </a:lnTo>
                  <a:lnTo>
                    <a:pt x="29" y="229"/>
                  </a:lnTo>
                  <a:lnTo>
                    <a:pt x="11" y="217"/>
                  </a:lnTo>
                  <a:lnTo>
                    <a:pt x="4" y="200"/>
                  </a:lnTo>
                  <a:lnTo>
                    <a:pt x="0" y="185"/>
                  </a:lnTo>
                  <a:lnTo>
                    <a:pt x="3" y="157"/>
                  </a:lnTo>
                  <a:lnTo>
                    <a:pt x="21" y="150"/>
                  </a:lnTo>
                  <a:lnTo>
                    <a:pt x="33" y="138"/>
                  </a:lnTo>
                  <a:lnTo>
                    <a:pt x="37" y="121"/>
                  </a:lnTo>
                  <a:lnTo>
                    <a:pt x="58" y="123"/>
                  </a:lnTo>
                  <a:lnTo>
                    <a:pt x="46" y="102"/>
                  </a:lnTo>
                  <a:lnTo>
                    <a:pt x="19" y="101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39" name="Freeform 245">
              <a:extLst>
                <a:ext uri="{FF2B5EF4-FFF2-40B4-BE49-F238E27FC236}">
                  <a16:creationId xmlns="" xmlns:a16="http://schemas.microsoft.com/office/drawing/2014/main" id="{44C069E4-F53E-4481-B530-E8FFF139E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449" y="3067736"/>
              <a:ext cx="145954" cy="89527"/>
            </a:xfrm>
            <a:custGeom>
              <a:avLst/>
              <a:gdLst>
                <a:gd name="T0" fmla="*/ 3 w 94"/>
                <a:gd name="T1" fmla="*/ 43 h 57"/>
                <a:gd name="T2" fmla="*/ 0 w 94"/>
                <a:gd name="T3" fmla="*/ 34 h 57"/>
                <a:gd name="T4" fmla="*/ 7 w 94"/>
                <a:gd name="T5" fmla="*/ 35 h 57"/>
                <a:gd name="T6" fmla="*/ 11 w 94"/>
                <a:gd name="T7" fmla="*/ 36 h 57"/>
                <a:gd name="T8" fmla="*/ 29 w 94"/>
                <a:gd name="T9" fmla="*/ 28 h 57"/>
                <a:gd name="T10" fmla="*/ 43 w 94"/>
                <a:gd name="T11" fmla="*/ 20 h 57"/>
                <a:gd name="T12" fmla="*/ 47 w 94"/>
                <a:gd name="T13" fmla="*/ 15 h 57"/>
                <a:gd name="T14" fmla="*/ 48 w 94"/>
                <a:gd name="T15" fmla="*/ 0 h 57"/>
                <a:gd name="T16" fmla="*/ 59 w 94"/>
                <a:gd name="T17" fmla="*/ 10 h 57"/>
                <a:gd name="T18" fmla="*/ 69 w 94"/>
                <a:gd name="T19" fmla="*/ 9 h 57"/>
                <a:gd name="T20" fmla="*/ 71 w 94"/>
                <a:gd name="T21" fmla="*/ 1 h 57"/>
                <a:gd name="T22" fmla="*/ 84 w 94"/>
                <a:gd name="T23" fmla="*/ 2 h 57"/>
                <a:gd name="T24" fmla="*/ 83 w 94"/>
                <a:gd name="T25" fmla="*/ 12 h 57"/>
                <a:gd name="T26" fmla="*/ 91 w 94"/>
                <a:gd name="T27" fmla="*/ 16 h 57"/>
                <a:gd name="T28" fmla="*/ 93 w 94"/>
                <a:gd name="T29" fmla="*/ 31 h 57"/>
                <a:gd name="T30" fmla="*/ 87 w 94"/>
                <a:gd name="T31" fmla="*/ 39 h 57"/>
                <a:gd name="T32" fmla="*/ 87 w 94"/>
                <a:gd name="T33" fmla="*/ 43 h 57"/>
                <a:gd name="T34" fmla="*/ 82 w 94"/>
                <a:gd name="T35" fmla="*/ 50 h 57"/>
                <a:gd name="T36" fmla="*/ 69 w 94"/>
                <a:gd name="T37" fmla="*/ 56 h 57"/>
                <a:gd name="T38" fmla="*/ 45 w 94"/>
                <a:gd name="T39" fmla="*/ 50 h 57"/>
                <a:gd name="T40" fmla="*/ 37 w 94"/>
                <a:gd name="T41" fmla="*/ 41 h 57"/>
                <a:gd name="T42" fmla="*/ 24 w 94"/>
                <a:gd name="T43" fmla="*/ 47 h 57"/>
                <a:gd name="T44" fmla="*/ 10 w 94"/>
                <a:gd name="T45" fmla="*/ 47 h 57"/>
                <a:gd name="T46" fmla="*/ 3 w 94"/>
                <a:gd name="T47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57">
                  <a:moveTo>
                    <a:pt x="3" y="43"/>
                  </a:moveTo>
                  <a:lnTo>
                    <a:pt x="0" y="34"/>
                  </a:lnTo>
                  <a:lnTo>
                    <a:pt x="7" y="35"/>
                  </a:lnTo>
                  <a:lnTo>
                    <a:pt x="11" y="36"/>
                  </a:lnTo>
                  <a:lnTo>
                    <a:pt x="29" y="28"/>
                  </a:lnTo>
                  <a:lnTo>
                    <a:pt x="43" y="20"/>
                  </a:lnTo>
                  <a:lnTo>
                    <a:pt x="47" y="15"/>
                  </a:lnTo>
                  <a:lnTo>
                    <a:pt x="48" y="0"/>
                  </a:lnTo>
                  <a:lnTo>
                    <a:pt x="59" y="10"/>
                  </a:lnTo>
                  <a:lnTo>
                    <a:pt x="69" y="9"/>
                  </a:lnTo>
                  <a:lnTo>
                    <a:pt x="71" y="1"/>
                  </a:lnTo>
                  <a:lnTo>
                    <a:pt x="84" y="2"/>
                  </a:lnTo>
                  <a:lnTo>
                    <a:pt x="83" y="12"/>
                  </a:lnTo>
                  <a:lnTo>
                    <a:pt x="91" y="16"/>
                  </a:lnTo>
                  <a:lnTo>
                    <a:pt x="93" y="31"/>
                  </a:lnTo>
                  <a:lnTo>
                    <a:pt x="87" y="39"/>
                  </a:lnTo>
                  <a:lnTo>
                    <a:pt x="87" y="43"/>
                  </a:lnTo>
                  <a:lnTo>
                    <a:pt x="82" y="50"/>
                  </a:lnTo>
                  <a:lnTo>
                    <a:pt x="69" y="56"/>
                  </a:lnTo>
                  <a:lnTo>
                    <a:pt x="45" y="50"/>
                  </a:lnTo>
                  <a:lnTo>
                    <a:pt x="37" y="41"/>
                  </a:lnTo>
                  <a:lnTo>
                    <a:pt x="24" y="47"/>
                  </a:lnTo>
                  <a:lnTo>
                    <a:pt x="10" y="47"/>
                  </a:lnTo>
                  <a:lnTo>
                    <a:pt x="3" y="4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40" name="Freeform 246">
              <a:extLst>
                <a:ext uri="{FF2B5EF4-FFF2-40B4-BE49-F238E27FC236}">
                  <a16:creationId xmlns="" xmlns:a16="http://schemas.microsoft.com/office/drawing/2014/main" id="{6AFEA655-C816-42E1-9475-FE61EB2D7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7195" y="3394164"/>
              <a:ext cx="49569" cy="34433"/>
            </a:xfrm>
            <a:custGeom>
              <a:avLst/>
              <a:gdLst>
                <a:gd name="T0" fmla="*/ 28 w 32"/>
                <a:gd name="T1" fmla="*/ 0 h 22"/>
                <a:gd name="T2" fmla="*/ 16 w 32"/>
                <a:gd name="T3" fmla="*/ 3 h 22"/>
                <a:gd name="T4" fmla="*/ 0 w 32"/>
                <a:gd name="T5" fmla="*/ 2 h 22"/>
                <a:gd name="T6" fmla="*/ 3 w 32"/>
                <a:gd name="T7" fmla="*/ 6 h 22"/>
                <a:gd name="T8" fmla="*/ 6 w 32"/>
                <a:gd name="T9" fmla="*/ 14 h 22"/>
                <a:gd name="T10" fmla="*/ 14 w 32"/>
                <a:gd name="T11" fmla="*/ 15 h 22"/>
                <a:gd name="T12" fmla="*/ 31 w 32"/>
                <a:gd name="T13" fmla="*/ 21 h 22"/>
                <a:gd name="T14" fmla="*/ 30 w 32"/>
                <a:gd name="T15" fmla="*/ 11 h 22"/>
                <a:gd name="T16" fmla="*/ 28 w 32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2">
                  <a:moveTo>
                    <a:pt x="28" y="0"/>
                  </a:moveTo>
                  <a:lnTo>
                    <a:pt x="16" y="3"/>
                  </a:lnTo>
                  <a:lnTo>
                    <a:pt x="0" y="2"/>
                  </a:lnTo>
                  <a:lnTo>
                    <a:pt x="3" y="6"/>
                  </a:lnTo>
                  <a:lnTo>
                    <a:pt x="6" y="14"/>
                  </a:lnTo>
                  <a:lnTo>
                    <a:pt x="14" y="15"/>
                  </a:lnTo>
                  <a:lnTo>
                    <a:pt x="31" y="21"/>
                  </a:lnTo>
                  <a:lnTo>
                    <a:pt x="30" y="11"/>
                  </a:lnTo>
                  <a:lnTo>
                    <a:pt x="28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41" name="Freeform 247">
              <a:extLst>
                <a:ext uri="{FF2B5EF4-FFF2-40B4-BE49-F238E27FC236}">
                  <a16:creationId xmlns="" xmlns:a16="http://schemas.microsoft.com/office/drawing/2014/main" id="{DCEB9A90-EF8E-436A-BFB4-5BC2A99E9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5996" y="2884550"/>
              <a:ext cx="90877" cy="115696"/>
            </a:xfrm>
            <a:custGeom>
              <a:avLst/>
              <a:gdLst>
                <a:gd name="T0" fmla="*/ 31 w 60"/>
                <a:gd name="T1" fmla="*/ 0 h 75"/>
                <a:gd name="T2" fmla="*/ 27 w 60"/>
                <a:gd name="T3" fmla="*/ 6 h 75"/>
                <a:gd name="T4" fmla="*/ 27 w 60"/>
                <a:gd name="T5" fmla="*/ 16 h 75"/>
                <a:gd name="T6" fmla="*/ 3 w 60"/>
                <a:gd name="T7" fmla="*/ 19 h 75"/>
                <a:gd name="T8" fmla="*/ 0 w 60"/>
                <a:gd name="T9" fmla="*/ 26 h 75"/>
                <a:gd name="T10" fmla="*/ 0 w 60"/>
                <a:gd name="T11" fmla="*/ 38 h 75"/>
                <a:gd name="T12" fmla="*/ 8 w 60"/>
                <a:gd name="T13" fmla="*/ 40 h 75"/>
                <a:gd name="T14" fmla="*/ 8 w 60"/>
                <a:gd name="T15" fmla="*/ 48 h 75"/>
                <a:gd name="T16" fmla="*/ 0 w 60"/>
                <a:gd name="T17" fmla="*/ 53 h 75"/>
                <a:gd name="T18" fmla="*/ 1 w 60"/>
                <a:gd name="T19" fmla="*/ 66 h 75"/>
                <a:gd name="T20" fmla="*/ 1 w 60"/>
                <a:gd name="T21" fmla="*/ 74 h 75"/>
                <a:gd name="T22" fmla="*/ 17 w 60"/>
                <a:gd name="T23" fmla="*/ 73 h 75"/>
                <a:gd name="T24" fmla="*/ 32 w 60"/>
                <a:gd name="T25" fmla="*/ 63 h 75"/>
                <a:gd name="T26" fmla="*/ 45 w 60"/>
                <a:gd name="T27" fmla="*/ 63 h 75"/>
                <a:gd name="T28" fmla="*/ 56 w 60"/>
                <a:gd name="T29" fmla="*/ 61 h 75"/>
                <a:gd name="T30" fmla="*/ 59 w 60"/>
                <a:gd name="T31" fmla="*/ 40 h 75"/>
                <a:gd name="T32" fmla="*/ 53 w 60"/>
                <a:gd name="T33" fmla="*/ 24 h 75"/>
                <a:gd name="T34" fmla="*/ 38 w 60"/>
                <a:gd name="T35" fmla="*/ 24 h 75"/>
                <a:gd name="T36" fmla="*/ 34 w 60"/>
                <a:gd name="T37" fmla="*/ 15 h 75"/>
                <a:gd name="T38" fmla="*/ 38 w 60"/>
                <a:gd name="T39" fmla="*/ 4 h 75"/>
                <a:gd name="T40" fmla="*/ 31 w 60"/>
                <a:gd name="T4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75">
                  <a:moveTo>
                    <a:pt x="31" y="0"/>
                  </a:moveTo>
                  <a:lnTo>
                    <a:pt x="27" y="6"/>
                  </a:lnTo>
                  <a:lnTo>
                    <a:pt x="27" y="16"/>
                  </a:lnTo>
                  <a:lnTo>
                    <a:pt x="3" y="19"/>
                  </a:lnTo>
                  <a:lnTo>
                    <a:pt x="0" y="26"/>
                  </a:lnTo>
                  <a:lnTo>
                    <a:pt x="0" y="38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0" y="53"/>
                  </a:lnTo>
                  <a:lnTo>
                    <a:pt x="1" y="66"/>
                  </a:lnTo>
                  <a:lnTo>
                    <a:pt x="1" y="74"/>
                  </a:lnTo>
                  <a:lnTo>
                    <a:pt x="17" y="73"/>
                  </a:lnTo>
                  <a:lnTo>
                    <a:pt x="32" y="63"/>
                  </a:lnTo>
                  <a:lnTo>
                    <a:pt x="45" y="63"/>
                  </a:lnTo>
                  <a:lnTo>
                    <a:pt x="56" y="61"/>
                  </a:lnTo>
                  <a:lnTo>
                    <a:pt x="59" y="40"/>
                  </a:lnTo>
                  <a:lnTo>
                    <a:pt x="53" y="24"/>
                  </a:lnTo>
                  <a:lnTo>
                    <a:pt x="38" y="24"/>
                  </a:lnTo>
                  <a:lnTo>
                    <a:pt x="34" y="15"/>
                  </a:lnTo>
                  <a:lnTo>
                    <a:pt x="38" y="4"/>
                  </a:lnTo>
                  <a:lnTo>
                    <a:pt x="31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42" name="Freeform 248">
              <a:extLst>
                <a:ext uri="{FF2B5EF4-FFF2-40B4-BE49-F238E27FC236}">
                  <a16:creationId xmlns="" xmlns:a16="http://schemas.microsoft.com/office/drawing/2014/main" id="{FC76A4FD-9BD0-45B7-AC29-DA4202625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5565" y="2880419"/>
              <a:ext cx="50946" cy="41320"/>
            </a:xfrm>
            <a:custGeom>
              <a:avLst/>
              <a:gdLst>
                <a:gd name="T0" fmla="*/ 19 w 32"/>
                <a:gd name="T1" fmla="*/ 26 h 27"/>
                <a:gd name="T2" fmla="*/ 4 w 32"/>
                <a:gd name="T3" fmla="*/ 26 h 27"/>
                <a:gd name="T4" fmla="*/ 0 w 32"/>
                <a:gd name="T5" fmla="*/ 17 h 27"/>
                <a:gd name="T6" fmla="*/ 4 w 32"/>
                <a:gd name="T7" fmla="*/ 6 h 27"/>
                <a:gd name="T8" fmla="*/ 12 w 32"/>
                <a:gd name="T9" fmla="*/ 0 h 27"/>
                <a:gd name="T10" fmla="*/ 22 w 32"/>
                <a:gd name="T11" fmla="*/ 3 h 27"/>
                <a:gd name="T12" fmla="*/ 28 w 32"/>
                <a:gd name="T13" fmla="*/ 10 h 27"/>
                <a:gd name="T14" fmla="*/ 31 w 32"/>
                <a:gd name="T15" fmla="*/ 19 h 27"/>
                <a:gd name="T16" fmla="*/ 19 w 32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7">
                  <a:moveTo>
                    <a:pt x="19" y="26"/>
                  </a:moveTo>
                  <a:lnTo>
                    <a:pt x="4" y="26"/>
                  </a:lnTo>
                  <a:lnTo>
                    <a:pt x="0" y="17"/>
                  </a:lnTo>
                  <a:lnTo>
                    <a:pt x="4" y="6"/>
                  </a:lnTo>
                  <a:lnTo>
                    <a:pt x="12" y="0"/>
                  </a:lnTo>
                  <a:lnTo>
                    <a:pt x="22" y="3"/>
                  </a:lnTo>
                  <a:lnTo>
                    <a:pt x="28" y="10"/>
                  </a:lnTo>
                  <a:lnTo>
                    <a:pt x="31" y="19"/>
                  </a:lnTo>
                  <a:lnTo>
                    <a:pt x="19" y="2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43" name="Freeform 249">
              <a:extLst>
                <a:ext uri="{FF2B5EF4-FFF2-40B4-BE49-F238E27FC236}">
                  <a16:creationId xmlns="" xmlns:a16="http://schemas.microsoft.com/office/drawing/2014/main" id="{0DA6E734-4F92-41A6-BD3F-4A00497EE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365" y="2771609"/>
              <a:ext cx="161100" cy="276844"/>
            </a:xfrm>
            <a:custGeom>
              <a:avLst/>
              <a:gdLst>
                <a:gd name="T0" fmla="*/ 16 w 104"/>
                <a:gd name="T1" fmla="*/ 2 h 180"/>
                <a:gd name="T2" fmla="*/ 10 w 104"/>
                <a:gd name="T3" fmla="*/ 14 h 180"/>
                <a:gd name="T4" fmla="*/ 0 w 104"/>
                <a:gd name="T5" fmla="*/ 25 h 180"/>
                <a:gd name="T6" fmla="*/ 8 w 104"/>
                <a:gd name="T7" fmla="*/ 29 h 180"/>
                <a:gd name="T8" fmla="*/ 10 w 104"/>
                <a:gd name="T9" fmla="*/ 36 h 180"/>
                <a:gd name="T10" fmla="*/ 10 w 104"/>
                <a:gd name="T11" fmla="*/ 46 h 180"/>
                <a:gd name="T12" fmla="*/ 2 w 104"/>
                <a:gd name="T13" fmla="*/ 51 h 180"/>
                <a:gd name="T14" fmla="*/ 5 w 104"/>
                <a:gd name="T15" fmla="*/ 59 h 180"/>
                <a:gd name="T16" fmla="*/ 14 w 104"/>
                <a:gd name="T17" fmla="*/ 61 h 180"/>
                <a:gd name="T18" fmla="*/ 16 w 104"/>
                <a:gd name="T19" fmla="*/ 69 h 180"/>
                <a:gd name="T20" fmla="*/ 13 w 104"/>
                <a:gd name="T21" fmla="*/ 76 h 180"/>
                <a:gd name="T22" fmla="*/ 36 w 104"/>
                <a:gd name="T23" fmla="*/ 81 h 180"/>
                <a:gd name="T24" fmla="*/ 41 w 104"/>
                <a:gd name="T25" fmla="*/ 89 h 180"/>
                <a:gd name="T26" fmla="*/ 48 w 104"/>
                <a:gd name="T27" fmla="*/ 92 h 180"/>
                <a:gd name="T28" fmla="*/ 46 w 104"/>
                <a:gd name="T29" fmla="*/ 99 h 180"/>
                <a:gd name="T30" fmla="*/ 34 w 104"/>
                <a:gd name="T31" fmla="*/ 107 h 180"/>
                <a:gd name="T32" fmla="*/ 24 w 104"/>
                <a:gd name="T33" fmla="*/ 107 h 180"/>
                <a:gd name="T34" fmla="*/ 22 w 104"/>
                <a:gd name="T35" fmla="*/ 118 h 180"/>
                <a:gd name="T36" fmla="*/ 26 w 104"/>
                <a:gd name="T37" fmla="*/ 124 h 180"/>
                <a:gd name="T38" fmla="*/ 24 w 104"/>
                <a:gd name="T39" fmla="*/ 135 h 180"/>
                <a:gd name="T40" fmla="*/ 16 w 104"/>
                <a:gd name="T41" fmla="*/ 139 h 180"/>
                <a:gd name="T42" fmla="*/ 39 w 104"/>
                <a:gd name="T43" fmla="*/ 144 h 180"/>
                <a:gd name="T44" fmla="*/ 37 w 104"/>
                <a:gd name="T45" fmla="*/ 148 h 180"/>
                <a:gd name="T46" fmla="*/ 29 w 104"/>
                <a:gd name="T47" fmla="*/ 149 h 180"/>
                <a:gd name="T48" fmla="*/ 19 w 104"/>
                <a:gd name="T49" fmla="*/ 159 h 180"/>
                <a:gd name="T50" fmla="*/ 11 w 104"/>
                <a:gd name="T51" fmla="*/ 170 h 180"/>
                <a:gd name="T52" fmla="*/ 10 w 104"/>
                <a:gd name="T53" fmla="*/ 179 h 180"/>
                <a:gd name="T54" fmla="*/ 31 w 104"/>
                <a:gd name="T55" fmla="*/ 171 h 180"/>
                <a:gd name="T56" fmla="*/ 45 w 104"/>
                <a:gd name="T57" fmla="*/ 164 h 180"/>
                <a:gd name="T58" fmla="*/ 63 w 104"/>
                <a:gd name="T59" fmla="*/ 168 h 180"/>
                <a:gd name="T60" fmla="*/ 79 w 104"/>
                <a:gd name="T61" fmla="*/ 158 h 180"/>
                <a:gd name="T62" fmla="*/ 97 w 104"/>
                <a:gd name="T63" fmla="*/ 154 h 180"/>
                <a:gd name="T64" fmla="*/ 86 w 104"/>
                <a:gd name="T65" fmla="*/ 144 h 180"/>
                <a:gd name="T66" fmla="*/ 92 w 104"/>
                <a:gd name="T67" fmla="*/ 139 h 180"/>
                <a:gd name="T68" fmla="*/ 102 w 104"/>
                <a:gd name="T69" fmla="*/ 141 h 180"/>
                <a:gd name="T70" fmla="*/ 103 w 104"/>
                <a:gd name="T71" fmla="*/ 118 h 180"/>
                <a:gd name="T72" fmla="*/ 84 w 104"/>
                <a:gd name="T73" fmla="*/ 112 h 180"/>
                <a:gd name="T74" fmla="*/ 84 w 104"/>
                <a:gd name="T75" fmla="*/ 97 h 180"/>
                <a:gd name="T76" fmla="*/ 81 w 104"/>
                <a:gd name="T77" fmla="*/ 88 h 180"/>
                <a:gd name="T78" fmla="*/ 71 w 104"/>
                <a:gd name="T79" fmla="*/ 84 h 180"/>
                <a:gd name="T80" fmla="*/ 73 w 104"/>
                <a:gd name="T81" fmla="*/ 72 h 180"/>
                <a:gd name="T82" fmla="*/ 63 w 104"/>
                <a:gd name="T83" fmla="*/ 69 h 180"/>
                <a:gd name="T84" fmla="*/ 66 w 104"/>
                <a:gd name="T85" fmla="*/ 52 h 180"/>
                <a:gd name="T86" fmla="*/ 42 w 104"/>
                <a:gd name="T87" fmla="*/ 35 h 180"/>
                <a:gd name="T88" fmla="*/ 55 w 104"/>
                <a:gd name="T89" fmla="*/ 31 h 180"/>
                <a:gd name="T90" fmla="*/ 56 w 104"/>
                <a:gd name="T91" fmla="*/ 15 h 180"/>
                <a:gd name="T92" fmla="*/ 34 w 104"/>
                <a:gd name="T93" fmla="*/ 15 h 180"/>
                <a:gd name="T94" fmla="*/ 34 w 104"/>
                <a:gd name="T95" fmla="*/ 0 h 180"/>
                <a:gd name="T96" fmla="*/ 16 w 104"/>
                <a:gd name="T97" fmla="*/ 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" h="180">
                  <a:moveTo>
                    <a:pt x="16" y="2"/>
                  </a:moveTo>
                  <a:lnTo>
                    <a:pt x="10" y="14"/>
                  </a:lnTo>
                  <a:lnTo>
                    <a:pt x="0" y="25"/>
                  </a:lnTo>
                  <a:lnTo>
                    <a:pt x="8" y="29"/>
                  </a:lnTo>
                  <a:lnTo>
                    <a:pt x="10" y="36"/>
                  </a:lnTo>
                  <a:lnTo>
                    <a:pt x="10" y="46"/>
                  </a:lnTo>
                  <a:lnTo>
                    <a:pt x="2" y="51"/>
                  </a:lnTo>
                  <a:lnTo>
                    <a:pt x="5" y="59"/>
                  </a:lnTo>
                  <a:lnTo>
                    <a:pt x="14" y="61"/>
                  </a:lnTo>
                  <a:lnTo>
                    <a:pt x="16" y="69"/>
                  </a:lnTo>
                  <a:lnTo>
                    <a:pt x="13" y="76"/>
                  </a:lnTo>
                  <a:lnTo>
                    <a:pt x="36" y="81"/>
                  </a:lnTo>
                  <a:lnTo>
                    <a:pt x="41" y="89"/>
                  </a:lnTo>
                  <a:lnTo>
                    <a:pt x="48" y="92"/>
                  </a:lnTo>
                  <a:lnTo>
                    <a:pt x="46" y="99"/>
                  </a:lnTo>
                  <a:lnTo>
                    <a:pt x="34" y="107"/>
                  </a:lnTo>
                  <a:lnTo>
                    <a:pt x="24" y="107"/>
                  </a:lnTo>
                  <a:lnTo>
                    <a:pt x="22" y="118"/>
                  </a:lnTo>
                  <a:lnTo>
                    <a:pt x="26" y="124"/>
                  </a:lnTo>
                  <a:lnTo>
                    <a:pt x="24" y="135"/>
                  </a:lnTo>
                  <a:lnTo>
                    <a:pt x="16" y="139"/>
                  </a:lnTo>
                  <a:lnTo>
                    <a:pt x="39" y="144"/>
                  </a:lnTo>
                  <a:lnTo>
                    <a:pt x="37" y="148"/>
                  </a:lnTo>
                  <a:lnTo>
                    <a:pt x="29" y="149"/>
                  </a:lnTo>
                  <a:lnTo>
                    <a:pt x="19" y="159"/>
                  </a:lnTo>
                  <a:lnTo>
                    <a:pt x="11" y="170"/>
                  </a:lnTo>
                  <a:lnTo>
                    <a:pt x="10" y="179"/>
                  </a:lnTo>
                  <a:lnTo>
                    <a:pt x="31" y="171"/>
                  </a:lnTo>
                  <a:lnTo>
                    <a:pt x="45" y="164"/>
                  </a:lnTo>
                  <a:lnTo>
                    <a:pt x="63" y="168"/>
                  </a:lnTo>
                  <a:lnTo>
                    <a:pt x="79" y="158"/>
                  </a:lnTo>
                  <a:lnTo>
                    <a:pt x="97" y="154"/>
                  </a:lnTo>
                  <a:lnTo>
                    <a:pt x="86" y="144"/>
                  </a:lnTo>
                  <a:lnTo>
                    <a:pt x="92" y="139"/>
                  </a:lnTo>
                  <a:lnTo>
                    <a:pt x="102" y="141"/>
                  </a:lnTo>
                  <a:lnTo>
                    <a:pt x="103" y="118"/>
                  </a:lnTo>
                  <a:lnTo>
                    <a:pt x="84" y="112"/>
                  </a:lnTo>
                  <a:lnTo>
                    <a:pt x="84" y="97"/>
                  </a:lnTo>
                  <a:lnTo>
                    <a:pt x="81" y="88"/>
                  </a:lnTo>
                  <a:lnTo>
                    <a:pt x="71" y="84"/>
                  </a:lnTo>
                  <a:lnTo>
                    <a:pt x="73" y="72"/>
                  </a:lnTo>
                  <a:lnTo>
                    <a:pt x="63" y="69"/>
                  </a:lnTo>
                  <a:lnTo>
                    <a:pt x="66" y="52"/>
                  </a:lnTo>
                  <a:lnTo>
                    <a:pt x="42" y="35"/>
                  </a:lnTo>
                  <a:lnTo>
                    <a:pt x="55" y="31"/>
                  </a:lnTo>
                  <a:lnTo>
                    <a:pt x="56" y="15"/>
                  </a:lnTo>
                  <a:lnTo>
                    <a:pt x="34" y="15"/>
                  </a:lnTo>
                  <a:lnTo>
                    <a:pt x="34" y="0"/>
                  </a:lnTo>
                  <a:lnTo>
                    <a:pt x="16" y="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44" name="Freeform 250">
              <a:extLst>
                <a:ext uri="{FF2B5EF4-FFF2-40B4-BE49-F238E27FC236}">
                  <a16:creationId xmlns="" xmlns:a16="http://schemas.microsoft.com/office/drawing/2014/main" id="{D5A1204D-731F-412F-94E1-8CBC6C540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2242" y="2699988"/>
              <a:ext cx="23408" cy="27547"/>
            </a:xfrm>
            <a:custGeom>
              <a:avLst/>
              <a:gdLst>
                <a:gd name="T0" fmla="*/ 11 w 15"/>
                <a:gd name="T1" fmla="*/ 0 h 19"/>
                <a:gd name="T2" fmla="*/ 0 w 15"/>
                <a:gd name="T3" fmla="*/ 9 h 19"/>
                <a:gd name="T4" fmla="*/ 4 w 15"/>
                <a:gd name="T5" fmla="*/ 18 h 19"/>
                <a:gd name="T6" fmla="*/ 14 w 15"/>
                <a:gd name="T7" fmla="*/ 18 h 19"/>
                <a:gd name="T8" fmla="*/ 11 w 1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9">
                  <a:moveTo>
                    <a:pt x="11" y="0"/>
                  </a:moveTo>
                  <a:lnTo>
                    <a:pt x="0" y="9"/>
                  </a:lnTo>
                  <a:lnTo>
                    <a:pt x="4" y="18"/>
                  </a:lnTo>
                  <a:lnTo>
                    <a:pt x="14" y="18"/>
                  </a:lnTo>
                  <a:lnTo>
                    <a:pt x="11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45" name="Freeform 251">
              <a:extLst>
                <a:ext uri="{FF2B5EF4-FFF2-40B4-BE49-F238E27FC236}">
                  <a16:creationId xmlns="" xmlns:a16="http://schemas.microsoft.com/office/drawing/2014/main" id="{5125AA01-23CD-42E7-9084-CF68666FC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803" y="2314335"/>
              <a:ext cx="545261" cy="472425"/>
            </a:xfrm>
            <a:custGeom>
              <a:avLst/>
              <a:gdLst>
                <a:gd name="T0" fmla="*/ 303 w 352"/>
                <a:gd name="T1" fmla="*/ 42 h 306"/>
                <a:gd name="T2" fmla="*/ 280 w 352"/>
                <a:gd name="T3" fmla="*/ 30 h 306"/>
                <a:gd name="T4" fmla="*/ 263 w 352"/>
                <a:gd name="T5" fmla="*/ 48 h 306"/>
                <a:gd name="T6" fmla="*/ 237 w 352"/>
                <a:gd name="T7" fmla="*/ 66 h 306"/>
                <a:gd name="T8" fmla="*/ 213 w 352"/>
                <a:gd name="T9" fmla="*/ 61 h 306"/>
                <a:gd name="T10" fmla="*/ 197 w 352"/>
                <a:gd name="T11" fmla="*/ 78 h 306"/>
                <a:gd name="T12" fmla="*/ 173 w 352"/>
                <a:gd name="T13" fmla="*/ 78 h 306"/>
                <a:gd name="T14" fmla="*/ 158 w 352"/>
                <a:gd name="T15" fmla="*/ 90 h 306"/>
                <a:gd name="T16" fmla="*/ 148 w 352"/>
                <a:gd name="T17" fmla="*/ 100 h 306"/>
                <a:gd name="T18" fmla="*/ 138 w 352"/>
                <a:gd name="T19" fmla="*/ 117 h 306"/>
                <a:gd name="T20" fmla="*/ 124 w 352"/>
                <a:gd name="T21" fmla="*/ 129 h 306"/>
                <a:gd name="T22" fmla="*/ 115 w 352"/>
                <a:gd name="T23" fmla="*/ 151 h 306"/>
                <a:gd name="T24" fmla="*/ 117 w 352"/>
                <a:gd name="T25" fmla="*/ 172 h 306"/>
                <a:gd name="T26" fmla="*/ 96 w 352"/>
                <a:gd name="T27" fmla="*/ 174 h 306"/>
                <a:gd name="T28" fmla="*/ 96 w 352"/>
                <a:gd name="T29" fmla="*/ 210 h 306"/>
                <a:gd name="T30" fmla="*/ 107 w 352"/>
                <a:gd name="T31" fmla="*/ 242 h 306"/>
                <a:gd name="T32" fmla="*/ 96 w 352"/>
                <a:gd name="T33" fmla="*/ 267 h 306"/>
                <a:gd name="T34" fmla="*/ 87 w 352"/>
                <a:gd name="T35" fmla="*/ 295 h 306"/>
                <a:gd name="T36" fmla="*/ 55 w 352"/>
                <a:gd name="T37" fmla="*/ 292 h 306"/>
                <a:gd name="T38" fmla="*/ 33 w 352"/>
                <a:gd name="T39" fmla="*/ 303 h 306"/>
                <a:gd name="T40" fmla="*/ 15 w 352"/>
                <a:gd name="T41" fmla="*/ 287 h 306"/>
                <a:gd name="T42" fmla="*/ 11 w 352"/>
                <a:gd name="T43" fmla="*/ 256 h 306"/>
                <a:gd name="T44" fmla="*/ 0 w 352"/>
                <a:gd name="T45" fmla="*/ 218 h 306"/>
                <a:gd name="T46" fmla="*/ 14 w 352"/>
                <a:gd name="T47" fmla="*/ 205 h 306"/>
                <a:gd name="T48" fmla="*/ 40 w 352"/>
                <a:gd name="T49" fmla="*/ 199 h 306"/>
                <a:gd name="T50" fmla="*/ 60 w 352"/>
                <a:gd name="T51" fmla="*/ 189 h 306"/>
                <a:gd name="T52" fmla="*/ 82 w 352"/>
                <a:gd name="T53" fmla="*/ 165 h 306"/>
                <a:gd name="T54" fmla="*/ 94 w 352"/>
                <a:gd name="T55" fmla="*/ 144 h 306"/>
                <a:gd name="T56" fmla="*/ 102 w 352"/>
                <a:gd name="T57" fmla="*/ 117 h 306"/>
                <a:gd name="T58" fmla="*/ 129 w 352"/>
                <a:gd name="T59" fmla="*/ 87 h 306"/>
                <a:gd name="T60" fmla="*/ 163 w 352"/>
                <a:gd name="T61" fmla="*/ 74 h 306"/>
                <a:gd name="T62" fmla="*/ 195 w 352"/>
                <a:gd name="T63" fmla="*/ 64 h 306"/>
                <a:gd name="T64" fmla="*/ 212 w 352"/>
                <a:gd name="T65" fmla="*/ 46 h 306"/>
                <a:gd name="T66" fmla="*/ 198 w 352"/>
                <a:gd name="T67" fmla="*/ 23 h 306"/>
                <a:gd name="T68" fmla="*/ 218 w 352"/>
                <a:gd name="T69" fmla="*/ 8 h 306"/>
                <a:gd name="T70" fmla="*/ 229 w 352"/>
                <a:gd name="T71" fmla="*/ 25 h 306"/>
                <a:gd name="T72" fmla="*/ 236 w 352"/>
                <a:gd name="T73" fmla="*/ 17 h 306"/>
                <a:gd name="T74" fmla="*/ 248 w 352"/>
                <a:gd name="T75" fmla="*/ 26 h 306"/>
                <a:gd name="T76" fmla="*/ 246 w 352"/>
                <a:gd name="T77" fmla="*/ 10 h 306"/>
                <a:gd name="T78" fmla="*/ 271 w 352"/>
                <a:gd name="T79" fmla="*/ 12 h 306"/>
                <a:gd name="T80" fmla="*/ 282 w 352"/>
                <a:gd name="T81" fmla="*/ 14 h 306"/>
                <a:gd name="T82" fmla="*/ 309 w 352"/>
                <a:gd name="T83" fmla="*/ 5 h 306"/>
                <a:gd name="T84" fmla="*/ 322 w 352"/>
                <a:gd name="T85" fmla="*/ 26 h 306"/>
                <a:gd name="T86" fmla="*/ 333 w 352"/>
                <a:gd name="T87" fmla="*/ 48 h 306"/>
                <a:gd name="T88" fmla="*/ 310 w 352"/>
                <a:gd name="T89" fmla="*/ 80 h 306"/>
                <a:gd name="T90" fmla="*/ 303 w 352"/>
                <a:gd name="T91" fmla="*/ 4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2" h="306">
                  <a:moveTo>
                    <a:pt x="295" y="66"/>
                  </a:moveTo>
                  <a:lnTo>
                    <a:pt x="303" y="42"/>
                  </a:lnTo>
                  <a:lnTo>
                    <a:pt x="292" y="32"/>
                  </a:lnTo>
                  <a:lnTo>
                    <a:pt x="280" y="30"/>
                  </a:lnTo>
                  <a:lnTo>
                    <a:pt x="273" y="37"/>
                  </a:lnTo>
                  <a:lnTo>
                    <a:pt x="263" y="48"/>
                  </a:lnTo>
                  <a:lnTo>
                    <a:pt x="258" y="63"/>
                  </a:lnTo>
                  <a:lnTo>
                    <a:pt x="237" y="66"/>
                  </a:lnTo>
                  <a:lnTo>
                    <a:pt x="224" y="63"/>
                  </a:lnTo>
                  <a:lnTo>
                    <a:pt x="213" y="61"/>
                  </a:lnTo>
                  <a:lnTo>
                    <a:pt x="205" y="68"/>
                  </a:lnTo>
                  <a:lnTo>
                    <a:pt x="197" y="78"/>
                  </a:lnTo>
                  <a:lnTo>
                    <a:pt x="184" y="78"/>
                  </a:lnTo>
                  <a:lnTo>
                    <a:pt x="173" y="78"/>
                  </a:lnTo>
                  <a:lnTo>
                    <a:pt x="166" y="85"/>
                  </a:lnTo>
                  <a:lnTo>
                    <a:pt x="158" y="90"/>
                  </a:lnTo>
                  <a:lnTo>
                    <a:pt x="150" y="87"/>
                  </a:lnTo>
                  <a:lnTo>
                    <a:pt x="148" y="100"/>
                  </a:lnTo>
                  <a:lnTo>
                    <a:pt x="140" y="104"/>
                  </a:lnTo>
                  <a:lnTo>
                    <a:pt x="138" y="117"/>
                  </a:lnTo>
                  <a:lnTo>
                    <a:pt x="128" y="117"/>
                  </a:lnTo>
                  <a:lnTo>
                    <a:pt x="124" y="129"/>
                  </a:lnTo>
                  <a:lnTo>
                    <a:pt x="117" y="133"/>
                  </a:lnTo>
                  <a:lnTo>
                    <a:pt x="115" y="151"/>
                  </a:lnTo>
                  <a:lnTo>
                    <a:pt x="108" y="165"/>
                  </a:lnTo>
                  <a:lnTo>
                    <a:pt x="117" y="172"/>
                  </a:lnTo>
                  <a:lnTo>
                    <a:pt x="110" y="177"/>
                  </a:lnTo>
                  <a:lnTo>
                    <a:pt x="96" y="174"/>
                  </a:lnTo>
                  <a:lnTo>
                    <a:pt x="93" y="184"/>
                  </a:lnTo>
                  <a:lnTo>
                    <a:pt x="96" y="210"/>
                  </a:lnTo>
                  <a:lnTo>
                    <a:pt x="99" y="226"/>
                  </a:lnTo>
                  <a:lnTo>
                    <a:pt x="107" y="242"/>
                  </a:lnTo>
                  <a:lnTo>
                    <a:pt x="110" y="259"/>
                  </a:lnTo>
                  <a:lnTo>
                    <a:pt x="96" y="267"/>
                  </a:lnTo>
                  <a:lnTo>
                    <a:pt x="92" y="286"/>
                  </a:lnTo>
                  <a:lnTo>
                    <a:pt x="87" y="295"/>
                  </a:lnTo>
                  <a:lnTo>
                    <a:pt x="76" y="289"/>
                  </a:lnTo>
                  <a:lnTo>
                    <a:pt x="55" y="292"/>
                  </a:lnTo>
                  <a:lnTo>
                    <a:pt x="44" y="300"/>
                  </a:lnTo>
                  <a:lnTo>
                    <a:pt x="33" y="303"/>
                  </a:lnTo>
                  <a:lnTo>
                    <a:pt x="16" y="305"/>
                  </a:lnTo>
                  <a:lnTo>
                    <a:pt x="15" y="287"/>
                  </a:lnTo>
                  <a:lnTo>
                    <a:pt x="8" y="282"/>
                  </a:lnTo>
                  <a:lnTo>
                    <a:pt x="11" y="256"/>
                  </a:lnTo>
                  <a:lnTo>
                    <a:pt x="1" y="255"/>
                  </a:lnTo>
                  <a:lnTo>
                    <a:pt x="0" y="218"/>
                  </a:lnTo>
                  <a:lnTo>
                    <a:pt x="11" y="214"/>
                  </a:lnTo>
                  <a:lnTo>
                    <a:pt x="14" y="205"/>
                  </a:lnTo>
                  <a:lnTo>
                    <a:pt x="27" y="200"/>
                  </a:lnTo>
                  <a:lnTo>
                    <a:pt x="40" y="199"/>
                  </a:lnTo>
                  <a:lnTo>
                    <a:pt x="45" y="191"/>
                  </a:lnTo>
                  <a:lnTo>
                    <a:pt x="60" y="189"/>
                  </a:lnTo>
                  <a:lnTo>
                    <a:pt x="62" y="172"/>
                  </a:lnTo>
                  <a:lnTo>
                    <a:pt x="82" y="165"/>
                  </a:lnTo>
                  <a:lnTo>
                    <a:pt x="84" y="151"/>
                  </a:lnTo>
                  <a:lnTo>
                    <a:pt x="94" y="144"/>
                  </a:lnTo>
                  <a:lnTo>
                    <a:pt x="98" y="131"/>
                  </a:lnTo>
                  <a:lnTo>
                    <a:pt x="102" y="117"/>
                  </a:lnTo>
                  <a:lnTo>
                    <a:pt x="117" y="102"/>
                  </a:lnTo>
                  <a:lnTo>
                    <a:pt x="129" y="87"/>
                  </a:lnTo>
                  <a:lnTo>
                    <a:pt x="144" y="78"/>
                  </a:lnTo>
                  <a:lnTo>
                    <a:pt x="163" y="74"/>
                  </a:lnTo>
                  <a:lnTo>
                    <a:pt x="174" y="68"/>
                  </a:lnTo>
                  <a:lnTo>
                    <a:pt x="195" y="64"/>
                  </a:lnTo>
                  <a:lnTo>
                    <a:pt x="199" y="52"/>
                  </a:lnTo>
                  <a:lnTo>
                    <a:pt x="212" y="46"/>
                  </a:lnTo>
                  <a:lnTo>
                    <a:pt x="208" y="30"/>
                  </a:lnTo>
                  <a:lnTo>
                    <a:pt x="198" y="23"/>
                  </a:lnTo>
                  <a:lnTo>
                    <a:pt x="213" y="19"/>
                  </a:lnTo>
                  <a:lnTo>
                    <a:pt x="218" y="8"/>
                  </a:lnTo>
                  <a:lnTo>
                    <a:pt x="221" y="23"/>
                  </a:lnTo>
                  <a:lnTo>
                    <a:pt x="229" y="25"/>
                  </a:lnTo>
                  <a:lnTo>
                    <a:pt x="229" y="17"/>
                  </a:lnTo>
                  <a:lnTo>
                    <a:pt x="236" y="17"/>
                  </a:lnTo>
                  <a:lnTo>
                    <a:pt x="239" y="23"/>
                  </a:lnTo>
                  <a:lnTo>
                    <a:pt x="248" y="26"/>
                  </a:lnTo>
                  <a:lnTo>
                    <a:pt x="253" y="15"/>
                  </a:lnTo>
                  <a:lnTo>
                    <a:pt x="246" y="10"/>
                  </a:lnTo>
                  <a:lnTo>
                    <a:pt x="258" y="3"/>
                  </a:lnTo>
                  <a:lnTo>
                    <a:pt x="271" y="12"/>
                  </a:lnTo>
                  <a:lnTo>
                    <a:pt x="279" y="0"/>
                  </a:lnTo>
                  <a:lnTo>
                    <a:pt x="282" y="14"/>
                  </a:lnTo>
                  <a:lnTo>
                    <a:pt x="295" y="15"/>
                  </a:lnTo>
                  <a:lnTo>
                    <a:pt x="309" y="5"/>
                  </a:lnTo>
                  <a:lnTo>
                    <a:pt x="325" y="15"/>
                  </a:lnTo>
                  <a:lnTo>
                    <a:pt x="322" y="26"/>
                  </a:lnTo>
                  <a:lnTo>
                    <a:pt x="351" y="36"/>
                  </a:lnTo>
                  <a:lnTo>
                    <a:pt x="333" y="48"/>
                  </a:lnTo>
                  <a:lnTo>
                    <a:pt x="317" y="65"/>
                  </a:lnTo>
                  <a:lnTo>
                    <a:pt x="310" y="80"/>
                  </a:lnTo>
                  <a:lnTo>
                    <a:pt x="295" y="66"/>
                  </a:lnTo>
                  <a:lnTo>
                    <a:pt x="303" y="4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46" name="Freeform 252">
              <a:extLst>
                <a:ext uri="{FF2B5EF4-FFF2-40B4-BE49-F238E27FC236}">
                  <a16:creationId xmlns="" xmlns:a16="http://schemas.microsoft.com/office/drawing/2014/main" id="{917B035B-939B-42B2-8334-AC8B465EC9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5788" y="3003002"/>
              <a:ext cx="262992" cy="272712"/>
            </a:xfrm>
            <a:custGeom>
              <a:avLst/>
              <a:gdLst>
                <a:gd name="T0" fmla="*/ 89 w 170"/>
                <a:gd name="T1" fmla="*/ 3 h 176"/>
                <a:gd name="T2" fmla="*/ 85 w 170"/>
                <a:gd name="T3" fmla="*/ 15 h 176"/>
                <a:gd name="T4" fmla="*/ 78 w 170"/>
                <a:gd name="T5" fmla="*/ 21 h 176"/>
                <a:gd name="T6" fmla="*/ 74 w 170"/>
                <a:gd name="T7" fmla="*/ 29 h 176"/>
                <a:gd name="T8" fmla="*/ 63 w 170"/>
                <a:gd name="T9" fmla="*/ 27 h 176"/>
                <a:gd name="T10" fmla="*/ 61 w 170"/>
                <a:gd name="T11" fmla="*/ 36 h 176"/>
                <a:gd name="T12" fmla="*/ 50 w 170"/>
                <a:gd name="T13" fmla="*/ 37 h 176"/>
                <a:gd name="T14" fmla="*/ 42 w 170"/>
                <a:gd name="T15" fmla="*/ 29 h 176"/>
                <a:gd name="T16" fmla="*/ 34 w 170"/>
                <a:gd name="T17" fmla="*/ 31 h 176"/>
                <a:gd name="T18" fmla="*/ 38 w 170"/>
                <a:gd name="T19" fmla="*/ 39 h 176"/>
                <a:gd name="T20" fmla="*/ 36 w 170"/>
                <a:gd name="T21" fmla="*/ 47 h 176"/>
                <a:gd name="T22" fmla="*/ 23 w 170"/>
                <a:gd name="T23" fmla="*/ 48 h 176"/>
                <a:gd name="T24" fmla="*/ 17 w 170"/>
                <a:gd name="T25" fmla="*/ 52 h 176"/>
                <a:gd name="T26" fmla="*/ 15 w 170"/>
                <a:gd name="T27" fmla="*/ 54 h 176"/>
                <a:gd name="T28" fmla="*/ 0 w 170"/>
                <a:gd name="T29" fmla="*/ 56 h 176"/>
                <a:gd name="T30" fmla="*/ 0 w 170"/>
                <a:gd name="T31" fmla="*/ 60 h 176"/>
                <a:gd name="T32" fmla="*/ 0 w 170"/>
                <a:gd name="T33" fmla="*/ 66 h 176"/>
                <a:gd name="T34" fmla="*/ 18 w 170"/>
                <a:gd name="T35" fmla="*/ 75 h 176"/>
                <a:gd name="T36" fmla="*/ 26 w 170"/>
                <a:gd name="T37" fmla="*/ 79 h 176"/>
                <a:gd name="T38" fmla="*/ 34 w 170"/>
                <a:gd name="T39" fmla="*/ 88 h 176"/>
                <a:gd name="T40" fmla="*/ 40 w 170"/>
                <a:gd name="T41" fmla="*/ 102 h 176"/>
                <a:gd name="T42" fmla="*/ 48 w 170"/>
                <a:gd name="T43" fmla="*/ 111 h 176"/>
                <a:gd name="T44" fmla="*/ 40 w 170"/>
                <a:gd name="T45" fmla="*/ 115 h 176"/>
                <a:gd name="T46" fmla="*/ 36 w 170"/>
                <a:gd name="T47" fmla="*/ 150 h 176"/>
                <a:gd name="T48" fmla="*/ 31 w 170"/>
                <a:gd name="T49" fmla="*/ 160 h 176"/>
                <a:gd name="T50" fmla="*/ 50 w 170"/>
                <a:gd name="T51" fmla="*/ 166 h 176"/>
                <a:gd name="T52" fmla="*/ 70 w 170"/>
                <a:gd name="T53" fmla="*/ 167 h 176"/>
                <a:gd name="T54" fmla="*/ 80 w 170"/>
                <a:gd name="T55" fmla="*/ 175 h 176"/>
                <a:gd name="T56" fmla="*/ 108 w 170"/>
                <a:gd name="T57" fmla="*/ 175 h 176"/>
                <a:gd name="T58" fmla="*/ 105 w 170"/>
                <a:gd name="T59" fmla="*/ 164 h 176"/>
                <a:gd name="T60" fmla="*/ 110 w 170"/>
                <a:gd name="T61" fmla="*/ 153 h 176"/>
                <a:gd name="T62" fmla="*/ 122 w 170"/>
                <a:gd name="T63" fmla="*/ 152 h 176"/>
                <a:gd name="T64" fmla="*/ 134 w 170"/>
                <a:gd name="T65" fmla="*/ 152 h 176"/>
                <a:gd name="T66" fmla="*/ 143 w 170"/>
                <a:gd name="T67" fmla="*/ 158 h 176"/>
                <a:gd name="T68" fmla="*/ 154 w 170"/>
                <a:gd name="T69" fmla="*/ 161 h 176"/>
                <a:gd name="T70" fmla="*/ 162 w 170"/>
                <a:gd name="T71" fmla="*/ 148 h 176"/>
                <a:gd name="T72" fmla="*/ 162 w 170"/>
                <a:gd name="T73" fmla="*/ 138 h 176"/>
                <a:gd name="T74" fmla="*/ 151 w 170"/>
                <a:gd name="T75" fmla="*/ 133 h 176"/>
                <a:gd name="T76" fmla="*/ 149 w 170"/>
                <a:gd name="T77" fmla="*/ 119 h 176"/>
                <a:gd name="T78" fmla="*/ 155 w 170"/>
                <a:gd name="T79" fmla="*/ 110 h 176"/>
                <a:gd name="T80" fmla="*/ 155 w 170"/>
                <a:gd name="T81" fmla="*/ 99 h 176"/>
                <a:gd name="T82" fmla="*/ 148 w 170"/>
                <a:gd name="T83" fmla="*/ 93 h 176"/>
                <a:gd name="T84" fmla="*/ 151 w 170"/>
                <a:gd name="T85" fmla="*/ 84 h 176"/>
                <a:gd name="T86" fmla="*/ 157 w 170"/>
                <a:gd name="T87" fmla="*/ 74 h 176"/>
                <a:gd name="T88" fmla="*/ 166 w 170"/>
                <a:gd name="T89" fmla="*/ 73 h 176"/>
                <a:gd name="T90" fmla="*/ 163 w 170"/>
                <a:gd name="T91" fmla="*/ 51 h 176"/>
                <a:gd name="T92" fmla="*/ 169 w 170"/>
                <a:gd name="T93" fmla="*/ 43 h 176"/>
                <a:gd name="T94" fmla="*/ 156 w 170"/>
                <a:gd name="T95" fmla="*/ 32 h 176"/>
                <a:gd name="T96" fmla="*/ 137 w 170"/>
                <a:gd name="T97" fmla="*/ 33 h 176"/>
                <a:gd name="T98" fmla="*/ 119 w 170"/>
                <a:gd name="T99" fmla="*/ 27 h 176"/>
                <a:gd name="T100" fmla="*/ 114 w 170"/>
                <a:gd name="T101" fmla="*/ 14 h 176"/>
                <a:gd name="T102" fmla="*/ 102 w 170"/>
                <a:gd name="T103" fmla="*/ 8 h 176"/>
                <a:gd name="T104" fmla="*/ 103 w 170"/>
                <a:gd name="T105" fmla="*/ 0 h 176"/>
                <a:gd name="T106" fmla="*/ 89 w 170"/>
                <a:gd name="T107" fmla="*/ 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0" h="176">
                  <a:moveTo>
                    <a:pt x="89" y="3"/>
                  </a:moveTo>
                  <a:lnTo>
                    <a:pt x="85" y="15"/>
                  </a:lnTo>
                  <a:lnTo>
                    <a:pt x="78" y="21"/>
                  </a:lnTo>
                  <a:lnTo>
                    <a:pt x="74" y="29"/>
                  </a:lnTo>
                  <a:lnTo>
                    <a:pt x="63" y="27"/>
                  </a:lnTo>
                  <a:lnTo>
                    <a:pt x="61" y="36"/>
                  </a:lnTo>
                  <a:lnTo>
                    <a:pt x="50" y="37"/>
                  </a:lnTo>
                  <a:lnTo>
                    <a:pt x="42" y="29"/>
                  </a:lnTo>
                  <a:lnTo>
                    <a:pt x="34" y="31"/>
                  </a:lnTo>
                  <a:lnTo>
                    <a:pt x="38" y="39"/>
                  </a:lnTo>
                  <a:lnTo>
                    <a:pt x="36" y="47"/>
                  </a:lnTo>
                  <a:lnTo>
                    <a:pt x="23" y="48"/>
                  </a:lnTo>
                  <a:lnTo>
                    <a:pt x="17" y="52"/>
                  </a:lnTo>
                  <a:lnTo>
                    <a:pt x="15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18" y="75"/>
                  </a:lnTo>
                  <a:lnTo>
                    <a:pt x="26" y="79"/>
                  </a:lnTo>
                  <a:lnTo>
                    <a:pt x="34" y="88"/>
                  </a:lnTo>
                  <a:lnTo>
                    <a:pt x="40" y="102"/>
                  </a:lnTo>
                  <a:lnTo>
                    <a:pt x="48" y="111"/>
                  </a:lnTo>
                  <a:lnTo>
                    <a:pt x="40" y="115"/>
                  </a:lnTo>
                  <a:lnTo>
                    <a:pt x="36" y="150"/>
                  </a:lnTo>
                  <a:lnTo>
                    <a:pt x="31" y="160"/>
                  </a:lnTo>
                  <a:lnTo>
                    <a:pt x="50" y="166"/>
                  </a:lnTo>
                  <a:lnTo>
                    <a:pt x="70" y="167"/>
                  </a:lnTo>
                  <a:lnTo>
                    <a:pt x="80" y="175"/>
                  </a:lnTo>
                  <a:lnTo>
                    <a:pt x="108" y="175"/>
                  </a:lnTo>
                  <a:lnTo>
                    <a:pt x="105" y="164"/>
                  </a:lnTo>
                  <a:lnTo>
                    <a:pt x="110" y="153"/>
                  </a:lnTo>
                  <a:lnTo>
                    <a:pt x="122" y="152"/>
                  </a:lnTo>
                  <a:lnTo>
                    <a:pt x="134" y="152"/>
                  </a:lnTo>
                  <a:lnTo>
                    <a:pt x="143" y="158"/>
                  </a:lnTo>
                  <a:lnTo>
                    <a:pt x="154" y="161"/>
                  </a:lnTo>
                  <a:lnTo>
                    <a:pt x="162" y="148"/>
                  </a:lnTo>
                  <a:lnTo>
                    <a:pt x="162" y="138"/>
                  </a:lnTo>
                  <a:lnTo>
                    <a:pt x="151" y="133"/>
                  </a:lnTo>
                  <a:lnTo>
                    <a:pt x="149" y="119"/>
                  </a:lnTo>
                  <a:lnTo>
                    <a:pt x="155" y="110"/>
                  </a:lnTo>
                  <a:lnTo>
                    <a:pt x="155" y="99"/>
                  </a:lnTo>
                  <a:lnTo>
                    <a:pt x="148" y="93"/>
                  </a:lnTo>
                  <a:lnTo>
                    <a:pt x="151" y="84"/>
                  </a:lnTo>
                  <a:lnTo>
                    <a:pt x="157" y="74"/>
                  </a:lnTo>
                  <a:lnTo>
                    <a:pt x="166" y="73"/>
                  </a:lnTo>
                  <a:lnTo>
                    <a:pt x="163" y="51"/>
                  </a:lnTo>
                  <a:lnTo>
                    <a:pt x="169" y="43"/>
                  </a:lnTo>
                  <a:lnTo>
                    <a:pt x="156" y="32"/>
                  </a:lnTo>
                  <a:lnTo>
                    <a:pt x="137" y="33"/>
                  </a:lnTo>
                  <a:lnTo>
                    <a:pt x="119" y="27"/>
                  </a:lnTo>
                  <a:lnTo>
                    <a:pt x="114" y="14"/>
                  </a:lnTo>
                  <a:lnTo>
                    <a:pt x="102" y="8"/>
                  </a:lnTo>
                  <a:lnTo>
                    <a:pt x="103" y="0"/>
                  </a:lnTo>
                  <a:lnTo>
                    <a:pt x="89" y="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47" name="Freeform 253">
              <a:extLst>
                <a:ext uri="{FF2B5EF4-FFF2-40B4-BE49-F238E27FC236}">
                  <a16:creationId xmlns="" xmlns:a16="http://schemas.microsoft.com/office/drawing/2014/main" id="{A4E60B64-DE9D-40B2-858A-94E513C9C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4357" y="3132470"/>
              <a:ext cx="264369" cy="261693"/>
            </a:xfrm>
            <a:custGeom>
              <a:avLst/>
              <a:gdLst>
                <a:gd name="T0" fmla="*/ 13 w 172"/>
                <a:gd name="T1" fmla="*/ 65 h 170"/>
                <a:gd name="T2" fmla="*/ 13 w 172"/>
                <a:gd name="T3" fmla="*/ 55 h 170"/>
                <a:gd name="T4" fmla="*/ 2 w 172"/>
                <a:gd name="T5" fmla="*/ 50 h 170"/>
                <a:gd name="T6" fmla="*/ 0 w 172"/>
                <a:gd name="T7" fmla="*/ 36 h 170"/>
                <a:gd name="T8" fmla="*/ 6 w 172"/>
                <a:gd name="T9" fmla="*/ 27 h 170"/>
                <a:gd name="T10" fmla="*/ 6 w 172"/>
                <a:gd name="T11" fmla="*/ 16 h 170"/>
                <a:gd name="T12" fmla="*/ 20 w 172"/>
                <a:gd name="T13" fmla="*/ 16 h 170"/>
                <a:gd name="T14" fmla="*/ 25 w 172"/>
                <a:gd name="T15" fmla="*/ 10 h 170"/>
                <a:gd name="T16" fmla="*/ 30 w 172"/>
                <a:gd name="T17" fmla="*/ 17 h 170"/>
                <a:gd name="T18" fmla="*/ 35 w 172"/>
                <a:gd name="T19" fmla="*/ 12 h 170"/>
                <a:gd name="T20" fmla="*/ 41 w 172"/>
                <a:gd name="T21" fmla="*/ 14 h 170"/>
                <a:gd name="T22" fmla="*/ 46 w 172"/>
                <a:gd name="T23" fmla="*/ 3 h 170"/>
                <a:gd name="T24" fmla="*/ 52 w 172"/>
                <a:gd name="T25" fmla="*/ 6 h 170"/>
                <a:gd name="T26" fmla="*/ 67 w 172"/>
                <a:gd name="T27" fmla="*/ 6 h 170"/>
                <a:gd name="T28" fmla="*/ 80 w 172"/>
                <a:gd name="T29" fmla="*/ 0 h 170"/>
                <a:gd name="T30" fmla="*/ 88 w 172"/>
                <a:gd name="T31" fmla="*/ 9 h 170"/>
                <a:gd name="T32" fmla="*/ 91 w 172"/>
                <a:gd name="T33" fmla="*/ 21 h 170"/>
                <a:gd name="T34" fmla="*/ 84 w 172"/>
                <a:gd name="T35" fmla="*/ 27 h 170"/>
                <a:gd name="T36" fmla="*/ 80 w 172"/>
                <a:gd name="T37" fmla="*/ 41 h 170"/>
                <a:gd name="T38" fmla="*/ 80 w 172"/>
                <a:gd name="T39" fmla="*/ 51 h 170"/>
                <a:gd name="T40" fmla="*/ 86 w 172"/>
                <a:gd name="T41" fmla="*/ 54 h 170"/>
                <a:gd name="T42" fmla="*/ 95 w 172"/>
                <a:gd name="T43" fmla="*/ 69 h 170"/>
                <a:gd name="T44" fmla="*/ 106 w 172"/>
                <a:gd name="T45" fmla="*/ 85 h 170"/>
                <a:gd name="T46" fmla="*/ 124 w 172"/>
                <a:gd name="T47" fmla="*/ 101 h 170"/>
                <a:gd name="T48" fmla="*/ 133 w 172"/>
                <a:gd name="T49" fmla="*/ 101 h 170"/>
                <a:gd name="T50" fmla="*/ 140 w 172"/>
                <a:gd name="T51" fmla="*/ 99 h 170"/>
                <a:gd name="T52" fmla="*/ 141 w 172"/>
                <a:gd name="T53" fmla="*/ 106 h 170"/>
                <a:gd name="T54" fmla="*/ 146 w 172"/>
                <a:gd name="T55" fmla="*/ 111 h 170"/>
                <a:gd name="T56" fmla="*/ 149 w 172"/>
                <a:gd name="T57" fmla="*/ 117 h 170"/>
                <a:gd name="T58" fmla="*/ 157 w 172"/>
                <a:gd name="T59" fmla="*/ 123 h 170"/>
                <a:gd name="T60" fmla="*/ 163 w 172"/>
                <a:gd name="T61" fmla="*/ 129 h 170"/>
                <a:gd name="T62" fmla="*/ 171 w 172"/>
                <a:gd name="T63" fmla="*/ 139 h 170"/>
                <a:gd name="T64" fmla="*/ 166 w 172"/>
                <a:gd name="T65" fmla="*/ 143 h 170"/>
                <a:gd name="T66" fmla="*/ 154 w 172"/>
                <a:gd name="T67" fmla="*/ 134 h 170"/>
                <a:gd name="T68" fmla="*/ 145 w 172"/>
                <a:gd name="T69" fmla="*/ 138 h 170"/>
                <a:gd name="T70" fmla="*/ 142 w 172"/>
                <a:gd name="T71" fmla="*/ 144 h 170"/>
                <a:gd name="T72" fmla="*/ 148 w 172"/>
                <a:gd name="T73" fmla="*/ 155 h 170"/>
                <a:gd name="T74" fmla="*/ 142 w 172"/>
                <a:gd name="T75" fmla="*/ 161 h 170"/>
                <a:gd name="T76" fmla="*/ 138 w 172"/>
                <a:gd name="T77" fmla="*/ 169 h 170"/>
                <a:gd name="T78" fmla="*/ 130 w 172"/>
                <a:gd name="T79" fmla="*/ 169 h 170"/>
                <a:gd name="T80" fmla="*/ 131 w 172"/>
                <a:gd name="T81" fmla="*/ 152 h 170"/>
                <a:gd name="T82" fmla="*/ 131 w 172"/>
                <a:gd name="T83" fmla="*/ 144 h 170"/>
                <a:gd name="T84" fmla="*/ 121 w 172"/>
                <a:gd name="T85" fmla="*/ 137 h 170"/>
                <a:gd name="T86" fmla="*/ 116 w 172"/>
                <a:gd name="T87" fmla="*/ 128 h 170"/>
                <a:gd name="T88" fmla="*/ 108 w 172"/>
                <a:gd name="T89" fmla="*/ 126 h 170"/>
                <a:gd name="T90" fmla="*/ 108 w 172"/>
                <a:gd name="T91" fmla="*/ 117 h 170"/>
                <a:gd name="T92" fmla="*/ 87 w 172"/>
                <a:gd name="T93" fmla="*/ 111 h 170"/>
                <a:gd name="T94" fmla="*/ 74 w 172"/>
                <a:gd name="T95" fmla="*/ 99 h 170"/>
                <a:gd name="T96" fmla="*/ 66 w 172"/>
                <a:gd name="T97" fmla="*/ 93 h 170"/>
                <a:gd name="T98" fmla="*/ 58 w 172"/>
                <a:gd name="T99" fmla="*/ 86 h 170"/>
                <a:gd name="T100" fmla="*/ 53 w 172"/>
                <a:gd name="T101" fmla="*/ 69 h 170"/>
                <a:gd name="T102" fmla="*/ 49 w 172"/>
                <a:gd name="T103" fmla="*/ 59 h 170"/>
                <a:gd name="T104" fmla="*/ 32 w 172"/>
                <a:gd name="T105" fmla="*/ 56 h 170"/>
                <a:gd name="T106" fmla="*/ 29 w 172"/>
                <a:gd name="T107" fmla="*/ 64 h 170"/>
                <a:gd name="T108" fmla="*/ 13 w 172"/>
                <a:gd name="T109" fmla="*/ 6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2" h="170">
                  <a:moveTo>
                    <a:pt x="13" y="65"/>
                  </a:moveTo>
                  <a:lnTo>
                    <a:pt x="13" y="55"/>
                  </a:lnTo>
                  <a:lnTo>
                    <a:pt x="2" y="50"/>
                  </a:lnTo>
                  <a:lnTo>
                    <a:pt x="0" y="36"/>
                  </a:lnTo>
                  <a:lnTo>
                    <a:pt x="6" y="27"/>
                  </a:lnTo>
                  <a:lnTo>
                    <a:pt x="6" y="16"/>
                  </a:lnTo>
                  <a:lnTo>
                    <a:pt x="20" y="16"/>
                  </a:lnTo>
                  <a:lnTo>
                    <a:pt x="25" y="10"/>
                  </a:lnTo>
                  <a:lnTo>
                    <a:pt x="30" y="17"/>
                  </a:lnTo>
                  <a:lnTo>
                    <a:pt x="35" y="12"/>
                  </a:lnTo>
                  <a:lnTo>
                    <a:pt x="41" y="14"/>
                  </a:lnTo>
                  <a:lnTo>
                    <a:pt x="46" y="3"/>
                  </a:lnTo>
                  <a:lnTo>
                    <a:pt x="52" y="6"/>
                  </a:lnTo>
                  <a:lnTo>
                    <a:pt x="67" y="6"/>
                  </a:lnTo>
                  <a:lnTo>
                    <a:pt x="80" y="0"/>
                  </a:lnTo>
                  <a:lnTo>
                    <a:pt x="88" y="9"/>
                  </a:lnTo>
                  <a:lnTo>
                    <a:pt x="91" y="21"/>
                  </a:lnTo>
                  <a:lnTo>
                    <a:pt x="84" y="27"/>
                  </a:lnTo>
                  <a:lnTo>
                    <a:pt x="80" y="41"/>
                  </a:lnTo>
                  <a:lnTo>
                    <a:pt x="80" y="51"/>
                  </a:lnTo>
                  <a:lnTo>
                    <a:pt x="86" y="54"/>
                  </a:lnTo>
                  <a:lnTo>
                    <a:pt x="95" y="69"/>
                  </a:lnTo>
                  <a:lnTo>
                    <a:pt x="106" y="85"/>
                  </a:lnTo>
                  <a:lnTo>
                    <a:pt x="124" y="101"/>
                  </a:lnTo>
                  <a:lnTo>
                    <a:pt x="133" y="101"/>
                  </a:lnTo>
                  <a:lnTo>
                    <a:pt x="140" y="99"/>
                  </a:lnTo>
                  <a:lnTo>
                    <a:pt x="141" y="106"/>
                  </a:lnTo>
                  <a:lnTo>
                    <a:pt x="146" y="111"/>
                  </a:lnTo>
                  <a:lnTo>
                    <a:pt x="149" y="117"/>
                  </a:lnTo>
                  <a:lnTo>
                    <a:pt x="157" y="123"/>
                  </a:lnTo>
                  <a:lnTo>
                    <a:pt x="163" y="129"/>
                  </a:lnTo>
                  <a:lnTo>
                    <a:pt x="171" y="139"/>
                  </a:lnTo>
                  <a:lnTo>
                    <a:pt x="166" y="143"/>
                  </a:lnTo>
                  <a:lnTo>
                    <a:pt x="154" y="134"/>
                  </a:lnTo>
                  <a:lnTo>
                    <a:pt x="145" y="138"/>
                  </a:lnTo>
                  <a:lnTo>
                    <a:pt x="142" y="144"/>
                  </a:lnTo>
                  <a:lnTo>
                    <a:pt x="148" y="155"/>
                  </a:lnTo>
                  <a:lnTo>
                    <a:pt x="142" y="161"/>
                  </a:lnTo>
                  <a:lnTo>
                    <a:pt x="138" y="169"/>
                  </a:lnTo>
                  <a:lnTo>
                    <a:pt x="130" y="169"/>
                  </a:lnTo>
                  <a:lnTo>
                    <a:pt x="131" y="152"/>
                  </a:lnTo>
                  <a:lnTo>
                    <a:pt x="131" y="144"/>
                  </a:lnTo>
                  <a:lnTo>
                    <a:pt x="121" y="137"/>
                  </a:lnTo>
                  <a:lnTo>
                    <a:pt x="116" y="128"/>
                  </a:lnTo>
                  <a:lnTo>
                    <a:pt x="108" y="126"/>
                  </a:lnTo>
                  <a:lnTo>
                    <a:pt x="108" y="117"/>
                  </a:lnTo>
                  <a:lnTo>
                    <a:pt x="87" y="111"/>
                  </a:lnTo>
                  <a:lnTo>
                    <a:pt x="74" y="99"/>
                  </a:lnTo>
                  <a:lnTo>
                    <a:pt x="66" y="93"/>
                  </a:lnTo>
                  <a:lnTo>
                    <a:pt x="58" y="86"/>
                  </a:lnTo>
                  <a:lnTo>
                    <a:pt x="53" y="69"/>
                  </a:lnTo>
                  <a:lnTo>
                    <a:pt x="49" y="59"/>
                  </a:lnTo>
                  <a:lnTo>
                    <a:pt x="32" y="56"/>
                  </a:lnTo>
                  <a:lnTo>
                    <a:pt x="29" y="64"/>
                  </a:lnTo>
                  <a:lnTo>
                    <a:pt x="13" y="65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48" name="Freeform 254">
              <a:extLst>
                <a:ext uri="{FF2B5EF4-FFF2-40B4-BE49-F238E27FC236}">
                  <a16:creationId xmlns="" xmlns:a16="http://schemas.microsoft.com/office/drawing/2014/main" id="{9BADE9EE-55D4-4367-99FD-674686D0A6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1142" y="3235771"/>
              <a:ext cx="271253" cy="216242"/>
            </a:xfrm>
            <a:custGeom>
              <a:avLst/>
              <a:gdLst>
                <a:gd name="T0" fmla="*/ 174 w 175"/>
                <a:gd name="T1" fmla="*/ 25 h 140"/>
                <a:gd name="T2" fmla="*/ 147 w 175"/>
                <a:gd name="T3" fmla="*/ 25 h 140"/>
                <a:gd name="T4" fmla="*/ 137 w 175"/>
                <a:gd name="T5" fmla="*/ 18 h 140"/>
                <a:gd name="T6" fmla="*/ 116 w 175"/>
                <a:gd name="T7" fmla="*/ 16 h 140"/>
                <a:gd name="T8" fmla="*/ 98 w 175"/>
                <a:gd name="T9" fmla="*/ 10 h 140"/>
                <a:gd name="T10" fmla="*/ 76 w 175"/>
                <a:gd name="T11" fmla="*/ 3 h 140"/>
                <a:gd name="T12" fmla="*/ 64 w 175"/>
                <a:gd name="T13" fmla="*/ 6 h 140"/>
                <a:gd name="T14" fmla="*/ 53 w 175"/>
                <a:gd name="T15" fmla="*/ 0 h 140"/>
                <a:gd name="T16" fmla="*/ 5 w 175"/>
                <a:gd name="T17" fmla="*/ 1 h 140"/>
                <a:gd name="T18" fmla="*/ 8 w 175"/>
                <a:gd name="T19" fmla="*/ 8 h 140"/>
                <a:gd name="T20" fmla="*/ 0 w 175"/>
                <a:gd name="T21" fmla="*/ 11 h 140"/>
                <a:gd name="T22" fmla="*/ 1 w 175"/>
                <a:gd name="T23" fmla="*/ 22 h 140"/>
                <a:gd name="T24" fmla="*/ 8 w 175"/>
                <a:gd name="T25" fmla="*/ 30 h 140"/>
                <a:gd name="T26" fmla="*/ 12 w 175"/>
                <a:gd name="T27" fmla="*/ 40 h 140"/>
                <a:gd name="T28" fmla="*/ 25 w 175"/>
                <a:gd name="T29" fmla="*/ 39 h 140"/>
                <a:gd name="T30" fmla="*/ 35 w 175"/>
                <a:gd name="T31" fmla="*/ 35 h 140"/>
                <a:gd name="T32" fmla="*/ 39 w 175"/>
                <a:gd name="T33" fmla="*/ 40 h 140"/>
                <a:gd name="T34" fmla="*/ 36 w 175"/>
                <a:gd name="T35" fmla="*/ 45 h 140"/>
                <a:gd name="T36" fmla="*/ 33 w 175"/>
                <a:gd name="T37" fmla="*/ 50 h 140"/>
                <a:gd name="T38" fmla="*/ 27 w 175"/>
                <a:gd name="T39" fmla="*/ 77 h 140"/>
                <a:gd name="T40" fmla="*/ 21 w 175"/>
                <a:gd name="T41" fmla="*/ 84 h 140"/>
                <a:gd name="T42" fmla="*/ 29 w 175"/>
                <a:gd name="T43" fmla="*/ 90 h 140"/>
                <a:gd name="T44" fmla="*/ 30 w 175"/>
                <a:gd name="T45" fmla="*/ 111 h 140"/>
                <a:gd name="T46" fmla="*/ 31 w 175"/>
                <a:gd name="T47" fmla="*/ 120 h 140"/>
                <a:gd name="T48" fmla="*/ 40 w 175"/>
                <a:gd name="T49" fmla="*/ 122 h 140"/>
                <a:gd name="T50" fmla="*/ 40 w 175"/>
                <a:gd name="T51" fmla="*/ 132 h 140"/>
                <a:gd name="T52" fmla="*/ 50 w 175"/>
                <a:gd name="T53" fmla="*/ 139 h 140"/>
                <a:gd name="T54" fmla="*/ 59 w 175"/>
                <a:gd name="T55" fmla="*/ 136 h 140"/>
                <a:gd name="T56" fmla="*/ 67 w 175"/>
                <a:gd name="T57" fmla="*/ 131 h 140"/>
                <a:gd name="T58" fmla="*/ 101 w 175"/>
                <a:gd name="T59" fmla="*/ 132 h 140"/>
                <a:gd name="T60" fmla="*/ 109 w 175"/>
                <a:gd name="T61" fmla="*/ 126 h 140"/>
                <a:gd name="T62" fmla="*/ 109 w 175"/>
                <a:gd name="T63" fmla="*/ 117 h 140"/>
                <a:gd name="T64" fmla="*/ 119 w 175"/>
                <a:gd name="T65" fmla="*/ 111 h 140"/>
                <a:gd name="T66" fmla="*/ 126 w 175"/>
                <a:gd name="T67" fmla="*/ 103 h 140"/>
                <a:gd name="T68" fmla="*/ 129 w 175"/>
                <a:gd name="T69" fmla="*/ 92 h 140"/>
                <a:gd name="T70" fmla="*/ 119 w 175"/>
                <a:gd name="T71" fmla="*/ 80 h 140"/>
                <a:gd name="T72" fmla="*/ 126 w 175"/>
                <a:gd name="T73" fmla="*/ 71 h 140"/>
                <a:gd name="T74" fmla="*/ 133 w 175"/>
                <a:gd name="T75" fmla="*/ 61 h 140"/>
                <a:gd name="T76" fmla="*/ 144 w 175"/>
                <a:gd name="T77" fmla="*/ 58 h 140"/>
                <a:gd name="T78" fmla="*/ 155 w 175"/>
                <a:gd name="T79" fmla="*/ 44 h 140"/>
                <a:gd name="T80" fmla="*/ 163 w 175"/>
                <a:gd name="T81" fmla="*/ 36 h 140"/>
                <a:gd name="T82" fmla="*/ 174 w 175"/>
                <a:gd name="T83" fmla="*/ 2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5" h="140">
                  <a:moveTo>
                    <a:pt x="174" y="25"/>
                  </a:moveTo>
                  <a:lnTo>
                    <a:pt x="147" y="25"/>
                  </a:lnTo>
                  <a:lnTo>
                    <a:pt x="137" y="18"/>
                  </a:lnTo>
                  <a:lnTo>
                    <a:pt x="116" y="16"/>
                  </a:lnTo>
                  <a:lnTo>
                    <a:pt x="98" y="10"/>
                  </a:lnTo>
                  <a:lnTo>
                    <a:pt x="76" y="3"/>
                  </a:lnTo>
                  <a:lnTo>
                    <a:pt x="64" y="6"/>
                  </a:lnTo>
                  <a:lnTo>
                    <a:pt x="53" y="0"/>
                  </a:lnTo>
                  <a:lnTo>
                    <a:pt x="5" y="1"/>
                  </a:lnTo>
                  <a:lnTo>
                    <a:pt x="8" y="8"/>
                  </a:lnTo>
                  <a:lnTo>
                    <a:pt x="0" y="11"/>
                  </a:lnTo>
                  <a:lnTo>
                    <a:pt x="1" y="22"/>
                  </a:lnTo>
                  <a:lnTo>
                    <a:pt x="8" y="30"/>
                  </a:lnTo>
                  <a:lnTo>
                    <a:pt x="12" y="40"/>
                  </a:lnTo>
                  <a:lnTo>
                    <a:pt x="25" y="39"/>
                  </a:lnTo>
                  <a:lnTo>
                    <a:pt x="35" y="35"/>
                  </a:lnTo>
                  <a:lnTo>
                    <a:pt x="39" y="40"/>
                  </a:lnTo>
                  <a:lnTo>
                    <a:pt x="36" y="45"/>
                  </a:lnTo>
                  <a:lnTo>
                    <a:pt x="33" y="50"/>
                  </a:lnTo>
                  <a:lnTo>
                    <a:pt x="27" y="77"/>
                  </a:lnTo>
                  <a:lnTo>
                    <a:pt x="21" y="84"/>
                  </a:lnTo>
                  <a:lnTo>
                    <a:pt x="29" y="90"/>
                  </a:lnTo>
                  <a:lnTo>
                    <a:pt x="30" y="111"/>
                  </a:lnTo>
                  <a:lnTo>
                    <a:pt x="31" y="120"/>
                  </a:lnTo>
                  <a:lnTo>
                    <a:pt x="40" y="122"/>
                  </a:lnTo>
                  <a:lnTo>
                    <a:pt x="40" y="132"/>
                  </a:lnTo>
                  <a:lnTo>
                    <a:pt x="50" y="139"/>
                  </a:lnTo>
                  <a:lnTo>
                    <a:pt x="59" y="136"/>
                  </a:lnTo>
                  <a:lnTo>
                    <a:pt x="67" y="131"/>
                  </a:lnTo>
                  <a:lnTo>
                    <a:pt x="101" y="132"/>
                  </a:lnTo>
                  <a:lnTo>
                    <a:pt x="109" y="126"/>
                  </a:lnTo>
                  <a:lnTo>
                    <a:pt x="109" y="117"/>
                  </a:lnTo>
                  <a:lnTo>
                    <a:pt x="119" y="111"/>
                  </a:lnTo>
                  <a:lnTo>
                    <a:pt x="126" y="103"/>
                  </a:lnTo>
                  <a:lnTo>
                    <a:pt x="129" y="92"/>
                  </a:lnTo>
                  <a:lnTo>
                    <a:pt x="119" y="80"/>
                  </a:lnTo>
                  <a:lnTo>
                    <a:pt x="126" y="71"/>
                  </a:lnTo>
                  <a:lnTo>
                    <a:pt x="133" y="61"/>
                  </a:lnTo>
                  <a:lnTo>
                    <a:pt x="144" y="58"/>
                  </a:lnTo>
                  <a:lnTo>
                    <a:pt x="155" y="44"/>
                  </a:lnTo>
                  <a:lnTo>
                    <a:pt x="163" y="36"/>
                  </a:lnTo>
                  <a:lnTo>
                    <a:pt x="174" y="25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49" name="Freeform 255">
              <a:extLst>
                <a:ext uri="{FF2B5EF4-FFF2-40B4-BE49-F238E27FC236}">
                  <a16:creationId xmlns="" xmlns:a16="http://schemas.microsoft.com/office/drawing/2014/main" id="{5AA8E11F-0C09-431F-AAA5-40A6748A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5996" y="3279846"/>
              <a:ext cx="78485" cy="148752"/>
            </a:xfrm>
            <a:custGeom>
              <a:avLst/>
              <a:gdLst>
                <a:gd name="T0" fmla="*/ 41 w 51"/>
                <a:gd name="T1" fmla="*/ 82 h 96"/>
                <a:gd name="T2" fmla="*/ 40 w 51"/>
                <a:gd name="T3" fmla="*/ 61 h 96"/>
                <a:gd name="T4" fmla="*/ 32 w 51"/>
                <a:gd name="T5" fmla="*/ 55 h 96"/>
                <a:gd name="T6" fmla="*/ 38 w 51"/>
                <a:gd name="T7" fmla="*/ 48 h 96"/>
                <a:gd name="T8" fmla="*/ 44 w 51"/>
                <a:gd name="T9" fmla="*/ 21 h 96"/>
                <a:gd name="T10" fmla="*/ 47 w 51"/>
                <a:gd name="T11" fmla="*/ 15 h 96"/>
                <a:gd name="T12" fmla="*/ 50 w 51"/>
                <a:gd name="T13" fmla="*/ 10 h 96"/>
                <a:gd name="T14" fmla="*/ 46 w 51"/>
                <a:gd name="T15" fmla="*/ 5 h 96"/>
                <a:gd name="T16" fmla="*/ 36 w 51"/>
                <a:gd name="T17" fmla="*/ 9 h 96"/>
                <a:gd name="T18" fmla="*/ 23 w 51"/>
                <a:gd name="T19" fmla="*/ 10 h 96"/>
                <a:gd name="T20" fmla="*/ 19 w 51"/>
                <a:gd name="T21" fmla="*/ 0 h 96"/>
                <a:gd name="T22" fmla="*/ 14 w 51"/>
                <a:gd name="T23" fmla="*/ 13 h 96"/>
                <a:gd name="T24" fmla="*/ 14 w 51"/>
                <a:gd name="T25" fmla="*/ 28 h 96"/>
                <a:gd name="T26" fmla="*/ 16 w 51"/>
                <a:gd name="T27" fmla="*/ 34 h 96"/>
                <a:gd name="T28" fmla="*/ 10 w 51"/>
                <a:gd name="T29" fmla="*/ 44 h 96"/>
                <a:gd name="T30" fmla="*/ 1 w 51"/>
                <a:gd name="T31" fmla="*/ 50 h 96"/>
                <a:gd name="T32" fmla="*/ 0 w 51"/>
                <a:gd name="T33" fmla="*/ 66 h 96"/>
                <a:gd name="T34" fmla="*/ 10 w 51"/>
                <a:gd name="T35" fmla="*/ 70 h 96"/>
                <a:gd name="T36" fmla="*/ 11 w 51"/>
                <a:gd name="T37" fmla="*/ 80 h 96"/>
                <a:gd name="T38" fmla="*/ 12 w 51"/>
                <a:gd name="T39" fmla="*/ 91 h 96"/>
                <a:gd name="T40" fmla="*/ 23 w 51"/>
                <a:gd name="T41" fmla="*/ 95 h 96"/>
                <a:gd name="T42" fmla="*/ 34 w 51"/>
                <a:gd name="T43" fmla="*/ 95 h 96"/>
                <a:gd name="T44" fmla="*/ 41 w 51"/>
                <a:gd name="T45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96">
                  <a:moveTo>
                    <a:pt x="41" y="82"/>
                  </a:moveTo>
                  <a:lnTo>
                    <a:pt x="40" y="61"/>
                  </a:lnTo>
                  <a:lnTo>
                    <a:pt x="32" y="55"/>
                  </a:lnTo>
                  <a:lnTo>
                    <a:pt x="38" y="48"/>
                  </a:lnTo>
                  <a:lnTo>
                    <a:pt x="44" y="21"/>
                  </a:lnTo>
                  <a:lnTo>
                    <a:pt x="47" y="15"/>
                  </a:lnTo>
                  <a:lnTo>
                    <a:pt x="50" y="10"/>
                  </a:lnTo>
                  <a:lnTo>
                    <a:pt x="46" y="5"/>
                  </a:lnTo>
                  <a:lnTo>
                    <a:pt x="36" y="9"/>
                  </a:lnTo>
                  <a:lnTo>
                    <a:pt x="23" y="10"/>
                  </a:lnTo>
                  <a:lnTo>
                    <a:pt x="19" y="0"/>
                  </a:lnTo>
                  <a:lnTo>
                    <a:pt x="14" y="13"/>
                  </a:lnTo>
                  <a:lnTo>
                    <a:pt x="14" y="28"/>
                  </a:lnTo>
                  <a:lnTo>
                    <a:pt x="16" y="34"/>
                  </a:lnTo>
                  <a:lnTo>
                    <a:pt x="10" y="44"/>
                  </a:lnTo>
                  <a:lnTo>
                    <a:pt x="1" y="50"/>
                  </a:lnTo>
                  <a:lnTo>
                    <a:pt x="0" y="66"/>
                  </a:lnTo>
                  <a:lnTo>
                    <a:pt x="10" y="70"/>
                  </a:lnTo>
                  <a:lnTo>
                    <a:pt x="11" y="80"/>
                  </a:lnTo>
                  <a:lnTo>
                    <a:pt x="12" y="91"/>
                  </a:lnTo>
                  <a:lnTo>
                    <a:pt x="23" y="95"/>
                  </a:lnTo>
                  <a:lnTo>
                    <a:pt x="34" y="95"/>
                  </a:lnTo>
                  <a:lnTo>
                    <a:pt x="41" y="8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50" name="Freeform 256">
              <a:extLst>
                <a:ext uri="{FF2B5EF4-FFF2-40B4-BE49-F238E27FC236}">
                  <a16:creationId xmlns="" xmlns:a16="http://schemas.microsoft.com/office/drawing/2014/main" id="{4A184750-EC70-41E2-8370-907AA305E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5304" y="3261940"/>
              <a:ext cx="24785" cy="42698"/>
            </a:xfrm>
            <a:custGeom>
              <a:avLst/>
              <a:gdLst>
                <a:gd name="T0" fmla="*/ 14 w 15"/>
                <a:gd name="T1" fmla="*/ 0 h 27"/>
                <a:gd name="T2" fmla="*/ 9 w 15"/>
                <a:gd name="T3" fmla="*/ 4 h 27"/>
                <a:gd name="T4" fmla="*/ 0 w 15"/>
                <a:gd name="T5" fmla="*/ 10 h 27"/>
                <a:gd name="T6" fmla="*/ 3 w 15"/>
                <a:gd name="T7" fmla="*/ 20 h 27"/>
                <a:gd name="T8" fmla="*/ 10 w 15"/>
                <a:gd name="T9" fmla="*/ 26 h 27"/>
                <a:gd name="T10" fmla="*/ 14 w 15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4" y="0"/>
                  </a:moveTo>
                  <a:lnTo>
                    <a:pt x="9" y="4"/>
                  </a:lnTo>
                  <a:lnTo>
                    <a:pt x="0" y="10"/>
                  </a:lnTo>
                  <a:lnTo>
                    <a:pt x="3" y="20"/>
                  </a:lnTo>
                  <a:lnTo>
                    <a:pt x="10" y="26"/>
                  </a:lnTo>
                  <a:lnTo>
                    <a:pt x="14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51" name="Freeform 257">
              <a:extLst>
                <a:ext uri="{FF2B5EF4-FFF2-40B4-BE49-F238E27FC236}">
                  <a16:creationId xmlns="" xmlns:a16="http://schemas.microsoft.com/office/drawing/2014/main" id="{6BCC94AA-8DA9-409E-8C80-C4569C7B3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8419" y="3317034"/>
              <a:ext cx="31670" cy="53716"/>
            </a:xfrm>
            <a:custGeom>
              <a:avLst/>
              <a:gdLst>
                <a:gd name="T0" fmla="*/ 2 w 20"/>
                <a:gd name="T1" fmla="*/ 3 h 35"/>
                <a:gd name="T2" fmla="*/ 5 w 20"/>
                <a:gd name="T3" fmla="*/ 3 h 35"/>
                <a:gd name="T4" fmla="*/ 12 w 20"/>
                <a:gd name="T5" fmla="*/ 1 h 35"/>
                <a:gd name="T6" fmla="*/ 16 w 20"/>
                <a:gd name="T7" fmla="*/ 0 h 35"/>
                <a:gd name="T8" fmla="*/ 18 w 20"/>
                <a:gd name="T9" fmla="*/ 5 h 35"/>
                <a:gd name="T10" fmla="*/ 19 w 20"/>
                <a:gd name="T11" fmla="*/ 13 h 35"/>
                <a:gd name="T12" fmla="*/ 18 w 20"/>
                <a:gd name="T13" fmla="*/ 20 h 35"/>
                <a:gd name="T14" fmla="*/ 16 w 20"/>
                <a:gd name="T15" fmla="*/ 31 h 35"/>
                <a:gd name="T16" fmla="*/ 9 w 20"/>
                <a:gd name="T17" fmla="*/ 34 h 35"/>
                <a:gd name="T18" fmla="*/ 3 w 20"/>
                <a:gd name="T19" fmla="*/ 31 h 35"/>
                <a:gd name="T20" fmla="*/ 3 w 20"/>
                <a:gd name="T21" fmla="*/ 23 h 35"/>
                <a:gd name="T22" fmla="*/ 3 w 20"/>
                <a:gd name="T23" fmla="*/ 14 h 35"/>
                <a:gd name="T24" fmla="*/ 0 w 20"/>
                <a:gd name="T25" fmla="*/ 8 h 35"/>
                <a:gd name="T26" fmla="*/ 2 w 20"/>
                <a:gd name="T27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35">
                  <a:moveTo>
                    <a:pt x="2" y="3"/>
                  </a:moveTo>
                  <a:lnTo>
                    <a:pt x="5" y="3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18" y="5"/>
                  </a:lnTo>
                  <a:lnTo>
                    <a:pt x="19" y="13"/>
                  </a:lnTo>
                  <a:lnTo>
                    <a:pt x="18" y="20"/>
                  </a:lnTo>
                  <a:lnTo>
                    <a:pt x="16" y="31"/>
                  </a:lnTo>
                  <a:lnTo>
                    <a:pt x="9" y="34"/>
                  </a:lnTo>
                  <a:lnTo>
                    <a:pt x="3" y="31"/>
                  </a:lnTo>
                  <a:lnTo>
                    <a:pt x="3" y="23"/>
                  </a:lnTo>
                  <a:lnTo>
                    <a:pt x="3" y="14"/>
                  </a:lnTo>
                  <a:lnTo>
                    <a:pt x="0" y="8"/>
                  </a:lnTo>
                  <a:lnTo>
                    <a:pt x="2" y="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52" name="Freeform 258">
              <a:extLst>
                <a:ext uri="{FF2B5EF4-FFF2-40B4-BE49-F238E27FC236}">
                  <a16:creationId xmlns="" xmlns:a16="http://schemas.microsoft.com/office/drawing/2014/main" id="{83574A76-A1D2-4872-A860-538F38A79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9380" y="3292242"/>
              <a:ext cx="119792" cy="122582"/>
            </a:xfrm>
            <a:custGeom>
              <a:avLst/>
              <a:gdLst>
                <a:gd name="T0" fmla="*/ 34 w 76"/>
                <a:gd name="T1" fmla="*/ 58 h 80"/>
                <a:gd name="T2" fmla="*/ 16 w 76"/>
                <a:gd name="T3" fmla="*/ 54 h 80"/>
                <a:gd name="T4" fmla="*/ 14 w 76"/>
                <a:gd name="T5" fmla="*/ 45 h 80"/>
                <a:gd name="T6" fmla="*/ 1 w 76"/>
                <a:gd name="T7" fmla="*/ 32 h 80"/>
                <a:gd name="T8" fmla="*/ 0 w 76"/>
                <a:gd name="T9" fmla="*/ 21 h 80"/>
                <a:gd name="T10" fmla="*/ 13 w 76"/>
                <a:gd name="T11" fmla="*/ 10 h 80"/>
                <a:gd name="T12" fmla="*/ 24 w 76"/>
                <a:gd name="T13" fmla="*/ 14 h 80"/>
                <a:gd name="T14" fmla="*/ 38 w 76"/>
                <a:gd name="T15" fmla="*/ 3 h 80"/>
                <a:gd name="T16" fmla="*/ 45 w 76"/>
                <a:gd name="T17" fmla="*/ 3 h 80"/>
                <a:gd name="T18" fmla="*/ 58 w 76"/>
                <a:gd name="T19" fmla="*/ 7 h 80"/>
                <a:gd name="T20" fmla="*/ 67 w 76"/>
                <a:gd name="T21" fmla="*/ 0 h 80"/>
                <a:gd name="T22" fmla="*/ 75 w 76"/>
                <a:gd name="T23" fmla="*/ 0 h 80"/>
                <a:gd name="T24" fmla="*/ 75 w 76"/>
                <a:gd name="T25" fmla="*/ 13 h 80"/>
                <a:gd name="T26" fmla="*/ 66 w 76"/>
                <a:gd name="T27" fmla="*/ 14 h 80"/>
                <a:gd name="T28" fmla="*/ 61 w 76"/>
                <a:gd name="T29" fmla="*/ 19 h 80"/>
                <a:gd name="T30" fmla="*/ 56 w 76"/>
                <a:gd name="T31" fmla="*/ 24 h 80"/>
                <a:gd name="T32" fmla="*/ 60 w 76"/>
                <a:gd name="T33" fmla="*/ 31 h 80"/>
                <a:gd name="T34" fmla="*/ 49 w 76"/>
                <a:gd name="T35" fmla="*/ 33 h 80"/>
                <a:gd name="T36" fmla="*/ 45 w 76"/>
                <a:gd name="T37" fmla="*/ 30 h 80"/>
                <a:gd name="T38" fmla="*/ 40 w 76"/>
                <a:gd name="T39" fmla="*/ 31 h 80"/>
                <a:gd name="T40" fmla="*/ 45 w 76"/>
                <a:gd name="T41" fmla="*/ 37 h 80"/>
                <a:gd name="T42" fmla="*/ 38 w 76"/>
                <a:gd name="T43" fmla="*/ 45 h 80"/>
                <a:gd name="T44" fmla="*/ 48 w 76"/>
                <a:gd name="T45" fmla="*/ 49 h 80"/>
                <a:gd name="T46" fmla="*/ 61 w 76"/>
                <a:gd name="T47" fmla="*/ 58 h 80"/>
                <a:gd name="T48" fmla="*/ 64 w 76"/>
                <a:gd name="T49" fmla="*/ 65 h 80"/>
                <a:gd name="T50" fmla="*/ 59 w 76"/>
                <a:gd name="T51" fmla="*/ 64 h 80"/>
                <a:gd name="T52" fmla="*/ 45 w 76"/>
                <a:gd name="T53" fmla="*/ 69 h 80"/>
                <a:gd name="T54" fmla="*/ 50 w 76"/>
                <a:gd name="T55" fmla="*/ 77 h 80"/>
                <a:gd name="T56" fmla="*/ 26 w 76"/>
                <a:gd name="T57" fmla="*/ 79 h 80"/>
                <a:gd name="T58" fmla="*/ 26 w 76"/>
                <a:gd name="T59" fmla="*/ 69 h 80"/>
                <a:gd name="T60" fmla="*/ 16 w 76"/>
                <a:gd name="T61" fmla="*/ 65 h 80"/>
                <a:gd name="T62" fmla="*/ 26 w 76"/>
                <a:gd name="T63" fmla="*/ 61 h 80"/>
                <a:gd name="T64" fmla="*/ 32 w 76"/>
                <a:gd name="T65" fmla="*/ 60 h 80"/>
                <a:gd name="T66" fmla="*/ 34 w 76"/>
                <a:gd name="T67" fmla="*/ 5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" h="80">
                  <a:moveTo>
                    <a:pt x="34" y="58"/>
                  </a:moveTo>
                  <a:lnTo>
                    <a:pt x="16" y="54"/>
                  </a:lnTo>
                  <a:lnTo>
                    <a:pt x="14" y="45"/>
                  </a:lnTo>
                  <a:lnTo>
                    <a:pt x="1" y="32"/>
                  </a:lnTo>
                  <a:lnTo>
                    <a:pt x="0" y="21"/>
                  </a:lnTo>
                  <a:lnTo>
                    <a:pt x="13" y="10"/>
                  </a:lnTo>
                  <a:lnTo>
                    <a:pt x="24" y="14"/>
                  </a:lnTo>
                  <a:lnTo>
                    <a:pt x="38" y="3"/>
                  </a:lnTo>
                  <a:lnTo>
                    <a:pt x="45" y="3"/>
                  </a:lnTo>
                  <a:lnTo>
                    <a:pt x="58" y="7"/>
                  </a:lnTo>
                  <a:lnTo>
                    <a:pt x="67" y="0"/>
                  </a:lnTo>
                  <a:lnTo>
                    <a:pt x="75" y="0"/>
                  </a:lnTo>
                  <a:lnTo>
                    <a:pt x="75" y="13"/>
                  </a:lnTo>
                  <a:lnTo>
                    <a:pt x="66" y="14"/>
                  </a:lnTo>
                  <a:lnTo>
                    <a:pt x="61" y="19"/>
                  </a:lnTo>
                  <a:lnTo>
                    <a:pt x="56" y="24"/>
                  </a:lnTo>
                  <a:lnTo>
                    <a:pt x="60" y="31"/>
                  </a:lnTo>
                  <a:lnTo>
                    <a:pt x="49" y="33"/>
                  </a:lnTo>
                  <a:lnTo>
                    <a:pt x="45" y="30"/>
                  </a:lnTo>
                  <a:lnTo>
                    <a:pt x="40" y="31"/>
                  </a:lnTo>
                  <a:lnTo>
                    <a:pt x="45" y="37"/>
                  </a:lnTo>
                  <a:lnTo>
                    <a:pt x="38" y="45"/>
                  </a:lnTo>
                  <a:lnTo>
                    <a:pt x="48" y="49"/>
                  </a:lnTo>
                  <a:lnTo>
                    <a:pt x="61" y="58"/>
                  </a:lnTo>
                  <a:lnTo>
                    <a:pt x="64" y="65"/>
                  </a:lnTo>
                  <a:lnTo>
                    <a:pt x="59" y="64"/>
                  </a:lnTo>
                  <a:lnTo>
                    <a:pt x="45" y="69"/>
                  </a:lnTo>
                  <a:lnTo>
                    <a:pt x="50" y="77"/>
                  </a:lnTo>
                  <a:lnTo>
                    <a:pt x="26" y="79"/>
                  </a:lnTo>
                  <a:lnTo>
                    <a:pt x="26" y="69"/>
                  </a:lnTo>
                  <a:lnTo>
                    <a:pt x="16" y="65"/>
                  </a:lnTo>
                  <a:lnTo>
                    <a:pt x="26" y="61"/>
                  </a:lnTo>
                  <a:lnTo>
                    <a:pt x="32" y="60"/>
                  </a:lnTo>
                  <a:lnTo>
                    <a:pt x="34" y="5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53" name="Freeform 259">
              <a:extLst>
                <a:ext uri="{FF2B5EF4-FFF2-40B4-BE49-F238E27FC236}">
                  <a16:creationId xmlns="" xmlns:a16="http://schemas.microsoft.com/office/drawing/2014/main" id="{32518E76-2F95-45BD-910C-482163DDD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7834" y="2890060"/>
              <a:ext cx="184507" cy="236901"/>
            </a:xfrm>
            <a:custGeom>
              <a:avLst/>
              <a:gdLst>
                <a:gd name="T0" fmla="*/ 119 w 120"/>
                <a:gd name="T1" fmla="*/ 73 h 152"/>
                <a:gd name="T2" fmla="*/ 79 w 120"/>
                <a:gd name="T3" fmla="*/ 90 h 152"/>
                <a:gd name="T4" fmla="*/ 119 w 120"/>
                <a:gd name="T5" fmla="*/ 73 h 152"/>
                <a:gd name="T6" fmla="*/ 110 w 120"/>
                <a:gd name="T7" fmla="*/ 47 h 152"/>
                <a:gd name="T8" fmla="*/ 113 w 120"/>
                <a:gd name="T9" fmla="*/ 18 h 152"/>
                <a:gd name="T10" fmla="*/ 108 w 120"/>
                <a:gd name="T11" fmla="*/ 14 h 152"/>
                <a:gd name="T12" fmla="*/ 73 w 120"/>
                <a:gd name="T13" fmla="*/ 20 h 152"/>
                <a:gd name="T14" fmla="*/ 66 w 120"/>
                <a:gd name="T15" fmla="*/ 12 h 152"/>
                <a:gd name="T16" fmla="*/ 60 w 120"/>
                <a:gd name="T17" fmla="*/ 0 h 152"/>
                <a:gd name="T18" fmla="*/ 43 w 120"/>
                <a:gd name="T19" fmla="*/ 4 h 152"/>
                <a:gd name="T20" fmla="*/ 43 w 120"/>
                <a:gd name="T21" fmla="*/ 19 h 152"/>
                <a:gd name="T22" fmla="*/ 43 w 120"/>
                <a:gd name="T23" fmla="*/ 25 h 152"/>
                <a:gd name="T24" fmla="*/ 38 w 120"/>
                <a:gd name="T25" fmla="*/ 25 h 152"/>
                <a:gd name="T26" fmla="*/ 21 w 120"/>
                <a:gd name="T27" fmla="*/ 31 h 152"/>
                <a:gd name="T28" fmla="*/ 21 w 120"/>
                <a:gd name="T29" fmla="*/ 46 h 152"/>
                <a:gd name="T30" fmla="*/ 13 w 120"/>
                <a:gd name="T31" fmla="*/ 60 h 152"/>
                <a:gd name="T32" fmla="*/ 3 w 120"/>
                <a:gd name="T33" fmla="*/ 67 h 152"/>
                <a:gd name="T34" fmla="*/ 0 w 120"/>
                <a:gd name="T35" fmla="*/ 84 h 152"/>
                <a:gd name="T36" fmla="*/ 9 w 120"/>
                <a:gd name="T37" fmla="*/ 88 h 152"/>
                <a:gd name="T38" fmla="*/ 8 w 120"/>
                <a:gd name="T39" fmla="*/ 98 h 152"/>
                <a:gd name="T40" fmla="*/ 18 w 120"/>
                <a:gd name="T41" fmla="*/ 105 h 152"/>
                <a:gd name="T42" fmla="*/ 31 w 120"/>
                <a:gd name="T43" fmla="*/ 116 h 152"/>
                <a:gd name="T44" fmla="*/ 25 w 120"/>
                <a:gd name="T45" fmla="*/ 124 h 152"/>
                <a:gd name="T46" fmla="*/ 28 w 120"/>
                <a:gd name="T47" fmla="*/ 146 h 152"/>
                <a:gd name="T48" fmla="*/ 36 w 120"/>
                <a:gd name="T49" fmla="*/ 147 h 152"/>
                <a:gd name="T50" fmla="*/ 46 w 120"/>
                <a:gd name="T51" fmla="*/ 144 h 152"/>
                <a:gd name="T52" fmla="*/ 54 w 120"/>
                <a:gd name="T53" fmla="*/ 149 h 152"/>
                <a:gd name="T54" fmla="*/ 60 w 120"/>
                <a:gd name="T55" fmla="*/ 150 h 152"/>
                <a:gd name="T56" fmla="*/ 65 w 120"/>
                <a:gd name="T57" fmla="*/ 151 h 152"/>
                <a:gd name="T58" fmla="*/ 83 w 120"/>
                <a:gd name="T59" fmla="*/ 143 h 152"/>
                <a:gd name="T60" fmla="*/ 97 w 120"/>
                <a:gd name="T61" fmla="*/ 136 h 152"/>
                <a:gd name="T62" fmla="*/ 101 w 120"/>
                <a:gd name="T63" fmla="*/ 131 h 152"/>
                <a:gd name="T64" fmla="*/ 102 w 120"/>
                <a:gd name="T65" fmla="*/ 115 h 152"/>
                <a:gd name="T66" fmla="*/ 79 w 120"/>
                <a:gd name="T67" fmla="*/ 90 h 152"/>
                <a:gd name="T68" fmla="*/ 119 w 120"/>
                <a:gd name="T69" fmla="*/ 7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0" h="152">
                  <a:moveTo>
                    <a:pt x="119" y="73"/>
                  </a:moveTo>
                  <a:lnTo>
                    <a:pt x="79" y="90"/>
                  </a:lnTo>
                  <a:lnTo>
                    <a:pt x="119" y="73"/>
                  </a:lnTo>
                  <a:lnTo>
                    <a:pt x="110" y="47"/>
                  </a:lnTo>
                  <a:lnTo>
                    <a:pt x="113" y="18"/>
                  </a:lnTo>
                  <a:lnTo>
                    <a:pt x="108" y="14"/>
                  </a:lnTo>
                  <a:lnTo>
                    <a:pt x="73" y="20"/>
                  </a:lnTo>
                  <a:lnTo>
                    <a:pt x="66" y="12"/>
                  </a:lnTo>
                  <a:lnTo>
                    <a:pt x="60" y="0"/>
                  </a:lnTo>
                  <a:lnTo>
                    <a:pt x="43" y="4"/>
                  </a:lnTo>
                  <a:lnTo>
                    <a:pt x="43" y="19"/>
                  </a:lnTo>
                  <a:lnTo>
                    <a:pt x="43" y="25"/>
                  </a:lnTo>
                  <a:lnTo>
                    <a:pt x="38" y="25"/>
                  </a:lnTo>
                  <a:lnTo>
                    <a:pt x="21" y="31"/>
                  </a:lnTo>
                  <a:lnTo>
                    <a:pt x="21" y="46"/>
                  </a:lnTo>
                  <a:lnTo>
                    <a:pt x="13" y="60"/>
                  </a:lnTo>
                  <a:lnTo>
                    <a:pt x="3" y="67"/>
                  </a:lnTo>
                  <a:lnTo>
                    <a:pt x="0" y="84"/>
                  </a:lnTo>
                  <a:lnTo>
                    <a:pt x="9" y="88"/>
                  </a:lnTo>
                  <a:lnTo>
                    <a:pt x="8" y="98"/>
                  </a:lnTo>
                  <a:lnTo>
                    <a:pt x="18" y="105"/>
                  </a:lnTo>
                  <a:lnTo>
                    <a:pt x="31" y="116"/>
                  </a:lnTo>
                  <a:lnTo>
                    <a:pt x="25" y="124"/>
                  </a:lnTo>
                  <a:lnTo>
                    <a:pt x="28" y="146"/>
                  </a:lnTo>
                  <a:lnTo>
                    <a:pt x="36" y="147"/>
                  </a:lnTo>
                  <a:lnTo>
                    <a:pt x="46" y="144"/>
                  </a:lnTo>
                  <a:lnTo>
                    <a:pt x="54" y="149"/>
                  </a:lnTo>
                  <a:lnTo>
                    <a:pt x="60" y="150"/>
                  </a:lnTo>
                  <a:lnTo>
                    <a:pt x="65" y="151"/>
                  </a:lnTo>
                  <a:lnTo>
                    <a:pt x="83" y="143"/>
                  </a:lnTo>
                  <a:lnTo>
                    <a:pt x="97" y="136"/>
                  </a:lnTo>
                  <a:lnTo>
                    <a:pt x="101" y="131"/>
                  </a:lnTo>
                  <a:lnTo>
                    <a:pt x="102" y="115"/>
                  </a:lnTo>
                  <a:lnTo>
                    <a:pt x="79" y="90"/>
                  </a:lnTo>
                  <a:lnTo>
                    <a:pt x="119" y="7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54" name="Freeform 260">
              <a:extLst>
                <a:ext uri="{FF2B5EF4-FFF2-40B4-BE49-F238E27FC236}">
                  <a16:creationId xmlns="" xmlns:a16="http://schemas.microsoft.com/office/drawing/2014/main" id="{0D767BAC-8446-49BA-AC81-6768EC670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7195" y="2888683"/>
              <a:ext cx="203784" cy="162525"/>
            </a:xfrm>
            <a:custGeom>
              <a:avLst/>
              <a:gdLst>
                <a:gd name="T0" fmla="*/ 9 w 132"/>
                <a:gd name="T1" fmla="*/ 74 h 105"/>
                <a:gd name="T2" fmla="*/ 0 w 132"/>
                <a:gd name="T3" fmla="*/ 48 h 105"/>
                <a:gd name="T4" fmla="*/ 3 w 132"/>
                <a:gd name="T5" fmla="*/ 19 h 105"/>
                <a:gd name="T6" fmla="*/ 43 w 132"/>
                <a:gd name="T7" fmla="*/ 0 h 105"/>
                <a:gd name="T8" fmla="*/ 57 w 132"/>
                <a:gd name="T9" fmla="*/ 7 h 105"/>
                <a:gd name="T10" fmla="*/ 77 w 132"/>
                <a:gd name="T11" fmla="*/ 3 h 105"/>
                <a:gd name="T12" fmla="*/ 101 w 132"/>
                <a:gd name="T13" fmla="*/ 13 h 105"/>
                <a:gd name="T14" fmla="*/ 120 w 132"/>
                <a:gd name="T15" fmla="*/ 30 h 105"/>
                <a:gd name="T16" fmla="*/ 120 w 132"/>
                <a:gd name="T17" fmla="*/ 50 h 105"/>
                <a:gd name="T18" fmla="*/ 129 w 132"/>
                <a:gd name="T19" fmla="*/ 50 h 105"/>
                <a:gd name="T20" fmla="*/ 130 w 132"/>
                <a:gd name="T21" fmla="*/ 66 h 105"/>
                <a:gd name="T22" fmla="*/ 131 w 132"/>
                <a:gd name="T23" fmla="*/ 93 h 105"/>
                <a:gd name="T24" fmla="*/ 120 w 132"/>
                <a:gd name="T25" fmla="*/ 101 h 105"/>
                <a:gd name="T26" fmla="*/ 96 w 132"/>
                <a:gd name="T27" fmla="*/ 103 h 105"/>
                <a:gd name="T28" fmla="*/ 73 w 132"/>
                <a:gd name="T29" fmla="*/ 104 h 105"/>
                <a:gd name="T30" fmla="*/ 57 w 132"/>
                <a:gd name="T31" fmla="*/ 95 h 105"/>
                <a:gd name="T32" fmla="*/ 23 w 132"/>
                <a:gd name="T33" fmla="*/ 84 h 105"/>
                <a:gd name="T34" fmla="*/ 9 w 132"/>
                <a:gd name="T35" fmla="*/ 7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05">
                  <a:moveTo>
                    <a:pt x="9" y="74"/>
                  </a:moveTo>
                  <a:lnTo>
                    <a:pt x="0" y="48"/>
                  </a:lnTo>
                  <a:lnTo>
                    <a:pt x="3" y="19"/>
                  </a:lnTo>
                  <a:lnTo>
                    <a:pt x="43" y="0"/>
                  </a:lnTo>
                  <a:lnTo>
                    <a:pt x="57" y="7"/>
                  </a:lnTo>
                  <a:lnTo>
                    <a:pt x="77" y="3"/>
                  </a:lnTo>
                  <a:lnTo>
                    <a:pt x="101" y="13"/>
                  </a:lnTo>
                  <a:lnTo>
                    <a:pt x="120" y="30"/>
                  </a:lnTo>
                  <a:lnTo>
                    <a:pt x="120" y="50"/>
                  </a:lnTo>
                  <a:lnTo>
                    <a:pt x="129" y="50"/>
                  </a:lnTo>
                  <a:lnTo>
                    <a:pt x="130" y="66"/>
                  </a:lnTo>
                  <a:lnTo>
                    <a:pt x="131" y="93"/>
                  </a:lnTo>
                  <a:lnTo>
                    <a:pt x="120" y="101"/>
                  </a:lnTo>
                  <a:lnTo>
                    <a:pt x="96" y="103"/>
                  </a:lnTo>
                  <a:lnTo>
                    <a:pt x="73" y="104"/>
                  </a:lnTo>
                  <a:lnTo>
                    <a:pt x="57" y="95"/>
                  </a:lnTo>
                  <a:lnTo>
                    <a:pt x="23" y="84"/>
                  </a:lnTo>
                  <a:lnTo>
                    <a:pt x="9" y="7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55" name="Freeform 261">
              <a:extLst>
                <a:ext uri="{FF2B5EF4-FFF2-40B4-BE49-F238E27FC236}">
                  <a16:creationId xmlns="" xmlns:a16="http://schemas.microsoft.com/office/drawing/2014/main" id="{00872393-C545-4E05-ABC7-F21EC661E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2119" y="2407993"/>
              <a:ext cx="235454" cy="465539"/>
            </a:xfrm>
            <a:custGeom>
              <a:avLst/>
              <a:gdLst>
                <a:gd name="T0" fmla="*/ 0 w 153"/>
                <a:gd name="T1" fmla="*/ 234 h 301"/>
                <a:gd name="T2" fmla="*/ 5 w 153"/>
                <a:gd name="T3" fmla="*/ 225 h 301"/>
                <a:gd name="T4" fmla="*/ 9 w 153"/>
                <a:gd name="T5" fmla="*/ 206 h 301"/>
                <a:gd name="T6" fmla="*/ 24 w 153"/>
                <a:gd name="T7" fmla="*/ 199 h 301"/>
                <a:gd name="T8" fmla="*/ 20 w 153"/>
                <a:gd name="T9" fmla="*/ 182 h 301"/>
                <a:gd name="T10" fmla="*/ 13 w 153"/>
                <a:gd name="T11" fmla="*/ 166 h 301"/>
                <a:gd name="T12" fmla="*/ 9 w 153"/>
                <a:gd name="T13" fmla="*/ 150 h 301"/>
                <a:gd name="T14" fmla="*/ 6 w 153"/>
                <a:gd name="T15" fmla="*/ 123 h 301"/>
                <a:gd name="T16" fmla="*/ 9 w 153"/>
                <a:gd name="T17" fmla="*/ 113 h 301"/>
                <a:gd name="T18" fmla="*/ 24 w 153"/>
                <a:gd name="T19" fmla="*/ 116 h 301"/>
                <a:gd name="T20" fmla="*/ 31 w 153"/>
                <a:gd name="T21" fmla="*/ 111 h 301"/>
                <a:gd name="T22" fmla="*/ 21 w 153"/>
                <a:gd name="T23" fmla="*/ 104 h 301"/>
                <a:gd name="T24" fmla="*/ 28 w 153"/>
                <a:gd name="T25" fmla="*/ 90 h 301"/>
                <a:gd name="T26" fmla="*/ 31 w 153"/>
                <a:gd name="T27" fmla="*/ 72 h 301"/>
                <a:gd name="T28" fmla="*/ 37 w 153"/>
                <a:gd name="T29" fmla="*/ 68 h 301"/>
                <a:gd name="T30" fmla="*/ 42 w 153"/>
                <a:gd name="T31" fmla="*/ 57 h 301"/>
                <a:gd name="T32" fmla="*/ 51 w 153"/>
                <a:gd name="T33" fmla="*/ 57 h 301"/>
                <a:gd name="T34" fmla="*/ 53 w 153"/>
                <a:gd name="T35" fmla="*/ 43 h 301"/>
                <a:gd name="T36" fmla="*/ 61 w 153"/>
                <a:gd name="T37" fmla="*/ 39 h 301"/>
                <a:gd name="T38" fmla="*/ 63 w 153"/>
                <a:gd name="T39" fmla="*/ 26 h 301"/>
                <a:gd name="T40" fmla="*/ 71 w 153"/>
                <a:gd name="T41" fmla="*/ 29 h 301"/>
                <a:gd name="T42" fmla="*/ 79 w 153"/>
                <a:gd name="T43" fmla="*/ 25 h 301"/>
                <a:gd name="T44" fmla="*/ 87 w 153"/>
                <a:gd name="T45" fmla="*/ 17 h 301"/>
                <a:gd name="T46" fmla="*/ 97 w 153"/>
                <a:gd name="T47" fmla="*/ 17 h 301"/>
                <a:gd name="T48" fmla="*/ 110 w 153"/>
                <a:gd name="T49" fmla="*/ 17 h 301"/>
                <a:gd name="T50" fmla="*/ 118 w 153"/>
                <a:gd name="T51" fmla="*/ 8 h 301"/>
                <a:gd name="T52" fmla="*/ 127 w 153"/>
                <a:gd name="T53" fmla="*/ 0 h 301"/>
                <a:gd name="T54" fmla="*/ 138 w 153"/>
                <a:gd name="T55" fmla="*/ 13 h 301"/>
                <a:gd name="T56" fmla="*/ 149 w 153"/>
                <a:gd name="T57" fmla="*/ 23 h 301"/>
                <a:gd name="T58" fmla="*/ 150 w 153"/>
                <a:gd name="T59" fmla="*/ 32 h 301"/>
                <a:gd name="T60" fmla="*/ 152 w 153"/>
                <a:gd name="T61" fmla="*/ 63 h 301"/>
                <a:gd name="T62" fmla="*/ 142 w 153"/>
                <a:gd name="T63" fmla="*/ 70 h 301"/>
                <a:gd name="T64" fmla="*/ 131 w 153"/>
                <a:gd name="T65" fmla="*/ 79 h 301"/>
                <a:gd name="T66" fmla="*/ 127 w 153"/>
                <a:gd name="T67" fmla="*/ 96 h 301"/>
                <a:gd name="T68" fmla="*/ 127 w 153"/>
                <a:gd name="T69" fmla="*/ 107 h 301"/>
                <a:gd name="T70" fmla="*/ 112 w 153"/>
                <a:gd name="T71" fmla="*/ 117 h 301"/>
                <a:gd name="T72" fmla="*/ 104 w 153"/>
                <a:gd name="T73" fmla="*/ 128 h 301"/>
                <a:gd name="T74" fmla="*/ 84 w 153"/>
                <a:gd name="T75" fmla="*/ 132 h 301"/>
                <a:gd name="T76" fmla="*/ 76 w 153"/>
                <a:gd name="T77" fmla="*/ 148 h 301"/>
                <a:gd name="T78" fmla="*/ 76 w 153"/>
                <a:gd name="T79" fmla="*/ 176 h 301"/>
                <a:gd name="T80" fmla="*/ 87 w 153"/>
                <a:gd name="T81" fmla="*/ 189 h 301"/>
                <a:gd name="T82" fmla="*/ 93 w 153"/>
                <a:gd name="T83" fmla="*/ 200 h 301"/>
                <a:gd name="T84" fmla="*/ 69 w 153"/>
                <a:gd name="T85" fmla="*/ 211 h 301"/>
                <a:gd name="T86" fmla="*/ 80 w 153"/>
                <a:gd name="T87" fmla="*/ 211 h 301"/>
                <a:gd name="T88" fmla="*/ 87 w 153"/>
                <a:gd name="T89" fmla="*/ 217 h 301"/>
                <a:gd name="T90" fmla="*/ 90 w 153"/>
                <a:gd name="T91" fmla="*/ 228 h 301"/>
                <a:gd name="T92" fmla="*/ 82 w 153"/>
                <a:gd name="T93" fmla="*/ 234 h 301"/>
                <a:gd name="T94" fmla="*/ 71 w 153"/>
                <a:gd name="T95" fmla="*/ 245 h 301"/>
                <a:gd name="T96" fmla="*/ 71 w 153"/>
                <a:gd name="T97" fmla="*/ 265 h 301"/>
                <a:gd name="T98" fmla="*/ 60 w 153"/>
                <a:gd name="T99" fmla="*/ 272 h 301"/>
                <a:gd name="T100" fmla="*/ 57 w 153"/>
                <a:gd name="T101" fmla="*/ 283 h 301"/>
                <a:gd name="T102" fmla="*/ 45 w 153"/>
                <a:gd name="T103" fmla="*/ 290 h 301"/>
                <a:gd name="T104" fmla="*/ 39 w 153"/>
                <a:gd name="T105" fmla="*/ 300 h 301"/>
                <a:gd name="T106" fmla="*/ 23 w 153"/>
                <a:gd name="T107" fmla="*/ 294 h 301"/>
                <a:gd name="T108" fmla="*/ 24 w 153"/>
                <a:gd name="T109" fmla="*/ 275 h 301"/>
                <a:gd name="T110" fmla="*/ 15 w 153"/>
                <a:gd name="T111" fmla="*/ 272 h 301"/>
                <a:gd name="T112" fmla="*/ 13 w 153"/>
                <a:gd name="T113" fmla="*/ 261 h 301"/>
                <a:gd name="T114" fmla="*/ 6 w 153"/>
                <a:gd name="T115" fmla="*/ 247 h 301"/>
                <a:gd name="T116" fmla="*/ 0 w 153"/>
                <a:gd name="T117" fmla="*/ 23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3" h="301">
                  <a:moveTo>
                    <a:pt x="0" y="234"/>
                  </a:moveTo>
                  <a:lnTo>
                    <a:pt x="5" y="225"/>
                  </a:lnTo>
                  <a:lnTo>
                    <a:pt x="9" y="206"/>
                  </a:lnTo>
                  <a:lnTo>
                    <a:pt x="24" y="199"/>
                  </a:lnTo>
                  <a:lnTo>
                    <a:pt x="20" y="182"/>
                  </a:lnTo>
                  <a:lnTo>
                    <a:pt x="13" y="166"/>
                  </a:lnTo>
                  <a:lnTo>
                    <a:pt x="9" y="150"/>
                  </a:lnTo>
                  <a:lnTo>
                    <a:pt x="6" y="123"/>
                  </a:lnTo>
                  <a:lnTo>
                    <a:pt x="9" y="113"/>
                  </a:lnTo>
                  <a:lnTo>
                    <a:pt x="24" y="116"/>
                  </a:lnTo>
                  <a:lnTo>
                    <a:pt x="31" y="111"/>
                  </a:lnTo>
                  <a:lnTo>
                    <a:pt x="21" y="104"/>
                  </a:lnTo>
                  <a:lnTo>
                    <a:pt x="28" y="90"/>
                  </a:lnTo>
                  <a:lnTo>
                    <a:pt x="31" y="72"/>
                  </a:lnTo>
                  <a:lnTo>
                    <a:pt x="37" y="68"/>
                  </a:lnTo>
                  <a:lnTo>
                    <a:pt x="42" y="57"/>
                  </a:lnTo>
                  <a:lnTo>
                    <a:pt x="51" y="57"/>
                  </a:lnTo>
                  <a:lnTo>
                    <a:pt x="53" y="43"/>
                  </a:lnTo>
                  <a:lnTo>
                    <a:pt x="61" y="39"/>
                  </a:lnTo>
                  <a:lnTo>
                    <a:pt x="63" y="26"/>
                  </a:lnTo>
                  <a:lnTo>
                    <a:pt x="71" y="29"/>
                  </a:lnTo>
                  <a:lnTo>
                    <a:pt x="79" y="25"/>
                  </a:lnTo>
                  <a:lnTo>
                    <a:pt x="87" y="17"/>
                  </a:lnTo>
                  <a:lnTo>
                    <a:pt x="97" y="17"/>
                  </a:lnTo>
                  <a:lnTo>
                    <a:pt x="110" y="17"/>
                  </a:lnTo>
                  <a:lnTo>
                    <a:pt x="118" y="8"/>
                  </a:lnTo>
                  <a:lnTo>
                    <a:pt x="127" y="0"/>
                  </a:lnTo>
                  <a:lnTo>
                    <a:pt x="138" y="13"/>
                  </a:lnTo>
                  <a:lnTo>
                    <a:pt x="149" y="23"/>
                  </a:lnTo>
                  <a:lnTo>
                    <a:pt x="150" y="32"/>
                  </a:lnTo>
                  <a:lnTo>
                    <a:pt x="152" y="63"/>
                  </a:lnTo>
                  <a:lnTo>
                    <a:pt x="142" y="70"/>
                  </a:lnTo>
                  <a:lnTo>
                    <a:pt x="131" y="79"/>
                  </a:lnTo>
                  <a:lnTo>
                    <a:pt x="127" y="96"/>
                  </a:lnTo>
                  <a:lnTo>
                    <a:pt x="127" y="107"/>
                  </a:lnTo>
                  <a:lnTo>
                    <a:pt x="112" y="117"/>
                  </a:lnTo>
                  <a:lnTo>
                    <a:pt x="104" y="128"/>
                  </a:lnTo>
                  <a:lnTo>
                    <a:pt x="84" y="132"/>
                  </a:lnTo>
                  <a:lnTo>
                    <a:pt x="76" y="148"/>
                  </a:lnTo>
                  <a:lnTo>
                    <a:pt x="76" y="176"/>
                  </a:lnTo>
                  <a:lnTo>
                    <a:pt x="87" y="189"/>
                  </a:lnTo>
                  <a:lnTo>
                    <a:pt x="93" y="200"/>
                  </a:lnTo>
                  <a:lnTo>
                    <a:pt x="69" y="211"/>
                  </a:lnTo>
                  <a:lnTo>
                    <a:pt x="80" y="211"/>
                  </a:lnTo>
                  <a:lnTo>
                    <a:pt x="87" y="217"/>
                  </a:lnTo>
                  <a:lnTo>
                    <a:pt x="90" y="228"/>
                  </a:lnTo>
                  <a:lnTo>
                    <a:pt x="82" y="234"/>
                  </a:lnTo>
                  <a:lnTo>
                    <a:pt x="71" y="245"/>
                  </a:lnTo>
                  <a:lnTo>
                    <a:pt x="71" y="265"/>
                  </a:lnTo>
                  <a:lnTo>
                    <a:pt x="60" y="272"/>
                  </a:lnTo>
                  <a:lnTo>
                    <a:pt x="57" y="283"/>
                  </a:lnTo>
                  <a:lnTo>
                    <a:pt x="45" y="290"/>
                  </a:lnTo>
                  <a:lnTo>
                    <a:pt x="39" y="300"/>
                  </a:lnTo>
                  <a:lnTo>
                    <a:pt x="23" y="294"/>
                  </a:lnTo>
                  <a:lnTo>
                    <a:pt x="24" y="275"/>
                  </a:lnTo>
                  <a:lnTo>
                    <a:pt x="15" y="272"/>
                  </a:lnTo>
                  <a:lnTo>
                    <a:pt x="13" y="261"/>
                  </a:lnTo>
                  <a:lnTo>
                    <a:pt x="6" y="247"/>
                  </a:lnTo>
                  <a:lnTo>
                    <a:pt x="0" y="234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56" name="Freeform 262">
              <a:extLst>
                <a:ext uri="{FF2B5EF4-FFF2-40B4-BE49-F238E27FC236}">
                  <a16:creationId xmlns="" xmlns:a16="http://schemas.microsoft.com/office/drawing/2014/main" id="{55804F29-BC74-43ED-AE46-23FCA6B63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8003" y="3107678"/>
              <a:ext cx="181753" cy="132224"/>
            </a:xfrm>
            <a:custGeom>
              <a:avLst/>
              <a:gdLst>
                <a:gd name="T0" fmla="*/ 42 w 118"/>
                <a:gd name="T1" fmla="*/ 68 h 85"/>
                <a:gd name="T2" fmla="*/ 33 w 118"/>
                <a:gd name="T3" fmla="*/ 61 h 85"/>
                <a:gd name="T4" fmla="*/ 20 w 118"/>
                <a:gd name="T5" fmla="*/ 53 h 85"/>
                <a:gd name="T6" fmla="*/ 4 w 118"/>
                <a:gd name="T7" fmla="*/ 45 h 85"/>
                <a:gd name="T8" fmla="*/ 0 w 118"/>
                <a:gd name="T9" fmla="*/ 31 h 85"/>
                <a:gd name="T10" fmla="*/ 14 w 118"/>
                <a:gd name="T11" fmla="*/ 27 h 85"/>
                <a:gd name="T12" fmla="*/ 25 w 118"/>
                <a:gd name="T13" fmla="*/ 10 h 85"/>
                <a:gd name="T14" fmla="*/ 31 w 118"/>
                <a:gd name="T15" fmla="*/ 1 h 85"/>
                <a:gd name="T16" fmla="*/ 51 w 118"/>
                <a:gd name="T17" fmla="*/ 0 h 85"/>
                <a:gd name="T18" fmla="*/ 59 w 118"/>
                <a:gd name="T19" fmla="*/ 6 h 85"/>
                <a:gd name="T20" fmla="*/ 80 w 118"/>
                <a:gd name="T21" fmla="*/ 8 h 85"/>
                <a:gd name="T22" fmla="*/ 88 w 118"/>
                <a:gd name="T23" fmla="*/ 4 h 85"/>
                <a:gd name="T24" fmla="*/ 108 w 118"/>
                <a:gd name="T25" fmla="*/ 24 h 85"/>
                <a:gd name="T26" fmla="*/ 109 w 118"/>
                <a:gd name="T27" fmla="*/ 41 h 85"/>
                <a:gd name="T28" fmla="*/ 117 w 118"/>
                <a:gd name="T29" fmla="*/ 59 h 85"/>
                <a:gd name="T30" fmla="*/ 115 w 118"/>
                <a:gd name="T31" fmla="*/ 69 h 85"/>
                <a:gd name="T32" fmla="*/ 104 w 118"/>
                <a:gd name="T33" fmla="*/ 79 h 85"/>
                <a:gd name="T34" fmla="*/ 91 w 118"/>
                <a:gd name="T35" fmla="*/ 81 h 85"/>
                <a:gd name="T36" fmla="*/ 70 w 118"/>
                <a:gd name="T37" fmla="*/ 84 h 85"/>
                <a:gd name="T38" fmla="*/ 66 w 118"/>
                <a:gd name="T39" fmla="*/ 71 h 85"/>
                <a:gd name="T40" fmla="*/ 50 w 118"/>
                <a:gd name="T41" fmla="*/ 65 h 85"/>
                <a:gd name="T42" fmla="*/ 46 w 118"/>
                <a:gd name="T43" fmla="*/ 71 h 85"/>
                <a:gd name="T44" fmla="*/ 42 w 118"/>
                <a:gd name="T45" fmla="*/ 6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8" h="85">
                  <a:moveTo>
                    <a:pt x="42" y="68"/>
                  </a:moveTo>
                  <a:lnTo>
                    <a:pt x="33" y="61"/>
                  </a:lnTo>
                  <a:lnTo>
                    <a:pt x="20" y="53"/>
                  </a:lnTo>
                  <a:lnTo>
                    <a:pt x="4" y="45"/>
                  </a:lnTo>
                  <a:lnTo>
                    <a:pt x="0" y="31"/>
                  </a:lnTo>
                  <a:lnTo>
                    <a:pt x="14" y="27"/>
                  </a:lnTo>
                  <a:lnTo>
                    <a:pt x="25" y="10"/>
                  </a:lnTo>
                  <a:lnTo>
                    <a:pt x="31" y="1"/>
                  </a:lnTo>
                  <a:lnTo>
                    <a:pt x="51" y="0"/>
                  </a:lnTo>
                  <a:lnTo>
                    <a:pt x="59" y="6"/>
                  </a:lnTo>
                  <a:lnTo>
                    <a:pt x="80" y="8"/>
                  </a:lnTo>
                  <a:lnTo>
                    <a:pt x="88" y="4"/>
                  </a:lnTo>
                  <a:lnTo>
                    <a:pt x="108" y="24"/>
                  </a:lnTo>
                  <a:lnTo>
                    <a:pt x="109" y="41"/>
                  </a:lnTo>
                  <a:lnTo>
                    <a:pt x="117" y="59"/>
                  </a:lnTo>
                  <a:lnTo>
                    <a:pt x="115" y="69"/>
                  </a:lnTo>
                  <a:lnTo>
                    <a:pt x="104" y="79"/>
                  </a:lnTo>
                  <a:lnTo>
                    <a:pt x="91" y="81"/>
                  </a:lnTo>
                  <a:lnTo>
                    <a:pt x="70" y="84"/>
                  </a:lnTo>
                  <a:lnTo>
                    <a:pt x="66" y="71"/>
                  </a:lnTo>
                  <a:lnTo>
                    <a:pt x="50" y="65"/>
                  </a:lnTo>
                  <a:lnTo>
                    <a:pt x="46" y="71"/>
                  </a:lnTo>
                  <a:lnTo>
                    <a:pt x="42" y="6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57" name="Freeform 263">
              <a:extLst>
                <a:ext uri="{FF2B5EF4-FFF2-40B4-BE49-F238E27FC236}">
                  <a16:creationId xmlns="" xmlns:a16="http://schemas.microsoft.com/office/drawing/2014/main" id="{2242C9BC-FE17-4FC7-9AB6-F37A4A5E9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9826" y="3274336"/>
              <a:ext cx="407569" cy="180431"/>
            </a:xfrm>
            <a:custGeom>
              <a:avLst/>
              <a:gdLst>
                <a:gd name="T0" fmla="*/ 134 w 265"/>
                <a:gd name="T1" fmla="*/ 111 h 118"/>
                <a:gd name="T2" fmla="*/ 146 w 265"/>
                <a:gd name="T3" fmla="*/ 108 h 118"/>
                <a:gd name="T4" fmla="*/ 168 w 265"/>
                <a:gd name="T5" fmla="*/ 106 h 118"/>
                <a:gd name="T6" fmla="*/ 184 w 265"/>
                <a:gd name="T7" fmla="*/ 106 h 118"/>
                <a:gd name="T8" fmla="*/ 204 w 265"/>
                <a:gd name="T9" fmla="*/ 102 h 118"/>
                <a:gd name="T10" fmla="*/ 209 w 265"/>
                <a:gd name="T11" fmla="*/ 117 h 118"/>
                <a:gd name="T12" fmla="*/ 218 w 265"/>
                <a:gd name="T13" fmla="*/ 108 h 118"/>
                <a:gd name="T14" fmla="*/ 227 w 265"/>
                <a:gd name="T15" fmla="*/ 99 h 118"/>
                <a:gd name="T16" fmla="*/ 241 w 265"/>
                <a:gd name="T17" fmla="*/ 96 h 118"/>
                <a:gd name="T18" fmla="*/ 247 w 265"/>
                <a:gd name="T19" fmla="*/ 106 h 118"/>
                <a:gd name="T20" fmla="*/ 264 w 265"/>
                <a:gd name="T21" fmla="*/ 107 h 118"/>
                <a:gd name="T22" fmla="*/ 261 w 265"/>
                <a:gd name="T23" fmla="*/ 88 h 118"/>
                <a:gd name="T24" fmla="*/ 253 w 265"/>
                <a:gd name="T25" fmla="*/ 69 h 118"/>
                <a:gd name="T26" fmla="*/ 247 w 265"/>
                <a:gd name="T27" fmla="*/ 50 h 118"/>
                <a:gd name="T28" fmla="*/ 252 w 265"/>
                <a:gd name="T29" fmla="*/ 44 h 118"/>
                <a:gd name="T30" fmla="*/ 241 w 265"/>
                <a:gd name="T31" fmla="*/ 32 h 118"/>
                <a:gd name="T32" fmla="*/ 228 w 265"/>
                <a:gd name="T33" fmla="*/ 12 h 118"/>
                <a:gd name="T34" fmla="*/ 210 w 265"/>
                <a:gd name="T35" fmla="*/ 14 h 118"/>
                <a:gd name="T36" fmla="*/ 202 w 265"/>
                <a:gd name="T37" fmla="*/ 23 h 118"/>
                <a:gd name="T38" fmla="*/ 173 w 265"/>
                <a:gd name="T39" fmla="*/ 25 h 118"/>
                <a:gd name="T40" fmla="*/ 161 w 265"/>
                <a:gd name="T41" fmla="*/ 26 h 118"/>
                <a:gd name="T42" fmla="*/ 146 w 265"/>
                <a:gd name="T43" fmla="*/ 19 h 118"/>
                <a:gd name="T44" fmla="*/ 135 w 265"/>
                <a:gd name="T45" fmla="*/ 19 h 118"/>
                <a:gd name="T46" fmla="*/ 125 w 265"/>
                <a:gd name="T47" fmla="*/ 7 h 118"/>
                <a:gd name="T48" fmla="*/ 112 w 265"/>
                <a:gd name="T49" fmla="*/ 0 h 118"/>
                <a:gd name="T50" fmla="*/ 98 w 265"/>
                <a:gd name="T51" fmla="*/ 7 h 118"/>
                <a:gd name="T52" fmla="*/ 78 w 265"/>
                <a:gd name="T53" fmla="*/ 9 h 118"/>
                <a:gd name="T54" fmla="*/ 64 w 265"/>
                <a:gd name="T55" fmla="*/ 14 h 118"/>
                <a:gd name="T56" fmla="*/ 45 w 265"/>
                <a:gd name="T57" fmla="*/ 15 h 118"/>
                <a:gd name="T58" fmla="*/ 34 w 265"/>
                <a:gd name="T59" fmla="*/ 15 h 118"/>
                <a:gd name="T60" fmla="*/ 19 w 265"/>
                <a:gd name="T61" fmla="*/ 21 h 118"/>
                <a:gd name="T62" fmla="*/ 29 w 265"/>
                <a:gd name="T63" fmla="*/ 26 h 118"/>
                <a:gd name="T64" fmla="*/ 18 w 265"/>
                <a:gd name="T65" fmla="*/ 32 h 118"/>
                <a:gd name="T66" fmla="*/ 14 w 265"/>
                <a:gd name="T67" fmla="*/ 39 h 118"/>
                <a:gd name="T68" fmla="*/ 5 w 265"/>
                <a:gd name="T69" fmla="*/ 48 h 118"/>
                <a:gd name="T70" fmla="*/ 3 w 265"/>
                <a:gd name="T71" fmla="*/ 56 h 118"/>
                <a:gd name="T72" fmla="*/ 0 w 265"/>
                <a:gd name="T73" fmla="*/ 63 h 118"/>
                <a:gd name="T74" fmla="*/ 7 w 265"/>
                <a:gd name="T75" fmla="*/ 65 h 118"/>
                <a:gd name="T76" fmla="*/ 6 w 265"/>
                <a:gd name="T77" fmla="*/ 74 h 118"/>
                <a:gd name="T78" fmla="*/ 11 w 265"/>
                <a:gd name="T79" fmla="*/ 78 h 118"/>
                <a:gd name="T80" fmla="*/ 11 w 265"/>
                <a:gd name="T81" fmla="*/ 88 h 118"/>
                <a:gd name="T82" fmla="*/ 16 w 265"/>
                <a:gd name="T83" fmla="*/ 95 h 118"/>
                <a:gd name="T84" fmla="*/ 22 w 265"/>
                <a:gd name="T85" fmla="*/ 94 h 118"/>
                <a:gd name="T86" fmla="*/ 24 w 265"/>
                <a:gd name="T87" fmla="*/ 101 h 118"/>
                <a:gd name="T88" fmla="*/ 36 w 265"/>
                <a:gd name="T89" fmla="*/ 105 h 118"/>
                <a:gd name="T90" fmla="*/ 44 w 265"/>
                <a:gd name="T91" fmla="*/ 114 h 118"/>
                <a:gd name="T92" fmla="*/ 54 w 265"/>
                <a:gd name="T93" fmla="*/ 111 h 118"/>
                <a:gd name="T94" fmla="*/ 60 w 265"/>
                <a:gd name="T95" fmla="*/ 107 h 118"/>
                <a:gd name="T96" fmla="*/ 68 w 265"/>
                <a:gd name="T97" fmla="*/ 100 h 118"/>
                <a:gd name="T98" fmla="*/ 84 w 265"/>
                <a:gd name="T99" fmla="*/ 111 h 118"/>
                <a:gd name="T100" fmla="*/ 102 w 265"/>
                <a:gd name="T101" fmla="*/ 113 h 118"/>
                <a:gd name="T102" fmla="*/ 121 w 265"/>
                <a:gd name="T103" fmla="*/ 110 h 118"/>
                <a:gd name="T104" fmla="*/ 129 w 265"/>
                <a:gd name="T105" fmla="*/ 110 h 118"/>
                <a:gd name="T106" fmla="*/ 134 w 265"/>
                <a:gd name="T107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5" h="118">
                  <a:moveTo>
                    <a:pt x="134" y="111"/>
                  </a:moveTo>
                  <a:lnTo>
                    <a:pt x="146" y="108"/>
                  </a:lnTo>
                  <a:lnTo>
                    <a:pt x="168" y="106"/>
                  </a:lnTo>
                  <a:lnTo>
                    <a:pt x="184" y="106"/>
                  </a:lnTo>
                  <a:lnTo>
                    <a:pt x="204" y="102"/>
                  </a:lnTo>
                  <a:lnTo>
                    <a:pt x="209" y="117"/>
                  </a:lnTo>
                  <a:lnTo>
                    <a:pt x="218" y="108"/>
                  </a:lnTo>
                  <a:lnTo>
                    <a:pt x="227" y="99"/>
                  </a:lnTo>
                  <a:lnTo>
                    <a:pt x="241" y="96"/>
                  </a:lnTo>
                  <a:lnTo>
                    <a:pt x="247" y="106"/>
                  </a:lnTo>
                  <a:lnTo>
                    <a:pt x="264" y="107"/>
                  </a:lnTo>
                  <a:lnTo>
                    <a:pt x="261" y="88"/>
                  </a:lnTo>
                  <a:lnTo>
                    <a:pt x="253" y="69"/>
                  </a:lnTo>
                  <a:lnTo>
                    <a:pt x="247" y="50"/>
                  </a:lnTo>
                  <a:lnTo>
                    <a:pt x="252" y="44"/>
                  </a:lnTo>
                  <a:lnTo>
                    <a:pt x="241" y="32"/>
                  </a:lnTo>
                  <a:lnTo>
                    <a:pt x="228" y="12"/>
                  </a:lnTo>
                  <a:lnTo>
                    <a:pt x="210" y="14"/>
                  </a:lnTo>
                  <a:lnTo>
                    <a:pt x="202" y="23"/>
                  </a:lnTo>
                  <a:lnTo>
                    <a:pt x="173" y="25"/>
                  </a:lnTo>
                  <a:lnTo>
                    <a:pt x="161" y="26"/>
                  </a:lnTo>
                  <a:lnTo>
                    <a:pt x="146" y="19"/>
                  </a:lnTo>
                  <a:lnTo>
                    <a:pt x="135" y="19"/>
                  </a:lnTo>
                  <a:lnTo>
                    <a:pt x="125" y="7"/>
                  </a:lnTo>
                  <a:lnTo>
                    <a:pt x="112" y="0"/>
                  </a:lnTo>
                  <a:lnTo>
                    <a:pt x="98" y="7"/>
                  </a:lnTo>
                  <a:lnTo>
                    <a:pt x="78" y="9"/>
                  </a:lnTo>
                  <a:lnTo>
                    <a:pt x="64" y="14"/>
                  </a:lnTo>
                  <a:lnTo>
                    <a:pt x="45" y="15"/>
                  </a:lnTo>
                  <a:lnTo>
                    <a:pt x="34" y="15"/>
                  </a:lnTo>
                  <a:lnTo>
                    <a:pt x="19" y="21"/>
                  </a:lnTo>
                  <a:lnTo>
                    <a:pt x="29" y="26"/>
                  </a:lnTo>
                  <a:lnTo>
                    <a:pt x="18" y="32"/>
                  </a:lnTo>
                  <a:lnTo>
                    <a:pt x="14" y="39"/>
                  </a:lnTo>
                  <a:lnTo>
                    <a:pt x="5" y="48"/>
                  </a:lnTo>
                  <a:lnTo>
                    <a:pt x="3" y="56"/>
                  </a:lnTo>
                  <a:lnTo>
                    <a:pt x="0" y="63"/>
                  </a:lnTo>
                  <a:lnTo>
                    <a:pt x="7" y="65"/>
                  </a:lnTo>
                  <a:lnTo>
                    <a:pt x="6" y="74"/>
                  </a:lnTo>
                  <a:lnTo>
                    <a:pt x="11" y="78"/>
                  </a:lnTo>
                  <a:lnTo>
                    <a:pt x="11" y="88"/>
                  </a:lnTo>
                  <a:lnTo>
                    <a:pt x="16" y="95"/>
                  </a:lnTo>
                  <a:lnTo>
                    <a:pt x="22" y="94"/>
                  </a:lnTo>
                  <a:lnTo>
                    <a:pt x="24" y="101"/>
                  </a:lnTo>
                  <a:lnTo>
                    <a:pt x="36" y="105"/>
                  </a:lnTo>
                  <a:lnTo>
                    <a:pt x="44" y="114"/>
                  </a:lnTo>
                  <a:lnTo>
                    <a:pt x="54" y="111"/>
                  </a:lnTo>
                  <a:lnTo>
                    <a:pt x="60" y="107"/>
                  </a:lnTo>
                  <a:lnTo>
                    <a:pt x="68" y="100"/>
                  </a:lnTo>
                  <a:lnTo>
                    <a:pt x="84" y="111"/>
                  </a:lnTo>
                  <a:lnTo>
                    <a:pt x="102" y="113"/>
                  </a:lnTo>
                  <a:lnTo>
                    <a:pt x="121" y="110"/>
                  </a:lnTo>
                  <a:lnTo>
                    <a:pt x="129" y="110"/>
                  </a:lnTo>
                  <a:lnTo>
                    <a:pt x="134" y="111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58" name="Freeform 264">
              <a:extLst>
                <a:ext uri="{FF2B5EF4-FFF2-40B4-BE49-F238E27FC236}">
                  <a16:creationId xmlns="" xmlns:a16="http://schemas.microsoft.com/office/drawing/2014/main" id="{9B9C6E55-AC33-48F4-91A3-01426E30E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2049" y="3147621"/>
              <a:ext cx="212046" cy="168035"/>
            </a:xfrm>
            <a:custGeom>
              <a:avLst/>
              <a:gdLst>
                <a:gd name="T0" fmla="*/ 12 w 137"/>
                <a:gd name="T1" fmla="*/ 18 h 109"/>
                <a:gd name="T2" fmla="*/ 3 w 137"/>
                <a:gd name="T3" fmla="*/ 12 h 109"/>
                <a:gd name="T4" fmla="*/ 0 w 137"/>
                <a:gd name="T5" fmla="*/ 0 h 109"/>
                <a:gd name="T6" fmla="*/ 24 w 137"/>
                <a:gd name="T7" fmla="*/ 6 h 109"/>
                <a:gd name="T8" fmla="*/ 37 w 137"/>
                <a:gd name="T9" fmla="*/ 0 h 109"/>
                <a:gd name="T10" fmla="*/ 43 w 137"/>
                <a:gd name="T11" fmla="*/ 2 h 109"/>
                <a:gd name="T12" fmla="*/ 58 w 137"/>
                <a:gd name="T13" fmla="*/ 10 h 109"/>
                <a:gd name="T14" fmla="*/ 75 w 137"/>
                <a:gd name="T15" fmla="*/ 14 h 109"/>
                <a:gd name="T16" fmla="*/ 84 w 137"/>
                <a:gd name="T17" fmla="*/ 6 h 109"/>
                <a:gd name="T18" fmla="*/ 95 w 137"/>
                <a:gd name="T19" fmla="*/ 7 h 109"/>
                <a:gd name="T20" fmla="*/ 99 w 137"/>
                <a:gd name="T21" fmla="*/ 20 h 109"/>
                <a:gd name="T22" fmla="*/ 114 w 137"/>
                <a:gd name="T23" fmla="*/ 29 h 109"/>
                <a:gd name="T24" fmla="*/ 128 w 137"/>
                <a:gd name="T25" fmla="*/ 36 h 109"/>
                <a:gd name="T26" fmla="*/ 136 w 137"/>
                <a:gd name="T27" fmla="*/ 43 h 109"/>
                <a:gd name="T28" fmla="*/ 123 w 137"/>
                <a:gd name="T29" fmla="*/ 53 h 109"/>
                <a:gd name="T30" fmla="*/ 124 w 137"/>
                <a:gd name="T31" fmla="*/ 62 h 109"/>
                <a:gd name="T32" fmla="*/ 132 w 137"/>
                <a:gd name="T33" fmla="*/ 76 h 109"/>
                <a:gd name="T34" fmla="*/ 134 w 137"/>
                <a:gd name="T35" fmla="*/ 97 h 109"/>
                <a:gd name="T36" fmla="*/ 120 w 137"/>
                <a:gd name="T37" fmla="*/ 108 h 109"/>
                <a:gd name="T38" fmla="*/ 109 w 137"/>
                <a:gd name="T39" fmla="*/ 105 h 109"/>
                <a:gd name="T40" fmla="*/ 106 w 137"/>
                <a:gd name="T41" fmla="*/ 90 h 109"/>
                <a:gd name="T42" fmla="*/ 98 w 137"/>
                <a:gd name="T43" fmla="*/ 77 h 109"/>
                <a:gd name="T44" fmla="*/ 90 w 137"/>
                <a:gd name="T45" fmla="*/ 80 h 109"/>
                <a:gd name="T46" fmla="*/ 92 w 137"/>
                <a:gd name="T47" fmla="*/ 91 h 109"/>
                <a:gd name="T48" fmla="*/ 79 w 137"/>
                <a:gd name="T49" fmla="*/ 88 h 109"/>
                <a:gd name="T50" fmla="*/ 68 w 137"/>
                <a:gd name="T51" fmla="*/ 80 h 109"/>
                <a:gd name="T52" fmla="*/ 58 w 137"/>
                <a:gd name="T53" fmla="*/ 68 h 109"/>
                <a:gd name="T54" fmla="*/ 49 w 137"/>
                <a:gd name="T55" fmla="*/ 62 h 109"/>
                <a:gd name="T56" fmla="*/ 34 w 137"/>
                <a:gd name="T57" fmla="*/ 56 h 109"/>
                <a:gd name="T58" fmla="*/ 34 w 137"/>
                <a:gd name="T59" fmla="*/ 46 h 109"/>
                <a:gd name="T60" fmla="*/ 21 w 137"/>
                <a:gd name="T61" fmla="*/ 38 h 109"/>
                <a:gd name="T62" fmla="*/ 17 w 137"/>
                <a:gd name="T63" fmla="*/ 21 h 109"/>
                <a:gd name="T64" fmla="*/ 12 w 137"/>
                <a:gd name="T65" fmla="*/ 1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7" h="109">
                  <a:moveTo>
                    <a:pt x="12" y="18"/>
                  </a:moveTo>
                  <a:lnTo>
                    <a:pt x="3" y="12"/>
                  </a:lnTo>
                  <a:lnTo>
                    <a:pt x="0" y="0"/>
                  </a:lnTo>
                  <a:lnTo>
                    <a:pt x="24" y="6"/>
                  </a:lnTo>
                  <a:lnTo>
                    <a:pt x="37" y="0"/>
                  </a:lnTo>
                  <a:lnTo>
                    <a:pt x="43" y="2"/>
                  </a:lnTo>
                  <a:lnTo>
                    <a:pt x="58" y="10"/>
                  </a:lnTo>
                  <a:lnTo>
                    <a:pt x="75" y="14"/>
                  </a:lnTo>
                  <a:lnTo>
                    <a:pt x="84" y="6"/>
                  </a:lnTo>
                  <a:lnTo>
                    <a:pt x="95" y="7"/>
                  </a:lnTo>
                  <a:lnTo>
                    <a:pt x="99" y="20"/>
                  </a:lnTo>
                  <a:lnTo>
                    <a:pt x="114" y="29"/>
                  </a:lnTo>
                  <a:lnTo>
                    <a:pt x="128" y="36"/>
                  </a:lnTo>
                  <a:lnTo>
                    <a:pt x="136" y="43"/>
                  </a:lnTo>
                  <a:lnTo>
                    <a:pt x="123" y="53"/>
                  </a:lnTo>
                  <a:lnTo>
                    <a:pt x="124" y="62"/>
                  </a:lnTo>
                  <a:lnTo>
                    <a:pt x="132" y="76"/>
                  </a:lnTo>
                  <a:lnTo>
                    <a:pt x="134" y="97"/>
                  </a:lnTo>
                  <a:lnTo>
                    <a:pt x="120" y="108"/>
                  </a:lnTo>
                  <a:lnTo>
                    <a:pt x="109" y="105"/>
                  </a:lnTo>
                  <a:lnTo>
                    <a:pt x="106" y="90"/>
                  </a:lnTo>
                  <a:lnTo>
                    <a:pt x="98" y="77"/>
                  </a:lnTo>
                  <a:lnTo>
                    <a:pt x="90" y="80"/>
                  </a:lnTo>
                  <a:lnTo>
                    <a:pt x="92" y="91"/>
                  </a:lnTo>
                  <a:lnTo>
                    <a:pt x="79" y="88"/>
                  </a:lnTo>
                  <a:lnTo>
                    <a:pt x="68" y="80"/>
                  </a:lnTo>
                  <a:lnTo>
                    <a:pt x="58" y="68"/>
                  </a:lnTo>
                  <a:lnTo>
                    <a:pt x="49" y="62"/>
                  </a:lnTo>
                  <a:lnTo>
                    <a:pt x="34" y="56"/>
                  </a:lnTo>
                  <a:lnTo>
                    <a:pt x="34" y="46"/>
                  </a:lnTo>
                  <a:lnTo>
                    <a:pt x="21" y="38"/>
                  </a:lnTo>
                  <a:lnTo>
                    <a:pt x="17" y="21"/>
                  </a:lnTo>
                  <a:lnTo>
                    <a:pt x="12" y="18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59" name="Freeform 265">
              <a:extLst>
                <a:ext uri="{FF2B5EF4-FFF2-40B4-BE49-F238E27FC236}">
                  <a16:creationId xmlns="" xmlns:a16="http://schemas.microsoft.com/office/drawing/2014/main" id="{E5ED10D5-1D22-4A36-BF87-0E8B8B22B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4819" y="2946530"/>
              <a:ext cx="356623" cy="257561"/>
            </a:xfrm>
            <a:custGeom>
              <a:avLst/>
              <a:gdLst>
                <a:gd name="T0" fmla="*/ 65 w 259"/>
                <a:gd name="T1" fmla="*/ 123 h 187"/>
                <a:gd name="T2" fmla="*/ 86 w 259"/>
                <a:gd name="T3" fmla="*/ 121 h 187"/>
                <a:gd name="T4" fmla="*/ 99 w 259"/>
                <a:gd name="T5" fmla="*/ 130 h 187"/>
                <a:gd name="T6" fmla="*/ 119 w 259"/>
                <a:gd name="T7" fmla="*/ 160 h 187"/>
                <a:gd name="T8" fmla="*/ 116 w 259"/>
                <a:gd name="T9" fmla="*/ 172 h 187"/>
                <a:gd name="T10" fmla="*/ 110 w 259"/>
                <a:gd name="T11" fmla="*/ 187 h 187"/>
                <a:gd name="T12" fmla="*/ 123 w 259"/>
                <a:gd name="T13" fmla="*/ 173 h 187"/>
                <a:gd name="T14" fmla="*/ 132 w 259"/>
                <a:gd name="T15" fmla="*/ 138 h 187"/>
                <a:gd name="T16" fmla="*/ 149 w 259"/>
                <a:gd name="T17" fmla="*/ 134 h 187"/>
                <a:gd name="T18" fmla="*/ 154 w 259"/>
                <a:gd name="T19" fmla="*/ 157 h 187"/>
                <a:gd name="T20" fmla="*/ 175 w 259"/>
                <a:gd name="T21" fmla="*/ 154 h 187"/>
                <a:gd name="T22" fmla="*/ 169 w 259"/>
                <a:gd name="T23" fmla="*/ 174 h 187"/>
                <a:gd name="T24" fmla="*/ 184 w 259"/>
                <a:gd name="T25" fmla="*/ 183 h 187"/>
                <a:gd name="T26" fmla="*/ 211 w 259"/>
                <a:gd name="T27" fmla="*/ 178 h 187"/>
                <a:gd name="T28" fmla="*/ 187 w 259"/>
                <a:gd name="T29" fmla="*/ 156 h 187"/>
                <a:gd name="T30" fmla="*/ 197 w 259"/>
                <a:gd name="T31" fmla="*/ 152 h 187"/>
                <a:gd name="T32" fmla="*/ 205 w 259"/>
                <a:gd name="T33" fmla="*/ 140 h 187"/>
                <a:gd name="T34" fmla="*/ 218 w 259"/>
                <a:gd name="T35" fmla="*/ 142 h 187"/>
                <a:gd name="T36" fmla="*/ 250 w 259"/>
                <a:gd name="T37" fmla="*/ 128 h 187"/>
                <a:gd name="T38" fmla="*/ 259 w 259"/>
                <a:gd name="T39" fmla="*/ 78 h 187"/>
                <a:gd name="T40" fmla="*/ 195 w 259"/>
                <a:gd name="T41" fmla="*/ 25 h 187"/>
                <a:gd name="T42" fmla="*/ 186 w 259"/>
                <a:gd name="T43" fmla="*/ 0 h 187"/>
                <a:gd name="T44" fmla="*/ 143 w 259"/>
                <a:gd name="T45" fmla="*/ 3 h 187"/>
                <a:gd name="T46" fmla="*/ 132 w 259"/>
                <a:gd name="T47" fmla="*/ 21 h 187"/>
                <a:gd name="T48" fmla="*/ 17 w 259"/>
                <a:gd name="T49" fmla="*/ 34 h 187"/>
                <a:gd name="T50" fmla="*/ 18 w 259"/>
                <a:gd name="T51" fmla="*/ 63 h 187"/>
                <a:gd name="T52" fmla="*/ 6 w 259"/>
                <a:gd name="T53" fmla="*/ 73 h 187"/>
                <a:gd name="T54" fmla="*/ 0 w 259"/>
                <a:gd name="T55" fmla="*/ 120 h 187"/>
                <a:gd name="T56" fmla="*/ 23 w 259"/>
                <a:gd name="T57" fmla="*/ 119 h 187"/>
                <a:gd name="T58" fmla="*/ 32 w 259"/>
                <a:gd name="T59" fmla="*/ 125 h 187"/>
                <a:gd name="T60" fmla="*/ 55 w 259"/>
                <a:gd name="T61" fmla="*/ 126 h 187"/>
                <a:gd name="T62" fmla="*/ 65 w 259"/>
                <a:gd name="T63" fmla="*/ 12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9" h="187">
                  <a:moveTo>
                    <a:pt x="65" y="123"/>
                  </a:moveTo>
                  <a:lnTo>
                    <a:pt x="86" y="121"/>
                  </a:lnTo>
                  <a:lnTo>
                    <a:pt x="99" y="130"/>
                  </a:lnTo>
                  <a:lnTo>
                    <a:pt x="119" y="160"/>
                  </a:lnTo>
                  <a:lnTo>
                    <a:pt x="116" y="172"/>
                  </a:lnTo>
                  <a:lnTo>
                    <a:pt x="110" y="187"/>
                  </a:lnTo>
                  <a:lnTo>
                    <a:pt x="123" y="173"/>
                  </a:lnTo>
                  <a:lnTo>
                    <a:pt x="132" y="138"/>
                  </a:lnTo>
                  <a:lnTo>
                    <a:pt x="149" y="134"/>
                  </a:lnTo>
                  <a:lnTo>
                    <a:pt x="154" y="157"/>
                  </a:lnTo>
                  <a:lnTo>
                    <a:pt x="175" y="154"/>
                  </a:lnTo>
                  <a:lnTo>
                    <a:pt x="169" y="174"/>
                  </a:lnTo>
                  <a:lnTo>
                    <a:pt x="184" y="183"/>
                  </a:lnTo>
                  <a:lnTo>
                    <a:pt x="211" y="178"/>
                  </a:lnTo>
                  <a:lnTo>
                    <a:pt x="187" y="156"/>
                  </a:lnTo>
                  <a:lnTo>
                    <a:pt x="197" y="152"/>
                  </a:lnTo>
                  <a:lnTo>
                    <a:pt x="205" y="140"/>
                  </a:lnTo>
                  <a:lnTo>
                    <a:pt x="218" y="142"/>
                  </a:lnTo>
                  <a:lnTo>
                    <a:pt x="250" y="128"/>
                  </a:lnTo>
                  <a:lnTo>
                    <a:pt x="259" y="78"/>
                  </a:lnTo>
                  <a:lnTo>
                    <a:pt x="195" y="25"/>
                  </a:lnTo>
                  <a:lnTo>
                    <a:pt x="186" y="0"/>
                  </a:lnTo>
                  <a:lnTo>
                    <a:pt x="143" y="3"/>
                  </a:lnTo>
                  <a:lnTo>
                    <a:pt x="132" y="21"/>
                  </a:lnTo>
                  <a:lnTo>
                    <a:pt x="17" y="34"/>
                  </a:lnTo>
                  <a:lnTo>
                    <a:pt x="18" y="63"/>
                  </a:lnTo>
                  <a:lnTo>
                    <a:pt x="6" y="73"/>
                  </a:lnTo>
                  <a:lnTo>
                    <a:pt x="0" y="120"/>
                  </a:lnTo>
                  <a:lnTo>
                    <a:pt x="23" y="119"/>
                  </a:lnTo>
                  <a:lnTo>
                    <a:pt x="32" y="125"/>
                  </a:lnTo>
                  <a:lnTo>
                    <a:pt x="55" y="126"/>
                  </a:lnTo>
                  <a:lnTo>
                    <a:pt x="65" y="12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60" name="Freeform 266">
              <a:extLst>
                <a:ext uri="{FF2B5EF4-FFF2-40B4-BE49-F238E27FC236}">
                  <a16:creationId xmlns="" xmlns:a16="http://schemas.microsoft.com/office/drawing/2014/main" id="{777354F7-ABEE-4114-9897-5B42F305CE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080" y="2804666"/>
              <a:ext cx="207915" cy="190072"/>
            </a:xfrm>
            <a:custGeom>
              <a:avLst/>
              <a:gdLst>
                <a:gd name="T0" fmla="*/ 11 w 136"/>
                <a:gd name="T1" fmla="*/ 121 h 122"/>
                <a:gd name="T2" fmla="*/ 112 w 136"/>
                <a:gd name="T3" fmla="*/ 110 h 122"/>
                <a:gd name="T4" fmla="*/ 122 w 136"/>
                <a:gd name="T5" fmla="*/ 94 h 122"/>
                <a:gd name="T6" fmla="*/ 129 w 136"/>
                <a:gd name="T7" fmla="*/ 74 h 122"/>
                <a:gd name="T8" fmla="*/ 135 w 136"/>
                <a:gd name="T9" fmla="*/ 67 h 122"/>
                <a:gd name="T10" fmla="*/ 132 w 136"/>
                <a:gd name="T11" fmla="*/ 15 h 122"/>
                <a:gd name="T12" fmla="*/ 93 w 136"/>
                <a:gd name="T13" fmla="*/ 0 h 122"/>
                <a:gd name="T14" fmla="*/ 82 w 136"/>
                <a:gd name="T15" fmla="*/ 8 h 122"/>
                <a:gd name="T16" fmla="*/ 68 w 136"/>
                <a:gd name="T17" fmla="*/ 3 h 122"/>
                <a:gd name="T18" fmla="*/ 62 w 136"/>
                <a:gd name="T19" fmla="*/ 22 h 122"/>
                <a:gd name="T20" fmla="*/ 58 w 136"/>
                <a:gd name="T21" fmla="*/ 19 h 122"/>
                <a:gd name="T22" fmla="*/ 49 w 136"/>
                <a:gd name="T23" fmla="*/ 38 h 122"/>
                <a:gd name="T24" fmla="*/ 56 w 136"/>
                <a:gd name="T25" fmla="*/ 49 h 122"/>
                <a:gd name="T26" fmla="*/ 36 w 136"/>
                <a:gd name="T27" fmla="*/ 56 h 122"/>
                <a:gd name="T28" fmla="*/ 33 w 136"/>
                <a:gd name="T29" fmla="*/ 68 h 122"/>
                <a:gd name="T30" fmla="*/ 15 w 136"/>
                <a:gd name="T31" fmla="*/ 66 h 122"/>
                <a:gd name="T32" fmla="*/ 0 w 136"/>
                <a:gd name="T33" fmla="*/ 72 h 122"/>
                <a:gd name="T34" fmla="*/ 1 w 136"/>
                <a:gd name="T35" fmla="*/ 85 h 122"/>
                <a:gd name="T36" fmla="*/ 1 w 136"/>
                <a:gd name="T37" fmla="*/ 105 h 122"/>
                <a:gd name="T38" fmla="*/ 10 w 136"/>
                <a:gd name="T39" fmla="*/ 105 h 122"/>
                <a:gd name="T40" fmla="*/ 11 w 136"/>
                <a:gd name="T41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6" h="122">
                  <a:moveTo>
                    <a:pt x="11" y="121"/>
                  </a:moveTo>
                  <a:lnTo>
                    <a:pt x="112" y="110"/>
                  </a:lnTo>
                  <a:lnTo>
                    <a:pt x="122" y="94"/>
                  </a:lnTo>
                  <a:lnTo>
                    <a:pt x="129" y="74"/>
                  </a:lnTo>
                  <a:lnTo>
                    <a:pt x="135" y="67"/>
                  </a:lnTo>
                  <a:lnTo>
                    <a:pt x="132" y="15"/>
                  </a:lnTo>
                  <a:lnTo>
                    <a:pt x="93" y="0"/>
                  </a:lnTo>
                  <a:lnTo>
                    <a:pt x="82" y="8"/>
                  </a:lnTo>
                  <a:lnTo>
                    <a:pt x="68" y="3"/>
                  </a:lnTo>
                  <a:lnTo>
                    <a:pt x="62" y="22"/>
                  </a:lnTo>
                  <a:lnTo>
                    <a:pt x="58" y="19"/>
                  </a:lnTo>
                  <a:lnTo>
                    <a:pt x="49" y="38"/>
                  </a:lnTo>
                  <a:lnTo>
                    <a:pt x="56" y="49"/>
                  </a:lnTo>
                  <a:lnTo>
                    <a:pt x="36" y="56"/>
                  </a:lnTo>
                  <a:lnTo>
                    <a:pt x="33" y="68"/>
                  </a:lnTo>
                  <a:lnTo>
                    <a:pt x="15" y="66"/>
                  </a:lnTo>
                  <a:lnTo>
                    <a:pt x="0" y="72"/>
                  </a:lnTo>
                  <a:lnTo>
                    <a:pt x="1" y="85"/>
                  </a:lnTo>
                  <a:lnTo>
                    <a:pt x="1" y="105"/>
                  </a:lnTo>
                  <a:lnTo>
                    <a:pt x="10" y="105"/>
                  </a:lnTo>
                  <a:lnTo>
                    <a:pt x="11" y="121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61" name="Freeform 267">
              <a:extLst>
                <a:ext uri="{FF2B5EF4-FFF2-40B4-BE49-F238E27FC236}">
                  <a16:creationId xmlns="" xmlns:a16="http://schemas.microsoft.com/office/drawing/2014/main" id="{4B374875-BEFD-41E5-9A39-267BC73E4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372" y="3421710"/>
              <a:ext cx="53700" cy="20660"/>
            </a:xfrm>
            <a:custGeom>
              <a:avLst/>
              <a:gdLst>
                <a:gd name="T0" fmla="*/ 17 w 36"/>
                <a:gd name="T1" fmla="*/ 13 h 14"/>
                <a:gd name="T2" fmla="*/ 15 w 36"/>
                <a:gd name="T3" fmla="*/ 13 h 14"/>
                <a:gd name="T4" fmla="*/ 13 w 36"/>
                <a:gd name="T5" fmla="*/ 13 h 14"/>
                <a:gd name="T6" fmla="*/ 12 w 36"/>
                <a:gd name="T7" fmla="*/ 13 h 14"/>
                <a:gd name="T8" fmla="*/ 10 w 36"/>
                <a:gd name="T9" fmla="*/ 11 h 14"/>
                <a:gd name="T10" fmla="*/ 8 w 36"/>
                <a:gd name="T11" fmla="*/ 11 h 14"/>
                <a:gd name="T12" fmla="*/ 6 w 36"/>
                <a:gd name="T13" fmla="*/ 10 h 14"/>
                <a:gd name="T14" fmla="*/ 4 w 36"/>
                <a:gd name="T15" fmla="*/ 9 h 14"/>
                <a:gd name="T16" fmla="*/ 3 w 36"/>
                <a:gd name="T17" fmla="*/ 9 h 14"/>
                <a:gd name="T18" fmla="*/ 2 w 36"/>
                <a:gd name="T19" fmla="*/ 9 h 14"/>
                <a:gd name="T20" fmla="*/ 2 w 36"/>
                <a:gd name="T21" fmla="*/ 7 h 14"/>
                <a:gd name="T22" fmla="*/ 1 w 36"/>
                <a:gd name="T23" fmla="*/ 7 h 14"/>
                <a:gd name="T24" fmla="*/ 0 w 36"/>
                <a:gd name="T25" fmla="*/ 7 h 14"/>
                <a:gd name="T26" fmla="*/ 1 w 36"/>
                <a:gd name="T27" fmla="*/ 7 h 14"/>
                <a:gd name="T28" fmla="*/ 2 w 36"/>
                <a:gd name="T29" fmla="*/ 7 h 14"/>
                <a:gd name="T30" fmla="*/ 2 w 36"/>
                <a:gd name="T31" fmla="*/ 6 h 14"/>
                <a:gd name="T32" fmla="*/ 3 w 36"/>
                <a:gd name="T33" fmla="*/ 6 h 14"/>
                <a:gd name="T34" fmla="*/ 3 w 36"/>
                <a:gd name="T35" fmla="*/ 5 h 14"/>
                <a:gd name="T36" fmla="*/ 4 w 36"/>
                <a:gd name="T37" fmla="*/ 5 h 14"/>
                <a:gd name="T38" fmla="*/ 6 w 36"/>
                <a:gd name="T39" fmla="*/ 5 h 14"/>
                <a:gd name="T40" fmla="*/ 8 w 36"/>
                <a:gd name="T41" fmla="*/ 5 h 14"/>
                <a:gd name="T42" fmla="*/ 11 w 36"/>
                <a:gd name="T43" fmla="*/ 5 h 14"/>
                <a:gd name="T44" fmla="*/ 13 w 36"/>
                <a:gd name="T45" fmla="*/ 5 h 14"/>
                <a:gd name="T46" fmla="*/ 15 w 36"/>
                <a:gd name="T47" fmla="*/ 5 h 14"/>
                <a:gd name="T48" fmla="*/ 17 w 36"/>
                <a:gd name="T49" fmla="*/ 5 h 14"/>
                <a:gd name="T50" fmla="*/ 18 w 36"/>
                <a:gd name="T51" fmla="*/ 5 h 14"/>
                <a:gd name="T52" fmla="*/ 19 w 36"/>
                <a:gd name="T53" fmla="*/ 3 h 14"/>
                <a:gd name="T54" fmla="*/ 21 w 36"/>
                <a:gd name="T55" fmla="*/ 3 h 14"/>
                <a:gd name="T56" fmla="*/ 23 w 36"/>
                <a:gd name="T57" fmla="*/ 2 h 14"/>
                <a:gd name="T58" fmla="*/ 24 w 36"/>
                <a:gd name="T59" fmla="*/ 2 h 14"/>
                <a:gd name="T60" fmla="*/ 26 w 36"/>
                <a:gd name="T61" fmla="*/ 2 h 14"/>
                <a:gd name="T62" fmla="*/ 27 w 36"/>
                <a:gd name="T63" fmla="*/ 1 h 14"/>
                <a:gd name="T64" fmla="*/ 28 w 36"/>
                <a:gd name="T65" fmla="*/ 1 h 14"/>
                <a:gd name="T66" fmla="*/ 29 w 36"/>
                <a:gd name="T67" fmla="*/ 1 h 14"/>
                <a:gd name="T68" fmla="*/ 30 w 36"/>
                <a:gd name="T69" fmla="*/ 0 h 14"/>
                <a:gd name="T70" fmla="*/ 30 w 36"/>
                <a:gd name="T71" fmla="*/ 1 h 14"/>
                <a:gd name="T72" fmla="*/ 31 w 36"/>
                <a:gd name="T73" fmla="*/ 1 h 14"/>
                <a:gd name="T74" fmla="*/ 32 w 36"/>
                <a:gd name="T75" fmla="*/ 2 h 14"/>
                <a:gd name="T76" fmla="*/ 33 w 36"/>
                <a:gd name="T77" fmla="*/ 2 h 14"/>
                <a:gd name="T78" fmla="*/ 33 w 36"/>
                <a:gd name="T79" fmla="*/ 3 h 14"/>
                <a:gd name="T80" fmla="*/ 33 w 36"/>
                <a:gd name="T81" fmla="*/ 5 h 14"/>
                <a:gd name="T82" fmla="*/ 34 w 36"/>
                <a:gd name="T83" fmla="*/ 6 h 14"/>
                <a:gd name="T84" fmla="*/ 34 w 36"/>
                <a:gd name="T85" fmla="*/ 7 h 14"/>
                <a:gd name="T86" fmla="*/ 34 w 36"/>
                <a:gd name="T87" fmla="*/ 9 h 14"/>
                <a:gd name="T88" fmla="*/ 35 w 36"/>
                <a:gd name="T89" fmla="*/ 9 h 14"/>
                <a:gd name="T90" fmla="*/ 34 w 36"/>
                <a:gd name="T91" fmla="*/ 9 h 14"/>
                <a:gd name="T92" fmla="*/ 33 w 36"/>
                <a:gd name="T93" fmla="*/ 10 h 14"/>
                <a:gd name="T94" fmla="*/ 33 w 36"/>
                <a:gd name="T95" fmla="*/ 11 h 14"/>
                <a:gd name="T96" fmla="*/ 32 w 36"/>
                <a:gd name="T97" fmla="*/ 11 h 14"/>
                <a:gd name="T98" fmla="*/ 30 w 36"/>
                <a:gd name="T99" fmla="*/ 11 h 14"/>
                <a:gd name="T100" fmla="*/ 28 w 36"/>
                <a:gd name="T101" fmla="*/ 13 h 14"/>
                <a:gd name="T102" fmla="*/ 27 w 36"/>
                <a:gd name="T103" fmla="*/ 13 h 14"/>
                <a:gd name="T104" fmla="*/ 25 w 36"/>
                <a:gd name="T105" fmla="*/ 13 h 14"/>
                <a:gd name="T106" fmla="*/ 23 w 36"/>
                <a:gd name="T107" fmla="*/ 13 h 14"/>
                <a:gd name="T108" fmla="*/ 21 w 36"/>
                <a:gd name="T109" fmla="*/ 13 h 14"/>
                <a:gd name="T110" fmla="*/ 19 w 36"/>
                <a:gd name="T111" fmla="*/ 13 h 14"/>
                <a:gd name="T112" fmla="*/ 17 w 36"/>
                <a:gd name="T1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" h="14">
                  <a:moveTo>
                    <a:pt x="17" y="13"/>
                  </a:moveTo>
                  <a:lnTo>
                    <a:pt x="15" y="13"/>
                  </a:lnTo>
                  <a:lnTo>
                    <a:pt x="13" y="13"/>
                  </a:lnTo>
                  <a:lnTo>
                    <a:pt x="12" y="13"/>
                  </a:lnTo>
                  <a:lnTo>
                    <a:pt x="10" y="11"/>
                  </a:lnTo>
                  <a:lnTo>
                    <a:pt x="8" y="11"/>
                  </a:lnTo>
                  <a:lnTo>
                    <a:pt x="6" y="10"/>
                  </a:lnTo>
                  <a:lnTo>
                    <a:pt x="4" y="9"/>
                  </a:lnTo>
                  <a:lnTo>
                    <a:pt x="3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1" y="7"/>
                  </a:lnTo>
                  <a:lnTo>
                    <a:pt x="0" y="7"/>
                  </a:lnTo>
                  <a:lnTo>
                    <a:pt x="1" y="7"/>
                  </a:lnTo>
                  <a:lnTo>
                    <a:pt x="2" y="7"/>
                  </a:lnTo>
                  <a:lnTo>
                    <a:pt x="2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4" y="5"/>
                  </a:lnTo>
                  <a:lnTo>
                    <a:pt x="6" y="5"/>
                  </a:lnTo>
                  <a:lnTo>
                    <a:pt x="8" y="5"/>
                  </a:lnTo>
                  <a:lnTo>
                    <a:pt x="11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8" y="5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3" y="2"/>
                  </a:lnTo>
                  <a:lnTo>
                    <a:pt x="24" y="2"/>
                  </a:lnTo>
                  <a:lnTo>
                    <a:pt x="26" y="2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0" y="0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2" y="2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3" y="5"/>
                  </a:lnTo>
                  <a:lnTo>
                    <a:pt x="34" y="6"/>
                  </a:lnTo>
                  <a:lnTo>
                    <a:pt x="34" y="7"/>
                  </a:lnTo>
                  <a:lnTo>
                    <a:pt x="34" y="9"/>
                  </a:lnTo>
                  <a:lnTo>
                    <a:pt x="35" y="9"/>
                  </a:lnTo>
                  <a:lnTo>
                    <a:pt x="34" y="9"/>
                  </a:lnTo>
                  <a:lnTo>
                    <a:pt x="33" y="10"/>
                  </a:lnTo>
                  <a:lnTo>
                    <a:pt x="33" y="11"/>
                  </a:lnTo>
                  <a:lnTo>
                    <a:pt x="32" y="11"/>
                  </a:lnTo>
                  <a:lnTo>
                    <a:pt x="30" y="11"/>
                  </a:lnTo>
                  <a:lnTo>
                    <a:pt x="28" y="13"/>
                  </a:lnTo>
                  <a:lnTo>
                    <a:pt x="27" y="13"/>
                  </a:lnTo>
                  <a:lnTo>
                    <a:pt x="25" y="13"/>
                  </a:lnTo>
                  <a:lnTo>
                    <a:pt x="23" y="13"/>
                  </a:lnTo>
                  <a:lnTo>
                    <a:pt x="21" y="13"/>
                  </a:lnTo>
                  <a:lnTo>
                    <a:pt x="19" y="13"/>
                  </a:lnTo>
                  <a:lnTo>
                    <a:pt x="17" y="1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62" name="Freeform 268">
              <a:extLst>
                <a:ext uri="{FF2B5EF4-FFF2-40B4-BE49-F238E27FC236}">
                  <a16:creationId xmlns="" xmlns:a16="http://schemas.microsoft.com/office/drawing/2014/main" id="{4474C14B-D8E2-4A0F-952E-439BEEC4C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988" y="2803288"/>
              <a:ext cx="158346" cy="133601"/>
            </a:xfrm>
            <a:custGeom>
              <a:avLst/>
              <a:gdLst>
                <a:gd name="T0" fmla="*/ 22 w 115"/>
                <a:gd name="T1" fmla="*/ 23 h 97"/>
                <a:gd name="T2" fmla="*/ 15 w 115"/>
                <a:gd name="T3" fmla="*/ 42 h 97"/>
                <a:gd name="T4" fmla="*/ 0 w 115"/>
                <a:gd name="T5" fmla="*/ 67 h 97"/>
                <a:gd name="T6" fmla="*/ 27 w 115"/>
                <a:gd name="T7" fmla="*/ 78 h 97"/>
                <a:gd name="T8" fmla="*/ 48 w 115"/>
                <a:gd name="T9" fmla="*/ 97 h 97"/>
                <a:gd name="T10" fmla="*/ 47 w 115"/>
                <a:gd name="T11" fmla="*/ 81 h 97"/>
                <a:gd name="T12" fmla="*/ 68 w 115"/>
                <a:gd name="T13" fmla="*/ 75 h 97"/>
                <a:gd name="T14" fmla="*/ 88 w 115"/>
                <a:gd name="T15" fmla="*/ 75 h 97"/>
                <a:gd name="T16" fmla="*/ 89 w 115"/>
                <a:gd name="T17" fmla="*/ 60 h 97"/>
                <a:gd name="T18" fmla="*/ 113 w 115"/>
                <a:gd name="T19" fmla="*/ 57 h 97"/>
                <a:gd name="T20" fmla="*/ 104 w 115"/>
                <a:gd name="T21" fmla="*/ 44 h 97"/>
                <a:gd name="T22" fmla="*/ 113 w 115"/>
                <a:gd name="T23" fmla="*/ 21 h 97"/>
                <a:gd name="T24" fmla="*/ 115 w 115"/>
                <a:gd name="T25" fmla="*/ 12 h 97"/>
                <a:gd name="T26" fmla="*/ 83 w 115"/>
                <a:gd name="T27" fmla="*/ 0 h 97"/>
                <a:gd name="T28" fmla="*/ 50 w 115"/>
                <a:gd name="T29" fmla="*/ 20 h 97"/>
                <a:gd name="T30" fmla="*/ 31 w 115"/>
                <a:gd name="T31" fmla="*/ 2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5" h="97">
                  <a:moveTo>
                    <a:pt x="22" y="23"/>
                  </a:moveTo>
                  <a:lnTo>
                    <a:pt x="15" y="42"/>
                  </a:lnTo>
                  <a:lnTo>
                    <a:pt x="0" y="67"/>
                  </a:lnTo>
                  <a:lnTo>
                    <a:pt x="27" y="78"/>
                  </a:lnTo>
                  <a:lnTo>
                    <a:pt x="48" y="97"/>
                  </a:lnTo>
                  <a:lnTo>
                    <a:pt x="47" y="81"/>
                  </a:lnTo>
                  <a:lnTo>
                    <a:pt x="68" y="75"/>
                  </a:lnTo>
                  <a:lnTo>
                    <a:pt x="88" y="75"/>
                  </a:lnTo>
                  <a:lnTo>
                    <a:pt x="89" y="60"/>
                  </a:lnTo>
                  <a:lnTo>
                    <a:pt x="113" y="57"/>
                  </a:lnTo>
                  <a:lnTo>
                    <a:pt x="104" y="44"/>
                  </a:lnTo>
                  <a:lnTo>
                    <a:pt x="113" y="21"/>
                  </a:lnTo>
                  <a:lnTo>
                    <a:pt x="115" y="12"/>
                  </a:lnTo>
                  <a:lnTo>
                    <a:pt x="83" y="0"/>
                  </a:lnTo>
                  <a:lnTo>
                    <a:pt x="50" y="20"/>
                  </a:lnTo>
                  <a:lnTo>
                    <a:pt x="31" y="2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63" name="Freeform 269">
              <a:extLst>
                <a:ext uri="{FF2B5EF4-FFF2-40B4-BE49-F238E27FC236}">
                  <a16:creationId xmlns="" xmlns:a16="http://schemas.microsoft.com/office/drawing/2014/main" id="{43EEA32C-294C-4C37-9361-EED15EF9A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696" y="2049887"/>
              <a:ext cx="3220620" cy="1209299"/>
            </a:xfrm>
            <a:custGeom>
              <a:avLst/>
              <a:gdLst>
                <a:gd name="T0" fmla="*/ 354 w 2085"/>
                <a:gd name="T1" fmla="*/ 571 h 783"/>
                <a:gd name="T2" fmla="*/ 487 w 2085"/>
                <a:gd name="T3" fmla="*/ 613 h 783"/>
                <a:gd name="T4" fmla="*/ 575 w 2085"/>
                <a:gd name="T5" fmla="*/ 567 h 783"/>
                <a:gd name="T6" fmla="*/ 718 w 2085"/>
                <a:gd name="T7" fmla="*/ 589 h 783"/>
                <a:gd name="T8" fmla="*/ 848 w 2085"/>
                <a:gd name="T9" fmla="*/ 670 h 783"/>
                <a:gd name="T10" fmla="*/ 953 w 2085"/>
                <a:gd name="T11" fmla="*/ 648 h 783"/>
                <a:gd name="T12" fmla="*/ 1049 w 2085"/>
                <a:gd name="T13" fmla="*/ 634 h 783"/>
                <a:gd name="T14" fmla="*/ 1189 w 2085"/>
                <a:gd name="T15" fmla="*/ 638 h 783"/>
                <a:gd name="T16" fmla="*/ 1259 w 2085"/>
                <a:gd name="T17" fmla="*/ 578 h 783"/>
                <a:gd name="T18" fmla="*/ 1409 w 2085"/>
                <a:gd name="T19" fmla="*/ 667 h 783"/>
                <a:gd name="T20" fmla="*/ 1463 w 2085"/>
                <a:gd name="T21" fmla="*/ 744 h 783"/>
                <a:gd name="T22" fmla="*/ 1531 w 2085"/>
                <a:gd name="T23" fmla="*/ 701 h 783"/>
                <a:gd name="T24" fmla="*/ 1482 w 2085"/>
                <a:gd name="T25" fmla="*/ 573 h 783"/>
                <a:gd name="T26" fmla="*/ 1537 w 2085"/>
                <a:gd name="T27" fmla="*/ 452 h 783"/>
                <a:gd name="T28" fmla="*/ 1683 w 2085"/>
                <a:gd name="T29" fmla="*/ 408 h 783"/>
                <a:gd name="T30" fmla="*/ 1773 w 2085"/>
                <a:gd name="T31" fmla="*/ 421 h 783"/>
                <a:gd name="T32" fmla="*/ 1751 w 2085"/>
                <a:gd name="T33" fmla="*/ 604 h 783"/>
                <a:gd name="T34" fmla="*/ 1814 w 2085"/>
                <a:gd name="T35" fmla="*/ 509 h 783"/>
                <a:gd name="T36" fmla="*/ 1785 w 2085"/>
                <a:gd name="T37" fmla="*/ 478 h 783"/>
                <a:gd name="T38" fmla="*/ 1785 w 2085"/>
                <a:gd name="T39" fmla="*/ 462 h 783"/>
                <a:gd name="T40" fmla="*/ 1797 w 2085"/>
                <a:gd name="T41" fmla="*/ 439 h 783"/>
                <a:gd name="T42" fmla="*/ 1895 w 2085"/>
                <a:gd name="T43" fmla="*/ 405 h 783"/>
                <a:gd name="T44" fmla="*/ 1929 w 2085"/>
                <a:gd name="T45" fmla="*/ 332 h 783"/>
                <a:gd name="T46" fmla="*/ 2005 w 2085"/>
                <a:gd name="T47" fmla="*/ 313 h 783"/>
                <a:gd name="T48" fmla="*/ 2070 w 2085"/>
                <a:gd name="T49" fmla="*/ 305 h 783"/>
                <a:gd name="T50" fmla="*/ 1997 w 2085"/>
                <a:gd name="T51" fmla="*/ 260 h 783"/>
                <a:gd name="T52" fmla="*/ 1865 w 2085"/>
                <a:gd name="T53" fmla="*/ 201 h 783"/>
                <a:gd name="T54" fmla="*/ 1722 w 2085"/>
                <a:gd name="T55" fmla="*/ 199 h 783"/>
                <a:gd name="T56" fmla="*/ 1571 w 2085"/>
                <a:gd name="T57" fmla="*/ 180 h 783"/>
                <a:gd name="T58" fmla="*/ 1409 w 2085"/>
                <a:gd name="T59" fmla="*/ 136 h 783"/>
                <a:gd name="T60" fmla="*/ 1312 w 2085"/>
                <a:gd name="T61" fmla="*/ 165 h 783"/>
                <a:gd name="T62" fmla="*/ 1233 w 2085"/>
                <a:gd name="T63" fmla="*/ 136 h 783"/>
                <a:gd name="T64" fmla="*/ 1020 w 2085"/>
                <a:gd name="T65" fmla="*/ 107 h 783"/>
                <a:gd name="T66" fmla="*/ 1024 w 2085"/>
                <a:gd name="T67" fmla="*/ 51 h 783"/>
                <a:gd name="T68" fmla="*/ 892 w 2085"/>
                <a:gd name="T69" fmla="*/ 0 h 783"/>
                <a:gd name="T70" fmla="*/ 806 w 2085"/>
                <a:gd name="T71" fmla="*/ 53 h 783"/>
                <a:gd name="T72" fmla="*/ 689 w 2085"/>
                <a:gd name="T73" fmla="*/ 75 h 783"/>
                <a:gd name="T74" fmla="*/ 642 w 2085"/>
                <a:gd name="T75" fmla="*/ 142 h 783"/>
                <a:gd name="T76" fmla="*/ 607 w 2085"/>
                <a:gd name="T77" fmla="*/ 144 h 783"/>
                <a:gd name="T78" fmla="*/ 554 w 2085"/>
                <a:gd name="T79" fmla="*/ 137 h 783"/>
                <a:gd name="T80" fmla="*/ 591 w 2085"/>
                <a:gd name="T81" fmla="*/ 210 h 783"/>
                <a:gd name="T82" fmla="*/ 627 w 2085"/>
                <a:gd name="T83" fmla="*/ 256 h 783"/>
                <a:gd name="T84" fmla="*/ 548 w 2085"/>
                <a:gd name="T85" fmla="*/ 291 h 783"/>
                <a:gd name="T86" fmla="*/ 559 w 2085"/>
                <a:gd name="T87" fmla="*/ 256 h 783"/>
                <a:gd name="T88" fmla="*/ 561 w 2085"/>
                <a:gd name="T89" fmla="*/ 243 h 783"/>
                <a:gd name="T90" fmla="*/ 554 w 2085"/>
                <a:gd name="T91" fmla="*/ 225 h 783"/>
                <a:gd name="T92" fmla="*/ 517 w 2085"/>
                <a:gd name="T93" fmla="*/ 109 h 783"/>
                <a:gd name="T94" fmla="*/ 499 w 2085"/>
                <a:gd name="T95" fmla="*/ 228 h 783"/>
                <a:gd name="T96" fmla="*/ 401 w 2085"/>
                <a:gd name="T97" fmla="*/ 218 h 783"/>
                <a:gd name="T98" fmla="*/ 314 w 2085"/>
                <a:gd name="T99" fmla="*/ 233 h 783"/>
                <a:gd name="T100" fmla="*/ 208 w 2085"/>
                <a:gd name="T101" fmla="*/ 237 h 783"/>
                <a:gd name="T102" fmla="*/ 166 w 2085"/>
                <a:gd name="T103" fmla="*/ 298 h 783"/>
                <a:gd name="T104" fmla="*/ 109 w 2085"/>
                <a:gd name="T105" fmla="*/ 322 h 783"/>
                <a:gd name="T106" fmla="*/ 80 w 2085"/>
                <a:gd name="T107" fmla="*/ 289 h 783"/>
                <a:gd name="T108" fmla="*/ 100 w 2085"/>
                <a:gd name="T109" fmla="*/ 233 h 783"/>
                <a:gd name="T110" fmla="*/ 20 w 2085"/>
                <a:gd name="T111" fmla="*/ 311 h 783"/>
                <a:gd name="T112" fmla="*/ 8 w 2085"/>
                <a:gd name="T113" fmla="*/ 427 h 783"/>
                <a:gd name="T114" fmla="*/ 69 w 2085"/>
                <a:gd name="T115" fmla="*/ 584 h 783"/>
                <a:gd name="T116" fmla="*/ 138 w 2085"/>
                <a:gd name="T117" fmla="*/ 740 h 783"/>
                <a:gd name="T118" fmla="*/ 285 w 2085"/>
                <a:gd name="T119" fmla="*/ 77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85" h="783">
                  <a:moveTo>
                    <a:pt x="304" y="721"/>
                  </a:moveTo>
                  <a:lnTo>
                    <a:pt x="316" y="709"/>
                  </a:lnTo>
                  <a:lnTo>
                    <a:pt x="322" y="683"/>
                  </a:lnTo>
                  <a:lnTo>
                    <a:pt x="336" y="668"/>
                  </a:lnTo>
                  <a:lnTo>
                    <a:pt x="334" y="649"/>
                  </a:lnTo>
                  <a:lnTo>
                    <a:pt x="317" y="639"/>
                  </a:lnTo>
                  <a:lnTo>
                    <a:pt x="310" y="622"/>
                  </a:lnTo>
                  <a:lnTo>
                    <a:pt x="354" y="571"/>
                  </a:lnTo>
                  <a:lnTo>
                    <a:pt x="370" y="589"/>
                  </a:lnTo>
                  <a:lnTo>
                    <a:pt x="376" y="576"/>
                  </a:lnTo>
                  <a:lnTo>
                    <a:pt x="395" y="571"/>
                  </a:lnTo>
                  <a:lnTo>
                    <a:pt x="411" y="575"/>
                  </a:lnTo>
                  <a:lnTo>
                    <a:pt x="440" y="576"/>
                  </a:lnTo>
                  <a:lnTo>
                    <a:pt x="475" y="599"/>
                  </a:lnTo>
                  <a:lnTo>
                    <a:pt x="474" y="608"/>
                  </a:lnTo>
                  <a:lnTo>
                    <a:pt x="487" y="613"/>
                  </a:lnTo>
                  <a:lnTo>
                    <a:pt x="506" y="612"/>
                  </a:lnTo>
                  <a:lnTo>
                    <a:pt x="532" y="626"/>
                  </a:lnTo>
                  <a:lnTo>
                    <a:pt x="546" y="631"/>
                  </a:lnTo>
                  <a:lnTo>
                    <a:pt x="553" y="623"/>
                  </a:lnTo>
                  <a:lnTo>
                    <a:pt x="546" y="605"/>
                  </a:lnTo>
                  <a:lnTo>
                    <a:pt x="562" y="596"/>
                  </a:lnTo>
                  <a:lnTo>
                    <a:pt x="579" y="589"/>
                  </a:lnTo>
                  <a:lnTo>
                    <a:pt x="575" y="567"/>
                  </a:lnTo>
                  <a:lnTo>
                    <a:pt x="585" y="566"/>
                  </a:lnTo>
                  <a:lnTo>
                    <a:pt x="604" y="571"/>
                  </a:lnTo>
                  <a:lnTo>
                    <a:pt x="640" y="574"/>
                  </a:lnTo>
                  <a:lnTo>
                    <a:pt x="661" y="569"/>
                  </a:lnTo>
                  <a:lnTo>
                    <a:pt x="689" y="564"/>
                  </a:lnTo>
                  <a:lnTo>
                    <a:pt x="701" y="575"/>
                  </a:lnTo>
                  <a:lnTo>
                    <a:pt x="703" y="587"/>
                  </a:lnTo>
                  <a:lnTo>
                    <a:pt x="718" y="589"/>
                  </a:lnTo>
                  <a:lnTo>
                    <a:pt x="741" y="580"/>
                  </a:lnTo>
                  <a:lnTo>
                    <a:pt x="759" y="580"/>
                  </a:lnTo>
                  <a:lnTo>
                    <a:pt x="781" y="621"/>
                  </a:lnTo>
                  <a:lnTo>
                    <a:pt x="796" y="622"/>
                  </a:lnTo>
                  <a:lnTo>
                    <a:pt x="803" y="633"/>
                  </a:lnTo>
                  <a:lnTo>
                    <a:pt x="826" y="642"/>
                  </a:lnTo>
                  <a:lnTo>
                    <a:pt x="840" y="677"/>
                  </a:lnTo>
                  <a:lnTo>
                    <a:pt x="848" y="670"/>
                  </a:lnTo>
                  <a:lnTo>
                    <a:pt x="867" y="665"/>
                  </a:lnTo>
                  <a:lnTo>
                    <a:pt x="910" y="661"/>
                  </a:lnTo>
                  <a:lnTo>
                    <a:pt x="914" y="667"/>
                  </a:lnTo>
                  <a:lnTo>
                    <a:pt x="930" y="670"/>
                  </a:lnTo>
                  <a:lnTo>
                    <a:pt x="936" y="676"/>
                  </a:lnTo>
                  <a:lnTo>
                    <a:pt x="965" y="673"/>
                  </a:lnTo>
                  <a:lnTo>
                    <a:pt x="958" y="656"/>
                  </a:lnTo>
                  <a:lnTo>
                    <a:pt x="953" y="648"/>
                  </a:lnTo>
                  <a:lnTo>
                    <a:pt x="965" y="647"/>
                  </a:lnTo>
                  <a:lnTo>
                    <a:pt x="965" y="623"/>
                  </a:lnTo>
                  <a:lnTo>
                    <a:pt x="965" y="596"/>
                  </a:lnTo>
                  <a:lnTo>
                    <a:pt x="992" y="607"/>
                  </a:lnTo>
                  <a:lnTo>
                    <a:pt x="1009" y="607"/>
                  </a:lnTo>
                  <a:lnTo>
                    <a:pt x="1022" y="621"/>
                  </a:lnTo>
                  <a:lnTo>
                    <a:pt x="1028" y="634"/>
                  </a:lnTo>
                  <a:lnTo>
                    <a:pt x="1049" y="634"/>
                  </a:lnTo>
                  <a:lnTo>
                    <a:pt x="1081" y="635"/>
                  </a:lnTo>
                  <a:lnTo>
                    <a:pt x="1098" y="645"/>
                  </a:lnTo>
                  <a:lnTo>
                    <a:pt x="1112" y="649"/>
                  </a:lnTo>
                  <a:lnTo>
                    <a:pt x="1115" y="661"/>
                  </a:lnTo>
                  <a:lnTo>
                    <a:pt x="1153" y="655"/>
                  </a:lnTo>
                  <a:lnTo>
                    <a:pt x="1159" y="645"/>
                  </a:lnTo>
                  <a:lnTo>
                    <a:pt x="1172" y="653"/>
                  </a:lnTo>
                  <a:lnTo>
                    <a:pt x="1189" y="638"/>
                  </a:lnTo>
                  <a:lnTo>
                    <a:pt x="1203" y="637"/>
                  </a:lnTo>
                  <a:lnTo>
                    <a:pt x="1215" y="644"/>
                  </a:lnTo>
                  <a:lnTo>
                    <a:pt x="1226" y="655"/>
                  </a:lnTo>
                  <a:lnTo>
                    <a:pt x="1246" y="655"/>
                  </a:lnTo>
                  <a:lnTo>
                    <a:pt x="1249" y="628"/>
                  </a:lnTo>
                  <a:lnTo>
                    <a:pt x="1260" y="618"/>
                  </a:lnTo>
                  <a:lnTo>
                    <a:pt x="1251" y="593"/>
                  </a:lnTo>
                  <a:lnTo>
                    <a:pt x="1259" y="578"/>
                  </a:lnTo>
                  <a:lnTo>
                    <a:pt x="1320" y="579"/>
                  </a:lnTo>
                  <a:lnTo>
                    <a:pt x="1334" y="595"/>
                  </a:lnTo>
                  <a:lnTo>
                    <a:pt x="1348" y="607"/>
                  </a:lnTo>
                  <a:lnTo>
                    <a:pt x="1359" y="621"/>
                  </a:lnTo>
                  <a:lnTo>
                    <a:pt x="1362" y="638"/>
                  </a:lnTo>
                  <a:lnTo>
                    <a:pt x="1373" y="651"/>
                  </a:lnTo>
                  <a:lnTo>
                    <a:pt x="1398" y="656"/>
                  </a:lnTo>
                  <a:lnTo>
                    <a:pt x="1409" y="667"/>
                  </a:lnTo>
                  <a:lnTo>
                    <a:pt x="1421" y="675"/>
                  </a:lnTo>
                  <a:lnTo>
                    <a:pt x="1427" y="684"/>
                  </a:lnTo>
                  <a:lnTo>
                    <a:pt x="1442" y="685"/>
                  </a:lnTo>
                  <a:lnTo>
                    <a:pt x="1467" y="681"/>
                  </a:lnTo>
                  <a:lnTo>
                    <a:pt x="1472" y="688"/>
                  </a:lnTo>
                  <a:lnTo>
                    <a:pt x="1475" y="701"/>
                  </a:lnTo>
                  <a:lnTo>
                    <a:pt x="1464" y="708"/>
                  </a:lnTo>
                  <a:lnTo>
                    <a:pt x="1463" y="744"/>
                  </a:lnTo>
                  <a:lnTo>
                    <a:pt x="1449" y="742"/>
                  </a:lnTo>
                  <a:lnTo>
                    <a:pt x="1442" y="757"/>
                  </a:lnTo>
                  <a:lnTo>
                    <a:pt x="1442" y="773"/>
                  </a:lnTo>
                  <a:lnTo>
                    <a:pt x="1457" y="776"/>
                  </a:lnTo>
                  <a:lnTo>
                    <a:pt x="1475" y="782"/>
                  </a:lnTo>
                  <a:lnTo>
                    <a:pt x="1498" y="764"/>
                  </a:lnTo>
                  <a:lnTo>
                    <a:pt x="1516" y="735"/>
                  </a:lnTo>
                  <a:lnTo>
                    <a:pt x="1531" y="701"/>
                  </a:lnTo>
                  <a:lnTo>
                    <a:pt x="1544" y="667"/>
                  </a:lnTo>
                  <a:lnTo>
                    <a:pt x="1537" y="634"/>
                  </a:lnTo>
                  <a:lnTo>
                    <a:pt x="1542" y="624"/>
                  </a:lnTo>
                  <a:lnTo>
                    <a:pt x="1538" y="588"/>
                  </a:lnTo>
                  <a:lnTo>
                    <a:pt x="1523" y="566"/>
                  </a:lnTo>
                  <a:lnTo>
                    <a:pt x="1499" y="558"/>
                  </a:lnTo>
                  <a:lnTo>
                    <a:pt x="1492" y="572"/>
                  </a:lnTo>
                  <a:lnTo>
                    <a:pt x="1482" y="573"/>
                  </a:lnTo>
                  <a:lnTo>
                    <a:pt x="1480" y="560"/>
                  </a:lnTo>
                  <a:lnTo>
                    <a:pt x="1457" y="548"/>
                  </a:lnTo>
                  <a:lnTo>
                    <a:pt x="1453" y="537"/>
                  </a:lnTo>
                  <a:lnTo>
                    <a:pt x="1467" y="523"/>
                  </a:lnTo>
                  <a:lnTo>
                    <a:pt x="1483" y="497"/>
                  </a:lnTo>
                  <a:lnTo>
                    <a:pt x="1492" y="478"/>
                  </a:lnTo>
                  <a:lnTo>
                    <a:pt x="1503" y="461"/>
                  </a:lnTo>
                  <a:lnTo>
                    <a:pt x="1537" y="452"/>
                  </a:lnTo>
                  <a:lnTo>
                    <a:pt x="1564" y="450"/>
                  </a:lnTo>
                  <a:lnTo>
                    <a:pt x="1602" y="454"/>
                  </a:lnTo>
                  <a:lnTo>
                    <a:pt x="1610" y="439"/>
                  </a:lnTo>
                  <a:lnTo>
                    <a:pt x="1637" y="446"/>
                  </a:lnTo>
                  <a:lnTo>
                    <a:pt x="1637" y="455"/>
                  </a:lnTo>
                  <a:lnTo>
                    <a:pt x="1675" y="450"/>
                  </a:lnTo>
                  <a:lnTo>
                    <a:pt x="1677" y="432"/>
                  </a:lnTo>
                  <a:lnTo>
                    <a:pt x="1683" y="408"/>
                  </a:lnTo>
                  <a:lnTo>
                    <a:pt x="1691" y="394"/>
                  </a:lnTo>
                  <a:lnTo>
                    <a:pt x="1728" y="394"/>
                  </a:lnTo>
                  <a:lnTo>
                    <a:pt x="1741" y="410"/>
                  </a:lnTo>
                  <a:lnTo>
                    <a:pt x="1749" y="413"/>
                  </a:lnTo>
                  <a:lnTo>
                    <a:pt x="1762" y="391"/>
                  </a:lnTo>
                  <a:lnTo>
                    <a:pt x="1771" y="387"/>
                  </a:lnTo>
                  <a:lnTo>
                    <a:pt x="1781" y="405"/>
                  </a:lnTo>
                  <a:lnTo>
                    <a:pt x="1773" y="421"/>
                  </a:lnTo>
                  <a:lnTo>
                    <a:pt x="1753" y="437"/>
                  </a:lnTo>
                  <a:lnTo>
                    <a:pt x="1736" y="463"/>
                  </a:lnTo>
                  <a:lnTo>
                    <a:pt x="1720" y="483"/>
                  </a:lnTo>
                  <a:lnTo>
                    <a:pt x="1718" y="512"/>
                  </a:lnTo>
                  <a:lnTo>
                    <a:pt x="1722" y="543"/>
                  </a:lnTo>
                  <a:lnTo>
                    <a:pt x="1734" y="564"/>
                  </a:lnTo>
                  <a:lnTo>
                    <a:pt x="1741" y="589"/>
                  </a:lnTo>
                  <a:lnTo>
                    <a:pt x="1751" y="604"/>
                  </a:lnTo>
                  <a:lnTo>
                    <a:pt x="1763" y="612"/>
                  </a:lnTo>
                  <a:lnTo>
                    <a:pt x="1777" y="589"/>
                  </a:lnTo>
                  <a:lnTo>
                    <a:pt x="1791" y="561"/>
                  </a:lnTo>
                  <a:lnTo>
                    <a:pt x="1791" y="545"/>
                  </a:lnTo>
                  <a:lnTo>
                    <a:pt x="1805" y="545"/>
                  </a:lnTo>
                  <a:lnTo>
                    <a:pt x="1803" y="526"/>
                  </a:lnTo>
                  <a:lnTo>
                    <a:pt x="1805" y="511"/>
                  </a:lnTo>
                  <a:lnTo>
                    <a:pt x="1814" y="509"/>
                  </a:lnTo>
                  <a:lnTo>
                    <a:pt x="1808" y="498"/>
                  </a:lnTo>
                  <a:lnTo>
                    <a:pt x="1792" y="480"/>
                  </a:lnTo>
                  <a:lnTo>
                    <a:pt x="1790" y="480"/>
                  </a:lnTo>
                  <a:lnTo>
                    <a:pt x="1789" y="480"/>
                  </a:lnTo>
                  <a:lnTo>
                    <a:pt x="1788" y="480"/>
                  </a:lnTo>
                  <a:lnTo>
                    <a:pt x="1787" y="479"/>
                  </a:lnTo>
                  <a:lnTo>
                    <a:pt x="1786" y="478"/>
                  </a:lnTo>
                  <a:lnTo>
                    <a:pt x="1785" y="478"/>
                  </a:lnTo>
                  <a:lnTo>
                    <a:pt x="1785" y="477"/>
                  </a:lnTo>
                  <a:lnTo>
                    <a:pt x="1783" y="476"/>
                  </a:lnTo>
                  <a:lnTo>
                    <a:pt x="1783" y="475"/>
                  </a:lnTo>
                  <a:lnTo>
                    <a:pt x="1783" y="472"/>
                  </a:lnTo>
                  <a:lnTo>
                    <a:pt x="1783" y="469"/>
                  </a:lnTo>
                  <a:lnTo>
                    <a:pt x="1784" y="467"/>
                  </a:lnTo>
                  <a:lnTo>
                    <a:pt x="1784" y="465"/>
                  </a:lnTo>
                  <a:lnTo>
                    <a:pt x="1785" y="462"/>
                  </a:lnTo>
                  <a:lnTo>
                    <a:pt x="1785" y="460"/>
                  </a:lnTo>
                  <a:lnTo>
                    <a:pt x="1786" y="458"/>
                  </a:lnTo>
                  <a:lnTo>
                    <a:pt x="1787" y="455"/>
                  </a:lnTo>
                  <a:lnTo>
                    <a:pt x="1787" y="454"/>
                  </a:lnTo>
                  <a:lnTo>
                    <a:pt x="1787" y="452"/>
                  </a:lnTo>
                  <a:lnTo>
                    <a:pt x="1787" y="451"/>
                  </a:lnTo>
                  <a:lnTo>
                    <a:pt x="1788" y="450"/>
                  </a:lnTo>
                  <a:lnTo>
                    <a:pt x="1797" y="439"/>
                  </a:lnTo>
                  <a:lnTo>
                    <a:pt x="1820" y="428"/>
                  </a:lnTo>
                  <a:lnTo>
                    <a:pt x="1832" y="419"/>
                  </a:lnTo>
                  <a:lnTo>
                    <a:pt x="1851" y="416"/>
                  </a:lnTo>
                  <a:lnTo>
                    <a:pt x="1862" y="419"/>
                  </a:lnTo>
                  <a:lnTo>
                    <a:pt x="1872" y="432"/>
                  </a:lnTo>
                  <a:lnTo>
                    <a:pt x="1880" y="438"/>
                  </a:lnTo>
                  <a:lnTo>
                    <a:pt x="1887" y="412"/>
                  </a:lnTo>
                  <a:lnTo>
                    <a:pt x="1895" y="405"/>
                  </a:lnTo>
                  <a:lnTo>
                    <a:pt x="1898" y="391"/>
                  </a:lnTo>
                  <a:lnTo>
                    <a:pt x="1918" y="392"/>
                  </a:lnTo>
                  <a:lnTo>
                    <a:pt x="1937" y="378"/>
                  </a:lnTo>
                  <a:lnTo>
                    <a:pt x="1948" y="376"/>
                  </a:lnTo>
                  <a:lnTo>
                    <a:pt x="1969" y="384"/>
                  </a:lnTo>
                  <a:lnTo>
                    <a:pt x="1974" y="373"/>
                  </a:lnTo>
                  <a:lnTo>
                    <a:pt x="1955" y="349"/>
                  </a:lnTo>
                  <a:lnTo>
                    <a:pt x="1929" y="332"/>
                  </a:lnTo>
                  <a:lnTo>
                    <a:pt x="1939" y="323"/>
                  </a:lnTo>
                  <a:lnTo>
                    <a:pt x="1957" y="311"/>
                  </a:lnTo>
                  <a:lnTo>
                    <a:pt x="1950" y="302"/>
                  </a:lnTo>
                  <a:lnTo>
                    <a:pt x="1950" y="286"/>
                  </a:lnTo>
                  <a:lnTo>
                    <a:pt x="1967" y="281"/>
                  </a:lnTo>
                  <a:lnTo>
                    <a:pt x="1973" y="298"/>
                  </a:lnTo>
                  <a:lnTo>
                    <a:pt x="1978" y="311"/>
                  </a:lnTo>
                  <a:lnTo>
                    <a:pt x="2005" y="313"/>
                  </a:lnTo>
                  <a:lnTo>
                    <a:pt x="2016" y="325"/>
                  </a:lnTo>
                  <a:lnTo>
                    <a:pt x="2035" y="326"/>
                  </a:lnTo>
                  <a:lnTo>
                    <a:pt x="2046" y="341"/>
                  </a:lnTo>
                  <a:lnTo>
                    <a:pt x="2055" y="344"/>
                  </a:lnTo>
                  <a:lnTo>
                    <a:pt x="2068" y="332"/>
                  </a:lnTo>
                  <a:lnTo>
                    <a:pt x="2055" y="317"/>
                  </a:lnTo>
                  <a:lnTo>
                    <a:pt x="2059" y="305"/>
                  </a:lnTo>
                  <a:lnTo>
                    <a:pt x="2070" y="305"/>
                  </a:lnTo>
                  <a:lnTo>
                    <a:pt x="2081" y="300"/>
                  </a:lnTo>
                  <a:lnTo>
                    <a:pt x="2084" y="282"/>
                  </a:lnTo>
                  <a:lnTo>
                    <a:pt x="2057" y="282"/>
                  </a:lnTo>
                  <a:lnTo>
                    <a:pt x="2041" y="271"/>
                  </a:lnTo>
                  <a:lnTo>
                    <a:pt x="2018" y="275"/>
                  </a:lnTo>
                  <a:lnTo>
                    <a:pt x="2012" y="284"/>
                  </a:lnTo>
                  <a:lnTo>
                    <a:pt x="2003" y="268"/>
                  </a:lnTo>
                  <a:lnTo>
                    <a:pt x="1997" y="260"/>
                  </a:lnTo>
                  <a:lnTo>
                    <a:pt x="1976" y="254"/>
                  </a:lnTo>
                  <a:lnTo>
                    <a:pt x="1973" y="242"/>
                  </a:lnTo>
                  <a:lnTo>
                    <a:pt x="1944" y="242"/>
                  </a:lnTo>
                  <a:lnTo>
                    <a:pt x="1931" y="227"/>
                  </a:lnTo>
                  <a:lnTo>
                    <a:pt x="1912" y="216"/>
                  </a:lnTo>
                  <a:lnTo>
                    <a:pt x="1894" y="215"/>
                  </a:lnTo>
                  <a:lnTo>
                    <a:pt x="1874" y="207"/>
                  </a:lnTo>
                  <a:lnTo>
                    <a:pt x="1865" y="201"/>
                  </a:lnTo>
                  <a:lnTo>
                    <a:pt x="1846" y="194"/>
                  </a:lnTo>
                  <a:lnTo>
                    <a:pt x="1819" y="194"/>
                  </a:lnTo>
                  <a:lnTo>
                    <a:pt x="1787" y="191"/>
                  </a:lnTo>
                  <a:lnTo>
                    <a:pt x="1783" y="210"/>
                  </a:lnTo>
                  <a:lnTo>
                    <a:pt x="1768" y="213"/>
                  </a:lnTo>
                  <a:lnTo>
                    <a:pt x="1759" y="204"/>
                  </a:lnTo>
                  <a:lnTo>
                    <a:pt x="1743" y="207"/>
                  </a:lnTo>
                  <a:lnTo>
                    <a:pt x="1722" y="199"/>
                  </a:lnTo>
                  <a:lnTo>
                    <a:pt x="1687" y="204"/>
                  </a:lnTo>
                  <a:lnTo>
                    <a:pt x="1679" y="216"/>
                  </a:lnTo>
                  <a:lnTo>
                    <a:pt x="1667" y="212"/>
                  </a:lnTo>
                  <a:lnTo>
                    <a:pt x="1650" y="198"/>
                  </a:lnTo>
                  <a:lnTo>
                    <a:pt x="1634" y="181"/>
                  </a:lnTo>
                  <a:lnTo>
                    <a:pt x="1594" y="172"/>
                  </a:lnTo>
                  <a:lnTo>
                    <a:pt x="1581" y="176"/>
                  </a:lnTo>
                  <a:lnTo>
                    <a:pt x="1571" y="180"/>
                  </a:lnTo>
                  <a:lnTo>
                    <a:pt x="1549" y="176"/>
                  </a:lnTo>
                  <a:lnTo>
                    <a:pt x="1522" y="162"/>
                  </a:lnTo>
                  <a:lnTo>
                    <a:pt x="1504" y="154"/>
                  </a:lnTo>
                  <a:lnTo>
                    <a:pt x="1501" y="146"/>
                  </a:lnTo>
                  <a:lnTo>
                    <a:pt x="1458" y="146"/>
                  </a:lnTo>
                  <a:lnTo>
                    <a:pt x="1446" y="151"/>
                  </a:lnTo>
                  <a:lnTo>
                    <a:pt x="1433" y="136"/>
                  </a:lnTo>
                  <a:lnTo>
                    <a:pt x="1409" y="136"/>
                  </a:lnTo>
                  <a:lnTo>
                    <a:pt x="1399" y="123"/>
                  </a:lnTo>
                  <a:lnTo>
                    <a:pt x="1386" y="131"/>
                  </a:lnTo>
                  <a:lnTo>
                    <a:pt x="1373" y="140"/>
                  </a:lnTo>
                  <a:lnTo>
                    <a:pt x="1381" y="159"/>
                  </a:lnTo>
                  <a:lnTo>
                    <a:pt x="1363" y="163"/>
                  </a:lnTo>
                  <a:lnTo>
                    <a:pt x="1341" y="159"/>
                  </a:lnTo>
                  <a:lnTo>
                    <a:pt x="1323" y="158"/>
                  </a:lnTo>
                  <a:lnTo>
                    <a:pt x="1312" y="165"/>
                  </a:lnTo>
                  <a:lnTo>
                    <a:pt x="1296" y="157"/>
                  </a:lnTo>
                  <a:lnTo>
                    <a:pt x="1287" y="147"/>
                  </a:lnTo>
                  <a:lnTo>
                    <a:pt x="1285" y="163"/>
                  </a:lnTo>
                  <a:lnTo>
                    <a:pt x="1262" y="165"/>
                  </a:lnTo>
                  <a:lnTo>
                    <a:pt x="1233" y="156"/>
                  </a:lnTo>
                  <a:lnTo>
                    <a:pt x="1215" y="149"/>
                  </a:lnTo>
                  <a:lnTo>
                    <a:pt x="1220" y="140"/>
                  </a:lnTo>
                  <a:lnTo>
                    <a:pt x="1233" y="136"/>
                  </a:lnTo>
                  <a:lnTo>
                    <a:pt x="1223" y="116"/>
                  </a:lnTo>
                  <a:lnTo>
                    <a:pt x="1199" y="107"/>
                  </a:lnTo>
                  <a:lnTo>
                    <a:pt x="1168" y="109"/>
                  </a:lnTo>
                  <a:lnTo>
                    <a:pt x="1159" y="133"/>
                  </a:lnTo>
                  <a:lnTo>
                    <a:pt x="1134" y="125"/>
                  </a:lnTo>
                  <a:lnTo>
                    <a:pt x="1113" y="115"/>
                  </a:lnTo>
                  <a:lnTo>
                    <a:pt x="1081" y="107"/>
                  </a:lnTo>
                  <a:lnTo>
                    <a:pt x="1020" y="107"/>
                  </a:lnTo>
                  <a:lnTo>
                    <a:pt x="999" y="107"/>
                  </a:lnTo>
                  <a:lnTo>
                    <a:pt x="978" y="116"/>
                  </a:lnTo>
                  <a:lnTo>
                    <a:pt x="948" y="126"/>
                  </a:lnTo>
                  <a:lnTo>
                    <a:pt x="964" y="109"/>
                  </a:lnTo>
                  <a:lnTo>
                    <a:pt x="993" y="93"/>
                  </a:lnTo>
                  <a:lnTo>
                    <a:pt x="1005" y="87"/>
                  </a:lnTo>
                  <a:lnTo>
                    <a:pt x="1020" y="72"/>
                  </a:lnTo>
                  <a:lnTo>
                    <a:pt x="1024" y="51"/>
                  </a:lnTo>
                  <a:lnTo>
                    <a:pt x="1003" y="42"/>
                  </a:lnTo>
                  <a:lnTo>
                    <a:pt x="994" y="29"/>
                  </a:lnTo>
                  <a:lnTo>
                    <a:pt x="947" y="25"/>
                  </a:lnTo>
                  <a:lnTo>
                    <a:pt x="938" y="35"/>
                  </a:lnTo>
                  <a:lnTo>
                    <a:pt x="922" y="27"/>
                  </a:lnTo>
                  <a:lnTo>
                    <a:pt x="916" y="15"/>
                  </a:lnTo>
                  <a:lnTo>
                    <a:pt x="903" y="6"/>
                  </a:lnTo>
                  <a:lnTo>
                    <a:pt x="892" y="0"/>
                  </a:lnTo>
                  <a:lnTo>
                    <a:pt x="869" y="9"/>
                  </a:lnTo>
                  <a:lnTo>
                    <a:pt x="863" y="29"/>
                  </a:lnTo>
                  <a:lnTo>
                    <a:pt x="859" y="36"/>
                  </a:lnTo>
                  <a:lnTo>
                    <a:pt x="870" y="40"/>
                  </a:lnTo>
                  <a:lnTo>
                    <a:pt x="853" y="48"/>
                  </a:lnTo>
                  <a:lnTo>
                    <a:pt x="829" y="43"/>
                  </a:lnTo>
                  <a:lnTo>
                    <a:pt x="814" y="46"/>
                  </a:lnTo>
                  <a:lnTo>
                    <a:pt x="806" y="53"/>
                  </a:lnTo>
                  <a:lnTo>
                    <a:pt x="796" y="41"/>
                  </a:lnTo>
                  <a:lnTo>
                    <a:pt x="781" y="47"/>
                  </a:lnTo>
                  <a:lnTo>
                    <a:pt x="770" y="43"/>
                  </a:lnTo>
                  <a:lnTo>
                    <a:pt x="769" y="55"/>
                  </a:lnTo>
                  <a:lnTo>
                    <a:pt x="743" y="57"/>
                  </a:lnTo>
                  <a:lnTo>
                    <a:pt x="721" y="59"/>
                  </a:lnTo>
                  <a:lnTo>
                    <a:pt x="706" y="69"/>
                  </a:lnTo>
                  <a:lnTo>
                    <a:pt x="689" y="75"/>
                  </a:lnTo>
                  <a:lnTo>
                    <a:pt x="689" y="87"/>
                  </a:lnTo>
                  <a:lnTo>
                    <a:pt x="702" y="91"/>
                  </a:lnTo>
                  <a:lnTo>
                    <a:pt x="706" y="107"/>
                  </a:lnTo>
                  <a:lnTo>
                    <a:pt x="683" y="104"/>
                  </a:lnTo>
                  <a:lnTo>
                    <a:pt x="654" y="106"/>
                  </a:lnTo>
                  <a:lnTo>
                    <a:pt x="638" y="112"/>
                  </a:lnTo>
                  <a:lnTo>
                    <a:pt x="634" y="129"/>
                  </a:lnTo>
                  <a:lnTo>
                    <a:pt x="642" y="142"/>
                  </a:lnTo>
                  <a:lnTo>
                    <a:pt x="654" y="143"/>
                  </a:lnTo>
                  <a:lnTo>
                    <a:pt x="664" y="156"/>
                  </a:lnTo>
                  <a:lnTo>
                    <a:pt x="674" y="172"/>
                  </a:lnTo>
                  <a:lnTo>
                    <a:pt x="672" y="184"/>
                  </a:lnTo>
                  <a:lnTo>
                    <a:pt x="651" y="163"/>
                  </a:lnTo>
                  <a:lnTo>
                    <a:pt x="630" y="157"/>
                  </a:lnTo>
                  <a:lnTo>
                    <a:pt x="620" y="143"/>
                  </a:lnTo>
                  <a:lnTo>
                    <a:pt x="607" y="144"/>
                  </a:lnTo>
                  <a:lnTo>
                    <a:pt x="601" y="161"/>
                  </a:lnTo>
                  <a:lnTo>
                    <a:pt x="607" y="170"/>
                  </a:lnTo>
                  <a:lnTo>
                    <a:pt x="609" y="178"/>
                  </a:lnTo>
                  <a:lnTo>
                    <a:pt x="591" y="172"/>
                  </a:lnTo>
                  <a:lnTo>
                    <a:pt x="573" y="157"/>
                  </a:lnTo>
                  <a:lnTo>
                    <a:pt x="571" y="138"/>
                  </a:lnTo>
                  <a:lnTo>
                    <a:pt x="564" y="127"/>
                  </a:lnTo>
                  <a:lnTo>
                    <a:pt x="554" y="137"/>
                  </a:lnTo>
                  <a:lnTo>
                    <a:pt x="557" y="152"/>
                  </a:lnTo>
                  <a:lnTo>
                    <a:pt x="554" y="162"/>
                  </a:lnTo>
                  <a:lnTo>
                    <a:pt x="557" y="172"/>
                  </a:lnTo>
                  <a:lnTo>
                    <a:pt x="564" y="175"/>
                  </a:lnTo>
                  <a:lnTo>
                    <a:pt x="567" y="202"/>
                  </a:lnTo>
                  <a:lnTo>
                    <a:pt x="570" y="216"/>
                  </a:lnTo>
                  <a:lnTo>
                    <a:pt x="588" y="218"/>
                  </a:lnTo>
                  <a:lnTo>
                    <a:pt x="591" y="210"/>
                  </a:lnTo>
                  <a:lnTo>
                    <a:pt x="605" y="216"/>
                  </a:lnTo>
                  <a:lnTo>
                    <a:pt x="614" y="220"/>
                  </a:lnTo>
                  <a:lnTo>
                    <a:pt x="620" y="228"/>
                  </a:lnTo>
                  <a:lnTo>
                    <a:pt x="623" y="242"/>
                  </a:lnTo>
                  <a:lnTo>
                    <a:pt x="631" y="249"/>
                  </a:lnTo>
                  <a:lnTo>
                    <a:pt x="640" y="253"/>
                  </a:lnTo>
                  <a:lnTo>
                    <a:pt x="640" y="264"/>
                  </a:lnTo>
                  <a:lnTo>
                    <a:pt x="627" y="256"/>
                  </a:lnTo>
                  <a:lnTo>
                    <a:pt x="617" y="244"/>
                  </a:lnTo>
                  <a:lnTo>
                    <a:pt x="602" y="233"/>
                  </a:lnTo>
                  <a:lnTo>
                    <a:pt x="586" y="233"/>
                  </a:lnTo>
                  <a:lnTo>
                    <a:pt x="585" y="238"/>
                  </a:lnTo>
                  <a:lnTo>
                    <a:pt x="582" y="249"/>
                  </a:lnTo>
                  <a:lnTo>
                    <a:pt x="575" y="265"/>
                  </a:lnTo>
                  <a:lnTo>
                    <a:pt x="564" y="284"/>
                  </a:lnTo>
                  <a:lnTo>
                    <a:pt x="548" y="291"/>
                  </a:lnTo>
                  <a:lnTo>
                    <a:pt x="525" y="283"/>
                  </a:lnTo>
                  <a:lnTo>
                    <a:pt x="528" y="275"/>
                  </a:lnTo>
                  <a:lnTo>
                    <a:pt x="543" y="270"/>
                  </a:lnTo>
                  <a:lnTo>
                    <a:pt x="557" y="262"/>
                  </a:lnTo>
                  <a:lnTo>
                    <a:pt x="557" y="261"/>
                  </a:lnTo>
                  <a:lnTo>
                    <a:pt x="558" y="260"/>
                  </a:lnTo>
                  <a:lnTo>
                    <a:pt x="559" y="258"/>
                  </a:lnTo>
                  <a:lnTo>
                    <a:pt x="559" y="256"/>
                  </a:lnTo>
                  <a:lnTo>
                    <a:pt x="560" y="254"/>
                  </a:lnTo>
                  <a:lnTo>
                    <a:pt x="561" y="253"/>
                  </a:lnTo>
                  <a:lnTo>
                    <a:pt x="561" y="250"/>
                  </a:lnTo>
                  <a:lnTo>
                    <a:pt x="561" y="249"/>
                  </a:lnTo>
                  <a:lnTo>
                    <a:pt x="561" y="247"/>
                  </a:lnTo>
                  <a:lnTo>
                    <a:pt x="562" y="246"/>
                  </a:lnTo>
                  <a:lnTo>
                    <a:pt x="561" y="244"/>
                  </a:lnTo>
                  <a:lnTo>
                    <a:pt x="561" y="243"/>
                  </a:lnTo>
                  <a:lnTo>
                    <a:pt x="561" y="241"/>
                  </a:lnTo>
                  <a:lnTo>
                    <a:pt x="560" y="238"/>
                  </a:lnTo>
                  <a:lnTo>
                    <a:pt x="559" y="235"/>
                  </a:lnTo>
                  <a:lnTo>
                    <a:pt x="558" y="233"/>
                  </a:lnTo>
                  <a:lnTo>
                    <a:pt x="557" y="231"/>
                  </a:lnTo>
                  <a:lnTo>
                    <a:pt x="556" y="228"/>
                  </a:lnTo>
                  <a:lnTo>
                    <a:pt x="555" y="227"/>
                  </a:lnTo>
                  <a:lnTo>
                    <a:pt x="554" y="225"/>
                  </a:lnTo>
                  <a:lnTo>
                    <a:pt x="554" y="224"/>
                  </a:lnTo>
                  <a:lnTo>
                    <a:pt x="550" y="209"/>
                  </a:lnTo>
                  <a:lnTo>
                    <a:pt x="550" y="198"/>
                  </a:lnTo>
                  <a:lnTo>
                    <a:pt x="545" y="184"/>
                  </a:lnTo>
                  <a:lnTo>
                    <a:pt x="541" y="167"/>
                  </a:lnTo>
                  <a:lnTo>
                    <a:pt x="535" y="142"/>
                  </a:lnTo>
                  <a:lnTo>
                    <a:pt x="530" y="123"/>
                  </a:lnTo>
                  <a:lnTo>
                    <a:pt x="517" y="109"/>
                  </a:lnTo>
                  <a:lnTo>
                    <a:pt x="498" y="110"/>
                  </a:lnTo>
                  <a:lnTo>
                    <a:pt x="488" y="135"/>
                  </a:lnTo>
                  <a:lnTo>
                    <a:pt x="485" y="159"/>
                  </a:lnTo>
                  <a:lnTo>
                    <a:pt x="469" y="170"/>
                  </a:lnTo>
                  <a:lnTo>
                    <a:pt x="470" y="186"/>
                  </a:lnTo>
                  <a:lnTo>
                    <a:pt x="480" y="201"/>
                  </a:lnTo>
                  <a:lnTo>
                    <a:pt x="491" y="216"/>
                  </a:lnTo>
                  <a:lnTo>
                    <a:pt x="499" y="228"/>
                  </a:lnTo>
                  <a:lnTo>
                    <a:pt x="503" y="239"/>
                  </a:lnTo>
                  <a:lnTo>
                    <a:pt x="490" y="244"/>
                  </a:lnTo>
                  <a:lnTo>
                    <a:pt x="476" y="226"/>
                  </a:lnTo>
                  <a:lnTo>
                    <a:pt x="452" y="212"/>
                  </a:lnTo>
                  <a:lnTo>
                    <a:pt x="424" y="204"/>
                  </a:lnTo>
                  <a:lnTo>
                    <a:pt x="399" y="204"/>
                  </a:lnTo>
                  <a:lnTo>
                    <a:pt x="393" y="213"/>
                  </a:lnTo>
                  <a:lnTo>
                    <a:pt x="401" y="218"/>
                  </a:lnTo>
                  <a:lnTo>
                    <a:pt x="399" y="237"/>
                  </a:lnTo>
                  <a:lnTo>
                    <a:pt x="387" y="241"/>
                  </a:lnTo>
                  <a:lnTo>
                    <a:pt x="384" y="224"/>
                  </a:lnTo>
                  <a:lnTo>
                    <a:pt x="373" y="224"/>
                  </a:lnTo>
                  <a:lnTo>
                    <a:pt x="364" y="236"/>
                  </a:lnTo>
                  <a:lnTo>
                    <a:pt x="333" y="236"/>
                  </a:lnTo>
                  <a:lnTo>
                    <a:pt x="322" y="249"/>
                  </a:lnTo>
                  <a:lnTo>
                    <a:pt x="314" y="233"/>
                  </a:lnTo>
                  <a:lnTo>
                    <a:pt x="303" y="236"/>
                  </a:lnTo>
                  <a:lnTo>
                    <a:pt x="287" y="243"/>
                  </a:lnTo>
                  <a:lnTo>
                    <a:pt x="270" y="249"/>
                  </a:lnTo>
                  <a:lnTo>
                    <a:pt x="251" y="267"/>
                  </a:lnTo>
                  <a:lnTo>
                    <a:pt x="230" y="277"/>
                  </a:lnTo>
                  <a:lnTo>
                    <a:pt x="223" y="264"/>
                  </a:lnTo>
                  <a:lnTo>
                    <a:pt x="223" y="252"/>
                  </a:lnTo>
                  <a:lnTo>
                    <a:pt x="208" y="237"/>
                  </a:lnTo>
                  <a:lnTo>
                    <a:pt x="187" y="239"/>
                  </a:lnTo>
                  <a:lnTo>
                    <a:pt x="192" y="252"/>
                  </a:lnTo>
                  <a:lnTo>
                    <a:pt x="197" y="267"/>
                  </a:lnTo>
                  <a:lnTo>
                    <a:pt x="203" y="281"/>
                  </a:lnTo>
                  <a:lnTo>
                    <a:pt x="204" y="298"/>
                  </a:lnTo>
                  <a:lnTo>
                    <a:pt x="190" y="291"/>
                  </a:lnTo>
                  <a:lnTo>
                    <a:pt x="175" y="288"/>
                  </a:lnTo>
                  <a:lnTo>
                    <a:pt x="166" y="298"/>
                  </a:lnTo>
                  <a:lnTo>
                    <a:pt x="147" y="304"/>
                  </a:lnTo>
                  <a:lnTo>
                    <a:pt x="146" y="316"/>
                  </a:lnTo>
                  <a:lnTo>
                    <a:pt x="157" y="322"/>
                  </a:lnTo>
                  <a:lnTo>
                    <a:pt x="153" y="338"/>
                  </a:lnTo>
                  <a:lnTo>
                    <a:pt x="138" y="338"/>
                  </a:lnTo>
                  <a:lnTo>
                    <a:pt x="138" y="322"/>
                  </a:lnTo>
                  <a:lnTo>
                    <a:pt x="124" y="316"/>
                  </a:lnTo>
                  <a:lnTo>
                    <a:pt x="109" y="322"/>
                  </a:lnTo>
                  <a:lnTo>
                    <a:pt x="111" y="334"/>
                  </a:lnTo>
                  <a:lnTo>
                    <a:pt x="121" y="338"/>
                  </a:lnTo>
                  <a:lnTo>
                    <a:pt x="125" y="344"/>
                  </a:lnTo>
                  <a:lnTo>
                    <a:pt x="117" y="352"/>
                  </a:lnTo>
                  <a:lnTo>
                    <a:pt x="102" y="341"/>
                  </a:lnTo>
                  <a:lnTo>
                    <a:pt x="91" y="326"/>
                  </a:lnTo>
                  <a:lnTo>
                    <a:pt x="83" y="311"/>
                  </a:lnTo>
                  <a:lnTo>
                    <a:pt x="80" y="289"/>
                  </a:lnTo>
                  <a:lnTo>
                    <a:pt x="74" y="281"/>
                  </a:lnTo>
                  <a:lnTo>
                    <a:pt x="90" y="286"/>
                  </a:lnTo>
                  <a:lnTo>
                    <a:pt x="115" y="293"/>
                  </a:lnTo>
                  <a:lnTo>
                    <a:pt x="138" y="287"/>
                  </a:lnTo>
                  <a:lnTo>
                    <a:pt x="149" y="277"/>
                  </a:lnTo>
                  <a:lnTo>
                    <a:pt x="155" y="265"/>
                  </a:lnTo>
                  <a:lnTo>
                    <a:pt x="130" y="247"/>
                  </a:lnTo>
                  <a:lnTo>
                    <a:pt x="100" y="233"/>
                  </a:lnTo>
                  <a:lnTo>
                    <a:pt x="69" y="216"/>
                  </a:lnTo>
                  <a:lnTo>
                    <a:pt x="53" y="209"/>
                  </a:lnTo>
                  <a:lnTo>
                    <a:pt x="36" y="220"/>
                  </a:lnTo>
                  <a:lnTo>
                    <a:pt x="20" y="237"/>
                  </a:lnTo>
                  <a:lnTo>
                    <a:pt x="14" y="252"/>
                  </a:lnTo>
                  <a:lnTo>
                    <a:pt x="14" y="267"/>
                  </a:lnTo>
                  <a:lnTo>
                    <a:pt x="19" y="288"/>
                  </a:lnTo>
                  <a:lnTo>
                    <a:pt x="20" y="311"/>
                  </a:lnTo>
                  <a:lnTo>
                    <a:pt x="26" y="332"/>
                  </a:lnTo>
                  <a:lnTo>
                    <a:pt x="34" y="354"/>
                  </a:lnTo>
                  <a:lnTo>
                    <a:pt x="42" y="363"/>
                  </a:lnTo>
                  <a:lnTo>
                    <a:pt x="52" y="371"/>
                  </a:lnTo>
                  <a:lnTo>
                    <a:pt x="41" y="381"/>
                  </a:lnTo>
                  <a:lnTo>
                    <a:pt x="25" y="397"/>
                  </a:lnTo>
                  <a:lnTo>
                    <a:pt x="12" y="414"/>
                  </a:lnTo>
                  <a:lnTo>
                    <a:pt x="8" y="427"/>
                  </a:lnTo>
                  <a:lnTo>
                    <a:pt x="9" y="444"/>
                  </a:lnTo>
                  <a:lnTo>
                    <a:pt x="0" y="447"/>
                  </a:lnTo>
                  <a:lnTo>
                    <a:pt x="16" y="470"/>
                  </a:lnTo>
                  <a:lnTo>
                    <a:pt x="39" y="490"/>
                  </a:lnTo>
                  <a:lnTo>
                    <a:pt x="78" y="506"/>
                  </a:lnTo>
                  <a:lnTo>
                    <a:pt x="81" y="557"/>
                  </a:lnTo>
                  <a:lnTo>
                    <a:pt x="75" y="564"/>
                  </a:lnTo>
                  <a:lnTo>
                    <a:pt x="69" y="584"/>
                  </a:lnTo>
                  <a:lnTo>
                    <a:pt x="106" y="582"/>
                  </a:lnTo>
                  <a:lnTo>
                    <a:pt x="114" y="604"/>
                  </a:lnTo>
                  <a:lnTo>
                    <a:pt x="171" y="651"/>
                  </a:lnTo>
                  <a:lnTo>
                    <a:pt x="163" y="695"/>
                  </a:lnTo>
                  <a:lnTo>
                    <a:pt x="169" y="702"/>
                  </a:lnTo>
                  <a:lnTo>
                    <a:pt x="155" y="717"/>
                  </a:lnTo>
                  <a:lnTo>
                    <a:pt x="142" y="729"/>
                  </a:lnTo>
                  <a:lnTo>
                    <a:pt x="138" y="740"/>
                  </a:lnTo>
                  <a:lnTo>
                    <a:pt x="157" y="749"/>
                  </a:lnTo>
                  <a:lnTo>
                    <a:pt x="168" y="761"/>
                  </a:lnTo>
                  <a:lnTo>
                    <a:pt x="199" y="743"/>
                  </a:lnTo>
                  <a:lnTo>
                    <a:pt x="217" y="752"/>
                  </a:lnTo>
                  <a:lnTo>
                    <a:pt x="229" y="752"/>
                  </a:lnTo>
                  <a:lnTo>
                    <a:pt x="242" y="764"/>
                  </a:lnTo>
                  <a:lnTo>
                    <a:pt x="256" y="780"/>
                  </a:lnTo>
                  <a:lnTo>
                    <a:pt x="285" y="773"/>
                  </a:lnTo>
                  <a:lnTo>
                    <a:pt x="277" y="753"/>
                  </a:lnTo>
                  <a:lnTo>
                    <a:pt x="285" y="740"/>
                  </a:lnTo>
                  <a:lnTo>
                    <a:pt x="304" y="721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64" name="Freeform 270">
              <a:extLst>
                <a:ext uri="{FF2B5EF4-FFF2-40B4-BE49-F238E27FC236}">
                  <a16:creationId xmlns="" xmlns:a16="http://schemas.microsoft.com/office/drawing/2014/main" id="{00ECAD98-1BD7-4C3E-A76C-200F69B9F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380" y="3005756"/>
              <a:ext cx="158346" cy="90904"/>
            </a:xfrm>
            <a:custGeom>
              <a:avLst/>
              <a:gdLst>
                <a:gd name="T0" fmla="*/ 0 w 104"/>
                <a:gd name="T1" fmla="*/ 16 h 59"/>
                <a:gd name="T2" fmla="*/ 40 w 104"/>
                <a:gd name="T3" fmla="*/ 0 h 59"/>
                <a:gd name="T4" fmla="*/ 53 w 104"/>
                <a:gd name="T5" fmla="*/ 9 h 59"/>
                <a:gd name="T6" fmla="*/ 88 w 104"/>
                <a:gd name="T7" fmla="*/ 21 h 59"/>
                <a:gd name="T8" fmla="*/ 103 w 104"/>
                <a:gd name="T9" fmla="*/ 30 h 59"/>
                <a:gd name="T10" fmla="*/ 76 w 104"/>
                <a:gd name="T11" fmla="*/ 48 h 59"/>
                <a:gd name="T12" fmla="*/ 67 w 104"/>
                <a:gd name="T13" fmla="*/ 58 h 59"/>
                <a:gd name="T14" fmla="*/ 58 w 104"/>
                <a:gd name="T15" fmla="*/ 54 h 59"/>
                <a:gd name="T16" fmla="*/ 59 w 104"/>
                <a:gd name="T17" fmla="*/ 44 h 59"/>
                <a:gd name="T18" fmla="*/ 46 w 104"/>
                <a:gd name="T19" fmla="*/ 43 h 59"/>
                <a:gd name="T20" fmla="*/ 44 w 104"/>
                <a:gd name="T21" fmla="*/ 51 h 59"/>
                <a:gd name="T22" fmla="*/ 34 w 104"/>
                <a:gd name="T23" fmla="*/ 52 h 59"/>
                <a:gd name="T24" fmla="*/ 23 w 104"/>
                <a:gd name="T25" fmla="*/ 42 h 59"/>
                <a:gd name="T26" fmla="*/ 0 w 104"/>
                <a:gd name="T27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59">
                  <a:moveTo>
                    <a:pt x="0" y="16"/>
                  </a:moveTo>
                  <a:lnTo>
                    <a:pt x="40" y="0"/>
                  </a:lnTo>
                  <a:lnTo>
                    <a:pt x="53" y="9"/>
                  </a:lnTo>
                  <a:lnTo>
                    <a:pt x="88" y="21"/>
                  </a:lnTo>
                  <a:lnTo>
                    <a:pt x="103" y="30"/>
                  </a:lnTo>
                  <a:lnTo>
                    <a:pt x="76" y="48"/>
                  </a:lnTo>
                  <a:lnTo>
                    <a:pt x="67" y="58"/>
                  </a:lnTo>
                  <a:lnTo>
                    <a:pt x="58" y="54"/>
                  </a:lnTo>
                  <a:lnTo>
                    <a:pt x="59" y="44"/>
                  </a:lnTo>
                  <a:lnTo>
                    <a:pt x="46" y="43"/>
                  </a:lnTo>
                  <a:lnTo>
                    <a:pt x="44" y="51"/>
                  </a:lnTo>
                  <a:lnTo>
                    <a:pt x="34" y="52"/>
                  </a:lnTo>
                  <a:lnTo>
                    <a:pt x="23" y="42"/>
                  </a:lnTo>
                  <a:lnTo>
                    <a:pt x="0" y="1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65" name="Freeform 271">
              <a:extLst>
                <a:ext uri="{FF2B5EF4-FFF2-40B4-BE49-F238E27FC236}">
                  <a16:creationId xmlns="" xmlns:a16="http://schemas.microsoft.com/office/drawing/2014/main" id="{FCF0D846-4370-4B1C-9CE5-7FBACED35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272" y="3047076"/>
              <a:ext cx="132184" cy="64735"/>
            </a:xfrm>
            <a:custGeom>
              <a:avLst/>
              <a:gdLst>
                <a:gd name="T0" fmla="*/ 36 w 85"/>
                <a:gd name="T1" fmla="*/ 2 h 41"/>
                <a:gd name="T2" fmla="*/ 84 w 85"/>
                <a:gd name="T3" fmla="*/ 0 h 41"/>
                <a:gd name="T4" fmla="*/ 79 w 85"/>
                <a:gd name="T5" fmla="*/ 40 h 41"/>
                <a:gd name="T6" fmla="*/ 67 w 85"/>
                <a:gd name="T7" fmla="*/ 30 h 41"/>
                <a:gd name="T8" fmla="*/ 60 w 85"/>
                <a:gd name="T9" fmla="*/ 28 h 41"/>
                <a:gd name="T10" fmla="*/ 36 w 85"/>
                <a:gd name="T11" fmla="*/ 33 h 41"/>
                <a:gd name="T12" fmla="*/ 20 w 85"/>
                <a:gd name="T13" fmla="*/ 33 h 41"/>
                <a:gd name="T14" fmla="*/ 0 w 85"/>
                <a:gd name="T15" fmla="*/ 29 h 41"/>
                <a:gd name="T16" fmla="*/ 9 w 85"/>
                <a:gd name="T17" fmla="*/ 20 h 41"/>
                <a:gd name="T18" fmla="*/ 36 w 85"/>
                <a:gd name="T19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1">
                  <a:moveTo>
                    <a:pt x="36" y="2"/>
                  </a:moveTo>
                  <a:lnTo>
                    <a:pt x="84" y="0"/>
                  </a:lnTo>
                  <a:lnTo>
                    <a:pt x="79" y="40"/>
                  </a:lnTo>
                  <a:lnTo>
                    <a:pt x="67" y="30"/>
                  </a:lnTo>
                  <a:lnTo>
                    <a:pt x="60" y="28"/>
                  </a:lnTo>
                  <a:lnTo>
                    <a:pt x="36" y="33"/>
                  </a:lnTo>
                  <a:lnTo>
                    <a:pt x="20" y="33"/>
                  </a:lnTo>
                  <a:lnTo>
                    <a:pt x="0" y="29"/>
                  </a:lnTo>
                  <a:lnTo>
                    <a:pt x="9" y="20"/>
                  </a:lnTo>
                  <a:lnTo>
                    <a:pt x="36" y="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66" name="Freeform 272">
              <a:extLst>
                <a:ext uri="{FF2B5EF4-FFF2-40B4-BE49-F238E27FC236}">
                  <a16:creationId xmlns="" xmlns:a16="http://schemas.microsoft.com/office/drawing/2014/main" id="{7178B4BA-07F9-4A36-AA22-6C1C049E4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464" y="3556690"/>
              <a:ext cx="468154" cy="447633"/>
            </a:xfrm>
            <a:custGeom>
              <a:avLst/>
              <a:gdLst>
                <a:gd name="T0" fmla="*/ 159 w 304"/>
                <a:gd name="T1" fmla="*/ 72 h 290"/>
                <a:gd name="T2" fmla="*/ 169 w 304"/>
                <a:gd name="T3" fmla="*/ 64 h 290"/>
                <a:gd name="T4" fmla="*/ 189 w 304"/>
                <a:gd name="T5" fmla="*/ 65 h 290"/>
                <a:gd name="T6" fmla="*/ 205 w 304"/>
                <a:gd name="T7" fmla="*/ 83 h 290"/>
                <a:gd name="T8" fmla="*/ 226 w 304"/>
                <a:gd name="T9" fmla="*/ 103 h 290"/>
                <a:gd name="T10" fmla="*/ 227 w 304"/>
                <a:gd name="T11" fmla="*/ 121 h 290"/>
                <a:gd name="T12" fmla="*/ 235 w 304"/>
                <a:gd name="T13" fmla="*/ 128 h 290"/>
                <a:gd name="T14" fmla="*/ 247 w 304"/>
                <a:gd name="T15" fmla="*/ 161 h 290"/>
                <a:gd name="T16" fmla="*/ 290 w 304"/>
                <a:gd name="T17" fmla="*/ 164 h 290"/>
                <a:gd name="T18" fmla="*/ 303 w 304"/>
                <a:gd name="T19" fmla="*/ 182 h 290"/>
                <a:gd name="T20" fmla="*/ 294 w 304"/>
                <a:gd name="T21" fmla="*/ 222 h 290"/>
                <a:gd name="T22" fmla="*/ 252 w 304"/>
                <a:gd name="T23" fmla="*/ 230 h 290"/>
                <a:gd name="T24" fmla="*/ 209 w 304"/>
                <a:gd name="T25" fmla="*/ 237 h 290"/>
                <a:gd name="T26" fmla="*/ 197 w 304"/>
                <a:gd name="T27" fmla="*/ 253 h 290"/>
                <a:gd name="T28" fmla="*/ 192 w 304"/>
                <a:gd name="T29" fmla="*/ 274 h 290"/>
                <a:gd name="T30" fmla="*/ 172 w 304"/>
                <a:gd name="T31" fmla="*/ 289 h 290"/>
                <a:gd name="T32" fmla="*/ 172 w 304"/>
                <a:gd name="T33" fmla="*/ 276 h 290"/>
                <a:gd name="T34" fmla="*/ 172 w 304"/>
                <a:gd name="T35" fmla="*/ 266 h 290"/>
                <a:gd name="T36" fmla="*/ 166 w 304"/>
                <a:gd name="T37" fmla="*/ 264 h 290"/>
                <a:gd name="T38" fmla="*/ 149 w 304"/>
                <a:gd name="T39" fmla="*/ 263 h 290"/>
                <a:gd name="T40" fmla="*/ 132 w 304"/>
                <a:gd name="T41" fmla="*/ 264 h 290"/>
                <a:gd name="T42" fmla="*/ 121 w 304"/>
                <a:gd name="T43" fmla="*/ 270 h 290"/>
                <a:gd name="T44" fmla="*/ 105 w 304"/>
                <a:gd name="T45" fmla="*/ 252 h 290"/>
                <a:gd name="T46" fmla="*/ 100 w 304"/>
                <a:gd name="T47" fmla="*/ 234 h 290"/>
                <a:gd name="T48" fmla="*/ 91 w 304"/>
                <a:gd name="T49" fmla="*/ 219 h 290"/>
                <a:gd name="T50" fmla="*/ 72 w 304"/>
                <a:gd name="T51" fmla="*/ 197 h 290"/>
                <a:gd name="T52" fmla="*/ 65 w 304"/>
                <a:gd name="T53" fmla="*/ 181 h 290"/>
                <a:gd name="T54" fmla="*/ 54 w 304"/>
                <a:gd name="T55" fmla="*/ 149 h 290"/>
                <a:gd name="T56" fmla="*/ 38 w 304"/>
                <a:gd name="T57" fmla="*/ 123 h 290"/>
                <a:gd name="T58" fmla="*/ 18 w 304"/>
                <a:gd name="T59" fmla="*/ 104 h 290"/>
                <a:gd name="T60" fmla="*/ 15 w 304"/>
                <a:gd name="T61" fmla="*/ 81 h 290"/>
                <a:gd name="T62" fmla="*/ 3 w 304"/>
                <a:gd name="T63" fmla="*/ 74 h 290"/>
                <a:gd name="T64" fmla="*/ 0 w 304"/>
                <a:gd name="T65" fmla="*/ 58 h 290"/>
                <a:gd name="T66" fmla="*/ 18 w 304"/>
                <a:gd name="T67" fmla="*/ 58 h 290"/>
                <a:gd name="T68" fmla="*/ 31 w 304"/>
                <a:gd name="T69" fmla="*/ 46 h 290"/>
                <a:gd name="T70" fmla="*/ 43 w 304"/>
                <a:gd name="T71" fmla="*/ 36 h 290"/>
                <a:gd name="T72" fmla="*/ 43 w 304"/>
                <a:gd name="T73" fmla="*/ 15 h 290"/>
                <a:gd name="T74" fmla="*/ 59 w 304"/>
                <a:gd name="T75" fmla="*/ 2 h 290"/>
                <a:gd name="T76" fmla="*/ 65 w 304"/>
                <a:gd name="T77" fmla="*/ 0 h 290"/>
                <a:gd name="T78" fmla="*/ 74 w 304"/>
                <a:gd name="T79" fmla="*/ 8 h 290"/>
                <a:gd name="T80" fmla="*/ 84 w 304"/>
                <a:gd name="T81" fmla="*/ 15 h 290"/>
                <a:gd name="T82" fmla="*/ 100 w 304"/>
                <a:gd name="T83" fmla="*/ 14 h 290"/>
                <a:gd name="T84" fmla="*/ 110 w 304"/>
                <a:gd name="T85" fmla="*/ 31 h 290"/>
                <a:gd name="T86" fmla="*/ 121 w 304"/>
                <a:gd name="T87" fmla="*/ 34 h 290"/>
                <a:gd name="T88" fmla="*/ 134 w 304"/>
                <a:gd name="T89" fmla="*/ 57 h 290"/>
                <a:gd name="T90" fmla="*/ 159 w 304"/>
                <a:gd name="T91" fmla="*/ 7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4" h="290">
                  <a:moveTo>
                    <a:pt x="159" y="72"/>
                  </a:moveTo>
                  <a:lnTo>
                    <a:pt x="169" y="64"/>
                  </a:lnTo>
                  <a:lnTo>
                    <a:pt x="189" y="65"/>
                  </a:lnTo>
                  <a:lnTo>
                    <a:pt x="205" y="83"/>
                  </a:lnTo>
                  <a:lnTo>
                    <a:pt x="226" y="103"/>
                  </a:lnTo>
                  <a:lnTo>
                    <a:pt x="227" y="121"/>
                  </a:lnTo>
                  <a:lnTo>
                    <a:pt x="235" y="128"/>
                  </a:lnTo>
                  <a:lnTo>
                    <a:pt x="247" y="161"/>
                  </a:lnTo>
                  <a:lnTo>
                    <a:pt x="290" y="164"/>
                  </a:lnTo>
                  <a:lnTo>
                    <a:pt x="303" y="182"/>
                  </a:lnTo>
                  <a:lnTo>
                    <a:pt x="294" y="222"/>
                  </a:lnTo>
                  <a:lnTo>
                    <a:pt x="252" y="230"/>
                  </a:lnTo>
                  <a:lnTo>
                    <a:pt x="209" y="237"/>
                  </a:lnTo>
                  <a:lnTo>
                    <a:pt x="197" y="253"/>
                  </a:lnTo>
                  <a:lnTo>
                    <a:pt x="192" y="274"/>
                  </a:lnTo>
                  <a:lnTo>
                    <a:pt x="172" y="289"/>
                  </a:lnTo>
                  <a:lnTo>
                    <a:pt x="172" y="276"/>
                  </a:lnTo>
                  <a:lnTo>
                    <a:pt x="172" y="266"/>
                  </a:lnTo>
                  <a:lnTo>
                    <a:pt x="166" y="264"/>
                  </a:lnTo>
                  <a:lnTo>
                    <a:pt x="149" y="263"/>
                  </a:lnTo>
                  <a:lnTo>
                    <a:pt x="132" y="264"/>
                  </a:lnTo>
                  <a:lnTo>
                    <a:pt x="121" y="270"/>
                  </a:lnTo>
                  <a:lnTo>
                    <a:pt x="105" y="252"/>
                  </a:lnTo>
                  <a:lnTo>
                    <a:pt x="100" y="234"/>
                  </a:lnTo>
                  <a:lnTo>
                    <a:pt x="91" y="219"/>
                  </a:lnTo>
                  <a:lnTo>
                    <a:pt x="72" y="197"/>
                  </a:lnTo>
                  <a:lnTo>
                    <a:pt x="65" y="181"/>
                  </a:lnTo>
                  <a:lnTo>
                    <a:pt x="54" y="149"/>
                  </a:lnTo>
                  <a:lnTo>
                    <a:pt x="38" y="123"/>
                  </a:lnTo>
                  <a:lnTo>
                    <a:pt x="18" y="104"/>
                  </a:lnTo>
                  <a:lnTo>
                    <a:pt x="15" y="81"/>
                  </a:lnTo>
                  <a:lnTo>
                    <a:pt x="3" y="74"/>
                  </a:lnTo>
                  <a:lnTo>
                    <a:pt x="0" y="58"/>
                  </a:lnTo>
                  <a:lnTo>
                    <a:pt x="18" y="58"/>
                  </a:lnTo>
                  <a:lnTo>
                    <a:pt x="31" y="46"/>
                  </a:lnTo>
                  <a:lnTo>
                    <a:pt x="43" y="36"/>
                  </a:lnTo>
                  <a:lnTo>
                    <a:pt x="43" y="15"/>
                  </a:lnTo>
                  <a:lnTo>
                    <a:pt x="59" y="2"/>
                  </a:lnTo>
                  <a:lnTo>
                    <a:pt x="65" y="0"/>
                  </a:lnTo>
                  <a:lnTo>
                    <a:pt x="74" y="8"/>
                  </a:lnTo>
                  <a:lnTo>
                    <a:pt x="84" y="15"/>
                  </a:lnTo>
                  <a:lnTo>
                    <a:pt x="100" y="14"/>
                  </a:lnTo>
                  <a:lnTo>
                    <a:pt x="110" y="31"/>
                  </a:lnTo>
                  <a:lnTo>
                    <a:pt x="121" y="34"/>
                  </a:lnTo>
                  <a:lnTo>
                    <a:pt x="134" y="57"/>
                  </a:lnTo>
                  <a:lnTo>
                    <a:pt x="159" y="7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67" name="Freeform 273">
              <a:extLst>
                <a:ext uri="{FF2B5EF4-FFF2-40B4-BE49-F238E27FC236}">
                  <a16:creationId xmlns="" xmlns:a16="http://schemas.microsoft.com/office/drawing/2014/main" id="{1D947CE4-805B-4632-93A5-724780970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3864" y="3172413"/>
              <a:ext cx="285023" cy="256185"/>
            </a:xfrm>
            <a:custGeom>
              <a:avLst/>
              <a:gdLst>
                <a:gd name="T0" fmla="*/ 148 w 184"/>
                <a:gd name="T1" fmla="*/ 166 h 167"/>
                <a:gd name="T2" fmla="*/ 137 w 184"/>
                <a:gd name="T3" fmla="*/ 161 h 167"/>
                <a:gd name="T4" fmla="*/ 118 w 184"/>
                <a:gd name="T5" fmla="*/ 160 h 167"/>
                <a:gd name="T6" fmla="*/ 120 w 184"/>
                <a:gd name="T7" fmla="*/ 149 h 167"/>
                <a:gd name="T8" fmla="*/ 112 w 184"/>
                <a:gd name="T9" fmla="*/ 146 h 167"/>
                <a:gd name="T10" fmla="*/ 104 w 184"/>
                <a:gd name="T11" fmla="*/ 151 h 167"/>
                <a:gd name="T12" fmla="*/ 70 w 184"/>
                <a:gd name="T13" fmla="*/ 123 h 167"/>
                <a:gd name="T14" fmla="*/ 74 w 184"/>
                <a:gd name="T15" fmla="*/ 112 h 167"/>
                <a:gd name="T16" fmla="*/ 66 w 184"/>
                <a:gd name="T17" fmla="*/ 109 h 167"/>
                <a:gd name="T18" fmla="*/ 58 w 184"/>
                <a:gd name="T19" fmla="*/ 109 h 167"/>
                <a:gd name="T20" fmla="*/ 47 w 184"/>
                <a:gd name="T21" fmla="*/ 106 h 167"/>
                <a:gd name="T22" fmla="*/ 51 w 184"/>
                <a:gd name="T23" fmla="*/ 99 h 167"/>
                <a:gd name="T24" fmla="*/ 44 w 184"/>
                <a:gd name="T25" fmla="*/ 93 h 167"/>
                <a:gd name="T26" fmla="*/ 40 w 184"/>
                <a:gd name="T27" fmla="*/ 84 h 167"/>
                <a:gd name="T28" fmla="*/ 30 w 184"/>
                <a:gd name="T29" fmla="*/ 89 h 167"/>
                <a:gd name="T30" fmla="*/ 20 w 184"/>
                <a:gd name="T31" fmla="*/ 92 h 167"/>
                <a:gd name="T32" fmla="*/ 18 w 184"/>
                <a:gd name="T33" fmla="*/ 102 h 167"/>
                <a:gd name="T34" fmla="*/ 0 w 184"/>
                <a:gd name="T35" fmla="*/ 97 h 167"/>
                <a:gd name="T36" fmla="*/ 11 w 184"/>
                <a:gd name="T37" fmla="*/ 25 h 167"/>
                <a:gd name="T38" fmla="*/ 42 w 184"/>
                <a:gd name="T39" fmla="*/ 0 h 167"/>
                <a:gd name="T40" fmla="*/ 45 w 184"/>
                <a:gd name="T41" fmla="*/ 37 h 167"/>
                <a:gd name="T42" fmla="*/ 60 w 184"/>
                <a:gd name="T43" fmla="*/ 37 h 167"/>
                <a:gd name="T44" fmla="*/ 67 w 184"/>
                <a:gd name="T45" fmla="*/ 44 h 167"/>
                <a:gd name="T46" fmla="*/ 84 w 184"/>
                <a:gd name="T47" fmla="*/ 44 h 167"/>
                <a:gd name="T48" fmla="*/ 86 w 184"/>
                <a:gd name="T49" fmla="*/ 20 h 167"/>
                <a:gd name="T50" fmla="*/ 95 w 184"/>
                <a:gd name="T51" fmla="*/ 37 h 167"/>
                <a:gd name="T52" fmla="*/ 100 w 184"/>
                <a:gd name="T53" fmla="*/ 50 h 167"/>
                <a:gd name="T54" fmla="*/ 118 w 184"/>
                <a:gd name="T55" fmla="*/ 45 h 167"/>
                <a:gd name="T56" fmla="*/ 135 w 184"/>
                <a:gd name="T57" fmla="*/ 47 h 167"/>
                <a:gd name="T58" fmla="*/ 150 w 184"/>
                <a:gd name="T59" fmla="*/ 54 h 167"/>
                <a:gd name="T60" fmla="*/ 151 w 184"/>
                <a:gd name="T61" fmla="*/ 77 h 167"/>
                <a:gd name="T62" fmla="*/ 156 w 184"/>
                <a:gd name="T63" fmla="*/ 89 h 167"/>
                <a:gd name="T64" fmla="*/ 173 w 184"/>
                <a:gd name="T65" fmla="*/ 98 h 167"/>
                <a:gd name="T66" fmla="*/ 183 w 184"/>
                <a:gd name="T67" fmla="*/ 106 h 167"/>
                <a:gd name="T68" fmla="*/ 175 w 184"/>
                <a:gd name="T69" fmla="*/ 122 h 167"/>
                <a:gd name="T70" fmla="*/ 164 w 184"/>
                <a:gd name="T71" fmla="*/ 137 h 167"/>
                <a:gd name="T72" fmla="*/ 148 w 184"/>
                <a:gd name="T73" fmla="*/ 16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4" h="167">
                  <a:moveTo>
                    <a:pt x="148" y="166"/>
                  </a:moveTo>
                  <a:lnTo>
                    <a:pt x="137" y="161"/>
                  </a:lnTo>
                  <a:lnTo>
                    <a:pt x="118" y="160"/>
                  </a:lnTo>
                  <a:lnTo>
                    <a:pt x="120" y="149"/>
                  </a:lnTo>
                  <a:lnTo>
                    <a:pt x="112" y="146"/>
                  </a:lnTo>
                  <a:lnTo>
                    <a:pt x="104" y="151"/>
                  </a:lnTo>
                  <a:lnTo>
                    <a:pt x="70" y="123"/>
                  </a:lnTo>
                  <a:lnTo>
                    <a:pt x="74" y="112"/>
                  </a:lnTo>
                  <a:lnTo>
                    <a:pt x="66" y="109"/>
                  </a:lnTo>
                  <a:lnTo>
                    <a:pt x="58" y="109"/>
                  </a:lnTo>
                  <a:lnTo>
                    <a:pt x="47" y="106"/>
                  </a:lnTo>
                  <a:lnTo>
                    <a:pt x="51" y="99"/>
                  </a:lnTo>
                  <a:lnTo>
                    <a:pt x="44" y="93"/>
                  </a:lnTo>
                  <a:lnTo>
                    <a:pt x="40" y="84"/>
                  </a:lnTo>
                  <a:lnTo>
                    <a:pt x="30" y="89"/>
                  </a:lnTo>
                  <a:lnTo>
                    <a:pt x="20" y="92"/>
                  </a:lnTo>
                  <a:lnTo>
                    <a:pt x="18" y="102"/>
                  </a:lnTo>
                  <a:lnTo>
                    <a:pt x="0" y="97"/>
                  </a:lnTo>
                  <a:lnTo>
                    <a:pt x="11" y="25"/>
                  </a:lnTo>
                  <a:lnTo>
                    <a:pt x="42" y="0"/>
                  </a:lnTo>
                  <a:lnTo>
                    <a:pt x="45" y="37"/>
                  </a:lnTo>
                  <a:lnTo>
                    <a:pt x="60" y="37"/>
                  </a:lnTo>
                  <a:lnTo>
                    <a:pt x="67" y="44"/>
                  </a:lnTo>
                  <a:lnTo>
                    <a:pt x="84" y="44"/>
                  </a:lnTo>
                  <a:lnTo>
                    <a:pt x="86" y="20"/>
                  </a:lnTo>
                  <a:lnTo>
                    <a:pt x="95" y="37"/>
                  </a:lnTo>
                  <a:lnTo>
                    <a:pt x="100" y="50"/>
                  </a:lnTo>
                  <a:lnTo>
                    <a:pt x="118" y="45"/>
                  </a:lnTo>
                  <a:lnTo>
                    <a:pt x="135" y="47"/>
                  </a:lnTo>
                  <a:lnTo>
                    <a:pt x="150" y="54"/>
                  </a:lnTo>
                  <a:lnTo>
                    <a:pt x="151" y="77"/>
                  </a:lnTo>
                  <a:lnTo>
                    <a:pt x="156" y="89"/>
                  </a:lnTo>
                  <a:lnTo>
                    <a:pt x="173" y="98"/>
                  </a:lnTo>
                  <a:lnTo>
                    <a:pt x="183" y="106"/>
                  </a:lnTo>
                  <a:lnTo>
                    <a:pt x="175" y="122"/>
                  </a:lnTo>
                  <a:lnTo>
                    <a:pt x="164" y="137"/>
                  </a:lnTo>
                  <a:lnTo>
                    <a:pt x="148" y="166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68" name="Freeform 274">
              <a:extLst>
                <a:ext uri="{FF2B5EF4-FFF2-40B4-BE49-F238E27FC236}">
                  <a16:creationId xmlns="" xmlns:a16="http://schemas.microsoft.com/office/drawing/2014/main" id="{2240B63C-5003-4BB5-BA94-D305104087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0188" y="3109056"/>
              <a:ext cx="78485" cy="101923"/>
            </a:xfrm>
            <a:custGeom>
              <a:avLst/>
              <a:gdLst>
                <a:gd name="T0" fmla="*/ 39 w 57"/>
                <a:gd name="T1" fmla="*/ 74 h 74"/>
                <a:gd name="T2" fmla="*/ 47 w 57"/>
                <a:gd name="T3" fmla="*/ 68 h 74"/>
                <a:gd name="T4" fmla="*/ 54 w 57"/>
                <a:gd name="T5" fmla="*/ 53 h 74"/>
                <a:gd name="T6" fmla="*/ 57 w 57"/>
                <a:gd name="T7" fmla="*/ 42 h 74"/>
                <a:gd name="T8" fmla="*/ 36 w 57"/>
                <a:gd name="T9" fmla="*/ 12 h 74"/>
                <a:gd name="T10" fmla="*/ 23 w 57"/>
                <a:gd name="T11" fmla="*/ 0 h 74"/>
                <a:gd name="T12" fmla="*/ 0 w 57"/>
                <a:gd name="T13" fmla="*/ 5 h 74"/>
                <a:gd name="T14" fmla="*/ 24 w 57"/>
                <a:gd name="T15" fmla="*/ 27 h 74"/>
                <a:gd name="T16" fmla="*/ 24 w 57"/>
                <a:gd name="T17" fmla="*/ 42 h 74"/>
                <a:gd name="T18" fmla="*/ 39 w 57"/>
                <a:gd name="T1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74">
                  <a:moveTo>
                    <a:pt x="39" y="74"/>
                  </a:moveTo>
                  <a:lnTo>
                    <a:pt x="47" y="68"/>
                  </a:lnTo>
                  <a:lnTo>
                    <a:pt x="54" y="53"/>
                  </a:lnTo>
                  <a:lnTo>
                    <a:pt x="57" y="42"/>
                  </a:lnTo>
                  <a:lnTo>
                    <a:pt x="36" y="12"/>
                  </a:lnTo>
                  <a:lnTo>
                    <a:pt x="23" y="0"/>
                  </a:lnTo>
                  <a:lnTo>
                    <a:pt x="0" y="5"/>
                  </a:lnTo>
                  <a:lnTo>
                    <a:pt x="24" y="27"/>
                  </a:lnTo>
                  <a:lnTo>
                    <a:pt x="24" y="42"/>
                  </a:lnTo>
                  <a:lnTo>
                    <a:pt x="39" y="7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69" name="Freeform 275">
              <a:extLst>
                <a:ext uri="{FF2B5EF4-FFF2-40B4-BE49-F238E27FC236}">
                  <a16:creationId xmlns="" xmlns:a16="http://schemas.microsoft.com/office/drawing/2014/main" id="{5989E76F-3BD7-4AA2-87EA-E41E2B75E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8403" y="4142056"/>
              <a:ext cx="37176" cy="114319"/>
            </a:xfrm>
            <a:custGeom>
              <a:avLst/>
              <a:gdLst>
                <a:gd name="T0" fmla="*/ 15 w 27"/>
                <a:gd name="T1" fmla="*/ 83 h 83"/>
                <a:gd name="T2" fmla="*/ 27 w 27"/>
                <a:gd name="T3" fmla="*/ 72 h 83"/>
                <a:gd name="T4" fmla="*/ 20 w 27"/>
                <a:gd name="T5" fmla="*/ 48 h 83"/>
                <a:gd name="T6" fmla="*/ 20 w 27"/>
                <a:gd name="T7" fmla="*/ 26 h 83"/>
                <a:gd name="T8" fmla="*/ 18 w 27"/>
                <a:gd name="T9" fmla="*/ 11 h 83"/>
                <a:gd name="T10" fmla="*/ 12 w 27"/>
                <a:gd name="T11" fmla="*/ 2 h 83"/>
                <a:gd name="T12" fmla="*/ 2 w 27"/>
                <a:gd name="T13" fmla="*/ 0 h 83"/>
                <a:gd name="T14" fmla="*/ 0 w 27"/>
                <a:gd name="T15" fmla="*/ 14 h 83"/>
                <a:gd name="T16" fmla="*/ 6 w 27"/>
                <a:gd name="T17" fmla="*/ 24 h 83"/>
                <a:gd name="T18" fmla="*/ 9 w 27"/>
                <a:gd name="T19" fmla="*/ 48 h 83"/>
                <a:gd name="T20" fmla="*/ 15 w 27"/>
                <a:gd name="T2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83">
                  <a:moveTo>
                    <a:pt x="15" y="83"/>
                  </a:moveTo>
                  <a:lnTo>
                    <a:pt x="27" y="72"/>
                  </a:lnTo>
                  <a:lnTo>
                    <a:pt x="20" y="48"/>
                  </a:lnTo>
                  <a:lnTo>
                    <a:pt x="20" y="26"/>
                  </a:lnTo>
                  <a:lnTo>
                    <a:pt x="18" y="11"/>
                  </a:lnTo>
                  <a:lnTo>
                    <a:pt x="12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6" y="24"/>
                  </a:lnTo>
                  <a:lnTo>
                    <a:pt x="9" y="48"/>
                  </a:lnTo>
                  <a:lnTo>
                    <a:pt x="15" y="8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70" name="Freeform 276">
              <a:extLst>
                <a:ext uri="{FF2B5EF4-FFF2-40B4-BE49-F238E27FC236}">
                  <a16:creationId xmlns="" xmlns:a16="http://schemas.microsoft.com/office/drawing/2014/main" id="{569924F6-2F92-4F8E-B751-F1F6A06BC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5081" y="3033302"/>
              <a:ext cx="28916" cy="20660"/>
            </a:xfrm>
            <a:custGeom>
              <a:avLst/>
              <a:gdLst>
                <a:gd name="T0" fmla="*/ 0 w 21"/>
                <a:gd name="T1" fmla="*/ 15 h 15"/>
                <a:gd name="T2" fmla="*/ 21 w 21"/>
                <a:gd name="T3" fmla="*/ 15 h 15"/>
                <a:gd name="T4" fmla="*/ 10 w 21"/>
                <a:gd name="T5" fmla="*/ 10 h 15"/>
                <a:gd name="T6" fmla="*/ 7 w 21"/>
                <a:gd name="T7" fmla="*/ 0 h 15"/>
                <a:gd name="T8" fmla="*/ 0 w 21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0" y="15"/>
                  </a:moveTo>
                  <a:lnTo>
                    <a:pt x="21" y="15"/>
                  </a:lnTo>
                  <a:lnTo>
                    <a:pt x="10" y="10"/>
                  </a:lnTo>
                  <a:lnTo>
                    <a:pt x="7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71" name="Freeform 277">
              <a:extLst>
                <a:ext uri="{FF2B5EF4-FFF2-40B4-BE49-F238E27FC236}">
                  <a16:creationId xmlns="" xmlns:a16="http://schemas.microsoft.com/office/drawing/2014/main" id="{DDB02917-02F6-4252-92E2-FDF94C071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172" y="3480936"/>
              <a:ext cx="63338" cy="132224"/>
            </a:xfrm>
            <a:custGeom>
              <a:avLst/>
              <a:gdLst>
                <a:gd name="T0" fmla="*/ 0 w 46"/>
                <a:gd name="T1" fmla="*/ 74 h 96"/>
                <a:gd name="T2" fmla="*/ 15 w 46"/>
                <a:gd name="T3" fmla="*/ 29 h 96"/>
                <a:gd name="T4" fmla="*/ 27 w 46"/>
                <a:gd name="T5" fmla="*/ 0 h 96"/>
                <a:gd name="T6" fmla="*/ 46 w 46"/>
                <a:gd name="T7" fmla="*/ 17 h 96"/>
                <a:gd name="T8" fmla="*/ 40 w 46"/>
                <a:gd name="T9" fmla="*/ 35 h 96"/>
                <a:gd name="T10" fmla="*/ 27 w 46"/>
                <a:gd name="T11" fmla="*/ 42 h 96"/>
                <a:gd name="T12" fmla="*/ 27 w 46"/>
                <a:gd name="T13" fmla="*/ 77 h 96"/>
                <a:gd name="T14" fmla="*/ 22 w 46"/>
                <a:gd name="T15" fmla="*/ 96 h 96"/>
                <a:gd name="T16" fmla="*/ 7 w 46"/>
                <a:gd name="T17" fmla="*/ 75 h 96"/>
                <a:gd name="T18" fmla="*/ 0 w 46"/>
                <a:gd name="T19" fmla="*/ 7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96">
                  <a:moveTo>
                    <a:pt x="0" y="74"/>
                  </a:moveTo>
                  <a:lnTo>
                    <a:pt x="15" y="29"/>
                  </a:lnTo>
                  <a:lnTo>
                    <a:pt x="27" y="0"/>
                  </a:lnTo>
                  <a:lnTo>
                    <a:pt x="46" y="17"/>
                  </a:lnTo>
                  <a:lnTo>
                    <a:pt x="40" y="35"/>
                  </a:lnTo>
                  <a:lnTo>
                    <a:pt x="27" y="42"/>
                  </a:lnTo>
                  <a:lnTo>
                    <a:pt x="27" y="77"/>
                  </a:lnTo>
                  <a:lnTo>
                    <a:pt x="22" y="96"/>
                  </a:lnTo>
                  <a:lnTo>
                    <a:pt x="7" y="75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72" name="Freeform 278">
              <a:extLst>
                <a:ext uri="{FF2B5EF4-FFF2-40B4-BE49-F238E27FC236}">
                  <a16:creationId xmlns="" xmlns:a16="http://schemas.microsoft.com/office/drawing/2014/main" id="{978A22B6-D490-45D1-A438-0FA03A693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7334" y="4365184"/>
              <a:ext cx="39930" cy="23415"/>
            </a:xfrm>
            <a:custGeom>
              <a:avLst/>
              <a:gdLst>
                <a:gd name="T0" fmla="*/ 0 w 29"/>
                <a:gd name="T1" fmla="*/ 14 h 17"/>
                <a:gd name="T2" fmla="*/ 2 w 29"/>
                <a:gd name="T3" fmla="*/ 0 h 17"/>
                <a:gd name="T4" fmla="*/ 29 w 29"/>
                <a:gd name="T5" fmla="*/ 3 h 17"/>
                <a:gd name="T6" fmla="*/ 18 w 29"/>
                <a:gd name="T7" fmla="*/ 17 h 17"/>
                <a:gd name="T8" fmla="*/ 0 w 29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0" y="14"/>
                  </a:moveTo>
                  <a:lnTo>
                    <a:pt x="2" y="0"/>
                  </a:lnTo>
                  <a:lnTo>
                    <a:pt x="29" y="3"/>
                  </a:lnTo>
                  <a:lnTo>
                    <a:pt x="18" y="17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1173" name="Freeform 279">
              <a:extLst>
                <a:ext uri="{FF2B5EF4-FFF2-40B4-BE49-F238E27FC236}">
                  <a16:creationId xmlns="" xmlns:a16="http://schemas.microsoft.com/office/drawing/2014/main" id="{B54A4F52-6CC4-47CB-8D55-1D198DC97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433" y="4650292"/>
              <a:ext cx="71600" cy="180431"/>
            </a:xfrm>
            <a:custGeom>
              <a:avLst/>
              <a:gdLst>
                <a:gd name="T0" fmla="*/ 16 w 52"/>
                <a:gd name="T1" fmla="*/ 119 h 131"/>
                <a:gd name="T2" fmla="*/ 24 w 52"/>
                <a:gd name="T3" fmla="*/ 90 h 131"/>
                <a:gd name="T4" fmla="*/ 0 w 52"/>
                <a:gd name="T5" fmla="*/ 81 h 131"/>
                <a:gd name="T6" fmla="*/ 0 w 52"/>
                <a:gd name="T7" fmla="*/ 50 h 131"/>
                <a:gd name="T8" fmla="*/ 10 w 52"/>
                <a:gd name="T9" fmla="*/ 41 h 131"/>
                <a:gd name="T10" fmla="*/ 4 w 52"/>
                <a:gd name="T11" fmla="*/ 17 h 131"/>
                <a:gd name="T12" fmla="*/ 7 w 52"/>
                <a:gd name="T13" fmla="*/ 0 h 131"/>
                <a:gd name="T14" fmla="*/ 30 w 52"/>
                <a:gd name="T15" fmla="*/ 14 h 131"/>
                <a:gd name="T16" fmla="*/ 33 w 52"/>
                <a:gd name="T17" fmla="*/ 30 h 131"/>
                <a:gd name="T18" fmla="*/ 28 w 52"/>
                <a:gd name="T19" fmla="*/ 56 h 131"/>
                <a:gd name="T20" fmla="*/ 45 w 52"/>
                <a:gd name="T21" fmla="*/ 81 h 131"/>
                <a:gd name="T22" fmla="*/ 52 w 52"/>
                <a:gd name="T23" fmla="*/ 104 h 131"/>
                <a:gd name="T24" fmla="*/ 40 w 52"/>
                <a:gd name="T25" fmla="*/ 110 h 131"/>
                <a:gd name="T26" fmla="*/ 39 w 52"/>
                <a:gd name="T27" fmla="*/ 126 h 131"/>
                <a:gd name="T28" fmla="*/ 24 w 52"/>
                <a:gd name="T29" fmla="*/ 131 h 131"/>
                <a:gd name="T30" fmla="*/ 16 w 52"/>
                <a:gd name="T31" fmla="*/ 1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131">
                  <a:moveTo>
                    <a:pt x="16" y="119"/>
                  </a:moveTo>
                  <a:lnTo>
                    <a:pt x="24" y="90"/>
                  </a:lnTo>
                  <a:lnTo>
                    <a:pt x="0" y="81"/>
                  </a:lnTo>
                  <a:lnTo>
                    <a:pt x="0" y="50"/>
                  </a:lnTo>
                  <a:lnTo>
                    <a:pt x="10" y="41"/>
                  </a:lnTo>
                  <a:lnTo>
                    <a:pt x="4" y="17"/>
                  </a:lnTo>
                  <a:lnTo>
                    <a:pt x="7" y="0"/>
                  </a:lnTo>
                  <a:lnTo>
                    <a:pt x="30" y="14"/>
                  </a:lnTo>
                  <a:lnTo>
                    <a:pt x="33" y="30"/>
                  </a:lnTo>
                  <a:lnTo>
                    <a:pt x="28" y="56"/>
                  </a:lnTo>
                  <a:lnTo>
                    <a:pt x="45" y="81"/>
                  </a:lnTo>
                  <a:lnTo>
                    <a:pt x="52" y="104"/>
                  </a:lnTo>
                  <a:lnTo>
                    <a:pt x="40" y="110"/>
                  </a:lnTo>
                  <a:lnTo>
                    <a:pt x="39" y="126"/>
                  </a:lnTo>
                  <a:lnTo>
                    <a:pt x="24" y="131"/>
                  </a:lnTo>
                  <a:lnTo>
                    <a:pt x="16" y="11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="" xmlns:a16="http://schemas.microsoft.com/office/drawing/2014/main" id="{FE1B845E-1921-4BD1-954F-A1C1CE689556}"/>
              </a:ext>
            </a:extLst>
          </p:cNvPr>
          <p:cNvGrpSpPr/>
          <p:nvPr/>
        </p:nvGrpSpPr>
        <p:grpSpPr>
          <a:xfrm>
            <a:off x="7958046" y="1842522"/>
            <a:ext cx="3630361" cy="1088712"/>
            <a:chOff x="8529170" y="1422711"/>
            <a:chExt cx="3299198" cy="989399"/>
          </a:xfrm>
        </p:grpSpPr>
        <p:grpSp>
          <p:nvGrpSpPr>
            <p:cNvPr id="5" name="Group 4">
              <a:extLst>
                <a:ext uri="{FF2B5EF4-FFF2-40B4-BE49-F238E27FC236}">
                  <a16:creationId xmlns="" xmlns:a16="http://schemas.microsoft.com/office/drawing/2014/main" id="{1A67B85C-9430-4BED-8589-E94BBED175F2}"/>
                </a:ext>
              </a:extLst>
            </p:cNvPr>
            <p:cNvGrpSpPr/>
            <p:nvPr/>
          </p:nvGrpSpPr>
          <p:grpSpPr>
            <a:xfrm>
              <a:off x="8529170" y="1460940"/>
              <a:ext cx="943958" cy="943958"/>
              <a:chOff x="9194800" y="1638300"/>
              <a:chExt cx="990600" cy="990600"/>
            </a:xfrm>
          </p:grpSpPr>
          <p:sp>
            <p:nvSpPr>
              <p:cNvPr id="3" name="Oval 2">
                <a:extLst>
                  <a:ext uri="{FF2B5EF4-FFF2-40B4-BE49-F238E27FC236}">
                    <a16:creationId xmlns="" xmlns:a16="http://schemas.microsoft.com/office/drawing/2014/main" id="{5DEDC8B7-AE72-44EE-9299-F8E0E88B766D}"/>
                  </a:ext>
                </a:extLst>
              </p:cNvPr>
              <p:cNvSpPr/>
              <p:nvPr/>
            </p:nvSpPr>
            <p:spPr>
              <a:xfrm>
                <a:off x="9194800" y="1638300"/>
                <a:ext cx="990600" cy="9906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Arc 3">
                <a:extLst>
                  <a:ext uri="{FF2B5EF4-FFF2-40B4-BE49-F238E27FC236}">
                    <a16:creationId xmlns="" xmlns:a16="http://schemas.microsoft.com/office/drawing/2014/main" id="{2D3C93CD-FD17-4F89-A78C-BBDE245AE6A9}"/>
                  </a:ext>
                </a:extLst>
              </p:cNvPr>
              <p:cNvSpPr/>
              <p:nvPr/>
            </p:nvSpPr>
            <p:spPr>
              <a:xfrm>
                <a:off x="9335602" y="1779102"/>
                <a:ext cx="708997" cy="708997"/>
              </a:xfrm>
              <a:prstGeom prst="arc">
                <a:avLst>
                  <a:gd name="adj1" fmla="val 16200000"/>
                  <a:gd name="adj2" fmla="val 10655997"/>
                </a:avLst>
              </a:prstGeom>
              <a:ln w="127000" cap="rnd">
                <a:solidFill>
                  <a:srgbClr val="23C067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2" name="Oval 1411">
                <a:extLst>
                  <a:ext uri="{FF2B5EF4-FFF2-40B4-BE49-F238E27FC236}">
                    <a16:creationId xmlns="" xmlns:a16="http://schemas.microsoft.com/office/drawing/2014/main" id="{21182419-6A2C-47BD-866F-C84029CA5395}"/>
                  </a:ext>
                </a:extLst>
              </p:cNvPr>
              <p:cNvSpPr/>
              <p:nvPr/>
            </p:nvSpPr>
            <p:spPr>
              <a:xfrm>
                <a:off x="9383983" y="1827483"/>
                <a:ext cx="612234" cy="6122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b="1" dirty="0">
                    <a:solidFill>
                      <a:srgbClr val="23C067"/>
                    </a:solidFill>
                  </a:rPr>
                  <a:t>75</a:t>
                </a:r>
                <a:endParaRPr lang="en-US" b="1" dirty="0">
                  <a:solidFill>
                    <a:srgbClr val="23C067"/>
                  </a:solidFill>
                </a:endParaRPr>
              </a:p>
            </p:txBody>
          </p:sp>
        </p:grpSp>
        <p:sp>
          <p:nvSpPr>
            <p:cNvPr id="1415" name="TextBox 1414">
              <a:extLst>
                <a:ext uri="{FF2B5EF4-FFF2-40B4-BE49-F238E27FC236}">
                  <a16:creationId xmlns="" xmlns:a16="http://schemas.microsoft.com/office/drawing/2014/main" id="{BCFCF706-04C3-4BC3-8DE3-AD9F0E49F5CD}"/>
                </a:ext>
              </a:extLst>
            </p:cNvPr>
            <p:cNvSpPr txBox="1"/>
            <p:nvPr/>
          </p:nvSpPr>
          <p:spPr>
            <a:xfrm>
              <a:off x="9598141" y="1785110"/>
              <a:ext cx="1978361" cy="22376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600" b="1" dirty="0"/>
                <a:t>Lorem ipsum dummy text</a:t>
              </a:r>
            </a:p>
          </p:txBody>
        </p:sp>
        <p:sp>
          <p:nvSpPr>
            <p:cNvPr id="1416" name="TextBox 1415">
              <a:extLst>
                <a:ext uri="{FF2B5EF4-FFF2-40B4-BE49-F238E27FC236}">
                  <a16:creationId xmlns="" xmlns:a16="http://schemas.microsoft.com/office/drawing/2014/main" id="{F1318A3E-FA3B-42B6-AE9B-33EE4D33D0A7}"/>
                </a:ext>
              </a:extLst>
            </p:cNvPr>
            <p:cNvSpPr txBox="1"/>
            <p:nvPr/>
          </p:nvSpPr>
          <p:spPr>
            <a:xfrm>
              <a:off x="9598141" y="2069243"/>
              <a:ext cx="2230227" cy="3428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200" dirty="0">
                  <a:cs typeface="Calibri Light" panose="020F0302020204030204" pitchFamily="34" charset="0"/>
                </a:rPr>
                <a:t>There are many variations of passages of Lorem Ipsum available, but the</a:t>
              </a: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="" xmlns:a16="http://schemas.microsoft.com/office/drawing/2014/main" id="{83D864D2-BA92-4792-8A2C-89411AE925F4}"/>
                </a:ext>
              </a:extLst>
            </p:cNvPr>
            <p:cNvGrpSpPr/>
            <p:nvPr/>
          </p:nvGrpSpPr>
          <p:grpSpPr>
            <a:xfrm>
              <a:off x="9607300" y="1422711"/>
              <a:ext cx="1323580" cy="313642"/>
              <a:chOff x="9607300" y="1422711"/>
              <a:chExt cx="1323580" cy="313642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="" xmlns:a16="http://schemas.microsoft.com/office/drawing/2014/main" id="{7C1A400F-32E6-4E6E-B4E5-EEBDB4CFF6A0}"/>
                  </a:ext>
                </a:extLst>
              </p:cNvPr>
              <p:cNvGrpSpPr/>
              <p:nvPr/>
            </p:nvGrpSpPr>
            <p:grpSpPr>
              <a:xfrm>
                <a:off x="9607300" y="1422711"/>
                <a:ext cx="136411" cy="313642"/>
                <a:chOff x="-103822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3" name="Oval 5">
                  <a:extLst>
                    <a:ext uri="{FF2B5EF4-FFF2-40B4-BE49-F238E27FC236}">
                      <a16:creationId xmlns="" xmlns:a16="http://schemas.microsoft.com/office/drawing/2014/main" id="{F1916A57-793A-4AB6-8A8E-ACB6589660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1281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4" name="Freeform 6">
                  <a:extLst>
                    <a:ext uri="{FF2B5EF4-FFF2-40B4-BE49-F238E27FC236}">
                      <a16:creationId xmlns="" xmlns:a16="http://schemas.microsoft.com/office/drawing/2014/main" id="{F4988E23-A0DC-48C5-91CE-5E5DB8ACE5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38225" y="1177925"/>
                  <a:ext cx="838200" cy="1257300"/>
                </a:xfrm>
                <a:custGeom>
                  <a:avLst/>
                  <a:gdLst>
                    <a:gd name="T0" fmla="*/ 0 w 280"/>
                    <a:gd name="T1" fmla="*/ 0 h 420"/>
                    <a:gd name="T2" fmla="*/ 0 w 280"/>
                    <a:gd name="T3" fmla="*/ 14 h 420"/>
                    <a:gd name="T4" fmla="*/ 84 w 280"/>
                    <a:gd name="T5" fmla="*/ 232 h 420"/>
                    <a:gd name="T6" fmla="*/ 84 w 280"/>
                    <a:gd name="T7" fmla="*/ 420 h 420"/>
                    <a:gd name="T8" fmla="*/ 196 w 280"/>
                    <a:gd name="T9" fmla="*/ 420 h 420"/>
                    <a:gd name="T10" fmla="*/ 196 w 280"/>
                    <a:gd name="T11" fmla="*/ 232 h 420"/>
                    <a:gd name="T12" fmla="*/ 280 w 280"/>
                    <a:gd name="T13" fmla="*/ 14 h 420"/>
                    <a:gd name="T14" fmla="*/ 280 w 280"/>
                    <a:gd name="T15" fmla="*/ 0 h 420"/>
                    <a:gd name="T16" fmla="*/ 0 w 280"/>
                    <a:gd name="T17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0" h="420">
                      <a:moveTo>
                        <a:pt x="0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6"/>
                        <a:pt x="27" y="197"/>
                        <a:pt x="84" y="232"/>
                      </a:cubicBezTo>
                      <a:cubicBezTo>
                        <a:pt x="84" y="420"/>
                        <a:pt x="84" y="420"/>
                        <a:pt x="84" y="420"/>
                      </a:cubicBezTo>
                      <a:cubicBezTo>
                        <a:pt x="196" y="420"/>
                        <a:pt x="196" y="420"/>
                        <a:pt x="196" y="420"/>
                      </a:cubicBezTo>
                      <a:cubicBezTo>
                        <a:pt x="196" y="232"/>
                        <a:pt x="196" y="232"/>
                        <a:pt x="196" y="232"/>
                      </a:cubicBezTo>
                      <a:cubicBezTo>
                        <a:pt x="253" y="198"/>
                        <a:pt x="280" y="126"/>
                        <a:pt x="280" y="14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grpSp>
            <p:nvGrpSpPr>
              <p:cNvPr id="1424" name="Group 1423">
                <a:extLst>
                  <a:ext uri="{FF2B5EF4-FFF2-40B4-BE49-F238E27FC236}">
                    <a16:creationId xmlns="" xmlns:a16="http://schemas.microsoft.com/office/drawing/2014/main" id="{7E1B30C1-7768-458E-A1AC-8C403071201E}"/>
                  </a:ext>
                </a:extLst>
              </p:cNvPr>
              <p:cNvGrpSpPr/>
              <p:nvPr/>
            </p:nvGrpSpPr>
            <p:grpSpPr>
              <a:xfrm>
                <a:off x="9805162" y="1422711"/>
                <a:ext cx="136411" cy="313642"/>
                <a:chOff x="-103822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425" name="Oval 5">
                  <a:extLst>
                    <a:ext uri="{FF2B5EF4-FFF2-40B4-BE49-F238E27FC236}">
                      <a16:creationId xmlns="" xmlns:a16="http://schemas.microsoft.com/office/drawing/2014/main" id="{3D24B2C4-E3AE-41E1-B75A-C03A720E32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1281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426" name="Freeform 6">
                  <a:extLst>
                    <a:ext uri="{FF2B5EF4-FFF2-40B4-BE49-F238E27FC236}">
                      <a16:creationId xmlns="" xmlns:a16="http://schemas.microsoft.com/office/drawing/2014/main" id="{AD9E4785-4D9A-4CBE-B40D-01C368D55C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38225" y="1177925"/>
                  <a:ext cx="838200" cy="1257300"/>
                </a:xfrm>
                <a:custGeom>
                  <a:avLst/>
                  <a:gdLst>
                    <a:gd name="T0" fmla="*/ 0 w 280"/>
                    <a:gd name="T1" fmla="*/ 0 h 420"/>
                    <a:gd name="T2" fmla="*/ 0 w 280"/>
                    <a:gd name="T3" fmla="*/ 14 h 420"/>
                    <a:gd name="T4" fmla="*/ 84 w 280"/>
                    <a:gd name="T5" fmla="*/ 232 h 420"/>
                    <a:gd name="T6" fmla="*/ 84 w 280"/>
                    <a:gd name="T7" fmla="*/ 420 h 420"/>
                    <a:gd name="T8" fmla="*/ 196 w 280"/>
                    <a:gd name="T9" fmla="*/ 420 h 420"/>
                    <a:gd name="T10" fmla="*/ 196 w 280"/>
                    <a:gd name="T11" fmla="*/ 232 h 420"/>
                    <a:gd name="T12" fmla="*/ 280 w 280"/>
                    <a:gd name="T13" fmla="*/ 14 h 420"/>
                    <a:gd name="T14" fmla="*/ 280 w 280"/>
                    <a:gd name="T15" fmla="*/ 0 h 420"/>
                    <a:gd name="T16" fmla="*/ 0 w 280"/>
                    <a:gd name="T17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0" h="420">
                      <a:moveTo>
                        <a:pt x="0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6"/>
                        <a:pt x="27" y="197"/>
                        <a:pt x="84" y="232"/>
                      </a:cubicBezTo>
                      <a:cubicBezTo>
                        <a:pt x="84" y="420"/>
                        <a:pt x="84" y="420"/>
                        <a:pt x="84" y="420"/>
                      </a:cubicBezTo>
                      <a:cubicBezTo>
                        <a:pt x="196" y="420"/>
                        <a:pt x="196" y="420"/>
                        <a:pt x="196" y="420"/>
                      </a:cubicBezTo>
                      <a:cubicBezTo>
                        <a:pt x="196" y="232"/>
                        <a:pt x="196" y="232"/>
                        <a:pt x="196" y="232"/>
                      </a:cubicBezTo>
                      <a:cubicBezTo>
                        <a:pt x="253" y="198"/>
                        <a:pt x="280" y="126"/>
                        <a:pt x="280" y="14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grpSp>
            <p:nvGrpSpPr>
              <p:cNvPr id="1427" name="Group 1426">
                <a:extLst>
                  <a:ext uri="{FF2B5EF4-FFF2-40B4-BE49-F238E27FC236}">
                    <a16:creationId xmlns="" xmlns:a16="http://schemas.microsoft.com/office/drawing/2014/main" id="{88AD76C2-50A6-48DE-93BB-74B20264CB4B}"/>
                  </a:ext>
                </a:extLst>
              </p:cNvPr>
              <p:cNvGrpSpPr/>
              <p:nvPr/>
            </p:nvGrpSpPr>
            <p:grpSpPr>
              <a:xfrm>
                <a:off x="10003024" y="1422711"/>
                <a:ext cx="136411" cy="313642"/>
                <a:chOff x="-103822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428" name="Oval 5">
                  <a:extLst>
                    <a:ext uri="{FF2B5EF4-FFF2-40B4-BE49-F238E27FC236}">
                      <a16:creationId xmlns="" xmlns:a16="http://schemas.microsoft.com/office/drawing/2014/main" id="{75C30943-C525-4C65-8AB4-4549DDEB91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1281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429" name="Freeform 6">
                  <a:extLst>
                    <a:ext uri="{FF2B5EF4-FFF2-40B4-BE49-F238E27FC236}">
                      <a16:creationId xmlns="" xmlns:a16="http://schemas.microsoft.com/office/drawing/2014/main" id="{2E741536-238C-4A6C-ACCA-2EFCF5D3B9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38225" y="1177925"/>
                  <a:ext cx="838200" cy="1257300"/>
                </a:xfrm>
                <a:custGeom>
                  <a:avLst/>
                  <a:gdLst>
                    <a:gd name="T0" fmla="*/ 0 w 280"/>
                    <a:gd name="T1" fmla="*/ 0 h 420"/>
                    <a:gd name="T2" fmla="*/ 0 w 280"/>
                    <a:gd name="T3" fmla="*/ 14 h 420"/>
                    <a:gd name="T4" fmla="*/ 84 w 280"/>
                    <a:gd name="T5" fmla="*/ 232 h 420"/>
                    <a:gd name="T6" fmla="*/ 84 w 280"/>
                    <a:gd name="T7" fmla="*/ 420 h 420"/>
                    <a:gd name="T8" fmla="*/ 196 w 280"/>
                    <a:gd name="T9" fmla="*/ 420 h 420"/>
                    <a:gd name="T10" fmla="*/ 196 w 280"/>
                    <a:gd name="T11" fmla="*/ 232 h 420"/>
                    <a:gd name="T12" fmla="*/ 280 w 280"/>
                    <a:gd name="T13" fmla="*/ 14 h 420"/>
                    <a:gd name="T14" fmla="*/ 280 w 280"/>
                    <a:gd name="T15" fmla="*/ 0 h 420"/>
                    <a:gd name="T16" fmla="*/ 0 w 280"/>
                    <a:gd name="T17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0" h="420">
                      <a:moveTo>
                        <a:pt x="0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6"/>
                        <a:pt x="27" y="197"/>
                        <a:pt x="84" y="232"/>
                      </a:cubicBezTo>
                      <a:cubicBezTo>
                        <a:pt x="84" y="420"/>
                        <a:pt x="84" y="420"/>
                        <a:pt x="84" y="420"/>
                      </a:cubicBezTo>
                      <a:cubicBezTo>
                        <a:pt x="196" y="420"/>
                        <a:pt x="196" y="420"/>
                        <a:pt x="196" y="420"/>
                      </a:cubicBezTo>
                      <a:cubicBezTo>
                        <a:pt x="196" y="232"/>
                        <a:pt x="196" y="232"/>
                        <a:pt x="196" y="232"/>
                      </a:cubicBezTo>
                      <a:cubicBezTo>
                        <a:pt x="253" y="198"/>
                        <a:pt x="280" y="126"/>
                        <a:pt x="280" y="14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grpSp>
            <p:nvGrpSpPr>
              <p:cNvPr id="1430" name="Group 1429">
                <a:extLst>
                  <a:ext uri="{FF2B5EF4-FFF2-40B4-BE49-F238E27FC236}">
                    <a16:creationId xmlns="" xmlns:a16="http://schemas.microsoft.com/office/drawing/2014/main" id="{37B8018F-77A4-4D25-BBED-71EE4D99BCD9}"/>
                  </a:ext>
                </a:extLst>
              </p:cNvPr>
              <p:cNvGrpSpPr/>
              <p:nvPr/>
            </p:nvGrpSpPr>
            <p:grpSpPr>
              <a:xfrm>
                <a:off x="10200886" y="1422711"/>
                <a:ext cx="136411" cy="313642"/>
                <a:chOff x="-103822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431" name="Oval 5">
                  <a:extLst>
                    <a:ext uri="{FF2B5EF4-FFF2-40B4-BE49-F238E27FC236}">
                      <a16:creationId xmlns="" xmlns:a16="http://schemas.microsoft.com/office/drawing/2014/main" id="{A04B0AB2-65BB-46A4-B336-3382C429AB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1281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432" name="Freeform 6">
                  <a:extLst>
                    <a:ext uri="{FF2B5EF4-FFF2-40B4-BE49-F238E27FC236}">
                      <a16:creationId xmlns="" xmlns:a16="http://schemas.microsoft.com/office/drawing/2014/main" id="{966CB4C5-B48E-4B9E-BA0F-B78D1E49E9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38225" y="1177925"/>
                  <a:ext cx="838200" cy="1257300"/>
                </a:xfrm>
                <a:custGeom>
                  <a:avLst/>
                  <a:gdLst>
                    <a:gd name="T0" fmla="*/ 0 w 280"/>
                    <a:gd name="T1" fmla="*/ 0 h 420"/>
                    <a:gd name="T2" fmla="*/ 0 w 280"/>
                    <a:gd name="T3" fmla="*/ 14 h 420"/>
                    <a:gd name="T4" fmla="*/ 84 w 280"/>
                    <a:gd name="T5" fmla="*/ 232 h 420"/>
                    <a:gd name="T6" fmla="*/ 84 w 280"/>
                    <a:gd name="T7" fmla="*/ 420 h 420"/>
                    <a:gd name="T8" fmla="*/ 196 w 280"/>
                    <a:gd name="T9" fmla="*/ 420 h 420"/>
                    <a:gd name="T10" fmla="*/ 196 w 280"/>
                    <a:gd name="T11" fmla="*/ 232 h 420"/>
                    <a:gd name="T12" fmla="*/ 280 w 280"/>
                    <a:gd name="T13" fmla="*/ 14 h 420"/>
                    <a:gd name="T14" fmla="*/ 280 w 280"/>
                    <a:gd name="T15" fmla="*/ 0 h 420"/>
                    <a:gd name="T16" fmla="*/ 0 w 280"/>
                    <a:gd name="T17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0" h="420">
                      <a:moveTo>
                        <a:pt x="0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6"/>
                        <a:pt x="27" y="197"/>
                        <a:pt x="84" y="232"/>
                      </a:cubicBezTo>
                      <a:cubicBezTo>
                        <a:pt x="84" y="420"/>
                        <a:pt x="84" y="420"/>
                        <a:pt x="84" y="420"/>
                      </a:cubicBezTo>
                      <a:cubicBezTo>
                        <a:pt x="196" y="420"/>
                        <a:pt x="196" y="420"/>
                        <a:pt x="196" y="420"/>
                      </a:cubicBezTo>
                      <a:cubicBezTo>
                        <a:pt x="196" y="232"/>
                        <a:pt x="196" y="232"/>
                        <a:pt x="196" y="232"/>
                      </a:cubicBezTo>
                      <a:cubicBezTo>
                        <a:pt x="253" y="198"/>
                        <a:pt x="280" y="126"/>
                        <a:pt x="280" y="14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grpSp>
            <p:nvGrpSpPr>
              <p:cNvPr id="1433" name="Group 1432">
                <a:extLst>
                  <a:ext uri="{FF2B5EF4-FFF2-40B4-BE49-F238E27FC236}">
                    <a16:creationId xmlns="" xmlns:a16="http://schemas.microsoft.com/office/drawing/2014/main" id="{A9196886-33A5-436B-A636-67185166D91B}"/>
                  </a:ext>
                </a:extLst>
              </p:cNvPr>
              <p:cNvGrpSpPr/>
              <p:nvPr/>
            </p:nvGrpSpPr>
            <p:grpSpPr>
              <a:xfrm>
                <a:off x="10398748" y="1422711"/>
                <a:ext cx="136411" cy="313642"/>
                <a:chOff x="-103822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434" name="Oval 5">
                  <a:extLst>
                    <a:ext uri="{FF2B5EF4-FFF2-40B4-BE49-F238E27FC236}">
                      <a16:creationId xmlns="" xmlns:a16="http://schemas.microsoft.com/office/drawing/2014/main" id="{5DF3462C-C00D-4A83-8A94-88DA352193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1281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435" name="Freeform 6">
                  <a:extLst>
                    <a:ext uri="{FF2B5EF4-FFF2-40B4-BE49-F238E27FC236}">
                      <a16:creationId xmlns="" xmlns:a16="http://schemas.microsoft.com/office/drawing/2014/main" id="{634A178E-6D40-48B7-A13B-F878DAC9B3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38225" y="1177925"/>
                  <a:ext cx="838200" cy="1257300"/>
                </a:xfrm>
                <a:custGeom>
                  <a:avLst/>
                  <a:gdLst>
                    <a:gd name="T0" fmla="*/ 0 w 280"/>
                    <a:gd name="T1" fmla="*/ 0 h 420"/>
                    <a:gd name="T2" fmla="*/ 0 w 280"/>
                    <a:gd name="T3" fmla="*/ 14 h 420"/>
                    <a:gd name="T4" fmla="*/ 84 w 280"/>
                    <a:gd name="T5" fmla="*/ 232 h 420"/>
                    <a:gd name="T6" fmla="*/ 84 w 280"/>
                    <a:gd name="T7" fmla="*/ 420 h 420"/>
                    <a:gd name="T8" fmla="*/ 196 w 280"/>
                    <a:gd name="T9" fmla="*/ 420 h 420"/>
                    <a:gd name="T10" fmla="*/ 196 w 280"/>
                    <a:gd name="T11" fmla="*/ 232 h 420"/>
                    <a:gd name="T12" fmla="*/ 280 w 280"/>
                    <a:gd name="T13" fmla="*/ 14 h 420"/>
                    <a:gd name="T14" fmla="*/ 280 w 280"/>
                    <a:gd name="T15" fmla="*/ 0 h 420"/>
                    <a:gd name="T16" fmla="*/ 0 w 280"/>
                    <a:gd name="T17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0" h="420">
                      <a:moveTo>
                        <a:pt x="0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6"/>
                        <a:pt x="27" y="197"/>
                        <a:pt x="84" y="232"/>
                      </a:cubicBezTo>
                      <a:cubicBezTo>
                        <a:pt x="84" y="420"/>
                        <a:pt x="84" y="420"/>
                        <a:pt x="84" y="420"/>
                      </a:cubicBezTo>
                      <a:cubicBezTo>
                        <a:pt x="196" y="420"/>
                        <a:pt x="196" y="420"/>
                        <a:pt x="196" y="420"/>
                      </a:cubicBezTo>
                      <a:cubicBezTo>
                        <a:pt x="196" y="232"/>
                        <a:pt x="196" y="232"/>
                        <a:pt x="196" y="232"/>
                      </a:cubicBezTo>
                      <a:cubicBezTo>
                        <a:pt x="253" y="198"/>
                        <a:pt x="280" y="126"/>
                        <a:pt x="280" y="14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grpSp>
            <p:nvGrpSpPr>
              <p:cNvPr id="1436" name="Group 1435">
                <a:extLst>
                  <a:ext uri="{FF2B5EF4-FFF2-40B4-BE49-F238E27FC236}">
                    <a16:creationId xmlns="" xmlns:a16="http://schemas.microsoft.com/office/drawing/2014/main" id="{9DF251D0-905C-4F19-B006-E8508690FD69}"/>
                  </a:ext>
                </a:extLst>
              </p:cNvPr>
              <p:cNvGrpSpPr/>
              <p:nvPr/>
            </p:nvGrpSpPr>
            <p:grpSpPr>
              <a:xfrm>
                <a:off x="10596610" y="1422711"/>
                <a:ext cx="136411" cy="313642"/>
                <a:chOff x="-103822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437" name="Oval 5">
                  <a:extLst>
                    <a:ext uri="{FF2B5EF4-FFF2-40B4-BE49-F238E27FC236}">
                      <a16:creationId xmlns="" xmlns:a16="http://schemas.microsoft.com/office/drawing/2014/main" id="{3F545A2F-AE9E-49C5-AFD4-39A09CC8C9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1281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438" name="Freeform 6">
                  <a:extLst>
                    <a:ext uri="{FF2B5EF4-FFF2-40B4-BE49-F238E27FC236}">
                      <a16:creationId xmlns="" xmlns:a16="http://schemas.microsoft.com/office/drawing/2014/main" id="{662D7687-27ED-4D30-AC3A-CA751FD290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38225" y="1177925"/>
                  <a:ext cx="838200" cy="1257300"/>
                </a:xfrm>
                <a:custGeom>
                  <a:avLst/>
                  <a:gdLst>
                    <a:gd name="T0" fmla="*/ 0 w 280"/>
                    <a:gd name="T1" fmla="*/ 0 h 420"/>
                    <a:gd name="T2" fmla="*/ 0 w 280"/>
                    <a:gd name="T3" fmla="*/ 14 h 420"/>
                    <a:gd name="T4" fmla="*/ 84 w 280"/>
                    <a:gd name="T5" fmla="*/ 232 h 420"/>
                    <a:gd name="T6" fmla="*/ 84 w 280"/>
                    <a:gd name="T7" fmla="*/ 420 h 420"/>
                    <a:gd name="T8" fmla="*/ 196 w 280"/>
                    <a:gd name="T9" fmla="*/ 420 h 420"/>
                    <a:gd name="T10" fmla="*/ 196 w 280"/>
                    <a:gd name="T11" fmla="*/ 232 h 420"/>
                    <a:gd name="T12" fmla="*/ 280 w 280"/>
                    <a:gd name="T13" fmla="*/ 14 h 420"/>
                    <a:gd name="T14" fmla="*/ 280 w 280"/>
                    <a:gd name="T15" fmla="*/ 0 h 420"/>
                    <a:gd name="T16" fmla="*/ 0 w 280"/>
                    <a:gd name="T17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0" h="420">
                      <a:moveTo>
                        <a:pt x="0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6"/>
                        <a:pt x="27" y="197"/>
                        <a:pt x="84" y="232"/>
                      </a:cubicBezTo>
                      <a:cubicBezTo>
                        <a:pt x="84" y="420"/>
                        <a:pt x="84" y="420"/>
                        <a:pt x="84" y="420"/>
                      </a:cubicBezTo>
                      <a:cubicBezTo>
                        <a:pt x="196" y="420"/>
                        <a:pt x="196" y="420"/>
                        <a:pt x="196" y="420"/>
                      </a:cubicBezTo>
                      <a:cubicBezTo>
                        <a:pt x="196" y="232"/>
                        <a:pt x="196" y="232"/>
                        <a:pt x="196" y="232"/>
                      </a:cubicBezTo>
                      <a:cubicBezTo>
                        <a:pt x="253" y="198"/>
                        <a:pt x="280" y="126"/>
                        <a:pt x="280" y="14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grpSp>
            <p:nvGrpSpPr>
              <p:cNvPr id="1439" name="Group 1438">
                <a:extLst>
                  <a:ext uri="{FF2B5EF4-FFF2-40B4-BE49-F238E27FC236}">
                    <a16:creationId xmlns="" xmlns:a16="http://schemas.microsoft.com/office/drawing/2014/main" id="{3D8540C9-3577-4637-87CE-32263FABE4E0}"/>
                  </a:ext>
                </a:extLst>
              </p:cNvPr>
              <p:cNvGrpSpPr/>
              <p:nvPr/>
            </p:nvGrpSpPr>
            <p:grpSpPr>
              <a:xfrm>
                <a:off x="10794469" y="1422711"/>
                <a:ext cx="136411" cy="313642"/>
                <a:chOff x="-103822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440" name="Oval 5">
                  <a:extLst>
                    <a:ext uri="{FF2B5EF4-FFF2-40B4-BE49-F238E27FC236}">
                      <a16:creationId xmlns="" xmlns:a16="http://schemas.microsoft.com/office/drawing/2014/main" id="{B1680A50-38A3-4DCA-BF98-2BF68F53D4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1281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441" name="Freeform 6">
                  <a:extLst>
                    <a:ext uri="{FF2B5EF4-FFF2-40B4-BE49-F238E27FC236}">
                      <a16:creationId xmlns="" xmlns:a16="http://schemas.microsoft.com/office/drawing/2014/main" id="{F42E7235-4DF3-4071-A339-B6102B06B7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38225" y="1177925"/>
                  <a:ext cx="838200" cy="1257300"/>
                </a:xfrm>
                <a:custGeom>
                  <a:avLst/>
                  <a:gdLst>
                    <a:gd name="T0" fmla="*/ 0 w 280"/>
                    <a:gd name="T1" fmla="*/ 0 h 420"/>
                    <a:gd name="T2" fmla="*/ 0 w 280"/>
                    <a:gd name="T3" fmla="*/ 14 h 420"/>
                    <a:gd name="T4" fmla="*/ 84 w 280"/>
                    <a:gd name="T5" fmla="*/ 232 h 420"/>
                    <a:gd name="T6" fmla="*/ 84 w 280"/>
                    <a:gd name="T7" fmla="*/ 420 h 420"/>
                    <a:gd name="T8" fmla="*/ 196 w 280"/>
                    <a:gd name="T9" fmla="*/ 420 h 420"/>
                    <a:gd name="T10" fmla="*/ 196 w 280"/>
                    <a:gd name="T11" fmla="*/ 232 h 420"/>
                    <a:gd name="T12" fmla="*/ 280 w 280"/>
                    <a:gd name="T13" fmla="*/ 14 h 420"/>
                    <a:gd name="T14" fmla="*/ 280 w 280"/>
                    <a:gd name="T15" fmla="*/ 0 h 420"/>
                    <a:gd name="T16" fmla="*/ 0 w 280"/>
                    <a:gd name="T17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0" h="420">
                      <a:moveTo>
                        <a:pt x="0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6"/>
                        <a:pt x="27" y="197"/>
                        <a:pt x="84" y="232"/>
                      </a:cubicBezTo>
                      <a:cubicBezTo>
                        <a:pt x="84" y="420"/>
                        <a:pt x="84" y="420"/>
                        <a:pt x="84" y="420"/>
                      </a:cubicBezTo>
                      <a:cubicBezTo>
                        <a:pt x="196" y="420"/>
                        <a:pt x="196" y="420"/>
                        <a:pt x="196" y="420"/>
                      </a:cubicBezTo>
                      <a:cubicBezTo>
                        <a:pt x="196" y="232"/>
                        <a:pt x="196" y="232"/>
                        <a:pt x="196" y="232"/>
                      </a:cubicBezTo>
                      <a:cubicBezTo>
                        <a:pt x="253" y="198"/>
                        <a:pt x="280" y="126"/>
                        <a:pt x="280" y="14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</p:grpSp>
      </p:grp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257B4F29-D7C8-4FE5-8E35-633BEFA07F63}"/>
              </a:ext>
            </a:extLst>
          </p:cNvPr>
          <p:cNvGrpSpPr/>
          <p:nvPr/>
        </p:nvGrpSpPr>
        <p:grpSpPr>
          <a:xfrm>
            <a:off x="7958046" y="3284500"/>
            <a:ext cx="3630361" cy="1121482"/>
            <a:chOff x="8529170" y="2672598"/>
            <a:chExt cx="3299198" cy="1019180"/>
          </a:xfrm>
        </p:grpSpPr>
        <p:grpSp>
          <p:nvGrpSpPr>
            <p:cNvPr id="1443" name="Group 1442">
              <a:extLst>
                <a:ext uri="{FF2B5EF4-FFF2-40B4-BE49-F238E27FC236}">
                  <a16:creationId xmlns="" xmlns:a16="http://schemas.microsoft.com/office/drawing/2014/main" id="{199B0F32-A9A0-4BAE-A8E3-906C433E17B7}"/>
                </a:ext>
              </a:extLst>
            </p:cNvPr>
            <p:cNvGrpSpPr/>
            <p:nvPr/>
          </p:nvGrpSpPr>
          <p:grpSpPr>
            <a:xfrm>
              <a:off x="8529170" y="2733848"/>
              <a:ext cx="943958" cy="943958"/>
              <a:chOff x="9194800" y="1638300"/>
              <a:chExt cx="990600" cy="990600"/>
            </a:xfrm>
          </p:grpSpPr>
          <p:sp>
            <p:nvSpPr>
              <p:cNvPr id="1468" name="Oval 1467">
                <a:extLst>
                  <a:ext uri="{FF2B5EF4-FFF2-40B4-BE49-F238E27FC236}">
                    <a16:creationId xmlns="" xmlns:a16="http://schemas.microsoft.com/office/drawing/2014/main" id="{C138CBA3-7EEB-484D-981E-EE94C335D4BB}"/>
                  </a:ext>
                </a:extLst>
              </p:cNvPr>
              <p:cNvSpPr/>
              <p:nvPr/>
            </p:nvSpPr>
            <p:spPr>
              <a:xfrm>
                <a:off x="9194800" y="1638300"/>
                <a:ext cx="990600" cy="9906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9" name="Arc 1468">
                <a:extLst>
                  <a:ext uri="{FF2B5EF4-FFF2-40B4-BE49-F238E27FC236}">
                    <a16:creationId xmlns="" xmlns:a16="http://schemas.microsoft.com/office/drawing/2014/main" id="{20C7F03D-1A91-47F4-A184-114F767250D7}"/>
                  </a:ext>
                </a:extLst>
              </p:cNvPr>
              <p:cNvSpPr/>
              <p:nvPr/>
            </p:nvSpPr>
            <p:spPr>
              <a:xfrm>
                <a:off x="9335602" y="1779102"/>
                <a:ext cx="708997" cy="708997"/>
              </a:xfrm>
              <a:prstGeom prst="arc">
                <a:avLst>
                  <a:gd name="adj1" fmla="val 16200000"/>
                  <a:gd name="adj2" fmla="val 5217542"/>
                </a:avLst>
              </a:prstGeom>
              <a:ln w="127000" cap="rnd">
                <a:solidFill>
                  <a:srgbClr val="86C606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0" name="Oval 1469">
                <a:extLst>
                  <a:ext uri="{FF2B5EF4-FFF2-40B4-BE49-F238E27FC236}">
                    <a16:creationId xmlns="" xmlns:a16="http://schemas.microsoft.com/office/drawing/2014/main" id="{B6CBBE8E-D547-4CBD-BB73-9C1860D48103}"/>
                  </a:ext>
                </a:extLst>
              </p:cNvPr>
              <p:cNvSpPr/>
              <p:nvPr/>
            </p:nvSpPr>
            <p:spPr>
              <a:xfrm>
                <a:off x="9383983" y="1827483"/>
                <a:ext cx="612234" cy="6122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b="1" dirty="0">
                    <a:solidFill>
                      <a:srgbClr val="86C606"/>
                    </a:solidFill>
                  </a:rPr>
                  <a:t>50</a:t>
                </a:r>
                <a:endParaRPr lang="en-US" b="1" dirty="0">
                  <a:solidFill>
                    <a:srgbClr val="86C606"/>
                  </a:solidFill>
                </a:endParaRPr>
              </a:p>
            </p:txBody>
          </p:sp>
        </p:grpSp>
        <p:sp>
          <p:nvSpPr>
            <p:cNvPr id="1446" name="TextBox 1445">
              <a:extLst>
                <a:ext uri="{FF2B5EF4-FFF2-40B4-BE49-F238E27FC236}">
                  <a16:creationId xmlns="" xmlns:a16="http://schemas.microsoft.com/office/drawing/2014/main" id="{CFAB5CF8-02B0-4F43-A7AF-6392EAA706F1}"/>
                </a:ext>
              </a:extLst>
            </p:cNvPr>
            <p:cNvSpPr txBox="1"/>
            <p:nvPr/>
          </p:nvSpPr>
          <p:spPr>
            <a:xfrm>
              <a:off x="9598141" y="3058018"/>
              <a:ext cx="1978361" cy="22376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600" b="1" dirty="0"/>
                <a:t>Lorem ipsum dummy text</a:t>
              </a:r>
            </a:p>
          </p:txBody>
        </p:sp>
        <p:sp>
          <p:nvSpPr>
            <p:cNvPr id="1447" name="TextBox 1446">
              <a:extLst>
                <a:ext uri="{FF2B5EF4-FFF2-40B4-BE49-F238E27FC236}">
                  <a16:creationId xmlns="" xmlns:a16="http://schemas.microsoft.com/office/drawing/2014/main" id="{2C637F39-878D-4699-8FB6-90C3E11776CC}"/>
                </a:ext>
              </a:extLst>
            </p:cNvPr>
            <p:cNvSpPr txBox="1"/>
            <p:nvPr/>
          </p:nvSpPr>
          <p:spPr>
            <a:xfrm>
              <a:off x="9598141" y="3342151"/>
              <a:ext cx="2230227" cy="3496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200" dirty="0">
                  <a:cs typeface="Calibri Light" panose="020F0302020204030204" pitchFamily="34" charset="0"/>
                </a:rPr>
                <a:t>There are many variations of passages of Lorem Ipsum available, but the</a:t>
              </a: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="" xmlns:a16="http://schemas.microsoft.com/office/drawing/2014/main" id="{12E0DEC7-CF8F-4A3A-9283-E5BE5E8E6E41}"/>
                </a:ext>
              </a:extLst>
            </p:cNvPr>
            <p:cNvGrpSpPr/>
            <p:nvPr/>
          </p:nvGrpSpPr>
          <p:grpSpPr>
            <a:xfrm>
              <a:off x="9607786" y="2672598"/>
              <a:ext cx="927575" cy="313642"/>
              <a:chOff x="9607786" y="2672598"/>
              <a:chExt cx="927575" cy="313642"/>
            </a:xfrm>
          </p:grpSpPr>
          <p:grpSp>
            <p:nvGrpSpPr>
              <p:cNvPr id="1471" name="Group 1470">
                <a:extLst>
                  <a:ext uri="{FF2B5EF4-FFF2-40B4-BE49-F238E27FC236}">
                    <a16:creationId xmlns="" xmlns:a16="http://schemas.microsoft.com/office/drawing/2014/main" id="{D4213216-8748-4D4A-B9BA-2A91DC85C81C}"/>
                  </a:ext>
                </a:extLst>
              </p:cNvPr>
              <p:cNvGrpSpPr/>
              <p:nvPr/>
            </p:nvGrpSpPr>
            <p:grpSpPr>
              <a:xfrm>
                <a:off x="9607786" y="2672598"/>
                <a:ext cx="136411" cy="313642"/>
                <a:chOff x="-221297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472" name="Oval 7">
                  <a:extLst>
                    <a:ext uri="{FF2B5EF4-FFF2-40B4-BE49-F238E27FC236}">
                      <a16:creationId xmlns="" xmlns:a16="http://schemas.microsoft.com/office/drawing/2014/main" id="{00915F3A-B677-4BF2-BB56-3A36CF08FC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8756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473" name="Freeform 8">
                  <a:extLst>
                    <a:ext uri="{FF2B5EF4-FFF2-40B4-BE49-F238E27FC236}">
                      <a16:creationId xmlns="" xmlns:a16="http://schemas.microsoft.com/office/drawing/2014/main" id="{263CC46C-703D-424A-A573-00CC522DE4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12975" y="1136650"/>
                  <a:ext cx="838200" cy="1298575"/>
                </a:xfrm>
                <a:custGeom>
                  <a:avLst/>
                  <a:gdLst>
                    <a:gd name="T0" fmla="*/ 140 w 280"/>
                    <a:gd name="T1" fmla="*/ 0 h 434"/>
                    <a:gd name="T2" fmla="*/ 0 w 280"/>
                    <a:gd name="T3" fmla="*/ 280 h 434"/>
                    <a:gd name="T4" fmla="*/ 0 w 280"/>
                    <a:gd name="T5" fmla="*/ 294 h 434"/>
                    <a:gd name="T6" fmla="*/ 84 w 280"/>
                    <a:gd name="T7" fmla="*/ 294 h 434"/>
                    <a:gd name="T8" fmla="*/ 84 w 280"/>
                    <a:gd name="T9" fmla="*/ 434 h 434"/>
                    <a:gd name="T10" fmla="*/ 196 w 280"/>
                    <a:gd name="T11" fmla="*/ 434 h 434"/>
                    <a:gd name="T12" fmla="*/ 196 w 280"/>
                    <a:gd name="T13" fmla="*/ 294 h 434"/>
                    <a:gd name="T14" fmla="*/ 280 w 280"/>
                    <a:gd name="T15" fmla="*/ 294 h 434"/>
                    <a:gd name="T16" fmla="*/ 280 w 280"/>
                    <a:gd name="T17" fmla="*/ 280 h 434"/>
                    <a:gd name="T18" fmla="*/ 140 w 280"/>
                    <a:gd name="T19" fmla="*/ 0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0" h="434">
                      <a:moveTo>
                        <a:pt x="140" y="0"/>
                      </a:moveTo>
                      <a:cubicBezTo>
                        <a:pt x="37" y="0"/>
                        <a:pt x="0" y="151"/>
                        <a:pt x="0" y="280"/>
                      </a:cubicBezTo>
                      <a:cubicBezTo>
                        <a:pt x="0" y="294"/>
                        <a:pt x="0" y="294"/>
                        <a:pt x="0" y="294"/>
                      </a:cubicBezTo>
                      <a:cubicBezTo>
                        <a:pt x="84" y="294"/>
                        <a:pt x="84" y="294"/>
                        <a:pt x="84" y="294"/>
                      </a:cubicBezTo>
                      <a:cubicBezTo>
                        <a:pt x="84" y="434"/>
                        <a:pt x="84" y="434"/>
                        <a:pt x="84" y="434"/>
                      </a:cubicBezTo>
                      <a:cubicBezTo>
                        <a:pt x="196" y="434"/>
                        <a:pt x="196" y="434"/>
                        <a:pt x="196" y="434"/>
                      </a:cubicBezTo>
                      <a:cubicBezTo>
                        <a:pt x="196" y="294"/>
                        <a:pt x="196" y="294"/>
                        <a:pt x="196" y="294"/>
                      </a:cubicBezTo>
                      <a:cubicBezTo>
                        <a:pt x="280" y="294"/>
                        <a:pt x="280" y="294"/>
                        <a:pt x="280" y="294"/>
                      </a:cubicBezTo>
                      <a:cubicBezTo>
                        <a:pt x="280" y="280"/>
                        <a:pt x="280" y="280"/>
                        <a:pt x="280" y="280"/>
                      </a:cubicBezTo>
                      <a:cubicBezTo>
                        <a:pt x="280" y="151"/>
                        <a:pt x="243" y="0"/>
                        <a:pt x="1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grpSp>
            <p:nvGrpSpPr>
              <p:cNvPr id="1474" name="Group 1473">
                <a:extLst>
                  <a:ext uri="{FF2B5EF4-FFF2-40B4-BE49-F238E27FC236}">
                    <a16:creationId xmlns="" xmlns:a16="http://schemas.microsoft.com/office/drawing/2014/main" id="{5B0C2F46-7F15-48D6-99C7-10F526DB5DBA}"/>
                  </a:ext>
                </a:extLst>
              </p:cNvPr>
              <p:cNvGrpSpPr/>
              <p:nvPr/>
            </p:nvGrpSpPr>
            <p:grpSpPr>
              <a:xfrm>
                <a:off x="9805577" y="2672598"/>
                <a:ext cx="136411" cy="313642"/>
                <a:chOff x="-221297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475" name="Oval 7">
                  <a:extLst>
                    <a:ext uri="{FF2B5EF4-FFF2-40B4-BE49-F238E27FC236}">
                      <a16:creationId xmlns="" xmlns:a16="http://schemas.microsoft.com/office/drawing/2014/main" id="{11E2C93E-B0D6-4761-ADCE-F4DD352366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8756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476" name="Freeform 8">
                  <a:extLst>
                    <a:ext uri="{FF2B5EF4-FFF2-40B4-BE49-F238E27FC236}">
                      <a16:creationId xmlns="" xmlns:a16="http://schemas.microsoft.com/office/drawing/2014/main" id="{426BC44F-A0BA-4CC8-AF2C-61C8643FC6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12975" y="1136650"/>
                  <a:ext cx="838200" cy="1298575"/>
                </a:xfrm>
                <a:custGeom>
                  <a:avLst/>
                  <a:gdLst>
                    <a:gd name="T0" fmla="*/ 140 w 280"/>
                    <a:gd name="T1" fmla="*/ 0 h 434"/>
                    <a:gd name="T2" fmla="*/ 0 w 280"/>
                    <a:gd name="T3" fmla="*/ 280 h 434"/>
                    <a:gd name="T4" fmla="*/ 0 w 280"/>
                    <a:gd name="T5" fmla="*/ 294 h 434"/>
                    <a:gd name="T6" fmla="*/ 84 w 280"/>
                    <a:gd name="T7" fmla="*/ 294 h 434"/>
                    <a:gd name="T8" fmla="*/ 84 w 280"/>
                    <a:gd name="T9" fmla="*/ 434 h 434"/>
                    <a:gd name="T10" fmla="*/ 196 w 280"/>
                    <a:gd name="T11" fmla="*/ 434 h 434"/>
                    <a:gd name="T12" fmla="*/ 196 w 280"/>
                    <a:gd name="T13" fmla="*/ 294 h 434"/>
                    <a:gd name="T14" fmla="*/ 280 w 280"/>
                    <a:gd name="T15" fmla="*/ 294 h 434"/>
                    <a:gd name="T16" fmla="*/ 280 w 280"/>
                    <a:gd name="T17" fmla="*/ 280 h 434"/>
                    <a:gd name="T18" fmla="*/ 140 w 280"/>
                    <a:gd name="T19" fmla="*/ 0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0" h="434">
                      <a:moveTo>
                        <a:pt x="140" y="0"/>
                      </a:moveTo>
                      <a:cubicBezTo>
                        <a:pt x="37" y="0"/>
                        <a:pt x="0" y="151"/>
                        <a:pt x="0" y="280"/>
                      </a:cubicBezTo>
                      <a:cubicBezTo>
                        <a:pt x="0" y="294"/>
                        <a:pt x="0" y="294"/>
                        <a:pt x="0" y="294"/>
                      </a:cubicBezTo>
                      <a:cubicBezTo>
                        <a:pt x="84" y="294"/>
                        <a:pt x="84" y="294"/>
                        <a:pt x="84" y="294"/>
                      </a:cubicBezTo>
                      <a:cubicBezTo>
                        <a:pt x="84" y="434"/>
                        <a:pt x="84" y="434"/>
                        <a:pt x="84" y="434"/>
                      </a:cubicBezTo>
                      <a:cubicBezTo>
                        <a:pt x="196" y="434"/>
                        <a:pt x="196" y="434"/>
                        <a:pt x="196" y="434"/>
                      </a:cubicBezTo>
                      <a:cubicBezTo>
                        <a:pt x="196" y="294"/>
                        <a:pt x="196" y="294"/>
                        <a:pt x="196" y="294"/>
                      </a:cubicBezTo>
                      <a:cubicBezTo>
                        <a:pt x="280" y="294"/>
                        <a:pt x="280" y="294"/>
                        <a:pt x="280" y="294"/>
                      </a:cubicBezTo>
                      <a:cubicBezTo>
                        <a:pt x="280" y="280"/>
                        <a:pt x="280" y="280"/>
                        <a:pt x="280" y="280"/>
                      </a:cubicBezTo>
                      <a:cubicBezTo>
                        <a:pt x="280" y="151"/>
                        <a:pt x="243" y="0"/>
                        <a:pt x="1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grpSp>
            <p:nvGrpSpPr>
              <p:cNvPr id="1477" name="Group 1476">
                <a:extLst>
                  <a:ext uri="{FF2B5EF4-FFF2-40B4-BE49-F238E27FC236}">
                    <a16:creationId xmlns="" xmlns:a16="http://schemas.microsoft.com/office/drawing/2014/main" id="{05CFB93B-3686-48E8-AFBE-94F6FDDE6479}"/>
                  </a:ext>
                </a:extLst>
              </p:cNvPr>
              <p:cNvGrpSpPr/>
              <p:nvPr/>
            </p:nvGrpSpPr>
            <p:grpSpPr>
              <a:xfrm>
                <a:off x="10003368" y="2672598"/>
                <a:ext cx="136411" cy="313642"/>
                <a:chOff x="-221297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478" name="Oval 7">
                  <a:extLst>
                    <a:ext uri="{FF2B5EF4-FFF2-40B4-BE49-F238E27FC236}">
                      <a16:creationId xmlns="" xmlns:a16="http://schemas.microsoft.com/office/drawing/2014/main" id="{6E95DA78-BB8C-4762-A4D4-271D756E71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8756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479" name="Freeform 8">
                  <a:extLst>
                    <a:ext uri="{FF2B5EF4-FFF2-40B4-BE49-F238E27FC236}">
                      <a16:creationId xmlns="" xmlns:a16="http://schemas.microsoft.com/office/drawing/2014/main" id="{1CB88EB2-9552-451A-A7DE-6747E2DA6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12975" y="1136650"/>
                  <a:ext cx="838200" cy="1298575"/>
                </a:xfrm>
                <a:custGeom>
                  <a:avLst/>
                  <a:gdLst>
                    <a:gd name="T0" fmla="*/ 140 w 280"/>
                    <a:gd name="T1" fmla="*/ 0 h 434"/>
                    <a:gd name="T2" fmla="*/ 0 w 280"/>
                    <a:gd name="T3" fmla="*/ 280 h 434"/>
                    <a:gd name="T4" fmla="*/ 0 w 280"/>
                    <a:gd name="T5" fmla="*/ 294 h 434"/>
                    <a:gd name="T6" fmla="*/ 84 w 280"/>
                    <a:gd name="T7" fmla="*/ 294 h 434"/>
                    <a:gd name="T8" fmla="*/ 84 w 280"/>
                    <a:gd name="T9" fmla="*/ 434 h 434"/>
                    <a:gd name="T10" fmla="*/ 196 w 280"/>
                    <a:gd name="T11" fmla="*/ 434 h 434"/>
                    <a:gd name="T12" fmla="*/ 196 w 280"/>
                    <a:gd name="T13" fmla="*/ 294 h 434"/>
                    <a:gd name="T14" fmla="*/ 280 w 280"/>
                    <a:gd name="T15" fmla="*/ 294 h 434"/>
                    <a:gd name="T16" fmla="*/ 280 w 280"/>
                    <a:gd name="T17" fmla="*/ 280 h 434"/>
                    <a:gd name="T18" fmla="*/ 140 w 280"/>
                    <a:gd name="T19" fmla="*/ 0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0" h="434">
                      <a:moveTo>
                        <a:pt x="140" y="0"/>
                      </a:moveTo>
                      <a:cubicBezTo>
                        <a:pt x="37" y="0"/>
                        <a:pt x="0" y="151"/>
                        <a:pt x="0" y="280"/>
                      </a:cubicBezTo>
                      <a:cubicBezTo>
                        <a:pt x="0" y="294"/>
                        <a:pt x="0" y="294"/>
                        <a:pt x="0" y="294"/>
                      </a:cubicBezTo>
                      <a:cubicBezTo>
                        <a:pt x="84" y="294"/>
                        <a:pt x="84" y="294"/>
                        <a:pt x="84" y="294"/>
                      </a:cubicBezTo>
                      <a:cubicBezTo>
                        <a:pt x="84" y="434"/>
                        <a:pt x="84" y="434"/>
                        <a:pt x="84" y="434"/>
                      </a:cubicBezTo>
                      <a:cubicBezTo>
                        <a:pt x="196" y="434"/>
                        <a:pt x="196" y="434"/>
                        <a:pt x="196" y="434"/>
                      </a:cubicBezTo>
                      <a:cubicBezTo>
                        <a:pt x="196" y="294"/>
                        <a:pt x="196" y="294"/>
                        <a:pt x="196" y="294"/>
                      </a:cubicBezTo>
                      <a:cubicBezTo>
                        <a:pt x="280" y="294"/>
                        <a:pt x="280" y="294"/>
                        <a:pt x="280" y="294"/>
                      </a:cubicBezTo>
                      <a:cubicBezTo>
                        <a:pt x="280" y="280"/>
                        <a:pt x="280" y="280"/>
                        <a:pt x="280" y="280"/>
                      </a:cubicBezTo>
                      <a:cubicBezTo>
                        <a:pt x="280" y="151"/>
                        <a:pt x="243" y="0"/>
                        <a:pt x="1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grpSp>
            <p:nvGrpSpPr>
              <p:cNvPr id="1480" name="Group 1479">
                <a:extLst>
                  <a:ext uri="{FF2B5EF4-FFF2-40B4-BE49-F238E27FC236}">
                    <a16:creationId xmlns="" xmlns:a16="http://schemas.microsoft.com/office/drawing/2014/main" id="{3C0F7259-0E9A-4D36-A33C-F3199E5ED6AA}"/>
                  </a:ext>
                </a:extLst>
              </p:cNvPr>
              <p:cNvGrpSpPr/>
              <p:nvPr/>
            </p:nvGrpSpPr>
            <p:grpSpPr>
              <a:xfrm>
                <a:off x="10201159" y="2672598"/>
                <a:ext cx="136411" cy="313642"/>
                <a:chOff x="-221297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481" name="Oval 7">
                  <a:extLst>
                    <a:ext uri="{FF2B5EF4-FFF2-40B4-BE49-F238E27FC236}">
                      <a16:creationId xmlns="" xmlns:a16="http://schemas.microsoft.com/office/drawing/2014/main" id="{FDE600F6-1E6C-4489-869D-7CDACE1885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8756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482" name="Freeform 8">
                  <a:extLst>
                    <a:ext uri="{FF2B5EF4-FFF2-40B4-BE49-F238E27FC236}">
                      <a16:creationId xmlns="" xmlns:a16="http://schemas.microsoft.com/office/drawing/2014/main" id="{944BA48F-1647-4DAB-949C-769E4BD696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12975" y="1136650"/>
                  <a:ext cx="838200" cy="1298575"/>
                </a:xfrm>
                <a:custGeom>
                  <a:avLst/>
                  <a:gdLst>
                    <a:gd name="T0" fmla="*/ 140 w 280"/>
                    <a:gd name="T1" fmla="*/ 0 h 434"/>
                    <a:gd name="T2" fmla="*/ 0 w 280"/>
                    <a:gd name="T3" fmla="*/ 280 h 434"/>
                    <a:gd name="T4" fmla="*/ 0 w 280"/>
                    <a:gd name="T5" fmla="*/ 294 h 434"/>
                    <a:gd name="T6" fmla="*/ 84 w 280"/>
                    <a:gd name="T7" fmla="*/ 294 h 434"/>
                    <a:gd name="T8" fmla="*/ 84 w 280"/>
                    <a:gd name="T9" fmla="*/ 434 h 434"/>
                    <a:gd name="T10" fmla="*/ 196 w 280"/>
                    <a:gd name="T11" fmla="*/ 434 h 434"/>
                    <a:gd name="T12" fmla="*/ 196 w 280"/>
                    <a:gd name="T13" fmla="*/ 294 h 434"/>
                    <a:gd name="T14" fmla="*/ 280 w 280"/>
                    <a:gd name="T15" fmla="*/ 294 h 434"/>
                    <a:gd name="T16" fmla="*/ 280 w 280"/>
                    <a:gd name="T17" fmla="*/ 280 h 434"/>
                    <a:gd name="T18" fmla="*/ 140 w 280"/>
                    <a:gd name="T19" fmla="*/ 0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0" h="434">
                      <a:moveTo>
                        <a:pt x="140" y="0"/>
                      </a:moveTo>
                      <a:cubicBezTo>
                        <a:pt x="37" y="0"/>
                        <a:pt x="0" y="151"/>
                        <a:pt x="0" y="280"/>
                      </a:cubicBezTo>
                      <a:cubicBezTo>
                        <a:pt x="0" y="294"/>
                        <a:pt x="0" y="294"/>
                        <a:pt x="0" y="294"/>
                      </a:cubicBezTo>
                      <a:cubicBezTo>
                        <a:pt x="84" y="294"/>
                        <a:pt x="84" y="294"/>
                        <a:pt x="84" y="294"/>
                      </a:cubicBezTo>
                      <a:cubicBezTo>
                        <a:pt x="84" y="434"/>
                        <a:pt x="84" y="434"/>
                        <a:pt x="84" y="434"/>
                      </a:cubicBezTo>
                      <a:cubicBezTo>
                        <a:pt x="196" y="434"/>
                        <a:pt x="196" y="434"/>
                        <a:pt x="196" y="434"/>
                      </a:cubicBezTo>
                      <a:cubicBezTo>
                        <a:pt x="196" y="294"/>
                        <a:pt x="196" y="294"/>
                        <a:pt x="196" y="294"/>
                      </a:cubicBezTo>
                      <a:cubicBezTo>
                        <a:pt x="280" y="294"/>
                        <a:pt x="280" y="294"/>
                        <a:pt x="280" y="294"/>
                      </a:cubicBezTo>
                      <a:cubicBezTo>
                        <a:pt x="280" y="280"/>
                        <a:pt x="280" y="280"/>
                        <a:pt x="280" y="280"/>
                      </a:cubicBezTo>
                      <a:cubicBezTo>
                        <a:pt x="280" y="151"/>
                        <a:pt x="243" y="0"/>
                        <a:pt x="1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grpSp>
            <p:nvGrpSpPr>
              <p:cNvPr id="1483" name="Group 1482">
                <a:extLst>
                  <a:ext uri="{FF2B5EF4-FFF2-40B4-BE49-F238E27FC236}">
                    <a16:creationId xmlns="" xmlns:a16="http://schemas.microsoft.com/office/drawing/2014/main" id="{BC192D4B-8F3C-4919-8D41-9E81D1AE6D7A}"/>
                  </a:ext>
                </a:extLst>
              </p:cNvPr>
              <p:cNvGrpSpPr/>
              <p:nvPr/>
            </p:nvGrpSpPr>
            <p:grpSpPr>
              <a:xfrm>
                <a:off x="10398950" y="2672598"/>
                <a:ext cx="136411" cy="313642"/>
                <a:chOff x="-221297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484" name="Oval 7">
                  <a:extLst>
                    <a:ext uri="{FF2B5EF4-FFF2-40B4-BE49-F238E27FC236}">
                      <a16:creationId xmlns="" xmlns:a16="http://schemas.microsoft.com/office/drawing/2014/main" id="{E23D459D-F662-4AF6-BC97-5F66FA9DAF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8756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485" name="Freeform 8">
                  <a:extLst>
                    <a:ext uri="{FF2B5EF4-FFF2-40B4-BE49-F238E27FC236}">
                      <a16:creationId xmlns="" xmlns:a16="http://schemas.microsoft.com/office/drawing/2014/main" id="{BBBE7A1F-AAF9-4128-A945-25B89A6BF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12975" y="1136650"/>
                  <a:ext cx="838200" cy="1298575"/>
                </a:xfrm>
                <a:custGeom>
                  <a:avLst/>
                  <a:gdLst>
                    <a:gd name="T0" fmla="*/ 140 w 280"/>
                    <a:gd name="T1" fmla="*/ 0 h 434"/>
                    <a:gd name="T2" fmla="*/ 0 w 280"/>
                    <a:gd name="T3" fmla="*/ 280 h 434"/>
                    <a:gd name="T4" fmla="*/ 0 w 280"/>
                    <a:gd name="T5" fmla="*/ 294 h 434"/>
                    <a:gd name="T6" fmla="*/ 84 w 280"/>
                    <a:gd name="T7" fmla="*/ 294 h 434"/>
                    <a:gd name="T8" fmla="*/ 84 w 280"/>
                    <a:gd name="T9" fmla="*/ 434 h 434"/>
                    <a:gd name="T10" fmla="*/ 196 w 280"/>
                    <a:gd name="T11" fmla="*/ 434 h 434"/>
                    <a:gd name="T12" fmla="*/ 196 w 280"/>
                    <a:gd name="T13" fmla="*/ 294 h 434"/>
                    <a:gd name="T14" fmla="*/ 280 w 280"/>
                    <a:gd name="T15" fmla="*/ 294 h 434"/>
                    <a:gd name="T16" fmla="*/ 280 w 280"/>
                    <a:gd name="T17" fmla="*/ 280 h 434"/>
                    <a:gd name="T18" fmla="*/ 140 w 280"/>
                    <a:gd name="T19" fmla="*/ 0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0" h="434">
                      <a:moveTo>
                        <a:pt x="140" y="0"/>
                      </a:moveTo>
                      <a:cubicBezTo>
                        <a:pt x="37" y="0"/>
                        <a:pt x="0" y="151"/>
                        <a:pt x="0" y="280"/>
                      </a:cubicBezTo>
                      <a:cubicBezTo>
                        <a:pt x="0" y="294"/>
                        <a:pt x="0" y="294"/>
                        <a:pt x="0" y="294"/>
                      </a:cubicBezTo>
                      <a:cubicBezTo>
                        <a:pt x="84" y="294"/>
                        <a:pt x="84" y="294"/>
                        <a:pt x="84" y="294"/>
                      </a:cubicBezTo>
                      <a:cubicBezTo>
                        <a:pt x="84" y="434"/>
                        <a:pt x="84" y="434"/>
                        <a:pt x="84" y="434"/>
                      </a:cubicBezTo>
                      <a:cubicBezTo>
                        <a:pt x="196" y="434"/>
                        <a:pt x="196" y="434"/>
                        <a:pt x="196" y="434"/>
                      </a:cubicBezTo>
                      <a:cubicBezTo>
                        <a:pt x="196" y="294"/>
                        <a:pt x="196" y="294"/>
                        <a:pt x="196" y="294"/>
                      </a:cubicBezTo>
                      <a:cubicBezTo>
                        <a:pt x="280" y="294"/>
                        <a:pt x="280" y="294"/>
                        <a:pt x="280" y="294"/>
                      </a:cubicBezTo>
                      <a:cubicBezTo>
                        <a:pt x="280" y="280"/>
                        <a:pt x="280" y="280"/>
                        <a:pt x="280" y="280"/>
                      </a:cubicBezTo>
                      <a:cubicBezTo>
                        <a:pt x="280" y="151"/>
                        <a:pt x="243" y="0"/>
                        <a:pt x="14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</p:grpSp>
      </p:grpSp>
      <p:grpSp>
        <p:nvGrpSpPr>
          <p:cNvPr id="53" name="Group 52">
            <a:extLst>
              <a:ext uri="{FF2B5EF4-FFF2-40B4-BE49-F238E27FC236}">
                <a16:creationId xmlns="" xmlns:a16="http://schemas.microsoft.com/office/drawing/2014/main" id="{171AD674-2E60-444C-8CDF-EBDBBBEAFF01}"/>
              </a:ext>
            </a:extLst>
          </p:cNvPr>
          <p:cNvGrpSpPr/>
          <p:nvPr/>
        </p:nvGrpSpPr>
        <p:grpSpPr>
          <a:xfrm>
            <a:off x="7958046" y="4751811"/>
            <a:ext cx="3630361" cy="1112981"/>
            <a:chOff x="8529170" y="4066613"/>
            <a:chExt cx="3299198" cy="1011454"/>
          </a:xfrm>
        </p:grpSpPr>
        <p:grpSp>
          <p:nvGrpSpPr>
            <p:cNvPr id="1496" name="Group 1495">
              <a:extLst>
                <a:ext uri="{FF2B5EF4-FFF2-40B4-BE49-F238E27FC236}">
                  <a16:creationId xmlns="" xmlns:a16="http://schemas.microsoft.com/office/drawing/2014/main" id="{87EAB30C-9AB0-4199-A976-F0AEBBA10FFB}"/>
                </a:ext>
              </a:extLst>
            </p:cNvPr>
            <p:cNvGrpSpPr/>
            <p:nvPr/>
          </p:nvGrpSpPr>
          <p:grpSpPr>
            <a:xfrm>
              <a:off x="8529170" y="4126897"/>
              <a:ext cx="943958" cy="943958"/>
              <a:chOff x="9194800" y="1638300"/>
              <a:chExt cx="990600" cy="990600"/>
            </a:xfrm>
          </p:grpSpPr>
          <p:sp>
            <p:nvSpPr>
              <p:cNvPr id="1525" name="Oval 1524">
                <a:extLst>
                  <a:ext uri="{FF2B5EF4-FFF2-40B4-BE49-F238E27FC236}">
                    <a16:creationId xmlns="" xmlns:a16="http://schemas.microsoft.com/office/drawing/2014/main" id="{451F98E7-80EB-4E56-B873-DA1E54D1FE72}"/>
                  </a:ext>
                </a:extLst>
              </p:cNvPr>
              <p:cNvSpPr/>
              <p:nvPr/>
            </p:nvSpPr>
            <p:spPr>
              <a:xfrm>
                <a:off x="9194800" y="1638300"/>
                <a:ext cx="990600" cy="9906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6" name="Arc 1525">
                <a:extLst>
                  <a:ext uri="{FF2B5EF4-FFF2-40B4-BE49-F238E27FC236}">
                    <a16:creationId xmlns="" xmlns:a16="http://schemas.microsoft.com/office/drawing/2014/main" id="{6452180D-C478-4684-BF3E-9E2BD7639E2F}"/>
                  </a:ext>
                </a:extLst>
              </p:cNvPr>
              <p:cNvSpPr/>
              <p:nvPr/>
            </p:nvSpPr>
            <p:spPr>
              <a:xfrm>
                <a:off x="9335602" y="1779102"/>
                <a:ext cx="708997" cy="708997"/>
              </a:xfrm>
              <a:prstGeom prst="arc">
                <a:avLst>
                  <a:gd name="adj1" fmla="val 16200000"/>
                  <a:gd name="adj2" fmla="val 8322277"/>
                </a:avLst>
              </a:prstGeom>
              <a:ln w="127000" cap="rnd">
                <a:solidFill>
                  <a:srgbClr val="0CC3D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7" name="Oval 1526">
                <a:extLst>
                  <a:ext uri="{FF2B5EF4-FFF2-40B4-BE49-F238E27FC236}">
                    <a16:creationId xmlns="" xmlns:a16="http://schemas.microsoft.com/office/drawing/2014/main" id="{523C3A68-D659-43CA-A545-0E5FE8B2C071}"/>
                  </a:ext>
                </a:extLst>
              </p:cNvPr>
              <p:cNvSpPr/>
              <p:nvPr/>
            </p:nvSpPr>
            <p:spPr>
              <a:xfrm>
                <a:off x="9383983" y="1827483"/>
                <a:ext cx="612234" cy="6122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b="1" dirty="0">
                    <a:solidFill>
                      <a:srgbClr val="0CC3D1"/>
                    </a:solidFill>
                  </a:rPr>
                  <a:t>70</a:t>
                </a:r>
                <a:endParaRPr lang="en-US" b="1" dirty="0">
                  <a:solidFill>
                    <a:srgbClr val="0CC3D1"/>
                  </a:solidFill>
                </a:endParaRPr>
              </a:p>
            </p:txBody>
          </p:sp>
        </p:grpSp>
        <p:sp>
          <p:nvSpPr>
            <p:cNvPr id="1498" name="TextBox 1497">
              <a:extLst>
                <a:ext uri="{FF2B5EF4-FFF2-40B4-BE49-F238E27FC236}">
                  <a16:creationId xmlns="" xmlns:a16="http://schemas.microsoft.com/office/drawing/2014/main" id="{FA5D790A-CE78-4E72-A3C2-573BE63CB69E}"/>
                </a:ext>
              </a:extLst>
            </p:cNvPr>
            <p:cNvSpPr txBox="1"/>
            <p:nvPr/>
          </p:nvSpPr>
          <p:spPr>
            <a:xfrm>
              <a:off x="9598141" y="4451067"/>
              <a:ext cx="1978361" cy="22376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600" b="1" dirty="0"/>
                <a:t>Lorem ipsum dummy text</a:t>
              </a:r>
            </a:p>
          </p:txBody>
        </p:sp>
        <p:sp>
          <p:nvSpPr>
            <p:cNvPr id="1499" name="TextBox 1498">
              <a:extLst>
                <a:ext uri="{FF2B5EF4-FFF2-40B4-BE49-F238E27FC236}">
                  <a16:creationId xmlns="" xmlns:a16="http://schemas.microsoft.com/office/drawing/2014/main" id="{2AD7F4E4-EDA5-4B88-8900-5D20CB8ACAA5}"/>
                </a:ext>
              </a:extLst>
            </p:cNvPr>
            <p:cNvSpPr txBox="1"/>
            <p:nvPr/>
          </p:nvSpPr>
          <p:spPr>
            <a:xfrm>
              <a:off x="9598141" y="4735200"/>
              <a:ext cx="2230227" cy="3428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200" dirty="0">
                  <a:cs typeface="Calibri Light" panose="020F0302020204030204" pitchFamily="34" charset="0"/>
                </a:rPr>
                <a:t>There are many variations of passages of Lorem Ipsum available, but the</a:t>
              </a:r>
            </a:p>
          </p:txBody>
        </p:sp>
        <p:grpSp>
          <p:nvGrpSpPr>
            <p:cNvPr id="1528" name="Group 1527">
              <a:extLst>
                <a:ext uri="{FF2B5EF4-FFF2-40B4-BE49-F238E27FC236}">
                  <a16:creationId xmlns="" xmlns:a16="http://schemas.microsoft.com/office/drawing/2014/main" id="{6220611D-98FE-4E0E-872F-EDCA541650CC}"/>
                </a:ext>
              </a:extLst>
            </p:cNvPr>
            <p:cNvGrpSpPr/>
            <p:nvPr/>
          </p:nvGrpSpPr>
          <p:grpSpPr>
            <a:xfrm>
              <a:off x="9607300" y="4066613"/>
              <a:ext cx="1323580" cy="313642"/>
              <a:chOff x="9607300" y="1422711"/>
              <a:chExt cx="1323580" cy="313642"/>
            </a:xfrm>
          </p:grpSpPr>
          <p:grpSp>
            <p:nvGrpSpPr>
              <p:cNvPr id="1529" name="Group 1528">
                <a:extLst>
                  <a:ext uri="{FF2B5EF4-FFF2-40B4-BE49-F238E27FC236}">
                    <a16:creationId xmlns="" xmlns:a16="http://schemas.microsoft.com/office/drawing/2014/main" id="{12829B6F-ED3A-4CFA-B081-A9C5B5C3ED98}"/>
                  </a:ext>
                </a:extLst>
              </p:cNvPr>
              <p:cNvGrpSpPr/>
              <p:nvPr/>
            </p:nvGrpSpPr>
            <p:grpSpPr>
              <a:xfrm>
                <a:off x="9607300" y="1422711"/>
                <a:ext cx="136411" cy="313642"/>
                <a:chOff x="-103822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548" name="Oval 5">
                  <a:extLst>
                    <a:ext uri="{FF2B5EF4-FFF2-40B4-BE49-F238E27FC236}">
                      <a16:creationId xmlns="" xmlns:a16="http://schemas.microsoft.com/office/drawing/2014/main" id="{8AC0A420-13D6-47F0-92D0-98E3763C75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1281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549" name="Freeform 6">
                  <a:extLst>
                    <a:ext uri="{FF2B5EF4-FFF2-40B4-BE49-F238E27FC236}">
                      <a16:creationId xmlns="" xmlns:a16="http://schemas.microsoft.com/office/drawing/2014/main" id="{8B083356-0BD8-480D-9713-CFEF4B0C3C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38225" y="1177925"/>
                  <a:ext cx="838200" cy="1257300"/>
                </a:xfrm>
                <a:custGeom>
                  <a:avLst/>
                  <a:gdLst>
                    <a:gd name="T0" fmla="*/ 0 w 280"/>
                    <a:gd name="T1" fmla="*/ 0 h 420"/>
                    <a:gd name="T2" fmla="*/ 0 w 280"/>
                    <a:gd name="T3" fmla="*/ 14 h 420"/>
                    <a:gd name="T4" fmla="*/ 84 w 280"/>
                    <a:gd name="T5" fmla="*/ 232 h 420"/>
                    <a:gd name="T6" fmla="*/ 84 w 280"/>
                    <a:gd name="T7" fmla="*/ 420 h 420"/>
                    <a:gd name="T8" fmla="*/ 196 w 280"/>
                    <a:gd name="T9" fmla="*/ 420 h 420"/>
                    <a:gd name="T10" fmla="*/ 196 w 280"/>
                    <a:gd name="T11" fmla="*/ 232 h 420"/>
                    <a:gd name="T12" fmla="*/ 280 w 280"/>
                    <a:gd name="T13" fmla="*/ 14 h 420"/>
                    <a:gd name="T14" fmla="*/ 280 w 280"/>
                    <a:gd name="T15" fmla="*/ 0 h 420"/>
                    <a:gd name="T16" fmla="*/ 0 w 280"/>
                    <a:gd name="T17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0" h="420">
                      <a:moveTo>
                        <a:pt x="0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6"/>
                        <a:pt x="27" y="197"/>
                        <a:pt x="84" y="232"/>
                      </a:cubicBezTo>
                      <a:cubicBezTo>
                        <a:pt x="84" y="420"/>
                        <a:pt x="84" y="420"/>
                        <a:pt x="84" y="420"/>
                      </a:cubicBezTo>
                      <a:cubicBezTo>
                        <a:pt x="196" y="420"/>
                        <a:pt x="196" y="420"/>
                        <a:pt x="196" y="420"/>
                      </a:cubicBezTo>
                      <a:cubicBezTo>
                        <a:pt x="196" y="232"/>
                        <a:pt x="196" y="232"/>
                        <a:pt x="196" y="232"/>
                      </a:cubicBezTo>
                      <a:cubicBezTo>
                        <a:pt x="253" y="198"/>
                        <a:pt x="280" y="126"/>
                        <a:pt x="280" y="14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grpSp>
            <p:nvGrpSpPr>
              <p:cNvPr id="1530" name="Group 1529">
                <a:extLst>
                  <a:ext uri="{FF2B5EF4-FFF2-40B4-BE49-F238E27FC236}">
                    <a16:creationId xmlns="" xmlns:a16="http://schemas.microsoft.com/office/drawing/2014/main" id="{490097A1-5AAD-4913-BE2C-B8C6DA97EBFE}"/>
                  </a:ext>
                </a:extLst>
              </p:cNvPr>
              <p:cNvGrpSpPr/>
              <p:nvPr/>
            </p:nvGrpSpPr>
            <p:grpSpPr>
              <a:xfrm>
                <a:off x="9805162" y="1422711"/>
                <a:ext cx="136411" cy="313642"/>
                <a:chOff x="-103822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546" name="Oval 5">
                  <a:extLst>
                    <a:ext uri="{FF2B5EF4-FFF2-40B4-BE49-F238E27FC236}">
                      <a16:creationId xmlns="" xmlns:a16="http://schemas.microsoft.com/office/drawing/2014/main" id="{82ABE797-5D5B-4734-94E4-4C7F3DCECE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1281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547" name="Freeform 6">
                  <a:extLst>
                    <a:ext uri="{FF2B5EF4-FFF2-40B4-BE49-F238E27FC236}">
                      <a16:creationId xmlns="" xmlns:a16="http://schemas.microsoft.com/office/drawing/2014/main" id="{D996C1BD-2D61-43F4-A08F-1C75E3D6DE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38225" y="1177925"/>
                  <a:ext cx="838200" cy="1257300"/>
                </a:xfrm>
                <a:custGeom>
                  <a:avLst/>
                  <a:gdLst>
                    <a:gd name="T0" fmla="*/ 0 w 280"/>
                    <a:gd name="T1" fmla="*/ 0 h 420"/>
                    <a:gd name="T2" fmla="*/ 0 w 280"/>
                    <a:gd name="T3" fmla="*/ 14 h 420"/>
                    <a:gd name="T4" fmla="*/ 84 w 280"/>
                    <a:gd name="T5" fmla="*/ 232 h 420"/>
                    <a:gd name="T6" fmla="*/ 84 w 280"/>
                    <a:gd name="T7" fmla="*/ 420 h 420"/>
                    <a:gd name="T8" fmla="*/ 196 w 280"/>
                    <a:gd name="T9" fmla="*/ 420 h 420"/>
                    <a:gd name="T10" fmla="*/ 196 w 280"/>
                    <a:gd name="T11" fmla="*/ 232 h 420"/>
                    <a:gd name="T12" fmla="*/ 280 w 280"/>
                    <a:gd name="T13" fmla="*/ 14 h 420"/>
                    <a:gd name="T14" fmla="*/ 280 w 280"/>
                    <a:gd name="T15" fmla="*/ 0 h 420"/>
                    <a:gd name="T16" fmla="*/ 0 w 280"/>
                    <a:gd name="T17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0" h="420">
                      <a:moveTo>
                        <a:pt x="0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6"/>
                        <a:pt x="27" y="197"/>
                        <a:pt x="84" y="232"/>
                      </a:cubicBezTo>
                      <a:cubicBezTo>
                        <a:pt x="84" y="420"/>
                        <a:pt x="84" y="420"/>
                        <a:pt x="84" y="420"/>
                      </a:cubicBezTo>
                      <a:cubicBezTo>
                        <a:pt x="196" y="420"/>
                        <a:pt x="196" y="420"/>
                        <a:pt x="196" y="420"/>
                      </a:cubicBezTo>
                      <a:cubicBezTo>
                        <a:pt x="196" y="232"/>
                        <a:pt x="196" y="232"/>
                        <a:pt x="196" y="232"/>
                      </a:cubicBezTo>
                      <a:cubicBezTo>
                        <a:pt x="253" y="198"/>
                        <a:pt x="280" y="126"/>
                        <a:pt x="280" y="14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grpSp>
            <p:nvGrpSpPr>
              <p:cNvPr id="1531" name="Group 1530">
                <a:extLst>
                  <a:ext uri="{FF2B5EF4-FFF2-40B4-BE49-F238E27FC236}">
                    <a16:creationId xmlns="" xmlns:a16="http://schemas.microsoft.com/office/drawing/2014/main" id="{6CA8A1AC-9AD9-47A0-AAEF-446FBAEA3D76}"/>
                  </a:ext>
                </a:extLst>
              </p:cNvPr>
              <p:cNvGrpSpPr/>
              <p:nvPr/>
            </p:nvGrpSpPr>
            <p:grpSpPr>
              <a:xfrm>
                <a:off x="10003024" y="1422711"/>
                <a:ext cx="136411" cy="313642"/>
                <a:chOff x="-103822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544" name="Oval 5">
                  <a:extLst>
                    <a:ext uri="{FF2B5EF4-FFF2-40B4-BE49-F238E27FC236}">
                      <a16:creationId xmlns="" xmlns:a16="http://schemas.microsoft.com/office/drawing/2014/main" id="{C0D8F4B6-427D-4CF3-97E1-53E67AD473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1281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545" name="Freeform 6">
                  <a:extLst>
                    <a:ext uri="{FF2B5EF4-FFF2-40B4-BE49-F238E27FC236}">
                      <a16:creationId xmlns="" xmlns:a16="http://schemas.microsoft.com/office/drawing/2014/main" id="{D3627CD3-A8D8-487A-B23B-DEBD1D7A36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38225" y="1177925"/>
                  <a:ext cx="838200" cy="1257300"/>
                </a:xfrm>
                <a:custGeom>
                  <a:avLst/>
                  <a:gdLst>
                    <a:gd name="T0" fmla="*/ 0 w 280"/>
                    <a:gd name="T1" fmla="*/ 0 h 420"/>
                    <a:gd name="T2" fmla="*/ 0 w 280"/>
                    <a:gd name="T3" fmla="*/ 14 h 420"/>
                    <a:gd name="T4" fmla="*/ 84 w 280"/>
                    <a:gd name="T5" fmla="*/ 232 h 420"/>
                    <a:gd name="T6" fmla="*/ 84 w 280"/>
                    <a:gd name="T7" fmla="*/ 420 h 420"/>
                    <a:gd name="T8" fmla="*/ 196 w 280"/>
                    <a:gd name="T9" fmla="*/ 420 h 420"/>
                    <a:gd name="T10" fmla="*/ 196 w 280"/>
                    <a:gd name="T11" fmla="*/ 232 h 420"/>
                    <a:gd name="T12" fmla="*/ 280 w 280"/>
                    <a:gd name="T13" fmla="*/ 14 h 420"/>
                    <a:gd name="T14" fmla="*/ 280 w 280"/>
                    <a:gd name="T15" fmla="*/ 0 h 420"/>
                    <a:gd name="T16" fmla="*/ 0 w 280"/>
                    <a:gd name="T17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0" h="420">
                      <a:moveTo>
                        <a:pt x="0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6"/>
                        <a:pt x="27" y="197"/>
                        <a:pt x="84" y="232"/>
                      </a:cubicBezTo>
                      <a:cubicBezTo>
                        <a:pt x="84" y="420"/>
                        <a:pt x="84" y="420"/>
                        <a:pt x="84" y="420"/>
                      </a:cubicBezTo>
                      <a:cubicBezTo>
                        <a:pt x="196" y="420"/>
                        <a:pt x="196" y="420"/>
                        <a:pt x="196" y="420"/>
                      </a:cubicBezTo>
                      <a:cubicBezTo>
                        <a:pt x="196" y="232"/>
                        <a:pt x="196" y="232"/>
                        <a:pt x="196" y="232"/>
                      </a:cubicBezTo>
                      <a:cubicBezTo>
                        <a:pt x="253" y="198"/>
                        <a:pt x="280" y="126"/>
                        <a:pt x="280" y="14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grpSp>
            <p:nvGrpSpPr>
              <p:cNvPr id="1532" name="Group 1531">
                <a:extLst>
                  <a:ext uri="{FF2B5EF4-FFF2-40B4-BE49-F238E27FC236}">
                    <a16:creationId xmlns="" xmlns:a16="http://schemas.microsoft.com/office/drawing/2014/main" id="{C62EDD28-16B8-4630-8138-254A2C23A343}"/>
                  </a:ext>
                </a:extLst>
              </p:cNvPr>
              <p:cNvGrpSpPr/>
              <p:nvPr/>
            </p:nvGrpSpPr>
            <p:grpSpPr>
              <a:xfrm>
                <a:off x="10200886" y="1422711"/>
                <a:ext cx="136411" cy="313642"/>
                <a:chOff x="-103822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542" name="Oval 5">
                  <a:extLst>
                    <a:ext uri="{FF2B5EF4-FFF2-40B4-BE49-F238E27FC236}">
                      <a16:creationId xmlns="" xmlns:a16="http://schemas.microsoft.com/office/drawing/2014/main" id="{E8BD0A04-EFBF-4E05-BB25-6B3FA37059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1281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543" name="Freeform 6">
                  <a:extLst>
                    <a:ext uri="{FF2B5EF4-FFF2-40B4-BE49-F238E27FC236}">
                      <a16:creationId xmlns="" xmlns:a16="http://schemas.microsoft.com/office/drawing/2014/main" id="{A8C8270B-EE11-4BCB-B181-312F1C160E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38225" y="1177925"/>
                  <a:ext cx="838200" cy="1257300"/>
                </a:xfrm>
                <a:custGeom>
                  <a:avLst/>
                  <a:gdLst>
                    <a:gd name="T0" fmla="*/ 0 w 280"/>
                    <a:gd name="T1" fmla="*/ 0 h 420"/>
                    <a:gd name="T2" fmla="*/ 0 w 280"/>
                    <a:gd name="T3" fmla="*/ 14 h 420"/>
                    <a:gd name="T4" fmla="*/ 84 w 280"/>
                    <a:gd name="T5" fmla="*/ 232 h 420"/>
                    <a:gd name="T6" fmla="*/ 84 w 280"/>
                    <a:gd name="T7" fmla="*/ 420 h 420"/>
                    <a:gd name="T8" fmla="*/ 196 w 280"/>
                    <a:gd name="T9" fmla="*/ 420 h 420"/>
                    <a:gd name="T10" fmla="*/ 196 w 280"/>
                    <a:gd name="T11" fmla="*/ 232 h 420"/>
                    <a:gd name="T12" fmla="*/ 280 w 280"/>
                    <a:gd name="T13" fmla="*/ 14 h 420"/>
                    <a:gd name="T14" fmla="*/ 280 w 280"/>
                    <a:gd name="T15" fmla="*/ 0 h 420"/>
                    <a:gd name="T16" fmla="*/ 0 w 280"/>
                    <a:gd name="T17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0" h="420">
                      <a:moveTo>
                        <a:pt x="0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6"/>
                        <a:pt x="27" y="197"/>
                        <a:pt x="84" y="232"/>
                      </a:cubicBezTo>
                      <a:cubicBezTo>
                        <a:pt x="84" y="420"/>
                        <a:pt x="84" y="420"/>
                        <a:pt x="84" y="420"/>
                      </a:cubicBezTo>
                      <a:cubicBezTo>
                        <a:pt x="196" y="420"/>
                        <a:pt x="196" y="420"/>
                        <a:pt x="196" y="420"/>
                      </a:cubicBezTo>
                      <a:cubicBezTo>
                        <a:pt x="196" y="232"/>
                        <a:pt x="196" y="232"/>
                        <a:pt x="196" y="232"/>
                      </a:cubicBezTo>
                      <a:cubicBezTo>
                        <a:pt x="253" y="198"/>
                        <a:pt x="280" y="126"/>
                        <a:pt x="280" y="14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grpSp>
            <p:nvGrpSpPr>
              <p:cNvPr id="1533" name="Group 1532">
                <a:extLst>
                  <a:ext uri="{FF2B5EF4-FFF2-40B4-BE49-F238E27FC236}">
                    <a16:creationId xmlns="" xmlns:a16="http://schemas.microsoft.com/office/drawing/2014/main" id="{CC2BC875-7FE4-4173-BCD1-77DAF51BD743}"/>
                  </a:ext>
                </a:extLst>
              </p:cNvPr>
              <p:cNvGrpSpPr/>
              <p:nvPr/>
            </p:nvGrpSpPr>
            <p:grpSpPr>
              <a:xfrm>
                <a:off x="10398748" y="1422711"/>
                <a:ext cx="136411" cy="313642"/>
                <a:chOff x="-103822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540" name="Oval 5">
                  <a:extLst>
                    <a:ext uri="{FF2B5EF4-FFF2-40B4-BE49-F238E27FC236}">
                      <a16:creationId xmlns="" xmlns:a16="http://schemas.microsoft.com/office/drawing/2014/main" id="{5F32768D-CE27-4EF3-B4BF-8D0E63B891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1281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541" name="Freeform 6">
                  <a:extLst>
                    <a:ext uri="{FF2B5EF4-FFF2-40B4-BE49-F238E27FC236}">
                      <a16:creationId xmlns="" xmlns:a16="http://schemas.microsoft.com/office/drawing/2014/main" id="{AB57F8C5-6120-4EEC-BBAA-D5A4587B6C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38225" y="1177925"/>
                  <a:ext cx="838200" cy="1257300"/>
                </a:xfrm>
                <a:custGeom>
                  <a:avLst/>
                  <a:gdLst>
                    <a:gd name="T0" fmla="*/ 0 w 280"/>
                    <a:gd name="T1" fmla="*/ 0 h 420"/>
                    <a:gd name="T2" fmla="*/ 0 w 280"/>
                    <a:gd name="T3" fmla="*/ 14 h 420"/>
                    <a:gd name="T4" fmla="*/ 84 w 280"/>
                    <a:gd name="T5" fmla="*/ 232 h 420"/>
                    <a:gd name="T6" fmla="*/ 84 w 280"/>
                    <a:gd name="T7" fmla="*/ 420 h 420"/>
                    <a:gd name="T8" fmla="*/ 196 w 280"/>
                    <a:gd name="T9" fmla="*/ 420 h 420"/>
                    <a:gd name="T10" fmla="*/ 196 w 280"/>
                    <a:gd name="T11" fmla="*/ 232 h 420"/>
                    <a:gd name="T12" fmla="*/ 280 w 280"/>
                    <a:gd name="T13" fmla="*/ 14 h 420"/>
                    <a:gd name="T14" fmla="*/ 280 w 280"/>
                    <a:gd name="T15" fmla="*/ 0 h 420"/>
                    <a:gd name="T16" fmla="*/ 0 w 280"/>
                    <a:gd name="T17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0" h="420">
                      <a:moveTo>
                        <a:pt x="0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6"/>
                        <a:pt x="27" y="197"/>
                        <a:pt x="84" y="232"/>
                      </a:cubicBezTo>
                      <a:cubicBezTo>
                        <a:pt x="84" y="420"/>
                        <a:pt x="84" y="420"/>
                        <a:pt x="84" y="420"/>
                      </a:cubicBezTo>
                      <a:cubicBezTo>
                        <a:pt x="196" y="420"/>
                        <a:pt x="196" y="420"/>
                        <a:pt x="196" y="420"/>
                      </a:cubicBezTo>
                      <a:cubicBezTo>
                        <a:pt x="196" y="232"/>
                        <a:pt x="196" y="232"/>
                        <a:pt x="196" y="232"/>
                      </a:cubicBezTo>
                      <a:cubicBezTo>
                        <a:pt x="253" y="198"/>
                        <a:pt x="280" y="126"/>
                        <a:pt x="280" y="14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grpSp>
            <p:nvGrpSpPr>
              <p:cNvPr id="1534" name="Group 1533">
                <a:extLst>
                  <a:ext uri="{FF2B5EF4-FFF2-40B4-BE49-F238E27FC236}">
                    <a16:creationId xmlns="" xmlns:a16="http://schemas.microsoft.com/office/drawing/2014/main" id="{12E555C2-A762-4EA5-8597-573FDA508ACA}"/>
                  </a:ext>
                </a:extLst>
              </p:cNvPr>
              <p:cNvGrpSpPr/>
              <p:nvPr/>
            </p:nvGrpSpPr>
            <p:grpSpPr>
              <a:xfrm>
                <a:off x="10596610" y="1422711"/>
                <a:ext cx="136411" cy="313642"/>
                <a:chOff x="-103822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538" name="Oval 5">
                  <a:extLst>
                    <a:ext uri="{FF2B5EF4-FFF2-40B4-BE49-F238E27FC236}">
                      <a16:creationId xmlns="" xmlns:a16="http://schemas.microsoft.com/office/drawing/2014/main" id="{6B2217DE-C9C1-4CE8-8BC8-06FE6ED553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1281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539" name="Freeform 6">
                  <a:extLst>
                    <a:ext uri="{FF2B5EF4-FFF2-40B4-BE49-F238E27FC236}">
                      <a16:creationId xmlns="" xmlns:a16="http://schemas.microsoft.com/office/drawing/2014/main" id="{4C53E498-A9DF-444B-982D-35020B1E3A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38225" y="1177925"/>
                  <a:ext cx="838200" cy="1257300"/>
                </a:xfrm>
                <a:custGeom>
                  <a:avLst/>
                  <a:gdLst>
                    <a:gd name="T0" fmla="*/ 0 w 280"/>
                    <a:gd name="T1" fmla="*/ 0 h 420"/>
                    <a:gd name="T2" fmla="*/ 0 w 280"/>
                    <a:gd name="T3" fmla="*/ 14 h 420"/>
                    <a:gd name="T4" fmla="*/ 84 w 280"/>
                    <a:gd name="T5" fmla="*/ 232 h 420"/>
                    <a:gd name="T6" fmla="*/ 84 w 280"/>
                    <a:gd name="T7" fmla="*/ 420 h 420"/>
                    <a:gd name="T8" fmla="*/ 196 w 280"/>
                    <a:gd name="T9" fmla="*/ 420 h 420"/>
                    <a:gd name="T10" fmla="*/ 196 w 280"/>
                    <a:gd name="T11" fmla="*/ 232 h 420"/>
                    <a:gd name="T12" fmla="*/ 280 w 280"/>
                    <a:gd name="T13" fmla="*/ 14 h 420"/>
                    <a:gd name="T14" fmla="*/ 280 w 280"/>
                    <a:gd name="T15" fmla="*/ 0 h 420"/>
                    <a:gd name="T16" fmla="*/ 0 w 280"/>
                    <a:gd name="T17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0" h="420">
                      <a:moveTo>
                        <a:pt x="0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6"/>
                        <a:pt x="27" y="197"/>
                        <a:pt x="84" y="232"/>
                      </a:cubicBezTo>
                      <a:cubicBezTo>
                        <a:pt x="84" y="420"/>
                        <a:pt x="84" y="420"/>
                        <a:pt x="84" y="420"/>
                      </a:cubicBezTo>
                      <a:cubicBezTo>
                        <a:pt x="196" y="420"/>
                        <a:pt x="196" y="420"/>
                        <a:pt x="196" y="420"/>
                      </a:cubicBezTo>
                      <a:cubicBezTo>
                        <a:pt x="196" y="232"/>
                        <a:pt x="196" y="232"/>
                        <a:pt x="196" y="232"/>
                      </a:cubicBezTo>
                      <a:cubicBezTo>
                        <a:pt x="253" y="198"/>
                        <a:pt x="280" y="126"/>
                        <a:pt x="280" y="14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  <p:grpSp>
            <p:nvGrpSpPr>
              <p:cNvPr id="1535" name="Group 1534">
                <a:extLst>
                  <a:ext uri="{FF2B5EF4-FFF2-40B4-BE49-F238E27FC236}">
                    <a16:creationId xmlns="" xmlns:a16="http://schemas.microsoft.com/office/drawing/2014/main" id="{F57C6177-FBF1-4081-8B97-1C9F07A6C214}"/>
                  </a:ext>
                </a:extLst>
              </p:cNvPr>
              <p:cNvGrpSpPr/>
              <p:nvPr/>
            </p:nvGrpSpPr>
            <p:grpSpPr>
              <a:xfrm>
                <a:off x="10794469" y="1422711"/>
                <a:ext cx="136411" cy="313642"/>
                <a:chOff x="-1038225" y="508000"/>
                <a:chExt cx="838200" cy="192722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536" name="Oval 5">
                  <a:extLst>
                    <a:ext uri="{FF2B5EF4-FFF2-40B4-BE49-F238E27FC236}">
                      <a16:creationId xmlns="" xmlns:a16="http://schemas.microsoft.com/office/drawing/2014/main" id="{73CBAC1B-A04E-4E59-955C-23C20AFE9B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12813" y="508000"/>
                  <a:ext cx="587375" cy="587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537" name="Freeform 6">
                  <a:extLst>
                    <a:ext uri="{FF2B5EF4-FFF2-40B4-BE49-F238E27FC236}">
                      <a16:creationId xmlns="" xmlns:a16="http://schemas.microsoft.com/office/drawing/2014/main" id="{84F3DA0B-910D-40E1-A12C-3AD07AC3FA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38225" y="1177925"/>
                  <a:ext cx="838200" cy="1257300"/>
                </a:xfrm>
                <a:custGeom>
                  <a:avLst/>
                  <a:gdLst>
                    <a:gd name="T0" fmla="*/ 0 w 280"/>
                    <a:gd name="T1" fmla="*/ 0 h 420"/>
                    <a:gd name="T2" fmla="*/ 0 w 280"/>
                    <a:gd name="T3" fmla="*/ 14 h 420"/>
                    <a:gd name="T4" fmla="*/ 84 w 280"/>
                    <a:gd name="T5" fmla="*/ 232 h 420"/>
                    <a:gd name="T6" fmla="*/ 84 w 280"/>
                    <a:gd name="T7" fmla="*/ 420 h 420"/>
                    <a:gd name="T8" fmla="*/ 196 w 280"/>
                    <a:gd name="T9" fmla="*/ 420 h 420"/>
                    <a:gd name="T10" fmla="*/ 196 w 280"/>
                    <a:gd name="T11" fmla="*/ 232 h 420"/>
                    <a:gd name="T12" fmla="*/ 280 w 280"/>
                    <a:gd name="T13" fmla="*/ 14 h 420"/>
                    <a:gd name="T14" fmla="*/ 280 w 280"/>
                    <a:gd name="T15" fmla="*/ 0 h 420"/>
                    <a:gd name="T16" fmla="*/ 0 w 280"/>
                    <a:gd name="T17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0" h="420">
                      <a:moveTo>
                        <a:pt x="0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6"/>
                        <a:pt x="27" y="197"/>
                        <a:pt x="84" y="232"/>
                      </a:cubicBezTo>
                      <a:cubicBezTo>
                        <a:pt x="84" y="420"/>
                        <a:pt x="84" y="420"/>
                        <a:pt x="84" y="420"/>
                      </a:cubicBezTo>
                      <a:cubicBezTo>
                        <a:pt x="196" y="420"/>
                        <a:pt x="196" y="420"/>
                        <a:pt x="196" y="420"/>
                      </a:cubicBezTo>
                      <a:cubicBezTo>
                        <a:pt x="196" y="232"/>
                        <a:pt x="196" y="232"/>
                        <a:pt x="196" y="232"/>
                      </a:cubicBezTo>
                      <a:cubicBezTo>
                        <a:pt x="253" y="198"/>
                        <a:pt x="280" y="126"/>
                        <a:pt x="280" y="14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</p:grpSp>
      </p:grpSp>
      <p:grpSp>
        <p:nvGrpSpPr>
          <p:cNvPr id="69" name="Group 68">
            <a:extLst>
              <a:ext uri="{FF2B5EF4-FFF2-40B4-BE49-F238E27FC236}">
                <a16:creationId xmlns="" xmlns:a16="http://schemas.microsoft.com/office/drawing/2014/main" id="{AB67DEC3-5A4A-47D0-9BD4-66F33BCD17B5}"/>
              </a:ext>
            </a:extLst>
          </p:cNvPr>
          <p:cNvGrpSpPr/>
          <p:nvPr/>
        </p:nvGrpSpPr>
        <p:grpSpPr>
          <a:xfrm>
            <a:off x="9134317" y="3124932"/>
            <a:ext cx="2454090" cy="1467311"/>
            <a:chOff x="9134317" y="3124932"/>
            <a:chExt cx="2454090" cy="1467311"/>
          </a:xfrm>
        </p:grpSpPr>
        <p:cxnSp>
          <p:nvCxnSpPr>
            <p:cNvPr id="66" name="Straight Connector 65">
              <a:extLst>
                <a:ext uri="{FF2B5EF4-FFF2-40B4-BE49-F238E27FC236}">
                  <a16:creationId xmlns="" xmlns:a16="http://schemas.microsoft.com/office/drawing/2014/main" id="{6D875650-A19E-4602-8788-D98C30702EF3}"/>
                </a:ext>
              </a:extLst>
            </p:cNvPr>
            <p:cNvCxnSpPr/>
            <p:nvPr/>
          </p:nvCxnSpPr>
          <p:spPr>
            <a:xfrm>
              <a:off x="9134317" y="3124932"/>
              <a:ext cx="245409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0" name="Straight Connector 1549">
              <a:extLst>
                <a:ext uri="{FF2B5EF4-FFF2-40B4-BE49-F238E27FC236}">
                  <a16:creationId xmlns="" xmlns:a16="http://schemas.microsoft.com/office/drawing/2014/main" id="{C091F5BC-67C9-45F1-8EA5-0207011AE7AE}"/>
                </a:ext>
              </a:extLst>
            </p:cNvPr>
            <p:cNvCxnSpPr/>
            <p:nvPr/>
          </p:nvCxnSpPr>
          <p:spPr>
            <a:xfrm>
              <a:off x="9134317" y="4592243"/>
              <a:ext cx="245409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33503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48902A1-9295-4A1B-ABA8-DE8FB7FA6A1C}"/>
              </a:ext>
            </a:extLst>
          </p:cNvPr>
          <p:cNvSpPr txBox="1"/>
          <p:nvPr/>
        </p:nvSpPr>
        <p:spPr>
          <a:xfrm>
            <a:off x="3629026" y="510322"/>
            <a:ext cx="493395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id-ID" sz="2800" b="1" dirty="0"/>
              <a:t>USA Map</a:t>
            </a:r>
            <a:endParaRPr lang="en-US" sz="2800" b="1" dirty="0"/>
          </a:p>
        </p:txBody>
      </p:sp>
      <p:sp>
        <p:nvSpPr>
          <p:cNvPr id="459" name="TextBox 458">
            <a:extLst>
              <a:ext uri="{FF2B5EF4-FFF2-40B4-BE49-F238E27FC236}">
                <a16:creationId xmlns="" xmlns:a16="http://schemas.microsoft.com/office/drawing/2014/main" id="{D5CB7C63-2005-4326-A9A8-4FE42BA7B779}"/>
              </a:ext>
            </a:extLst>
          </p:cNvPr>
          <p:cNvSpPr txBox="1"/>
          <p:nvPr/>
        </p:nvSpPr>
        <p:spPr>
          <a:xfrm>
            <a:off x="3971926" y="941209"/>
            <a:ext cx="424815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rgbClr val="23C067"/>
                </a:solidFill>
              </a:rPr>
              <a:t>Lorem Ipsum is simply dummy text of the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="" xmlns:a16="http://schemas.microsoft.com/office/drawing/2014/main" id="{56705548-427A-4F66-ADB2-479029559D5C}"/>
              </a:ext>
            </a:extLst>
          </p:cNvPr>
          <p:cNvGrpSpPr/>
          <p:nvPr/>
        </p:nvGrpSpPr>
        <p:grpSpPr>
          <a:xfrm>
            <a:off x="581308" y="1594196"/>
            <a:ext cx="6939385" cy="4816291"/>
            <a:chOff x="200952" y="1372096"/>
            <a:chExt cx="7333938" cy="5090131"/>
          </a:xfrm>
        </p:grpSpPr>
        <p:grpSp>
          <p:nvGrpSpPr>
            <p:cNvPr id="552" name="Gruppe 360">
              <a:extLst>
                <a:ext uri="{FF2B5EF4-FFF2-40B4-BE49-F238E27FC236}">
                  <a16:creationId xmlns="" xmlns:a16="http://schemas.microsoft.com/office/drawing/2014/main" id="{3E1378CD-4CFC-4787-B223-EB504B8326E8}"/>
                </a:ext>
              </a:extLst>
            </p:cNvPr>
            <p:cNvGrpSpPr/>
            <p:nvPr/>
          </p:nvGrpSpPr>
          <p:grpSpPr bwMode="auto">
            <a:xfrm>
              <a:off x="200952" y="1372096"/>
              <a:ext cx="7333938" cy="5090131"/>
              <a:chOff x="1449633" y="627625"/>
              <a:chExt cx="7103818" cy="4930930"/>
            </a:xfrm>
            <a:solidFill>
              <a:schemeClr val="bg1">
                <a:lumMod val="85000"/>
              </a:schemeClr>
            </a:solidFill>
          </p:grpSpPr>
          <p:sp>
            <p:nvSpPr>
              <p:cNvPr id="553" name="Freeform 6">
                <a:extLst>
                  <a:ext uri="{FF2B5EF4-FFF2-40B4-BE49-F238E27FC236}">
                    <a16:creationId xmlns="" xmlns:a16="http://schemas.microsoft.com/office/drawing/2014/main" id="{FB128415-A87C-4C8F-8477-97B4391DE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9725" y="1465887"/>
                <a:ext cx="751182" cy="872831"/>
              </a:xfrm>
              <a:custGeom>
                <a:avLst/>
                <a:gdLst/>
                <a:ahLst/>
                <a:cxnLst>
                  <a:cxn ang="0">
                    <a:pos x="404" y="538"/>
                  </a:cxn>
                  <a:cxn ang="0">
                    <a:pos x="490" y="542"/>
                  </a:cxn>
                  <a:cxn ang="0">
                    <a:pos x="464" y="400"/>
                  </a:cxn>
                  <a:cxn ang="0">
                    <a:pos x="494" y="172"/>
                  </a:cxn>
                  <a:cxn ang="0">
                    <a:pos x="446" y="160"/>
                  </a:cxn>
                  <a:cxn ang="0">
                    <a:pos x="414" y="160"/>
                  </a:cxn>
                  <a:cxn ang="0">
                    <a:pos x="404" y="122"/>
                  </a:cxn>
                  <a:cxn ang="0">
                    <a:pos x="196" y="96"/>
                  </a:cxn>
                  <a:cxn ang="0">
                    <a:pos x="174" y="38"/>
                  </a:cxn>
                  <a:cxn ang="0">
                    <a:pos x="146" y="38"/>
                  </a:cxn>
                  <a:cxn ang="0">
                    <a:pos x="146" y="0"/>
                  </a:cxn>
                  <a:cxn ang="0">
                    <a:pos x="78" y="24"/>
                  </a:cxn>
                  <a:cxn ang="0">
                    <a:pos x="36" y="116"/>
                  </a:cxn>
                  <a:cxn ang="0">
                    <a:pos x="0" y="158"/>
                  </a:cxn>
                  <a:cxn ang="0">
                    <a:pos x="28" y="292"/>
                  </a:cxn>
                  <a:cxn ang="0">
                    <a:pos x="166" y="374"/>
                  </a:cxn>
                  <a:cxn ang="0">
                    <a:pos x="194" y="508"/>
                  </a:cxn>
                  <a:cxn ang="0">
                    <a:pos x="264" y="574"/>
                  </a:cxn>
                  <a:cxn ang="0">
                    <a:pos x="352" y="568"/>
                  </a:cxn>
                  <a:cxn ang="0">
                    <a:pos x="404" y="538"/>
                  </a:cxn>
                </a:cxnLst>
                <a:rect l="0" t="0" r="r" b="b"/>
                <a:pathLst>
                  <a:path w="494" h="574">
                    <a:moveTo>
                      <a:pt x="404" y="538"/>
                    </a:moveTo>
                    <a:lnTo>
                      <a:pt x="490" y="542"/>
                    </a:lnTo>
                    <a:lnTo>
                      <a:pt x="464" y="400"/>
                    </a:lnTo>
                    <a:lnTo>
                      <a:pt x="494" y="172"/>
                    </a:lnTo>
                    <a:lnTo>
                      <a:pt x="446" y="160"/>
                    </a:lnTo>
                    <a:lnTo>
                      <a:pt x="414" y="160"/>
                    </a:lnTo>
                    <a:lnTo>
                      <a:pt x="404" y="122"/>
                    </a:lnTo>
                    <a:lnTo>
                      <a:pt x="196" y="96"/>
                    </a:lnTo>
                    <a:lnTo>
                      <a:pt x="174" y="38"/>
                    </a:lnTo>
                    <a:lnTo>
                      <a:pt x="146" y="38"/>
                    </a:lnTo>
                    <a:lnTo>
                      <a:pt x="146" y="0"/>
                    </a:lnTo>
                    <a:lnTo>
                      <a:pt x="78" y="24"/>
                    </a:lnTo>
                    <a:lnTo>
                      <a:pt x="36" y="116"/>
                    </a:lnTo>
                    <a:lnTo>
                      <a:pt x="0" y="158"/>
                    </a:lnTo>
                    <a:lnTo>
                      <a:pt x="28" y="292"/>
                    </a:lnTo>
                    <a:lnTo>
                      <a:pt x="166" y="374"/>
                    </a:lnTo>
                    <a:lnTo>
                      <a:pt x="194" y="508"/>
                    </a:lnTo>
                    <a:lnTo>
                      <a:pt x="264" y="574"/>
                    </a:lnTo>
                    <a:lnTo>
                      <a:pt x="352" y="568"/>
                    </a:lnTo>
                    <a:lnTo>
                      <a:pt x="404" y="538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Calibri" pitchFamily="34" charset="0"/>
                </a:endParaRPr>
              </a:p>
            </p:txBody>
          </p:sp>
          <p:sp>
            <p:nvSpPr>
              <p:cNvPr id="554" name="Freeform 7">
                <a:extLst>
                  <a:ext uri="{FF2B5EF4-FFF2-40B4-BE49-F238E27FC236}">
                    <a16:creationId xmlns="" xmlns:a16="http://schemas.microsoft.com/office/drawing/2014/main" id="{DCB9C02E-DFCF-47AB-A3CC-E0C2D24D82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4724" y="2283975"/>
                <a:ext cx="571750" cy="1000562"/>
              </a:xfrm>
              <a:custGeom>
                <a:avLst/>
                <a:gdLst/>
                <a:ahLst/>
                <a:cxnLst>
                  <a:cxn ang="0">
                    <a:pos x="336" y="64"/>
                  </a:cxn>
                  <a:cxn ang="0">
                    <a:pos x="300" y="26"/>
                  </a:cxn>
                  <a:cxn ang="0">
                    <a:pos x="296" y="4"/>
                  </a:cxn>
                  <a:cxn ang="0">
                    <a:pos x="210" y="0"/>
                  </a:cxn>
                  <a:cxn ang="0">
                    <a:pos x="158" y="30"/>
                  </a:cxn>
                  <a:cxn ang="0">
                    <a:pos x="70" y="36"/>
                  </a:cxn>
                  <a:cxn ang="0">
                    <a:pos x="78" y="96"/>
                  </a:cxn>
                  <a:cxn ang="0">
                    <a:pos x="22" y="162"/>
                  </a:cxn>
                  <a:cxn ang="0">
                    <a:pos x="42" y="202"/>
                  </a:cxn>
                  <a:cxn ang="0">
                    <a:pos x="0" y="272"/>
                  </a:cxn>
                  <a:cxn ang="0">
                    <a:pos x="0" y="320"/>
                  </a:cxn>
                  <a:cxn ang="0">
                    <a:pos x="96" y="442"/>
                  </a:cxn>
                  <a:cxn ang="0">
                    <a:pos x="130" y="442"/>
                  </a:cxn>
                  <a:cxn ang="0">
                    <a:pos x="130" y="526"/>
                  </a:cxn>
                  <a:cxn ang="0">
                    <a:pos x="208" y="580"/>
                  </a:cxn>
                  <a:cxn ang="0">
                    <a:pos x="236" y="658"/>
                  </a:cxn>
                  <a:cxn ang="0">
                    <a:pos x="258" y="616"/>
                  </a:cxn>
                  <a:cxn ang="0">
                    <a:pos x="308" y="644"/>
                  </a:cxn>
                  <a:cxn ang="0">
                    <a:pos x="348" y="592"/>
                  </a:cxn>
                  <a:cxn ang="0">
                    <a:pos x="356" y="510"/>
                  </a:cxn>
                  <a:cxn ang="0">
                    <a:pos x="376" y="428"/>
                  </a:cxn>
                  <a:cxn ang="0">
                    <a:pos x="336" y="64"/>
                  </a:cxn>
                </a:cxnLst>
                <a:rect l="0" t="0" r="r" b="b"/>
                <a:pathLst>
                  <a:path w="376" h="658">
                    <a:moveTo>
                      <a:pt x="336" y="64"/>
                    </a:moveTo>
                    <a:lnTo>
                      <a:pt x="300" y="26"/>
                    </a:lnTo>
                    <a:lnTo>
                      <a:pt x="296" y="4"/>
                    </a:lnTo>
                    <a:lnTo>
                      <a:pt x="210" y="0"/>
                    </a:lnTo>
                    <a:lnTo>
                      <a:pt x="158" y="30"/>
                    </a:lnTo>
                    <a:lnTo>
                      <a:pt x="70" y="36"/>
                    </a:lnTo>
                    <a:lnTo>
                      <a:pt x="78" y="96"/>
                    </a:lnTo>
                    <a:lnTo>
                      <a:pt x="22" y="162"/>
                    </a:lnTo>
                    <a:lnTo>
                      <a:pt x="42" y="202"/>
                    </a:lnTo>
                    <a:lnTo>
                      <a:pt x="0" y="272"/>
                    </a:lnTo>
                    <a:lnTo>
                      <a:pt x="0" y="320"/>
                    </a:lnTo>
                    <a:lnTo>
                      <a:pt x="96" y="442"/>
                    </a:lnTo>
                    <a:lnTo>
                      <a:pt x="130" y="442"/>
                    </a:lnTo>
                    <a:lnTo>
                      <a:pt x="130" y="526"/>
                    </a:lnTo>
                    <a:lnTo>
                      <a:pt x="208" y="580"/>
                    </a:lnTo>
                    <a:lnTo>
                      <a:pt x="236" y="658"/>
                    </a:lnTo>
                    <a:lnTo>
                      <a:pt x="258" y="616"/>
                    </a:lnTo>
                    <a:lnTo>
                      <a:pt x="308" y="644"/>
                    </a:lnTo>
                    <a:lnTo>
                      <a:pt x="348" y="592"/>
                    </a:lnTo>
                    <a:lnTo>
                      <a:pt x="356" y="510"/>
                    </a:lnTo>
                    <a:lnTo>
                      <a:pt x="376" y="428"/>
                    </a:lnTo>
                    <a:lnTo>
                      <a:pt x="336" y="64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>
                  <a:latin typeface="Calibri" pitchFamily="34" charset="0"/>
                </a:endParaRPr>
              </a:p>
            </p:txBody>
          </p:sp>
          <p:grpSp>
            <p:nvGrpSpPr>
              <p:cNvPr id="555" name="Gruppe 313">
                <a:extLst>
                  <a:ext uri="{FF2B5EF4-FFF2-40B4-BE49-F238E27FC236}">
                    <a16:creationId xmlns="" xmlns:a16="http://schemas.microsoft.com/office/drawing/2014/main" id="{6DAF1CF8-C462-44E0-8F8B-335D242239F7}"/>
                  </a:ext>
                </a:extLst>
              </p:cNvPr>
              <p:cNvGrpSpPr/>
              <p:nvPr/>
            </p:nvGrpSpPr>
            <p:grpSpPr>
              <a:xfrm>
                <a:off x="1449633" y="627625"/>
                <a:ext cx="7103818" cy="4930930"/>
                <a:chOff x="1449633" y="456175"/>
                <a:chExt cx="7103818" cy="4930930"/>
              </a:xfrm>
              <a:grpFill/>
            </p:grpSpPr>
            <p:sp>
              <p:nvSpPr>
                <p:cNvPr id="556" name="Freeform 3053">
                  <a:extLst>
                    <a:ext uri="{FF2B5EF4-FFF2-40B4-BE49-F238E27FC236}">
                      <a16:creationId xmlns="" xmlns:a16="http://schemas.microsoft.com/office/drawing/2014/main" id="{0C9DAB8F-5740-40A1-8382-7459370A31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07144" y="1160689"/>
                  <a:ext cx="149261" cy="57017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6" y="312"/>
                    </a:cxn>
                    <a:cxn ang="0">
                      <a:pos x="100" y="382"/>
                    </a:cxn>
                    <a:cxn ang="0">
                      <a:pos x="94" y="324"/>
                    </a:cxn>
                    <a:cxn ang="0">
                      <a:pos x="30" y="9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00" h="382">
                      <a:moveTo>
                        <a:pt x="0" y="0"/>
                      </a:moveTo>
                      <a:lnTo>
                        <a:pt x="86" y="312"/>
                      </a:lnTo>
                      <a:lnTo>
                        <a:pt x="100" y="382"/>
                      </a:lnTo>
                      <a:lnTo>
                        <a:pt x="94" y="324"/>
                      </a:lnTo>
                      <a:lnTo>
                        <a:pt x="30" y="9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da-DK">
                    <a:latin typeface="Calibri" pitchFamily="34" charset="0"/>
                  </a:endParaRPr>
                </a:p>
              </p:txBody>
            </p:sp>
            <p:sp>
              <p:nvSpPr>
                <p:cNvPr id="557" name="Freeform 3054">
                  <a:extLst>
                    <a:ext uri="{FF2B5EF4-FFF2-40B4-BE49-F238E27FC236}">
                      <a16:creationId xmlns="" xmlns:a16="http://schemas.microsoft.com/office/drawing/2014/main" id="{F2C8708C-63B8-4580-A70D-E32AFC9C79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47408" y="1109940"/>
                  <a:ext cx="895569" cy="814968"/>
                </a:xfrm>
                <a:custGeom>
                  <a:avLst/>
                  <a:gdLst/>
                  <a:ahLst/>
                  <a:cxnLst>
                    <a:cxn ang="0">
                      <a:pos x="546" y="442"/>
                    </a:cxn>
                    <a:cxn ang="0">
                      <a:pos x="542" y="416"/>
                    </a:cxn>
                    <a:cxn ang="0">
                      <a:pos x="528" y="346"/>
                    </a:cxn>
                    <a:cxn ang="0">
                      <a:pos x="442" y="34"/>
                    </a:cxn>
                    <a:cxn ang="0">
                      <a:pos x="434" y="0"/>
                    </a:cxn>
                    <a:cxn ang="0">
                      <a:pos x="434" y="0"/>
                    </a:cxn>
                    <a:cxn ang="0">
                      <a:pos x="434" y="0"/>
                    </a:cxn>
                    <a:cxn ang="0">
                      <a:pos x="308" y="48"/>
                    </a:cxn>
                    <a:cxn ang="0">
                      <a:pos x="238" y="208"/>
                    </a:cxn>
                    <a:cxn ang="0">
                      <a:pos x="246" y="234"/>
                    </a:cxn>
                    <a:cxn ang="0">
                      <a:pos x="216" y="290"/>
                    </a:cxn>
                    <a:cxn ang="0">
                      <a:pos x="84" y="318"/>
                    </a:cxn>
                    <a:cxn ang="0">
                      <a:pos x="46" y="398"/>
                    </a:cxn>
                    <a:cxn ang="0">
                      <a:pos x="58" y="426"/>
                    </a:cxn>
                    <a:cxn ang="0">
                      <a:pos x="0" y="494"/>
                    </a:cxn>
                    <a:cxn ang="0">
                      <a:pos x="16" y="546"/>
                    </a:cxn>
                    <a:cxn ang="0">
                      <a:pos x="380" y="426"/>
                    </a:cxn>
                    <a:cxn ang="0">
                      <a:pos x="456" y="492"/>
                    </a:cxn>
                    <a:cxn ang="0">
                      <a:pos x="478" y="498"/>
                    </a:cxn>
                    <a:cxn ang="0">
                      <a:pos x="588" y="522"/>
                    </a:cxn>
                    <a:cxn ang="0">
                      <a:pos x="600" y="496"/>
                    </a:cxn>
                    <a:cxn ang="0">
                      <a:pos x="594" y="490"/>
                    </a:cxn>
                    <a:cxn ang="0">
                      <a:pos x="546" y="442"/>
                    </a:cxn>
                  </a:cxnLst>
                  <a:rect l="0" t="0" r="r" b="b"/>
                  <a:pathLst>
                    <a:path w="600" h="546">
                      <a:moveTo>
                        <a:pt x="546" y="442"/>
                      </a:moveTo>
                      <a:lnTo>
                        <a:pt x="542" y="416"/>
                      </a:lnTo>
                      <a:lnTo>
                        <a:pt x="528" y="346"/>
                      </a:lnTo>
                      <a:lnTo>
                        <a:pt x="442" y="34"/>
                      </a:lnTo>
                      <a:lnTo>
                        <a:pt x="434" y="0"/>
                      </a:lnTo>
                      <a:lnTo>
                        <a:pt x="434" y="0"/>
                      </a:lnTo>
                      <a:lnTo>
                        <a:pt x="434" y="0"/>
                      </a:lnTo>
                      <a:lnTo>
                        <a:pt x="308" y="48"/>
                      </a:lnTo>
                      <a:lnTo>
                        <a:pt x="238" y="208"/>
                      </a:lnTo>
                      <a:lnTo>
                        <a:pt x="246" y="234"/>
                      </a:lnTo>
                      <a:lnTo>
                        <a:pt x="216" y="290"/>
                      </a:lnTo>
                      <a:lnTo>
                        <a:pt x="84" y="318"/>
                      </a:lnTo>
                      <a:lnTo>
                        <a:pt x="46" y="398"/>
                      </a:lnTo>
                      <a:lnTo>
                        <a:pt x="58" y="426"/>
                      </a:lnTo>
                      <a:lnTo>
                        <a:pt x="0" y="494"/>
                      </a:lnTo>
                      <a:lnTo>
                        <a:pt x="16" y="546"/>
                      </a:lnTo>
                      <a:lnTo>
                        <a:pt x="380" y="426"/>
                      </a:lnTo>
                      <a:lnTo>
                        <a:pt x="456" y="492"/>
                      </a:lnTo>
                      <a:lnTo>
                        <a:pt x="478" y="498"/>
                      </a:lnTo>
                      <a:lnTo>
                        <a:pt x="588" y="522"/>
                      </a:lnTo>
                      <a:lnTo>
                        <a:pt x="600" y="496"/>
                      </a:lnTo>
                      <a:lnTo>
                        <a:pt x="594" y="490"/>
                      </a:lnTo>
                      <a:lnTo>
                        <a:pt x="546" y="442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da-DK">
                    <a:latin typeface="Calibri" pitchFamily="34" charset="0"/>
                  </a:endParaRPr>
                </a:p>
              </p:txBody>
            </p:sp>
            <p:sp>
              <p:nvSpPr>
                <p:cNvPr id="558" name="Freeform 3055">
                  <a:extLst>
                    <a:ext uri="{FF2B5EF4-FFF2-40B4-BE49-F238E27FC236}">
                      <a16:creationId xmlns="" xmlns:a16="http://schemas.microsoft.com/office/drawing/2014/main" id="{424F7075-39FD-4E39-B2B7-FEECBA6C21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83283" y="1315921"/>
                  <a:ext cx="59705" cy="41793"/>
                </a:xfrm>
                <a:custGeom>
                  <a:avLst/>
                  <a:gdLst/>
                  <a:ahLst/>
                  <a:cxnLst>
                    <a:cxn ang="0">
                      <a:pos x="40" y="28"/>
                    </a:cxn>
                    <a:cxn ang="0">
                      <a:pos x="40" y="24"/>
                    </a:cxn>
                    <a:cxn ang="0">
                      <a:pos x="0" y="0"/>
                    </a:cxn>
                    <a:cxn ang="0">
                      <a:pos x="40" y="28"/>
                    </a:cxn>
                  </a:cxnLst>
                  <a:rect l="0" t="0" r="r" b="b"/>
                  <a:pathLst>
                    <a:path w="40" h="28">
                      <a:moveTo>
                        <a:pt x="40" y="28"/>
                      </a:moveTo>
                      <a:lnTo>
                        <a:pt x="40" y="24"/>
                      </a:lnTo>
                      <a:lnTo>
                        <a:pt x="0" y="0"/>
                      </a:lnTo>
                      <a:lnTo>
                        <a:pt x="40" y="28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da-DK">
                    <a:latin typeface="Calibri" pitchFamily="34" charset="0"/>
                  </a:endParaRPr>
                </a:p>
              </p:txBody>
            </p:sp>
            <p:sp>
              <p:nvSpPr>
                <p:cNvPr id="559" name="Freeform 3056">
                  <a:extLst>
                    <a:ext uri="{FF2B5EF4-FFF2-40B4-BE49-F238E27FC236}">
                      <a16:creationId xmlns="" xmlns:a16="http://schemas.microsoft.com/office/drawing/2014/main" id="{3FCDB334-539C-4562-9360-18C894F0DA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95213" y="456175"/>
                  <a:ext cx="558238" cy="895569"/>
                </a:xfrm>
                <a:custGeom>
                  <a:avLst/>
                  <a:gdLst/>
                  <a:ahLst/>
                  <a:cxnLst>
                    <a:cxn ang="0">
                      <a:pos x="284" y="228"/>
                    </a:cxn>
                    <a:cxn ang="0">
                      <a:pos x="244" y="202"/>
                    </a:cxn>
                    <a:cxn ang="0">
                      <a:pos x="136" y="0"/>
                    </a:cxn>
                    <a:cxn ang="0">
                      <a:pos x="84" y="68"/>
                    </a:cxn>
                    <a:cxn ang="0">
                      <a:pos x="46" y="54"/>
                    </a:cxn>
                    <a:cxn ang="0">
                      <a:pos x="46" y="228"/>
                    </a:cxn>
                    <a:cxn ang="0">
                      <a:pos x="0" y="356"/>
                    </a:cxn>
                    <a:cxn ang="0">
                      <a:pos x="126" y="576"/>
                    </a:cxn>
                    <a:cxn ang="0">
                      <a:pos x="166" y="600"/>
                    </a:cxn>
                    <a:cxn ang="0">
                      <a:pos x="166" y="540"/>
                    </a:cxn>
                    <a:cxn ang="0">
                      <a:pos x="244" y="404"/>
                    </a:cxn>
                    <a:cxn ang="0">
                      <a:pos x="294" y="378"/>
                    </a:cxn>
                    <a:cxn ang="0">
                      <a:pos x="294" y="336"/>
                    </a:cxn>
                    <a:cxn ang="0">
                      <a:pos x="374" y="202"/>
                    </a:cxn>
                    <a:cxn ang="0">
                      <a:pos x="284" y="228"/>
                    </a:cxn>
                  </a:cxnLst>
                  <a:rect l="0" t="0" r="r" b="b"/>
                  <a:pathLst>
                    <a:path w="374" h="600">
                      <a:moveTo>
                        <a:pt x="284" y="228"/>
                      </a:moveTo>
                      <a:lnTo>
                        <a:pt x="244" y="202"/>
                      </a:lnTo>
                      <a:lnTo>
                        <a:pt x="136" y="0"/>
                      </a:lnTo>
                      <a:lnTo>
                        <a:pt x="84" y="68"/>
                      </a:lnTo>
                      <a:lnTo>
                        <a:pt x="46" y="54"/>
                      </a:lnTo>
                      <a:lnTo>
                        <a:pt x="46" y="228"/>
                      </a:lnTo>
                      <a:lnTo>
                        <a:pt x="0" y="356"/>
                      </a:lnTo>
                      <a:lnTo>
                        <a:pt x="126" y="576"/>
                      </a:lnTo>
                      <a:lnTo>
                        <a:pt x="166" y="600"/>
                      </a:lnTo>
                      <a:lnTo>
                        <a:pt x="166" y="540"/>
                      </a:lnTo>
                      <a:lnTo>
                        <a:pt x="244" y="404"/>
                      </a:lnTo>
                      <a:lnTo>
                        <a:pt x="294" y="378"/>
                      </a:lnTo>
                      <a:lnTo>
                        <a:pt x="294" y="336"/>
                      </a:lnTo>
                      <a:lnTo>
                        <a:pt x="374" y="202"/>
                      </a:lnTo>
                      <a:lnTo>
                        <a:pt x="284" y="228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da-DK">
                    <a:latin typeface="Calibri" pitchFamily="34" charset="0"/>
                  </a:endParaRPr>
                </a:p>
              </p:txBody>
            </p:sp>
            <p:sp>
              <p:nvSpPr>
                <p:cNvPr id="560" name="Freeform 3057">
                  <a:extLst>
                    <a:ext uri="{FF2B5EF4-FFF2-40B4-BE49-F238E27FC236}">
                      <a16:creationId xmlns="" xmlns:a16="http://schemas.microsoft.com/office/drawing/2014/main" id="{F8BE6CDD-09BA-4CCB-9933-CAA122378D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98188" y="1047250"/>
                  <a:ext cx="176129" cy="504504"/>
                </a:xfrm>
                <a:custGeom>
                  <a:avLst/>
                  <a:gdLst/>
                  <a:ahLst/>
                  <a:cxnLst>
                    <a:cxn ang="0">
                      <a:pos x="110" y="84"/>
                    </a:cxn>
                    <a:cxn ang="0">
                      <a:pos x="110" y="84"/>
                    </a:cxn>
                    <a:cxn ang="0">
                      <a:pos x="112" y="64"/>
                    </a:cxn>
                    <a:cxn ang="0">
                      <a:pos x="112" y="42"/>
                    </a:cxn>
                    <a:cxn ang="0">
                      <a:pos x="110" y="20"/>
                    </a:cxn>
                    <a:cxn ang="0">
                      <a:pos x="106" y="0"/>
                    </a:cxn>
                    <a:cxn ang="0">
                      <a:pos x="0" y="40"/>
                    </a:cxn>
                    <a:cxn ang="0">
                      <a:pos x="0" y="42"/>
                    </a:cxn>
                    <a:cxn ang="0">
                      <a:pos x="2" y="42"/>
                    </a:cxn>
                    <a:cxn ang="0">
                      <a:pos x="40" y="174"/>
                    </a:cxn>
                    <a:cxn ang="0">
                      <a:pos x="80" y="318"/>
                    </a:cxn>
                    <a:cxn ang="0">
                      <a:pos x="86" y="338"/>
                    </a:cxn>
                    <a:cxn ang="0">
                      <a:pos x="86" y="338"/>
                    </a:cxn>
                    <a:cxn ang="0">
                      <a:pos x="118" y="330"/>
                    </a:cxn>
                    <a:cxn ang="0">
                      <a:pos x="118" y="330"/>
                    </a:cxn>
                    <a:cxn ang="0">
                      <a:pos x="110" y="302"/>
                    </a:cxn>
                    <a:cxn ang="0">
                      <a:pos x="106" y="270"/>
                    </a:cxn>
                    <a:cxn ang="0">
                      <a:pos x="104" y="234"/>
                    </a:cxn>
                    <a:cxn ang="0">
                      <a:pos x="104" y="198"/>
                    </a:cxn>
                    <a:cxn ang="0">
                      <a:pos x="106" y="132"/>
                    </a:cxn>
                    <a:cxn ang="0">
                      <a:pos x="108" y="104"/>
                    </a:cxn>
                    <a:cxn ang="0">
                      <a:pos x="110" y="84"/>
                    </a:cxn>
                    <a:cxn ang="0">
                      <a:pos x="110" y="84"/>
                    </a:cxn>
                  </a:cxnLst>
                  <a:rect l="0" t="0" r="r" b="b"/>
                  <a:pathLst>
                    <a:path w="118" h="338">
                      <a:moveTo>
                        <a:pt x="110" y="84"/>
                      </a:moveTo>
                      <a:lnTo>
                        <a:pt x="110" y="84"/>
                      </a:lnTo>
                      <a:lnTo>
                        <a:pt x="112" y="64"/>
                      </a:lnTo>
                      <a:lnTo>
                        <a:pt x="112" y="42"/>
                      </a:lnTo>
                      <a:lnTo>
                        <a:pt x="110" y="20"/>
                      </a:lnTo>
                      <a:lnTo>
                        <a:pt x="106" y="0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2" y="42"/>
                      </a:lnTo>
                      <a:lnTo>
                        <a:pt x="40" y="174"/>
                      </a:lnTo>
                      <a:lnTo>
                        <a:pt x="80" y="318"/>
                      </a:lnTo>
                      <a:lnTo>
                        <a:pt x="86" y="338"/>
                      </a:lnTo>
                      <a:lnTo>
                        <a:pt x="86" y="338"/>
                      </a:lnTo>
                      <a:lnTo>
                        <a:pt x="118" y="330"/>
                      </a:lnTo>
                      <a:lnTo>
                        <a:pt x="118" y="330"/>
                      </a:lnTo>
                      <a:lnTo>
                        <a:pt x="110" y="302"/>
                      </a:lnTo>
                      <a:lnTo>
                        <a:pt x="106" y="270"/>
                      </a:lnTo>
                      <a:lnTo>
                        <a:pt x="104" y="234"/>
                      </a:lnTo>
                      <a:lnTo>
                        <a:pt x="104" y="198"/>
                      </a:lnTo>
                      <a:lnTo>
                        <a:pt x="106" y="132"/>
                      </a:lnTo>
                      <a:lnTo>
                        <a:pt x="108" y="104"/>
                      </a:lnTo>
                      <a:lnTo>
                        <a:pt x="110" y="84"/>
                      </a:lnTo>
                      <a:lnTo>
                        <a:pt x="110" y="84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da-DK">
                    <a:latin typeface="Calibri" pitchFamily="34" charset="0"/>
                  </a:endParaRPr>
                </a:p>
              </p:txBody>
            </p:sp>
            <p:sp>
              <p:nvSpPr>
                <p:cNvPr id="561" name="Freeform 3058">
                  <a:extLst>
                    <a:ext uri="{FF2B5EF4-FFF2-40B4-BE49-F238E27FC236}">
                      <a16:creationId xmlns="" xmlns:a16="http://schemas.microsoft.com/office/drawing/2014/main" id="{75385D95-48F3-4CC9-B292-725C7312BB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53420" y="984561"/>
                  <a:ext cx="292552" cy="555253"/>
                </a:xfrm>
                <a:custGeom>
                  <a:avLst/>
                  <a:gdLst/>
                  <a:ahLst/>
                  <a:cxnLst>
                    <a:cxn ang="0">
                      <a:pos x="156" y="224"/>
                    </a:cxn>
                    <a:cxn ang="0">
                      <a:pos x="30" y="6"/>
                    </a:cxn>
                    <a:cxn ang="0">
                      <a:pos x="30" y="4"/>
                    </a:cxn>
                    <a:cxn ang="0">
                      <a:pos x="156" y="222"/>
                    </a:cxn>
                    <a:cxn ang="0">
                      <a:pos x="30" y="0"/>
                    </a:cxn>
                    <a:cxn ang="0">
                      <a:pos x="16" y="36"/>
                    </a:cxn>
                    <a:cxn ang="0">
                      <a:pos x="2" y="42"/>
                    </a:cxn>
                    <a:cxn ang="0">
                      <a:pos x="2" y="42"/>
                    </a:cxn>
                    <a:cxn ang="0">
                      <a:pos x="6" y="62"/>
                    </a:cxn>
                    <a:cxn ang="0">
                      <a:pos x="8" y="84"/>
                    </a:cxn>
                    <a:cxn ang="0">
                      <a:pos x="8" y="106"/>
                    </a:cxn>
                    <a:cxn ang="0">
                      <a:pos x="6" y="126"/>
                    </a:cxn>
                    <a:cxn ang="0">
                      <a:pos x="6" y="126"/>
                    </a:cxn>
                    <a:cxn ang="0">
                      <a:pos x="4" y="146"/>
                    </a:cxn>
                    <a:cxn ang="0">
                      <a:pos x="2" y="174"/>
                    </a:cxn>
                    <a:cxn ang="0">
                      <a:pos x="0" y="240"/>
                    </a:cxn>
                    <a:cxn ang="0">
                      <a:pos x="0" y="276"/>
                    </a:cxn>
                    <a:cxn ang="0">
                      <a:pos x="2" y="312"/>
                    </a:cxn>
                    <a:cxn ang="0">
                      <a:pos x="6" y="344"/>
                    </a:cxn>
                    <a:cxn ang="0">
                      <a:pos x="14" y="372"/>
                    </a:cxn>
                    <a:cxn ang="0">
                      <a:pos x="14" y="372"/>
                    </a:cxn>
                    <a:cxn ang="0">
                      <a:pos x="44" y="362"/>
                    </a:cxn>
                    <a:cxn ang="0">
                      <a:pos x="74" y="350"/>
                    </a:cxn>
                    <a:cxn ang="0">
                      <a:pos x="100" y="334"/>
                    </a:cxn>
                    <a:cxn ang="0">
                      <a:pos x="114" y="326"/>
                    </a:cxn>
                    <a:cxn ang="0">
                      <a:pos x="124" y="316"/>
                    </a:cxn>
                    <a:cxn ang="0">
                      <a:pos x="124" y="316"/>
                    </a:cxn>
                    <a:cxn ang="0">
                      <a:pos x="134" y="308"/>
                    </a:cxn>
                    <a:cxn ang="0">
                      <a:pos x="144" y="300"/>
                    </a:cxn>
                    <a:cxn ang="0">
                      <a:pos x="154" y="296"/>
                    </a:cxn>
                    <a:cxn ang="0">
                      <a:pos x="164" y="292"/>
                    </a:cxn>
                    <a:cxn ang="0">
                      <a:pos x="182" y="288"/>
                    </a:cxn>
                    <a:cxn ang="0">
                      <a:pos x="196" y="288"/>
                    </a:cxn>
                    <a:cxn ang="0">
                      <a:pos x="196" y="250"/>
                    </a:cxn>
                    <a:cxn ang="0">
                      <a:pos x="156" y="224"/>
                    </a:cxn>
                  </a:cxnLst>
                  <a:rect l="0" t="0" r="r" b="b"/>
                  <a:pathLst>
                    <a:path w="196" h="372">
                      <a:moveTo>
                        <a:pt x="156" y="224"/>
                      </a:moveTo>
                      <a:lnTo>
                        <a:pt x="30" y="6"/>
                      </a:lnTo>
                      <a:lnTo>
                        <a:pt x="30" y="4"/>
                      </a:lnTo>
                      <a:lnTo>
                        <a:pt x="156" y="222"/>
                      </a:lnTo>
                      <a:lnTo>
                        <a:pt x="30" y="0"/>
                      </a:lnTo>
                      <a:lnTo>
                        <a:pt x="16" y="36"/>
                      </a:lnTo>
                      <a:lnTo>
                        <a:pt x="2" y="42"/>
                      </a:lnTo>
                      <a:lnTo>
                        <a:pt x="2" y="42"/>
                      </a:lnTo>
                      <a:lnTo>
                        <a:pt x="6" y="62"/>
                      </a:lnTo>
                      <a:lnTo>
                        <a:pt x="8" y="84"/>
                      </a:lnTo>
                      <a:lnTo>
                        <a:pt x="8" y="106"/>
                      </a:lnTo>
                      <a:lnTo>
                        <a:pt x="6" y="126"/>
                      </a:lnTo>
                      <a:lnTo>
                        <a:pt x="6" y="126"/>
                      </a:lnTo>
                      <a:lnTo>
                        <a:pt x="4" y="146"/>
                      </a:lnTo>
                      <a:lnTo>
                        <a:pt x="2" y="174"/>
                      </a:lnTo>
                      <a:lnTo>
                        <a:pt x="0" y="240"/>
                      </a:lnTo>
                      <a:lnTo>
                        <a:pt x="0" y="276"/>
                      </a:lnTo>
                      <a:lnTo>
                        <a:pt x="2" y="312"/>
                      </a:lnTo>
                      <a:lnTo>
                        <a:pt x="6" y="344"/>
                      </a:lnTo>
                      <a:lnTo>
                        <a:pt x="14" y="372"/>
                      </a:lnTo>
                      <a:lnTo>
                        <a:pt x="14" y="372"/>
                      </a:lnTo>
                      <a:lnTo>
                        <a:pt x="44" y="362"/>
                      </a:lnTo>
                      <a:lnTo>
                        <a:pt x="74" y="350"/>
                      </a:lnTo>
                      <a:lnTo>
                        <a:pt x="100" y="334"/>
                      </a:lnTo>
                      <a:lnTo>
                        <a:pt x="114" y="326"/>
                      </a:lnTo>
                      <a:lnTo>
                        <a:pt x="124" y="316"/>
                      </a:lnTo>
                      <a:lnTo>
                        <a:pt x="124" y="316"/>
                      </a:lnTo>
                      <a:lnTo>
                        <a:pt x="134" y="308"/>
                      </a:lnTo>
                      <a:lnTo>
                        <a:pt x="144" y="300"/>
                      </a:lnTo>
                      <a:lnTo>
                        <a:pt x="154" y="296"/>
                      </a:lnTo>
                      <a:lnTo>
                        <a:pt x="164" y="292"/>
                      </a:lnTo>
                      <a:lnTo>
                        <a:pt x="182" y="288"/>
                      </a:lnTo>
                      <a:lnTo>
                        <a:pt x="196" y="288"/>
                      </a:lnTo>
                      <a:lnTo>
                        <a:pt x="196" y="250"/>
                      </a:lnTo>
                      <a:lnTo>
                        <a:pt x="156" y="224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da-DK">
                    <a:latin typeface="Calibri" pitchFamily="34" charset="0"/>
                  </a:endParaRPr>
                </a:p>
              </p:txBody>
            </p:sp>
            <p:sp>
              <p:nvSpPr>
                <p:cNvPr id="562" name="Freeform 3059">
                  <a:extLst>
                    <a:ext uri="{FF2B5EF4-FFF2-40B4-BE49-F238E27FC236}">
                      <a16:creationId xmlns="" xmlns:a16="http://schemas.microsoft.com/office/drawing/2014/main" id="{BFCE200A-8571-44FA-9D76-6583142A43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47449" y="1575636"/>
                  <a:ext cx="247774" cy="271656"/>
                </a:xfrm>
                <a:custGeom>
                  <a:avLst/>
                  <a:gdLst/>
                  <a:ahLst/>
                  <a:cxnLst>
                    <a:cxn ang="0">
                      <a:pos x="2" y="46"/>
                    </a:cxn>
                    <a:cxn ang="0">
                      <a:pos x="12" y="128"/>
                    </a:cxn>
                    <a:cxn ang="0">
                      <a:pos x="64" y="182"/>
                    </a:cxn>
                    <a:cxn ang="0">
                      <a:pos x="60" y="178"/>
                    </a:cxn>
                    <a:cxn ang="0">
                      <a:pos x="64" y="182"/>
                    </a:cxn>
                    <a:cxn ang="0">
                      <a:pos x="66" y="178"/>
                    </a:cxn>
                    <a:cxn ang="0">
                      <a:pos x="150" y="138"/>
                    </a:cxn>
                    <a:cxn ang="0">
                      <a:pos x="164" y="138"/>
                    </a:cxn>
                    <a:cxn ang="0">
                      <a:pos x="166" y="138"/>
                    </a:cxn>
                    <a:cxn ang="0">
                      <a:pos x="138" y="0"/>
                    </a:cxn>
                    <a:cxn ang="0">
                      <a:pos x="0" y="44"/>
                    </a:cxn>
                    <a:cxn ang="0">
                      <a:pos x="2" y="46"/>
                    </a:cxn>
                  </a:cxnLst>
                  <a:rect l="0" t="0" r="r" b="b"/>
                  <a:pathLst>
                    <a:path w="166" h="182">
                      <a:moveTo>
                        <a:pt x="2" y="46"/>
                      </a:moveTo>
                      <a:lnTo>
                        <a:pt x="12" y="128"/>
                      </a:lnTo>
                      <a:lnTo>
                        <a:pt x="64" y="182"/>
                      </a:lnTo>
                      <a:lnTo>
                        <a:pt x="60" y="178"/>
                      </a:lnTo>
                      <a:lnTo>
                        <a:pt x="64" y="182"/>
                      </a:lnTo>
                      <a:lnTo>
                        <a:pt x="66" y="178"/>
                      </a:lnTo>
                      <a:lnTo>
                        <a:pt x="150" y="138"/>
                      </a:lnTo>
                      <a:lnTo>
                        <a:pt x="164" y="138"/>
                      </a:lnTo>
                      <a:lnTo>
                        <a:pt x="166" y="138"/>
                      </a:lnTo>
                      <a:lnTo>
                        <a:pt x="138" y="0"/>
                      </a:lnTo>
                      <a:lnTo>
                        <a:pt x="0" y="44"/>
                      </a:lnTo>
                      <a:lnTo>
                        <a:pt x="2" y="46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da-DK">
                    <a:latin typeface="Calibri" pitchFamily="34" charset="0"/>
                  </a:endParaRPr>
                </a:p>
              </p:txBody>
            </p:sp>
            <p:sp>
              <p:nvSpPr>
                <p:cNvPr id="563" name="Freeform 3060">
                  <a:extLst>
                    <a:ext uri="{FF2B5EF4-FFF2-40B4-BE49-F238E27FC236}">
                      <a16:creationId xmlns="" xmlns:a16="http://schemas.microsoft.com/office/drawing/2014/main" id="{59B06214-42FC-49CE-8A15-4AEDDECE0F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23568" y="1417419"/>
                  <a:ext cx="498533" cy="226877"/>
                </a:xfrm>
                <a:custGeom>
                  <a:avLst/>
                  <a:gdLst/>
                  <a:ahLst/>
                  <a:cxnLst>
                    <a:cxn ang="0">
                      <a:pos x="292" y="16"/>
                    </a:cxn>
                    <a:cxn ang="0">
                      <a:pos x="264" y="68"/>
                    </a:cxn>
                    <a:cxn ang="0">
                      <a:pos x="214" y="2"/>
                    </a:cxn>
                    <a:cxn ang="0">
                      <a:pos x="214" y="0"/>
                    </a:cxn>
                    <a:cxn ang="0">
                      <a:pos x="214" y="0"/>
                    </a:cxn>
                    <a:cxn ang="0">
                      <a:pos x="202" y="0"/>
                    </a:cxn>
                    <a:cxn ang="0">
                      <a:pos x="184" y="2"/>
                    </a:cxn>
                    <a:cxn ang="0">
                      <a:pos x="174" y="6"/>
                    </a:cxn>
                    <a:cxn ang="0">
                      <a:pos x="162" y="12"/>
                    </a:cxn>
                    <a:cxn ang="0">
                      <a:pos x="152" y="18"/>
                    </a:cxn>
                    <a:cxn ang="0">
                      <a:pos x="142" y="26"/>
                    </a:cxn>
                    <a:cxn ang="0">
                      <a:pos x="142" y="26"/>
                    </a:cxn>
                    <a:cxn ang="0">
                      <a:pos x="128" y="38"/>
                    </a:cxn>
                    <a:cxn ang="0">
                      <a:pos x="112" y="50"/>
                    </a:cxn>
                    <a:cxn ang="0">
                      <a:pos x="96" y="60"/>
                    </a:cxn>
                    <a:cxn ang="0">
                      <a:pos x="76" y="68"/>
                    </a:cxn>
                    <a:cxn ang="0">
                      <a:pos x="38" y="82"/>
                    </a:cxn>
                    <a:cxn ang="0">
                      <a:pos x="0" y="90"/>
                    </a:cxn>
                    <a:cxn ang="0">
                      <a:pos x="16" y="150"/>
                    </a:cxn>
                    <a:cxn ang="0">
                      <a:pos x="154" y="106"/>
                    </a:cxn>
                    <a:cxn ang="0">
                      <a:pos x="154" y="102"/>
                    </a:cxn>
                    <a:cxn ang="0">
                      <a:pos x="170" y="96"/>
                    </a:cxn>
                    <a:cxn ang="0">
                      <a:pos x="206" y="82"/>
                    </a:cxn>
                    <a:cxn ang="0">
                      <a:pos x="242" y="122"/>
                    </a:cxn>
                    <a:cxn ang="0">
                      <a:pos x="244" y="122"/>
                    </a:cxn>
                    <a:cxn ang="0">
                      <a:pos x="254" y="152"/>
                    </a:cxn>
                    <a:cxn ang="0">
                      <a:pos x="334" y="152"/>
                    </a:cxn>
                    <a:cxn ang="0">
                      <a:pos x="334" y="84"/>
                    </a:cxn>
                    <a:cxn ang="0">
                      <a:pos x="292" y="16"/>
                    </a:cxn>
                  </a:cxnLst>
                  <a:rect l="0" t="0" r="r" b="b"/>
                  <a:pathLst>
                    <a:path w="334" h="152">
                      <a:moveTo>
                        <a:pt x="292" y="16"/>
                      </a:moveTo>
                      <a:lnTo>
                        <a:pt x="264" y="68"/>
                      </a:lnTo>
                      <a:lnTo>
                        <a:pt x="214" y="2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02" y="0"/>
                      </a:lnTo>
                      <a:lnTo>
                        <a:pt x="184" y="2"/>
                      </a:lnTo>
                      <a:lnTo>
                        <a:pt x="174" y="6"/>
                      </a:lnTo>
                      <a:lnTo>
                        <a:pt x="162" y="12"/>
                      </a:lnTo>
                      <a:lnTo>
                        <a:pt x="152" y="18"/>
                      </a:lnTo>
                      <a:lnTo>
                        <a:pt x="142" y="26"/>
                      </a:lnTo>
                      <a:lnTo>
                        <a:pt x="142" y="26"/>
                      </a:lnTo>
                      <a:lnTo>
                        <a:pt x="128" y="38"/>
                      </a:lnTo>
                      <a:lnTo>
                        <a:pt x="112" y="50"/>
                      </a:lnTo>
                      <a:lnTo>
                        <a:pt x="96" y="60"/>
                      </a:lnTo>
                      <a:lnTo>
                        <a:pt x="76" y="68"/>
                      </a:lnTo>
                      <a:lnTo>
                        <a:pt x="38" y="82"/>
                      </a:lnTo>
                      <a:lnTo>
                        <a:pt x="0" y="90"/>
                      </a:lnTo>
                      <a:lnTo>
                        <a:pt x="16" y="150"/>
                      </a:lnTo>
                      <a:lnTo>
                        <a:pt x="154" y="106"/>
                      </a:lnTo>
                      <a:lnTo>
                        <a:pt x="154" y="102"/>
                      </a:lnTo>
                      <a:lnTo>
                        <a:pt x="170" y="96"/>
                      </a:lnTo>
                      <a:lnTo>
                        <a:pt x="206" y="82"/>
                      </a:lnTo>
                      <a:lnTo>
                        <a:pt x="242" y="122"/>
                      </a:lnTo>
                      <a:lnTo>
                        <a:pt x="244" y="122"/>
                      </a:lnTo>
                      <a:lnTo>
                        <a:pt x="254" y="152"/>
                      </a:lnTo>
                      <a:lnTo>
                        <a:pt x="334" y="152"/>
                      </a:lnTo>
                      <a:lnTo>
                        <a:pt x="334" y="84"/>
                      </a:lnTo>
                      <a:lnTo>
                        <a:pt x="292" y="16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da-DK">
                    <a:latin typeface="Calibri" pitchFamily="34" charset="0"/>
                  </a:endParaRPr>
                </a:p>
              </p:txBody>
            </p:sp>
            <p:grpSp>
              <p:nvGrpSpPr>
                <p:cNvPr id="564" name="Gruppe 312">
                  <a:extLst>
                    <a:ext uri="{FF2B5EF4-FFF2-40B4-BE49-F238E27FC236}">
                      <a16:creationId xmlns="" xmlns:a16="http://schemas.microsoft.com/office/drawing/2014/main" id="{1B5A32BF-8F31-4A6D-A1E4-02B867030856}"/>
                    </a:ext>
                  </a:extLst>
                </p:cNvPr>
                <p:cNvGrpSpPr/>
                <p:nvPr/>
              </p:nvGrpSpPr>
              <p:grpSpPr>
                <a:xfrm>
                  <a:off x="1449633" y="664433"/>
                  <a:ext cx="6841620" cy="4722672"/>
                  <a:chOff x="1449633" y="664433"/>
                  <a:chExt cx="6841620" cy="4722672"/>
                </a:xfrm>
                <a:grpFill/>
              </p:grpSpPr>
              <p:grpSp>
                <p:nvGrpSpPr>
                  <p:cNvPr id="569" name="Group 3052">
                    <a:extLst>
                      <a:ext uri="{FF2B5EF4-FFF2-40B4-BE49-F238E27FC236}">
                        <a16:creationId xmlns="" xmlns:a16="http://schemas.microsoft.com/office/drawing/2014/main" id="{D59DF5BA-899F-4D91-87A7-2FAC4E4C3EC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449633" y="664433"/>
                    <a:ext cx="6841620" cy="4644661"/>
                    <a:chOff x="698" y="593"/>
                    <a:chExt cx="4584" cy="3112"/>
                  </a:xfrm>
                  <a:grpFill/>
                </p:grpSpPr>
                <p:sp>
                  <p:nvSpPr>
                    <p:cNvPr id="571" name="Freeform 2853">
                      <a:extLst>
                        <a:ext uri="{FF2B5EF4-FFF2-40B4-BE49-F238E27FC236}">
                          <a16:creationId xmlns="" xmlns:a16="http://schemas.microsoft.com/office/drawing/2014/main" id="{CD2CF478-2AE5-4503-A4CF-BC6D6EC56A5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218" y="1345"/>
                      <a:ext cx="2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2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0" y="0"/>
                          </a:moveTo>
                          <a:lnTo>
                            <a:pt x="0" y="2"/>
                          </a:lnTo>
                          <a:lnTo>
                            <a:pt x="2" y="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72" name="Freeform 2854">
                      <a:extLst>
                        <a:ext uri="{FF2B5EF4-FFF2-40B4-BE49-F238E27FC236}">
                          <a16:creationId xmlns="" xmlns:a16="http://schemas.microsoft.com/office/drawing/2014/main" id="{974E5CA5-2AF0-4990-B05C-256CE856B90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372" y="2223"/>
                      <a:ext cx="580" cy="784"/>
                    </a:xfrm>
                    <a:custGeom>
                      <a:avLst/>
                      <a:gdLst/>
                      <a:ahLst/>
                      <a:cxnLst>
                        <a:cxn ang="0">
                          <a:pos x="128" y="0"/>
                        </a:cxn>
                        <a:cxn ang="0">
                          <a:pos x="112" y="120"/>
                        </a:cxn>
                        <a:cxn ang="0">
                          <a:pos x="72" y="106"/>
                        </a:cxn>
                        <a:cxn ang="0">
                          <a:pos x="42" y="254"/>
                        </a:cxn>
                        <a:cxn ang="0">
                          <a:pos x="74" y="350"/>
                        </a:cxn>
                        <a:cxn ang="0">
                          <a:pos x="62" y="364"/>
                        </a:cxn>
                        <a:cxn ang="0">
                          <a:pos x="12" y="472"/>
                        </a:cxn>
                        <a:cxn ang="0">
                          <a:pos x="24" y="526"/>
                        </a:cxn>
                        <a:cxn ang="0">
                          <a:pos x="0" y="568"/>
                        </a:cxn>
                        <a:cxn ang="0">
                          <a:pos x="362" y="768"/>
                        </a:cxn>
                        <a:cxn ang="0">
                          <a:pos x="538" y="784"/>
                        </a:cxn>
                        <a:cxn ang="0">
                          <a:pos x="580" y="80"/>
                        </a:cxn>
                        <a:cxn ang="0">
                          <a:pos x="128" y="0"/>
                        </a:cxn>
                      </a:cxnLst>
                      <a:rect l="0" t="0" r="r" b="b"/>
                      <a:pathLst>
                        <a:path w="580" h="784">
                          <a:moveTo>
                            <a:pt x="128" y="0"/>
                          </a:moveTo>
                          <a:lnTo>
                            <a:pt x="112" y="120"/>
                          </a:lnTo>
                          <a:lnTo>
                            <a:pt x="72" y="106"/>
                          </a:lnTo>
                          <a:lnTo>
                            <a:pt x="42" y="254"/>
                          </a:lnTo>
                          <a:lnTo>
                            <a:pt x="74" y="350"/>
                          </a:lnTo>
                          <a:lnTo>
                            <a:pt x="62" y="364"/>
                          </a:lnTo>
                          <a:lnTo>
                            <a:pt x="12" y="472"/>
                          </a:lnTo>
                          <a:lnTo>
                            <a:pt x="24" y="526"/>
                          </a:lnTo>
                          <a:lnTo>
                            <a:pt x="0" y="568"/>
                          </a:lnTo>
                          <a:lnTo>
                            <a:pt x="362" y="768"/>
                          </a:lnTo>
                          <a:lnTo>
                            <a:pt x="538" y="784"/>
                          </a:lnTo>
                          <a:lnTo>
                            <a:pt x="580" y="80"/>
                          </a:lnTo>
                          <a:lnTo>
                            <a:pt x="128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73" name="Freeform 2855">
                      <a:extLst>
                        <a:ext uri="{FF2B5EF4-FFF2-40B4-BE49-F238E27FC236}">
                          <a16:creationId xmlns="" xmlns:a16="http://schemas.microsoft.com/office/drawing/2014/main" id="{89D61FF0-815B-40CE-A96D-D5773D91E08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418" y="2739"/>
                      <a:ext cx="560" cy="468"/>
                    </a:xfrm>
                    <a:custGeom>
                      <a:avLst/>
                      <a:gdLst/>
                      <a:ahLst/>
                      <a:cxnLst>
                        <a:cxn ang="0">
                          <a:pos x="276" y="240"/>
                        </a:cxn>
                        <a:cxn ang="0">
                          <a:pos x="310" y="90"/>
                        </a:cxn>
                        <a:cxn ang="0">
                          <a:pos x="280" y="0"/>
                        </a:cxn>
                        <a:cxn ang="0">
                          <a:pos x="0" y="20"/>
                        </a:cxn>
                        <a:cxn ang="0">
                          <a:pos x="16" y="154"/>
                        </a:cxn>
                        <a:cxn ang="0">
                          <a:pos x="84" y="274"/>
                        </a:cxn>
                        <a:cxn ang="0">
                          <a:pos x="76" y="372"/>
                        </a:cxn>
                        <a:cxn ang="0">
                          <a:pos x="62" y="416"/>
                        </a:cxn>
                        <a:cxn ang="0">
                          <a:pos x="174" y="440"/>
                        </a:cxn>
                        <a:cxn ang="0">
                          <a:pos x="282" y="426"/>
                        </a:cxn>
                        <a:cxn ang="0">
                          <a:pos x="264" y="468"/>
                        </a:cxn>
                        <a:cxn ang="0">
                          <a:pos x="354" y="468"/>
                        </a:cxn>
                        <a:cxn ang="0">
                          <a:pos x="390" y="426"/>
                        </a:cxn>
                        <a:cxn ang="0">
                          <a:pos x="412" y="454"/>
                        </a:cxn>
                        <a:cxn ang="0">
                          <a:pos x="480" y="400"/>
                        </a:cxn>
                        <a:cxn ang="0">
                          <a:pos x="502" y="454"/>
                        </a:cxn>
                        <a:cxn ang="0">
                          <a:pos x="540" y="454"/>
                        </a:cxn>
                        <a:cxn ang="0">
                          <a:pos x="560" y="412"/>
                        </a:cxn>
                        <a:cxn ang="0">
                          <a:pos x="512" y="344"/>
                        </a:cxn>
                        <a:cxn ang="0">
                          <a:pos x="480" y="304"/>
                        </a:cxn>
                        <a:cxn ang="0">
                          <a:pos x="486" y="302"/>
                        </a:cxn>
                        <a:cxn ang="0">
                          <a:pos x="448" y="230"/>
                        </a:cxn>
                        <a:cxn ang="0">
                          <a:pos x="276" y="240"/>
                        </a:cxn>
                      </a:cxnLst>
                      <a:rect l="0" t="0" r="r" b="b"/>
                      <a:pathLst>
                        <a:path w="560" h="468">
                          <a:moveTo>
                            <a:pt x="276" y="240"/>
                          </a:moveTo>
                          <a:lnTo>
                            <a:pt x="310" y="90"/>
                          </a:lnTo>
                          <a:lnTo>
                            <a:pt x="280" y="0"/>
                          </a:lnTo>
                          <a:lnTo>
                            <a:pt x="0" y="20"/>
                          </a:lnTo>
                          <a:lnTo>
                            <a:pt x="16" y="154"/>
                          </a:lnTo>
                          <a:lnTo>
                            <a:pt x="84" y="274"/>
                          </a:lnTo>
                          <a:lnTo>
                            <a:pt x="76" y="372"/>
                          </a:lnTo>
                          <a:lnTo>
                            <a:pt x="62" y="416"/>
                          </a:lnTo>
                          <a:lnTo>
                            <a:pt x="174" y="440"/>
                          </a:lnTo>
                          <a:lnTo>
                            <a:pt x="282" y="426"/>
                          </a:lnTo>
                          <a:lnTo>
                            <a:pt x="264" y="468"/>
                          </a:lnTo>
                          <a:lnTo>
                            <a:pt x="354" y="468"/>
                          </a:lnTo>
                          <a:lnTo>
                            <a:pt x="390" y="426"/>
                          </a:lnTo>
                          <a:lnTo>
                            <a:pt x="412" y="454"/>
                          </a:lnTo>
                          <a:lnTo>
                            <a:pt x="480" y="400"/>
                          </a:lnTo>
                          <a:lnTo>
                            <a:pt x="502" y="454"/>
                          </a:lnTo>
                          <a:lnTo>
                            <a:pt x="540" y="454"/>
                          </a:lnTo>
                          <a:lnTo>
                            <a:pt x="560" y="412"/>
                          </a:lnTo>
                          <a:lnTo>
                            <a:pt x="512" y="344"/>
                          </a:lnTo>
                          <a:lnTo>
                            <a:pt x="480" y="304"/>
                          </a:lnTo>
                          <a:lnTo>
                            <a:pt x="486" y="302"/>
                          </a:lnTo>
                          <a:lnTo>
                            <a:pt x="448" y="230"/>
                          </a:lnTo>
                          <a:lnTo>
                            <a:pt x="276" y="24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74" name="Freeform 2856">
                      <a:extLst>
                        <a:ext uri="{FF2B5EF4-FFF2-40B4-BE49-F238E27FC236}">
                          <a16:creationId xmlns="" xmlns:a16="http://schemas.microsoft.com/office/drawing/2014/main" id="{841881B6-0B51-4102-9C20-16DA321DB83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918" y="2303"/>
                      <a:ext cx="632" cy="712"/>
                    </a:xfrm>
                    <a:custGeom>
                      <a:avLst/>
                      <a:gdLst/>
                      <a:ahLst/>
                      <a:cxnLst>
                        <a:cxn ang="0">
                          <a:pos x="254" y="634"/>
                        </a:cxn>
                        <a:cxn ang="0">
                          <a:pos x="620" y="642"/>
                        </a:cxn>
                        <a:cxn ang="0">
                          <a:pos x="612" y="82"/>
                        </a:cxn>
                        <a:cxn ang="0">
                          <a:pos x="632" y="82"/>
                        </a:cxn>
                        <a:cxn ang="0">
                          <a:pos x="632" y="14"/>
                        </a:cxn>
                        <a:cxn ang="0">
                          <a:pos x="40" y="0"/>
                        </a:cxn>
                        <a:cxn ang="0">
                          <a:pos x="0" y="704"/>
                        </a:cxn>
                        <a:cxn ang="0">
                          <a:pos x="104" y="712"/>
                        </a:cxn>
                        <a:cxn ang="0">
                          <a:pos x="104" y="660"/>
                        </a:cxn>
                        <a:cxn ang="0">
                          <a:pos x="252" y="676"/>
                        </a:cxn>
                        <a:cxn ang="0">
                          <a:pos x="256" y="678"/>
                        </a:cxn>
                        <a:cxn ang="0">
                          <a:pos x="252" y="674"/>
                        </a:cxn>
                        <a:cxn ang="0">
                          <a:pos x="254" y="634"/>
                        </a:cxn>
                      </a:cxnLst>
                      <a:rect l="0" t="0" r="r" b="b"/>
                      <a:pathLst>
                        <a:path w="632" h="712">
                          <a:moveTo>
                            <a:pt x="254" y="634"/>
                          </a:moveTo>
                          <a:lnTo>
                            <a:pt x="620" y="642"/>
                          </a:lnTo>
                          <a:lnTo>
                            <a:pt x="612" y="82"/>
                          </a:lnTo>
                          <a:lnTo>
                            <a:pt x="632" y="82"/>
                          </a:lnTo>
                          <a:lnTo>
                            <a:pt x="632" y="14"/>
                          </a:lnTo>
                          <a:lnTo>
                            <a:pt x="40" y="0"/>
                          </a:lnTo>
                          <a:lnTo>
                            <a:pt x="0" y="704"/>
                          </a:lnTo>
                          <a:lnTo>
                            <a:pt x="104" y="712"/>
                          </a:lnTo>
                          <a:lnTo>
                            <a:pt x="104" y="660"/>
                          </a:lnTo>
                          <a:lnTo>
                            <a:pt x="252" y="676"/>
                          </a:lnTo>
                          <a:lnTo>
                            <a:pt x="256" y="678"/>
                          </a:lnTo>
                          <a:lnTo>
                            <a:pt x="252" y="674"/>
                          </a:lnTo>
                          <a:lnTo>
                            <a:pt x="254" y="634"/>
                          </a:lnTo>
                          <a:close/>
                        </a:path>
                      </a:pathLst>
                    </a:custGeom>
                    <a:solidFill>
                      <a:srgbClr val="86C606"/>
                    </a:solidFill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75" name="Freeform 2857">
                      <a:extLst>
                        <a:ext uri="{FF2B5EF4-FFF2-40B4-BE49-F238E27FC236}">
                          <a16:creationId xmlns="" xmlns:a16="http://schemas.microsoft.com/office/drawing/2014/main" id="{E2F2888A-D688-41D7-B9E4-53C2D4832AB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176" y="2383"/>
                      <a:ext cx="1322" cy="1322"/>
                    </a:xfrm>
                    <a:custGeom>
                      <a:avLst/>
                      <a:gdLst/>
                      <a:ahLst/>
                      <a:cxnLst>
                        <a:cxn ang="0">
                          <a:pos x="1312" y="726"/>
                        </a:cxn>
                        <a:cxn ang="0">
                          <a:pos x="1322" y="630"/>
                        </a:cxn>
                        <a:cxn ang="0">
                          <a:pos x="1252" y="512"/>
                        </a:cxn>
                        <a:cxn ang="0">
                          <a:pos x="1234" y="376"/>
                        </a:cxn>
                        <a:cxn ang="0">
                          <a:pos x="1234" y="376"/>
                        </a:cxn>
                        <a:cxn ang="0">
                          <a:pos x="1234" y="376"/>
                        </a:cxn>
                        <a:cxn ang="0">
                          <a:pos x="1230" y="338"/>
                        </a:cxn>
                        <a:cxn ang="0">
                          <a:pos x="1120" y="292"/>
                        </a:cxn>
                        <a:cxn ang="0">
                          <a:pos x="852" y="304"/>
                        </a:cxn>
                        <a:cxn ang="0">
                          <a:pos x="644" y="236"/>
                        </a:cxn>
                        <a:cxn ang="0">
                          <a:pos x="632" y="0"/>
                        </a:cxn>
                        <a:cxn ang="0">
                          <a:pos x="362" y="10"/>
                        </a:cxn>
                        <a:cxn ang="0">
                          <a:pos x="370" y="572"/>
                        </a:cxn>
                        <a:cxn ang="0">
                          <a:pos x="0" y="562"/>
                        </a:cxn>
                        <a:cxn ang="0">
                          <a:pos x="0" y="600"/>
                        </a:cxn>
                        <a:cxn ang="0">
                          <a:pos x="174" y="756"/>
                        </a:cxn>
                        <a:cxn ang="0">
                          <a:pos x="212" y="878"/>
                        </a:cxn>
                        <a:cxn ang="0">
                          <a:pos x="372" y="958"/>
                        </a:cxn>
                        <a:cxn ang="0">
                          <a:pos x="442" y="850"/>
                        </a:cxn>
                        <a:cxn ang="0">
                          <a:pos x="562" y="864"/>
                        </a:cxn>
                        <a:cxn ang="0">
                          <a:pos x="770" y="1254"/>
                        </a:cxn>
                        <a:cxn ang="0">
                          <a:pos x="978" y="1322"/>
                        </a:cxn>
                        <a:cxn ang="0">
                          <a:pos x="1008" y="1268"/>
                        </a:cxn>
                        <a:cxn ang="0">
                          <a:pos x="968" y="1146"/>
                        </a:cxn>
                        <a:cxn ang="0">
                          <a:pos x="968" y="1014"/>
                        </a:cxn>
                        <a:cxn ang="0">
                          <a:pos x="1286" y="768"/>
                        </a:cxn>
                        <a:cxn ang="0">
                          <a:pos x="1300" y="772"/>
                        </a:cxn>
                        <a:cxn ang="0">
                          <a:pos x="1298" y="770"/>
                        </a:cxn>
                        <a:cxn ang="0">
                          <a:pos x="1312" y="726"/>
                        </a:cxn>
                      </a:cxnLst>
                      <a:rect l="0" t="0" r="r" b="b"/>
                      <a:pathLst>
                        <a:path w="1322" h="1322">
                          <a:moveTo>
                            <a:pt x="1312" y="726"/>
                          </a:moveTo>
                          <a:lnTo>
                            <a:pt x="1322" y="630"/>
                          </a:lnTo>
                          <a:lnTo>
                            <a:pt x="1252" y="512"/>
                          </a:lnTo>
                          <a:lnTo>
                            <a:pt x="1234" y="376"/>
                          </a:lnTo>
                          <a:lnTo>
                            <a:pt x="1234" y="376"/>
                          </a:lnTo>
                          <a:lnTo>
                            <a:pt x="1234" y="376"/>
                          </a:lnTo>
                          <a:lnTo>
                            <a:pt x="1230" y="338"/>
                          </a:lnTo>
                          <a:lnTo>
                            <a:pt x="1120" y="292"/>
                          </a:lnTo>
                          <a:lnTo>
                            <a:pt x="852" y="304"/>
                          </a:lnTo>
                          <a:lnTo>
                            <a:pt x="644" y="236"/>
                          </a:lnTo>
                          <a:lnTo>
                            <a:pt x="632" y="0"/>
                          </a:lnTo>
                          <a:lnTo>
                            <a:pt x="362" y="10"/>
                          </a:lnTo>
                          <a:lnTo>
                            <a:pt x="370" y="572"/>
                          </a:lnTo>
                          <a:lnTo>
                            <a:pt x="0" y="562"/>
                          </a:lnTo>
                          <a:lnTo>
                            <a:pt x="0" y="600"/>
                          </a:lnTo>
                          <a:lnTo>
                            <a:pt x="174" y="756"/>
                          </a:lnTo>
                          <a:lnTo>
                            <a:pt x="212" y="878"/>
                          </a:lnTo>
                          <a:lnTo>
                            <a:pt x="372" y="958"/>
                          </a:lnTo>
                          <a:lnTo>
                            <a:pt x="442" y="850"/>
                          </a:lnTo>
                          <a:lnTo>
                            <a:pt x="562" y="864"/>
                          </a:lnTo>
                          <a:lnTo>
                            <a:pt x="770" y="1254"/>
                          </a:lnTo>
                          <a:lnTo>
                            <a:pt x="978" y="1322"/>
                          </a:lnTo>
                          <a:lnTo>
                            <a:pt x="1008" y="1268"/>
                          </a:lnTo>
                          <a:lnTo>
                            <a:pt x="968" y="1146"/>
                          </a:lnTo>
                          <a:lnTo>
                            <a:pt x="968" y="1014"/>
                          </a:lnTo>
                          <a:lnTo>
                            <a:pt x="1286" y="768"/>
                          </a:lnTo>
                          <a:lnTo>
                            <a:pt x="1300" y="772"/>
                          </a:lnTo>
                          <a:lnTo>
                            <a:pt x="1298" y="770"/>
                          </a:lnTo>
                          <a:lnTo>
                            <a:pt x="1312" y="726"/>
                          </a:lnTo>
                          <a:close/>
                        </a:path>
                      </a:pathLst>
                    </a:custGeom>
                    <a:solidFill>
                      <a:srgbClr val="B3F82C"/>
                    </a:solidFill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76" name="Freeform 2858">
                      <a:extLst>
                        <a:ext uri="{FF2B5EF4-FFF2-40B4-BE49-F238E27FC236}">
                          <a16:creationId xmlns="" xmlns:a16="http://schemas.microsoft.com/office/drawing/2014/main" id="{BCBCAE28-27A3-4C45-9F7C-9C4A5EA26A4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342" y="2335"/>
                      <a:ext cx="450" cy="420"/>
                    </a:xfrm>
                    <a:custGeom>
                      <a:avLst/>
                      <a:gdLst/>
                      <a:ahLst/>
                      <a:cxnLst>
                        <a:cxn ang="0">
                          <a:pos x="72" y="382"/>
                        </a:cxn>
                        <a:cxn ang="0">
                          <a:pos x="76" y="420"/>
                        </a:cxn>
                        <a:cxn ang="0">
                          <a:pos x="356" y="400"/>
                        </a:cxn>
                        <a:cxn ang="0">
                          <a:pos x="346" y="360"/>
                        </a:cxn>
                        <a:cxn ang="0">
                          <a:pos x="450" y="42"/>
                        </a:cxn>
                        <a:cxn ang="0">
                          <a:pos x="366" y="48"/>
                        </a:cxn>
                        <a:cxn ang="0">
                          <a:pos x="384" y="0"/>
                        </a:cxn>
                        <a:cxn ang="0">
                          <a:pos x="0" y="8"/>
                        </a:cxn>
                        <a:cxn ang="0">
                          <a:pos x="32" y="366"/>
                        </a:cxn>
                        <a:cxn ang="0">
                          <a:pos x="72" y="382"/>
                        </a:cxn>
                      </a:cxnLst>
                      <a:rect l="0" t="0" r="r" b="b"/>
                      <a:pathLst>
                        <a:path w="450" h="420">
                          <a:moveTo>
                            <a:pt x="72" y="382"/>
                          </a:moveTo>
                          <a:lnTo>
                            <a:pt x="76" y="420"/>
                          </a:lnTo>
                          <a:lnTo>
                            <a:pt x="356" y="400"/>
                          </a:lnTo>
                          <a:lnTo>
                            <a:pt x="346" y="360"/>
                          </a:lnTo>
                          <a:lnTo>
                            <a:pt x="450" y="42"/>
                          </a:lnTo>
                          <a:lnTo>
                            <a:pt x="366" y="48"/>
                          </a:lnTo>
                          <a:lnTo>
                            <a:pt x="384" y="0"/>
                          </a:lnTo>
                          <a:lnTo>
                            <a:pt x="0" y="8"/>
                          </a:lnTo>
                          <a:lnTo>
                            <a:pt x="32" y="366"/>
                          </a:lnTo>
                          <a:lnTo>
                            <a:pt x="72" y="38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77" name="Freeform 2859">
                      <a:extLst>
                        <a:ext uri="{FF2B5EF4-FFF2-40B4-BE49-F238E27FC236}">
                          <a16:creationId xmlns="" xmlns:a16="http://schemas.microsoft.com/office/drawing/2014/main" id="{362FBD9D-F2CA-4A7E-A9AA-B5B8647E9AD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556" y="2289"/>
                      <a:ext cx="808" cy="40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8"/>
                        </a:cxn>
                        <a:cxn ang="0">
                          <a:pos x="2" y="96"/>
                        </a:cxn>
                        <a:cxn ang="0">
                          <a:pos x="256" y="88"/>
                        </a:cxn>
                        <a:cxn ang="0">
                          <a:pos x="270" y="326"/>
                        </a:cxn>
                        <a:cxn ang="0">
                          <a:pos x="472" y="394"/>
                        </a:cxn>
                        <a:cxn ang="0">
                          <a:pos x="742" y="380"/>
                        </a:cxn>
                        <a:cxn ang="0">
                          <a:pos x="808" y="408"/>
                        </a:cxn>
                        <a:cxn ang="0">
                          <a:pos x="774" y="0"/>
                        </a:cxn>
                        <a:cxn ang="0">
                          <a:pos x="0" y="28"/>
                        </a:cxn>
                      </a:cxnLst>
                      <a:rect l="0" t="0" r="r" b="b"/>
                      <a:pathLst>
                        <a:path w="808" h="408">
                          <a:moveTo>
                            <a:pt x="0" y="28"/>
                          </a:moveTo>
                          <a:lnTo>
                            <a:pt x="2" y="96"/>
                          </a:lnTo>
                          <a:lnTo>
                            <a:pt x="256" y="88"/>
                          </a:lnTo>
                          <a:lnTo>
                            <a:pt x="270" y="326"/>
                          </a:lnTo>
                          <a:lnTo>
                            <a:pt x="472" y="394"/>
                          </a:lnTo>
                          <a:lnTo>
                            <a:pt x="742" y="380"/>
                          </a:lnTo>
                          <a:lnTo>
                            <a:pt x="808" y="408"/>
                          </a:lnTo>
                          <a:lnTo>
                            <a:pt x="774" y="0"/>
                          </a:lnTo>
                          <a:lnTo>
                            <a:pt x="0" y="2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78" name="Freeform 2860">
                      <a:extLst>
                        <a:ext uri="{FF2B5EF4-FFF2-40B4-BE49-F238E27FC236}">
                          <a16:creationId xmlns="" xmlns:a16="http://schemas.microsoft.com/office/drawing/2014/main" id="{9B095A19-9B04-40CB-BB89-6446F13345F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00" y="1631"/>
                      <a:ext cx="500" cy="66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88"/>
                        </a:cxn>
                        <a:cxn ang="0">
                          <a:pos x="452" y="668"/>
                        </a:cxn>
                        <a:cxn ang="0">
                          <a:pos x="500" y="202"/>
                        </a:cxn>
                        <a:cxn ang="0">
                          <a:pos x="312" y="176"/>
                        </a:cxn>
                        <a:cxn ang="0">
                          <a:pos x="336" y="54"/>
                        </a:cxn>
                        <a:cxn ang="0">
                          <a:pos x="76" y="0"/>
                        </a:cxn>
                        <a:cxn ang="0">
                          <a:pos x="0" y="588"/>
                        </a:cxn>
                      </a:cxnLst>
                      <a:rect l="0" t="0" r="r" b="b"/>
                      <a:pathLst>
                        <a:path w="500" h="668">
                          <a:moveTo>
                            <a:pt x="0" y="588"/>
                          </a:moveTo>
                          <a:lnTo>
                            <a:pt x="452" y="668"/>
                          </a:lnTo>
                          <a:lnTo>
                            <a:pt x="500" y="202"/>
                          </a:lnTo>
                          <a:lnTo>
                            <a:pt x="312" y="176"/>
                          </a:lnTo>
                          <a:lnTo>
                            <a:pt x="336" y="54"/>
                          </a:lnTo>
                          <a:lnTo>
                            <a:pt x="76" y="0"/>
                          </a:lnTo>
                          <a:lnTo>
                            <a:pt x="0" y="58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79" name="Freeform 2861">
                      <a:extLst>
                        <a:ext uri="{FF2B5EF4-FFF2-40B4-BE49-F238E27FC236}">
                          <a16:creationId xmlns="" xmlns:a16="http://schemas.microsoft.com/office/drawing/2014/main" id="{E066C84D-6DFC-41AC-B771-E23191D250F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546" y="929"/>
                      <a:ext cx="532" cy="252"/>
                    </a:xfrm>
                    <a:custGeom>
                      <a:avLst/>
                      <a:gdLst/>
                      <a:ahLst/>
                      <a:cxnLst>
                        <a:cxn ang="0">
                          <a:pos x="230" y="214"/>
                        </a:cxn>
                        <a:cxn ang="0">
                          <a:pos x="236" y="252"/>
                        </a:cxn>
                        <a:cxn ang="0">
                          <a:pos x="262" y="252"/>
                        </a:cxn>
                        <a:cxn ang="0">
                          <a:pos x="284" y="200"/>
                        </a:cxn>
                        <a:cxn ang="0">
                          <a:pos x="362" y="160"/>
                        </a:cxn>
                        <a:cxn ang="0">
                          <a:pos x="444" y="122"/>
                        </a:cxn>
                        <a:cxn ang="0">
                          <a:pos x="532" y="122"/>
                        </a:cxn>
                        <a:cxn ang="0">
                          <a:pos x="444" y="14"/>
                        </a:cxn>
                        <a:cxn ang="0">
                          <a:pos x="306" y="96"/>
                        </a:cxn>
                        <a:cxn ang="0">
                          <a:pos x="244" y="106"/>
                        </a:cxn>
                        <a:cxn ang="0">
                          <a:pos x="206" y="70"/>
                        </a:cxn>
                        <a:cxn ang="0">
                          <a:pos x="154" y="80"/>
                        </a:cxn>
                        <a:cxn ang="0">
                          <a:pos x="174" y="0"/>
                        </a:cxn>
                        <a:cxn ang="0">
                          <a:pos x="4" y="134"/>
                        </a:cxn>
                        <a:cxn ang="0">
                          <a:pos x="0" y="134"/>
                        </a:cxn>
                        <a:cxn ang="0">
                          <a:pos x="18" y="186"/>
                        </a:cxn>
                        <a:cxn ang="0">
                          <a:pos x="230" y="214"/>
                        </a:cxn>
                      </a:cxnLst>
                      <a:rect l="0" t="0" r="r" b="b"/>
                      <a:pathLst>
                        <a:path w="532" h="252">
                          <a:moveTo>
                            <a:pt x="230" y="214"/>
                          </a:moveTo>
                          <a:lnTo>
                            <a:pt x="236" y="252"/>
                          </a:lnTo>
                          <a:lnTo>
                            <a:pt x="262" y="252"/>
                          </a:lnTo>
                          <a:lnTo>
                            <a:pt x="284" y="200"/>
                          </a:lnTo>
                          <a:lnTo>
                            <a:pt x="362" y="160"/>
                          </a:lnTo>
                          <a:lnTo>
                            <a:pt x="444" y="122"/>
                          </a:lnTo>
                          <a:lnTo>
                            <a:pt x="532" y="122"/>
                          </a:lnTo>
                          <a:lnTo>
                            <a:pt x="444" y="14"/>
                          </a:lnTo>
                          <a:lnTo>
                            <a:pt x="306" y="96"/>
                          </a:lnTo>
                          <a:lnTo>
                            <a:pt x="244" y="106"/>
                          </a:lnTo>
                          <a:lnTo>
                            <a:pt x="206" y="70"/>
                          </a:lnTo>
                          <a:lnTo>
                            <a:pt x="154" y="80"/>
                          </a:lnTo>
                          <a:lnTo>
                            <a:pt x="174" y="0"/>
                          </a:lnTo>
                          <a:lnTo>
                            <a:pt x="4" y="134"/>
                          </a:lnTo>
                          <a:lnTo>
                            <a:pt x="0" y="134"/>
                          </a:lnTo>
                          <a:lnTo>
                            <a:pt x="18" y="186"/>
                          </a:lnTo>
                          <a:lnTo>
                            <a:pt x="230" y="21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80" name="Freeform 2862">
                      <a:extLst>
                        <a:ext uri="{FF2B5EF4-FFF2-40B4-BE49-F238E27FC236}">
                          <a16:creationId xmlns="" xmlns:a16="http://schemas.microsoft.com/office/drawing/2014/main" id="{0C0FF880-2809-4527-9986-2F8629123DA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958" y="1833"/>
                      <a:ext cx="676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670" y="118"/>
                        </a:cxn>
                        <a:cxn ang="0">
                          <a:pos x="662" y="26"/>
                        </a:cxn>
                        <a:cxn ang="0">
                          <a:pos x="50" y="0"/>
                        </a:cxn>
                        <a:cxn ang="0">
                          <a:pos x="0" y="466"/>
                        </a:cxn>
                        <a:cxn ang="0">
                          <a:pos x="594" y="476"/>
                        </a:cxn>
                        <a:cxn ang="0">
                          <a:pos x="676" y="474"/>
                        </a:cxn>
                        <a:cxn ang="0">
                          <a:pos x="668" y="118"/>
                        </a:cxn>
                        <a:cxn ang="0">
                          <a:pos x="670" y="118"/>
                        </a:cxn>
                      </a:cxnLst>
                      <a:rect l="0" t="0" r="r" b="b"/>
                      <a:pathLst>
                        <a:path w="676" h="476">
                          <a:moveTo>
                            <a:pt x="670" y="118"/>
                          </a:moveTo>
                          <a:lnTo>
                            <a:pt x="662" y="26"/>
                          </a:lnTo>
                          <a:lnTo>
                            <a:pt x="50" y="0"/>
                          </a:lnTo>
                          <a:lnTo>
                            <a:pt x="0" y="466"/>
                          </a:lnTo>
                          <a:lnTo>
                            <a:pt x="594" y="476"/>
                          </a:lnTo>
                          <a:lnTo>
                            <a:pt x="676" y="474"/>
                          </a:lnTo>
                          <a:lnTo>
                            <a:pt x="668" y="118"/>
                          </a:lnTo>
                          <a:lnTo>
                            <a:pt x="670" y="11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81" name="Freeform 2863">
                      <a:extLst>
                        <a:ext uri="{FF2B5EF4-FFF2-40B4-BE49-F238E27FC236}">
                          <a16:creationId xmlns="" xmlns:a16="http://schemas.microsoft.com/office/drawing/2014/main" id="{493D91A1-A17A-434B-89F0-742A6201B8C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698" y="1433"/>
                      <a:ext cx="742" cy="1358"/>
                    </a:xfrm>
                    <a:custGeom>
                      <a:avLst/>
                      <a:gdLst/>
                      <a:ahLst/>
                      <a:cxnLst>
                        <a:cxn ang="0">
                          <a:pos x="694" y="1314"/>
                        </a:cxn>
                        <a:cxn ang="0">
                          <a:pos x="682" y="1260"/>
                        </a:cxn>
                        <a:cxn ang="0">
                          <a:pos x="732" y="1150"/>
                        </a:cxn>
                        <a:cxn ang="0">
                          <a:pos x="742" y="1140"/>
                        </a:cxn>
                        <a:cxn ang="0">
                          <a:pos x="712" y="1044"/>
                        </a:cxn>
                        <a:cxn ang="0">
                          <a:pos x="324" y="482"/>
                        </a:cxn>
                        <a:cxn ang="0">
                          <a:pos x="334" y="454"/>
                        </a:cxn>
                        <a:cxn ang="0">
                          <a:pos x="324" y="426"/>
                        </a:cxn>
                        <a:cxn ang="0">
                          <a:pos x="402" y="98"/>
                        </a:cxn>
                        <a:cxn ang="0">
                          <a:pos x="70" y="8"/>
                        </a:cxn>
                        <a:cxn ang="0">
                          <a:pos x="68" y="0"/>
                        </a:cxn>
                        <a:cxn ang="0">
                          <a:pos x="70" y="34"/>
                        </a:cxn>
                        <a:cxn ang="0">
                          <a:pos x="0" y="156"/>
                        </a:cxn>
                        <a:cxn ang="0">
                          <a:pos x="42" y="278"/>
                        </a:cxn>
                        <a:cxn ang="0">
                          <a:pos x="32" y="384"/>
                        </a:cxn>
                        <a:cxn ang="0">
                          <a:pos x="102" y="534"/>
                        </a:cxn>
                        <a:cxn ang="0">
                          <a:pos x="102" y="614"/>
                        </a:cxn>
                        <a:cxn ang="0">
                          <a:pos x="122" y="682"/>
                        </a:cxn>
                        <a:cxn ang="0">
                          <a:pos x="90" y="734"/>
                        </a:cxn>
                        <a:cxn ang="0">
                          <a:pos x="190" y="870"/>
                        </a:cxn>
                        <a:cxn ang="0">
                          <a:pos x="190" y="1006"/>
                        </a:cxn>
                        <a:cxn ang="0">
                          <a:pos x="360" y="1114"/>
                        </a:cxn>
                        <a:cxn ang="0">
                          <a:pos x="360" y="1178"/>
                        </a:cxn>
                        <a:cxn ang="0">
                          <a:pos x="450" y="1236"/>
                        </a:cxn>
                        <a:cxn ang="0">
                          <a:pos x="450" y="1342"/>
                        </a:cxn>
                        <a:cxn ang="0">
                          <a:pos x="668" y="1354"/>
                        </a:cxn>
                        <a:cxn ang="0">
                          <a:pos x="672" y="1358"/>
                        </a:cxn>
                        <a:cxn ang="0">
                          <a:pos x="668" y="1354"/>
                        </a:cxn>
                        <a:cxn ang="0">
                          <a:pos x="694" y="1314"/>
                        </a:cxn>
                      </a:cxnLst>
                      <a:rect l="0" t="0" r="r" b="b"/>
                      <a:pathLst>
                        <a:path w="742" h="1358">
                          <a:moveTo>
                            <a:pt x="694" y="1314"/>
                          </a:moveTo>
                          <a:lnTo>
                            <a:pt x="682" y="1260"/>
                          </a:lnTo>
                          <a:lnTo>
                            <a:pt x="732" y="1150"/>
                          </a:lnTo>
                          <a:lnTo>
                            <a:pt x="742" y="1140"/>
                          </a:lnTo>
                          <a:lnTo>
                            <a:pt x="712" y="1044"/>
                          </a:lnTo>
                          <a:lnTo>
                            <a:pt x="324" y="482"/>
                          </a:lnTo>
                          <a:lnTo>
                            <a:pt x="334" y="454"/>
                          </a:lnTo>
                          <a:lnTo>
                            <a:pt x="324" y="426"/>
                          </a:lnTo>
                          <a:lnTo>
                            <a:pt x="402" y="98"/>
                          </a:lnTo>
                          <a:lnTo>
                            <a:pt x="70" y="8"/>
                          </a:lnTo>
                          <a:lnTo>
                            <a:pt x="68" y="0"/>
                          </a:lnTo>
                          <a:lnTo>
                            <a:pt x="70" y="34"/>
                          </a:lnTo>
                          <a:lnTo>
                            <a:pt x="0" y="156"/>
                          </a:lnTo>
                          <a:lnTo>
                            <a:pt x="42" y="278"/>
                          </a:lnTo>
                          <a:lnTo>
                            <a:pt x="32" y="384"/>
                          </a:lnTo>
                          <a:lnTo>
                            <a:pt x="102" y="534"/>
                          </a:lnTo>
                          <a:lnTo>
                            <a:pt x="102" y="614"/>
                          </a:lnTo>
                          <a:lnTo>
                            <a:pt x="122" y="682"/>
                          </a:lnTo>
                          <a:lnTo>
                            <a:pt x="90" y="734"/>
                          </a:lnTo>
                          <a:lnTo>
                            <a:pt x="190" y="870"/>
                          </a:lnTo>
                          <a:lnTo>
                            <a:pt x="190" y="1006"/>
                          </a:lnTo>
                          <a:lnTo>
                            <a:pt x="360" y="1114"/>
                          </a:lnTo>
                          <a:lnTo>
                            <a:pt x="360" y="1178"/>
                          </a:lnTo>
                          <a:lnTo>
                            <a:pt x="450" y="1236"/>
                          </a:lnTo>
                          <a:lnTo>
                            <a:pt x="450" y="1342"/>
                          </a:lnTo>
                          <a:lnTo>
                            <a:pt x="668" y="1354"/>
                          </a:lnTo>
                          <a:lnTo>
                            <a:pt x="672" y="1358"/>
                          </a:lnTo>
                          <a:lnTo>
                            <a:pt x="668" y="1354"/>
                          </a:lnTo>
                          <a:lnTo>
                            <a:pt x="694" y="1314"/>
                          </a:lnTo>
                          <a:close/>
                        </a:path>
                      </a:pathLst>
                    </a:custGeom>
                    <a:solidFill>
                      <a:srgbClr val="B3F82C"/>
                    </a:solidFill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 dirty="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82" name="Freeform 2864">
                      <a:extLst>
                        <a:ext uri="{FF2B5EF4-FFF2-40B4-BE49-F238E27FC236}">
                          <a16:creationId xmlns="" xmlns:a16="http://schemas.microsoft.com/office/drawing/2014/main" id="{AFA68DA3-3344-4411-B036-033EDBC9F24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816" y="1295"/>
                      <a:ext cx="656" cy="550"/>
                    </a:xfrm>
                    <a:custGeom>
                      <a:avLst/>
                      <a:gdLst/>
                      <a:ahLst/>
                      <a:cxnLst>
                        <a:cxn ang="0">
                          <a:pos x="26" y="388"/>
                        </a:cxn>
                        <a:cxn ang="0">
                          <a:pos x="28" y="388"/>
                        </a:cxn>
                        <a:cxn ang="0">
                          <a:pos x="0" y="508"/>
                        </a:cxn>
                        <a:cxn ang="0">
                          <a:pos x="192" y="536"/>
                        </a:cxn>
                        <a:cxn ang="0">
                          <a:pos x="650" y="550"/>
                        </a:cxn>
                        <a:cxn ang="0">
                          <a:pos x="656" y="40"/>
                        </a:cxn>
                        <a:cxn ang="0">
                          <a:pos x="64" y="0"/>
                        </a:cxn>
                        <a:cxn ang="0">
                          <a:pos x="26" y="388"/>
                        </a:cxn>
                      </a:cxnLst>
                      <a:rect l="0" t="0" r="r" b="b"/>
                      <a:pathLst>
                        <a:path w="656" h="550">
                          <a:moveTo>
                            <a:pt x="26" y="388"/>
                          </a:moveTo>
                          <a:lnTo>
                            <a:pt x="28" y="388"/>
                          </a:lnTo>
                          <a:lnTo>
                            <a:pt x="0" y="508"/>
                          </a:lnTo>
                          <a:lnTo>
                            <a:pt x="192" y="536"/>
                          </a:lnTo>
                          <a:lnTo>
                            <a:pt x="650" y="550"/>
                          </a:lnTo>
                          <a:lnTo>
                            <a:pt x="656" y="40"/>
                          </a:lnTo>
                          <a:lnTo>
                            <a:pt x="64" y="0"/>
                          </a:lnTo>
                          <a:lnTo>
                            <a:pt x="26" y="38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83" name="Freeform 2865">
                      <a:extLst>
                        <a:ext uri="{FF2B5EF4-FFF2-40B4-BE49-F238E27FC236}">
                          <a16:creationId xmlns="" xmlns:a16="http://schemas.microsoft.com/office/drawing/2014/main" id="{7DBFEBD5-6ACA-4CA3-AF30-012303603E8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766" y="2147"/>
                      <a:ext cx="762" cy="324"/>
                    </a:xfrm>
                    <a:custGeom>
                      <a:avLst/>
                      <a:gdLst/>
                      <a:ahLst/>
                      <a:cxnLst>
                        <a:cxn ang="0">
                          <a:pos x="206" y="304"/>
                        </a:cxn>
                        <a:cxn ang="0">
                          <a:pos x="554" y="246"/>
                        </a:cxn>
                        <a:cxn ang="0">
                          <a:pos x="580" y="154"/>
                        </a:cxn>
                        <a:cxn ang="0">
                          <a:pos x="752" y="30"/>
                        </a:cxn>
                        <a:cxn ang="0">
                          <a:pos x="762" y="0"/>
                        </a:cxn>
                        <a:cxn ang="0">
                          <a:pos x="762" y="0"/>
                        </a:cxn>
                        <a:cxn ang="0">
                          <a:pos x="332" y="88"/>
                        </a:cxn>
                        <a:cxn ang="0">
                          <a:pos x="54" y="134"/>
                        </a:cxn>
                        <a:cxn ang="0">
                          <a:pos x="32" y="134"/>
                        </a:cxn>
                        <a:cxn ang="0">
                          <a:pos x="32" y="230"/>
                        </a:cxn>
                        <a:cxn ang="0">
                          <a:pos x="30" y="230"/>
                        </a:cxn>
                        <a:cxn ang="0">
                          <a:pos x="0" y="324"/>
                        </a:cxn>
                        <a:cxn ang="0">
                          <a:pos x="206" y="304"/>
                        </a:cxn>
                      </a:cxnLst>
                      <a:rect l="0" t="0" r="r" b="b"/>
                      <a:pathLst>
                        <a:path w="762" h="324">
                          <a:moveTo>
                            <a:pt x="206" y="304"/>
                          </a:moveTo>
                          <a:lnTo>
                            <a:pt x="554" y="246"/>
                          </a:lnTo>
                          <a:lnTo>
                            <a:pt x="580" y="154"/>
                          </a:lnTo>
                          <a:lnTo>
                            <a:pt x="752" y="30"/>
                          </a:lnTo>
                          <a:lnTo>
                            <a:pt x="762" y="0"/>
                          </a:lnTo>
                          <a:lnTo>
                            <a:pt x="762" y="0"/>
                          </a:lnTo>
                          <a:lnTo>
                            <a:pt x="332" y="88"/>
                          </a:lnTo>
                          <a:lnTo>
                            <a:pt x="54" y="134"/>
                          </a:lnTo>
                          <a:lnTo>
                            <a:pt x="32" y="134"/>
                          </a:lnTo>
                          <a:lnTo>
                            <a:pt x="32" y="230"/>
                          </a:lnTo>
                          <a:lnTo>
                            <a:pt x="30" y="230"/>
                          </a:lnTo>
                          <a:lnTo>
                            <a:pt x="0" y="324"/>
                          </a:lnTo>
                          <a:lnTo>
                            <a:pt x="206" y="30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84" name="Freeform 2866">
                      <a:extLst>
                        <a:ext uri="{FF2B5EF4-FFF2-40B4-BE49-F238E27FC236}">
                          <a16:creationId xmlns="" xmlns:a16="http://schemas.microsoft.com/office/drawing/2014/main" id="{7162D382-9761-44AD-A594-9833F60BA63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324" y="1975"/>
                      <a:ext cx="788" cy="418"/>
                    </a:xfrm>
                    <a:custGeom>
                      <a:avLst/>
                      <a:gdLst/>
                      <a:ahLst/>
                      <a:cxnLst>
                        <a:cxn ang="0">
                          <a:pos x="196" y="202"/>
                        </a:cxn>
                        <a:cxn ang="0">
                          <a:pos x="26" y="326"/>
                        </a:cxn>
                        <a:cxn ang="0">
                          <a:pos x="0" y="418"/>
                        </a:cxn>
                        <a:cxn ang="0">
                          <a:pos x="62" y="408"/>
                        </a:cxn>
                        <a:cxn ang="0">
                          <a:pos x="312" y="310"/>
                        </a:cxn>
                        <a:cxn ang="0">
                          <a:pos x="344" y="344"/>
                        </a:cxn>
                        <a:cxn ang="0">
                          <a:pos x="424" y="326"/>
                        </a:cxn>
                        <a:cxn ang="0">
                          <a:pos x="558" y="414"/>
                        </a:cxn>
                        <a:cxn ang="0">
                          <a:pos x="560" y="408"/>
                        </a:cxn>
                        <a:cxn ang="0">
                          <a:pos x="628" y="368"/>
                        </a:cxn>
                        <a:cxn ang="0">
                          <a:pos x="628" y="328"/>
                        </a:cxn>
                        <a:cxn ang="0">
                          <a:pos x="678" y="248"/>
                        </a:cxn>
                        <a:cxn ang="0">
                          <a:pos x="738" y="248"/>
                        </a:cxn>
                        <a:cxn ang="0">
                          <a:pos x="788" y="128"/>
                        </a:cxn>
                        <a:cxn ang="0">
                          <a:pos x="788" y="46"/>
                        </a:cxn>
                        <a:cxn ang="0">
                          <a:pos x="754" y="0"/>
                        </a:cxn>
                        <a:cxn ang="0">
                          <a:pos x="208" y="170"/>
                        </a:cxn>
                        <a:cxn ang="0">
                          <a:pos x="196" y="202"/>
                        </a:cxn>
                      </a:cxnLst>
                      <a:rect l="0" t="0" r="r" b="b"/>
                      <a:pathLst>
                        <a:path w="788" h="418">
                          <a:moveTo>
                            <a:pt x="196" y="202"/>
                          </a:moveTo>
                          <a:lnTo>
                            <a:pt x="26" y="326"/>
                          </a:lnTo>
                          <a:lnTo>
                            <a:pt x="0" y="418"/>
                          </a:lnTo>
                          <a:lnTo>
                            <a:pt x="62" y="408"/>
                          </a:lnTo>
                          <a:lnTo>
                            <a:pt x="312" y="310"/>
                          </a:lnTo>
                          <a:lnTo>
                            <a:pt x="344" y="344"/>
                          </a:lnTo>
                          <a:lnTo>
                            <a:pt x="424" y="326"/>
                          </a:lnTo>
                          <a:lnTo>
                            <a:pt x="558" y="414"/>
                          </a:lnTo>
                          <a:lnTo>
                            <a:pt x="560" y="408"/>
                          </a:lnTo>
                          <a:lnTo>
                            <a:pt x="628" y="368"/>
                          </a:lnTo>
                          <a:lnTo>
                            <a:pt x="628" y="328"/>
                          </a:lnTo>
                          <a:lnTo>
                            <a:pt x="678" y="248"/>
                          </a:lnTo>
                          <a:lnTo>
                            <a:pt x="738" y="248"/>
                          </a:lnTo>
                          <a:lnTo>
                            <a:pt x="788" y="128"/>
                          </a:lnTo>
                          <a:lnTo>
                            <a:pt x="788" y="46"/>
                          </a:lnTo>
                          <a:lnTo>
                            <a:pt x="754" y="0"/>
                          </a:lnTo>
                          <a:lnTo>
                            <a:pt x="208" y="170"/>
                          </a:lnTo>
                          <a:lnTo>
                            <a:pt x="196" y="20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85" name="Freeform 2867">
                      <a:extLst>
                        <a:ext uri="{FF2B5EF4-FFF2-40B4-BE49-F238E27FC236}">
                          <a16:creationId xmlns="" xmlns:a16="http://schemas.microsoft.com/office/drawing/2014/main" id="{3522B79E-2821-4579-A550-406FC012C90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106" y="1349"/>
                      <a:ext cx="110" cy="76"/>
                    </a:xfrm>
                    <a:custGeom>
                      <a:avLst/>
                      <a:gdLst/>
                      <a:ahLst/>
                      <a:cxnLst>
                        <a:cxn ang="0">
                          <a:pos x="14" y="38"/>
                        </a:cxn>
                        <a:cxn ang="0">
                          <a:pos x="0" y="76"/>
                        </a:cxn>
                        <a:cxn ang="0">
                          <a:pos x="46" y="52"/>
                        </a:cxn>
                        <a:cxn ang="0">
                          <a:pos x="106" y="12"/>
                        </a:cxn>
                        <a:cxn ang="0">
                          <a:pos x="110" y="0"/>
                        </a:cxn>
                        <a:cxn ang="0">
                          <a:pos x="98" y="0"/>
                        </a:cxn>
                        <a:cxn ang="0">
                          <a:pos x="14" y="38"/>
                        </a:cxn>
                      </a:cxnLst>
                      <a:rect l="0" t="0" r="r" b="b"/>
                      <a:pathLst>
                        <a:path w="110" h="76">
                          <a:moveTo>
                            <a:pt x="14" y="38"/>
                          </a:moveTo>
                          <a:lnTo>
                            <a:pt x="0" y="76"/>
                          </a:lnTo>
                          <a:lnTo>
                            <a:pt x="46" y="52"/>
                          </a:lnTo>
                          <a:lnTo>
                            <a:pt x="106" y="12"/>
                          </a:lnTo>
                          <a:lnTo>
                            <a:pt x="110" y="0"/>
                          </a:lnTo>
                          <a:lnTo>
                            <a:pt x="98" y="0"/>
                          </a:lnTo>
                          <a:lnTo>
                            <a:pt x="14" y="3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86" name="Freeform 2868">
                      <a:extLst>
                        <a:ext uri="{FF2B5EF4-FFF2-40B4-BE49-F238E27FC236}">
                          <a16:creationId xmlns="" xmlns:a16="http://schemas.microsoft.com/office/drawing/2014/main" id="{80CBE9D0-F3E7-47F5-9F3B-5F796DBC10A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628" y="1945"/>
                      <a:ext cx="700" cy="362"/>
                    </a:xfrm>
                    <a:custGeom>
                      <a:avLst/>
                      <a:gdLst/>
                      <a:ahLst/>
                      <a:cxnLst>
                        <a:cxn ang="0">
                          <a:pos x="626" y="62"/>
                        </a:cxn>
                        <a:cxn ang="0">
                          <a:pos x="642" y="0"/>
                        </a:cxn>
                        <a:cxn ang="0">
                          <a:pos x="606" y="0"/>
                        </a:cxn>
                        <a:cxn ang="0">
                          <a:pos x="608" y="0"/>
                        </a:cxn>
                        <a:cxn ang="0">
                          <a:pos x="0" y="8"/>
                        </a:cxn>
                        <a:cxn ang="0">
                          <a:pos x="10" y="362"/>
                        </a:cxn>
                        <a:cxn ang="0">
                          <a:pos x="700" y="338"/>
                        </a:cxn>
                        <a:cxn ang="0">
                          <a:pos x="680" y="90"/>
                        </a:cxn>
                        <a:cxn ang="0">
                          <a:pos x="626" y="62"/>
                        </a:cxn>
                      </a:cxnLst>
                      <a:rect l="0" t="0" r="r" b="b"/>
                      <a:pathLst>
                        <a:path w="700" h="362">
                          <a:moveTo>
                            <a:pt x="626" y="62"/>
                          </a:moveTo>
                          <a:lnTo>
                            <a:pt x="642" y="0"/>
                          </a:lnTo>
                          <a:lnTo>
                            <a:pt x="606" y="0"/>
                          </a:lnTo>
                          <a:lnTo>
                            <a:pt x="608" y="0"/>
                          </a:lnTo>
                          <a:lnTo>
                            <a:pt x="0" y="8"/>
                          </a:lnTo>
                          <a:lnTo>
                            <a:pt x="10" y="362"/>
                          </a:lnTo>
                          <a:lnTo>
                            <a:pt x="700" y="338"/>
                          </a:lnTo>
                          <a:lnTo>
                            <a:pt x="680" y="90"/>
                          </a:lnTo>
                          <a:lnTo>
                            <a:pt x="626" y="6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87" name="Freeform 2869">
                      <a:extLst>
                        <a:ext uri="{FF2B5EF4-FFF2-40B4-BE49-F238E27FC236}">
                          <a16:creationId xmlns="" xmlns:a16="http://schemas.microsoft.com/office/drawing/2014/main" id="{F0ADE6F8-0866-4C55-BBC7-F60A15CB96F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08" y="1089"/>
                      <a:ext cx="390" cy="510"/>
                    </a:xfrm>
                    <a:custGeom>
                      <a:avLst/>
                      <a:gdLst/>
                      <a:ahLst/>
                      <a:cxnLst>
                        <a:cxn ang="0">
                          <a:pos x="350" y="464"/>
                        </a:cxn>
                        <a:cxn ang="0">
                          <a:pos x="338" y="460"/>
                        </a:cxn>
                        <a:cxn ang="0">
                          <a:pos x="390" y="284"/>
                        </a:cxn>
                        <a:cxn ang="0">
                          <a:pos x="320" y="164"/>
                        </a:cxn>
                        <a:cxn ang="0">
                          <a:pos x="280" y="190"/>
                        </a:cxn>
                        <a:cxn ang="0">
                          <a:pos x="250" y="14"/>
                        </a:cxn>
                        <a:cxn ang="0">
                          <a:pos x="100" y="0"/>
                        </a:cxn>
                        <a:cxn ang="0">
                          <a:pos x="100" y="28"/>
                        </a:cxn>
                        <a:cxn ang="0">
                          <a:pos x="22" y="124"/>
                        </a:cxn>
                        <a:cxn ang="0">
                          <a:pos x="0" y="232"/>
                        </a:cxn>
                        <a:cxn ang="0">
                          <a:pos x="12" y="272"/>
                        </a:cxn>
                        <a:cxn ang="0">
                          <a:pos x="50" y="378"/>
                        </a:cxn>
                        <a:cxn ang="0">
                          <a:pos x="50" y="486"/>
                        </a:cxn>
                        <a:cxn ang="0">
                          <a:pos x="24" y="510"/>
                        </a:cxn>
                        <a:cxn ang="0">
                          <a:pos x="212" y="506"/>
                        </a:cxn>
                        <a:cxn ang="0">
                          <a:pos x="350" y="464"/>
                        </a:cxn>
                      </a:cxnLst>
                      <a:rect l="0" t="0" r="r" b="b"/>
                      <a:pathLst>
                        <a:path w="390" h="510">
                          <a:moveTo>
                            <a:pt x="350" y="464"/>
                          </a:moveTo>
                          <a:lnTo>
                            <a:pt x="338" y="460"/>
                          </a:lnTo>
                          <a:lnTo>
                            <a:pt x="390" y="284"/>
                          </a:lnTo>
                          <a:lnTo>
                            <a:pt x="320" y="164"/>
                          </a:lnTo>
                          <a:lnTo>
                            <a:pt x="280" y="190"/>
                          </a:lnTo>
                          <a:lnTo>
                            <a:pt x="250" y="14"/>
                          </a:lnTo>
                          <a:lnTo>
                            <a:pt x="100" y="0"/>
                          </a:lnTo>
                          <a:lnTo>
                            <a:pt x="100" y="28"/>
                          </a:lnTo>
                          <a:lnTo>
                            <a:pt x="22" y="124"/>
                          </a:lnTo>
                          <a:lnTo>
                            <a:pt x="0" y="232"/>
                          </a:lnTo>
                          <a:lnTo>
                            <a:pt x="12" y="272"/>
                          </a:lnTo>
                          <a:lnTo>
                            <a:pt x="50" y="378"/>
                          </a:lnTo>
                          <a:lnTo>
                            <a:pt x="50" y="486"/>
                          </a:lnTo>
                          <a:lnTo>
                            <a:pt x="24" y="510"/>
                          </a:lnTo>
                          <a:lnTo>
                            <a:pt x="212" y="506"/>
                          </a:lnTo>
                          <a:lnTo>
                            <a:pt x="350" y="46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88" name="Freeform 2870">
                      <a:extLst>
                        <a:ext uri="{FF2B5EF4-FFF2-40B4-BE49-F238E27FC236}">
                          <a16:creationId xmlns="" xmlns:a16="http://schemas.microsoft.com/office/drawing/2014/main" id="{9EBE4460-70F5-4EC5-8935-80221B5BD1C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028" y="1531"/>
                      <a:ext cx="540" cy="942"/>
                    </a:xfrm>
                    <a:custGeom>
                      <a:avLst/>
                      <a:gdLst/>
                      <a:ahLst/>
                      <a:cxnLst>
                        <a:cxn ang="0">
                          <a:pos x="468" y="688"/>
                        </a:cxn>
                        <a:cxn ang="0">
                          <a:pos x="540" y="98"/>
                        </a:cxn>
                        <a:cxn ang="0">
                          <a:pos x="302" y="50"/>
                        </a:cxn>
                        <a:cxn ang="0">
                          <a:pos x="302" y="46"/>
                        </a:cxn>
                        <a:cxn ang="0">
                          <a:pos x="76" y="0"/>
                        </a:cxn>
                        <a:cxn ang="0">
                          <a:pos x="0" y="328"/>
                        </a:cxn>
                        <a:cxn ang="0">
                          <a:pos x="10" y="356"/>
                        </a:cxn>
                        <a:cxn ang="0">
                          <a:pos x="0" y="384"/>
                        </a:cxn>
                        <a:cxn ang="0">
                          <a:pos x="384" y="942"/>
                        </a:cxn>
                        <a:cxn ang="0">
                          <a:pos x="414" y="794"/>
                        </a:cxn>
                        <a:cxn ang="0">
                          <a:pos x="454" y="806"/>
                        </a:cxn>
                        <a:cxn ang="0">
                          <a:pos x="468" y="688"/>
                        </a:cxn>
                        <a:cxn ang="0">
                          <a:pos x="468" y="688"/>
                        </a:cxn>
                        <a:cxn ang="0">
                          <a:pos x="468" y="688"/>
                        </a:cxn>
                      </a:cxnLst>
                      <a:rect l="0" t="0" r="r" b="b"/>
                      <a:pathLst>
                        <a:path w="540" h="942">
                          <a:moveTo>
                            <a:pt x="468" y="688"/>
                          </a:moveTo>
                          <a:lnTo>
                            <a:pt x="540" y="98"/>
                          </a:lnTo>
                          <a:lnTo>
                            <a:pt x="302" y="50"/>
                          </a:lnTo>
                          <a:lnTo>
                            <a:pt x="302" y="46"/>
                          </a:lnTo>
                          <a:lnTo>
                            <a:pt x="76" y="0"/>
                          </a:lnTo>
                          <a:lnTo>
                            <a:pt x="0" y="328"/>
                          </a:lnTo>
                          <a:lnTo>
                            <a:pt x="10" y="356"/>
                          </a:lnTo>
                          <a:lnTo>
                            <a:pt x="0" y="384"/>
                          </a:lnTo>
                          <a:lnTo>
                            <a:pt x="384" y="942"/>
                          </a:lnTo>
                          <a:lnTo>
                            <a:pt x="414" y="794"/>
                          </a:lnTo>
                          <a:lnTo>
                            <a:pt x="454" y="806"/>
                          </a:lnTo>
                          <a:lnTo>
                            <a:pt x="468" y="688"/>
                          </a:lnTo>
                          <a:lnTo>
                            <a:pt x="468" y="688"/>
                          </a:lnTo>
                          <a:lnTo>
                            <a:pt x="468" y="68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89" name="Freeform 2871">
                      <a:extLst>
                        <a:ext uri="{FF2B5EF4-FFF2-40B4-BE49-F238E27FC236}">
                          <a16:creationId xmlns="" xmlns:a16="http://schemas.microsoft.com/office/drawing/2014/main" id="{7E41FD8A-ED26-4973-8FEA-49C228D3BCB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194" y="1185"/>
                      <a:ext cx="86" cy="15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8"/>
                        </a:cxn>
                        <a:cxn ang="0">
                          <a:pos x="26" y="156"/>
                        </a:cxn>
                        <a:cxn ang="0">
                          <a:pos x="48" y="108"/>
                        </a:cxn>
                        <a:cxn ang="0">
                          <a:pos x="86" y="40"/>
                        </a:cxn>
                        <a:cxn ang="0">
                          <a:pos x="50" y="0"/>
                        </a:cxn>
                        <a:cxn ang="0">
                          <a:pos x="0" y="18"/>
                        </a:cxn>
                      </a:cxnLst>
                      <a:rect l="0" t="0" r="r" b="b"/>
                      <a:pathLst>
                        <a:path w="86" h="156">
                          <a:moveTo>
                            <a:pt x="0" y="18"/>
                          </a:moveTo>
                          <a:lnTo>
                            <a:pt x="26" y="156"/>
                          </a:lnTo>
                          <a:lnTo>
                            <a:pt x="48" y="108"/>
                          </a:lnTo>
                          <a:lnTo>
                            <a:pt x="86" y="40"/>
                          </a:lnTo>
                          <a:lnTo>
                            <a:pt x="50" y="0"/>
                          </a:lnTo>
                          <a:lnTo>
                            <a:pt x="0" y="1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90" name="Freeform 2872">
                      <a:extLst>
                        <a:ext uri="{FF2B5EF4-FFF2-40B4-BE49-F238E27FC236}">
                          <a16:creationId xmlns="" xmlns:a16="http://schemas.microsoft.com/office/drawing/2014/main" id="{9E9AE2CF-B3D1-460A-A9B2-1DE6D2128CC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366" y="1699"/>
                      <a:ext cx="710" cy="474"/>
                    </a:xfrm>
                    <a:custGeom>
                      <a:avLst/>
                      <a:gdLst/>
                      <a:ahLst/>
                      <a:cxnLst>
                        <a:cxn ang="0">
                          <a:pos x="492" y="106"/>
                        </a:cxn>
                        <a:cxn ang="0">
                          <a:pos x="502" y="26"/>
                        </a:cxn>
                        <a:cxn ang="0">
                          <a:pos x="442" y="0"/>
                        </a:cxn>
                        <a:cxn ang="0">
                          <a:pos x="424" y="26"/>
                        </a:cxn>
                        <a:cxn ang="0">
                          <a:pos x="386" y="26"/>
                        </a:cxn>
                        <a:cxn ang="0">
                          <a:pos x="344" y="84"/>
                        </a:cxn>
                        <a:cxn ang="0">
                          <a:pos x="314" y="158"/>
                        </a:cxn>
                        <a:cxn ang="0">
                          <a:pos x="286" y="132"/>
                        </a:cxn>
                        <a:cxn ang="0">
                          <a:pos x="256" y="296"/>
                        </a:cxn>
                        <a:cxn ang="0">
                          <a:pos x="184" y="340"/>
                        </a:cxn>
                        <a:cxn ang="0">
                          <a:pos x="112" y="306"/>
                        </a:cxn>
                        <a:cxn ang="0">
                          <a:pos x="60" y="402"/>
                        </a:cxn>
                        <a:cxn ang="0">
                          <a:pos x="0" y="474"/>
                        </a:cxn>
                        <a:cxn ang="0">
                          <a:pos x="164" y="444"/>
                        </a:cxn>
                        <a:cxn ang="0">
                          <a:pos x="710" y="272"/>
                        </a:cxn>
                        <a:cxn ang="0">
                          <a:pos x="666" y="214"/>
                        </a:cxn>
                        <a:cxn ang="0">
                          <a:pos x="698" y="96"/>
                        </a:cxn>
                        <a:cxn ang="0">
                          <a:pos x="614" y="116"/>
                        </a:cxn>
                        <a:cxn ang="0">
                          <a:pos x="492" y="106"/>
                        </a:cxn>
                      </a:cxnLst>
                      <a:rect l="0" t="0" r="r" b="b"/>
                      <a:pathLst>
                        <a:path w="710" h="474">
                          <a:moveTo>
                            <a:pt x="492" y="106"/>
                          </a:moveTo>
                          <a:lnTo>
                            <a:pt x="502" y="26"/>
                          </a:lnTo>
                          <a:lnTo>
                            <a:pt x="442" y="0"/>
                          </a:lnTo>
                          <a:lnTo>
                            <a:pt x="424" y="26"/>
                          </a:lnTo>
                          <a:lnTo>
                            <a:pt x="386" y="26"/>
                          </a:lnTo>
                          <a:lnTo>
                            <a:pt x="344" y="84"/>
                          </a:lnTo>
                          <a:lnTo>
                            <a:pt x="314" y="158"/>
                          </a:lnTo>
                          <a:lnTo>
                            <a:pt x="286" y="132"/>
                          </a:lnTo>
                          <a:lnTo>
                            <a:pt x="256" y="296"/>
                          </a:lnTo>
                          <a:lnTo>
                            <a:pt x="184" y="340"/>
                          </a:lnTo>
                          <a:lnTo>
                            <a:pt x="112" y="306"/>
                          </a:lnTo>
                          <a:lnTo>
                            <a:pt x="60" y="402"/>
                          </a:lnTo>
                          <a:lnTo>
                            <a:pt x="0" y="474"/>
                          </a:lnTo>
                          <a:lnTo>
                            <a:pt x="164" y="444"/>
                          </a:lnTo>
                          <a:lnTo>
                            <a:pt x="710" y="272"/>
                          </a:lnTo>
                          <a:lnTo>
                            <a:pt x="666" y="214"/>
                          </a:lnTo>
                          <a:lnTo>
                            <a:pt x="698" y="96"/>
                          </a:lnTo>
                          <a:lnTo>
                            <a:pt x="614" y="116"/>
                          </a:lnTo>
                          <a:lnTo>
                            <a:pt x="492" y="10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91" name="Freeform 2873">
                      <a:extLst>
                        <a:ext uri="{FF2B5EF4-FFF2-40B4-BE49-F238E27FC236}">
                          <a16:creationId xmlns="" xmlns:a16="http://schemas.microsoft.com/office/drawing/2014/main" id="{293E8B1C-82C8-4132-AD24-E991371CD85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630" y="1591"/>
                      <a:ext cx="442" cy="222"/>
                    </a:xfrm>
                    <a:custGeom>
                      <a:avLst/>
                      <a:gdLst/>
                      <a:ahLst/>
                      <a:cxnLst>
                        <a:cxn ang="0">
                          <a:pos x="316" y="0"/>
                        </a:cxn>
                        <a:cxn ang="0">
                          <a:pos x="0" y="108"/>
                        </a:cxn>
                        <a:cxn ang="0">
                          <a:pos x="24" y="150"/>
                        </a:cxn>
                        <a:cxn ang="0">
                          <a:pos x="126" y="94"/>
                        </a:cxn>
                        <a:cxn ang="0">
                          <a:pos x="178" y="106"/>
                        </a:cxn>
                        <a:cxn ang="0">
                          <a:pos x="178" y="104"/>
                        </a:cxn>
                        <a:cxn ang="0">
                          <a:pos x="180" y="106"/>
                        </a:cxn>
                        <a:cxn ang="0">
                          <a:pos x="180" y="106"/>
                        </a:cxn>
                        <a:cxn ang="0">
                          <a:pos x="242" y="132"/>
                        </a:cxn>
                        <a:cxn ang="0">
                          <a:pos x="232" y="212"/>
                        </a:cxn>
                        <a:cxn ang="0">
                          <a:pos x="354" y="222"/>
                        </a:cxn>
                        <a:cxn ang="0">
                          <a:pos x="436" y="200"/>
                        </a:cxn>
                        <a:cxn ang="0">
                          <a:pos x="442" y="174"/>
                        </a:cxn>
                        <a:cxn ang="0">
                          <a:pos x="442" y="134"/>
                        </a:cxn>
                        <a:cxn ang="0">
                          <a:pos x="374" y="162"/>
                        </a:cxn>
                        <a:cxn ang="0">
                          <a:pos x="316" y="0"/>
                        </a:cxn>
                      </a:cxnLst>
                      <a:rect l="0" t="0" r="r" b="b"/>
                      <a:pathLst>
                        <a:path w="442" h="222">
                          <a:moveTo>
                            <a:pt x="316" y="0"/>
                          </a:moveTo>
                          <a:lnTo>
                            <a:pt x="0" y="108"/>
                          </a:lnTo>
                          <a:lnTo>
                            <a:pt x="24" y="150"/>
                          </a:lnTo>
                          <a:lnTo>
                            <a:pt x="126" y="94"/>
                          </a:lnTo>
                          <a:lnTo>
                            <a:pt x="178" y="106"/>
                          </a:lnTo>
                          <a:lnTo>
                            <a:pt x="178" y="104"/>
                          </a:lnTo>
                          <a:lnTo>
                            <a:pt x="180" y="106"/>
                          </a:lnTo>
                          <a:lnTo>
                            <a:pt x="180" y="106"/>
                          </a:lnTo>
                          <a:lnTo>
                            <a:pt x="242" y="132"/>
                          </a:lnTo>
                          <a:lnTo>
                            <a:pt x="232" y="212"/>
                          </a:lnTo>
                          <a:lnTo>
                            <a:pt x="354" y="222"/>
                          </a:lnTo>
                          <a:lnTo>
                            <a:pt x="436" y="200"/>
                          </a:lnTo>
                          <a:lnTo>
                            <a:pt x="442" y="174"/>
                          </a:lnTo>
                          <a:lnTo>
                            <a:pt x="442" y="134"/>
                          </a:lnTo>
                          <a:lnTo>
                            <a:pt x="374" y="162"/>
                          </a:lnTo>
                          <a:lnTo>
                            <a:pt x="316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92" name="Freeform 2874">
                      <a:extLst>
                        <a:ext uri="{FF2B5EF4-FFF2-40B4-BE49-F238E27FC236}">
                          <a16:creationId xmlns="" xmlns:a16="http://schemas.microsoft.com/office/drawing/2014/main" id="{E584BA3B-AF94-4C2D-9D32-E5A10973536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626" y="1951"/>
                      <a:ext cx="12" cy="356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2"/>
                        </a:cxn>
                        <a:cxn ang="0">
                          <a:pos x="2" y="0"/>
                        </a:cxn>
                        <a:cxn ang="0">
                          <a:pos x="0" y="0"/>
                        </a:cxn>
                        <a:cxn ang="0">
                          <a:pos x="8" y="356"/>
                        </a:cxn>
                        <a:cxn ang="0">
                          <a:pos x="12" y="356"/>
                        </a:cxn>
                        <a:cxn ang="0">
                          <a:pos x="2" y="2"/>
                        </a:cxn>
                        <a:cxn ang="0">
                          <a:pos x="2" y="2"/>
                        </a:cxn>
                      </a:cxnLst>
                      <a:rect l="0" t="0" r="r" b="b"/>
                      <a:pathLst>
                        <a:path w="12" h="356">
                          <a:moveTo>
                            <a:pt x="2" y="2"/>
                          </a:moveTo>
                          <a:lnTo>
                            <a:pt x="2" y="0"/>
                          </a:lnTo>
                          <a:lnTo>
                            <a:pt x="0" y="0"/>
                          </a:lnTo>
                          <a:lnTo>
                            <a:pt x="8" y="356"/>
                          </a:lnTo>
                          <a:lnTo>
                            <a:pt x="12" y="356"/>
                          </a:lnTo>
                          <a:lnTo>
                            <a:pt x="2" y="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93" name="Freeform 2875">
                      <a:extLst>
                        <a:ext uri="{FF2B5EF4-FFF2-40B4-BE49-F238E27FC236}">
                          <a16:creationId xmlns="" xmlns:a16="http://schemas.microsoft.com/office/drawing/2014/main" id="{9F63F9E3-EDD7-4533-A939-B1ABF279DD7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202" y="1875"/>
                      <a:ext cx="2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2" y="2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0" y="0"/>
                          </a:moveTo>
                          <a:lnTo>
                            <a:pt x="0" y="2"/>
                          </a:lnTo>
                          <a:lnTo>
                            <a:pt x="2" y="2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94" name="Freeform 2876">
                      <a:extLst>
                        <a:ext uri="{FF2B5EF4-FFF2-40B4-BE49-F238E27FC236}">
                          <a16:creationId xmlns="" xmlns:a16="http://schemas.microsoft.com/office/drawing/2014/main" id="{BAA77254-EDC1-4061-A4F4-3DDB36BC408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210" y="1865"/>
                      <a:ext cx="346" cy="12"/>
                    </a:xfrm>
                    <a:custGeom>
                      <a:avLst/>
                      <a:gdLst/>
                      <a:ahLst/>
                      <a:cxnLst>
                        <a:cxn ang="0">
                          <a:pos x="346" y="0"/>
                        </a:cxn>
                        <a:cxn ang="0">
                          <a:pos x="0" y="10"/>
                        </a:cxn>
                        <a:cxn ang="0">
                          <a:pos x="0" y="12"/>
                        </a:cxn>
                        <a:cxn ang="0">
                          <a:pos x="346" y="4"/>
                        </a:cxn>
                        <a:cxn ang="0">
                          <a:pos x="346" y="0"/>
                        </a:cxn>
                      </a:cxnLst>
                      <a:rect l="0" t="0" r="r" b="b"/>
                      <a:pathLst>
                        <a:path w="346" h="12">
                          <a:moveTo>
                            <a:pt x="346" y="0"/>
                          </a:moveTo>
                          <a:lnTo>
                            <a:pt x="0" y="10"/>
                          </a:lnTo>
                          <a:lnTo>
                            <a:pt x="0" y="12"/>
                          </a:lnTo>
                          <a:lnTo>
                            <a:pt x="346" y="4"/>
                          </a:lnTo>
                          <a:lnTo>
                            <a:pt x="346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95" name="Rectangle 2877">
                      <a:extLst>
                        <a:ext uri="{FF2B5EF4-FFF2-40B4-BE49-F238E27FC236}">
                          <a16:creationId xmlns="" xmlns:a16="http://schemas.microsoft.com/office/drawing/2014/main" id="{90AB70D9-2DCE-4FB4-A12A-EE3A2BB8F7C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22" y="3015"/>
                      <a:ext cx="2" cy="4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96" name="Freeform 2878">
                      <a:extLst>
                        <a:ext uri="{FF2B5EF4-FFF2-40B4-BE49-F238E27FC236}">
                          <a16:creationId xmlns="" xmlns:a16="http://schemas.microsoft.com/office/drawing/2014/main" id="{43D045ED-1EAA-4604-AC52-9AA7AE9F381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70" y="2457"/>
                      <a:ext cx="54" cy="55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52" y="558"/>
                        </a:cxn>
                        <a:cxn ang="0">
                          <a:pos x="54" y="558"/>
                        </a:cxn>
                        <a:cxn ang="0">
                          <a:pos x="2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54" h="558">
                          <a:moveTo>
                            <a:pt x="0" y="0"/>
                          </a:moveTo>
                          <a:lnTo>
                            <a:pt x="52" y="558"/>
                          </a:lnTo>
                          <a:lnTo>
                            <a:pt x="54" y="558"/>
                          </a:lnTo>
                          <a:lnTo>
                            <a:pt x="2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97" name="Freeform 2879">
                      <a:extLst>
                        <a:ext uri="{FF2B5EF4-FFF2-40B4-BE49-F238E27FC236}">
                          <a16:creationId xmlns="" xmlns:a16="http://schemas.microsoft.com/office/drawing/2014/main" id="{0A5776B8-5C23-4299-B10F-F237AA71ADB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320" y="2145"/>
                      <a:ext cx="212" cy="248"/>
                    </a:xfrm>
                    <a:custGeom>
                      <a:avLst/>
                      <a:gdLst/>
                      <a:ahLst/>
                      <a:cxnLst>
                        <a:cxn ang="0">
                          <a:pos x="26" y="156"/>
                        </a:cxn>
                        <a:cxn ang="0">
                          <a:pos x="0" y="248"/>
                        </a:cxn>
                        <a:cxn ang="0">
                          <a:pos x="4" y="248"/>
                        </a:cxn>
                        <a:cxn ang="0">
                          <a:pos x="30" y="156"/>
                        </a:cxn>
                        <a:cxn ang="0">
                          <a:pos x="200" y="32"/>
                        </a:cxn>
                        <a:cxn ang="0">
                          <a:pos x="212" y="0"/>
                        </a:cxn>
                        <a:cxn ang="0">
                          <a:pos x="208" y="2"/>
                        </a:cxn>
                        <a:cxn ang="0">
                          <a:pos x="198" y="32"/>
                        </a:cxn>
                        <a:cxn ang="0">
                          <a:pos x="26" y="156"/>
                        </a:cxn>
                      </a:cxnLst>
                      <a:rect l="0" t="0" r="r" b="b"/>
                      <a:pathLst>
                        <a:path w="212" h="248">
                          <a:moveTo>
                            <a:pt x="26" y="156"/>
                          </a:moveTo>
                          <a:lnTo>
                            <a:pt x="0" y="248"/>
                          </a:lnTo>
                          <a:lnTo>
                            <a:pt x="4" y="248"/>
                          </a:lnTo>
                          <a:lnTo>
                            <a:pt x="30" y="156"/>
                          </a:lnTo>
                          <a:lnTo>
                            <a:pt x="200" y="32"/>
                          </a:lnTo>
                          <a:lnTo>
                            <a:pt x="212" y="0"/>
                          </a:lnTo>
                          <a:lnTo>
                            <a:pt x="208" y="2"/>
                          </a:lnTo>
                          <a:lnTo>
                            <a:pt x="198" y="32"/>
                          </a:lnTo>
                          <a:lnTo>
                            <a:pt x="26" y="15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98" name="Freeform 2880">
                      <a:extLst>
                        <a:ext uri="{FF2B5EF4-FFF2-40B4-BE49-F238E27FC236}">
                          <a16:creationId xmlns="" xmlns:a16="http://schemas.microsoft.com/office/drawing/2014/main" id="{7875DC42-7BA2-4935-8D34-6DA425AAFB8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476" y="2001"/>
                      <a:ext cx="2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2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2" y="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599" name="Freeform 2881">
                      <a:extLst>
                        <a:ext uri="{FF2B5EF4-FFF2-40B4-BE49-F238E27FC236}">
                          <a16:creationId xmlns="" xmlns:a16="http://schemas.microsoft.com/office/drawing/2014/main" id="{9090E1B6-16DD-4AFB-9815-33BA61E087D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360" y="2003"/>
                      <a:ext cx="118" cy="172"/>
                    </a:xfrm>
                    <a:custGeom>
                      <a:avLst/>
                      <a:gdLst/>
                      <a:ahLst/>
                      <a:cxnLst>
                        <a:cxn ang="0">
                          <a:pos x="64" y="98"/>
                        </a:cxn>
                        <a:cxn ang="0">
                          <a:pos x="0" y="172"/>
                        </a:cxn>
                        <a:cxn ang="0">
                          <a:pos x="6" y="170"/>
                        </a:cxn>
                        <a:cxn ang="0">
                          <a:pos x="6" y="170"/>
                        </a:cxn>
                        <a:cxn ang="0">
                          <a:pos x="66" y="98"/>
                        </a:cxn>
                        <a:cxn ang="0">
                          <a:pos x="118" y="2"/>
                        </a:cxn>
                        <a:cxn ang="0">
                          <a:pos x="114" y="0"/>
                        </a:cxn>
                        <a:cxn ang="0">
                          <a:pos x="64" y="98"/>
                        </a:cxn>
                      </a:cxnLst>
                      <a:rect l="0" t="0" r="r" b="b"/>
                      <a:pathLst>
                        <a:path w="118" h="172">
                          <a:moveTo>
                            <a:pt x="64" y="98"/>
                          </a:moveTo>
                          <a:lnTo>
                            <a:pt x="0" y="172"/>
                          </a:lnTo>
                          <a:lnTo>
                            <a:pt x="6" y="170"/>
                          </a:lnTo>
                          <a:lnTo>
                            <a:pt x="6" y="170"/>
                          </a:lnTo>
                          <a:lnTo>
                            <a:pt x="66" y="98"/>
                          </a:lnTo>
                          <a:lnTo>
                            <a:pt x="118" y="2"/>
                          </a:lnTo>
                          <a:lnTo>
                            <a:pt x="114" y="0"/>
                          </a:lnTo>
                          <a:lnTo>
                            <a:pt x="64" y="9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00" name="Freeform 2882">
                      <a:extLst>
                        <a:ext uri="{FF2B5EF4-FFF2-40B4-BE49-F238E27FC236}">
                          <a16:creationId xmlns="" xmlns:a16="http://schemas.microsoft.com/office/drawing/2014/main" id="{629B4EF0-1367-4DFE-9C2B-8630D566DC3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072" y="1655"/>
                      <a:ext cx="2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6"/>
                        </a:cxn>
                        <a:cxn ang="0">
                          <a:pos x="2" y="2"/>
                        </a:cxn>
                        <a:cxn ang="0">
                          <a:pos x="0" y="0"/>
                        </a:cxn>
                        <a:cxn ang="0">
                          <a:pos x="0" y="6"/>
                        </a:cxn>
                        <a:cxn ang="0">
                          <a:pos x="2" y="6"/>
                        </a:cxn>
                      </a:cxnLst>
                      <a:rect l="0" t="0" r="r" b="b"/>
                      <a:pathLst>
                        <a:path w="2" h="6">
                          <a:moveTo>
                            <a:pt x="2" y="6"/>
                          </a:moveTo>
                          <a:lnTo>
                            <a:pt x="2" y="2"/>
                          </a:lnTo>
                          <a:lnTo>
                            <a:pt x="0" y="0"/>
                          </a:lnTo>
                          <a:lnTo>
                            <a:pt x="0" y="6"/>
                          </a:lnTo>
                          <a:lnTo>
                            <a:pt x="2" y="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01" name="Freeform 2883">
                      <a:extLst>
                        <a:ext uri="{FF2B5EF4-FFF2-40B4-BE49-F238E27FC236}">
                          <a16:creationId xmlns="" xmlns:a16="http://schemas.microsoft.com/office/drawing/2014/main" id="{3CA0B4BF-7656-4E5C-A7B3-B717DBB5614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976" y="1581"/>
                      <a:ext cx="96" cy="8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96" y="80"/>
                        </a:cxn>
                        <a:cxn ang="0">
                          <a:pos x="96" y="74"/>
                        </a:cxn>
                        <a:cxn ang="0">
                          <a:pos x="2" y="0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96" h="80">
                          <a:moveTo>
                            <a:pt x="0" y="2"/>
                          </a:moveTo>
                          <a:lnTo>
                            <a:pt x="96" y="80"/>
                          </a:lnTo>
                          <a:lnTo>
                            <a:pt x="96" y="74"/>
                          </a:lnTo>
                          <a:lnTo>
                            <a:pt x="2" y="0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02" name="Freeform 2884">
                      <a:extLst>
                        <a:ext uri="{FF2B5EF4-FFF2-40B4-BE49-F238E27FC236}">
                          <a16:creationId xmlns="" xmlns:a16="http://schemas.microsoft.com/office/drawing/2014/main" id="{CC2EC3DE-EB13-45FD-930D-D925B8332E5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104" y="1425"/>
                      <a:ext cx="2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2" y="2"/>
                        </a:cxn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0" y="2"/>
                          </a:moveTo>
                          <a:lnTo>
                            <a:pt x="2" y="2"/>
                          </a:lnTo>
                          <a:lnTo>
                            <a:pt x="2" y="0"/>
                          </a:lnTo>
                          <a:lnTo>
                            <a:pt x="0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03" name="Freeform 2885">
                      <a:extLst>
                        <a:ext uri="{FF2B5EF4-FFF2-40B4-BE49-F238E27FC236}">
                          <a16:creationId xmlns="" xmlns:a16="http://schemas.microsoft.com/office/drawing/2014/main" id="{02D6D7AB-F264-4D29-B96B-A8AC4E65931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216" y="1347"/>
                      <a:ext cx="6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0"/>
                        </a:cxn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6" y="2"/>
                        </a:cxn>
                        <a:cxn ang="0">
                          <a:pos x="6" y="0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</a:cxnLst>
                      <a:rect l="0" t="0" r="r" b="b"/>
                      <a:pathLst>
                        <a:path w="6" h="2">
                          <a:moveTo>
                            <a:pt x="4" y="0"/>
                          </a:moveTo>
                          <a:lnTo>
                            <a:pt x="2" y="0"/>
                          </a:lnTo>
                          <a:lnTo>
                            <a:pt x="0" y="2"/>
                          </a:lnTo>
                          <a:lnTo>
                            <a:pt x="6" y="2"/>
                          </a:lnTo>
                          <a:lnTo>
                            <a:pt x="6" y="0"/>
                          </a:ln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4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04" name="Freeform 2886">
                      <a:extLst>
                        <a:ext uri="{FF2B5EF4-FFF2-40B4-BE49-F238E27FC236}">
                          <a16:creationId xmlns="" xmlns:a16="http://schemas.microsoft.com/office/drawing/2014/main" id="{A0D73082-7263-4D95-8F74-58897B5DE86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982" y="1347"/>
                      <a:ext cx="236" cy="80"/>
                    </a:xfrm>
                    <a:custGeom>
                      <a:avLst/>
                      <a:gdLst/>
                      <a:ahLst/>
                      <a:cxnLst>
                        <a:cxn ang="0">
                          <a:pos x="222" y="0"/>
                        </a:cxn>
                        <a:cxn ang="0">
                          <a:pos x="136" y="40"/>
                        </a:cxn>
                        <a:cxn ang="0">
                          <a:pos x="124" y="70"/>
                        </a:cxn>
                        <a:cxn ang="0">
                          <a:pos x="0" y="42"/>
                        </a:cxn>
                        <a:cxn ang="0">
                          <a:pos x="0" y="44"/>
                        </a:cxn>
                        <a:cxn ang="0">
                          <a:pos x="124" y="72"/>
                        </a:cxn>
                        <a:cxn ang="0">
                          <a:pos x="122" y="80"/>
                        </a:cxn>
                        <a:cxn ang="0">
                          <a:pos x="124" y="78"/>
                        </a:cxn>
                        <a:cxn ang="0">
                          <a:pos x="138" y="40"/>
                        </a:cxn>
                        <a:cxn ang="0">
                          <a:pos x="222" y="2"/>
                        </a:cxn>
                        <a:cxn ang="0">
                          <a:pos x="234" y="2"/>
                        </a:cxn>
                        <a:cxn ang="0">
                          <a:pos x="236" y="0"/>
                        </a:cxn>
                        <a:cxn ang="0">
                          <a:pos x="222" y="0"/>
                        </a:cxn>
                      </a:cxnLst>
                      <a:rect l="0" t="0" r="r" b="b"/>
                      <a:pathLst>
                        <a:path w="236" h="80">
                          <a:moveTo>
                            <a:pt x="222" y="0"/>
                          </a:moveTo>
                          <a:lnTo>
                            <a:pt x="136" y="40"/>
                          </a:lnTo>
                          <a:lnTo>
                            <a:pt x="124" y="70"/>
                          </a:lnTo>
                          <a:lnTo>
                            <a:pt x="0" y="42"/>
                          </a:lnTo>
                          <a:lnTo>
                            <a:pt x="0" y="44"/>
                          </a:lnTo>
                          <a:lnTo>
                            <a:pt x="124" y="72"/>
                          </a:lnTo>
                          <a:lnTo>
                            <a:pt x="122" y="80"/>
                          </a:lnTo>
                          <a:lnTo>
                            <a:pt x="124" y="78"/>
                          </a:lnTo>
                          <a:lnTo>
                            <a:pt x="138" y="40"/>
                          </a:lnTo>
                          <a:lnTo>
                            <a:pt x="222" y="2"/>
                          </a:lnTo>
                          <a:lnTo>
                            <a:pt x="234" y="2"/>
                          </a:lnTo>
                          <a:lnTo>
                            <a:pt x="236" y="0"/>
                          </a:lnTo>
                          <a:lnTo>
                            <a:pt x="222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05" name="Rectangle 2887">
                      <a:extLst>
                        <a:ext uri="{FF2B5EF4-FFF2-40B4-BE49-F238E27FC236}">
                          <a16:creationId xmlns="" xmlns:a16="http://schemas.microsoft.com/office/drawing/2014/main" id="{C73F2088-E9BF-43B1-A2BA-703C66ABBAD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82" y="917"/>
                      <a:ext cx="6" cy="6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06" name="Freeform 2888">
                      <a:extLst>
                        <a:ext uri="{FF2B5EF4-FFF2-40B4-BE49-F238E27FC236}">
                          <a16:creationId xmlns="" xmlns:a16="http://schemas.microsoft.com/office/drawing/2014/main" id="{AFFC2ECD-2E6E-4D89-9778-D6246428CC7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88" y="711"/>
                      <a:ext cx="1590" cy="974"/>
                    </a:xfrm>
                    <a:custGeom>
                      <a:avLst/>
                      <a:gdLst/>
                      <a:ahLst/>
                      <a:cxnLst>
                        <a:cxn ang="0">
                          <a:pos x="1590" y="166"/>
                        </a:cxn>
                        <a:cxn ang="0">
                          <a:pos x="1580" y="616"/>
                        </a:cxn>
                        <a:cxn ang="0">
                          <a:pos x="978" y="650"/>
                        </a:cxn>
                        <a:cxn ang="0">
                          <a:pos x="908" y="626"/>
                        </a:cxn>
                        <a:cxn ang="0">
                          <a:pos x="754" y="534"/>
                        </a:cxn>
                        <a:cxn ang="0">
                          <a:pos x="714" y="476"/>
                        </a:cxn>
                        <a:cxn ang="0">
                          <a:pos x="710" y="326"/>
                        </a:cxn>
                        <a:cxn ang="0">
                          <a:pos x="668" y="24"/>
                        </a:cxn>
                        <a:cxn ang="0">
                          <a:pos x="636" y="166"/>
                        </a:cxn>
                        <a:cxn ang="0">
                          <a:pos x="736" y="346"/>
                        </a:cxn>
                        <a:cxn ang="0">
                          <a:pos x="756" y="472"/>
                        </a:cxn>
                        <a:cxn ang="0">
                          <a:pos x="818" y="642"/>
                        </a:cxn>
                        <a:cxn ang="0">
                          <a:pos x="948" y="618"/>
                        </a:cxn>
                        <a:cxn ang="0">
                          <a:pos x="948" y="964"/>
                        </a:cxn>
                        <a:cxn ang="0">
                          <a:pos x="502" y="598"/>
                        </a:cxn>
                        <a:cxn ang="0">
                          <a:pos x="560" y="436"/>
                        </a:cxn>
                        <a:cxn ang="0">
                          <a:pos x="592" y="2"/>
                        </a:cxn>
                        <a:cxn ang="0">
                          <a:pos x="524" y="342"/>
                        </a:cxn>
                        <a:cxn ang="0">
                          <a:pos x="400" y="334"/>
                        </a:cxn>
                        <a:cxn ang="0">
                          <a:pos x="110" y="318"/>
                        </a:cxn>
                        <a:cxn ang="0">
                          <a:pos x="0" y="206"/>
                        </a:cxn>
                        <a:cxn ang="0">
                          <a:pos x="96" y="238"/>
                        </a:cxn>
                        <a:cxn ang="0">
                          <a:pos x="284" y="356"/>
                        </a:cxn>
                        <a:cxn ang="0">
                          <a:pos x="534" y="378"/>
                        </a:cxn>
                        <a:cxn ang="0">
                          <a:pos x="486" y="572"/>
                        </a:cxn>
                        <a:cxn ang="0">
                          <a:pos x="444" y="862"/>
                        </a:cxn>
                        <a:cxn ang="0">
                          <a:pos x="446" y="866"/>
                        </a:cxn>
                        <a:cxn ang="0">
                          <a:pos x="442" y="870"/>
                        </a:cxn>
                        <a:cxn ang="0">
                          <a:pos x="682" y="914"/>
                        </a:cxn>
                        <a:cxn ang="0">
                          <a:pos x="688" y="920"/>
                        </a:cxn>
                        <a:cxn ang="0">
                          <a:pos x="948" y="970"/>
                        </a:cxn>
                        <a:cxn ang="0">
                          <a:pos x="992" y="584"/>
                        </a:cxn>
                        <a:cxn ang="0">
                          <a:pos x="1584" y="624"/>
                        </a:cxn>
                        <a:cxn ang="0">
                          <a:pos x="1586" y="524"/>
                        </a:cxn>
                        <a:cxn ang="0">
                          <a:pos x="1584" y="520"/>
                        </a:cxn>
                      </a:cxnLst>
                      <a:rect l="0" t="0" r="r" b="b"/>
                      <a:pathLst>
                        <a:path w="1590" h="974">
                          <a:moveTo>
                            <a:pt x="1586" y="520"/>
                          </a:moveTo>
                          <a:lnTo>
                            <a:pt x="1590" y="166"/>
                          </a:lnTo>
                          <a:lnTo>
                            <a:pt x="1584" y="164"/>
                          </a:lnTo>
                          <a:lnTo>
                            <a:pt x="1580" y="616"/>
                          </a:lnTo>
                          <a:lnTo>
                            <a:pt x="986" y="578"/>
                          </a:lnTo>
                          <a:lnTo>
                            <a:pt x="978" y="650"/>
                          </a:lnTo>
                          <a:lnTo>
                            <a:pt x="952" y="614"/>
                          </a:lnTo>
                          <a:lnTo>
                            <a:pt x="908" y="626"/>
                          </a:lnTo>
                          <a:lnTo>
                            <a:pt x="824" y="638"/>
                          </a:lnTo>
                          <a:lnTo>
                            <a:pt x="754" y="534"/>
                          </a:lnTo>
                          <a:lnTo>
                            <a:pt x="762" y="464"/>
                          </a:lnTo>
                          <a:lnTo>
                            <a:pt x="714" y="476"/>
                          </a:lnTo>
                          <a:lnTo>
                            <a:pt x="744" y="346"/>
                          </a:lnTo>
                          <a:lnTo>
                            <a:pt x="710" y="326"/>
                          </a:lnTo>
                          <a:lnTo>
                            <a:pt x="644" y="168"/>
                          </a:lnTo>
                          <a:lnTo>
                            <a:pt x="668" y="24"/>
                          </a:lnTo>
                          <a:lnTo>
                            <a:pt x="662" y="22"/>
                          </a:lnTo>
                          <a:lnTo>
                            <a:pt x="636" y="166"/>
                          </a:lnTo>
                          <a:lnTo>
                            <a:pt x="708" y="332"/>
                          </a:lnTo>
                          <a:lnTo>
                            <a:pt x="736" y="346"/>
                          </a:lnTo>
                          <a:lnTo>
                            <a:pt x="706" y="484"/>
                          </a:lnTo>
                          <a:lnTo>
                            <a:pt x="756" y="472"/>
                          </a:lnTo>
                          <a:lnTo>
                            <a:pt x="746" y="534"/>
                          </a:lnTo>
                          <a:lnTo>
                            <a:pt x="818" y="642"/>
                          </a:lnTo>
                          <a:lnTo>
                            <a:pt x="910" y="632"/>
                          </a:lnTo>
                          <a:lnTo>
                            <a:pt x="948" y="618"/>
                          </a:lnTo>
                          <a:lnTo>
                            <a:pt x="976" y="656"/>
                          </a:lnTo>
                          <a:lnTo>
                            <a:pt x="948" y="964"/>
                          </a:lnTo>
                          <a:lnTo>
                            <a:pt x="452" y="864"/>
                          </a:lnTo>
                          <a:lnTo>
                            <a:pt x="502" y="598"/>
                          </a:lnTo>
                          <a:lnTo>
                            <a:pt x="492" y="572"/>
                          </a:lnTo>
                          <a:lnTo>
                            <a:pt x="560" y="436"/>
                          </a:lnTo>
                          <a:lnTo>
                            <a:pt x="530" y="342"/>
                          </a:lnTo>
                          <a:lnTo>
                            <a:pt x="592" y="2"/>
                          </a:lnTo>
                          <a:lnTo>
                            <a:pt x="584" y="0"/>
                          </a:lnTo>
                          <a:lnTo>
                            <a:pt x="524" y="342"/>
                          </a:lnTo>
                          <a:lnTo>
                            <a:pt x="532" y="368"/>
                          </a:lnTo>
                          <a:lnTo>
                            <a:pt x="400" y="334"/>
                          </a:lnTo>
                          <a:lnTo>
                            <a:pt x="284" y="350"/>
                          </a:lnTo>
                          <a:lnTo>
                            <a:pt x="110" y="318"/>
                          </a:lnTo>
                          <a:lnTo>
                            <a:pt x="100" y="234"/>
                          </a:lnTo>
                          <a:lnTo>
                            <a:pt x="0" y="206"/>
                          </a:lnTo>
                          <a:lnTo>
                            <a:pt x="0" y="212"/>
                          </a:lnTo>
                          <a:lnTo>
                            <a:pt x="96" y="238"/>
                          </a:lnTo>
                          <a:lnTo>
                            <a:pt x="104" y="324"/>
                          </a:lnTo>
                          <a:lnTo>
                            <a:pt x="284" y="356"/>
                          </a:lnTo>
                          <a:lnTo>
                            <a:pt x="400" y="340"/>
                          </a:lnTo>
                          <a:lnTo>
                            <a:pt x="534" y="378"/>
                          </a:lnTo>
                          <a:lnTo>
                            <a:pt x="554" y="436"/>
                          </a:lnTo>
                          <a:lnTo>
                            <a:pt x="486" y="572"/>
                          </a:lnTo>
                          <a:lnTo>
                            <a:pt x="494" y="598"/>
                          </a:lnTo>
                          <a:lnTo>
                            <a:pt x="444" y="862"/>
                          </a:lnTo>
                          <a:lnTo>
                            <a:pt x="446" y="862"/>
                          </a:lnTo>
                          <a:lnTo>
                            <a:pt x="446" y="866"/>
                          </a:lnTo>
                          <a:lnTo>
                            <a:pt x="442" y="866"/>
                          </a:lnTo>
                          <a:lnTo>
                            <a:pt x="442" y="870"/>
                          </a:lnTo>
                          <a:lnTo>
                            <a:pt x="680" y="918"/>
                          </a:lnTo>
                          <a:lnTo>
                            <a:pt x="682" y="914"/>
                          </a:lnTo>
                          <a:lnTo>
                            <a:pt x="688" y="914"/>
                          </a:lnTo>
                          <a:lnTo>
                            <a:pt x="688" y="920"/>
                          </a:lnTo>
                          <a:lnTo>
                            <a:pt x="948" y="974"/>
                          </a:lnTo>
                          <a:lnTo>
                            <a:pt x="948" y="970"/>
                          </a:lnTo>
                          <a:lnTo>
                            <a:pt x="954" y="972"/>
                          </a:lnTo>
                          <a:lnTo>
                            <a:pt x="992" y="584"/>
                          </a:lnTo>
                          <a:lnTo>
                            <a:pt x="1584" y="624"/>
                          </a:lnTo>
                          <a:lnTo>
                            <a:pt x="1584" y="624"/>
                          </a:lnTo>
                          <a:lnTo>
                            <a:pt x="1586" y="624"/>
                          </a:lnTo>
                          <a:lnTo>
                            <a:pt x="1586" y="524"/>
                          </a:lnTo>
                          <a:lnTo>
                            <a:pt x="1584" y="524"/>
                          </a:lnTo>
                          <a:lnTo>
                            <a:pt x="1584" y="520"/>
                          </a:lnTo>
                          <a:lnTo>
                            <a:pt x="1586" y="52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07" name="Rectangle 2889">
                      <a:extLst>
                        <a:ext uri="{FF2B5EF4-FFF2-40B4-BE49-F238E27FC236}">
                          <a16:creationId xmlns="" xmlns:a16="http://schemas.microsoft.com/office/drawing/2014/main" id="{20ED73A8-A8AF-4702-AC4A-80B530CB100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66" y="1433"/>
                      <a:ext cx="1" cy="1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08" name="Freeform 2890">
                      <a:extLst>
                        <a:ext uri="{FF2B5EF4-FFF2-40B4-BE49-F238E27FC236}">
                          <a16:creationId xmlns="" xmlns:a16="http://schemas.microsoft.com/office/drawing/2014/main" id="{D2F4F3A9-0107-4CCE-8BB0-840D5D4D8D6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370" y="2791"/>
                      <a:ext cx="2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2" y="0"/>
                        </a:cxn>
                        <a:cxn ang="0">
                          <a:pos x="0" y="0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">
                          <a:moveTo>
                            <a:pt x="2" y="0"/>
                          </a:moveTo>
                          <a:lnTo>
                            <a:pt x="2" y="0"/>
                          </a:lnTo>
                          <a:lnTo>
                            <a:pt x="0" y="0"/>
                          </a:ln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09" name="Freeform 2891">
                      <a:extLst>
                        <a:ext uri="{FF2B5EF4-FFF2-40B4-BE49-F238E27FC236}">
                          <a16:creationId xmlns="" xmlns:a16="http://schemas.microsoft.com/office/drawing/2014/main" id="{31C68CCF-CF38-490A-AD48-B313F826B13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496" y="1629"/>
                      <a:ext cx="80" cy="590"/>
                    </a:xfrm>
                    <a:custGeom>
                      <a:avLst/>
                      <a:gdLst/>
                      <a:ahLst/>
                      <a:cxnLst>
                        <a:cxn ang="0">
                          <a:pos x="72" y="0"/>
                        </a:cxn>
                        <a:cxn ang="0">
                          <a:pos x="0" y="590"/>
                        </a:cxn>
                        <a:cxn ang="0">
                          <a:pos x="4" y="590"/>
                        </a:cxn>
                        <a:cxn ang="0">
                          <a:pos x="80" y="2"/>
                        </a:cxn>
                        <a:cxn ang="0">
                          <a:pos x="72" y="0"/>
                        </a:cxn>
                      </a:cxnLst>
                      <a:rect l="0" t="0" r="r" b="b"/>
                      <a:pathLst>
                        <a:path w="80" h="590">
                          <a:moveTo>
                            <a:pt x="72" y="0"/>
                          </a:moveTo>
                          <a:lnTo>
                            <a:pt x="0" y="590"/>
                          </a:lnTo>
                          <a:lnTo>
                            <a:pt x="4" y="590"/>
                          </a:lnTo>
                          <a:lnTo>
                            <a:pt x="80" y="2"/>
                          </a:lnTo>
                          <a:lnTo>
                            <a:pt x="72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10" name="Freeform 2892">
                      <a:extLst>
                        <a:ext uri="{FF2B5EF4-FFF2-40B4-BE49-F238E27FC236}">
                          <a16:creationId xmlns="" xmlns:a16="http://schemas.microsoft.com/office/drawing/2014/main" id="{3278F663-D6B3-401E-8080-6A6AB5D8724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766" y="1433"/>
                      <a:ext cx="734" cy="1358"/>
                    </a:xfrm>
                    <a:custGeom>
                      <a:avLst/>
                      <a:gdLst/>
                      <a:ahLst/>
                      <a:cxnLst>
                        <a:cxn ang="0">
                          <a:pos x="618" y="1262"/>
                        </a:cxn>
                        <a:cxn ang="0">
                          <a:pos x="668" y="1154"/>
                        </a:cxn>
                        <a:cxn ang="0">
                          <a:pos x="680" y="1140"/>
                        </a:cxn>
                        <a:cxn ang="0">
                          <a:pos x="648" y="1044"/>
                        </a:cxn>
                        <a:cxn ang="0">
                          <a:pos x="678" y="896"/>
                        </a:cxn>
                        <a:cxn ang="0">
                          <a:pos x="718" y="910"/>
                        </a:cxn>
                        <a:cxn ang="0">
                          <a:pos x="734" y="790"/>
                        </a:cxn>
                        <a:cxn ang="0">
                          <a:pos x="730" y="788"/>
                        </a:cxn>
                        <a:cxn ang="0">
                          <a:pos x="730" y="786"/>
                        </a:cxn>
                        <a:cxn ang="0">
                          <a:pos x="716" y="904"/>
                        </a:cxn>
                        <a:cxn ang="0">
                          <a:pos x="676" y="892"/>
                        </a:cxn>
                        <a:cxn ang="0">
                          <a:pos x="646" y="1040"/>
                        </a:cxn>
                        <a:cxn ang="0">
                          <a:pos x="262" y="482"/>
                        </a:cxn>
                        <a:cxn ang="0">
                          <a:pos x="272" y="454"/>
                        </a:cxn>
                        <a:cxn ang="0">
                          <a:pos x="262" y="426"/>
                        </a:cxn>
                        <a:cxn ang="0">
                          <a:pos x="338" y="98"/>
                        </a:cxn>
                        <a:cxn ang="0">
                          <a:pos x="564" y="144"/>
                        </a:cxn>
                        <a:cxn ang="0">
                          <a:pos x="566" y="140"/>
                        </a:cxn>
                        <a:cxn ang="0">
                          <a:pos x="338" y="92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2" y="8"/>
                        </a:cxn>
                        <a:cxn ang="0">
                          <a:pos x="334" y="98"/>
                        </a:cxn>
                        <a:cxn ang="0">
                          <a:pos x="256" y="426"/>
                        </a:cxn>
                        <a:cxn ang="0">
                          <a:pos x="266" y="454"/>
                        </a:cxn>
                        <a:cxn ang="0">
                          <a:pos x="256" y="482"/>
                        </a:cxn>
                        <a:cxn ang="0">
                          <a:pos x="644" y="1044"/>
                        </a:cxn>
                        <a:cxn ang="0">
                          <a:pos x="674" y="1140"/>
                        </a:cxn>
                        <a:cxn ang="0">
                          <a:pos x="664" y="1150"/>
                        </a:cxn>
                        <a:cxn ang="0">
                          <a:pos x="614" y="1260"/>
                        </a:cxn>
                        <a:cxn ang="0">
                          <a:pos x="626" y="1314"/>
                        </a:cxn>
                        <a:cxn ang="0">
                          <a:pos x="600" y="1354"/>
                        </a:cxn>
                        <a:cxn ang="0">
                          <a:pos x="604" y="1358"/>
                        </a:cxn>
                        <a:cxn ang="0">
                          <a:pos x="606" y="1358"/>
                        </a:cxn>
                        <a:cxn ang="0">
                          <a:pos x="630" y="1316"/>
                        </a:cxn>
                        <a:cxn ang="0">
                          <a:pos x="618" y="1262"/>
                        </a:cxn>
                      </a:cxnLst>
                      <a:rect l="0" t="0" r="r" b="b"/>
                      <a:pathLst>
                        <a:path w="734" h="1358">
                          <a:moveTo>
                            <a:pt x="618" y="1262"/>
                          </a:moveTo>
                          <a:lnTo>
                            <a:pt x="668" y="1154"/>
                          </a:lnTo>
                          <a:lnTo>
                            <a:pt x="680" y="1140"/>
                          </a:lnTo>
                          <a:lnTo>
                            <a:pt x="648" y="1044"/>
                          </a:lnTo>
                          <a:lnTo>
                            <a:pt x="678" y="896"/>
                          </a:lnTo>
                          <a:lnTo>
                            <a:pt x="718" y="910"/>
                          </a:lnTo>
                          <a:lnTo>
                            <a:pt x="734" y="790"/>
                          </a:lnTo>
                          <a:lnTo>
                            <a:pt x="730" y="788"/>
                          </a:lnTo>
                          <a:lnTo>
                            <a:pt x="730" y="786"/>
                          </a:lnTo>
                          <a:lnTo>
                            <a:pt x="716" y="904"/>
                          </a:lnTo>
                          <a:lnTo>
                            <a:pt x="676" y="892"/>
                          </a:lnTo>
                          <a:lnTo>
                            <a:pt x="646" y="1040"/>
                          </a:lnTo>
                          <a:lnTo>
                            <a:pt x="262" y="482"/>
                          </a:lnTo>
                          <a:lnTo>
                            <a:pt x="272" y="454"/>
                          </a:lnTo>
                          <a:lnTo>
                            <a:pt x="262" y="426"/>
                          </a:lnTo>
                          <a:lnTo>
                            <a:pt x="338" y="98"/>
                          </a:lnTo>
                          <a:lnTo>
                            <a:pt x="564" y="144"/>
                          </a:lnTo>
                          <a:lnTo>
                            <a:pt x="566" y="140"/>
                          </a:lnTo>
                          <a:lnTo>
                            <a:pt x="338" y="92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2" y="8"/>
                          </a:lnTo>
                          <a:lnTo>
                            <a:pt x="334" y="98"/>
                          </a:lnTo>
                          <a:lnTo>
                            <a:pt x="256" y="426"/>
                          </a:lnTo>
                          <a:lnTo>
                            <a:pt x="266" y="454"/>
                          </a:lnTo>
                          <a:lnTo>
                            <a:pt x="256" y="482"/>
                          </a:lnTo>
                          <a:lnTo>
                            <a:pt x="644" y="1044"/>
                          </a:lnTo>
                          <a:lnTo>
                            <a:pt x="674" y="1140"/>
                          </a:lnTo>
                          <a:lnTo>
                            <a:pt x="664" y="1150"/>
                          </a:lnTo>
                          <a:lnTo>
                            <a:pt x="614" y="1260"/>
                          </a:lnTo>
                          <a:lnTo>
                            <a:pt x="626" y="1314"/>
                          </a:lnTo>
                          <a:lnTo>
                            <a:pt x="600" y="1354"/>
                          </a:lnTo>
                          <a:lnTo>
                            <a:pt x="604" y="1358"/>
                          </a:lnTo>
                          <a:lnTo>
                            <a:pt x="606" y="1358"/>
                          </a:lnTo>
                          <a:lnTo>
                            <a:pt x="630" y="1316"/>
                          </a:lnTo>
                          <a:lnTo>
                            <a:pt x="618" y="126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11" name="Freeform 2893">
                      <a:extLst>
                        <a:ext uri="{FF2B5EF4-FFF2-40B4-BE49-F238E27FC236}">
                          <a16:creationId xmlns="" xmlns:a16="http://schemas.microsoft.com/office/drawing/2014/main" id="{6C504EC1-4E80-489B-A8FD-32B0D522978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330" y="1573"/>
                      <a:ext cx="4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0"/>
                        </a:cxn>
                        <a:cxn ang="0">
                          <a:pos x="2" y="0"/>
                        </a:cxn>
                        <a:cxn ang="0">
                          <a:pos x="0" y="4"/>
                        </a:cxn>
                        <a:cxn ang="0">
                          <a:pos x="4" y="4"/>
                        </a:cxn>
                        <a:cxn ang="0">
                          <a:pos x="4" y="0"/>
                        </a:cxn>
                      </a:cxnLst>
                      <a:rect l="0" t="0" r="r" b="b"/>
                      <a:pathLst>
                        <a:path w="4" h="4">
                          <a:moveTo>
                            <a:pt x="4" y="0"/>
                          </a:moveTo>
                          <a:lnTo>
                            <a:pt x="2" y="0"/>
                          </a:lnTo>
                          <a:lnTo>
                            <a:pt x="0" y="4"/>
                          </a:lnTo>
                          <a:lnTo>
                            <a:pt x="4" y="4"/>
                          </a:lnTo>
                          <a:lnTo>
                            <a:pt x="4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12" name="Freeform 2894">
                      <a:extLst>
                        <a:ext uri="{FF2B5EF4-FFF2-40B4-BE49-F238E27FC236}">
                          <a16:creationId xmlns="" xmlns:a16="http://schemas.microsoft.com/office/drawing/2014/main" id="{CB35D448-AF14-4CDD-9CB0-1363A0DA7B0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68" y="1625"/>
                      <a:ext cx="8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2" y="0"/>
                        </a:cxn>
                        <a:cxn ang="0">
                          <a:pos x="0" y="4"/>
                        </a:cxn>
                        <a:cxn ang="0">
                          <a:pos x="8" y="6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8" h="6">
                          <a:moveTo>
                            <a:pt x="8" y="0"/>
                          </a:moveTo>
                          <a:lnTo>
                            <a:pt x="2" y="0"/>
                          </a:lnTo>
                          <a:lnTo>
                            <a:pt x="0" y="4"/>
                          </a:lnTo>
                          <a:lnTo>
                            <a:pt x="8" y="6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13" name="Freeform 2895">
                      <a:extLst>
                        <a:ext uri="{FF2B5EF4-FFF2-40B4-BE49-F238E27FC236}">
                          <a16:creationId xmlns="" xmlns:a16="http://schemas.microsoft.com/office/drawing/2014/main" id="{C0CD5F76-0FA2-4977-9A3A-13B08532790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476" y="3155"/>
                      <a:ext cx="4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0" y="0"/>
                        </a:cxn>
                        <a:cxn ang="0">
                          <a:pos x="4" y="0"/>
                        </a:cxn>
                      </a:cxnLst>
                      <a:rect l="0" t="0" r="r" b="b"/>
                      <a:pathLst>
                        <a:path w="4">
                          <a:moveTo>
                            <a:pt x="4" y="0"/>
                          </a:moveTo>
                          <a:lnTo>
                            <a:pt x="4" y="0"/>
                          </a:lnTo>
                          <a:lnTo>
                            <a:pt x="0" y="0"/>
                          </a:lnTo>
                          <a:lnTo>
                            <a:pt x="4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14" name="Freeform 2896">
                      <a:extLst>
                        <a:ext uri="{FF2B5EF4-FFF2-40B4-BE49-F238E27FC236}">
                          <a16:creationId xmlns="" xmlns:a16="http://schemas.microsoft.com/office/drawing/2014/main" id="{75A1F0E0-F466-4BC2-8BE1-8A38E30C45D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174" y="2981"/>
                      <a:ext cx="2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4"/>
                        </a:cxn>
                        <a:cxn ang="0">
                          <a:pos x="2" y="2"/>
                        </a:cxn>
                        <a:cxn ang="0">
                          <a:pos x="0" y="0"/>
                        </a:cxn>
                        <a:cxn ang="0">
                          <a:pos x="2" y="4"/>
                        </a:cxn>
                      </a:cxnLst>
                      <a:rect l="0" t="0" r="r" b="b"/>
                      <a:pathLst>
                        <a:path w="2" h="4">
                          <a:moveTo>
                            <a:pt x="2" y="4"/>
                          </a:moveTo>
                          <a:lnTo>
                            <a:pt x="2" y="2"/>
                          </a:lnTo>
                          <a:lnTo>
                            <a:pt x="0" y="0"/>
                          </a:lnTo>
                          <a:lnTo>
                            <a:pt x="2" y="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15" name="Freeform 2897">
                      <a:extLst>
                        <a:ext uri="{FF2B5EF4-FFF2-40B4-BE49-F238E27FC236}">
                          <a16:creationId xmlns="" xmlns:a16="http://schemas.microsoft.com/office/drawing/2014/main" id="{ADC9233F-7ECF-48CD-8266-DBC3E80B0F2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910" y="3007"/>
                      <a:ext cx="8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8" y="2"/>
                        </a:cxn>
                        <a:cxn ang="0">
                          <a:pos x="8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0" y="0"/>
                          </a:moveTo>
                          <a:lnTo>
                            <a:pt x="8" y="2"/>
                          </a:lnTo>
                          <a:lnTo>
                            <a:pt x="8" y="0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16" name="Freeform 2898">
                      <a:extLst>
                        <a:ext uri="{FF2B5EF4-FFF2-40B4-BE49-F238E27FC236}">
                          <a16:creationId xmlns="" xmlns:a16="http://schemas.microsoft.com/office/drawing/2014/main" id="{8B732FB4-42B5-4466-8CF2-F08A1583F40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410" y="2759"/>
                      <a:ext cx="92" cy="396"/>
                    </a:xfrm>
                    <a:custGeom>
                      <a:avLst/>
                      <a:gdLst/>
                      <a:ahLst/>
                      <a:cxnLst>
                        <a:cxn ang="0">
                          <a:pos x="92" y="254"/>
                        </a:cxn>
                        <a:cxn ang="0">
                          <a:pos x="24" y="134"/>
                        </a:cxn>
                        <a:cxn ang="0">
                          <a:pos x="8" y="0"/>
                        </a:cxn>
                        <a:cxn ang="0">
                          <a:pos x="0" y="0"/>
                        </a:cxn>
                        <a:cxn ang="0">
                          <a:pos x="18" y="136"/>
                        </a:cxn>
                        <a:cxn ang="0">
                          <a:pos x="88" y="254"/>
                        </a:cxn>
                        <a:cxn ang="0">
                          <a:pos x="78" y="350"/>
                        </a:cxn>
                        <a:cxn ang="0">
                          <a:pos x="64" y="394"/>
                        </a:cxn>
                        <a:cxn ang="0">
                          <a:pos x="66" y="396"/>
                        </a:cxn>
                        <a:cxn ang="0">
                          <a:pos x="70" y="396"/>
                        </a:cxn>
                        <a:cxn ang="0">
                          <a:pos x="84" y="352"/>
                        </a:cxn>
                        <a:cxn ang="0">
                          <a:pos x="92" y="254"/>
                        </a:cxn>
                      </a:cxnLst>
                      <a:rect l="0" t="0" r="r" b="b"/>
                      <a:pathLst>
                        <a:path w="92" h="396">
                          <a:moveTo>
                            <a:pt x="92" y="254"/>
                          </a:moveTo>
                          <a:lnTo>
                            <a:pt x="24" y="134"/>
                          </a:lnTo>
                          <a:lnTo>
                            <a:pt x="8" y="0"/>
                          </a:lnTo>
                          <a:lnTo>
                            <a:pt x="0" y="0"/>
                          </a:lnTo>
                          <a:lnTo>
                            <a:pt x="18" y="136"/>
                          </a:lnTo>
                          <a:lnTo>
                            <a:pt x="88" y="254"/>
                          </a:lnTo>
                          <a:lnTo>
                            <a:pt x="78" y="350"/>
                          </a:lnTo>
                          <a:lnTo>
                            <a:pt x="64" y="394"/>
                          </a:lnTo>
                          <a:lnTo>
                            <a:pt x="66" y="396"/>
                          </a:lnTo>
                          <a:lnTo>
                            <a:pt x="70" y="396"/>
                          </a:lnTo>
                          <a:lnTo>
                            <a:pt x="84" y="352"/>
                          </a:lnTo>
                          <a:lnTo>
                            <a:pt x="92" y="25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17" name="Rectangle 2899">
                      <a:extLst>
                        <a:ext uri="{FF2B5EF4-FFF2-40B4-BE49-F238E27FC236}">
                          <a16:creationId xmlns="" xmlns:a16="http://schemas.microsoft.com/office/drawing/2014/main" id="{CB29116F-6589-4C9A-B927-7CC334CF24A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96" y="2219"/>
                      <a:ext cx="1" cy="1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18" name="Freeform 2900">
                      <a:extLst>
                        <a:ext uri="{FF2B5EF4-FFF2-40B4-BE49-F238E27FC236}">
                          <a16:creationId xmlns="" xmlns:a16="http://schemas.microsoft.com/office/drawing/2014/main" id="{0368085F-2AA5-47B0-A177-9A668FA88FB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00" y="1335"/>
                      <a:ext cx="1918" cy="1672"/>
                    </a:xfrm>
                    <a:custGeom>
                      <a:avLst/>
                      <a:gdLst/>
                      <a:ahLst/>
                      <a:cxnLst>
                        <a:cxn ang="0">
                          <a:pos x="1038" y="1058"/>
                        </a:cxn>
                        <a:cxn ang="0">
                          <a:pos x="1320" y="1284"/>
                        </a:cxn>
                        <a:cxn ang="0">
                          <a:pos x="1796" y="1340"/>
                        </a:cxn>
                        <a:cxn ang="0">
                          <a:pos x="1910" y="1424"/>
                        </a:cxn>
                        <a:cxn ang="0">
                          <a:pos x="1918" y="1420"/>
                        </a:cxn>
                        <a:cxn ang="0">
                          <a:pos x="1874" y="1366"/>
                        </a:cxn>
                        <a:cxn ang="0">
                          <a:pos x="1864" y="1366"/>
                        </a:cxn>
                        <a:cxn ang="0">
                          <a:pos x="1798" y="1334"/>
                        </a:cxn>
                        <a:cxn ang="0">
                          <a:pos x="1326" y="1280"/>
                        </a:cxn>
                        <a:cxn ang="0">
                          <a:pos x="1058" y="1050"/>
                        </a:cxn>
                        <a:cxn ang="0">
                          <a:pos x="1830" y="954"/>
                        </a:cxn>
                        <a:cxn ang="0">
                          <a:pos x="1138" y="972"/>
                        </a:cxn>
                        <a:cxn ang="0">
                          <a:pos x="1134" y="974"/>
                        </a:cxn>
                        <a:cxn ang="0">
                          <a:pos x="1052" y="974"/>
                        </a:cxn>
                        <a:cxn ang="0">
                          <a:pos x="508" y="498"/>
                        </a:cxn>
                        <a:cxn ang="0">
                          <a:pos x="1128" y="616"/>
                        </a:cxn>
                        <a:cxn ang="0">
                          <a:pos x="1128" y="618"/>
                        </a:cxn>
                        <a:cxn ang="0">
                          <a:pos x="1734" y="610"/>
                        </a:cxn>
                        <a:cxn ang="0">
                          <a:pos x="1726" y="604"/>
                        </a:cxn>
                        <a:cxn ang="0">
                          <a:pos x="1710" y="542"/>
                        </a:cxn>
                        <a:cxn ang="0">
                          <a:pos x="1726" y="604"/>
                        </a:cxn>
                        <a:cxn ang="0">
                          <a:pos x="1126" y="518"/>
                        </a:cxn>
                        <a:cxn ang="0">
                          <a:pos x="972" y="252"/>
                        </a:cxn>
                        <a:cxn ang="0">
                          <a:pos x="972" y="248"/>
                        </a:cxn>
                        <a:cxn ang="0">
                          <a:pos x="976" y="0"/>
                        </a:cxn>
                        <a:cxn ang="0">
                          <a:pos x="974" y="0"/>
                        </a:cxn>
                        <a:cxn ang="0">
                          <a:pos x="966" y="510"/>
                        </a:cxn>
                        <a:cxn ang="0">
                          <a:pos x="316" y="468"/>
                        </a:cxn>
                        <a:cxn ang="0">
                          <a:pos x="342" y="348"/>
                        </a:cxn>
                        <a:cxn ang="0">
                          <a:pos x="336" y="350"/>
                        </a:cxn>
                        <a:cxn ang="0">
                          <a:pos x="500" y="498"/>
                        </a:cxn>
                        <a:cxn ang="0">
                          <a:pos x="0" y="884"/>
                        </a:cxn>
                        <a:cxn ang="0">
                          <a:pos x="452" y="968"/>
                        </a:cxn>
                        <a:cxn ang="0">
                          <a:pos x="418" y="1672"/>
                        </a:cxn>
                        <a:cxn ang="0">
                          <a:pos x="1050" y="982"/>
                        </a:cxn>
                        <a:cxn ang="0">
                          <a:pos x="1030" y="1050"/>
                        </a:cxn>
                        <a:cxn ang="0">
                          <a:pos x="672" y="1602"/>
                        </a:cxn>
                        <a:cxn ang="0">
                          <a:pos x="674" y="1646"/>
                        </a:cxn>
                        <a:cxn ang="0">
                          <a:pos x="676" y="1610"/>
                        </a:cxn>
                      </a:cxnLst>
                      <a:rect l="0" t="0" r="r" b="b"/>
                      <a:pathLst>
                        <a:path w="1918" h="1672">
                          <a:moveTo>
                            <a:pt x="1046" y="1620"/>
                          </a:moveTo>
                          <a:lnTo>
                            <a:pt x="1038" y="1058"/>
                          </a:lnTo>
                          <a:lnTo>
                            <a:pt x="1308" y="1048"/>
                          </a:lnTo>
                          <a:lnTo>
                            <a:pt x="1320" y="1284"/>
                          </a:lnTo>
                          <a:lnTo>
                            <a:pt x="1528" y="1352"/>
                          </a:lnTo>
                          <a:lnTo>
                            <a:pt x="1796" y="1340"/>
                          </a:lnTo>
                          <a:lnTo>
                            <a:pt x="1906" y="1386"/>
                          </a:lnTo>
                          <a:lnTo>
                            <a:pt x="1910" y="1424"/>
                          </a:lnTo>
                          <a:lnTo>
                            <a:pt x="1910" y="1420"/>
                          </a:lnTo>
                          <a:lnTo>
                            <a:pt x="1918" y="1420"/>
                          </a:lnTo>
                          <a:lnTo>
                            <a:pt x="1914" y="1382"/>
                          </a:lnTo>
                          <a:lnTo>
                            <a:pt x="1874" y="1366"/>
                          </a:lnTo>
                          <a:lnTo>
                            <a:pt x="1874" y="1370"/>
                          </a:lnTo>
                          <a:lnTo>
                            <a:pt x="1864" y="1366"/>
                          </a:lnTo>
                          <a:lnTo>
                            <a:pt x="1864" y="1362"/>
                          </a:lnTo>
                          <a:lnTo>
                            <a:pt x="1798" y="1334"/>
                          </a:lnTo>
                          <a:lnTo>
                            <a:pt x="1528" y="1348"/>
                          </a:lnTo>
                          <a:lnTo>
                            <a:pt x="1326" y="1280"/>
                          </a:lnTo>
                          <a:lnTo>
                            <a:pt x="1312" y="1042"/>
                          </a:lnTo>
                          <a:lnTo>
                            <a:pt x="1058" y="1050"/>
                          </a:lnTo>
                          <a:lnTo>
                            <a:pt x="1056" y="982"/>
                          </a:lnTo>
                          <a:lnTo>
                            <a:pt x="1830" y="954"/>
                          </a:lnTo>
                          <a:lnTo>
                            <a:pt x="1828" y="948"/>
                          </a:lnTo>
                          <a:lnTo>
                            <a:pt x="1138" y="972"/>
                          </a:lnTo>
                          <a:lnTo>
                            <a:pt x="1138" y="974"/>
                          </a:lnTo>
                          <a:lnTo>
                            <a:pt x="1134" y="974"/>
                          </a:lnTo>
                          <a:lnTo>
                            <a:pt x="1134" y="972"/>
                          </a:lnTo>
                          <a:lnTo>
                            <a:pt x="1052" y="974"/>
                          </a:lnTo>
                          <a:lnTo>
                            <a:pt x="458" y="964"/>
                          </a:lnTo>
                          <a:lnTo>
                            <a:pt x="508" y="498"/>
                          </a:lnTo>
                          <a:lnTo>
                            <a:pt x="1120" y="524"/>
                          </a:lnTo>
                          <a:lnTo>
                            <a:pt x="1128" y="616"/>
                          </a:lnTo>
                          <a:lnTo>
                            <a:pt x="1128" y="616"/>
                          </a:lnTo>
                          <a:lnTo>
                            <a:pt x="1128" y="618"/>
                          </a:lnTo>
                          <a:lnTo>
                            <a:pt x="1736" y="610"/>
                          </a:lnTo>
                          <a:lnTo>
                            <a:pt x="1734" y="610"/>
                          </a:lnTo>
                          <a:lnTo>
                            <a:pt x="1726" y="610"/>
                          </a:lnTo>
                          <a:lnTo>
                            <a:pt x="1726" y="604"/>
                          </a:lnTo>
                          <a:lnTo>
                            <a:pt x="1732" y="604"/>
                          </a:lnTo>
                          <a:lnTo>
                            <a:pt x="1710" y="542"/>
                          </a:lnTo>
                          <a:lnTo>
                            <a:pt x="1704" y="542"/>
                          </a:lnTo>
                          <a:lnTo>
                            <a:pt x="1726" y="604"/>
                          </a:lnTo>
                          <a:lnTo>
                            <a:pt x="1132" y="612"/>
                          </a:lnTo>
                          <a:lnTo>
                            <a:pt x="1126" y="518"/>
                          </a:lnTo>
                          <a:lnTo>
                            <a:pt x="968" y="514"/>
                          </a:lnTo>
                          <a:lnTo>
                            <a:pt x="972" y="252"/>
                          </a:lnTo>
                          <a:lnTo>
                            <a:pt x="972" y="252"/>
                          </a:lnTo>
                          <a:lnTo>
                            <a:pt x="972" y="248"/>
                          </a:lnTo>
                          <a:lnTo>
                            <a:pt x="972" y="248"/>
                          </a:lnTo>
                          <a:lnTo>
                            <a:pt x="976" y="0"/>
                          </a:lnTo>
                          <a:lnTo>
                            <a:pt x="974" y="0"/>
                          </a:lnTo>
                          <a:lnTo>
                            <a:pt x="974" y="0"/>
                          </a:lnTo>
                          <a:lnTo>
                            <a:pt x="972" y="0"/>
                          </a:lnTo>
                          <a:lnTo>
                            <a:pt x="966" y="510"/>
                          </a:lnTo>
                          <a:lnTo>
                            <a:pt x="508" y="496"/>
                          </a:lnTo>
                          <a:lnTo>
                            <a:pt x="316" y="468"/>
                          </a:lnTo>
                          <a:lnTo>
                            <a:pt x="344" y="348"/>
                          </a:lnTo>
                          <a:lnTo>
                            <a:pt x="342" y="348"/>
                          </a:lnTo>
                          <a:lnTo>
                            <a:pt x="342" y="352"/>
                          </a:lnTo>
                          <a:lnTo>
                            <a:pt x="336" y="350"/>
                          </a:lnTo>
                          <a:lnTo>
                            <a:pt x="312" y="472"/>
                          </a:lnTo>
                          <a:lnTo>
                            <a:pt x="500" y="498"/>
                          </a:lnTo>
                          <a:lnTo>
                            <a:pt x="452" y="964"/>
                          </a:lnTo>
                          <a:lnTo>
                            <a:pt x="0" y="884"/>
                          </a:lnTo>
                          <a:lnTo>
                            <a:pt x="0" y="888"/>
                          </a:lnTo>
                          <a:lnTo>
                            <a:pt x="452" y="968"/>
                          </a:lnTo>
                          <a:lnTo>
                            <a:pt x="410" y="1672"/>
                          </a:lnTo>
                          <a:lnTo>
                            <a:pt x="418" y="1672"/>
                          </a:lnTo>
                          <a:lnTo>
                            <a:pt x="458" y="968"/>
                          </a:lnTo>
                          <a:lnTo>
                            <a:pt x="1050" y="982"/>
                          </a:lnTo>
                          <a:lnTo>
                            <a:pt x="1050" y="1050"/>
                          </a:lnTo>
                          <a:lnTo>
                            <a:pt x="1030" y="1050"/>
                          </a:lnTo>
                          <a:lnTo>
                            <a:pt x="1038" y="1610"/>
                          </a:lnTo>
                          <a:lnTo>
                            <a:pt x="672" y="1602"/>
                          </a:lnTo>
                          <a:lnTo>
                            <a:pt x="670" y="1642"/>
                          </a:lnTo>
                          <a:lnTo>
                            <a:pt x="674" y="1646"/>
                          </a:lnTo>
                          <a:lnTo>
                            <a:pt x="676" y="1648"/>
                          </a:lnTo>
                          <a:lnTo>
                            <a:pt x="676" y="1610"/>
                          </a:lnTo>
                          <a:lnTo>
                            <a:pt x="1046" y="162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19" name="Freeform 2901">
                      <a:extLst>
                        <a:ext uri="{FF2B5EF4-FFF2-40B4-BE49-F238E27FC236}">
                          <a16:creationId xmlns="" xmlns:a16="http://schemas.microsoft.com/office/drawing/2014/main" id="{70FF72D5-8BB5-4665-BD5B-2C026049FC6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104" y="1481"/>
                      <a:ext cx="106" cy="394"/>
                    </a:xfrm>
                    <a:custGeom>
                      <a:avLst/>
                      <a:gdLst/>
                      <a:ahLst/>
                      <a:cxnLst>
                        <a:cxn ang="0">
                          <a:pos x="12" y="136"/>
                        </a:cxn>
                        <a:cxn ang="0">
                          <a:pos x="8" y="0"/>
                        </a:cxn>
                        <a:cxn ang="0">
                          <a:pos x="0" y="2"/>
                        </a:cxn>
                        <a:cxn ang="0">
                          <a:pos x="4" y="140"/>
                        </a:cxn>
                        <a:cxn ang="0">
                          <a:pos x="98" y="394"/>
                        </a:cxn>
                        <a:cxn ang="0">
                          <a:pos x="106" y="394"/>
                        </a:cxn>
                        <a:cxn ang="0">
                          <a:pos x="12" y="136"/>
                        </a:cxn>
                      </a:cxnLst>
                      <a:rect l="0" t="0" r="r" b="b"/>
                      <a:pathLst>
                        <a:path w="106" h="394">
                          <a:moveTo>
                            <a:pt x="12" y="136"/>
                          </a:moveTo>
                          <a:lnTo>
                            <a:pt x="8" y="0"/>
                          </a:lnTo>
                          <a:lnTo>
                            <a:pt x="0" y="2"/>
                          </a:lnTo>
                          <a:lnTo>
                            <a:pt x="4" y="140"/>
                          </a:lnTo>
                          <a:lnTo>
                            <a:pt x="98" y="394"/>
                          </a:lnTo>
                          <a:lnTo>
                            <a:pt x="106" y="394"/>
                          </a:lnTo>
                          <a:lnTo>
                            <a:pt x="12" y="13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20" name="Freeform 2902">
                      <a:extLst>
                        <a:ext uri="{FF2B5EF4-FFF2-40B4-BE49-F238E27FC236}">
                          <a16:creationId xmlns="" xmlns:a16="http://schemas.microsoft.com/office/drawing/2014/main" id="{2E56E638-3953-4594-87B9-DEA43F4A6CB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014" y="847"/>
                      <a:ext cx="98" cy="634"/>
                    </a:xfrm>
                    <a:custGeom>
                      <a:avLst/>
                      <a:gdLst/>
                      <a:ahLst/>
                      <a:cxnLst>
                        <a:cxn ang="0">
                          <a:pos x="98" y="626"/>
                        </a:cxn>
                        <a:cxn ang="0">
                          <a:pos x="92" y="448"/>
                        </a:cxn>
                        <a:cxn ang="0">
                          <a:pos x="62" y="410"/>
                        </a:cxn>
                        <a:cxn ang="0">
                          <a:pos x="80" y="378"/>
                        </a:cxn>
                        <a:cxn ang="0">
                          <a:pos x="6" y="2"/>
                        </a:cxn>
                        <a:cxn ang="0">
                          <a:pos x="0" y="0"/>
                        </a:cxn>
                        <a:cxn ang="0">
                          <a:pos x="74" y="378"/>
                        </a:cxn>
                        <a:cxn ang="0">
                          <a:pos x="54" y="410"/>
                        </a:cxn>
                        <a:cxn ang="0">
                          <a:pos x="84" y="448"/>
                        </a:cxn>
                        <a:cxn ang="0">
                          <a:pos x="90" y="634"/>
                        </a:cxn>
                        <a:cxn ang="0">
                          <a:pos x="90" y="626"/>
                        </a:cxn>
                        <a:cxn ang="0">
                          <a:pos x="98" y="626"/>
                        </a:cxn>
                      </a:cxnLst>
                      <a:rect l="0" t="0" r="r" b="b"/>
                      <a:pathLst>
                        <a:path w="98" h="634">
                          <a:moveTo>
                            <a:pt x="98" y="626"/>
                          </a:moveTo>
                          <a:lnTo>
                            <a:pt x="92" y="448"/>
                          </a:lnTo>
                          <a:lnTo>
                            <a:pt x="62" y="410"/>
                          </a:lnTo>
                          <a:lnTo>
                            <a:pt x="80" y="378"/>
                          </a:lnTo>
                          <a:lnTo>
                            <a:pt x="6" y="2"/>
                          </a:lnTo>
                          <a:lnTo>
                            <a:pt x="0" y="0"/>
                          </a:lnTo>
                          <a:lnTo>
                            <a:pt x="74" y="378"/>
                          </a:lnTo>
                          <a:lnTo>
                            <a:pt x="54" y="410"/>
                          </a:lnTo>
                          <a:lnTo>
                            <a:pt x="84" y="448"/>
                          </a:lnTo>
                          <a:lnTo>
                            <a:pt x="90" y="634"/>
                          </a:lnTo>
                          <a:lnTo>
                            <a:pt x="90" y="626"/>
                          </a:lnTo>
                          <a:lnTo>
                            <a:pt x="98" y="62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21" name="Rectangle 2903">
                      <a:extLst>
                        <a:ext uri="{FF2B5EF4-FFF2-40B4-BE49-F238E27FC236}">
                          <a16:creationId xmlns="" xmlns:a16="http://schemas.microsoft.com/office/drawing/2014/main" id="{E4AACF4A-D309-4FC0-9661-9C31954BC04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28" y="1951"/>
                      <a:ext cx="1" cy="2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22" name="Rectangle 2904">
                      <a:extLst>
                        <a:ext uri="{FF2B5EF4-FFF2-40B4-BE49-F238E27FC236}">
                          <a16:creationId xmlns="" xmlns:a16="http://schemas.microsoft.com/office/drawing/2014/main" id="{FBFB3E48-65AC-406E-A8CF-C026B67E6C3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34" y="2307"/>
                      <a:ext cx="4" cy="2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23" name="Freeform 2905">
                      <a:extLst>
                        <a:ext uri="{FF2B5EF4-FFF2-40B4-BE49-F238E27FC236}">
                          <a16:creationId xmlns="" xmlns:a16="http://schemas.microsoft.com/office/drawing/2014/main" id="{B13726B0-0BC8-4C2A-BA3E-6E828CD290F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202" y="1875"/>
                      <a:ext cx="8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2" y="2"/>
                        </a:cxn>
                        <a:cxn ang="0">
                          <a:pos x="8" y="2"/>
                        </a:cxn>
                        <a:cxn ang="0">
                          <a:pos x="8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0" y="0"/>
                          </a:moveTo>
                          <a:lnTo>
                            <a:pt x="2" y="2"/>
                          </a:lnTo>
                          <a:lnTo>
                            <a:pt x="8" y="2"/>
                          </a:lnTo>
                          <a:lnTo>
                            <a:pt x="8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24" name="Freeform 2906">
                      <a:extLst>
                        <a:ext uri="{FF2B5EF4-FFF2-40B4-BE49-F238E27FC236}">
                          <a16:creationId xmlns="" xmlns:a16="http://schemas.microsoft.com/office/drawing/2014/main" id="{32A039A5-E514-43F1-A36D-F1EF011C6A9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836" y="1681"/>
                      <a:ext cx="6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"/>
                        </a:cxn>
                        <a:cxn ang="0">
                          <a:pos x="6" y="6"/>
                        </a:cxn>
                        <a:cxn ang="0">
                          <a:pos x="6" y="2"/>
                        </a:cxn>
                        <a:cxn ang="0">
                          <a:pos x="0" y="0"/>
                        </a:cxn>
                        <a:cxn ang="0">
                          <a:pos x="0" y="4"/>
                        </a:cxn>
                      </a:cxnLst>
                      <a:rect l="0" t="0" r="r" b="b"/>
                      <a:pathLst>
                        <a:path w="6" h="6">
                          <a:moveTo>
                            <a:pt x="0" y="4"/>
                          </a:moveTo>
                          <a:lnTo>
                            <a:pt x="6" y="6"/>
                          </a:lnTo>
                          <a:lnTo>
                            <a:pt x="6" y="2"/>
                          </a:lnTo>
                          <a:lnTo>
                            <a:pt x="0" y="0"/>
                          </a:lnTo>
                          <a:lnTo>
                            <a:pt x="0" y="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25" name="Rectangle 2907">
                      <a:extLst>
                        <a:ext uri="{FF2B5EF4-FFF2-40B4-BE49-F238E27FC236}">
                          <a16:creationId xmlns="" xmlns:a16="http://schemas.microsoft.com/office/drawing/2014/main" id="{904A359D-2883-48D7-A8AD-E14D4DE5248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72" y="1335"/>
                      <a:ext cx="2" cy="1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26" name="Freeform 2908">
                      <a:extLst>
                        <a:ext uri="{FF2B5EF4-FFF2-40B4-BE49-F238E27FC236}">
                          <a16:creationId xmlns="" xmlns:a16="http://schemas.microsoft.com/office/drawing/2014/main" id="{AA40300B-EF54-401E-B5CD-90C7F7BD0DE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496" y="2219"/>
                      <a:ext cx="4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4" y="4"/>
                        </a:cxn>
                        <a:cxn ang="0">
                          <a:pos x="4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4" h="4">
                          <a:moveTo>
                            <a:pt x="0" y="0"/>
                          </a:moveTo>
                          <a:lnTo>
                            <a:pt x="0" y="2"/>
                          </a:lnTo>
                          <a:lnTo>
                            <a:pt x="4" y="4"/>
                          </a:lnTo>
                          <a:lnTo>
                            <a:pt x="4" y="0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27" name="Freeform 2909">
                      <a:extLst>
                        <a:ext uri="{FF2B5EF4-FFF2-40B4-BE49-F238E27FC236}">
                          <a16:creationId xmlns="" xmlns:a16="http://schemas.microsoft.com/office/drawing/2014/main" id="{0CA666BE-0C48-4C9E-BB8C-A67255F56F2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472" y="1581"/>
                      <a:ext cx="644" cy="62"/>
                    </a:xfrm>
                    <a:custGeom>
                      <a:avLst/>
                      <a:gdLst/>
                      <a:ahLst/>
                      <a:cxnLst>
                        <a:cxn ang="0">
                          <a:pos x="644" y="62"/>
                        </a:cxn>
                        <a:cxn ang="0">
                          <a:pos x="642" y="54"/>
                        </a:cxn>
                        <a:cxn ang="0">
                          <a:pos x="474" y="0"/>
                        </a:cxn>
                        <a:cxn ang="0">
                          <a:pos x="0" y="2"/>
                        </a:cxn>
                        <a:cxn ang="0">
                          <a:pos x="0" y="6"/>
                        </a:cxn>
                        <a:cxn ang="0">
                          <a:pos x="474" y="4"/>
                        </a:cxn>
                        <a:cxn ang="0">
                          <a:pos x="644" y="62"/>
                        </a:cxn>
                      </a:cxnLst>
                      <a:rect l="0" t="0" r="r" b="b"/>
                      <a:pathLst>
                        <a:path w="644" h="62">
                          <a:moveTo>
                            <a:pt x="644" y="62"/>
                          </a:moveTo>
                          <a:lnTo>
                            <a:pt x="642" y="54"/>
                          </a:lnTo>
                          <a:lnTo>
                            <a:pt x="474" y="0"/>
                          </a:lnTo>
                          <a:lnTo>
                            <a:pt x="0" y="2"/>
                          </a:lnTo>
                          <a:lnTo>
                            <a:pt x="0" y="6"/>
                          </a:lnTo>
                          <a:lnTo>
                            <a:pt x="474" y="4"/>
                          </a:lnTo>
                          <a:lnTo>
                            <a:pt x="644" y="6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28" name="Rectangle 2910">
                      <a:extLst>
                        <a:ext uri="{FF2B5EF4-FFF2-40B4-BE49-F238E27FC236}">
                          <a16:creationId xmlns="" xmlns:a16="http://schemas.microsoft.com/office/drawing/2014/main" id="{011B6FE9-1668-4A31-910C-F32502522AB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72" y="1583"/>
                      <a:ext cx="1" cy="4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29" name="Freeform 2911">
                      <a:extLst>
                        <a:ext uri="{FF2B5EF4-FFF2-40B4-BE49-F238E27FC236}">
                          <a16:creationId xmlns="" xmlns:a16="http://schemas.microsoft.com/office/drawing/2014/main" id="{A4F7439F-7969-4C9C-AF22-75243E41CCB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896" y="1623"/>
                      <a:ext cx="4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4"/>
                        </a:cxn>
                        <a:cxn ang="0">
                          <a:pos x="4" y="4"/>
                        </a:cxn>
                        <a:cxn ang="0">
                          <a:pos x="0" y="0"/>
                        </a:cxn>
                        <a:cxn ang="0">
                          <a:pos x="0" y="4"/>
                        </a:cxn>
                        <a:cxn ang="0">
                          <a:pos x="2" y="6"/>
                        </a:cxn>
                        <a:cxn ang="0">
                          <a:pos x="4" y="4"/>
                        </a:cxn>
                      </a:cxnLst>
                      <a:rect l="0" t="0" r="r" b="b"/>
                      <a:pathLst>
                        <a:path w="4" h="6">
                          <a:moveTo>
                            <a:pt x="4" y="4"/>
                          </a:moveTo>
                          <a:lnTo>
                            <a:pt x="4" y="4"/>
                          </a:lnTo>
                          <a:lnTo>
                            <a:pt x="0" y="0"/>
                          </a:lnTo>
                          <a:lnTo>
                            <a:pt x="0" y="4"/>
                          </a:lnTo>
                          <a:lnTo>
                            <a:pt x="2" y="6"/>
                          </a:lnTo>
                          <a:lnTo>
                            <a:pt x="4" y="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30" name="Freeform 2912">
                      <a:extLst>
                        <a:ext uri="{FF2B5EF4-FFF2-40B4-BE49-F238E27FC236}">
                          <a16:creationId xmlns="" xmlns:a16="http://schemas.microsoft.com/office/drawing/2014/main" id="{A2999936-E98D-4FEE-9E29-64D5C8DE6D6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440" y="1043"/>
                      <a:ext cx="6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0" y="4"/>
                        </a:cxn>
                        <a:cxn ang="0">
                          <a:pos x="0" y="6"/>
                        </a:cxn>
                        <a:cxn ang="0">
                          <a:pos x="4" y="6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6" h="6">
                          <a:moveTo>
                            <a:pt x="6" y="0"/>
                          </a:moveTo>
                          <a:lnTo>
                            <a:pt x="0" y="4"/>
                          </a:lnTo>
                          <a:lnTo>
                            <a:pt x="0" y="6"/>
                          </a:lnTo>
                          <a:lnTo>
                            <a:pt x="4" y="6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31" name="Freeform 2913">
                      <a:extLst>
                        <a:ext uri="{FF2B5EF4-FFF2-40B4-BE49-F238E27FC236}">
                          <a16:creationId xmlns="" xmlns:a16="http://schemas.microsoft.com/office/drawing/2014/main" id="{B82001AF-009D-4D1D-8388-085C7603E29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362" y="1049"/>
                      <a:ext cx="576" cy="118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30"/>
                        </a:cxn>
                        <a:cxn ang="0">
                          <a:pos x="30" y="268"/>
                        </a:cxn>
                        <a:cxn ang="0">
                          <a:pos x="168" y="352"/>
                        </a:cxn>
                        <a:cxn ang="0">
                          <a:pos x="178" y="410"/>
                        </a:cxn>
                        <a:cxn ang="0">
                          <a:pos x="194" y="484"/>
                        </a:cxn>
                        <a:cxn ang="0">
                          <a:pos x="266" y="554"/>
                        </a:cxn>
                        <a:cxn ang="0">
                          <a:pos x="274" y="610"/>
                        </a:cxn>
                        <a:cxn ang="0">
                          <a:pos x="214" y="676"/>
                        </a:cxn>
                        <a:cxn ang="0">
                          <a:pos x="234" y="716"/>
                        </a:cxn>
                        <a:cxn ang="0">
                          <a:pos x="194" y="786"/>
                        </a:cxn>
                        <a:cxn ang="0">
                          <a:pos x="194" y="816"/>
                        </a:cxn>
                        <a:cxn ang="0">
                          <a:pos x="196" y="816"/>
                        </a:cxn>
                        <a:cxn ang="0">
                          <a:pos x="196" y="820"/>
                        </a:cxn>
                        <a:cxn ang="0">
                          <a:pos x="194" y="820"/>
                        </a:cxn>
                        <a:cxn ang="0">
                          <a:pos x="194" y="834"/>
                        </a:cxn>
                        <a:cxn ang="0">
                          <a:pos x="292" y="960"/>
                        </a:cxn>
                        <a:cxn ang="0">
                          <a:pos x="324" y="960"/>
                        </a:cxn>
                        <a:cxn ang="0">
                          <a:pos x="324" y="1040"/>
                        </a:cxn>
                        <a:cxn ang="0">
                          <a:pos x="404" y="1098"/>
                        </a:cxn>
                        <a:cxn ang="0">
                          <a:pos x="434" y="1180"/>
                        </a:cxn>
                        <a:cxn ang="0">
                          <a:pos x="456" y="1136"/>
                        </a:cxn>
                        <a:cxn ang="0">
                          <a:pos x="506" y="1162"/>
                        </a:cxn>
                        <a:cxn ang="0">
                          <a:pos x="548" y="1106"/>
                        </a:cxn>
                        <a:cxn ang="0">
                          <a:pos x="560" y="1024"/>
                        </a:cxn>
                        <a:cxn ang="0">
                          <a:pos x="576" y="942"/>
                        </a:cxn>
                        <a:cxn ang="0">
                          <a:pos x="538" y="578"/>
                        </a:cxn>
                        <a:cxn ang="0">
                          <a:pos x="536" y="580"/>
                        </a:cxn>
                        <a:cxn ang="0">
                          <a:pos x="534" y="578"/>
                        </a:cxn>
                        <a:cxn ang="0">
                          <a:pos x="574" y="942"/>
                        </a:cxn>
                        <a:cxn ang="0">
                          <a:pos x="554" y="1024"/>
                        </a:cxn>
                        <a:cxn ang="0">
                          <a:pos x="546" y="1106"/>
                        </a:cxn>
                        <a:cxn ang="0">
                          <a:pos x="506" y="1158"/>
                        </a:cxn>
                        <a:cxn ang="0">
                          <a:pos x="456" y="1130"/>
                        </a:cxn>
                        <a:cxn ang="0">
                          <a:pos x="434" y="1172"/>
                        </a:cxn>
                        <a:cxn ang="0">
                          <a:pos x="406" y="1094"/>
                        </a:cxn>
                        <a:cxn ang="0">
                          <a:pos x="328" y="1040"/>
                        </a:cxn>
                        <a:cxn ang="0">
                          <a:pos x="328" y="956"/>
                        </a:cxn>
                        <a:cxn ang="0">
                          <a:pos x="294" y="956"/>
                        </a:cxn>
                        <a:cxn ang="0">
                          <a:pos x="198" y="834"/>
                        </a:cxn>
                        <a:cxn ang="0">
                          <a:pos x="198" y="786"/>
                        </a:cxn>
                        <a:cxn ang="0">
                          <a:pos x="240" y="716"/>
                        </a:cxn>
                        <a:cxn ang="0">
                          <a:pos x="220" y="676"/>
                        </a:cxn>
                        <a:cxn ang="0">
                          <a:pos x="276" y="610"/>
                        </a:cxn>
                        <a:cxn ang="0">
                          <a:pos x="268" y="550"/>
                        </a:cxn>
                        <a:cxn ang="0">
                          <a:pos x="198" y="484"/>
                        </a:cxn>
                        <a:cxn ang="0">
                          <a:pos x="170" y="350"/>
                        </a:cxn>
                        <a:cxn ang="0">
                          <a:pos x="32" y="268"/>
                        </a:cxn>
                        <a:cxn ang="0">
                          <a:pos x="4" y="134"/>
                        </a:cxn>
                        <a:cxn ang="0">
                          <a:pos x="40" y="92"/>
                        </a:cxn>
                        <a:cxn ang="0">
                          <a:pos x="82" y="0"/>
                        </a:cxn>
                        <a:cxn ang="0">
                          <a:pos x="78" y="0"/>
                        </a:cxn>
                        <a:cxn ang="0">
                          <a:pos x="40" y="88"/>
                        </a:cxn>
                        <a:cxn ang="0">
                          <a:pos x="0" y="130"/>
                        </a:cxn>
                      </a:cxnLst>
                      <a:rect l="0" t="0" r="r" b="b"/>
                      <a:pathLst>
                        <a:path w="576" h="1180">
                          <a:moveTo>
                            <a:pt x="0" y="130"/>
                          </a:moveTo>
                          <a:lnTo>
                            <a:pt x="30" y="268"/>
                          </a:lnTo>
                          <a:lnTo>
                            <a:pt x="168" y="352"/>
                          </a:lnTo>
                          <a:lnTo>
                            <a:pt x="178" y="410"/>
                          </a:lnTo>
                          <a:lnTo>
                            <a:pt x="194" y="484"/>
                          </a:lnTo>
                          <a:lnTo>
                            <a:pt x="266" y="554"/>
                          </a:lnTo>
                          <a:lnTo>
                            <a:pt x="274" y="610"/>
                          </a:lnTo>
                          <a:lnTo>
                            <a:pt x="214" y="676"/>
                          </a:lnTo>
                          <a:lnTo>
                            <a:pt x="234" y="716"/>
                          </a:lnTo>
                          <a:lnTo>
                            <a:pt x="194" y="786"/>
                          </a:lnTo>
                          <a:lnTo>
                            <a:pt x="194" y="816"/>
                          </a:lnTo>
                          <a:lnTo>
                            <a:pt x="196" y="816"/>
                          </a:lnTo>
                          <a:lnTo>
                            <a:pt x="196" y="820"/>
                          </a:lnTo>
                          <a:lnTo>
                            <a:pt x="194" y="820"/>
                          </a:lnTo>
                          <a:lnTo>
                            <a:pt x="194" y="834"/>
                          </a:lnTo>
                          <a:lnTo>
                            <a:pt x="292" y="960"/>
                          </a:lnTo>
                          <a:lnTo>
                            <a:pt x="324" y="960"/>
                          </a:lnTo>
                          <a:lnTo>
                            <a:pt x="324" y="1040"/>
                          </a:lnTo>
                          <a:lnTo>
                            <a:pt x="404" y="1098"/>
                          </a:lnTo>
                          <a:lnTo>
                            <a:pt x="434" y="1180"/>
                          </a:lnTo>
                          <a:lnTo>
                            <a:pt x="456" y="1136"/>
                          </a:lnTo>
                          <a:lnTo>
                            <a:pt x="506" y="1162"/>
                          </a:lnTo>
                          <a:lnTo>
                            <a:pt x="548" y="1106"/>
                          </a:lnTo>
                          <a:lnTo>
                            <a:pt x="560" y="1024"/>
                          </a:lnTo>
                          <a:lnTo>
                            <a:pt x="576" y="942"/>
                          </a:lnTo>
                          <a:lnTo>
                            <a:pt x="538" y="578"/>
                          </a:lnTo>
                          <a:lnTo>
                            <a:pt x="536" y="580"/>
                          </a:lnTo>
                          <a:lnTo>
                            <a:pt x="534" y="578"/>
                          </a:lnTo>
                          <a:lnTo>
                            <a:pt x="574" y="942"/>
                          </a:lnTo>
                          <a:lnTo>
                            <a:pt x="554" y="1024"/>
                          </a:lnTo>
                          <a:lnTo>
                            <a:pt x="546" y="1106"/>
                          </a:lnTo>
                          <a:lnTo>
                            <a:pt x="506" y="1158"/>
                          </a:lnTo>
                          <a:lnTo>
                            <a:pt x="456" y="1130"/>
                          </a:lnTo>
                          <a:lnTo>
                            <a:pt x="434" y="1172"/>
                          </a:lnTo>
                          <a:lnTo>
                            <a:pt x="406" y="1094"/>
                          </a:lnTo>
                          <a:lnTo>
                            <a:pt x="328" y="1040"/>
                          </a:lnTo>
                          <a:lnTo>
                            <a:pt x="328" y="956"/>
                          </a:lnTo>
                          <a:lnTo>
                            <a:pt x="294" y="956"/>
                          </a:lnTo>
                          <a:lnTo>
                            <a:pt x="198" y="834"/>
                          </a:lnTo>
                          <a:lnTo>
                            <a:pt x="198" y="786"/>
                          </a:lnTo>
                          <a:lnTo>
                            <a:pt x="240" y="716"/>
                          </a:lnTo>
                          <a:lnTo>
                            <a:pt x="220" y="676"/>
                          </a:lnTo>
                          <a:lnTo>
                            <a:pt x="276" y="610"/>
                          </a:lnTo>
                          <a:lnTo>
                            <a:pt x="268" y="550"/>
                          </a:lnTo>
                          <a:lnTo>
                            <a:pt x="198" y="484"/>
                          </a:lnTo>
                          <a:lnTo>
                            <a:pt x="170" y="350"/>
                          </a:lnTo>
                          <a:lnTo>
                            <a:pt x="32" y="268"/>
                          </a:lnTo>
                          <a:lnTo>
                            <a:pt x="4" y="134"/>
                          </a:lnTo>
                          <a:lnTo>
                            <a:pt x="40" y="92"/>
                          </a:lnTo>
                          <a:lnTo>
                            <a:pt x="82" y="0"/>
                          </a:lnTo>
                          <a:lnTo>
                            <a:pt x="78" y="0"/>
                          </a:lnTo>
                          <a:lnTo>
                            <a:pt x="40" y="88"/>
                          </a:lnTo>
                          <a:lnTo>
                            <a:pt x="0" y="13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32" name="Rectangle 2914">
                      <a:extLst>
                        <a:ext uri="{FF2B5EF4-FFF2-40B4-BE49-F238E27FC236}">
                          <a16:creationId xmlns="" xmlns:a16="http://schemas.microsoft.com/office/drawing/2014/main" id="{8CD42C22-35B3-4BB6-B8C1-DF21FBA8AD8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56" y="1865"/>
                      <a:ext cx="2" cy="4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33" name="Freeform 2915">
                      <a:extLst>
                        <a:ext uri="{FF2B5EF4-FFF2-40B4-BE49-F238E27FC236}">
                          <a16:creationId xmlns="" xmlns:a16="http://schemas.microsoft.com/office/drawing/2014/main" id="{31BB43FF-92A7-482F-8313-A9033B5EDBD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112" y="1457"/>
                      <a:ext cx="428" cy="24"/>
                    </a:xfrm>
                    <a:custGeom>
                      <a:avLst/>
                      <a:gdLst/>
                      <a:ahLst/>
                      <a:cxnLst>
                        <a:cxn ang="0">
                          <a:pos x="428" y="6"/>
                        </a:cxn>
                        <a:cxn ang="0">
                          <a:pos x="426" y="0"/>
                        </a:cxn>
                        <a:cxn ang="0">
                          <a:pos x="0" y="16"/>
                        </a:cxn>
                        <a:cxn ang="0">
                          <a:pos x="0" y="24"/>
                        </a:cxn>
                        <a:cxn ang="0">
                          <a:pos x="428" y="6"/>
                        </a:cxn>
                      </a:cxnLst>
                      <a:rect l="0" t="0" r="r" b="b"/>
                      <a:pathLst>
                        <a:path w="428" h="24">
                          <a:moveTo>
                            <a:pt x="428" y="6"/>
                          </a:moveTo>
                          <a:lnTo>
                            <a:pt x="426" y="0"/>
                          </a:lnTo>
                          <a:lnTo>
                            <a:pt x="0" y="16"/>
                          </a:lnTo>
                          <a:lnTo>
                            <a:pt x="0" y="24"/>
                          </a:lnTo>
                          <a:lnTo>
                            <a:pt x="428" y="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34" name="Freeform 2916">
                      <a:extLst>
                        <a:ext uri="{FF2B5EF4-FFF2-40B4-BE49-F238E27FC236}">
                          <a16:creationId xmlns="" xmlns:a16="http://schemas.microsoft.com/office/drawing/2014/main" id="{7BD4DFC4-C17F-47F7-A827-E9C2DADC19D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104" y="1481"/>
                      <a:ext cx="1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2"/>
                          </a:moveTo>
                          <a:lnTo>
                            <a:pt x="0" y="2"/>
                          </a:lnTo>
                          <a:lnTo>
                            <a:pt x="0" y="0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35" name="Freeform 2917">
                      <a:extLst>
                        <a:ext uri="{FF2B5EF4-FFF2-40B4-BE49-F238E27FC236}">
                          <a16:creationId xmlns="" xmlns:a16="http://schemas.microsoft.com/office/drawing/2014/main" id="{17746567-AED9-4FC2-90AD-A2CB31655F1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104" y="1473"/>
                      <a:ext cx="8" cy="10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0" y="0"/>
                        </a:cxn>
                        <a:cxn ang="0">
                          <a:pos x="0" y="8"/>
                        </a:cxn>
                        <a:cxn ang="0">
                          <a:pos x="0" y="10"/>
                        </a:cxn>
                        <a:cxn ang="0">
                          <a:pos x="8" y="8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8" h="10">
                          <a:moveTo>
                            <a:pt x="8" y="0"/>
                          </a:moveTo>
                          <a:lnTo>
                            <a:pt x="0" y="0"/>
                          </a:lnTo>
                          <a:lnTo>
                            <a:pt x="0" y="8"/>
                          </a:lnTo>
                          <a:lnTo>
                            <a:pt x="0" y="10"/>
                          </a:lnTo>
                          <a:lnTo>
                            <a:pt x="8" y="8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36" name="Freeform 2918">
                      <a:extLst>
                        <a:ext uri="{FF2B5EF4-FFF2-40B4-BE49-F238E27FC236}">
                          <a16:creationId xmlns="" xmlns:a16="http://schemas.microsoft.com/office/drawing/2014/main" id="{342EE3F9-FBC3-4492-B4B1-79B44A5B023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474" y="1229"/>
                      <a:ext cx="612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612" y="0"/>
                        </a:cxn>
                        <a:cxn ang="0">
                          <a:pos x="0" y="2"/>
                        </a:cxn>
                        <a:cxn ang="0">
                          <a:pos x="0" y="6"/>
                        </a:cxn>
                        <a:cxn ang="0">
                          <a:pos x="610" y="4"/>
                        </a:cxn>
                        <a:cxn ang="0">
                          <a:pos x="612" y="0"/>
                        </a:cxn>
                      </a:cxnLst>
                      <a:rect l="0" t="0" r="r" b="b"/>
                      <a:pathLst>
                        <a:path w="612" h="6">
                          <a:moveTo>
                            <a:pt x="612" y="0"/>
                          </a:moveTo>
                          <a:lnTo>
                            <a:pt x="0" y="2"/>
                          </a:lnTo>
                          <a:lnTo>
                            <a:pt x="0" y="6"/>
                          </a:lnTo>
                          <a:lnTo>
                            <a:pt x="610" y="4"/>
                          </a:lnTo>
                          <a:lnTo>
                            <a:pt x="612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37" name="Rectangle 2919">
                      <a:extLst>
                        <a:ext uri="{FF2B5EF4-FFF2-40B4-BE49-F238E27FC236}">
                          <a16:creationId xmlns="" xmlns:a16="http://schemas.microsoft.com/office/drawing/2014/main" id="{F0BBB35D-E516-4CF7-8FA8-A7125FE0C27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72" y="1231"/>
                      <a:ext cx="2" cy="4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38" name="Freeform 2920">
                      <a:extLst>
                        <a:ext uri="{FF2B5EF4-FFF2-40B4-BE49-F238E27FC236}">
                          <a16:creationId xmlns="" xmlns:a16="http://schemas.microsoft.com/office/drawing/2014/main" id="{9DDDAF70-1012-4010-927E-B769D91056E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808" y="1181"/>
                      <a:ext cx="14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4"/>
                        </a:cxn>
                        <a:cxn ang="0">
                          <a:pos x="14" y="4"/>
                        </a:cxn>
                        <a:cxn ang="0">
                          <a:pos x="4" y="0"/>
                        </a:cxn>
                        <a:cxn ang="0">
                          <a:pos x="0" y="0"/>
                        </a:cxn>
                        <a:cxn ang="0">
                          <a:pos x="0" y="4"/>
                        </a:cxn>
                        <a:cxn ang="0">
                          <a:pos x="4" y="4"/>
                        </a:cxn>
                      </a:cxnLst>
                      <a:rect l="0" t="0" r="r" b="b"/>
                      <a:pathLst>
                        <a:path w="14" h="4">
                          <a:moveTo>
                            <a:pt x="4" y="4"/>
                          </a:moveTo>
                          <a:lnTo>
                            <a:pt x="14" y="4"/>
                          </a:lnTo>
                          <a:lnTo>
                            <a:pt x="4" y="0"/>
                          </a:lnTo>
                          <a:lnTo>
                            <a:pt x="0" y="0"/>
                          </a:lnTo>
                          <a:lnTo>
                            <a:pt x="0" y="4"/>
                          </a:lnTo>
                          <a:lnTo>
                            <a:pt x="4" y="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39" name="Freeform 2921">
                      <a:extLst>
                        <a:ext uri="{FF2B5EF4-FFF2-40B4-BE49-F238E27FC236}">
                          <a16:creationId xmlns="" xmlns:a16="http://schemas.microsoft.com/office/drawing/2014/main" id="{3CEF807A-4236-4A5E-85CA-47D4155A5CE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540" y="1063"/>
                      <a:ext cx="272" cy="122"/>
                    </a:xfrm>
                    <a:custGeom>
                      <a:avLst/>
                      <a:gdLst/>
                      <a:ahLst/>
                      <a:cxnLst>
                        <a:cxn ang="0">
                          <a:pos x="230" y="84"/>
                        </a:cxn>
                        <a:cxn ang="0">
                          <a:pos x="240" y="122"/>
                        </a:cxn>
                        <a:cxn ang="0">
                          <a:pos x="272" y="122"/>
                        </a:cxn>
                        <a:cxn ang="0">
                          <a:pos x="268" y="122"/>
                        </a:cxn>
                        <a:cxn ang="0">
                          <a:pos x="268" y="118"/>
                        </a:cxn>
                        <a:cxn ang="0">
                          <a:pos x="242" y="118"/>
                        </a:cxn>
                        <a:cxn ang="0">
                          <a:pos x="236" y="80"/>
                        </a:cxn>
                        <a:cxn ang="0">
                          <a:pos x="24" y="52"/>
                        </a:cxn>
                        <a:cxn ang="0">
                          <a:pos x="6" y="0"/>
                        </a:cxn>
                        <a:cxn ang="0">
                          <a:pos x="0" y="0"/>
                        </a:cxn>
                        <a:cxn ang="0">
                          <a:pos x="22" y="58"/>
                        </a:cxn>
                        <a:cxn ang="0">
                          <a:pos x="230" y="84"/>
                        </a:cxn>
                      </a:cxnLst>
                      <a:rect l="0" t="0" r="r" b="b"/>
                      <a:pathLst>
                        <a:path w="272" h="122">
                          <a:moveTo>
                            <a:pt x="230" y="84"/>
                          </a:moveTo>
                          <a:lnTo>
                            <a:pt x="240" y="122"/>
                          </a:lnTo>
                          <a:lnTo>
                            <a:pt x="272" y="122"/>
                          </a:lnTo>
                          <a:lnTo>
                            <a:pt x="268" y="122"/>
                          </a:lnTo>
                          <a:lnTo>
                            <a:pt x="268" y="118"/>
                          </a:lnTo>
                          <a:lnTo>
                            <a:pt x="242" y="118"/>
                          </a:lnTo>
                          <a:lnTo>
                            <a:pt x="236" y="80"/>
                          </a:lnTo>
                          <a:lnTo>
                            <a:pt x="24" y="52"/>
                          </a:lnTo>
                          <a:lnTo>
                            <a:pt x="6" y="0"/>
                          </a:lnTo>
                          <a:lnTo>
                            <a:pt x="0" y="0"/>
                          </a:lnTo>
                          <a:lnTo>
                            <a:pt x="22" y="58"/>
                          </a:lnTo>
                          <a:lnTo>
                            <a:pt x="230" y="8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40" name="Freeform 2922">
                      <a:extLst>
                        <a:ext uri="{FF2B5EF4-FFF2-40B4-BE49-F238E27FC236}">
                          <a16:creationId xmlns="" xmlns:a16="http://schemas.microsoft.com/office/drawing/2014/main" id="{F7C16C5B-337C-476C-8251-1ADD404009C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232" y="1939"/>
                      <a:ext cx="142" cy="762"/>
                    </a:xfrm>
                    <a:custGeom>
                      <a:avLst/>
                      <a:gdLst/>
                      <a:ahLst/>
                      <a:cxnLst>
                        <a:cxn ang="0">
                          <a:pos x="28" y="66"/>
                        </a:cxn>
                        <a:cxn ang="0">
                          <a:pos x="46" y="0"/>
                        </a:cxn>
                        <a:cxn ang="0">
                          <a:pos x="0" y="0"/>
                        </a:cxn>
                        <a:cxn ang="0">
                          <a:pos x="2" y="6"/>
                        </a:cxn>
                        <a:cxn ang="0">
                          <a:pos x="38" y="6"/>
                        </a:cxn>
                        <a:cxn ang="0">
                          <a:pos x="22" y="68"/>
                        </a:cxn>
                        <a:cxn ang="0">
                          <a:pos x="76" y="96"/>
                        </a:cxn>
                        <a:cxn ang="0">
                          <a:pos x="96" y="344"/>
                        </a:cxn>
                        <a:cxn ang="0">
                          <a:pos x="102" y="344"/>
                        </a:cxn>
                        <a:cxn ang="0">
                          <a:pos x="100" y="350"/>
                        </a:cxn>
                        <a:cxn ang="0">
                          <a:pos x="98" y="350"/>
                        </a:cxn>
                        <a:cxn ang="0">
                          <a:pos x="132" y="758"/>
                        </a:cxn>
                        <a:cxn ang="0">
                          <a:pos x="142" y="762"/>
                        </a:cxn>
                        <a:cxn ang="0">
                          <a:pos x="110" y="404"/>
                        </a:cxn>
                        <a:cxn ang="0">
                          <a:pos x="106" y="404"/>
                        </a:cxn>
                        <a:cxn ang="0">
                          <a:pos x="106" y="400"/>
                        </a:cxn>
                        <a:cxn ang="0">
                          <a:pos x="110" y="400"/>
                        </a:cxn>
                        <a:cxn ang="0">
                          <a:pos x="82" y="90"/>
                        </a:cxn>
                        <a:cxn ang="0">
                          <a:pos x="28" y="66"/>
                        </a:cxn>
                      </a:cxnLst>
                      <a:rect l="0" t="0" r="r" b="b"/>
                      <a:pathLst>
                        <a:path w="142" h="762">
                          <a:moveTo>
                            <a:pt x="28" y="66"/>
                          </a:moveTo>
                          <a:lnTo>
                            <a:pt x="46" y="0"/>
                          </a:lnTo>
                          <a:lnTo>
                            <a:pt x="0" y="0"/>
                          </a:lnTo>
                          <a:lnTo>
                            <a:pt x="2" y="6"/>
                          </a:lnTo>
                          <a:lnTo>
                            <a:pt x="38" y="6"/>
                          </a:lnTo>
                          <a:lnTo>
                            <a:pt x="22" y="68"/>
                          </a:lnTo>
                          <a:lnTo>
                            <a:pt x="76" y="96"/>
                          </a:lnTo>
                          <a:lnTo>
                            <a:pt x="96" y="344"/>
                          </a:lnTo>
                          <a:lnTo>
                            <a:pt x="102" y="344"/>
                          </a:lnTo>
                          <a:lnTo>
                            <a:pt x="100" y="350"/>
                          </a:lnTo>
                          <a:lnTo>
                            <a:pt x="98" y="350"/>
                          </a:lnTo>
                          <a:lnTo>
                            <a:pt x="132" y="758"/>
                          </a:lnTo>
                          <a:lnTo>
                            <a:pt x="142" y="762"/>
                          </a:lnTo>
                          <a:lnTo>
                            <a:pt x="110" y="404"/>
                          </a:lnTo>
                          <a:lnTo>
                            <a:pt x="106" y="404"/>
                          </a:lnTo>
                          <a:lnTo>
                            <a:pt x="106" y="400"/>
                          </a:lnTo>
                          <a:lnTo>
                            <a:pt x="110" y="400"/>
                          </a:lnTo>
                          <a:lnTo>
                            <a:pt x="82" y="90"/>
                          </a:lnTo>
                          <a:lnTo>
                            <a:pt x="28" y="6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41" name="Freeform 2923">
                      <a:extLst>
                        <a:ext uri="{FF2B5EF4-FFF2-40B4-BE49-F238E27FC236}">
                          <a16:creationId xmlns="" xmlns:a16="http://schemas.microsoft.com/office/drawing/2014/main" id="{49CAD341-43BE-4240-8C39-8B4830E1931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364" y="2697"/>
                      <a:ext cx="10" cy="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"/>
                        </a:cxn>
                        <a:cxn ang="0">
                          <a:pos x="10" y="8"/>
                        </a:cxn>
                        <a:cxn ang="0">
                          <a:pos x="10" y="4"/>
                        </a:cxn>
                        <a:cxn ang="0">
                          <a:pos x="0" y="0"/>
                        </a:cxn>
                        <a:cxn ang="0">
                          <a:pos x="0" y="4"/>
                        </a:cxn>
                      </a:cxnLst>
                      <a:rect l="0" t="0" r="r" b="b"/>
                      <a:pathLst>
                        <a:path w="10" h="8">
                          <a:moveTo>
                            <a:pt x="0" y="4"/>
                          </a:moveTo>
                          <a:lnTo>
                            <a:pt x="10" y="8"/>
                          </a:lnTo>
                          <a:lnTo>
                            <a:pt x="10" y="4"/>
                          </a:lnTo>
                          <a:lnTo>
                            <a:pt x="0" y="0"/>
                          </a:lnTo>
                          <a:lnTo>
                            <a:pt x="0" y="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42" name="Freeform 2924">
                      <a:extLst>
                        <a:ext uri="{FF2B5EF4-FFF2-40B4-BE49-F238E27FC236}">
                          <a16:creationId xmlns="" xmlns:a16="http://schemas.microsoft.com/office/drawing/2014/main" id="{E126CD28-5C3A-4103-8B9E-840E601CD3C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328" y="2283"/>
                      <a:ext cx="6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0" y="0"/>
                        </a:cxn>
                        <a:cxn ang="0">
                          <a:pos x="2" y="6"/>
                        </a:cxn>
                        <a:cxn ang="0">
                          <a:pos x="4" y="6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6" h="6">
                          <a:moveTo>
                            <a:pt x="6" y="0"/>
                          </a:moveTo>
                          <a:lnTo>
                            <a:pt x="0" y="0"/>
                          </a:lnTo>
                          <a:lnTo>
                            <a:pt x="2" y="6"/>
                          </a:lnTo>
                          <a:lnTo>
                            <a:pt x="4" y="6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43" name="Freeform 2925">
                      <a:extLst>
                        <a:ext uri="{FF2B5EF4-FFF2-40B4-BE49-F238E27FC236}">
                          <a16:creationId xmlns="" xmlns:a16="http://schemas.microsoft.com/office/drawing/2014/main" id="{43057FCA-F86D-4F53-BB13-E2CAC1378B6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226" y="1939"/>
                      <a:ext cx="8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6"/>
                        </a:cxn>
                        <a:cxn ang="0">
                          <a:pos x="8" y="6"/>
                        </a:cxn>
                        <a:cxn ang="0">
                          <a:pos x="6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8" h="6">
                          <a:moveTo>
                            <a:pt x="0" y="0"/>
                          </a:moveTo>
                          <a:lnTo>
                            <a:pt x="0" y="6"/>
                          </a:lnTo>
                          <a:lnTo>
                            <a:pt x="8" y="6"/>
                          </a:lnTo>
                          <a:lnTo>
                            <a:pt x="6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44" name="Freeform 2926">
                      <a:extLst>
                        <a:ext uri="{FF2B5EF4-FFF2-40B4-BE49-F238E27FC236}">
                          <a16:creationId xmlns="" xmlns:a16="http://schemas.microsoft.com/office/drawing/2014/main" id="{6EFBD407-694D-429B-917A-26C4FB106E1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076" y="1971"/>
                      <a:ext cx="4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4"/>
                        </a:cxn>
                        <a:cxn ang="0">
                          <a:pos x="2" y="0"/>
                        </a:cxn>
                        <a:cxn ang="0">
                          <a:pos x="0" y="0"/>
                        </a:cxn>
                        <a:cxn ang="0">
                          <a:pos x="2" y="4"/>
                        </a:cxn>
                        <a:cxn ang="0">
                          <a:pos x="4" y="4"/>
                        </a:cxn>
                      </a:cxnLst>
                      <a:rect l="0" t="0" r="r" b="b"/>
                      <a:pathLst>
                        <a:path w="4" h="4">
                          <a:moveTo>
                            <a:pt x="4" y="4"/>
                          </a:moveTo>
                          <a:lnTo>
                            <a:pt x="2" y="0"/>
                          </a:lnTo>
                          <a:lnTo>
                            <a:pt x="0" y="0"/>
                          </a:lnTo>
                          <a:lnTo>
                            <a:pt x="2" y="4"/>
                          </a:lnTo>
                          <a:lnTo>
                            <a:pt x="4" y="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45" name="Freeform 2927">
                      <a:extLst>
                        <a:ext uri="{FF2B5EF4-FFF2-40B4-BE49-F238E27FC236}">
                          <a16:creationId xmlns="" xmlns:a16="http://schemas.microsoft.com/office/drawing/2014/main" id="{7306FBAD-6CF0-4097-93C0-77D01797755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342" y="1971"/>
                      <a:ext cx="1736" cy="412"/>
                    </a:xfrm>
                    <a:custGeom>
                      <a:avLst/>
                      <a:gdLst/>
                      <a:ahLst/>
                      <a:cxnLst>
                        <a:cxn ang="0">
                          <a:pos x="1024" y="202"/>
                        </a:cxn>
                        <a:cxn ang="0">
                          <a:pos x="1022" y="206"/>
                        </a:cxn>
                        <a:cxn ang="0">
                          <a:pos x="1014" y="210"/>
                        </a:cxn>
                        <a:cxn ang="0">
                          <a:pos x="1018" y="204"/>
                        </a:cxn>
                        <a:cxn ang="0">
                          <a:pos x="756" y="258"/>
                        </a:cxn>
                        <a:cxn ang="0">
                          <a:pos x="476" y="304"/>
                        </a:cxn>
                        <a:cxn ang="0">
                          <a:pos x="454" y="308"/>
                        </a:cxn>
                        <a:cxn ang="0">
                          <a:pos x="454" y="402"/>
                        </a:cxn>
                        <a:cxn ang="0">
                          <a:pos x="374" y="408"/>
                        </a:cxn>
                        <a:cxn ang="0">
                          <a:pos x="390" y="360"/>
                        </a:cxn>
                        <a:cxn ang="0">
                          <a:pos x="0" y="368"/>
                        </a:cxn>
                        <a:cxn ang="0">
                          <a:pos x="0" y="372"/>
                        </a:cxn>
                        <a:cxn ang="0">
                          <a:pos x="384" y="364"/>
                        </a:cxn>
                        <a:cxn ang="0">
                          <a:pos x="366" y="412"/>
                        </a:cxn>
                        <a:cxn ang="0">
                          <a:pos x="450" y="406"/>
                        </a:cxn>
                        <a:cxn ang="0">
                          <a:pos x="450" y="404"/>
                        </a:cxn>
                        <a:cxn ang="0">
                          <a:pos x="454" y="404"/>
                        </a:cxn>
                        <a:cxn ang="0">
                          <a:pos x="454" y="406"/>
                        </a:cxn>
                        <a:cxn ang="0">
                          <a:pos x="456" y="406"/>
                        </a:cxn>
                        <a:cxn ang="0">
                          <a:pos x="456" y="310"/>
                        </a:cxn>
                        <a:cxn ang="0">
                          <a:pos x="478" y="310"/>
                        </a:cxn>
                        <a:cxn ang="0">
                          <a:pos x="756" y="264"/>
                        </a:cxn>
                        <a:cxn ang="0">
                          <a:pos x="1186" y="176"/>
                        </a:cxn>
                        <a:cxn ang="0">
                          <a:pos x="1186" y="176"/>
                        </a:cxn>
                        <a:cxn ang="0">
                          <a:pos x="1188" y="174"/>
                        </a:cxn>
                        <a:cxn ang="0">
                          <a:pos x="1192" y="172"/>
                        </a:cxn>
                        <a:cxn ang="0">
                          <a:pos x="1190" y="174"/>
                        </a:cxn>
                        <a:cxn ang="0">
                          <a:pos x="1736" y="4"/>
                        </a:cxn>
                        <a:cxn ang="0">
                          <a:pos x="1734" y="0"/>
                        </a:cxn>
                        <a:cxn ang="0">
                          <a:pos x="1188" y="172"/>
                        </a:cxn>
                        <a:cxn ang="0">
                          <a:pos x="1024" y="202"/>
                        </a:cxn>
                      </a:cxnLst>
                      <a:rect l="0" t="0" r="r" b="b"/>
                      <a:pathLst>
                        <a:path w="1736" h="412">
                          <a:moveTo>
                            <a:pt x="1024" y="202"/>
                          </a:moveTo>
                          <a:lnTo>
                            <a:pt x="1022" y="206"/>
                          </a:lnTo>
                          <a:lnTo>
                            <a:pt x="1014" y="210"/>
                          </a:lnTo>
                          <a:lnTo>
                            <a:pt x="1018" y="204"/>
                          </a:lnTo>
                          <a:lnTo>
                            <a:pt x="756" y="258"/>
                          </a:lnTo>
                          <a:lnTo>
                            <a:pt x="476" y="304"/>
                          </a:lnTo>
                          <a:lnTo>
                            <a:pt x="454" y="308"/>
                          </a:lnTo>
                          <a:lnTo>
                            <a:pt x="454" y="402"/>
                          </a:lnTo>
                          <a:lnTo>
                            <a:pt x="374" y="408"/>
                          </a:lnTo>
                          <a:lnTo>
                            <a:pt x="390" y="360"/>
                          </a:lnTo>
                          <a:lnTo>
                            <a:pt x="0" y="368"/>
                          </a:lnTo>
                          <a:lnTo>
                            <a:pt x="0" y="372"/>
                          </a:lnTo>
                          <a:lnTo>
                            <a:pt x="384" y="364"/>
                          </a:lnTo>
                          <a:lnTo>
                            <a:pt x="366" y="412"/>
                          </a:lnTo>
                          <a:lnTo>
                            <a:pt x="450" y="406"/>
                          </a:lnTo>
                          <a:lnTo>
                            <a:pt x="450" y="404"/>
                          </a:lnTo>
                          <a:lnTo>
                            <a:pt x="454" y="404"/>
                          </a:lnTo>
                          <a:lnTo>
                            <a:pt x="454" y="406"/>
                          </a:lnTo>
                          <a:lnTo>
                            <a:pt x="456" y="406"/>
                          </a:lnTo>
                          <a:lnTo>
                            <a:pt x="456" y="310"/>
                          </a:lnTo>
                          <a:lnTo>
                            <a:pt x="478" y="310"/>
                          </a:lnTo>
                          <a:lnTo>
                            <a:pt x="756" y="264"/>
                          </a:lnTo>
                          <a:lnTo>
                            <a:pt x="1186" y="176"/>
                          </a:lnTo>
                          <a:lnTo>
                            <a:pt x="1186" y="176"/>
                          </a:lnTo>
                          <a:lnTo>
                            <a:pt x="1188" y="174"/>
                          </a:lnTo>
                          <a:lnTo>
                            <a:pt x="1192" y="172"/>
                          </a:lnTo>
                          <a:lnTo>
                            <a:pt x="1190" y="174"/>
                          </a:lnTo>
                          <a:lnTo>
                            <a:pt x="1736" y="4"/>
                          </a:lnTo>
                          <a:lnTo>
                            <a:pt x="1734" y="0"/>
                          </a:lnTo>
                          <a:lnTo>
                            <a:pt x="1188" y="172"/>
                          </a:lnTo>
                          <a:lnTo>
                            <a:pt x="1024" y="20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46" name="Freeform 2928">
                      <a:extLst>
                        <a:ext uri="{FF2B5EF4-FFF2-40B4-BE49-F238E27FC236}">
                          <a16:creationId xmlns="" xmlns:a16="http://schemas.microsoft.com/office/drawing/2014/main" id="{43886342-1A08-4F35-9587-2CB97B8A491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528" y="2143"/>
                      <a:ext cx="6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2" y="2"/>
                        </a:cxn>
                        <a:cxn ang="0">
                          <a:pos x="0" y="4"/>
                        </a:cxn>
                        <a:cxn ang="0">
                          <a:pos x="4" y="2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6" h="4">
                          <a:moveTo>
                            <a:pt x="6" y="0"/>
                          </a:moveTo>
                          <a:lnTo>
                            <a:pt x="2" y="2"/>
                          </a:lnTo>
                          <a:lnTo>
                            <a:pt x="0" y="4"/>
                          </a:lnTo>
                          <a:lnTo>
                            <a:pt x="4" y="2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47" name="Freeform 2929">
                      <a:extLst>
                        <a:ext uri="{FF2B5EF4-FFF2-40B4-BE49-F238E27FC236}">
                          <a16:creationId xmlns="" xmlns:a16="http://schemas.microsoft.com/office/drawing/2014/main" id="{A52DEDBB-6031-4D3B-B1B6-187E29E1C44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356" y="2173"/>
                      <a:ext cx="10" cy="8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2"/>
                        </a:cxn>
                        <a:cxn ang="0">
                          <a:pos x="0" y="8"/>
                        </a:cxn>
                        <a:cxn ang="0">
                          <a:pos x="8" y="4"/>
                        </a:cxn>
                        <a:cxn ang="0">
                          <a:pos x="10" y="0"/>
                        </a:cxn>
                        <a:cxn ang="0">
                          <a:pos x="10" y="0"/>
                        </a:cxn>
                        <a:cxn ang="0">
                          <a:pos x="4" y="2"/>
                        </a:cxn>
                      </a:cxnLst>
                      <a:rect l="0" t="0" r="r" b="b"/>
                      <a:pathLst>
                        <a:path w="10" h="8">
                          <a:moveTo>
                            <a:pt x="4" y="2"/>
                          </a:moveTo>
                          <a:lnTo>
                            <a:pt x="0" y="8"/>
                          </a:lnTo>
                          <a:lnTo>
                            <a:pt x="8" y="4"/>
                          </a:lnTo>
                          <a:lnTo>
                            <a:pt x="10" y="0"/>
                          </a:lnTo>
                          <a:lnTo>
                            <a:pt x="10" y="0"/>
                          </a:lnTo>
                          <a:lnTo>
                            <a:pt x="4" y="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48" name="Rectangle 2930">
                      <a:extLst>
                        <a:ext uri="{FF2B5EF4-FFF2-40B4-BE49-F238E27FC236}">
                          <a16:creationId xmlns="" xmlns:a16="http://schemas.microsoft.com/office/drawing/2014/main" id="{5BD0293D-3261-45A9-84E8-ABF1D30153A5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38" y="2339"/>
                      <a:ext cx="4" cy="4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49" name="Freeform 2931">
                      <a:extLst>
                        <a:ext uri="{FF2B5EF4-FFF2-40B4-BE49-F238E27FC236}">
                          <a16:creationId xmlns="" xmlns:a16="http://schemas.microsoft.com/office/drawing/2014/main" id="{5A418CD2-A47E-4344-B310-B52721C7D36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880" y="2389"/>
                      <a:ext cx="4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6"/>
                        </a:cxn>
                        <a:cxn ang="0">
                          <a:pos x="4" y="0"/>
                        </a:cxn>
                        <a:cxn ang="0">
                          <a:pos x="2" y="0"/>
                        </a:cxn>
                        <a:cxn ang="0">
                          <a:pos x="0" y="6"/>
                        </a:cxn>
                        <a:cxn ang="0">
                          <a:pos x="2" y="6"/>
                        </a:cxn>
                      </a:cxnLst>
                      <a:rect l="0" t="0" r="r" b="b"/>
                      <a:pathLst>
                        <a:path w="4" h="6">
                          <a:moveTo>
                            <a:pt x="2" y="6"/>
                          </a:moveTo>
                          <a:lnTo>
                            <a:pt x="4" y="0"/>
                          </a:lnTo>
                          <a:lnTo>
                            <a:pt x="2" y="0"/>
                          </a:lnTo>
                          <a:lnTo>
                            <a:pt x="0" y="6"/>
                          </a:lnTo>
                          <a:lnTo>
                            <a:pt x="2" y="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50" name="Freeform 2932">
                      <a:extLst>
                        <a:ext uri="{FF2B5EF4-FFF2-40B4-BE49-F238E27FC236}">
                          <a16:creationId xmlns="" xmlns:a16="http://schemas.microsoft.com/office/drawing/2014/main" id="{5AED2D01-32D4-49F0-9568-CF2B8B1CCC3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04" y="3041"/>
                      <a:ext cx="6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"/>
                        </a:cxn>
                        <a:cxn ang="0">
                          <a:pos x="6" y="2"/>
                        </a:cxn>
                        <a:cxn ang="0">
                          <a:pos x="4" y="0"/>
                        </a:cxn>
                        <a:cxn ang="0">
                          <a:pos x="0" y="0"/>
                        </a:cxn>
                        <a:cxn ang="0">
                          <a:pos x="0" y="4"/>
                        </a:cxn>
                      </a:cxnLst>
                      <a:rect l="0" t="0" r="r" b="b"/>
                      <a:pathLst>
                        <a:path w="6" h="4">
                          <a:moveTo>
                            <a:pt x="0" y="4"/>
                          </a:moveTo>
                          <a:lnTo>
                            <a:pt x="6" y="2"/>
                          </a:lnTo>
                          <a:lnTo>
                            <a:pt x="4" y="0"/>
                          </a:lnTo>
                          <a:lnTo>
                            <a:pt x="0" y="0"/>
                          </a:lnTo>
                          <a:lnTo>
                            <a:pt x="0" y="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51" name="Freeform 2933">
                      <a:extLst>
                        <a:ext uri="{FF2B5EF4-FFF2-40B4-BE49-F238E27FC236}">
                          <a16:creationId xmlns="" xmlns:a16="http://schemas.microsoft.com/office/drawing/2014/main" id="{40D9B054-E349-46D4-8556-D67351A53D0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418" y="2285"/>
                      <a:ext cx="1464" cy="756"/>
                    </a:xfrm>
                    <a:custGeom>
                      <a:avLst/>
                      <a:gdLst/>
                      <a:ahLst/>
                      <a:cxnLst>
                        <a:cxn ang="0">
                          <a:pos x="1250" y="34"/>
                        </a:cxn>
                        <a:cxn ang="0">
                          <a:pos x="1218" y="0"/>
                        </a:cxn>
                        <a:cxn ang="0">
                          <a:pos x="968" y="98"/>
                        </a:cxn>
                        <a:cxn ang="0">
                          <a:pos x="906" y="108"/>
                        </a:cxn>
                        <a:cxn ang="0">
                          <a:pos x="906" y="108"/>
                        </a:cxn>
                        <a:cxn ang="0">
                          <a:pos x="900" y="112"/>
                        </a:cxn>
                        <a:cxn ang="0">
                          <a:pos x="902" y="108"/>
                        </a:cxn>
                        <a:cxn ang="0">
                          <a:pos x="554" y="166"/>
                        </a:cxn>
                        <a:cxn ang="0">
                          <a:pos x="348" y="186"/>
                        </a:cxn>
                        <a:cxn ang="0">
                          <a:pos x="378" y="92"/>
                        </a:cxn>
                        <a:cxn ang="0">
                          <a:pos x="374" y="92"/>
                        </a:cxn>
                        <a:cxn ang="0">
                          <a:pos x="270" y="410"/>
                        </a:cxn>
                        <a:cxn ang="0">
                          <a:pos x="280" y="450"/>
                        </a:cxn>
                        <a:cxn ang="0">
                          <a:pos x="0" y="470"/>
                        </a:cxn>
                        <a:cxn ang="0">
                          <a:pos x="0" y="474"/>
                        </a:cxn>
                        <a:cxn ang="0">
                          <a:pos x="280" y="454"/>
                        </a:cxn>
                        <a:cxn ang="0">
                          <a:pos x="310" y="544"/>
                        </a:cxn>
                        <a:cxn ang="0">
                          <a:pos x="276" y="694"/>
                        </a:cxn>
                        <a:cxn ang="0">
                          <a:pos x="448" y="684"/>
                        </a:cxn>
                        <a:cxn ang="0">
                          <a:pos x="486" y="756"/>
                        </a:cxn>
                        <a:cxn ang="0">
                          <a:pos x="490" y="756"/>
                        </a:cxn>
                        <a:cxn ang="0">
                          <a:pos x="452" y="678"/>
                        </a:cxn>
                        <a:cxn ang="0">
                          <a:pos x="280" y="692"/>
                        </a:cxn>
                        <a:cxn ang="0">
                          <a:pos x="312" y="542"/>
                        </a:cxn>
                        <a:cxn ang="0">
                          <a:pos x="274" y="410"/>
                        </a:cxn>
                        <a:cxn ang="0">
                          <a:pos x="348" y="192"/>
                        </a:cxn>
                        <a:cxn ang="0">
                          <a:pos x="552" y="170"/>
                        </a:cxn>
                        <a:cxn ang="0">
                          <a:pos x="780" y="134"/>
                        </a:cxn>
                        <a:cxn ang="0">
                          <a:pos x="780" y="132"/>
                        </a:cxn>
                        <a:cxn ang="0">
                          <a:pos x="786" y="130"/>
                        </a:cxn>
                        <a:cxn ang="0">
                          <a:pos x="786" y="132"/>
                        </a:cxn>
                        <a:cxn ang="0">
                          <a:pos x="968" y="102"/>
                        </a:cxn>
                        <a:cxn ang="0">
                          <a:pos x="1218" y="6"/>
                        </a:cxn>
                        <a:cxn ang="0">
                          <a:pos x="1248" y="38"/>
                        </a:cxn>
                        <a:cxn ang="0">
                          <a:pos x="1330" y="22"/>
                        </a:cxn>
                        <a:cxn ang="0">
                          <a:pos x="1462" y="110"/>
                        </a:cxn>
                        <a:cxn ang="0">
                          <a:pos x="1464" y="104"/>
                        </a:cxn>
                        <a:cxn ang="0">
                          <a:pos x="1330" y="16"/>
                        </a:cxn>
                        <a:cxn ang="0">
                          <a:pos x="1250" y="34"/>
                        </a:cxn>
                      </a:cxnLst>
                      <a:rect l="0" t="0" r="r" b="b"/>
                      <a:pathLst>
                        <a:path w="1464" h="756">
                          <a:moveTo>
                            <a:pt x="1250" y="34"/>
                          </a:moveTo>
                          <a:lnTo>
                            <a:pt x="1218" y="0"/>
                          </a:lnTo>
                          <a:lnTo>
                            <a:pt x="968" y="98"/>
                          </a:lnTo>
                          <a:lnTo>
                            <a:pt x="906" y="108"/>
                          </a:lnTo>
                          <a:lnTo>
                            <a:pt x="906" y="108"/>
                          </a:lnTo>
                          <a:lnTo>
                            <a:pt x="900" y="112"/>
                          </a:lnTo>
                          <a:lnTo>
                            <a:pt x="902" y="108"/>
                          </a:lnTo>
                          <a:lnTo>
                            <a:pt x="554" y="166"/>
                          </a:lnTo>
                          <a:lnTo>
                            <a:pt x="348" y="186"/>
                          </a:lnTo>
                          <a:lnTo>
                            <a:pt x="378" y="92"/>
                          </a:lnTo>
                          <a:lnTo>
                            <a:pt x="374" y="92"/>
                          </a:lnTo>
                          <a:lnTo>
                            <a:pt x="270" y="410"/>
                          </a:lnTo>
                          <a:lnTo>
                            <a:pt x="280" y="450"/>
                          </a:lnTo>
                          <a:lnTo>
                            <a:pt x="0" y="470"/>
                          </a:lnTo>
                          <a:lnTo>
                            <a:pt x="0" y="474"/>
                          </a:lnTo>
                          <a:lnTo>
                            <a:pt x="280" y="454"/>
                          </a:lnTo>
                          <a:lnTo>
                            <a:pt x="310" y="544"/>
                          </a:lnTo>
                          <a:lnTo>
                            <a:pt x="276" y="694"/>
                          </a:lnTo>
                          <a:lnTo>
                            <a:pt x="448" y="684"/>
                          </a:lnTo>
                          <a:lnTo>
                            <a:pt x="486" y="756"/>
                          </a:lnTo>
                          <a:lnTo>
                            <a:pt x="490" y="756"/>
                          </a:lnTo>
                          <a:lnTo>
                            <a:pt x="452" y="678"/>
                          </a:lnTo>
                          <a:lnTo>
                            <a:pt x="280" y="692"/>
                          </a:lnTo>
                          <a:lnTo>
                            <a:pt x="312" y="542"/>
                          </a:lnTo>
                          <a:lnTo>
                            <a:pt x="274" y="410"/>
                          </a:lnTo>
                          <a:lnTo>
                            <a:pt x="348" y="192"/>
                          </a:lnTo>
                          <a:lnTo>
                            <a:pt x="552" y="170"/>
                          </a:lnTo>
                          <a:lnTo>
                            <a:pt x="780" y="134"/>
                          </a:lnTo>
                          <a:lnTo>
                            <a:pt x="780" y="132"/>
                          </a:lnTo>
                          <a:lnTo>
                            <a:pt x="786" y="130"/>
                          </a:lnTo>
                          <a:lnTo>
                            <a:pt x="786" y="132"/>
                          </a:lnTo>
                          <a:lnTo>
                            <a:pt x="968" y="102"/>
                          </a:lnTo>
                          <a:lnTo>
                            <a:pt x="1218" y="6"/>
                          </a:lnTo>
                          <a:lnTo>
                            <a:pt x="1248" y="38"/>
                          </a:lnTo>
                          <a:lnTo>
                            <a:pt x="1330" y="22"/>
                          </a:lnTo>
                          <a:lnTo>
                            <a:pt x="1462" y="110"/>
                          </a:lnTo>
                          <a:lnTo>
                            <a:pt x="1464" y="104"/>
                          </a:lnTo>
                          <a:lnTo>
                            <a:pt x="1330" y="16"/>
                          </a:lnTo>
                          <a:lnTo>
                            <a:pt x="1250" y="3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52" name="Rectangle 2934">
                      <a:extLst>
                        <a:ext uri="{FF2B5EF4-FFF2-40B4-BE49-F238E27FC236}">
                          <a16:creationId xmlns="" xmlns:a16="http://schemas.microsoft.com/office/drawing/2014/main" id="{E8FDFD5B-325B-44C0-A8C7-5A881A65C73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10" y="2759"/>
                      <a:ext cx="1" cy="1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53" name="Freeform 2935">
                      <a:extLst>
                        <a:ext uri="{FF2B5EF4-FFF2-40B4-BE49-F238E27FC236}">
                          <a16:creationId xmlns="" xmlns:a16="http://schemas.microsoft.com/office/drawing/2014/main" id="{AF513EBB-C96D-4AF9-A50F-A7D5733E104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318" y="2393"/>
                      <a:ext cx="6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"/>
                        </a:cxn>
                        <a:cxn ang="0">
                          <a:pos x="6" y="0"/>
                        </a:cxn>
                        <a:cxn ang="0">
                          <a:pos x="6" y="0"/>
                        </a:cxn>
                        <a:cxn ang="0">
                          <a:pos x="2" y="0"/>
                        </a:cxn>
                        <a:cxn ang="0">
                          <a:pos x="0" y="4"/>
                        </a:cxn>
                      </a:cxnLst>
                      <a:rect l="0" t="0" r="r" b="b"/>
                      <a:pathLst>
                        <a:path w="6" h="4">
                          <a:moveTo>
                            <a:pt x="0" y="4"/>
                          </a:moveTo>
                          <a:lnTo>
                            <a:pt x="6" y="0"/>
                          </a:lnTo>
                          <a:lnTo>
                            <a:pt x="6" y="0"/>
                          </a:lnTo>
                          <a:lnTo>
                            <a:pt x="2" y="0"/>
                          </a:lnTo>
                          <a:lnTo>
                            <a:pt x="0" y="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54" name="Freeform 2936">
                      <a:extLst>
                        <a:ext uri="{FF2B5EF4-FFF2-40B4-BE49-F238E27FC236}">
                          <a16:creationId xmlns="" xmlns:a16="http://schemas.microsoft.com/office/drawing/2014/main" id="{6BF19AEF-9844-4B48-920A-24C22D31A27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410" y="2755"/>
                      <a:ext cx="8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"/>
                        </a:cxn>
                        <a:cxn ang="0">
                          <a:pos x="0" y="4"/>
                        </a:cxn>
                        <a:cxn ang="0">
                          <a:pos x="8" y="4"/>
                        </a:cxn>
                        <a:cxn ang="0">
                          <a:pos x="8" y="0"/>
                        </a:cxn>
                        <a:cxn ang="0">
                          <a:pos x="0" y="0"/>
                        </a:cxn>
                        <a:cxn ang="0">
                          <a:pos x="0" y="4"/>
                        </a:cxn>
                      </a:cxnLst>
                      <a:rect l="0" t="0" r="r" b="b"/>
                      <a:pathLst>
                        <a:path w="8" h="4">
                          <a:moveTo>
                            <a:pt x="0" y="4"/>
                          </a:moveTo>
                          <a:lnTo>
                            <a:pt x="0" y="4"/>
                          </a:lnTo>
                          <a:lnTo>
                            <a:pt x="8" y="4"/>
                          </a:lnTo>
                          <a:lnTo>
                            <a:pt x="8" y="0"/>
                          </a:lnTo>
                          <a:lnTo>
                            <a:pt x="0" y="0"/>
                          </a:lnTo>
                          <a:lnTo>
                            <a:pt x="0" y="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55" name="Rectangle 2937">
                      <a:extLst>
                        <a:ext uri="{FF2B5EF4-FFF2-40B4-BE49-F238E27FC236}">
                          <a16:creationId xmlns="" xmlns:a16="http://schemas.microsoft.com/office/drawing/2014/main" id="{F384B165-B08B-479F-B93D-DDB2F883399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92" y="2375"/>
                      <a:ext cx="4" cy="2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56" name="Freeform 2938">
                      <a:extLst>
                        <a:ext uri="{FF2B5EF4-FFF2-40B4-BE49-F238E27FC236}">
                          <a16:creationId xmlns="" xmlns:a16="http://schemas.microsoft.com/office/drawing/2014/main" id="{6526B675-B803-4CD6-A743-901C9EAF720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106" y="2997"/>
                      <a:ext cx="6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"/>
                        </a:cxn>
                        <a:cxn ang="0">
                          <a:pos x="6" y="4"/>
                        </a:cxn>
                        <a:cxn ang="0">
                          <a:pos x="4" y="0"/>
                        </a:cxn>
                        <a:cxn ang="0">
                          <a:pos x="0" y="2"/>
                        </a:cxn>
                        <a:cxn ang="0">
                          <a:pos x="0" y="4"/>
                        </a:cxn>
                      </a:cxnLst>
                      <a:rect l="0" t="0" r="r" b="b"/>
                      <a:pathLst>
                        <a:path w="6" h="4">
                          <a:moveTo>
                            <a:pt x="0" y="4"/>
                          </a:moveTo>
                          <a:lnTo>
                            <a:pt x="6" y="4"/>
                          </a:lnTo>
                          <a:lnTo>
                            <a:pt x="4" y="0"/>
                          </a:lnTo>
                          <a:lnTo>
                            <a:pt x="0" y="2"/>
                          </a:lnTo>
                          <a:lnTo>
                            <a:pt x="0" y="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57" name="Freeform 2939">
                      <a:extLst>
                        <a:ext uri="{FF2B5EF4-FFF2-40B4-BE49-F238E27FC236}">
                          <a16:creationId xmlns="" xmlns:a16="http://schemas.microsoft.com/office/drawing/2014/main" id="{0632FA8D-C8FA-4241-B2F4-0C3EFAD66E9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062" y="2417"/>
                      <a:ext cx="668" cy="582"/>
                    </a:xfrm>
                    <a:custGeom>
                      <a:avLst/>
                      <a:gdLst/>
                      <a:ahLst/>
                      <a:cxnLst>
                        <a:cxn ang="0">
                          <a:pos x="278" y="474"/>
                        </a:cxn>
                        <a:cxn ang="0">
                          <a:pos x="280" y="486"/>
                        </a:cxn>
                        <a:cxn ang="0">
                          <a:pos x="302" y="516"/>
                        </a:cxn>
                        <a:cxn ang="0">
                          <a:pos x="562" y="474"/>
                        </a:cxn>
                        <a:cxn ang="0">
                          <a:pos x="604" y="488"/>
                        </a:cxn>
                        <a:cxn ang="0">
                          <a:pos x="604" y="438"/>
                        </a:cxn>
                        <a:cxn ang="0">
                          <a:pos x="668" y="438"/>
                        </a:cxn>
                        <a:cxn ang="0">
                          <a:pos x="668" y="430"/>
                        </a:cxn>
                        <a:cxn ang="0">
                          <a:pos x="598" y="432"/>
                        </a:cxn>
                        <a:cxn ang="0">
                          <a:pos x="598" y="480"/>
                        </a:cxn>
                        <a:cxn ang="0">
                          <a:pos x="564" y="468"/>
                        </a:cxn>
                        <a:cxn ang="0">
                          <a:pos x="302" y="510"/>
                        </a:cxn>
                        <a:cxn ang="0">
                          <a:pos x="284" y="486"/>
                        </a:cxn>
                        <a:cxn ang="0">
                          <a:pos x="262" y="330"/>
                        </a:cxn>
                        <a:cxn ang="0">
                          <a:pos x="142" y="0"/>
                        </a:cxn>
                        <a:cxn ang="0">
                          <a:pos x="136" y="2"/>
                        </a:cxn>
                        <a:cxn ang="0">
                          <a:pos x="260" y="332"/>
                        </a:cxn>
                        <a:cxn ang="0">
                          <a:pos x="278" y="468"/>
                        </a:cxn>
                        <a:cxn ang="0">
                          <a:pos x="0" y="492"/>
                        </a:cxn>
                        <a:cxn ang="0">
                          <a:pos x="44" y="582"/>
                        </a:cxn>
                        <a:cxn ang="0">
                          <a:pos x="48" y="580"/>
                        </a:cxn>
                        <a:cxn ang="0">
                          <a:pos x="4" y="494"/>
                        </a:cxn>
                        <a:cxn ang="0">
                          <a:pos x="278" y="474"/>
                        </a:cxn>
                      </a:cxnLst>
                      <a:rect l="0" t="0" r="r" b="b"/>
                      <a:pathLst>
                        <a:path w="668" h="582">
                          <a:moveTo>
                            <a:pt x="278" y="474"/>
                          </a:moveTo>
                          <a:lnTo>
                            <a:pt x="280" y="486"/>
                          </a:lnTo>
                          <a:lnTo>
                            <a:pt x="302" y="516"/>
                          </a:lnTo>
                          <a:lnTo>
                            <a:pt x="562" y="474"/>
                          </a:lnTo>
                          <a:lnTo>
                            <a:pt x="604" y="488"/>
                          </a:lnTo>
                          <a:lnTo>
                            <a:pt x="604" y="438"/>
                          </a:lnTo>
                          <a:lnTo>
                            <a:pt x="668" y="438"/>
                          </a:lnTo>
                          <a:lnTo>
                            <a:pt x="668" y="430"/>
                          </a:lnTo>
                          <a:lnTo>
                            <a:pt x="598" y="432"/>
                          </a:lnTo>
                          <a:lnTo>
                            <a:pt x="598" y="480"/>
                          </a:lnTo>
                          <a:lnTo>
                            <a:pt x="564" y="468"/>
                          </a:lnTo>
                          <a:lnTo>
                            <a:pt x="302" y="510"/>
                          </a:lnTo>
                          <a:lnTo>
                            <a:pt x="284" y="486"/>
                          </a:lnTo>
                          <a:lnTo>
                            <a:pt x="262" y="330"/>
                          </a:lnTo>
                          <a:lnTo>
                            <a:pt x="142" y="0"/>
                          </a:lnTo>
                          <a:lnTo>
                            <a:pt x="136" y="2"/>
                          </a:lnTo>
                          <a:lnTo>
                            <a:pt x="260" y="332"/>
                          </a:lnTo>
                          <a:lnTo>
                            <a:pt x="278" y="468"/>
                          </a:lnTo>
                          <a:lnTo>
                            <a:pt x="0" y="492"/>
                          </a:lnTo>
                          <a:lnTo>
                            <a:pt x="44" y="582"/>
                          </a:lnTo>
                          <a:lnTo>
                            <a:pt x="48" y="580"/>
                          </a:lnTo>
                          <a:lnTo>
                            <a:pt x="4" y="494"/>
                          </a:lnTo>
                          <a:lnTo>
                            <a:pt x="278" y="47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58" name="Freeform 2940">
                      <a:extLst>
                        <a:ext uri="{FF2B5EF4-FFF2-40B4-BE49-F238E27FC236}">
                          <a16:creationId xmlns="" xmlns:a16="http://schemas.microsoft.com/office/drawing/2014/main" id="{2B61A594-A026-4371-A5A6-AC7ABEBB3CF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198" y="2415"/>
                      <a:ext cx="6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0" y="2"/>
                        </a:cxn>
                        <a:cxn ang="0">
                          <a:pos x="0" y="4"/>
                        </a:cxn>
                        <a:cxn ang="0">
                          <a:pos x="6" y="2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6" h="4">
                          <a:moveTo>
                            <a:pt x="6" y="0"/>
                          </a:moveTo>
                          <a:lnTo>
                            <a:pt x="0" y="2"/>
                          </a:lnTo>
                          <a:lnTo>
                            <a:pt x="0" y="4"/>
                          </a:lnTo>
                          <a:lnTo>
                            <a:pt x="6" y="2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59" name="Freeform 2941">
                      <a:extLst>
                        <a:ext uri="{FF2B5EF4-FFF2-40B4-BE49-F238E27FC236}">
                          <a16:creationId xmlns="" xmlns:a16="http://schemas.microsoft.com/office/drawing/2014/main" id="{F5C14887-D78F-481B-88CE-AE03A96882A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750" y="2669"/>
                      <a:ext cx="4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6"/>
                        </a:cxn>
                        <a:cxn ang="0">
                          <a:pos x="4" y="2"/>
                        </a:cxn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6"/>
                        </a:cxn>
                      </a:cxnLst>
                      <a:rect l="0" t="0" r="r" b="b"/>
                      <a:pathLst>
                        <a:path w="4" h="6">
                          <a:moveTo>
                            <a:pt x="2" y="6"/>
                          </a:moveTo>
                          <a:lnTo>
                            <a:pt x="4" y="2"/>
                          </a:lnTo>
                          <a:lnTo>
                            <a:pt x="2" y="0"/>
                          </a:lnTo>
                          <a:lnTo>
                            <a:pt x="0" y="2"/>
                          </a:lnTo>
                          <a:lnTo>
                            <a:pt x="2" y="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60" name="Freeform 2942">
                      <a:extLst>
                        <a:ext uri="{FF2B5EF4-FFF2-40B4-BE49-F238E27FC236}">
                          <a16:creationId xmlns="" xmlns:a16="http://schemas.microsoft.com/office/drawing/2014/main" id="{41C505A7-CB74-46D3-8E83-193F16B81FC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436" y="2359"/>
                      <a:ext cx="316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54" y="50"/>
                        </a:cxn>
                        <a:cxn ang="0">
                          <a:pos x="6" y="54"/>
                        </a:cxn>
                        <a:cxn ang="0">
                          <a:pos x="28" y="0"/>
                        </a:cxn>
                        <a:cxn ang="0">
                          <a:pos x="22" y="2"/>
                        </a:cxn>
                        <a:cxn ang="0">
                          <a:pos x="0" y="56"/>
                        </a:cxn>
                        <a:cxn ang="0">
                          <a:pos x="52" y="54"/>
                        </a:cxn>
                        <a:cxn ang="0">
                          <a:pos x="52" y="88"/>
                        </a:cxn>
                        <a:cxn ang="0">
                          <a:pos x="314" y="312"/>
                        </a:cxn>
                        <a:cxn ang="0">
                          <a:pos x="316" y="310"/>
                        </a:cxn>
                        <a:cxn ang="0">
                          <a:pos x="54" y="86"/>
                        </a:cxn>
                        <a:cxn ang="0">
                          <a:pos x="54" y="50"/>
                        </a:cxn>
                      </a:cxnLst>
                      <a:rect l="0" t="0" r="r" b="b"/>
                      <a:pathLst>
                        <a:path w="316" h="312">
                          <a:moveTo>
                            <a:pt x="54" y="50"/>
                          </a:moveTo>
                          <a:lnTo>
                            <a:pt x="6" y="54"/>
                          </a:lnTo>
                          <a:lnTo>
                            <a:pt x="28" y="0"/>
                          </a:lnTo>
                          <a:lnTo>
                            <a:pt x="22" y="2"/>
                          </a:lnTo>
                          <a:lnTo>
                            <a:pt x="0" y="56"/>
                          </a:lnTo>
                          <a:lnTo>
                            <a:pt x="52" y="54"/>
                          </a:lnTo>
                          <a:lnTo>
                            <a:pt x="52" y="88"/>
                          </a:lnTo>
                          <a:lnTo>
                            <a:pt x="314" y="312"/>
                          </a:lnTo>
                          <a:lnTo>
                            <a:pt x="316" y="310"/>
                          </a:lnTo>
                          <a:lnTo>
                            <a:pt x="54" y="86"/>
                          </a:lnTo>
                          <a:lnTo>
                            <a:pt x="54" y="5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61" name="Freeform 2943">
                      <a:extLst>
                        <a:ext uri="{FF2B5EF4-FFF2-40B4-BE49-F238E27FC236}">
                          <a16:creationId xmlns="" xmlns:a16="http://schemas.microsoft.com/office/drawing/2014/main" id="{F9327B8C-AC28-4761-8A15-AAA1C0EADE9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258" y="1551"/>
                      <a:ext cx="12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12" y="2"/>
                        </a:cxn>
                        <a:cxn ang="0">
                          <a:pos x="6" y="0"/>
                        </a:cxn>
                        <a:cxn ang="0">
                          <a:pos x="0" y="2"/>
                        </a:cxn>
                        <a:cxn ang="0">
                          <a:pos x="6" y="4"/>
                        </a:cxn>
                        <a:cxn ang="0">
                          <a:pos x="12" y="2"/>
                        </a:cxn>
                      </a:cxnLst>
                      <a:rect l="0" t="0" r="r" b="b"/>
                      <a:pathLst>
                        <a:path w="12" h="4">
                          <a:moveTo>
                            <a:pt x="12" y="2"/>
                          </a:moveTo>
                          <a:lnTo>
                            <a:pt x="6" y="0"/>
                          </a:lnTo>
                          <a:lnTo>
                            <a:pt x="0" y="2"/>
                          </a:lnTo>
                          <a:lnTo>
                            <a:pt x="6" y="4"/>
                          </a:lnTo>
                          <a:lnTo>
                            <a:pt x="12" y="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62" name="Freeform 2944">
                      <a:extLst>
                        <a:ext uri="{FF2B5EF4-FFF2-40B4-BE49-F238E27FC236}">
                          <a16:creationId xmlns="" xmlns:a16="http://schemas.microsoft.com/office/drawing/2014/main" id="{2D20DB16-3C57-47D6-BDF7-0DE6FE761FB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24" y="1599"/>
                      <a:ext cx="8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0" y="6"/>
                        </a:cxn>
                        <a:cxn ang="0">
                          <a:pos x="2" y="6"/>
                        </a:cxn>
                        <a:cxn ang="0">
                          <a:pos x="8" y="0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8" h="6">
                          <a:moveTo>
                            <a:pt x="6" y="0"/>
                          </a:moveTo>
                          <a:lnTo>
                            <a:pt x="0" y="6"/>
                          </a:lnTo>
                          <a:lnTo>
                            <a:pt x="2" y="6"/>
                          </a:lnTo>
                          <a:lnTo>
                            <a:pt x="8" y="0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63" name="Freeform 2945">
                      <a:extLst>
                        <a:ext uri="{FF2B5EF4-FFF2-40B4-BE49-F238E27FC236}">
                          <a16:creationId xmlns="" xmlns:a16="http://schemas.microsoft.com/office/drawing/2014/main" id="{996C3E38-95EA-4CB7-ACFE-FFFB9FBB512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26" y="1553"/>
                      <a:ext cx="338" cy="342"/>
                    </a:xfrm>
                    <a:custGeom>
                      <a:avLst/>
                      <a:gdLst/>
                      <a:ahLst/>
                      <a:cxnLst>
                        <a:cxn ang="0">
                          <a:pos x="258" y="342"/>
                        </a:cxn>
                        <a:cxn ang="0">
                          <a:pos x="258" y="340"/>
                        </a:cxn>
                        <a:cxn ang="0">
                          <a:pos x="262" y="340"/>
                        </a:cxn>
                        <a:cxn ang="0">
                          <a:pos x="196" y="46"/>
                        </a:cxn>
                        <a:cxn ang="0">
                          <a:pos x="338" y="2"/>
                        </a:cxn>
                        <a:cxn ang="0">
                          <a:pos x="332" y="0"/>
                        </a:cxn>
                        <a:cxn ang="0">
                          <a:pos x="194" y="42"/>
                        </a:cxn>
                        <a:cxn ang="0">
                          <a:pos x="6" y="46"/>
                        </a:cxn>
                        <a:cxn ang="0">
                          <a:pos x="0" y="52"/>
                        </a:cxn>
                        <a:cxn ang="0">
                          <a:pos x="190" y="46"/>
                        </a:cxn>
                        <a:cxn ang="0">
                          <a:pos x="258" y="342"/>
                        </a:cxn>
                      </a:cxnLst>
                      <a:rect l="0" t="0" r="r" b="b"/>
                      <a:pathLst>
                        <a:path w="338" h="342">
                          <a:moveTo>
                            <a:pt x="258" y="342"/>
                          </a:moveTo>
                          <a:lnTo>
                            <a:pt x="258" y="340"/>
                          </a:lnTo>
                          <a:lnTo>
                            <a:pt x="262" y="340"/>
                          </a:lnTo>
                          <a:lnTo>
                            <a:pt x="196" y="46"/>
                          </a:lnTo>
                          <a:lnTo>
                            <a:pt x="338" y="2"/>
                          </a:lnTo>
                          <a:lnTo>
                            <a:pt x="332" y="0"/>
                          </a:lnTo>
                          <a:lnTo>
                            <a:pt x="194" y="42"/>
                          </a:lnTo>
                          <a:lnTo>
                            <a:pt x="6" y="46"/>
                          </a:lnTo>
                          <a:lnTo>
                            <a:pt x="0" y="52"/>
                          </a:lnTo>
                          <a:lnTo>
                            <a:pt x="190" y="46"/>
                          </a:lnTo>
                          <a:lnTo>
                            <a:pt x="258" y="34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64" name="Freeform 2946">
                      <a:extLst>
                        <a:ext uri="{FF2B5EF4-FFF2-40B4-BE49-F238E27FC236}">
                          <a16:creationId xmlns="" xmlns:a16="http://schemas.microsoft.com/office/drawing/2014/main" id="{D38A4109-5587-4B07-99AE-3C93F89F1E3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14" y="1897"/>
                      <a:ext cx="278" cy="234"/>
                    </a:xfrm>
                    <a:custGeom>
                      <a:avLst/>
                      <a:gdLst/>
                      <a:ahLst/>
                      <a:cxnLst>
                        <a:cxn ang="0">
                          <a:pos x="274" y="12"/>
                        </a:cxn>
                        <a:cxn ang="0">
                          <a:pos x="236" y="52"/>
                        </a:cxn>
                        <a:cxn ang="0">
                          <a:pos x="186" y="160"/>
                        </a:cxn>
                        <a:cxn ang="0">
                          <a:pos x="158" y="146"/>
                        </a:cxn>
                        <a:cxn ang="0">
                          <a:pos x="78" y="200"/>
                        </a:cxn>
                        <a:cxn ang="0">
                          <a:pos x="54" y="186"/>
                        </a:cxn>
                        <a:cxn ang="0">
                          <a:pos x="0" y="230"/>
                        </a:cxn>
                        <a:cxn ang="0">
                          <a:pos x="0" y="234"/>
                        </a:cxn>
                        <a:cxn ang="0">
                          <a:pos x="54" y="190"/>
                        </a:cxn>
                        <a:cxn ang="0">
                          <a:pos x="78" y="206"/>
                        </a:cxn>
                        <a:cxn ang="0">
                          <a:pos x="158" y="150"/>
                        </a:cxn>
                        <a:cxn ang="0">
                          <a:pos x="188" y="164"/>
                        </a:cxn>
                        <a:cxn ang="0">
                          <a:pos x="238" y="54"/>
                        </a:cxn>
                        <a:cxn ang="0">
                          <a:pos x="278" y="14"/>
                        </a:cxn>
                        <a:cxn ang="0">
                          <a:pos x="274" y="2"/>
                        </a:cxn>
                        <a:cxn ang="0">
                          <a:pos x="270" y="0"/>
                        </a:cxn>
                        <a:cxn ang="0">
                          <a:pos x="274" y="12"/>
                        </a:cxn>
                      </a:cxnLst>
                      <a:rect l="0" t="0" r="r" b="b"/>
                      <a:pathLst>
                        <a:path w="278" h="234">
                          <a:moveTo>
                            <a:pt x="274" y="12"/>
                          </a:moveTo>
                          <a:lnTo>
                            <a:pt x="236" y="52"/>
                          </a:lnTo>
                          <a:lnTo>
                            <a:pt x="186" y="160"/>
                          </a:lnTo>
                          <a:lnTo>
                            <a:pt x="158" y="146"/>
                          </a:lnTo>
                          <a:lnTo>
                            <a:pt x="78" y="200"/>
                          </a:lnTo>
                          <a:lnTo>
                            <a:pt x="54" y="186"/>
                          </a:lnTo>
                          <a:lnTo>
                            <a:pt x="0" y="230"/>
                          </a:lnTo>
                          <a:lnTo>
                            <a:pt x="0" y="234"/>
                          </a:lnTo>
                          <a:lnTo>
                            <a:pt x="54" y="190"/>
                          </a:lnTo>
                          <a:lnTo>
                            <a:pt x="78" y="206"/>
                          </a:lnTo>
                          <a:lnTo>
                            <a:pt x="158" y="150"/>
                          </a:lnTo>
                          <a:lnTo>
                            <a:pt x="188" y="164"/>
                          </a:lnTo>
                          <a:lnTo>
                            <a:pt x="238" y="54"/>
                          </a:lnTo>
                          <a:lnTo>
                            <a:pt x="278" y="14"/>
                          </a:lnTo>
                          <a:lnTo>
                            <a:pt x="274" y="2"/>
                          </a:lnTo>
                          <a:lnTo>
                            <a:pt x="270" y="0"/>
                          </a:lnTo>
                          <a:lnTo>
                            <a:pt x="274" y="1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65" name="Freeform 2947">
                      <a:extLst>
                        <a:ext uri="{FF2B5EF4-FFF2-40B4-BE49-F238E27FC236}">
                          <a16:creationId xmlns="" xmlns:a16="http://schemas.microsoft.com/office/drawing/2014/main" id="{7CF0C993-10FC-40ED-91AA-3C4ADD02259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808" y="1695"/>
                      <a:ext cx="2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2" y="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0" y="0"/>
                          </a:moveTo>
                          <a:lnTo>
                            <a:pt x="0" y="2"/>
                          </a:lnTo>
                          <a:lnTo>
                            <a:pt x="2" y="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66" name="Freeform 2948">
                      <a:extLst>
                        <a:ext uri="{FF2B5EF4-FFF2-40B4-BE49-F238E27FC236}">
                          <a16:creationId xmlns="" xmlns:a16="http://schemas.microsoft.com/office/drawing/2014/main" id="{15CA80B7-FB08-4D79-A111-84B6C38F1BD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184" y="1895"/>
                      <a:ext cx="1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0" y="2"/>
                        </a:cxn>
                        <a:cxn ang="0">
                          <a:pos x="0" y="0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2"/>
                          </a:moveTo>
                          <a:lnTo>
                            <a:pt x="0" y="2"/>
                          </a:lnTo>
                          <a:lnTo>
                            <a:pt x="0" y="0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67" name="Freeform 2949">
                      <a:extLst>
                        <a:ext uri="{FF2B5EF4-FFF2-40B4-BE49-F238E27FC236}">
                          <a16:creationId xmlns="" xmlns:a16="http://schemas.microsoft.com/office/drawing/2014/main" id="{0C8D1BC1-3D4C-4979-9918-0DC4002CCC1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188" y="1469"/>
                      <a:ext cx="336" cy="534"/>
                    </a:xfrm>
                    <a:custGeom>
                      <a:avLst/>
                      <a:gdLst/>
                      <a:ahLst/>
                      <a:cxnLst>
                        <a:cxn ang="0">
                          <a:pos x="106" y="466"/>
                        </a:cxn>
                        <a:cxn ang="0">
                          <a:pos x="196" y="454"/>
                        </a:cxn>
                        <a:cxn ang="0">
                          <a:pos x="220" y="470"/>
                        </a:cxn>
                        <a:cxn ang="0">
                          <a:pos x="234" y="512"/>
                        </a:cxn>
                        <a:cxn ang="0">
                          <a:pos x="286" y="534"/>
                        </a:cxn>
                        <a:cxn ang="0">
                          <a:pos x="288" y="532"/>
                        </a:cxn>
                        <a:cxn ang="0">
                          <a:pos x="236" y="510"/>
                        </a:cxn>
                        <a:cxn ang="0">
                          <a:pos x="226" y="474"/>
                        </a:cxn>
                        <a:cxn ang="0">
                          <a:pos x="232" y="480"/>
                        </a:cxn>
                        <a:cxn ang="0">
                          <a:pos x="290" y="348"/>
                        </a:cxn>
                        <a:cxn ang="0">
                          <a:pos x="324" y="288"/>
                        </a:cxn>
                        <a:cxn ang="0">
                          <a:pos x="334" y="210"/>
                        </a:cxn>
                        <a:cxn ang="0">
                          <a:pos x="334" y="208"/>
                        </a:cxn>
                        <a:cxn ang="0">
                          <a:pos x="334" y="208"/>
                        </a:cxn>
                        <a:cxn ang="0">
                          <a:pos x="336" y="200"/>
                        </a:cxn>
                        <a:cxn ang="0">
                          <a:pos x="262" y="0"/>
                        </a:cxn>
                        <a:cxn ang="0">
                          <a:pos x="260" y="6"/>
                        </a:cxn>
                        <a:cxn ang="0">
                          <a:pos x="330" y="202"/>
                        </a:cxn>
                        <a:cxn ang="0">
                          <a:pos x="320" y="286"/>
                        </a:cxn>
                        <a:cxn ang="0">
                          <a:pos x="288" y="346"/>
                        </a:cxn>
                        <a:cxn ang="0">
                          <a:pos x="232" y="470"/>
                        </a:cxn>
                        <a:cxn ang="0">
                          <a:pos x="198" y="450"/>
                        </a:cxn>
                        <a:cxn ang="0">
                          <a:pos x="106" y="462"/>
                        </a:cxn>
                        <a:cxn ang="0">
                          <a:pos x="0" y="424"/>
                        </a:cxn>
                        <a:cxn ang="0">
                          <a:pos x="0" y="430"/>
                        </a:cxn>
                        <a:cxn ang="0">
                          <a:pos x="106" y="466"/>
                        </a:cxn>
                      </a:cxnLst>
                      <a:rect l="0" t="0" r="r" b="b"/>
                      <a:pathLst>
                        <a:path w="336" h="534">
                          <a:moveTo>
                            <a:pt x="106" y="466"/>
                          </a:moveTo>
                          <a:lnTo>
                            <a:pt x="196" y="454"/>
                          </a:lnTo>
                          <a:lnTo>
                            <a:pt x="220" y="470"/>
                          </a:lnTo>
                          <a:lnTo>
                            <a:pt x="234" y="512"/>
                          </a:lnTo>
                          <a:lnTo>
                            <a:pt x="286" y="534"/>
                          </a:lnTo>
                          <a:lnTo>
                            <a:pt x="288" y="532"/>
                          </a:lnTo>
                          <a:lnTo>
                            <a:pt x="236" y="510"/>
                          </a:lnTo>
                          <a:lnTo>
                            <a:pt x="226" y="474"/>
                          </a:lnTo>
                          <a:lnTo>
                            <a:pt x="232" y="480"/>
                          </a:lnTo>
                          <a:lnTo>
                            <a:pt x="290" y="348"/>
                          </a:lnTo>
                          <a:lnTo>
                            <a:pt x="324" y="288"/>
                          </a:lnTo>
                          <a:lnTo>
                            <a:pt x="334" y="210"/>
                          </a:lnTo>
                          <a:lnTo>
                            <a:pt x="334" y="208"/>
                          </a:lnTo>
                          <a:lnTo>
                            <a:pt x="334" y="208"/>
                          </a:lnTo>
                          <a:lnTo>
                            <a:pt x="336" y="200"/>
                          </a:lnTo>
                          <a:lnTo>
                            <a:pt x="262" y="0"/>
                          </a:lnTo>
                          <a:lnTo>
                            <a:pt x="260" y="6"/>
                          </a:lnTo>
                          <a:lnTo>
                            <a:pt x="330" y="202"/>
                          </a:lnTo>
                          <a:lnTo>
                            <a:pt x="320" y="286"/>
                          </a:lnTo>
                          <a:lnTo>
                            <a:pt x="288" y="346"/>
                          </a:lnTo>
                          <a:lnTo>
                            <a:pt x="232" y="470"/>
                          </a:lnTo>
                          <a:lnTo>
                            <a:pt x="198" y="450"/>
                          </a:lnTo>
                          <a:lnTo>
                            <a:pt x="106" y="462"/>
                          </a:lnTo>
                          <a:lnTo>
                            <a:pt x="0" y="424"/>
                          </a:lnTo>
                          <a:lnTo>
                            <a:pt x="0" y="430"/>
                          </a:lnTo>
                          <a:lnTo>
                            <a:pt x="106" y="46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68" name="Freeform 2950">
                      <a:extLst>
                        <a:ext uri="{FF2B5EF4-FFF2-40B4-BE49-F238E27FC236}">
                          <a16:creationId xmlns="" xmlns:a16="http://schemas.microsoft.com/office/drawing/2014/main" id="{50C7A1D8-F828-4F9E-A996-C6E13F8563C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478" y="1699"/>
                      <a:ext cx="330" cy="340"/>
                    </a:xfrm>
                    <a:custGeom>
                      <a:avLst/>
                      <a:gdLst/>
                      <a:ahLst/>
                      <a:cxnLst>
                        <a:cxn ang="0">
                          <a:pos x="328" y="0"/>
                        </a:cxn>
                        <a:cxn ang="0">
                          <a:pos x="312" y="22"/>
                        </a:cxn>
                        <a:cxn ang="0">
                          <a:pos x="272" y="22"/>
                        </a:cxn>
                        <a:cxn ang="0">
                          <a:pos x="230" y="84"/>
                        </a:cxn>
                        <a:cxn ang="0">
                          <a:pos x="202" y="154"/>
                        </a:cxn>
                        <a:cxn ang="0">
                          <a:pos x="172" y="130"/>
                        </a:cxn>
                        <a:cxn ang="0">
                          <a:pos x="142" y="294"/>
                        </a:cxn>
                        <a:cxn ang="0">
                          <a:pos x="72" y="336"/>
                        </a:cxn>
                        <a:cxn ang="0">
                          <a:pos x="0" y="304"/>
                        </a:cxn>
                        <a:cxn ang="0">
                          <a:pos x="0" y="304"/>
                        </a:cxn>
                        <a:cxn ang="0">
                          <a:pos x="0" y="306"/>
                        </a:cxn>
                        <a:cxn ang="0">
                          <a:pos x="72" y="340"/>
                        </a:cxn>
                        <a:cxn ang="0">
                          <a:pos x="144" y="296"/>
                        </a:cxn>
                        <a:cxn ang="0">
                          <a:pos x="174" y="132"/>
                        </a:cxn>
                        <a:cxn ang="0">
                          <a:pos x="202" y="158"/>
                        </a:cxn>
                        <a:cxn ang="0">
                          <a:pos x="232" y="84"/>
                        </a:cxn>
                        <a:cxn ang="0">
                          <a:pos x="274" y="26"/>
                        </a:cxn>
                        <a:cxn ang="0">
                          <a:pos x="312" y="26"/>
                        </a:cxn>
                        <a:cxn ang="0">
                          <a:pos x="330" y="0"/>
                        </a:cxn>
                        <a:cxn ang="0">
                          <a:pos x="330" y="0"/>
                        </a:cxn>
                        <a:cxn ang="0">
                          <a:pos x="328" y="0"/>
                        </a:cxn>
                      </a:cxnLst>
                      <a:rect l="0" t="0" r="r" b="b"/>
                      <a:pathLst>
                        <a:path w="330" h="340">
                          <a:moveTo>
                            <a:pt x="328" y="0"/>
                          </a:moveTo>
                          <a:lnTo>
                            <a:pt x="312" y="22"/>
                          </a:lnTo>
                          <a:lnTo>
                            <a:pt x="272" y="22"/>
                          </a:lnTo>
                          <a:lnTo>
                            <a:pt x="230" y="84"/>
                          </a:lnTo>
                          <a:lnTo>
                            <a:pt x="202" y="154"/>
                          </a:lnTo>
                          <a:lnTo>
                            <a:pt x="172" y="130"/>
                          </a:lnTo>
                          <a:lnTo>
                            <a:pt x="142" y="294"/>
                          </a:lnTo>
                          <a:lnTo>
                            <a:pt x="72" y="336"/>
                          </a:lnTo>
                          <a:lnTo>
                            <a:pt x="0" y="304"/>
                          </a:lnTo>
                          <a:lnTo>
                            <a:pt x="0" y="304"/>
                          </a:lnTo>
                          <a:lnTo>
                            <a:pt x="0" y="306"/>
                          </a:lnTo>
                          <a:lnTo>
                            <a:pt x="72" y="340"/>
                          </a:lnTo>
                          <a:lnTo>
                            <a:pt x="144" y="296"/>
                          </a:lnTo>
                          <a:lnTo>
                            <a:pt x="174" y="132"/>
                          </a:lnTo>
                          <a:lnTo>
                            <a:pt x="202" y="158"/>
                          </a:lnTo>
                          <a:lnTo>
                            <a:pt x="232" y="84"/>
                          </a:lnTo>
                          <a:lnTo>
                            <a:pt x="274" y="26"/>
                          </a:lnTo>
                          <a:lnTo>
                            <a:pt x="312" y="26"/>
                          </a:lnTo>
                          <a:lnTo>
                            <a:pt x="330" y="0"/>
                          </a:lnTo>
                          <a:lnTo>
                            <a:pt x="330" y="0"/>
                          </a:lnTo>
                          <a:lnTo>
                            <a:pt x="328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69" name="Freeform 2951">
                      <a:extLst>
                        <a:ext uri="{FF2B5EF4-FFF2-40B4-BE49-F238E27FC236}">
                          <a16:creationId xmlns="" xmlns:a16="http://schemas.microsoft.com/office/drawing/2014/main" id="{40EABC88-C7DF-47B4-97F2-CD6EF94F1AB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474" y="2001"/>
                      <a:ext cx="4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2"/>
                        </a:cxn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4" y="4"/>
                        </a:cxn>
                        <a:cxn ang="0">
                          <a:pos x="4" y="2"/>
                        </a:cxn>
                        <a:cxn ang="0">
                          <a:pos x="4" y="2"/>
                        </a:cxn>
                      </a:cxnLst>
                      <a:rect l="0" t="0" r="r" b="b"/>
                      <a:pathLst>
                        <a:path w="4" h="4">
                          <a:moveTo>
                            <a:pt x="4" y="2"/>
                          </a:moveTo>
                          <a:lnTo>
                            <a:pt x="2" y="0"/>
                          </a:lnTo>
                          <a:lnTo>
                            <a:pt x="0" y="2"/>
                          </a:lnTo>
                          <a:lnTo>
                            <a:pt x="4" y="4"/>
                          </a:lnTo>
                          <a:lnTo>
                            <a:pt x="4" y="2"/>
                          </a:lnTo>
                          <a:lnTo>
                            <a:pt x="4" y="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70" name="Freeform 2952">
                      <a:extLst>
                        <a:ext uri="{FF2B5EF4-FFF2-40B4-BE49-F238E27FC236}">
                          <a16:creationId xmlns="" xmlns:a16="http://schemas.microsoft.com/office/drawing/2014/main" id="{B652ACAC-A1DE-42BF-B915-8177A5CDF04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184" y="1893"/>
                      <a:ext cx="4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0" y="4"/>
                        </a:cxn>
                        <a:cxn ang="0">
                          <a:pos x="4" y="6"/>
                        </a:cxn>
                        <a:cxn ang="0">
                          <a:pos x="4" y="0"/>
                        </a:cxn>
                        <a:cxn ang="0">
                          <a:pos x="0" y="0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4" h="6">
                          <a:moveTo>
                            <a:pt x="0" y="2"/>
                          </a:moveTo>
                          <a:lnTo>
                            <a:pt x="0" y="4"/>
                          </a:lnTo>
                          <a:lnTo>
                            <a:pt x="4" y="6"/>
                          </a:lnTo>
                          <a:lnTo>
                            <a:pt x="4" y="0"/>
                          </a:lnTo>
                          <a:lnTo>
                            <a:pt x="0" y="0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71" name="Freeform 2953">
                      <a:extLst>
                        <a:ext uri="{FF2B5EF4-FFF2-40B4-BE49-F238E27FC236}">
                          <a16:creationId xmlns="" xmlns:a16="http://schemas.microsoft.com/office/drawing/2014/main" id="{4304F904-518C-42C3-874F-0A55F3DC3FA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064" y="1789"/>
                      <a:ext cx="4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6"/>
                        </a:cxn>
                        <a:cxn ang="0">
                          <a:pos x="4" y="0"/>
                        </a:cxn>
                        <a:cxn ang="0">
                          <a:pos x="2" y="2"/>
                        </a:cxn>
                        <a:cxn ang="0">
                          <a:pos x="0" y="6"/>
                        </a:cxn>
                        <a:cxn ang="0">
                          <a:pos x="4" y="6"/>
                        </a:cxn>
                      </a:cxnLst>
                      <a:rect l="0" t="0" r="r" b="b"/>
                      <a:pathLst>
                        <a:path w="4" h="6">
                          <a:moveTo>
                            <a:pt x="4" y="6"/>
                          </a:moveTo>
                          <a:lnTo>
                            <a:pt x="4" y="0"/>
                          </a:lnTo>
                          <a:lnTo>
                            <a:pt x="2" y="2"/>
                          </a:lnTo>
                          <a:lnTo>
                            <a:pt x="0" y="6"/>
                          </a:lnTo>
                          <a:lnTo>
                            <a:pt x="4" y="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72" name="Freeform 2954">
                      <a:extLst>
                        <a:ext uri="{FF2B5EF4-FFF2-40B4-BE49-F238E27FC236}">
                          <a16:creationId xmlns="" xmlns:a16="http://schemas.microsoft.com/office/drawing/2014/main" id="{804E887F-7397-48A7-AD76-0D8D58A7550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808" y="1697"/>
                      <a:ext cx="258" cy="118"/>
                    </a:xfrm>
                    <a:custGeom>
                      <a:avLst/>
                      <a:gdLst/>
                      <a:ahLst/>
                      <a:cxnLst>
                        <a:cxn ang="0">
                          <a:pos x="54" y="106"/>
                        </a:cxn>
                        <a:cxn ang="0">
                          <a:pos x="64" y="26"/>
                        </a:cxn>
                        <a:cxn ang="0">
                          <a:pos x="2" y="0"/>
                        </a:cxn>
                        <a:cxn ang="0">
                          <a:pos x="2" y="0"/>
                        </a:cxn>
                        <a:cxn ang="0">
                          <a:pos x="2" y="2"/>
                        </a:cxn>
                        <a:cxn ang="0">
                          <a:pos x="0" y="2"/>
                        </a:cxn>
                        <a:cxn ang="0">
                          <a:pos x="60" y="28"/>
                        </a:cxn>
                        <a:cxn ang="0">
                          <a:pos x="50" y="108"/>
                        </a:cxn>
                        <a:cxn ang="0">
                          <a:pos x="172" y="118"/>
                        </a:cxn>
                        <a:cxn ang="0">
                          <a:pos x="256" y="98"/>
                        </a:cxn>
                        <a:cxn ang="0">
                          <a:pos x="258" y="94"/>
                        </a:cxn>
                        <a:cxn ang="0">
                          <a:pos x="176" y="116"/>
                        </a:cxn>
                        <a:cxn ang="0">
                          <a:pos x="54" y="106"/>
                        </a:cxn>
                      </a:cxnLst>
                      <a:rect l="0" t="0" r="r" b="b"/>
                      <a:pathLst>
                        <a:path w="258" h="118">
                          <a:moveTo>
                            <a:pt x="54" y="106"/>
                          </a:moveTo>
                          <a:lnTo>
                            <a:pt x="64" y="26"/>
                          </a:lnTo>
                          <a:lnTo>
                            <a:pt x="2" y="0"/>
                          </a:lnTo>
                          <a:lnTo>
                            <a:pt x="2" y="0"/>
                          </a:lnTo>
                          <a:lnTo>
                            <a:pt x="2" y="2"/>
                          </a:lnTo>
                          <a:lnTo>
                            <a:pt x="0" y="2"/>
                          </a:lnTo>
                          <a:lnTo>
                            <a:pt x="60" y="28"/>
                          </a:lnTo>
                          <a:lnTo>
                            <a:pt x="50" y="108"/>
                          </a:lnTo>
                          <a:lnTo>
                            <a:pt x="172" y="118"/>
                          </a:lnTo>
                          <a:lnTo>
                            <a:pt x="256" y="98"/>
                          </a:lnTo>
                          <a:lnTo>
                            <a:pt x="258" y="94"/>
                          </a:lnTo>
                          <a:lnTo>
                            <a:pt x="176" y="116"/>
                          </a:lnTo>
                          <a:lnTo>
                            <a:pt x="54" y="10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73" name="Freeform 2955">
                      <a:extLst>
                        <a:ext uri="{FF2B5EF4-FFF2-40B4-BE49-F238E27FC236}">
                          <a16:creationId xmlns="" xmlns:a16="http://schemas.microsoft.com/office/drawing/2014/main" id="{C48E542F-EB66-4BC4-9348-31E9A5C1822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522" y="1673"/>
                      <a:ext cx="286" cy="72"/>
                    </a:xfrm>
                    <a:custGeom>
                      <a:avLst/>
                      <a:gdLst/>
                      <a:ahLst/>
                      <a:cxnLst>
                        <a:cxn ang="0">
                          <a:pos x="18" y="56"/>
                        </a:cxn>
                        <a:cxn ang="0">
                          <a:pos x="106" y="26"/>
                        </a:cxn>
                        <a:cxn ang="0">
                          <a:pos x="132" y="72"/>
                        </a:cxn>
                        <a:cxn ang="0">
                          <a:pos x="238" y="16"/>
                        </a:cxn>
                        <a:cxn ang="0">
                          <a:pos x="284" y="26"/>
                        </a:cxn>
                        <a:cxn ang="0">
                          <a:pos x="286" y="24"/>
                        </a:cxn>
                        <a:cxn ang="0">
                          <a:pos x="234" y="12"/>
                        </a:cxn>
                        <a:cxn ang="0">
                          <a:pos x="132" y="68"/>
                        </a:cxn>
                        <a:cxn ang="0">
                          <a:pos x="108" y="26"/>
                        </a:cxn>
                        <a:cxn ang="0">
                          <a:pos x="108" y="26"/>
                        </a:cxn>
                        <a:cxn ang="0">
                          <a:pos x="106" y="24"/>
                        </a:cxn>
                        <a:cxn ang="0">
                          <a:pos x="20" y="50"/>
                        </a:cxn>
                        <a:cxn ang="0">
                          <a:pos x="2" y="0"/>
                        </a:cxn>
                        <a:cxn ang="0">
                          <a:pos x="0" y="4"/>
                        </a:cxn>
                        <a:cxn ang="0">
                          <a:pos x="0" y="6"/>
                        </a:cxn>
                        <a:cxn ang="0">
                          <a:pos x="18" y="56"/>
                        </a:cxn>
                      </a:cxnLst>
                      <a:rect l="0" t="0" r="r" b="b"/>
                      <a:pathLst>
                        <a:path w="286" h="72">
                          <a:moveTo>
                            <a:pt x="18" y="56"/>
                          </a:moveTo>
                          <a:lnTo>
                            <a:pt x="106" y="26"/>
                          </a:lnTo>
                          <a:lnTo>
                            <a:pt x="132" y="72"/>
                          </a:lnTo>
                          <a:lnTo>
                            <a:pt x="238" y="16"/>
                          </a:lnTo>
                          <a:lnTo>
                            <a:pt x="284" y="26"/>
                          </a:lnTo>
                          <a:lnTo>
                            <a:pt x="286" y="24"/>
                          </a:lnTo>
                          <a:lnTo>
                            <a:pt x="234" y="12"/>
                          </a:lnTo>
                          <a:lnTo>
                            <a:pt x="132" y="68"/>
                          </a:lnTo>
                          <a:lnTo>
                            <a:pt x="108" y="26"/>
                          </a:lnTo>
                          <a:lnTo>
                            <a:pt x="108" y="26"/>
                          </a:lnTo>
                          <a:lnTo>
                            <a:pt x="106" y="24"/>
                          </a:lnTo>
                          <a:lnTo>
                            <a:pt x="20" y="50"/>
                          </a:lnTo>
                          <a:lnTo>
                            <a:pt x="2" y="0"/>
                          </a:lnTo>
                          <a:lnTo>
                            <a:pt x="0" y="4"/>
                          </a:lnTo>
                          <a:lnTo>
                            <a:pt x="0" y="6"/>
                          </a:lnTo>
                          <a:lnTo>
                            <a:pt x="18" y="5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74" name="Freeform 2956">
                      <a:extLst>
                        <a:ext uri="{FF2B5EF4-FFF2-40B4-BE49-F238E27FC236}">
                          <a16:creationId xmlns="" xmlns:a16="http://schemas.microsoft.com/office/drawing/2014/main" id="{511B93ED-2ED4-4B24-9AA8-D079A6499E8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806" y="1697"/>
                      <a:ext cx="4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2"/>
                        </a:cxn>
                        <a:cxn ang="0">
                          <a:pos x="2" y="2"/>
                        </a:cxn>
                        <a:cxn ang="0">
                          <a:pos x="4" y="2"/>
                        </a:cxn>
                        <a:cxn ang="0">
                          <a:pos x="4" y="0"/>
                        </a:cxn>
                        <a:cxn ang="0">
                          <a:pos x="2" y="0"/>
                        </a:cxn>
                        <a:cxn ang="0">
                          <a:pos x="0" y="2"/>
                        </a:cxn>
                        <a:cxn ang="0">
                          <a:pos x="2" y="2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2" y="2"/>
                          </a:moveTo>
                          <a:lnTo>
                            <a:pt x="2" y="2"/>
                          </a:lnTo>
                          <a:lnTo>
                            <a:pt x="4" y="2"/>
                          </a:lnTo>
                          <a:lnTo>
                            <a:pt x="4" y="0"/>
                          </a:lnTo>
                          <a:lnTo>
                            <a:pt x="2" y="0"/>
                          </a:lnTo>
                          <a:lnTo>
                            <a:pt x="0" y="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75" name="Rectangle 2957">
                      <a:extLst>
                        <a:ext uri="{FF2B5EF4-FFF2-40B4-BE49-F238E27FC236}">
                          <a16:creationId xmlns="" xmlns:a16="http://schemas.microsoft.com/office/drawing/2014/main" id="{673F5ED3-B699-4E6D-8295-FCD576357CB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22" y="1677"/>
                      <a:ext cx="1" cy="2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76" name="Freeform 2958">
                      <a:extLst>
                        <a:ext uri="{FF2B5EF4-FFF2-40B4-BE49-F238E27FC236}">
                          <a16:creationId xmlns="" xmlns:a16="http://schemas.microsoft.com/office/drawing/2014/main" id="{F48B2692-6D63-4394-B77A-92930894011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516" y="1321"/>
                      <a:ext cx="490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462" y="258"/>
                        </a:cxn>
                        <a:cxn ang="0">
                          <a:pos x="490" y="190"/>
                        </a:cxn>
                        <a:cxn ang="0">
                          <a:pos x="452" y="138"/>
                        </a:cxn>
                        <a:cxn ang="0">
                          <a:pos x="462" y="68"/>
                        </a:cxn>
                        <a:cxn ang="0">
                          <a:pos x="382" y="0"/>
                        </a:cxn>
                        <a:cxn ang="0">
                          <a:pos x="18" y="120"/>
                        </a:cxn>
                        <a:cxn ang="0">
                          <a:pos x="2" y="74"/>
                        </a:cxn>
                        <a:cxn ang="0">
                          <a:pos x="0" y="76"/>
                        </a:cxn>
                        <a:cxn ang="0">
                          <a:pos x="16" y="124"/>
                        </a:cxn>
                        <a:cxn ang="0">
                          <a:pos x="382" y="4"/>
                        </a:cxn>
                        <a:cxn ang="0">
                          <a:pos x="458" y="70"/>
                        </a:cxn>
                        <a:cxn ang="0">
                          <a:pos x="448" y="138"/>
                        </a:cxn>
                        <a:cxn ang="0">
                          <a:pos x="488" y="190"/>
                        </a:cxn>
                        <a:cxn ang="0">
                          <a:pos x="458" y="256"/>
                        </a:cxn>
                        <a:cxn ang="0">
                          <a:pos x="428" y="266"/>
                        </a:cxn>
                        <a:cxn ang="0">
                          <a:pos x="430" y="270"/>
                        </a:cxn>
                        <a:cxn ang="0">
                          <a:pos x="462" y="258"/>
                        </a:cxn>
                      </a:cxnLst>
                      <a:rect l="0" t="0" r="r" b="b"/>
                      <a:pathLst>
                        <a:path w="490" h="270">
                          <a:moveTo>
                            <a:pt x="462" y="258"/>
                          </a:moveTo>
                          <a:lnTo>
                            <a:pt x="490" y="190"/>
                          </a:lnTo>
                          <a:lnTo>
                            <a:pt x="452" y="138"/>
                          </a:lnTo>
                          <a:lnTo>
                            <a:pt x="462" y="68"/>
                          </a:lnTo>
                          <a:lnTo>
                            <a:pt x="382" y="0"/>
                          </a:lnTo>
                          <a:lnTo>
                            <a:pt x="18" y="120"/>
                          </a:lnTo>
                          <a:lnTo>
                            <a:pt x="2" y="74"/>
                          </a:lnTo>
                          <a:lnTo>
                            <a:pt x="0" y="76"/>
                          </a:lnTo>
                          <a:lnTo>
                            <a:pt x="16" y="124"/>
                          </a:lnTo>
                          <a:lnTo>
                            <a:pt x="382" y="4"/>
                          </a:lnTo>
                          <a:lnTo>
                            <a:pt x="458" y="70"/>
                          </a:lnTo>
                          <a:lnTo>
                            <a:pt x="448" y="138"/>
                          </a:lnTo>
                          <a:lnTo>
                            <a:pt x="488" y="190"/>
                          </a:lnTo>
                          <a:lnTo>
                            <a:pt x="458" y="256"/>
                          </a:lnTo>
                          <a:lnTo>
                            <a:pt x="428" y="266"/>
                          </a:lnTo>
                          <a:lnTo>
                            <a:pt x="430" y="270"/>
                          </a:lnTo>
                          <a:lnTo>
                            <a:pt x="462" y="25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77" name="Freeform 2959">
                      <a:extLst>
                        <a:ext uri="{FF2B5EF4-FFF2-40B4-BE49-F238E27FC236}">
                          <a16:creationId xmlns="" xmlns:a16="http://schemas.microsoft.com/office/drawing/2014/main" id="{B6DB3DF6-837D-41A7-ACF4-9607DA88A16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626" y="1587"/>
                      <a:ext cx="320" cy="112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112"/>
                        </a:cxn>
                        <a:cxn ang="0">
                          <a:pos x="320" y="4"/>
                        </a:cxn>
                        <a:cxn ang="0">
                          <a:pos x="318" y="0"/>
                        </a:cxn>
                        <a:cxn ang="0">
                          <a:pos x="0" y="110"/>
                        </a:cxn>
                        <a:cxn ang="0">
                          <a:pos x="2" y="110"/>
                        </a:cxn>
                        <a:cxn ang="0">
                          <a:pos x="2" y="110"/>
                        </a:cxn>
                        <a:cxn ang="0">
                          <a:pos x="4" y="112"/>
                        </a:cxn>
                      </a:cxnLst>
                      <a:rect l="0" t="0" r="r" b="b"/>
                      <a:pathLst>
                        <a:path w="320" h="112">
                          <a:moveTo>
                            <a:pt x="4" y="112"/>
                          </a:moveTo>
                          <a:lnTo>
                            <a:pt x="320" y="4"/>
                          </a:lnTo>
                          <a:lnTo>
                            <a:pt x="318" y="0"/>
                          </a:lnTo>
                          <a:lnTo>
                            <a:pt x="0" y="110"/>
                          </a:lnTo>
                          <a:lnTo>
                            <a:pt x="2" y="110"/>
                          </a:lnTo>
                          <a:lnTo>
                            <a:pt x="2" y="110"/>
                          </a:lnTo>
                          <a:lnTo>
                            <a:pt x="4" y="11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78" name="Freeform 2960">
                      <a:extLst>
                        <a:ext uri="{FF2B5EF4-FFF2-40B4-BE49-F238E27FC236}">
                          <a16:creationId xmlns="" xmlns:a16="http://schemas.microsoft.com/office/drawing/2014/main" id="{C69F6CD8-1EA7-4388-98FD-44BABA44CE4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628" y="1697"/>
                      <a:ext cx="2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2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2" y="2"/>
                        </a:cxn>
                        <a:cxn ang="0">
                          <a:pos x="2" y="2"/>
                        </a:cxn>
                      </a:cxnLst>
                      <a:rect l="0" t="0" r="r" b="b"/>
                      <a:pathLst>
                        <a:path w="2" h="2">
                          <a:moveTo>
                            <a:pt x="2" y="2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2" y="2"/>
                          </a:lnTo>
                          <a:lnTo>
                            <a:pt x="2" y="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79" name="Rectangle 2961">
                      <a:extLst>
                        <a:ext uri="{FF2B5EF4-FFF2-40B4-BE49-F238E27FC236}">
                          <a16:creationId xmlns="" xmlns:a16="http://schemas.microsoft.com/office/drawing/2014/main" id="{E5EC19DA-DE0A-4AD6-8615-C33D1D74D61F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072" y="1723"/>
                      <a:ext cx="2" cy="2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80" name="Rectangle 2962">
                      <a:extLst>
                        <a:ext uri="{FF2B5EF4-FFF2-40B4-BE49-F238E27FC236}">
                          <a16:creationId xmlns="" xmlns:a16="http://schemas.microsoft.com/office/drawing/2014/main" id="{10A4C56D-AAA8-498F-8733-04A1885C58E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44" y="1587"/>
                      <a:ext cx="1" cy="1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81" name="Freeform 2963">
                      <a:extLst>
                        <a:ext uri="{FF2B5EF4-FFF2-40B4-BE49-F238E27FC236}">
                          <a16:creationId xmlns="" xmlns:a16="http://schemas.microsoft.com/office/drawing/2014/main" id="{9563E09A-8D16-40CD-ABB5-D22161B5DF2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946" y="1591"/>
                      <a:ext cx="126" cy="16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58" y="162"/>
                        </a:cxn>
                        <a:cxn ang="0">
                          <a:pos x="126" y="134"/>
                        </a:cxn>
                        <a:cxn ang="0">
                          <a:pos x="126" y="132"/>
                        </a:cxn>
                        <a:cxn ang="0">
                          <a:pos x="62" y="158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26" h="162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58" y="162"/>
                          </a:lnTo>
                          <a:lnTo>
                            <a:pt x="126" y="134"/>
                          </a:lnTo>
                          <a:lnTo>
                            <a:pt x="126" y="132"/>
                          </a:lnTo>
                          <a:lnTo>
                            <a:pt x="62" y="15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82" name="Freeform 2964">
                      <a:extLst>
                        <a:ext uri="{FF2B5EF4-FFF2-40B4-BE49-F238E27FC236}">
                          <a16:creationId xmlns="" xmlns:a16="http://schemas.microsoft.com/office/drawing/2014/main" id="{CF042578-E74F-4F9E-9054-841E19B550F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944" y="1587"/>
                      <a:ext cx="2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4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2" y="4"/>
                        </a:cxn>
                        <a:cxn ang="0">
                          <a:pos x="2" y="4"/>
                        </a:cxn>
                      </a:cxnLst>
                      <a:rect l="0" t="0" r="r" b="b"/>
                      <a:pathLst>
                        <a:path w="2" h="4">
                          <a:moveTo>
                            <a:pt x="2" y="4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2" y="4"/>
                          </a:lnTo>
                          <a:lnTo>
                            <a:pt x="2" y="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83" name="Freeform 2965">
                      <a:extLst>
                        <a:ext uri="{FF2B5EF4-FFF2-40B4-BE49-F238E27FC236}">
                          <a16:creationId xmlns="" xmlns:a16="http://schemas.microsoft.com/office/drawing/2014/main" id="{633D220A-F06C-42B3-9BB2-6D3EAEE8B41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280" y="1225"/>
                      <a:ext cx="2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4"/>
                        </a:cxn>
                        <a:cxn ang="0">
                          <a:pos x="2" y="2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2" y="4"/>
                        </a:cxn>
                      </a:cxnLst>
                      <a:rect l="0" t="0" r="r" b="b"/>
                      <a:pathLst>
                        <a:path w="2" h="4">
                          <a:moveTo>
                            <a:pt x="2" y="4"/>
                          </a:moveTo>
                          <a:lnTo>
                            <a:pt x="2" y="2"/>
                          </a:ln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2" y="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84" name="Freeform 2966">
                      <a:extLst>
                        <a:ext uri="{FF2B5EF4-FFF2-40B4-BE49-F238E27FC236}">
                          <a16:creationId xmlns="" xmlns:a16="http://schemas.microsoft.com/office/drawing/2014/main" id="{CA584347-FCD6-4B67-97AA-5F11789298E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218" y="1341"/>
                      <a:ext cx="4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6"/>
                        </a:cxn>
                        <a:cxn ang="0">
                          <a:pos x="2" y="6"/>
                        </a:cxn>
                        <a:cxn ang="0">
                          <a:pos x="4" y="4"/>
                        </a:cxn>
                        <a:cxn ang="0">
                          <a:pos x="2" y="0"/>
                        </a:cxn>
                        <a:cxn ang="0">
                          <a:pos x="0" y="4"/>
                        </a:cxn>
                        <a:cxn ang="0">
                          <a:pos x="2" y="6"/>
                        </a:cxn>
                      </a:cxnLst>
                      <a:rect l="0" t="0" r="r" b="b"/>
                      <a:pathLst>
                        <a:path w="4" h="6">
                          <a:moveTo>
                            <a:pt x="2" y="6"/>
                          </a:moveTo>
                          <a:lnTo>
                            <a:pt x="2" y="6"/>
                          </a:lnTo>
                          <a:lnTo>
                            <a:pt x="4" y="4"/>
                          </a:lnTo>
                          <a:lnTo>
                            <a:pt x="2" y="0"/>
                          </a:lnTo>
                          <a:lnTo>
                            <a:pt x="0" y="4"/>
                          </a:lnTo>
                          <a:lnTo>
                            <a:pt x="2" y="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85" name="Freeform 2967">
                      <a:extLst>
                        <a:ext uri="{FF2B5EF4-FFF2-40B4-BE49-F238E27FC236}">
                          <a16:creationId xmlns="" xmlns:a16="http://schemas.microsoft.com/office/drawing/2014/main" id="{A13FCED8-C9C7-4ECD-816E-7D4428168F5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054" y="1253"/>
                      <a:ext cx="62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0" y="84"/>
                        </a:cxn>
                        <a:cxn ang="0">
                          <a:pos x="62" y="136"/>
                        </a:cxn>
                        <a:cxn ang="0">
                          <a:pos x="12" y="8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62" h="136">
                          <a:moveTo>
                            <a:pt x="0" y="0"/>
                          </a:moveTo>
                          <a:lnTo>
                            <a:pt x="10" y="84"/>
                          </a:lnTo>
                          <a:lnTo>
                            <a:pt x="62" y="136"/>
                          </a:lnTo>
                          <a:lnTo>
                            <a:pt x="12" y="8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86" name="Freeform 2968">
                      <a:extLst>
                        <a:ext uri="{FF2B5EF4-FFF2-40B4-BE49-F238E27FC236}">
                          <a16:creationId xmlns="" xmlns:a16="http://schemas.microsoft.com/office/drawing/2014/main" id="{D3069D97-D591-471C-B7AD-598340CDB00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952" y="895"/>
                      <a:ext cx="102" cy="358"/>
                    </a:xfrm>
                    <a:custGeom>
                      <a:avLst/>
                      <a:gdLst/>
                      <a:ahLst/>
                      <a:cxnLst>
                        <a:cxn ang="0">
                          <a:pos x="40" y="132"/>
                        </a:cxn>
                        <a:cxn ang="0">
                          <a:pos x="2" y="0"/>
                        </a:cxn>
                        <a:cxn ang="0">
                          <a:pos x="0" y="0"/>
                        </a:cxn>
                        <a:cxn ang="0">
                          <a:pos x="38" y="132"/>
                        </a:cxn>
                        <a:cxn ang="0">
                          <a:pos x="102" y="358"/>
                        </a:cxn>
                        <a:cxn ang="0">
                          <a:pos x="80" y="276"/>
                        </a:cxn>
                        <a:cxn ang="0">
                          <a:pos x="40" y="132"/>
                        </a:cxn>
                      </a:cxnLst>
                      <a:rect l="0" t="0" r="r" b="b"/>
                      <a:pathLst>
                        <a:path w="102" h="358">
                          <a:moveTo>
                            <a:pt x="40" y="132"/>
                          </a:moveTo>
                          <a:lnTo>
                            <a:pt x="2" y="0"/>
                          </a:lnTo>
                          <a:lnTo>
                            <a:pt x="0" y="0"/>
                          </a:lnTo>
                          <a:lnTo>
                            <a:pt x="38" y="132"/>
                          </a:lnTo>
                          <a:lnTo>
                            <a:pt x="102" y="358"/>
                          </a:lnTo>
                          <a:lnTo>
                            <a:pt x="80" y="276"/>
                          </a:lnTo>
                          <a:lnTo>
                            <a:pt x="40" y="13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87" name="Freeform 2969">
                      <a:extLst>
                        <a:ext uri="{FF2B5EF4-FFF2-40B4-BE49-F238E27FC236}">
                          <a16:creationId xmlns="" xmlns:a16="http://schemas.microsoft.com/office/drawing/2014/main" id="{FEC695B0-5AB4-4C57-BAD9-F4B985E178B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190" y="1183"/>
                      <a:ext cx="90" cy="16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0"/>
                        </a:cxn>
                        <a:cxn ang="0">
                          <a:pos x="28" y="162"/>
                        </a:cxn>
                        <a:cxn ang="0">
                          <a:pos x="30" y="158"/>
                        </a:cxn>
                        <a:cxn ang="0">
                          <a:pos x="4" y="20"/>
                        </a:cxn>
                        <a:cxn ang="0">
                          <a:pos x="54" y="2"/>
                        </a:cxn>
                        <a:cxn ang="0">
                          <a:pos x="90" y="42"/>
                        </a:cxn>
                        <a:cxn ang="0">
                          <a:pos x="90" y="42"/>
                        </a:cxn>
                        <a:cxn ang="0">
                          <a:pos x="54" y="0"/>
                        </a:cxn>
                        <a:cxn ang="0">
                          <a:pos x="0" y="20"/>
                        </a:cxn>
                      </a:cxnLst>
                      <a:rect l="0" t="0" r="r" b="b"/>
                      <a:pathLst>
                        <a:path w="90" h="162">
                          <a:moveTo>
                            <a:pt x="0" y="20"/>
                          </a:moveTo>
                          <a:lnTo>
                            <a:pt x="28" y="162"/>
                          </a:lnTo>
                          <a:lnTo>
                            <a:pt x="30" y="158"/>
                          </a:lnTo>
                          <a:lnTo>
                            <a:pt x="4" y="20"/>
                          </a:lnTo>
                          <a:lnTo>
                            <a:pt x="54" y="2"/>
                          </a:lnTo>
                          <a:lnTo>
                            <a:pt x="90" y="42"/>
                          </a:lnTo>
                          <a:lnTo>
                            <a:pt x="90" y="42"/>
                          </a:lnTo>
                          <a:lnTo>
                            <a:pt x="54" y="0"/>
                          </a:lnTo>
                          <a:lnTo>
                            <a:pt x="0" y="2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88" name="Rectangle 2970">
                      <a:extLst>
                        <a:ext uri="{FF2B5EF4-FFF2-40B4-BE49-F238E27FC236}">
                          <a16:creationId xmlns="" xmlns:a16="http://schemas.microsoft.com/office/drawing/2014/main" id="{957851BB-1CCC-4726-97AC-9A89440279F0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220" y="1347"/>
                      <a:ext cx="1" cy="1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bg1"/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89" name="Freeform 2971">
                      <a:extLst>
                        <a:ext uri="{FF2B5EF4-FFF2-40B4-BE49-F238E27FC236}">
                          <a16:creationId xmlns="" xmlns:a16="http://schemas.microsoft.com/office/drawing/2014/main" id="{13C1352A-AD3B-4A5D-994C-94468D4B6E5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086" y="815"/>
                      <a:ext cx="166" cy="2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126" y="220"/>
                        </a:cxn>
                        <a:cxn ang="0">
                          <a:pos x="166" y="248"/>
                        </a:cxn>
                        <a:cxn ang="0">
                          <a:pos x="166" y="246"/>
                        </a:cxn>
                        <a:cxn ang="0">
                          <a:pos x="126" y="218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66" h="248">
                          <a:moveTo>
                            <a:pt x="0" y="0"/>
                          </a:moveTo>
                          <a:lnTo>
                            <a:pt x="0" y="2"/>
                          </a:lnTo>
                          <a:lnTo>
                            <a:pt x="126" y="220"/>
                          </a:lnTo>
                          <a:lnTo>
                            <a:pt x="166" y="248"/>
                          </a:lnTo>
                          <a:lnTo>
                            <a:pt x="166" y="246"/>
                          </a:lnTo>
                          <a:lnTo>
                            <a:pt x="126" y="21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90" name="Freeform 2972">
                      <a:extLst>
                        <a:ext uri="{FF2B5EF4-FFF2-40B4-BE49-F238E27FC236}">
                          <a16:creationId xmlns="" xmlns:a16="http://schemas.microsoft.com/office/drawing/2014/main" id="{26722D55-8B45-458A-8A6A-D07CD00972E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412" y="711"/>
                      <a:ext cx="64" cy="34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42"/>
                        </a:cxn>
                        <a:cxn ang="0">
                          <a:pos x="64" y="0"/>
                        </a:cxn>
                        <a:cxn ang="0">
                          <a:pos x="60" y="0"/>
                        </a:cxn>
                        <a:cxn ang="0">
                          <a:pos x="0" y="342"/>
                        </a:cxn>
                      </a:cxnLst>
                      <a:rect l="0" t="0" r="r" b="b"/>
                      <a:pathLst>
                        <a:path w="64" h="342">
                          <a:moveTo>
                            <a:pt x="0" y="342"/>
                          </a:moveTo>
                          <a:lnTo>
                            <a:pt x="64" y="0"/>
                          </a:lnTo>
                          <a:lnTo>
                            <a:pt x="60" y="0"/>
                          </a:lnTo>
                          <a:lnTo>
                            <a:pt x="0" y="34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91" name="Freeform 2973">
                      <a:extLst>
                        <a:ext uri="{FF2B5EF4-FFF2-40B4-BE49-F238E27FC236}">
                          <a16:creationId xmlns="" xmlns:a16="http://schemas.microsoft.com/office/drawing/2014/main" id="{5039C4A1-6AF8-4B5E-AF16-983AA6B9A83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760" y="923"/>
                      <a:ext cx="682" cy="650"/>
                    </a:xfrm>
                    <a:custGeom>
                      <a:avLst/>
                      <a:gdLst/>
                      <a:ahLst/>
                      <a:cxnLst>
                        <a:cxn ang="0">
                          <a:pos x="528" y="128"/>
                        </a:cxn>
                        <a:cxn ang="0">
                          <a:pos x="412" y="144"/>
                        </a:cxn>
                        <a:cxn ang="0">
                          <a:pos x="232" y="112"/>
                        </a:cxn>
                        <a:cxn ang="0">
                          <a:pos x="224" y="26"/>
                        </a:cxn>
                        <a:cxn ang="0">
                          <a:pos x="128" y="0"/>
                        </a:cxn>
                        <a:cxn ang="0">
                          <a:pos x="128" y="20"/>
                        </a:cxn>
                        <a:cxn ang="0">
                          <a:pos x="0" y="410"/>
                        </a:cxn>
                        <a:cxn ang="0">
                          <a:pos x="6" y="510"/>
                        </a:cxn>
                        <a:cxn ang="0">
                          <a:pos x="344" y="602"/>
                        </a:cxn>
                        <a:cxn ang="0">
                          <a:pos x="572" y="650"/>
                        </a:cxn>
                        <a:cxn ang="0">
                          <a:pos x="622" y="386"/>
                        </a:cxn>
                        <a:cxn ang="0">
                          <a:pos x="614" y="360"/>
                        </a:cxn>
                        <a:cxn ang="0">
                          <a:pos x="682" y="224"/>
                        </a:cxn>
                        <a:cxn ang="0">
                          <a:pos x="662" y="166"/>
                        </a:cxn>
                        <a:cxn ang="0">
                          <a:pos x="528" y="128"/>
                        </a:cxn>
                      </a:cxnLst>
                      <a:rect l="0" t="0" r="r" b="b"/>
                      <a:pathLst>
                        <a:path w="682" h="650">
                          <a:moveTo>
                            <a:pt x="528" y="128"/>
                          </a:moveTo>
                          <a:lnTo>
                            <a:pt x="412" y="144"/>
                          </a:lnTo>
                          <a:lnTo>
                            <a:pt x="232" y="112"/>
                          </a:lnTo>
                          <a:lnTo>
                            <a:pt x="224" y="26"/>
                          </a:lnTo>
                          <a:lnTo>
                            <a:pt x="128" y="0"/>
                          </a:lnTo>
                          <a:lnTo>
                            <a:pt x="128" y="20"/>
                          </a:lnTo>
                          <a:lnTo>
                            <a:pt x="0" y="410"/>
                          </a:lnTo>
                          <a:lnTo>
                            <a:pt x="6" y="510"/>
                          </a:lnTo>
                          <a:lnTo>
                            <a:pt x="344" y="602"/>
                          </a:lnTo>
                          <a:lnTo>
                            <a:pt x="572" y="650"/>
                          </a:lnTo>
                          <a:lnTo>
                            <a:pt x="622" y="386"/>
                          </a:lnTo>
                          <a:lnTo>
                            <a:pt x="614" y="360"/>
                          </a:lnTo>
                          <a:lnTo>
                            <a:pt x="682" y="224"/>
                          </a:lnTo>
                          <a:lnTo>
                            <a:pt x="662" y="166"/>
                          </a:lnTo>
                          <a:lnTo>
                            <a:pt x="528" y="12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92" name="Freeform 2974">
                      <a:extLst>
                        <a:ext uri="{FF2B5EF4-FFF2-40B4-BE49-F238E27FC236}">
                          <a16:creationId xmlns="" xmlns:a16="http://schemas.microsoft.com/office/drawing/2014/main" id="{0F227082-7E63-4EDE-A125-AF294D557C3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88" y="593"/>
                      <a:ext cx="588" cy="486"/>
                    </a:xfrm>
                    <a:custGeom>
                      <a:avLst/>
                      <a:gdLst/>
                      <a:ahLst/>
                      <a:cxnLst>
                        <a:cxn ang="0">
                          <a:pos x="198" y="12"/>
                        </a:cxn>
                        <a:cxn ang="0">
                          <a:pos x="118" y="92"/>
                        </a:cxn>
                        <a:cxn ang="0">
                          <a:pos x="0" y="0"/>
                        </a:cxn>
                        <a:cxn ang="0">
                          <a:pos x="0" y="324"/>
                        </a:cxn>
                        <a:cxn ang="0">
                          <a:pos x="100" y="352"/>
                        </a:cxn>
                        <a:cxn ang="0">
                          <a:pos x="110" y="436"/>
                        </a:cxn>
                        <a:cxn ang="0">
                          <a:pos x="284" y="468"/>
                        </a:cxn>
                        <a:cxn ang="0">
                          <a:pos x="400" y="452"/>
                        </a:cxn>
                        <a:cxn ang="0">
                          <a:pos x="532" y="486"/>
                        </a:cxn>
                        <a:cxn ang="0">
                          <a:pos x="524" y="460"/>
                        </a:cxn>
                        <a:cxn ang="0">
                          <a:pos x="584" y="118"/>
                        </a:cxn>
                        <a:cxn ang="0">
                          <a:pos x="588" y="118"/>
                        </a:cxn>
                        <a:cxn ang="0">
                          <a:pos x="588" y="116"/>
                        </a:cxn>
                        <a:cxn ang="0">
                          <a:pos x="198" y="12"/>
                        </a:cxn>
                      </a:cxnLst>
                      <a:rect l="0" t="0" r="r" b="b"/>
                      <a:pathLst>
                        <a:path w="588" h="486">
                          <a:moveTo>
                            <a:pt x="198" y="12"/>
                          </a:moveTo>
                          <a:lnTo>
                            <a:pt x="118" y="92"/>
                          </a:lnTo>
                          <a:lnTo>
                            <a:pt x="0" y="0"/>
                          </a:lnTo>
                          <a:lnTo>
                            <a:pt x="0" y="324"/>
                          </a:lnTo>
                          <a:lnTo>
                            <a:pt x="100" y="352"/>
                          </a:lnTo>
                          <a:lnTo>
                            <a:pt x="110" y="436"/>
                          </a:lnTo>
                          <a:lnTo>
                            <a:pt x="284" y="468"/>
                          </a:lnTo>
                          <a:lnTo>
                            <a:pt x="400" y="452"/>
                          </a:lnTo>
                          <a:lnTo>
                            <a:pt x="532" y="486"/>
                          </a:lnTo>
                          <a:lnTo>
                            <a:pt x="524" y="460"/>
                          </a:lnTo>
                          <a:lnTo>
                            <a:pt x="584" y="118"/>
                          </a:lnTo>
                          <a:lnTo>
                            <a:pt x="588" y="118"/>
                          </a:lnTo>
                          <a:lnTo>
                            <a:pt x="588" y="116"/>
                          </a:lnTo>
                          <a:lnTo>
                            <a:pt x="198" y="1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93" name="Freeform 2975">
                      <a:extLst>
                        <a:ext uri="{FF2B5EF4-FFF2-40B4-BE49-F238E27FC236}">
                          <a16:creationId xmlns="" xmlns:a16="http://schemas.microsoft.com/office/drawing/2014/main" id="{A1ED9E11-D248-4ACD-B287-430E073CBF9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412" y="1053"/>
                      <a:ext cx="8" cy="26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26"/>
                        </a:cxn>
                        <a:cxn ang="0">
                          <a:pos x="0" y="0"/>
                        </a:cxn>
                        <a:cxn ang="0">
                          <a:pos x="8" y="26"/>
                        </a:cxn>
                        <a:cxn ang="0">
                          <a:pos x="8" y="26"/>
                        </a:cxn>
                      </a:cxnLst>
                      <a:rect l="0" t="0" r="r" b="b"/>
                      <a:pathLst>
                        <a:path w="8" h="26">
                          <a:moveTo>
                            <a:pt x="8" y="26"/>
                          </a:moveTo>
                          <a:lnTo>
                            <a:pt x="0" y="0"/>
                          </a:lnTo>
                          <a:lnTo>
                            <a:pt x="8" y="26"/>
                          </a:lnTo>
                          <a:lnTo>
                            <a:pt x="8" y="2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94" name="Freeform 2979">
                      <a:extLst>
                        <a:ext uri="{FF2B5EF4-FFF2-40B4-BE49-F238E27FC236}">
                          <a16:creationId xmlns="" xmlns:a16="http://schemas.microsoft.com/office/drawing/2014/main" id="{5159F382-23D8-4705-A39F-1E0CAE4195B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94" y="1057"/>
                      <a:ext cx="182" cy="296"/>
                    </a:xfrm>
                    <a:custGeom>
                      <a:avLst/>
                      <a:gdLst/>
                      <a:ahLst/>
                      <a:cxnLst>
                        <a:cxn ang="0">
                          <a:pos x="50" y="126"/>
                        </a:cxn>
                        <a:cxn ang="0">
                          <a:pos x="40" y="188"/>
                        </a:cxn>
                        <a:cxn ang="0">
                          <a:pos x="112" y="296"/>
                        </a:cxn>
                        <a:cxn ang="0">
                          <a:pos x="182" y="284"/>
                        </a:cxn>
                        <a:cxn ang="0">
                          <a:pos x="118" y="292"/>
                        </a:cxn>
                        <a:cxn ang="0">
                          <a:pos x="48" y="188"/>
                        </a:cxn>
                        <a:cxn ang="0">
                          <a:pos x="56" y="118"/>
                        </a:cxn>
                        <a:cxn ang="0">
                          <a:pos x="8" y="130"/>
                        </a:cxn>
                        <a:cxn ang="0">
                          <a:pos x="38" y="0"/>
                        </a:cxn>
                        <a:cxn ang="0">
                          <a:pos x="0" y="138"/>
                        </a:cxn>
                        <a:cxn ang="0">
                          <a:pos x="50" y="126"/>
                        </a:cxn>
                      </a:cxnLst>
                      <a:rect l="0" t="0" r="r" b="b"/>
                      <a:pathLst>
                        <a:path w="182" h="296">
                          <a:moveTo>
                            <a:pt x="50" y="126"/>
                          </a:moveTo>
                          <a:lnTo>
                            <a:pt x="40" y="188"/>
                          </a:lnTo>
                          <a:lnTo>
                            <a:pt x="112" y="296"/>
                          </a:lnTo>
                          <a:lnTo>
                            <a:pt x="182" y="284"/>
                          </a:lnTo>
                          <a:lnTo>
                            <a:pt x="118" y="292"/>
                          </a:lnTo>
                          <a:lnTo>
                            <a:pt x="48" y="188"/>
                          </a:lnTo>
                          <a:lnTo>
                            <a:pt x="56" y="118"/>
                          </a:lnTo>
                          <a:lnTo>
                            <a:pt x="8" y="130"/>
                          </a:lnTo>
                          <a:lnTo>
                            <a:pt x="38" y="0"/>
                          </a:lnTo>
                          <a:lnTo>
                            <a:pt x="0" y="138"/>
                          </a:lnTo>
                          <a:lnTo>
                            <a:pt x="50" y="12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95" name="Freeform 2980">
                      <a:extLst>
                        <a:ext uri="{FF2B5EF4-FFF2-40B4-BE49-F238E27FC236}">
                          <a16:creationId xmlns="" xmlns:a16="http://schemas.microsoft.com/office/drawing/2014/main" id="{2C9CFB75-72CD-459F-BCAB-9A02C15F7C1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706" y="1329"/>
                      <a:ext cx="130" cy="24"/>
                    </a:xfrm>
                    <a:custGeom>
                      <a:avLst/>
                      <a:gdLst/>
                      <a:ahLst/>
                      <a:cxnLst>
                        <a:cxn ang="0">
                          <a:pos x="92" y="14"/>
                        </a:cxn>
                        <a:cxn ang="0">
                          <a:pos x="130" y="0"/>
                        </a:cxn>
                        <a:cxn ang="0">
                          <a:pos x="98" y="6"/>
                        </a:cxn>
                        <a:cxn ang="0">
                          <a:pos x="90" y="8"/>
                        </a:cxn>
                        <a:cxn ang="0">
                          <a:pos x="70" y="12"/>
                        </a:cxn>
                        <a:cxn ang="0">
                          <a:pos x="0" y="24"/>
                        </a:cxn>
                        <a:cxn ang="0">
                          <a:pos x="92" y="14"/>
                        </a:cxn>
                      </a:cxnLst>
                      <a:rect l="0" t="0" r="r" b="b"/>
                      <a:pathLst>
                        <a:path w="130" h="24">
                          <a:moveTo>
                            <a:pt x="92" y="14"/>
                          </a:moveTo>
                          <a:lnTo>
                            <a:pt x="130" y="0"/>
                          </a:lnTo>
                          <a:lnTo>
                            <a:pt x="98" y="6"/>
                          </a:lnTo>
                          <a:lnTo>
                            <a:pt x="90" y="8"/>
                          </a:lnTo>
                          <a:lnTo>
                            <a:pt x="70" y="12"/>
                          </a:lnTo>
                          <a:lnTo>
                            <a:pt x="0" y="24"/>
                          </a:lnTo>
                          <a:lnTo>
                            <a:pt x="92" y="1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96" name="Freeform 2981">
                      <a:extLst>
                        <a:ext uri="{FF2B5EF4-FFF2-40B4-BE49-F238E27FC236}">
                          <a16:creationId xmlns="" xmlns:a16="http://schemas.microsoft.com/office/drawing/2014/main" id="{71E73728-51DF-4ADC-B69A-6847B587631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868" y="875"/>
                      <a:ext cx="606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600" y="452"/>
                        </a:cxn>
                        <a:cxn ang="0">
                          <a:pos x="6" y="414"/>
                        </a:cxn>
                        <a:cxn ang="0">
                          <a:pos x="0" y="476"/>
                        </a:cxn>
                        <a:cxn ang="0">
                          <a:pos x="12" y="420"/>
                        </a:cxn>
                        <a:cxn ang="0">
                          <a:pos x="606" y="460"/>
                        </a:cxn>
                        <a:cxn ang="0">
                          <a:pos x="604" y="0"/>
                        </a:cxn>
                        <a:cxn ang="0">
                          <a:pos x="600" y="452"/>
                        </a:cxn>
                      </a:cxnLst>
                      <a:rect l="0" t="0" r="r" b="b"/>
                      <a:pathLst>
                        <a:path w="606" h="476">
                          <a:moveTo>
                            <a:pt x="600" y="452"/>
                          </a:moveTo>
                          <a:lnTo>
                            <a:pt x="6" y="414"/>
                          </a:lnTo>
                          <a:lnTo>
                            <a:pt x="0" y="476"/>
                          </a:lnTo>
                          <a:lnTo>
                            <a:pt x="12" y="420"/>
                          </a:lnTo>
                          <a:lnTo>
                            <a:pt x="606" y="460"/>
                          </a:lnTo>
                          <a:lnTo>
                            <a:pt x="604" y="0"/>
                          </a:lnTo>
                          <a:lnTo>
                            <a:pt x="600" y="45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97" name="Freeform 2982">
                      <a:extLst>
                        <a:ext uri="{FF2B5EF4-FFF2-40B4-BE49-F238E27FC236}">
                          <a16:creationId xmlns="" xmlns:a16="http://schemas.microsoft.com/office/drawing/2014/main" id="{EE71FA99-1B74-4661-925C-E19F82AC3F7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472" y="875"/>
                      <a:ext cx="614" cy="460"/>
                    </a:xfrm>
                    <a:custGeom>
                      <a:avLst/>
                      <a:gdLst/>
                      <a:ahLst/>
                      <a:cxnLst>
                        <a:cxn ang="0">
                          <a:pos x="612" y="358"/>
                        </a:cxn>
                        <a:cxn ang="0">
                          <a:pos x="614" y="354"/>
                        </a:cxn>
                        <a:cxn ang="0">
                          <a:pos x="2" y="356"/>
                        </a:cxn>
                        <a:cxn ang="0">
                          <a:pos x="6" y="2"/>
                        </a:cxn>
                        <a:cxn ang="0">
                          <a:pos x="0" y="0"/>
                        </a:cxn>
                        <a:cxn ang="0">
                          <a:pos x="2" y="460"/>
                        </a:cxn>
                        <a:cxn ang="0">
                          <a:pos x="2" y="360"/>
                        </a:cxn>
                        <a:cxn ang="0">
                          <a:pos x="612" y="358"/>
                        </a:cxn>
                      </a:cxnLst>
                      <a:rect l="0" t="0" r="r" b="b"/>
                      <a:pathLst>
                        <a:path w="614" h="460">
                          <a:moveTo>
                            <a:pt x="612" y="358"/>
                          </a:moveTo>
                          <a:lnTo>
                            <a:pt x="614" y="354"/>
                          </a:lnTo>
                          <a:lnTo>
                            <a:pt x="2" y="356"/>
                          </a:lnTo>
                          <a:lnTo>
                            <a:pt x="6" y="2"/>
                          </a:lnTo>
                          <a:lnTo>
                            <a:pt x="0" y="0"/>
                          </a:lnTo>
                          <a:lnTo>
                            <a:pt x="2" y="460"/>
                          </a:lnTo>
                          <a:lnTo>
                            <a:pt x="2" y="360"/>
                          </a:lnTo>
                          <a:lnTo>
                            <a:pt x="612" y="35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98" name="Freeform 2983">
                      <a:extLst>
                        <a:ext uri="{FF2B5EF4-FFF2-40B4-BE49-F238E27FC236}">
                          <a16:creationId xmlns="" xmlns:a16="http://schemas.microsoft.com/office/drawing/2014/main" id="{A0AD3119-ABEF-4043-BF7E-6A8E9D07AD4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804" y="1325"/>
                      <a:ext cx="62" cy="4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0"/>
                        </a:cxn>
                        <a:cxn ang="0">
                          <a:pos x="32" y="4"/>
                        </a:cxn>
                        <a:cxn ang="0">
                          <a:pos x="60" y="42"/>
                        </a:cxn>
                        <a:cxn ang="0">
                          <a:pos x="62" y="34"/>
                        </a:cxn>
                        <a:cxn ang="0">
                          <a:pos x="36" y="0"/>
                        </a:cxn>
                        <a:cxn ang="0">
                          <a:pos x="0" y="10"/>
                        </a:cxn>
                      </a:cxnLst>
                      <a:rect l="0" t="0" r="r" b="b"/>
                      <a:pathLst>
                        <a:path w="62" h="42">
                          <a:moveTo>
                            <a:pt x="0" y="10"/>
                          </a:moveTo>
                          <a:lnTo>
                            <a:pt x="32" y="4"/>
                          </a:lnTo>
                          <a:lnTo>
                            <a:pt x="60" y="42"/>
                          </a:lnTo>
                          <a:lnTo>
                            <a:pt x="62" y="34"/>
                          </a:lnTo>
                          <a:lnTo>
                            <a:pt x="36" y="0"/>
                          </a:lnTo>
                          <a:lnTo>
                            <a:pt x="0" y="1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99" name="Freeform 2984">
                      <a:extLst>
                        <a:ext uri="{FF2B5EF4-FFF2-40B4-BE49-F238E27FC236}">
                          <a16:creationId xmlns="" xmlns:a16="http://schemas.microsoft.com/office/drawing/2014/main" id="{2332DF11-E209-4481-9BD4-9838B83A630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866" y="1351"/>
                      <a:ext cx="2" cy="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0"/>
                        </a:cxn>
                        <a:cxn ang="0">
                          <a:pos x="2" y="0"/>
                        </a:cxn>
                        <a:cxn ang="0">
                          <a:pos x="0" y="8"/>
                        </a:cxn>
                        <a:cxn ang="0">
                          <a:pos x="0" y="10"/>
                        </a:cxn>
                      </a:cxnLst>
                      <a:rect l="0" t="0" r="r" b="b"/>
                      <a:pathLst>
                        <a:path w="2" h="10">
                          <a:moveTo>
                            <a:pt x="0" y="10"/>
                          </a:moveTo>
                          <a:lnTo>
                            <a:pt x="2" y="0"/>
                          </a:lnTo>
                          <a:lnTo>
                            <a:pt x="0" y="8"/>
                          </a:lnTo>
                          <a:lnTo>
                            <a:pt x="0" y="1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00" name="Freeform 2985">
                      <a:extLst>
                        <a:ext uri="{FF2B5EF4-FFF2-40B4-BE49-F238E27FC236}">
                          <a16:creationId xmlns="" xmlns:a16="http://schemas.microsoft.com/office/drawing/2014/main" id="{94633515-A75E-48B7-A272-60650349046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776" y="1335"/>
                      <a:ext cx="28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28" y="0"/>
                        </a:cxn>
                        <a:cxn ang="0">
                          <a:pos x="0" y="6"/>
                        </a:cxn>
                        <a:cxn ang="0">
                          <a:pos x="20" y="2"/>
                        </a:cxn>
                        <a:cxn ang="0">
                          <a:pos x="28" y="0"/>
                        </a:cxn>
                      </a:cxnLst>
                      <a:rect l="0" t="0" r="r" b="b"/>
                      <a:pathLst>
                        <a:path w="28" h="6">
                          <a:moveTo>
                            <a:pt x="28" y="0"/>
                          </a:moveTo>
                          <a:lnTo>
                            <a:pt x="0" y="6"/>
                          </a:lnTo>
                          <a:lnTo>
                            <a:pt x="20" y="2"/>
                          </a:lnTo>
                          <a:lnTo>
                            <a:pt x="28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01" name="Freeform 2986">
                      <a:extLst>
                        <a:ext uri="{FF2B5EF4-FFF2-40B4-BE49-F238E27FC236}">
                          <a16:creationId xmlns="" xmlns:a16="http://schemas.microsoft.com/office/drawing/2014/main" id="{A0A79FB4-D7B3-4682-964F-95973F84E88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340" y="709"/>
                      <a:ext cx="524" cy="966"/>
                    </a:xfrm>
                    <a:custGeom>
                      <a:avLst/>
                      <a:gdLst/>
                      <a:ahLst/>
                      <a:cxnLst>
                        <a:cxn ang="0">
                          <a:pos x="458" y="634"/>
                        </a:cxn>
                        <a:cxn ang="0">
                          <a:pos x="366" y="644"/>
                        </a:cxn>
                        <a:cxn ang="0">
                          <a:pos x="294" y="536"/>
                        </a:cxn>
                        <a:cxn ang="0">
                          <a:pos x="304" y="474"/>
                        </a:cxn>
                        <a:cxn ang="0">
                          <a:pos x="254" y="486"/>
                        </a:cxn>
                        <a:cxn ang="0">
                          <a:pos x="284" y="348"/>
                        </a:cxn>
                        <a:cxn ang="0">
                          <a:pos x="256" y="334"/>
                        </a:cxn>
                        <a:cxn ang="0">
                          <a:pos x="184" y="168"/>
                        </a:cxn>
                        <a:cxn ang="0">
                          <a:pos x="210" y="24"/>
                        </a:cxn>
                        <a:cxn ang="0">
                          <a:pos x="212" y="26"/>
                        </a:cxn>
                        <a:cxn ang="0">
                          <a:pos x="214" y="22"/>
                        </a:cxn>
                        <a:cxn ang="0">
                          <a:pos x="136" y="0"/>
                        </a:cxn>
                        <a:cxn ang="0">
                          <a:pos x="136" y="2"/>
                        </a:cxn>
                        <a:cxn ang="0">
                          <a:pos x="140" y="4"/>
                        </a:cxn>
                        <a:cxn ang="0">
                          <a:pos x="78" y="344"/>
                        </a:cxn>
                        <a:cxn ang="0">
                          <a:pos x="108" y="438"/>
                        </a:cxn>
                        <a:cxn ang="0">
                          <a:pos x="40" y="574"/>
                        </a:cxn>
                        <a:cxn ang="0">
                          <a:pos x="50" y="600"/>
                        </a:cxn>
                        <a:cxn ang="0">
                          <a:pos x="0" y="866"/>
                        </a:cxn>
                        <a:cxn ang="0">
                          <a:pos x="496" y="966"/>
                        </a:cxn>
                        <a:cxn ang="0">
                          <a:pos x="524" y="658"/>
                        </a:cxn>
                        <a:cxn ang="0">
                          <a:pos x="496" y="620"/>
                        </a:cxn>
                        <a:cxn ang="0">
                          <a:pos x="458" y="634"/>
                        </a:cxn>
                      </a:cxnLst>
                      <a:rect l="0" t="0" r="r" b="b"/>
                      <a:pathLst>
                        <a:path w="524" h="966">
                          <a:moveTo>
                            <a:pt x="458" y="634"/>
                          </a:moveTo>
                          <a:lnTo>
                            <a:pt x="366" y="644"/>
                          </a:lnTo>
                          <a:lnTo>
                            <a:pt x="294" y="536"/>
                          </a:lnTo>
                          <a:lnTo>
                            <a:pt x="304" y="474"/>
                          </a:lnTo>
                          <a:lnTo>
                            <a:pt x="254" y="486"/>
                          </a:lnTo>
                          <a:lnTo>
                            <a:pt x="284" y="348"/>
                          </a:lnTo>
                          <a:lnTo>
                            <a:pt x="256" y="334"/>
                          </a:lnTo>
                          <a:lnTo>
                            <a:pt x="184" y="168"/>
                          </a:lnTo>
                          <a:lnTo>
                            <a:pt x="210" y="24"/>
                          </a:lnTo>
                          <a:lnTo>
                            <a:pt x="212" y="26"/>
                          </a:lnTo>
                          <a:lnTo>
                            <a:pt x="214" y="22"/>
                          </a:lnTo>
                          <a:lnTo>
                            <a:pt x="136" y="0"/>
                          </a:lnTo>
                          <a:lnTo>
                            <a:pt x="136" y="2"/>
                          </a:lnTo>
                          <a:lnTo>
                            <a:pt x="140" y="4"/>
                          </a:lnTo>
                          <a:lnTo>
                            <a:pt x="78" y="344"/>
                          </a:lnTo>
                          <a:lnTo>
                            <a:pt x="108" y="438"/>
                          </a:lnTo>
                          <a:lnTo>
                            <a:pt x="40" y="574"/>
                          </a:lnTo>
                          <a:lnTo>
                            <a:pt x="50" y="600"/>
                          </a:lnTo>
                          <a:lnTo>
                            <a:pt x="0" y="866"/>
                          </a:lnTo>
                          <a:lnTo>
                            <a:pt x="496" y="966"/>
                          </a:lnTo>
                          <a:lnTo>
                            <a:pt x="524" y="658"/>
                          </a:lnTo>
                          <a:lnTo>
                            <a:pt x="496" y="620"/>
                          </a:lnTo>
                          <a:lnTo>
                            <a:pt x="458" y="63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02" name="Freeform 2987">
                      <a:extLst>
                        <a:ext uri="{FF2B5EF4-FFF2-40B4-BE49-F238E27FC236}">
                          <a16:creationId xmlns="" xmlns:a16="http://schemas.microsoft.com/office/drawing/2014/main" id="{1833C0CB-F598-44D8-AF8C-B579FE4EE00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108" y="1621"/>
                      <a:ext cx="118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94" y="254"/>
                        </a:cxn>
                        <a:cxn ang="0">
                          <a:pos x="94" y="256"/>
                        </a:cxn>
                        <a:cxn ang="0">
                          <a:pos x="96" y="256"/>
                        </a:cxn>
                        <a:cxn ang="0">
                          <a:pos x="118" y="318"/>
                        </a:cxn>
                        <a:cxn ang="0">
                          <a:pos x="0" y="0"/>
                        </a:cxn>
                        <a:cxn ang="0">
                          <a:pos x="94" y="254"/>
                        </a:cxn>
                        <a:cxn ang="0">
                          <a:pos x="94" y="254"/>
                        </a:cxn>
                      </a:cxnLst>
                      <a:rect l="0" t="0" r="r" b="b"/>
                      <a:pathLst>
                        <a:path w="118" h="318">
                          <a:moveTo>
                            <a:pt x="94" y="254"/>
                          </a:moveTo>
                          <a:lnTo>
                            <a:pt x="94" y="256"/>
                          </a:lnTo>
                          <a:lnTo>
                            <a:pt x="96" y="256"/>
                          </a:lnTo>
                          <a:lnTo>
                            <a:pt x="118" y="318"/>
                          </a:lnTo>
                          <a:lnTo>
                            <a:pt x="0" y="0"/>
                          </a:lnTo>
                          <a:lnTo>
                            <a:pt x="94" y="254"/>
                          </a:lnTo>
                          <a:lnTo>
                            <a:pt x="94" y="25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03" name="Freeform 2988">
                      <a:extLst>
                        <a:ext uri="{FF2B5EF4-FFF2-40B4-BE49-F238E27FC236}">
                          <a16:creationId xmlns="" xmlns:a16="http://schemas.microsoft.com/office/drawing/2014/main" id="{FE242F4B-27CF-4E59-9FF4-BF8D66016E9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098" y="1295"/>
                      <a:ext cx="10" cy="326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188"/>
                        </a:cxn>
                        <a:cxn ang="0">
                          <a:pos x="6" y="188"/>
                        </a:cxn>
                        <a:cxn ang="0">
                          <a:pos x="10" y="326"/>
                        </a:cxn>
                        <a:cxn ang="0">
                          <a:pos x="0" y="0"/>
                        </a:cxn>
                        <a:cxn ang="0">
                          <a:pos x="6" y="186"/>
                        </a:cxn>
                        <a:cxn ang="0">
                          <a:pos x="6" y="188"/>
                        </a:cxn>
                      </a:cxnLst>
                      <a:rect l="0" t="0" r="r" b="b"/>
                      <a:pathLst>
                        <a:path w="10" h="326">
                          <a:moveTo>
                            <a:pt x="6" y="188"/>
                          </a:moveTo>
                          <a:lnTo>
                            <a:pt x="6" y="188"/>
                          </a:lnTo>
                          <a:lnTo>
                            <a:pt x="10" y="326"/>
                          </a:lnTo>
                          <a:lnTo>
                            <a:pt x="0" y="0"/>
                          </a:lnTo>
                          <a:lnTo>
                            <a:pt x="6" y="186"/>
                          </a:lnTo>
                          <a:lnTo>
                            <a:pt x="6" y="18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04" name="Freeform 2989">
                      <a:extLst>
                        <a:ext uri="{FF2B5EF4-FFF2-40B4-BE49-F238E27FC236}">
                          <a16:creationId xmlns="" xmlns:a16="http://schemas.microsoft.com/office/drawing/2014/main" id="{EE783A78-F068-48C2-8F2A-6E627FC7AAA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468" y="877"/>
                      <a:ext cx="648" cy="972"/>
                    </a:xfrm>
                    <a:custGeom>
                      <a:avLst/>
                      <a:gdLst/>
                      <a:ahLst/>
                      <a:cxnLst>
                        <a:cxn ang="0">
                          <a:pos x="478" y="708"/>
                        </a:cxn>
                        <a:cxn ang="0">
                          <a:pos x="648" y="766"/>
                        </a:cxn>
                        <a:cxn ang="0">
                          <a:pos x="646" y="758"/>
                        </a:cxn>
                        <a:cxn ang="0">
                          <a:pos x="478" y="704"/>
                        </a:cxn>
                        <a:cxn ang="0">
                          <a:pos x="4" y="706"/>
                        </a:cxn>
                        <a:cxn ang="0">
                          <a:pos x="8" y="458"/>
                        </a:cxn>
                        <a:cxn ang="0">
                          <a:pos x="6" y="458"/>
                        </a:cxn>
                        <a:cxn ang="0">
                          <a:pos x="6" y="358"/>
                        </a:cxn>
                        <a:cxn ang="0">
                          <a:pos x="616" y="356"/>
                        </a:cxn>
                        <a:cxn ang="0">
                          <a:pos x="618" y="352"/>
                        </a:cxn>
                        <a:cxn ang="0">
                          <a:pos x="6" y="354"/>
                        </a:cxn>
                        <a:cxn ang="0">
                          <a:pos x="10" y="0"/>
                        </a:cxn>
                        <a:cxn ang="0">
                          <a:pos x="8" y="0"/>
                        </a:cxn>
                        <a:cxn ang="0">
                          <a:pos x="0" y="972"/>
                        </a:cxn>
                        <a:cxn ang="0">
                          <a:pos x="4" y="710"/>
                        </a:cxn>
                        <a:cxn ang="0">
                          <a:pos x="478" y="708"/>
                        </a:cxn>
                      </a:cxnLst>
                      <a:rect l="0" t="0" r="r" b="b"/>
                      <a:pathLst>
                        <a:path w="648" h="972">
                          <a:moveTo>
                            <a:pt x="478" y="708"/>
                          </a:moveTo>
                          <a:lnTo>
                            <a:pt x="648" y="766"/>
                          </a:lnTo>
                          <a:lnTo>
                            <a:pt x="646" y="758"/>
                          </a:lnTo>
                          <a:lnTo>
                            <a:pt x="478" y="704"/>
                          </a:lnTo>
                          <a:lnTo>
                            <a:pt x="4" y="706"/>
                          </a:lnTo>
                          <a:lnTo>
                            <a:pt x="8" y="458"/>
                          </a:lnTo>
                          <a:lnTo>
                            <a:pt x="6" y="458"/>
                          </a:lnTo>
                          <a:lnTo>
                            <a:pt x="6" y="358"/>
                          </a:lnTo>
                          <a:lnTo>
                            <a:pt x="616" y="356"/>
                          </a:lnTo>
                          <a:lnTo>
                            <a:pt x="618" y="352"/>
                          </a:lnTo>
                          <a:lnTo>
                            <a:pt x="6" y="354"/>
                          </a:lnTo>
                          <a:lnTo>
                            <a:pt x="10" y="0"/>
                          </a:lnTo>
                          <a:lnTo>
                            <a:pt x="8" y="0"/>
                          </a:lnTo>
                          <a:lnTo>
                            <a:pt x="0" y="972"/>
                          </a:lnTo>
                          <a:lnTo>
                            <a:pt x="4" y="710"/>
                          </a:lnTo>
                          <a:lnTo>
                            <a:pt x="478" y="70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05" name="Freeform 2990">
                      <a:extLst>
                        <a:ext uri="{FF2B5EF4-FFF2-40B4-BE49-F238E27FC236}">
                          <a16:creationId xmlns="" xmlns:a16="http://schemas.microsoft.com/office/drawing/2014/main" id="{16667AB4-793D-4499-92F4-61EF23F7FC2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632" y="1939"/>
                      <a:ext cx="602" cy="8"/>
                    </a:xfrm>
                    <a:custGeom>
                      <a:avLst/>
                      <a:gdLst/>
                      <a:ahLst/>
                      <a:cxnLst>
                        <a:cxn ang="0">
                          <a:pos x="602" y="6"/>
                        </a:cxn>
                        <a:cxn ang="0">
                          <a:pos x="594" y="0"/>
                        </a:cxn>
                        <a:cxn ang="0">
                          <a:pos x="0" y="8"/>
                        </a:cxn>
                        <a:cxn ang="0">
                          <a:pos x="602" y="6"/>
                        </a:cxn>
                      </a:cxnLst>
                      <a:rect l="0" t="0" r="r" b="b"/>
                      <a:pathLst>
                        <a:path w="602" h="8">
                          <a:moveTo>
                            <a:pt x="602" y="6"/>
                          </a:moveTo>
                          <a:lnTo>
                            <a:pt x="594" y="0"/>
                          </a:lnTo>
                          <a:lnTo>
                            <a:pt x="0" y="8"/>
                          </a:lnTo>
                          <a:lnTo>
                            <a:pt x="602" y="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06" name="Freeform 2991">
                      <a:extLst>
                        <a:ext uri="{FF2B5EF4-FFF2-40B4-BE49-F238E27FC236}">
                          <a16:creationId xmlns="" xmlns:a16="http://schemas.microsoft.com/office/drawing/2014/main" id="{F10ACB38-4077-4CC1-8FFF-9D8E0F34830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014" y="847"/>
                      <a:ext cx="74" cy="378"/>
                    </a:xfrm>
                    <a:custGeom>
                      <a:avLst/>
                      <a:gdLst/>
                      <a:ahLst/>
                      <a:cxnLst>
                        <a:cxn ang="0">
                          <a:pos x="74" y="378"/>
                        </a:cxn>
                        <a:cxn ang="0">
                          <a:pos x="2" y="0"/>
                        </a:cxn>
                        <a:cxn ang="0">
                          <a:pos x="0" y="0"/>
                        </a:cxn>
                        <a:cxn ang="0">
                          <a:pos x="74" y="378"/>
                        </a:cxn>
                      </a:cxnLst>
                      <a:rect l="0" t="0" r="r" b="b"/>
                      <a:pathLst>
                        <a:path w="74" h="378">
                          <a:moveTo>
                            <a:pt x="74" y="378"/>
                          </a:moveTo>
                          <a:lnTo>
                            <a:pt x="2" y="0"/>
                          </a:lnTo>
                          <a:lnTo>
                            <a:pt x="0" y="0"/>
                          </a:lnTo>
                          <a:lnTo>
                            <a:pt x="74" y="37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07" name="Freeform 2992">
                      <a:extLst>
                        <a:ext uri="{FF2B5EF4-FFF2-40B4-BE49-F238E27FC236}">
                          <a16:creationId xmlns="" xmlns:a16="http://schemas.microsoft.com/office/drawing/2014/main" id="{B7E1E048-C4A3-4FE8-8A3F-86A3F846966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529" y="729"/>
                      <a:ext cx="944" cy="628"/>
                    </a:xfrm>
                    <a:custGeom>
                      <a:avLst/>
                      <a:gdLst/>
                      <a:ahLst/>
                      <a:cxnLst>
                        <a:cxn ang="0">
                          <a:pos x="260" y="62"/>
                        </a:cxn>
                        <a:cxn ang="0">
                          <a:pos x="22" y="0"/>
                        </a:cxn>
                        <a:cxn ang="0">
                          <a:pos x="20" y="4"/>
                        </a:cxn>
                        <a:cxn ang="0">
                          <a:pos x="24" y="4"/>
                        </a:cxn>
                        <a:cxn ang="0">
                          <a:pos x="0" y="148"/>
                        </a:cxn>
                        <a:cxn ang="0">
                          <a:pos x="66" y="306"/>
                        </a:cxn>
                        <a:cxn ang="0">
                          <a:pos x="100" y="326"/>
                        </a:cxn>
                        <a:cxn ang="0">
                          <a:pos x="70" y="456"/>
                        </a:cxn>
                        <a:cxn ang="0">
                          <a:pos x="118" y="444"/>
                        </a:cxn>
                        <a:cxn ang="0">
                          <a:pos x="110" y="514"/>
                        </a:cxn>
                        <a:cxn ang="0">
                          <a:pos x="180" y="618"/>
                        </a:cxn>
                        <a:cxn ang="0">
                          <a:pos x="244" y="610"/>
                        </a:cxn>
                        <a:cxn ang="0">
                          <a:pos x="272" y="604"/>
                        </a:cxn>
                        <a:cxn ang="0">
                          <a:pos x="308" y="594"/>
                        </a:cxn>
                        <a:cxn ang="0">
                          <a:pos x="334" y="628"/>
                        </a:cxn>
                        <a:cxn ang="0">
                          <a:pos x="336" y="620"/>
                        </a:cxn>
                        <a:cxn ang="0">
                          <a:pos x="342" y="558"/>
                        </a:cxn>
                        <a:cxn ang="0">
                          <a:pos x="936" y="596"/>
                        </a:cxn>
                        <a:cxn ang="0">
                          <a:pos x="940" y="144"/>
                        </a:cxn>
                        <a:cxn ang="0">
                          <a:pos x="944" y="146"/>
                        </a:cxn>
                        <a:cxn ang="0">
                          <a:pos x="944" y="140"/>
                        </a:cxn>
                        <a:cxn ang="0">
                          <a:pos x="260" y="62"/>
                        </a:cxn>
                      </a:cxnLst>
                      <a:rect l="0" t="0" r="r" b="b"/>
                      <a:pathLst>
                        <a:path w="944" h="628">
                          <a:moveTo>
                            <a:pt x="260" y="62"/>
                          </a:moveTo>
                          <a:lnTo>
                            <a:pt x="22" y="0"/>
                          </a:lnTo>
                          <a:lnTo>
                            <a:pt x="20" y="4"/>
                          </a:lnTo>
                          <a:lnTo>
                            <a:pt x="24" y="4"/>
                          </a:lnTo>
                          <a:lnTo>
                            <a:pt x="0" y="148"/>
                          </a:lnTo>
                          <a:lnTo>
                            <a:pt x="66" y="306"/>
                          </a:lnTo>
                          <a:lnTo>
                            <a:pt x="100" y="326"/>
                          </a:lnTo>
                          <a:lnTo>
                            <a:pt x="70" y="456"/>
                          </a:lnTo>
                          <a:lnTo>
                            <a:pt x="118" y="444"/>
                          </a:lnTo>
                          <a:lnTo>
                            <a:pt x="110" y="514"/>
                          </a:lnTo>
                          <a:lnTo>
                            <a:pt x="180" y="618"/>
                          </a:lnTo>
                          <a:lnTo>
                            <a:pt x="244" y="610"/>
                          </a:lnTo>
                          <a:lnTo>
                            <a:pt x="272" y="604"/>
                          </a:lnTo>
                          <a:lnTo>
                            <a:pt x="308" y="594"/>
                          </a:lnTo>
                          <a:lnTo>
                            <a:pt x="334" y="628"/>
                          </a:lnTo>
                          <a:lnTo>
                            <a:pt x="336" y="620"/>
                          </a:lnTo>
                          <a:lnTo>
                            <a:pt x="342" y="558"/>
                          </a:lnTo>
                          <a:lnTo>
                            <a:pt x="936" y="596"/>
                          </a:lnTo>
                          <a:lnTo>
                            <a:pt x="940" y="144"/>
                          </a:lnTo>
                          <a:lnTo>
                            <a:pt x="944" y="146"/>
                          </a:lnTo>
                          <a:lnTo>
                            <a:pt x="944" y="140"/>
                          </a:lnTo>
                          <a:lnTo>
                            <a:pt x="260" y="6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08" name="Freeform 2993">
                      <a:extLst>
                        <a:ext uri="{FF2B5EF4-FFF2-40B4-BE49-F238E27FC236}">
                          <a16:creationId xmlns="" xmlns:a16="http://schemas.microsoft.com/office/drawing/2014/main" id="{439D2D0B-4F0C-429F-8E2E-E5750DB1388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946" y="1581"/>
                      <a:ext cx="168" cy="5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68" y="56"/>
                        </a:cxn>
                        <a:cxn ang="0">
                          <a:pos x="168" y="54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68" h="56">
                          <a:moveTo>
                            <a:pt x="0" y="0"/>
                          </a:moveTo>
                          <a:lnTo>
                            <a:pt x="168" y="56"/>
                          </a:lnTo>
                          <a:lnTo>
                            <a:pt x="168" y="54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09" name="Freeform 2994">
                      <a:extLst>
                        <a:ext uri="{FF2B5EF4-FFF2-40B4-BE49-F238E27FC236}">
                          <a16:creationId xmlns="" xmlns:a16="http://schemas.microsoft.com/office/drawing/2014/main" id="{5B219E29-CE15-4706-8E6A-FE08D69BAE3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474" y="843"/>
                      <a:ext cx="614" cy="388"/>
                    </a:xfrm>
                    <a:custGeom>
                      <a:avLst/>
                      <a:gdLst/>
                      <a:ahLst/>
                      <a:cxnLst>
                        <a:cxn ang="0">
                          <a:pos x="614" y="382"/>
                        </a:cxn>
                        <a:cxn ang="0">
                          <a:pos x="540" y="4"/>
                        </a:cxn>
                        <a:cxn ang="0">
                          <a:pos x="542" y="4"/>
                        </a:cxn>
                        <a:cxn ang="0">
                          <a:pos x="542" y="0"/>
                        </a:cxn>
                        <a:cxn ang="0">
                          <a:pos x="26" y="32"/>
                        </a:cxn>
                        <a:cxn ang="0">
                          <a:pos x="2" y="28"/>
                        </a:cxn>
                        <a:cxn ang="0">
                          <a:pos x="2" y="34"/>
                        </a:cxn>
                        <a:cxn ang="0">
                          <a:pos x="4" y="34"/>
                        </a:cxn>
                        <a:cxn ang="0">
                          <a:pos x="0" y="388"/>
                        </a:cxn>
                        <a:cxn ang="0">
                          <a:pos x="612" y="386"/>
                        </a:cxn>
                        <a:cxn ang="0">
                          <a:pos x="610" y="388"/>
                        </a:cxn>
                        <a:cxn ang="0">
                          <a:pos x="610" y="388"/>
                        </a:cxn>
                        <a:cxn ang="0">
                          <a:pos x="614" y="382"/>
                        </a:cxn>
                      </a:cxnLst>
                      <a:rect l="0" t="0" r="r" b="b"/>
                      <a:pathLst>
                        <a:path w="614" h="388">
                          <a:moveTo>
                            <a:pt x="614" y="382"/>
                          </a:moveTo>
                          <a:lnTo>
                            <a:pt x="540" y="4"/>
                          </a:lnTo>
                          <a:lnTo>
                            <a:pt x="542" y="4"/>
                          </a:lnTo>
                          <a:lnTo>
                            <a:pt x="542" y="0"/>
                          </a:lnTo>
                          <a:lnTo>
                            <a:pt x="26" y="32"/>
                          </a:lnTo>
                          <a:lnTo>
                            <a:pt x="2" y="28"/>
                          </a:lnTo>
                          <a:lnTo>
                            <a:pt x="2" y="34"/>
                          </a:lnTo>
                          <a:lnTo>
                            <a:pt x="4" y="34"/>
                          </a:lnTo>
                          <a:lnTo>
                            <a:pt x="0" y="388"/>
                          </a:lnTo>
                          <a:lnTo>
                            <a:pt x="612" y="386"/>
                          </a:lnTo>
                          <a:lnTo>
                            <a:pt x="610" y="388"/>
                          </a:lnTo>
                          <a:lnTo>
                            <a:pt x="610" y="388"/>
                          </a:lnTo>
                          <a:lnTo>
                            <a:pt x="614" y="38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10" name="Freeform 2995">
                      <a:extLst>
                        <a:ext uri="{FF2B5EF4-FFF2-40B4-BE49-F238E27FC236}">
                          <a16:creationId xmlns="" xmlns:a16="http://schemas.microsoft.com/office/drawing/2014/main" id="{40BDF358-3F42-46E0-8288-56E6AC3F1BD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468" y="1585"/>
                      <a:ext cx="758" cy="362"/>
                    </a:xfrm>
                    <a:custGeom>
                      <a:avLst/>
                      <a:gdLst/>
                      <a:ahLst/>
                      <a:cxnLst>
                        <a:cxn ang="0">
                          <a:pos x="736" y="292"/>
                        </a:cxn>
                        <a:cxn ang="0">
                          <a:pos x="734" y="292"/>
                        </a:cxn>
                        <a:cxn ang="0">
                          <a:pos x="734" y="290"/>
                        </a:cxn>
                        <a:cxn ang="0">
                          <a:pos x="734" y="290"/>
                        </a:cxn>
                        <a:cxn ang="0">
                          <a:pos x="646" y="52"/>
                        </a:cxn>
                        <a:cxn ang="0">
                          <a:pos x="646" y="52"/>
                        </a:cxn>
                        <a:cxn ang="0">
                          <a:pos x="648" y="58"/>
                        </a:cxn>
                        <a:cxn ang="0">
                          <a:pos x="478" y="0"/>
                        </a:cxn>
                        <a:cxn ang="0">
                          <a:pos x="4" y="2"/>
                        </a:cxn>
                        <a:cxn ang="0">
                          <a:pos x="0" y="264"/>
                        </a:cxn>
                        <a:cxn ang="0">
                          <a:pos x="158" y="268"/>
                        </a:cxn>
                        <a:cxn ang="0">
                          <a:pos x="164" y="362"/>
                        </a:cxn>
                        <a:cxn ang="0">
                          <a:pos x="758" y="354"/>
                        </a:cxn>
                        <a:cxn ang="0">
                          <a:pos x="736" y="292"/>
                        </a:cxn>
                      </a:cxnLst>
                      <a:rect l="0" t="0" r="r" b="b"/>
                      <a:pathLst>
                        <a:path w="758" h="362">
                          <a:moveTo>
                            <a:pt x="736" y="292"/>
                          </a:moveTo>
                          <a:lnTo>
                            <a:pt x="734" y="292"/>
                          </a:lnTo>
                          <a:lnTo>
                            <a:pt x="734" y="290"/>
                          </a:lnTo>
                          <a:lnTo>
                            <a:pt x="734" y="290"/>
                          </a:lnTo>
                          <a:lnTo>
                            <a:pt x="646" y="52"/>
                          </a:lnTo>
                          <a:lnTo>
                            <a:pt x="646" y="52"/>
                          </a:lnTo>
                          <a:lnTo>
                            <a:pt x="648" y="58"/>
                          </a:lnTo>
                          <a:lnTo>
                            <a:pt x="478" y="0"/>
                          </a:lnTo>
                          <a:lnTo>
                            <a:pt x="4" y="2"/>
                          </a:lnTo>
                          <a:lnTo>
                            <a:pt x="0" y="264"/>
                          </a:lnTo>
                          <a:lnTo>
                            <a:pt x="158" y="268"/>
                          </a:lnTo>
                          <a:lnTo>
                            <a:pt x="164" y="362"/>
                          </a:lnTo>
                          <a:lnTo>
                            <a:pt x="758" y="354"/>
                          </a:lnTo>
                          <a:lnTo>
                            <a:pt x="736" y="29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11" name="Freeform 2996">
                      <a:extLst>
                        <a:ext uri="{FF2B5EF4-FFF2-40B4-BE49-F238E27FC236}">
                          <a16:creationId xmlns="" xmlns:a16="http://schemas.microsoft.com/office/drawing/2014/main" id="{14585DFF-B5E9-4B10-8763-DBB4F9D5C78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472" y="1231"/>
                      <a:ext cx="642" cy="406"/>
                    </a:xfrm>
                    <a:custGeom>
                      <a:avLst/>
                      <a:gdLst/>
                      <a:ahLst/>
                      <a:cxnLst>
                        <a:cxn ang="0">
                          <a:pos x="636" y="390"/>
                        </a:cxn>
                        <a:cxn ang="0">
                          <a:pos x="632" y="252"/>
                        </a:cxn>
                        <a:cxn ang="0">
                          <a:pos x="632" y="252"/>
                        </a:cxn>
                        <a:cxn ang="0">
                          <a:pos x="632" y="250"/>
                        </a:cxn>
                        <a:cxn ang="0">
                          <a:pos x="626" y="64"/>
                        </a:cxn>
                        <a:cxn ang="0">
                          <a:pos x="596" y="26"/>
                        </a:cxn>
                        <a:cxn ang="0">
                          <a:pos x="612" y="0"/>
                        </a:cxn>
                        <a:cxn ang="0">
                          <a:pos x="612" y="0"/>
                        </a:cxn>
                        <a:cxn ang="0">
                          <a:pos x="612" y="2"/>
                        </a:cxn>
                        <a:cxn ang="0">
                          <a:pos x="2" y="4"/>
                        </a:cxn>
                        <a:cxn ang="0">
                          <a:pos x="2" y="104"/>
                        </a:cxn>
                        <a:cxn ang="0">
                          <a:pos x="4" y="104"/>
                        </a:cxn>
                        <a:cxn ang="0">
                          <a:pos x="0" y="352"/>
                        </a:cxn>
                        <a:cxn ang="0">
                          <a:pos x="474" y="350"/>
                        </a:cxn>
                        <a:cxn ang="0">
                          <a:pos x="642" y="404"/>
                        </a:cxn>
                        <a:cxn ang="0">
                          <a:pos x="642" y="406"/>
                        </a:cxn>
                        <a:cxn ang="0">
                          <a:pos x="642" y="406"/>
                        </a:cxn>
                        <a:cxn ang="0">
                          <a:pos x="636" y="390"/>
                        </a:cxn>
                      </a:cxnLst>
                      <a:rect l="0" t="0" r="r" b="b"/>
                      <a:pathLst>
                        <a:path w="642" h="406">
                          <a:moveTo>
                            <a:pt x="636" y="390"/>
                          </a:moveTo>
                          <a:lnTo>
                            <a:pt x="632" y="252"/>
                          </a:lnTo>
                          <a:lnTo>
                            <a:pt x="632" y="252"/>
                          </a:lnTo>
                          <a:lnTo>
                            <a:pt x="632" y="250"/>
                          </a:lnTo>
                          <a:lnTo>
                            <a:pt x="626" y="64"/>
                          </a:lnTo>
                          <a:lnTo>
                            <a:pt x="596" y="26"/>
                          </a:lnTo>
                          <a:lnTo>
                            <a:pt x="612" y="0"/>
                          </a:lnTo>
                          <a:lnTo>
                            <a:pt x="612" y="0"/>
                          </a:lnTo>
                          <a:lnTo>
                            <a:pt x="612" y="2"/>
                          </a:lnTo>
                          <a:lnTo>
                            <a:pt x="2" y="4"/>
                          </a:lnTo>
                          <a:lnTo>
                            <a:pt x="2" y="104"/>
                          </a:lnTo>
                          <a:lnTo>
                            <a:pt x="4" y="104"/>
                          </a:lnTo>
                          <a:lnTo>
                            <a:pt x="0" y="352"/>
                          </a:lnTo>
                          <a:lnTo>
                            <a:pt x="474" y="350"/>
                          </a:lnTo>
                          <a:lnTo>
                            <a:pt x="642" y="404"/>
                          </a:lnTo>
                          <a:lnTo>
                            <a:pt x="642" y="406"/>
                          </a:lnTo>
                          <a:lnTo>
                            <a:pt x="642" y="406"/>
                          </a:lnTo>
                          <a:lnTo>
                            <a:pt x="636" y="39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12" name="Freeform 2997">
                      <a:extLst>
                        <a:ext uri="{FF2B5EF4-FFF2-40B4-BE49-F238E27FC236}">
                          <a16:creationId xmlns="" xmlns:a16="http://schemas.microsoft.com/office/drawing/2014/main" id="{5CA5D948-E134-48F9-BACD-68AAE38650F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112" y="1457"/>
                      <a:ext cx="524" cy="418"/>
                    </a:xfrm>
                    <a:custGeom>
                      <a:avLst/>
                      <a:gdLst/>
                      <a:ahLst/>
                      <a:cxnLst>
                        <a:cxn ang="0">
                          <a:pos x="524" y="202"/>
                        </a:cxn>
                        <a:cxn ang="0">
                          <a:pos x="516" y="146"/>
                        </a:cxn>
                        <a:cxn ang="0">
                          <a:pos x="444" y="76"/>
                        </a:cxn>
                        <a:cxn ang="0">
                          <a:pos x="428" y="2"/>
                        </a:cxn>
                        <a:cxn ang="0">
                          <a:pos x="428" y="0"/>
                        </a:cxn>
                        <a:cxn ang="0">
                          <a:pos x="416" y="0"/>
                        </a:cxn>
                        <a:cxn ang="0">
                          <a:pos x="426" y="0"/>
                        </a:cxn>
                        <a:cxn ang="0">
                          <a:pos x="428" y="6"/>
                        </a:cxn>
                        <a:cxn ang="0">
                          <a:pos x="0" y="24"/>
                        </a:cxn>
                        <a:cxn ang="0">
                          <a:pos x="4" y="160"/>
                        </a:cxn>
                        <a:cxn ang="0">
                          <a:pos x="98" y="418"/>
                        </a:cxn>
                        <a:cxn ang="0">
                          <a:pos x="444" y="408"/>
                        </a:cxn>
                        <a:cxn ang="0">
                          <a:pos x="444" y="378"/>
                        </a:cxn>
                        <a:cxn ang="0">
                          <a:pos x="484" y="308"/>
                        </a:cxn>
                        <a:cxn ang="0">
                          <a:pos x="464" y="268"/>
                        </a:cxn>
                        <a:cxn ang="0">
                          <a:pos x="524" y="202"/>
                        </a:cxn>
                      </a:cxnLst>
                      <a:rect l="0" t="0" r="r" b="b"/>
                      <a:pathLst>
                        <a:path w="524" h="418">
                          <a:moveTo>
                            <a:pt x="524" y="202"/>
                          </a:moveTo>
                          <a:lnTo>
                            <a:pt x="516" y="146"/>
                          </a:lnTo>
                          <a:lnTo>
                            <a:pt x="444" y="76"/>
                          </a:lnTo>
                          <a:lnTo>
                            <a:pt x="428" y="2"/>
                          </a:lnTo>
                          <a:lnTo>
                            <a:pt x="428" y="0"/>
                          </a:lnTo>
                          <a:lnTo>
                            <a:pt x="416" y="0"/>
                          </a:lnTo>
                          <a:lnTo>
                            <a:pt x="426" y="0"/>
                          </a:lnTo>
                          <a:lnTo>
                            <a:pt x="428" y="6"/>
                          </a:lnTo>
                          <a:lnTo>
                            <a:pt x="0" y="24"/>
                          </a:lnTo>
                          <a:lnTo>
                            <a:pt x="4" y="160"/>
                          </a:lnTo>
                          <a:lnTo>
                            <a:pt x="98" y="418"/>
                          </a:lnTo>
                          <a:lnTo>
                            <a:pt x="444" y="408"/>
                          </a:lnTo>
                          <a:lnTo>
                            <a:pt x="444" y="378"/>
                          </a:lnTo>
                          <a:lnTo>
                            <a:pt x="484" y="308"/>
                          </a:lnTo>
                          <a:lnTo>
                            <a:pt x="464" y="268"/>
                          </a:lnTo>
                          <a:lnTo>
                            <a:pt x="524" y="20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13" name="Freeform 2998">
                      <a:extLst>
                        <a:ext uri="{FF2B5EF4-FFF2-40B4-BE49-F238E27FC236}">
                          <a16:creationId xmlns="" xmlns:a16="http://schemas.microsoft.com/office/drawing/2014/main" id="{D8583480-4A50-45C1-B3D9-2ADA9CD14D5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016" y="835"/>
                      <a:ext cx="586" cy="638"/>
                    </a:xfrm>
                    <a:custGeom>
                      <a:avLst/>
                      <a:gdLst/>
                      <a:ahLst/>
                      <a:cxnLst>
                        <a:cxn ang="0">
                          <a:pos x="514" y="566"/>
                        </a:cxn>
                        <a:cxn ang="0">
                          <a:pos x="376" y="482"/>
                        </a:cxn>
                        <a:cxn ang="0">
                          <a:pos x="346" y="344"/>
                        </a:cxn>
                        <a:cxn ang="0">
                          <a:pos x="386" y="302"/>
                        </a:cxn>
                        <a:cxn ang="0">
                          <a:pos x="424" y="214"/>
                        </a:cxn>
                        <a:cxn ang="0">
                          <a:pos x="418" y="216"/>
                        </a:cxn>
                        <a:cxn ang="0">
                          <a:pos x="506" y="108"/>
                        </a:cxn>
                        <a:cxn ang="0">
                          <a:pos x="586" y="54"/>
                        </a:cxn>
                        <a:cxn ang="0">
                          <a:pos x="406" y="54"/>
                        </a:cxn>
                        <a:cxn ang="0">
                          <a:pos x="158" y="0"/>
                        </a:cxn>
                        <a:cxn ang="0">
                          <a:pos x="0" y="8"/>
                        </a:cxn>
                        <a:cxn ang="0">
                          <a:pos x="0" y="12"/>
                        </a:cxn>
                        <a:cxn ang="0">
                          <a:pos x="4" y="14"/>
                        </a:cxn>
                        <a:cxn ang="0">
                          <a:pos x="78" y="390"/>
                        </a:cxn>
                        <a:cxn ang="0">
                          <a:pos x="60" y="422"/>
                        </a:cxn>
                        <a:cxn ang="0">
                          <a:pos x="90" y="460"/>
                        </a:cxn>
                        <a:cxn ang="0">
                          <a:pos x="96" y="638"/>
                        </a:cxn>
                        <a:cxn ang="0">
                          <a:pos x="512" y="622"/>
                        </a:cxn>
                        <a:cxn ang="0">
                          <a:pos x="524" y="622"/>
                        </a:cxn>
                        <a:cxn ang="0">
                          <a:pos x="514" y="566"/>
                        </a:cxn>
                      </a:cxnLst>
                      <a:rect l="0" t="0" r="r" b="b"/>
                      <a:pathLst>
                        <a:path w="586" h="638">
                          <a:moveTo>
                            <a:pt x="514" y="566"/>
                          </a:moveTo>
                          <a:lnTo>
                            <a:pt x="376" y="482"/>
                          </a:lnTo>
                          <a:lnTo>
                            <a:pt x="346" y="344"/>
                          </a:lnTo>
                          <a:lnTo>
                            <a:pt x="386" y="302"/>
                          </a:lnTo>
                          <a:lnTo>
                            <a:pt x="424" y="214"/>
                          </a:lnTo>
                          <a:lnTo>
                            <a:pt x="418" y="216"/>
                          </a:lnTo>
                          <a:lnTo>
                            <a:pt x="506" y="108"/>
                          </a:lnTo>
                          <a:lnTo>
                            <a:pt x="586" y="54"/>
                          </a:lnTo>
                          <a:lnTo>
                            <a:pt x="406" y="54"/>
                          </a:lnTo>
                          <a:lnTo>
                            <a:pt x="158" y="0"/>
                          </a:lnTo>
                          <a:lnTo>
                            <a:pt x="0" y="8"/>
                          </a:lnTo>
                          <a:lnTo>
                            <a:pt x="0" y="12"/>
                          </a:lnTo>
                          <a:lnTo>
                            <a:pt x="4" y="14"/>
                          </a:lnTo>
                          <a:lnTo>
                            <a:pt x="78" y="390"/>
                          </a:lnTo>
                          <a:lnTo>
                            <a:pt x="60" y="422"/>
                          </a:lnTo>
                          <a:lnTo>
                            <a:pt x="90" y="460"/>
                          </a:lnTo>
                          <a:lnTo>
                            <a:pt x="96" y="638"/>
                          </a:lnTo>
                          <a:lnTo>
                            <a:pt x="512" y="622"/>
                          </a:lnTo>
                          <a:lnTo>
                            <a:pt x="524" y="622"/>
                          </a:lnTo>
                          <a:lnTo>
                            <a:pt x="514" y="56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14" name="Freeform 2999">
                      <a:extLst>
                        <a:ext uri="{FF2B5EF4-FFF2-40B4-BE49-F238E27FC236}">
                          <a16:creationId xmlns="" xmlns:a16="http://schemas.microsoft.com/office/drawing/2014/main" id="{03026D31-B617-43AA-A7F3-DB45C0CFBC6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86" y="2005"/>
                      <a:ext cx="82" cy="138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84"/>
                        </a:cxn>
                        <a:cxn ang="0">
                          <a:pos x="4" y="0"/>
                        </a:cxn>
                        <a:cxn ang="0">
                          <a:pos x="0" y="84"/>
                        </a:cxn>
                        <a:cxn ang="0">
                          <a:pos x="82" y="138"/>
                        </a:cxn>
                        <a:cxn ang="0">
                          <a:pos x="4" y="84"/>
                        </a:cxn>
                      </a:cxnLst>
                      <a:rect l="0" t="0" r="r" b="b"/>
                      <a:pathLst>
                        <a:path w="82" h="138">
                          <a:moveTo>
                            <a:pt x="4" y="84"/>
                          </a:moveTo>
                          <a:lnTo>
                            <a:pt x="4" y="0"/>
                          </a:lnTo>
                          <a:lnTo>
                            <a:pt x="0" y="84"/>
                          </a:lnTo>
                          <a:lnTo>
                            <a:pt x="82" y="138"/>
                          </a:lnTo>
                          <a:lnTo>
                            <a:pt x="4" y="8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15" name="Freeform 3000">
                      <a:extLst>
                        <a:ext uri="{FF2B5EF4-FFF2-40B4-BE49-F238E27FC236}">
                          <a16:creationId xmlns="" xmlns:a16="http://schemas.microsoft.com/office/drawing/2014/main" id="{CFB58FCA-4369-4617-AC28-5703BD04B96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86" y="2083"/>
                      <a:ext cx="234" cy="146"/>
                    </a:xfrm>
                    <a:custGeom>
                      <a:avLst/>
                      <a:gdLst/>
                      <a:ahLst/>
                      <a:cxnLst>
                        <a:cxn ang="0">
                          <a:pos x="110" y="146"/>
                        </a:cxn>
                        <a:cxn ang="0">
                          <a:pos x="132" y="102"/>
                        </a:cxn>
                        <a:cxn ang="0">
                          <a:pos x="182" y="128"/>
                        </a:cxn>
                        <a:cxn ang="0">
                          <a:pos x="224" y="72"/>
                        </a:cxn>
                        <a:cxn ang="0">
                          <a:pos x="234" y="0"/>
                        </a:cxn>
                        <a:cxn ang="0">
                          <a:pos x="222" y="72"/>
                        </a:cxn>
                        <a:cxn ang="0">
                          <a:pos x="182" y="124"/>
                        </a:cxn>
                        <a:cxn ang="0">
                          <a:pos x="132" y="96"/>
                        </a:cxn>
                        <a:cxn ang="0">
                          <a:pos x="110" y="138"/>
                        </a:cxn>
                        <a:cxn ang="0">
                          <a:pos x="82" y="60"/>
                        </a:cxn>
                        <a:cxn ang="0">
                          <a:pos x="0" y="6"/>
                        </a:cxn>
                        <a:cxn ang="0">
                          <a:pos x="80" y="64"/>
                        </a:cxn>
                        <a:cxn ang="0">
                          <a:pos x="110" y="146"/>
                        </a:cxn>
                      </a:cxnLst>
                      <a:rect l="0" t="0" r="r" b="b"/>
                      <a:pathLst>
                        <a:path w="234" h="146">
                          <a:moveTo>
                            <a:pt x="110" y="146"/>
                          </a:moveTo>
                          <a:lnTo>
                            <a:pt x="132" y="102"/>
                          </a:lnTo>
                          <a:lnTo>
                            <a:pt x="182" y="128"/>
                          </a:lnTo>
                          <a:lnTo>
                            <a:pt x="224" y="72"/>
                          </a:lnTo>
                          <a:lnTo>
                            <a:pt x="234" y="0"/>
                          </a:lnTo>
                          <a:lnTo>
                            <a:pt x="222" y="72"/>
                          </a:lnTo>
                          <a:lnTo>
                            <a:pt x="182" y="124"/>
                          </a:lnTo>
                          <a:lnTo>
                            <a:pt x="132" y="96"/>
                          </a:lnTo>
                          <a:lnTo>
                            <a:pt x="110" y="138"/>
                          </a:lnTo>
                          <a:lnTo>
                            <a:pt x="82" y="60"/>
                          </a:lnTo>
                          <a:lnTo>
                            <a:pt x="0" y="6"/>
                          </a:lnTo>
                          <a:lnTo>
                            <a:pt x="80" y="64"/>
                          </a:lnTo>
                          <a:lnTo>
                            <a:pt x="110" y="14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16" name="Freeform 3001">
                      <a:extLst>
                        <a:ext uri="{FF2B5EF4-FFF2-40B4-BE49-F238E27FC236}">
                          <a16:creationId xmlns="" xmlns:a16="http://schemas.microsoft.com/office/drawing/2014/main" id="{FF1E0F1D-91B9-4E91-94CB-DAEBA4348EA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08" y="1991"/>
                      <a:ext cx="28" cy="16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4"/>
                        </a:cxn>
                        <a:cxn ang="0">
                          <a:pos x="12" y="92"/>
                        </a:cxn>
                        <a:cxn ang="0">
                          <a:pos x="14" y="82"/>
                        </a:cxn>
                        <a:cxn ang="0">
                          <a:pos x="16" y="72"/>
                        </a:cxn>
                        <a:cxn ang="0">
                          <a:pos x="28" y="0"/>
                        </a:cxn>
                        <a:cxn ang="0">
                          <a:pos x="8" y="82"/>
                        </a:cxn>
                        <a:cxn ang="0">
                          <a:pos x="0" y="164"/>
                        </a:cxn>
                      </a:cxnLst>
                      <a:rect l="0" t="0" r="r" b="b"/>
                      <a:pathLst>
                        <a:path w="28" h="164">
                          <a:moveTo>
                            <a:pt x="0" y="164"/>
                          </a:moveTo>
                          <a:lnTo>
                            <a:pt x="12" y="92"/>
                          </a:lnTo>
                          <a:lnTo>
                            <a:pt x="14" y="82"/>
                          </a:lnTo>
                          <a:lnTo>
                            <a:pt x="16" y="72"/>
                          </a:lnTo>
                          <a:lnTo>
                            <a:pt x="28" y="0"/>
                          </a:lnTo>
                          <a:lnTo>
                            <a:pt x="8" y="82"/>
                          </a:lnTo>
                          <a:lnTo>
                            <a:pt x="0" y="16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17" name="Freeform 3003">
                      <a:extLst>
                        <a:ext uri="{FF2B5EF4-FFF2-40B4-BE49-F238E27FC236}">
                          <a16:creationId xmlns="" xmlns:a16="http://schemas.microsoft.com/office/drawing/2014/main" id="{9FE75EFD-EA32-47AC-9EBF-5CBE1C48AB0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20" y="2063"/>
                      <a:ext cx="4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0"/>
                        </a:cxn>
                        <a:cxn ang="0">
                          <a:pos x="4" y="0"/>
                        </a:cxn>
                        <a:cxn ang="0">
                          <a:pos x="2" y="10"/>
                        </a:cxn>
                        <a:cxn ang="0">
                          <a:pos x="0" y="20"/>
                        </a:cxn>
                      </a:cxnLst>
                      <a:rect l="0" t="0" r="r" b="b"/>
                      <a:pathLst>
                        <a:path w="4" h="20">
                          <a:moveTo>
                            <a:pt x="0" y="20"/>
                          </a:moveTo>
                          <a:lnTo>
                            <a:pt x="4" y="0"/>
                          </a:lnTo>
                          <a:lnTo>
                            <a:pt x="2" y="10"/>
                          </a:lnTo>
                          <a:lnTo>
                            <a:pt x="0" y="2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18" name="Freeform 3004">
                      <a:extLst>
                        <a:ext uri="{FF2B5EF4-FFF2-40B4-BE49-F238E27FC236}">
                          <a16:creationId xmlns="" xmlns:a16="http://schemas.microsoft.com/office/drawing/2014/main" id="{42687EBD-6F9C-447F-99AE-77F951AF475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68" y="2043"/>
                      <a:ext cx="104" cy="60"/>
                    </a:xfrm>
                    <a:custGeom>
                      <a:avLst/>
                      <a:gdLst/>
                      <a:ahLst/>
                      <a:cxnLst>
                        <a:cxn ang="0">
                          <a:pos x="24" y="54"/>
                        </a:cxn>
                        <a:cxn ang="0">
                          <a:pos x="0" y="40"/>
                        </a:cxn>
                        <a:cxn ang="0">
                          <a:pos x="24" y="60"/>
                        </a:cxn>
                        <a:cxn ang="0">
                          <a:pos x="104" y="0"/>
                        </a:cxn>
                        <a:cxn ang="0">
                          <a:pos x="24" y="54"/>
                        </a:cxn>
                      </a:cxnLst>
                      <a:rect l="0" t="0" r="r" b="b"/>
                      <a:pathLst>
                        <a:path w="104" h="60">
                          <a:moveTo>
                            <a:pt x="24" y="54"/>
                          </a:moveTo>
                          <a:lnTo>
                            <a:pt x="0" y="40"/>
                          </a:lnTo>
                          <a:lnTo>
                            <a:pt x="24" y="60"/>
                          </a:lnTo>
                          <a:lnTo>
                            <a:pt x="104" y="0"/>
                          </a:lnTo>
                          <a:lnTo>
                            <a:pt x="24" y="5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19" name="Freeform 3005">
                      <a:extLst>
                        <a:ext uri="{FF2B5EF4-FFF2-40B4-BE49-F238E27FC236}">
                          <a16:creationId xmlns="" xmlns:a16="http://schemas.microsoft.com/office/drawing/2014/main" id="{E322A00F-35BA-4DC1-A1D0-3A6B9B04575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100" y="1909"/>
                      <a:ext cx="88" cy="1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48"/>
                        </a:cxn>
                        <a:cxn ang="0">
                          <a:pos x="52" y="42"/>
                        </a:cxn>
                        <a:cxn ang="0">
                          <a:pos x="88" y="0"/>
                        </a:cxn>
                        <a:cxn ang="0">
                          <a:pos x="50" y="40"/>
                        </a:cxn>
                        <a:cxn ang="0">
                          <a:pos x="0" y="148"/>
                        </a:cxn>
                      </a:cxnLst>
                      <a:rect l="0" t="0" r="r" b="b"/>
                      <a:pathLst>
                        <a:path w="88" h="148">
                          <a:moveTo>
                            <a:pt x="0" y="148"/>
                          </a:moveTo>
                          <a:lnTo>
                            <a:pt x="52" y="42"/>
                          </a:lnTo>
                          <a:lnTo>
                            <a:pt x="88" y="0"/>
                          </a:lnTo>
                          <a:lnTo>
                            <a:pt x="50" y="40"/>
                          </a:lnTo>
                          <a:lnTo>
                            <a:pt x="0" y="14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20" name="Freeform 3006">
                      <a:extLst>
                        <a:ext uri="{FF2B5EF4-FFF2-40B4-BE49-F238E27FC236}">
                          <a16:creationId xmlns="" xmlns:a16="http://schemas.microsoft.com/office/drawing/2014/main" id="{EA270F8D-6489-426A-B6C8-CCF920BEDF1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14" y="2083"/>
                      <a:ext cx="78" cy="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4"/>
                        </a:cxn>
                        <a:cxn ang="0">
                          <a:pos x="0" y="48"/>
                        </a:cxn>
                        <a:cxn ang="0">
                          <a:pos x="54" y="4"/>
                        </a:cxn>
                        <a:cxn ang="0">
                          <a:pos x="78" y="20"/>
                        </a:cxn>
                        <a:cxn ang="0">
                          <a:pos x="54" y="0"/>
                        </a:cxn>
                        <a:cxn ang="0">
                          <a:pos x="0" y="44"/>
                        </a:cxn>
                      </a:cxnLst>
                      <a:rect l="0" t="0" r="r" b="b"/>
                      <a:pathLst>
                        <a:path w="78" h="48">
                          <a:moveTo>
                            <a:pt x="0" y="44"/>
                          </a:moveTo>
                          <a:lnTo>
                            <a:pt x="0" y="48"/>
                          </a:lnTo>
                          <a:lnTo>
                            <a:pt x="54" y="4"/>
                          </a:lnTo>
                          <a:lnTo>
                            <a:pt x="78" y="20"/>
                          </a:lnTo>
                          <a:lnTo>
                            <a:pt x="54" y="0"/>
                          </a:lnTo>
                          <a:lnTo>
                            <a:pt x="0" y="4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21" name="Freeform 3007">
                      <a:extLst>
                        <a:ext uri="{FF2B5EF4-FFF2-40B4-BE49-F238E27FC236}">
                          <a16:creationId xmlns="" xmlns:a16="http://schemas.microsoft.com/office/drawing/2014/main" id="{76E28EF1-72F3-424E-A0AE-70E4F8820A4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92" y="1951"/>
                      <a:ext cx="160" cy="152"/>
                    </a:xfrm>
                    <a:custGeom>
                      <a:avLst/>
                      <a:gdLst/>
                      <a:ahLst/>
                      <a:cxnLst>
                        <a:cxn ang="0">
                          <a:pos x="80" y="92"/>
                        </a:cxn>
                        <a:cxn ang="0">
                          <a:pos x="0" y="152"/>
                        </a:cxn>
                        <a:cxn ang="0">
                          <a:pos x="80" y="96"/>
                        </a:cxn>
                        <a:cxn ang="0">
                          <a:pos x="110" y="110"/>
                        </a:cxn>
                        <a:cxn ang="0">
                          <a:pos x="160" y="0"/>
                        </a:cxn>
                        <a:cxn ang="0">
                          <a:pos x="108" y="106"/>
                        </a:cxn>
                        <a:cxn ang="0">
                          <a:pos x="80" y="92"/>
                        </a:cxn>
                      </a:cxnLst>
                      <a:rect l="0" t="0" r="r" b="b"/>
                      <a:pathLst>
                        <a:path w="160" h="152">
                          <a:moveTo>
                            <a:pt x="80" y="92"/>
                          </a:moveTo>
                          <a:lnTo>
                            <a:pt x="0" y="152"/>
                          </a:lnTo>
                          <a:lnTo>
                            <a:pt x="80" y="96"/>
                          </a:lnTo>
                          <a:lnTo>
                            <a:pt x="110" y="110"/>
                          </a:lnTo>
                          <a:lnTo>
                            <a:pt x="160" y="0"/>
                          </a:lnTo>
                          <a:lnTo>
                            <a:pt x="108" y="106"/>
                          </a:lnTo>
                          <a:lnTo>
                            <a:pt x="80" y="9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22" name="Freeform 3008">
                      <a:extLst>
                        <a:ext uri="{FF2B5EF4-FFF2-40B4-BE49-F238E27FC236}">
                          <a16:creationId xmlns="" xmlns:a16="http://schemas.microsoft.com/office/drawing/2014/main" id="{7E054D3B-15E2-420C-876E-97FC658FDBF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184" y="1895"/>
                      <a:ext cx="4" cy="1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4" y="14"/>
                        </a:cxn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4" h="14">
                          <a:moveTo>
                            <a:pt x="0" y="2"/>
                          </a:moveTo>
                          <a:lnTo>
                            <a:pt x="4" y="14"/>
                          </a:lnTo>
                          <a:lnTo>
                            <a:pt x="0" y="0"/>
                          </a:lnTo>
                          <a:lnTo>
                            <a:pt x="0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23" name="Freeform 3010">
                      <a:extLst>
                        <a:ext uri="{FF2B5EF4-FFF2-40B4-BE49-F238E27FC236}">
                          <a16:creationId xmlns="" xmlns:a16="http://schemas.microsoft.com/office/drawing/2014/main" id="{A305BDBC-0CA7-434B-BFC2-B39D0A699B5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00" y="1599"/>
                      <a:ext cx="288" cy="524"/>
                    </a:xfrm>
                    <a:custGeom>
                      <a:avLst/>
                      <a:gdLst/>
                      <a:ahLst/>
                      <a:cxnLst>
                        <a:cxn ang="0">
                          <a:pos x="92" y="498"/>
                        </a:cxn>
                        <a:cxn ang="0">
                          <a:pos x="172" y="444"/>
                        </a:cxn>
                        <a:cxn ang="0">
                          <a:pos x="200" y="458"/>
                        </a:cxn>
                        <a:cxn ang="0">
                          <a:pos x="250" y="350"/>
                        </a:cxn>
                        <a:cxn ang="0">
                          <a:pos x="288" y="310"/>
                        </a:cxn>
                        <a:cxn ang="0">
                          <a:pos x="284" y="298"/>
                        </a:cxn>
                        <a:cxn ang="0">
                          <a:pos x="284" y="298"/>
                        </a:cxn>
                        <a:cxn ang="0">
                          <a:pos x="284" y="296"/>
                        </a:cxn>
                        <a:cxn ang="0">
                          <a:pos x="216" y="0"/>
                        </a:cxn>
                        <a:cxn ang="0">
                          <a:pos x="26" y="6"/>
                        </a:cxn>
                        <a:cxn ang="0">
                          <a:pos x="0" y="28"/>
                        </a:cxn>
                        <a:cxn ang="0">
                          <a:pos x="38" y="392"/>
                        </a:cxn>
                        <a:cxn ang="0">
                          <a:pos x="24" y="464"/>
                        </a:cxn>
                        <a:cxn ang="0">
                          <a:pos x="20" y="484"/>
                        </a:cxn>
                        <a:cxn ang="0">
                          <a:pos x="14" y="524"/>
                        </a:cxn>
                        <a:cxn ang="0">
                          <a:pos x="68" y="484"/>
                        </a:cxn>
                        <a:cxn ang="0">
                          <a:pos x="92" y="498"/>
                        </a:cxn>
                      </a:cxnLst>
                      <a:rect l="0" t="0" r="r" b="b"/>
                      <a:pathLst>
                        <a:path w="288" h="524">
                          <a:moveTo>
                            <a:pt x="92" y="498"/>
                          </a:moveTo>
                          <a:lnTo>
                            <a:pt x="172" y="444"/>
                          </a:lnTo>
                          <a:lnTo>
                            <a:pt x="200" y="458"/>
                          </a:lnTo>
                          <a:lnTo>
                            <a:pt x="250" y="350"/>
                          </a:lnTo>
                          <a:lnTo>
                            <a:pt x="288" y="310"/>
                          </a:lnTo>
                          <a:lnTo>
                            <a:pt x="284" y="298"/>
                          </a:lnTo>
                          <a:lnTo>
                            <a:pt x="284" y="298"/>
                          </a:lnTo>
                          <a:lnTo>
                            <a:pt x="284" y="296"/>
                          </a:lnTo>
                          <a:lnTo>
                            <a:pt x="216" y="0"/>
                          </a:lnTo>
                          <a:lnTo>
                            <a:pt x="26" y="6"/>
                          </a:lnTo>
                          <a:lnTo>
                            <a:pt x="0" y="28"/>
                          </a:lnTo>
                          <a:lnTo>
                            <a:pt x="38" y="392"/>
                          </a:lnTo>
                          <a:lnTo>
                            <a:pt x="24" y="464"/>
                          </a:lnTo>
                          <a:lnTo>
                            <a:pt x="20" y="484"/>
                          </a:lnTo>
                          <a:lnTo>
                            <a:pt x="14" y="524"/>
                          </a:lnTo>
                          <a:lnTo>
                            <a:pt x="68" y="484"/>
                          </a:lnTo>
                          <a:lnTo>
                            <a:pt x="92" y="49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24" name="Freeform 3011">
                      <a:extLst>
                        <a:ext uri="{FF2B5EF4-FFF2-40B4-BE49-F238E27FC236}">
                          <a16:creationId xmlns="" xmlns:a16="http://schemas.microsoft.com/office/drawing/2014/main" id="{3C64D17B-6684-4BD3-95B2-EF1EC778CC1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70" y="2457"/>
                      <a:ext cx="32" cy="35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32" y="350"/>
                        </a:cxn>
                        <a:cxn ang="0">
                          <a:pos x="8" y="68"/>
                        </a:cxn>
                        <a:cxn ang="0">
                          <a:pos x="2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32" h="350">
                          <a:moveTo>
                            <a:pt x="0" y="0"/>
                          </a:moveTo>
                          <a:lnTo>
                            <a:pt x="32" y="350"/>
                          </a:lnTo>
                          <a:lnTo>
                            <a:pt x="8" y="68"/>
                          </a:lnTo>
                          <a:lnTo>
                            <a:pt x="2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25" name="Freeform 3012">
                      <a:extLst>
                        <a:ext uri="{FF2B5EF4-FFF2-40B4-BE49-F238E27FC236}">
                          <a16:creationId xmlns="" xmlns:a16="http://schemas.microsoft.com/office/drawing/2014/main" id="{ADF37B32-CF7F-4CC0-8C7D-CCBCC6E049D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692" y="2455"/>
                      <a:ext cx="328" cy="586"/>
                    </a:xfrm>
                    <a:custGeom>
                      <a:avLst/>
                      <a:gdLst/>
                      <a:ahLst/>
                      <a:cxnLst>
                        <a:cxn ang="0">
                          <a:pos x="278" y="0"/>
                        </a:cxn>
                        <a:cxn ang="0">
                          <a:pos x="74" y="22"/>
                        </a:cxn>
                        <a:cxn ang="0">
                          <a:pos x="0" y="240"/>
                        </a:cxn>
                        <a:cxn ang="0">
                          <a:pos x="38" y="372"/>
                        </a:cxn>
                        <a:cxn ang="0">
                          <a:pos x="6" y="522"/>
                        </a:cxn>
                        <a:cxn ang="0">
                          <a:pos x="178" y="508"/>
                        </a:cxn>
                        <a:cxn ang="0">
                          <a:pos x="216" y="586"/>
                        </a:cxn>
                        <a:cxn ang="0">
                          <a:pos x="298" y="560"/>
                        </a:cxn>
                        <a:cxn ang="0">
                          <a:pos x="328" y="560"/>
                        </a:cxn>
                        <a:cxn ang="0">
                          <a:pos x="310" y="352"/>
                        </a:cxn>
                        <a:cxn ang="0">
                          <a:pos x="278" y="2"/>
                        </a:cxn>
                        <a:cxn ang="0">
                          <a:pos x="280" y="2"/>
                        </a:cxn>
                        <a:cxn ang="0">
                          <a:pos x="286" y="70"/>
                        </a:cxn>
                        <a:cxn ang="0">
                          <a:pos x="280" y="0"/>
                        </a:cxn>
                        <a:cxn ang="0">
                          <a:pos x="278" y="0"/>
                        </a:cxn>
                      </a:cxnLst>
                      <a:rect l="0" t="0" r="r" b="b"/>
                      <a:pathLst>
                        <a:path w="328" h="586">
                          <a:moveTo>
                            <a:pt x="278" y="0"/>
                          </a:moveTo>
                          <a:lnTo>
                            <a:pt x="74" y="22"/>
                          </a:lnTo>
                          <a:lnTo>
                            <a:pt x="0" y="240"/>
                          </a:lnTo>
                          <a:lnTo>
                            <a:pt x="38" y="372"/>
                          </a:lnTo>
                          <a:lnTo>
                            <a:pt x="6" y="522"/>
                          </a:lnTo>
                          <a:lnTo>
                            <a:pt x="178" y="508"/>
                          </a:lnTo>
                          <a:lnTo>
                            <a:pt x="216" y="586"/>
                          </a:lnTo>
                          <a:lnTo>
                            <a:pt x="298" y="560"/>
                          </a:lnTo>
                          <a:lnTo>
                            <a:pt x="328" y="560"/>
                          </a:lnTo>
                          <a:lnTo>
                            <a:pt x="310" y="352"/>
                          </a:lnTo>
                          <a:lnTo>
                            <a:pt x="278" y="2"/>
                          </a:lnTo>
                          <a:lnTo>
                            <a:pt x="280" y="2"/>
                          </a:lnTo>
                          <a:lnTo>
                            <a:pt x="286" y="70"/>
                          </a:lnTo>
                          <a:lnTo>
                            <a:pt x="280" y="0"/>
                          </a:lnTo>
                          <a:lnTo>
                            <a:pt x="278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26" name="Freeform 3013">
                      <a:extLst>
                        <a:ext uri="{FF2B5EF4-FFF2-40B4-BE49-F238E27FC236}">
                          <a16:creationId xmlns="" xmlns:a16="http://schemas.microsoft.com/office/drawing/2014/main" id="{115DA939-628A-43FA-B209-D8DAD11D438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002" y="2807"/>
                      <a:ext cx="20" cy="208"/>
                    </a:xfrm>
                    <a:custGeom>
                      <a:avLst/>
                      <a:gdLst/>
                      <a:ahLst/>
                      <a:cxnLst>
                        <a:cxn ang="0">
                          <a:pos x="20" y="208"/>
                        </a:cxn>
                        <a:cxn ang="0">
                          <a:pos x="0" y="0"/>
                        </a:cxn>
                        <a:cxn ang="0">
                          <a:pos x="18" y="208"/>
                        </a:cxn>
                        <a:cxn ang="0">
                          <a:pos x="20" y="208"/>
                        </a:cxn>
                      </a:cxnLst>
                      <a:rect l="0" t="0" r="r" b="b"/>
                      <a:pathLst>
                        <a:path w="20" h="208">
                          <a:moveTo>
                            <a:pt x="20" y="208"/>
                          </a:moveTo>
                          <a:lnTo>
                            <a:pt x="0" y="0"/>
                          </a:lnTo>
                          <a:lnTo>
                            <a:pt x="18" y="208"/>
                          </a:lnTo>
                          <a:lnTo>
                            <a:pt x="20" y="20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27" name="Freeform 3014">
                      <a:extLst>
                        <a:ext uri="{FF2B5EF4-FFF2-40B4-BE49-F238E27FC236}">
                          <a16:creationId xmlns="" xmlns:a16="http://schemas.microsoft.com/office/drawing/2014/main" id="{4C28D845-B3A8-4ED4-AEF0-FFE1260B2EF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72" y="2419"/>
                      <a:ext cx="368" cy="596"/>
                    </a:xfrm>
                    <a:custGeom>
                      <a:avLst/>
                      <a:gdLst/>
                      <a:ahLst/>
                      <a:cxnLst>
                        <a:cxn ang="0">
                          <a:pos x="368" y="466"/>
                        </a:cxn>
                        <a:cxn ang="0">
                          <a:pos x="350" y="330"/>
                        </a:cxn>
                        <a:cxn ang="0">
                          <a:pos x="226" y="0"/>
                        </a:cxn>
                        <a:cxn ang="0">
                          <a:pos x="0" y="36"/>
                        </a:cxn>
                        <a:cxn ang="0">
                          <a:pos x="6" y="106"/>
                        </a:cxn>
                        <a:cxn ang="0">
                          <a:pos x="52" y="596"/>
                        </a:cxn>
                        <a:cxn ang="0">
                          <a:pos x="96" y="596"/>
                        </a:cxn>
                        <a:cxn ang="0">
                          <a:pos x="134" y="580"/>
                        </a:cxn>
                        <a:cxn ang="0">
                          <a:pos x="90" y="490"/>
                        </a:cxn>
                        <a:cxn ang="0">
                          <a:pos x="368" y="466"/>
                        </a:cxn>
                      </a:cxnLst>
                      <a:rect l="0" t="0" r="r" b="b"/>
                      <a:pathLst>
                        <a:path w="368" h="596">
                          <a:moveTo>
                            <a:pt x="368" y="466"/>
                          </a:moveTo>
                          <a:lnTo>
                            <a:pt x="350" y="330"/>
                          </a:lnTo>
                          <a:lnTo>
                            <a:pt x="226" y="0"/>
                          </a:lnTo>
                          <a:lnTo>
                            <a:pt x="0" y="36"/>
                          </a:lnTo>
                          <a:lnTo>
                            <a:pt x="6" y="106"/>
                          </a:lnTo>
                          <a:lnTo>
                            <a:pt x="52" y="596"/>
                          </a:lnTo>
                          <a:lnTo>
                            <a:pt x="96" y="596"/>
                          </a:lnTo>
                          <a:lnTo>
                            <a:pt x="134" y="580"/>
                          </a:lnTo>
                          <a:lnTo>
                            <a:pt x="90" y="490"/>
                          </a:lnTo>
                          <a:lnTo>
                            <a:pt x="368" y="46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28" name="Freeform 3015">
                      <a:extLst>
                        <a:ext uri="{FF2B5EF4-FFF2-40B4-BE49-F238E27FC236}">
                          <a16:creationId xmlns="" xmlns:a16="http://schemas.microsoft.com/office/drawing/2014/main" id="{A88942A6-F945-4A66-AEB6-76BBCED2E2B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436" y="2409"/>
                      <a:ext cx="54" cy="3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6"/>
                        </a:cxn>
                        <a:cxn ang="0">
                          <a:pos x="52" y="4"/>
                        </a:cxn>
                        <a:cxn ang="0">
                          <a:pos x="52" y="38"/>
                        </a:cxn>
                        <a:cxn ang="0">
                          <a:pos x="54" y="0"/>
                        </a:cxn>
                        <a:cxn ang="0">
                          <a:pos x="0" y="6"/>
                        </a:cxn>
                      </a:cxnLst>
                      <a:rect l="0" t="0" r="r" b="b"/>
                      <a:pathLst>
                        <a:path w="54" h="38">
                          <a:moveTo>
                            <a:pt x="0" y="6"/>
                          </a:moveTo>
                          <a:lnTo>
                            <a:pt x="52" y="4"/>
                          </a:lnTo>
                          <a:lnTo>
                            <a:pt x="52" y="38"/>
                          </a:lnTo>
                          <a:lnTo>
                            <a:pt x="54" y="0"/>
                          </a:lnTo>
                          <a:lnTo>
                            <a:pt x="0" y="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29" name="Freeform 3016">
                      <a:extLst>
                        <a:ext uri="{FF2B5EF4-FFF2-40B4-BE49-F238E27FC236}">
                          <a16:creationId xmlns="" xmlns:a16="http://schemas.microsoft.com/office/drawing/2014/main" id="{F5430212-EC11-463F-8515-63E52E384B3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436" y="2373"/>
                      <a:ext cx="54" cy="42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40"/>
                        </a:cxn>
                        <a:cxn ang="0">
                          <a:pos x="22" y="0"/>
                        </a:cxn>
                        <a:cxn ang="0">
                          <a:pos x="0" y="42"/>
                        </a:cxn>
                        <a:cxn ang="0">
                          <a:pos x="54" y="36"/>
                        </a:cxn>
                        <a:cxn ang="0">
                          <a:pos x="6" y="40"/>
                        </a:cxn>
                      </a:cxnLst>
                      <a:rect l="0" t="0" r="r" b="b"/>
                      <a:pathLst>
                        <a:path w="54" h="42">
                          <a:moveTo>
                            <a:pt x="6" y="40"/>
                          </a:moveTo>
                          <a:lnTo>
                            <a:pt x="22" y="0"/>
                          </a:lnTo>
                          <a:lnTo>
                            <a:pt x="0" y="42"/>
                          </a:lnTo>
                          <a:lnTo>
                            <a:pt x="54" y="36"/>
                          </a:lnTo>
                          <a:lnTo>
                            <a:pt x="6" y="4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30" name="Freeform 3017">
                      <a:extLst>
                        <a:ext uri="{FF2B5EF4-FFF2-40B4-BE49-F238E27FC236}">
                          <a16:creationId xmlns="" xmlns:a16="http://schemas.microsoft.com/office/drawing/2014/main" id="{724369F5-87DC-4A3A-9906-1E9CAF3223B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488" y="2409"/>
                      <a:ext cx="264" cy="260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38"/>
                        </a:cxn>
                        <a:cxn ang="0">
                          <a:pos x="264" y="260"/>
                        </a:cxn>
                        <a:cxn ang="0">
                          <a:pos x="2" y="36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264" h="260">
                          <a:moveTo>
                            <a:pt x="2" y="0"/>
                          </a:moveTo>
                          <a:lnTo>
                            <a:pt x="0" y="38"/>
                          </a:lnTo>
                          <a:lnTo>
                            <a:pt x="264" y="260"/>
                          </a:lnTo>
                          <a:lnTo>
                            <a:pt x="2" y="36"/>
                          </a:ln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31" name="Freeform 3018">
                      <a:extLst>
                        <a:ext uri="{FF2B5EF4-FFF2-40B4-BE49-F238E27FC236}">
                          <a16:creationId xmlns="" xmlns:a16="http://schemas.microsoft.com/office/drawing/2014/main" id="{E6E2B00E-B4E0-4E72-9A22-E4DDD54F771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436" y="2359"/>
                      <a:ext cx="28" cy="56"/>
                    </a:xfrm>
                    <a:custGeom>
                      <a:avLst/>
                      <a:gdLst/>
                      <a:ahLst/>
                      <a:cxnLst>
                        <a:cxn ang="0">
                          <a:pos x="28" y="0"/>
                        </a:cxn>
                        <a:cxn ang="0">
                          <a:pos x="22" y="2"/>
                        </a:cxn>
                        <a:cxn ang="0">
                          <a:pos x="0" y="56"/>
                        </a:cxn>
                        <a:cxn ang="0">
                          <a:pos x="22" y="14"/>
                        </a:cxn>
                        <a:cxn ang="0">
                          <a:pos x="28" y="0"/>
                        </a:cxn>
                      </a:cxnLst>
                      <a:rect l="0" t="0" r="r" b="b"/>
                      <a:pathLst>
                        <a:path w="28" h="56">
                          <a:moveTo>
                            <a:pt x="28" y="0"/>
                          </a:moveTo>
                          <a:lnTo>
                            <a:pt x="22" y="2"/>
                          </a:lnTo>
                          <a:lnTo>
                            <a:pt x="0" y="56"/>
                          </a:lnTo>
                          <a:lnTo>
                            <a:pt x="22" y="14"/>
                          </a:lnTo>
                          <a:lnTo>
                            <a:pt x="28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32" name="Freeform 3019">
                      <a:extLst>
                        <a:ext uri="{FF2B5EF4-FFF2-40B4-BE49-F238E27FC236}">
                          <a16:creationId xmlns="" xmlns:a16="http://schemas.microsoft.com/office/drawing/2014/main" id="{EDC16DF7-C5A4-4163-A2E0-FB0338CBC54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442" y="2291"/>
                      <a:ext cx="438" cy="37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22"/>
                        </a:cxn>
                        <a:cxn ang="0">
                          <a:pos x="48" y="118"/>
                        </a:cxn>
                        <a:cxn ang="0">
                          <a:pos x="48" y="154"/>
                        </a:cxn>
                        <a:cxn ang="0">
                          <a:pos x="310" y="378"/>
                        </a:cxn>
                        <a:cxn ang="0">
                          <a:pos x="422" y="176"/>
                        </a:cxn>
                        <a:cxn ang="0">
                          <a:pos x="438" y="104"/>
                        </a:cxn>
                        <a:cxn ang="0">
                          <a:pos x="306" y="16"/>
                        </a:cxn>
                        <a:cxn ang="0">
                          <a:pos x="224" y="32"/>
                        </a:cxn>
                        <a:cxn ang="0">
                          <a:pos x="194" y="0"/>
                        </a:cxn>
                        <a:cxn ang="0">
                          <a:pos x="24" y="66"/>
                        </a:cxn>
                        <a:cxn ang="0">
                          <a:pos x="16" y="82"/>
                        </a:cxn>
                        <a:cxn ang="0">
                          <a:pos x="0" y="122"/>
                        </a:cxn>
                      </a:cxnLst>
                      <a:rect l="0" t="0" r="r" b="b"/>
                      <a:pathLst>
                        <a:path w="438" h="378">
                          <a:moveTo>
                            <a:pt x="0" y="122"/>
                          </a:moveTo>
                          <a:lnTo>
                            <a:pt x="48" y="118"/>
                          </a:lnTo>
                          <a:lnTo>
                            <a:pt x="48" y="154"/>
                          </a:lnTo>
                          <a:lnTo>
                            <a:pt x="310" y="378"/>
                          </a:lnTo>
                          <a:lnTo>
                            <a:pt x="422" y="176"/>
                          </a:lnTo>
                          <a:lnTo>
                            <a:pt x="438" y="104"/>
                          </a:lnTo>
                          <a:lnTo>
                            <a:pt x="306" y="16"/>
                          </a:lnTo>
                          <a:lnTo>
                            <a:pt x="224" y="32"/>
                          </a:lnTo>
                          <a:lnTo>
                            <a:pt x="194" y="0"/>
                          </a:lnTo>
                          <a:lnTo>
                            <a:pt x="24" y="66"/>
                          </a:lnTo>
                          <a:lnTo>
                            <a:pt x="16" y="82"/>
                          </a:lnTo>
                          <a:lnTo>
                            <a:pt x="0" y="12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33" name="Freeform 3020">
                      <a:extLst>
                        <a:ext uri="{FF2B5EF4-FFF2-40B4-BE49-F238E27FC236}">
                          <a16:creationId xmlns="" xmlns:a16="http://schemas.microsoft.com/office/drawing/2014/main" id="{1A6EC902-A89E-43D6-BAF4-4D8496A6B3E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346" y="2849"/>
                      <a:ext cx="320" cy="84"/>
                    </a:xfrm>
                    <a:custGeom>
                      <a:avLst/>
                      <a:gdLst/>
                      <a:ahLst/>
                      <a:cxnLst>
                        <a:cxn ang="0">
                          <a:pos x="278" y="42"/>
                        </a:cxn>
                        <a:cxn ang="0">
                          <a:pos x="320" y="56"/>
                        </a:cxn>
                        <a:cxn ang="0">
                          <a:pos x="314" y="0"/>
                        </a:cxn>
                        <a:cxn ang="0">
                          <a:pos x="314" y="48"/>
                        </a:cxn>
                        <a:cxn ang="0">
                          <a:pos x="280" y="36"/>
                        </a:cxn>
                        <a:cxn ang="0">
                          <a:pos x="18" y="78"/>
                        </a:cxn>
                        <a:cxn ang="0">
                          <a:pos x="0" y="54"/>
                        </a:cxn>
                        <a:cxn ang="0">
                          <a:pos x="18" y="84"/>
                        </a:cxn>
                        <a:cxn ang="0">
                          <a:pos x="278" y="42"/>
                        </a:cxn>
                      </a:cxnLst>
                      <a:rect l="0" t="0" r="r" b="b"/>
                      <a:pathLst>
                        <a:path w="320" h="84">
                          <a:moveTo>
                            <a:pt x="278" y="42"/>
                          </a:moveTo>
                          <a:lnTo>
                            <a:pt x="320" y="56"/>
                          </a:lnTo>
                          <a:lnTo>
                            <a:pt x="314" y="0"/>
                          </a:lnTo>
                          <a:lnTo>
                            <a:pt x="314" y="48"/>
                          </a:lnTo>
                          <a:lnTo>
                            <a:pt x="280" y="36"/>
                          </a:lnTo>
                          <a:lnTo>
                            <a:pt x="18" y="78"/>
                          </a:lnTo>
                          <a:lnTo>
                            <a:pt x="0" y="54"/>
                          </a:lnTo>
                          <a:lnTo>
                            <a:pt x="18" y="84"/>
                          </a:lnTo>
                          <a:lnTo>
                            <a:pt x="278" y="4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34" name="Freeform 3021">
                      <a:extLst>
                        <a:ext uri="{FF2B5EF4-FFF2-40B4-BE49-F238E27FC236}">
                          <a16:creationId xmlns="" xmlns:a16="http://schemas.microsoft.com/office/drawing/2014/main" id="{BE0D9B0D-21BE-417B-89AC-5D9E92A861F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660" y="2847"/>
                      <a:ext cx="70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70" y="4"/>
                        </a:cxn>
                        <a:cxn ang="0">
                          <a:pos x="70" y="0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70" h="4">
                          <a:moveTo>
                            <a:pt x="0" y="2"/>
                          </a:moveTo>
                          <a:lnTo>
                            <a:pt x="70" y="4"/>
                          </a:lnTo>
                          <a:lnTo>
                            <a:pt x="70" y="0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35" name="Freeform 3022">
                      <a:extLst>
                        <a:ext uri="{FF2B5EF4-FFF2-40B4-BE49-F238E27FC236}">
                          <a16:creationId xmlns="" xmlns:a16="http://schemas.microsoft.com/office/drawing/2014/main" id="{00974E18-8C7E-4106-8E90-52DD3BD0B81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660" y="2849"/>
                      <a:ext cx="70" cy="56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56"/>
                        </a:cxn>
                        <a:cxn ang="0">
                          <a:pos x="6" y="6"/>
                        </a:cxn>
                        <a:cxn ang="0">
                          <a:pos x="70" y="6"/>
                        </a:cxn>
                        <a:cxn ang="0">
                          <a:pos x="70" y="2"/>
                        </a:cxn>
                        <a:cxn ang="0">
                          <a:pos x="0" y="0"/>
                        </a:cxn>
                        <a:cxn ang="0">
                          <a:pos x="6" y="56"/>
                        </a:cxn>
                      </a:cxnLst>
                      <a:rect l="0" t="0" r="r" b="b"/>
                      <a:pathLst>
                        <a:path w="70" h="56">
                          <a:moveTo>
                            <a:pt x="6" y="56"/>
                          </a:moveTo>
                          <a:lnTo>
                            <a:pt x="6" y="6"/>
                          </a:lnTo>
                          <a:lnTo>
                            <a:pt x="70" y="6"/>
                          </a:lnTo>
                          <a:lnTo>
                            <a:pt x="70" y="2"/>
                          </a:lnTo>
                          <a:lnTo>
                            <a:pt x="0" y="0"/>
                          </a:lnTo>
                          <a:lnTo>
                            <a:pt x="6" y="5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36" name="Freeform 3023">
                      <a:extLst>
                        <a:ext uri="{FF2B5EF4-FFF2-40B4-BE49-F238E27FC236}">
                          <a16:creationId xmlns="" xmlns:a16="http://schemas.microsoft.com/office/drawing/2014/main" id="{61C9719C-B0E6-463F-82DC-6DA81DF16C5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340" y="2891"/>
                      <a:ext cx="24" cy="42"/>
                    </a:xfrm>
                    <a:custGeom>
                      <a:avLst/>
                      <a:gdLst/>
                      <a:ahLst/>
                      <a:cxnLst>
                        <a:cxn ang="0">
                          <a:pos x="24" y="42"/>
                        </a:cxn>
                        <a:cxn ang="0">
                          <a:pos x="6" y="12"/>
                        </a:cxn>
                        <a:cxn ang="0">
                          <a:pos x="0" y="0"/>
                        </a:cxn>
                        <a:cxn ang="0">
                          <a:pos x="2" y="12"/>
                        </a:cxn>
                        <a:cxn ang="0">
                          <a:pos x="24" y="42"/>
                        </a:cxn>
                      </a:cxnLst>
                      <a:rect l="0" t="0" r="r" b="b"/>
                      <a:pathLst>
                        <a:path w="24" h="42">
                          <a:moveTo>
                            <a:pt x="24" y="42"/>
                          </a:moveTo>
                          <a:lnTo>
                            <a:pt x="6" y="12"/>
                          </a:lnTo>
                          <a:lnTo>
                            <a:pt x="0" y="0"/>
                          </a:lnTo>
                          <a:lnTo>
                            <a:pt x="2" y="12"/>
                          </a:lnTo>
                          <a:lnTo>
                            <a:pt x="24" y="4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37" name="Freeform 3024">
                      <a:extLst>
                        <a:ext uri="{FF2B5EF4-FFF2-40B4-BE49-F238E27FC236}">
                          <a16:creationId xmlns="" xmlns:a16="http://schemas.microsoft.com/office/drawing/2014/main" id="{A6222551-276B-48BE-8F66-FBBE9F9B35A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066" y="2911"/>
                      <a:ext cx="4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44" y="86"/>
                        </a:cxn>
                        <a:cxn ang="0">
                          <a:pos x="44" y="86"/>
                        </a:cxn>
                        <a:cxn ang="0">
                          <a:pos x="0" y="0"/>
                        </a:cxn>
                        <a:cxn ang="0">
                          <a:pos x="44" y="86"/>
                        </a:cxn>
                      </a:cxnLst>
                      <a:rect l="0" t="0" r="r" b="b"/>
                      <a:pathLst>
                        <a:path w="44" h="86">
                          <a:moveTo>
                            <a:pt x="44" y="86"/>
                          </a:moveTo>
                          <a:lnTo>
                            <a:pt x="44" y="86"/>
                          </a:lnTo>
                          <a:lnTo>
                            <a:pt x="0" y="0"/>
                          </a:lnTo>
                          <a:lnTo>
                            <a:pt x="44" y="8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38" name="Freeform 3025">
                      <a:extLst>
                        <a:ext uri="{FF2B5EF4-FFF2-40B4-BE49-F238E27FC236}">
                          <a16:creationId xmlns="" xmlns:a16="http://schemas.microsoft.com/office/drawing/2014/main" id="{FC1C2AB3-E236-493C-A868-54C4CE739ED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204" y="2357"/>
                      <a:ext cx="546" cy="570"/>
                    </a:xfrm>
                    <a:custGeom>
                      <a:avLst/>
                      <a:gdLst/>
                      <a:ahLst/>
                      <a:cxnLst>
                        <a:cxn ang="0">
                          <a:pos x="422" y="528"/>
                        </a:cxn>
                        <a:cxn ang="0">
                          <a:pos x="456" y="540"/>
                        </a:cxn>
                        <a:cxn ang="0">
                          <a:pos x="456" y="492"/>
                        </a:cxn>
                        <a:cxn ang="0">
                          <a:pos x="526" y="490"/>
                        </a:cxn>
                        <a:cxn ang="0">
                          <a:pos x="526" y="494"/>
                        </a:cxn>
                        <a:cxn ang="0">
                          <a:pos x="526" y="494"/>
                        </a:cxn>
                        <a:cxn ang="0">
                          <a:pos x="512" y="378"/>
                        </a:cxn>
                        <a:cxn ang="0">
                          <a:pos x="546" y="314"/>
                        </a:cxn>
                        <a:cxn ang="0">
                          <a:pos x="284" y="90"/>
                        </a:cxn>
                        <a:cxn ang="0">
                          <a:pos x="284" y="56"/>
                        </a:cxn>
                        <a:cxn ang="0">
                          <a:pos x="232" y="58"/>
                        </a:cxn>
                        <a:cxn ang="0">
                          <a:pos x="254" y="4"/>
                        </a:cxn>
                        <a:cxn ang="0">
                          <a:pos x="260" y="2"/>
                        </a:cxn>
                        <a:cxn ang="0">
                          <a:pos x="254" y="16"/>
                        </a:cxn>
                        <a:cxn ang="0">
                          <a:pos x="262" y="0"/>
                        </a:cxn>
                        <a:cxn ang="0">
                          <a:pos x="182" y="30"/>
                        </a:cxn>
                        <a:cxn ang="0">
                          <a:pos x="0" y="60"/>
                        </a:cxn>
                        <a:cxn ang="0">
                          <a:pos x="120" y="390"/>
                        </a:cxn>
                        <a:cxn ang="0">
                          <a:pos x="142" y="546"/>
                        </a:cxn>
                        <a:cxn ang="0">
                          <a:pos x="160" y="570"/>
                        </a:cxn>
                        <a:cxn ang="0">
                          <a:pos x="422" y="528"/>
                        </a:cxn>
                      </a:cxnLst>
                      <a:rect l="0" t="0" r="r" b="b"/>
                      <a:pathLst>
                        <a:path w="546" h="570">
                          <a:moveTo>
                            <a:pt x="422" y="528"/>
                          </a:moveTo>
                          <a:lnTo>
                            <a:pt x="456" y="540"/>
                          </a:lnTo>
                          <a:lnTo>
                            <a:pt x="456" y="492"/>
                          </a:lnTo>
                          <a:lnTo>
                            <a:pt x="526" y="490"/>
                          </a:lnTo>
                          <a:lnTo>
                            <a:pt x="526" y="494"/>
                          </a:lnTo>
                          <a:lnTo>
                            <a:pt x="526" y="494"/>
                          </a:lnTo>
                          <a:lnTo>
                            <a:pt x="512" y="378"/>
                          </a:lnTo>
                          <a:lnTo>
                            <a:pt x="546" y="314"/>
                          </a:lnTo>
                          <a:lnTo>
                            <a:pt x="284" y="90"/>
                          </a:lnTo>
                          <a:lnTo>
                            <a:pt x="284" y="56"/>
                          </a:lnTo>
                          <a:lnTo>
                            <a:pt x="232" y="58"/>
                          </a:lnTo>
                          <a:lnTo>
                            <a:pt x="254" y="4"/>
                          </a:lnTo>
                          <a:lnTo>
                            <a:pt x="260" y="2"/>
                          </a:lnTo>
                          <a:lnTo>
                            <a:pt x="254" y="16"/>
                          </a:lnTo>
                          <a:lnTo>
                            <a:pt x="262" y="0"/>
                          </a:lnTo>
                          <a:lnTo>
                            <a:pt x="182" y="30"/>
                          </a:lnTo>
                          <a:lnTo>
                            <a:pt x="0" y="60"/>
                          </a:lnTo>
                          <a:lnTo>
                            <a:pt x="120" y="390"/>
                          </a:lnTo>
                          <a:lnTo>
                            <a:pt x="142" y="546"/>
                          </a:lnTo>
                          <a:lnTo>
                            <a:pt x="160" y="570"/>
                          </a:lnTo>
                          <a:lnTo>
                            <a:pt x="422" y="52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39" name="Freeform 3026">
                      <a:extLst>
                        <a:ext uri="{FF2B5EF4-FFF2-40B4-BE49-F238E27FC236}">
                          <a16:creationId xmlns="" xmlns:a16="http://schemas.microsoft.com/office/drawing/2014/main" id="{7CA2C4F6-76A5-4E9D-B6F0-5E7C2D7DA32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066" y="2851"/>
                      <a:ext cx="926" cy="666"/>
                    </a:xfrm>
                    <a:custGeom>
                      <a:avLst/>
                      <a:gdLst/>
                      <a:ahLst/>
                      <a:cxnLst>
                        <a:cxn ang="0">
                          <a:pos x="896" y="342"/>
                        </a:cxn>
                        <a:cxn ang="0">
                          <a:pos x="808" y="232"/>
                        </a:cxn>
                        <a:cxn ang="0">
                          <a:pos x="808" y="182"/>
                        </a:cxn>
                        <a:cxn ang="0">
                          <a:pos x="668" y="20"/>
                        </a:cxn>
                        <a:cxn ang="0">
                          <a:pos x="664" y="0"/>
                        </a:cxn>
                        <a:cxn ang="0">
                          <a:pos x="664" y="0"/>
                        </a:cxn>
                        <a:cxn ang="0">
                          <a:pos x="664" y="4"/>
                        </a:cxn>
                        <a:cxn ang="0">
                          <a:pos x="600" y="4"/>
                        </a:cxn>
                        <a:cxn ang="0">
                          <a:pos x="600" y="54"/>
                        </a:cxn>
                        <a:cxn ang="0">
                          <a:pos x="558" y="40"/>
                        </a:cxn>
                        <a:cxn ang="0">
                          <a:pos x="298" y="82"/>
                        </a:cxn>
                        <a:cxn ang="0">
                          <a:pos x="276" y="52"/>
                        </a:cxn>
                        <a:cxn ang="0">
                          <a:pos x="274" y="40"/>
                        </a:cxn>
                        <a:cxn ang="0">
                          <a:pos x="0" y="60"/>
                        </a:cxn>
                        <a:cxn ang="0">
                          <a:pos x="44" y="146"/>
                        </a:cxn>
                        <a:cxn ang="0">
                          <a:pos x="132" y="108"/>
                        </a:cxn>
                        <a:cxn ang="0">
                          <a:pos x="242" y="154"/>
                        </a:cxn>
                        <a:cxn ang="0">
                          <a:pos x="242" y="192"/>
                        </a:cxn>
                        <a:cxn ang="0">
                          <a:pos x="298" y="192"/>
                        </a:cxn>
                        <a:cxn ang="0">
                          <a:pos x="380" y="128"/>
                        </a:cxn>
                        <a:cxn ang="0">
                          <a:pos x="558" y="206"/>
                        </a:cxn>
                        <a:cxn ang="0">
                          <a:pos x="558" y="368"/>
                        </a:cxn>
                        <a:cxn ang="0">
                          <a:pos x="598" y="382"/>
                        </a:cxn>
                        <a:cxn ang="0">
                          <a:pos x="638" y="478"/>
                        </a:cxn>
                        <a:cxn ang="0">
                          <a:pos x="776" y="584"/>
                        </a:cxn>
                        <a:cxn ang="0">
                          <a:pos x="776" y="626"/>
                        </a:cxn>
                        <a:cxn ang="0">
                          <a:pos x="830" y="666"/>
                        </a:cxn>
                        <a:cxn ang="0">
                          <a:pos x="886" y="610"/>
                        </a:cxn>
                        <a:cxn ang="0">
                          <a:pos x="916" y="610"/>
                        </a:cxn>
                        <a:cxn ang="0">
                          <a:pos x="926" y="518"/>
                        </a:cxn>
                        <a:cxn ang="0">
                          <a:pos x="896" y="342"/>
                        </a:cxn>
                      </a:cxnLst>
                      <a:rect l="0" t="0" r="r" b="b"/>
                      <a:pathLst>
                        <a:path w="926" h="666">
                          <a:moveTo>
                            <a:pt x="896" y="342"/>
                          </a:moveTo>
                          <a:lnTo>
                            <a:pt x="808" y="232"/>
                          </a:lnTo>
                          <a:lnTo>
                            <a:pt x="808" y="182"/>
                          </a:lnTo>
                          <a:lnTo>
                            <a:pt x="668" y="20"/>
                          </a:lnTo>
                          <a:lnTo>
                            <a:pt x="664" y="0"/>
                          </a:lnTo>
                          <a:lnTo>
                            <a:pt x="664" y="0"/>
                          </a:lnTo>
                          <a:lnTo>
                            <a:pt x="664" y="4"/>
                          </a:lnTo>
                          <a:lnTo>
                            <a:pt x="600" y="4"/>
                          </a:lnTo>
                          <a:lnTo>
                            <a:pt x="600" y="54"/>
                          </a:lnTo>
                          <a:lnTo>
                            <a:pt x="558" y="40"/>
                          </a:lnTo>
                          <a:lnTo>
                            <a:pt x="298" y="82"/>
                          </a:lnTo>
                          <a:lnTo>
                            <a:pt x="276" y="52"/>
                          </a:lnTo>
                          <a:lnTo>
                            <a:pt x="274" y="40"/>
                          </a:lnTo>
                          <a:lnTo>
                            <a:pt x="0" y="60"/>
                          </a:lnTo>
                          <a:lnTo>
                            <a:pt x="44" y="146"/>
                          </a:lnTo>
                          <a:lnTo>
                            <a:pt x="132" y="108"/>
                          </a:lnTo>
                          <a:lnTo>
                            <a:pt x="242" y="154"/>
                          </a:lnTo>
                          <a:lnTo>
                            <a:pt x="242" y="192"/>
                          </a:lnTo>
                          <a:lnTo>
                            <a:pt x="298" y="192"/>
                          </a:lnTo>
                          <a:lnTo>
                            <a:pt x="380" y="128"/>
                          </a:lnTo>
                          <a:lnTo>
                            <a:pt x="558" y="206"/>
                          </a:lnTo>
                          <a:lnTo>
                            <a:pt x="558" y="368"/>
                          </a:lnTo>
                          <a:lnTo>
                            <a:pt x="598" y="382"/>
                          </a:lnTo>
                          <a:lnTo>
                            <a:pt x="638" y="478"/>
                          </a:lnTo>
                          <a:lnTo>
                            <a:pt x="776" y="584"/>
                          </a:lnTo>
                          <a:lnTo>
                            <a:pt x="776" y="626"/>
                          </a:lnTo>
                          <a:lnTo>
                            <a:pt x="830" y="666"/>
                          </a:lnTo>
                          <a:lnTo>
                            <a:pt x="886" y="610"/>
                          </a:lnTo>
                          <a:lnTo>
                            <a:pt x="916" y="610"/>
                          </a:lnTo>
                          <a:lnTo>
                            <a:pt x="926" y="518"/>
                          </a:lnTo>
                          <a:lnTo>
                            <a:pt x="896" y="342"/>
                          </a:lnTo>
                          <a:close/>
                        </a:path>
                      </a:pathLst>
                    </a:custGeom>
                    <a:solidFill>
                      <a:srgbClr val="86C606"/>
                    </a:solidFill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40" name="Freeform 3027">
                      <a:extLst>
                        <a:ext uri="{FF2B5EF4-FFF2-40B4-BE49-F238E27FC236}">
                          <a16:creationId xmlns="" xmlns:a16="http://schemas.microsoft.com/office/drawing/2014/main" id="{B6DDFBCF-8056-4BBC-B960-CC787B986B0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952" y="895"/>
                      <a:ext cx="102" cy="358"/>
                    </a:xfrm>
                    <a:custGeom>
                      <a:avLst/>
                      <a:gdLst/>
                      <a:ahLst/>
                      <a:cxnLst>
                        <a:cxn ang="0">
                          <a:pos x="40" y="132"/>
                        </a:cxn>
                        <a:cxn ang="0">
                          <a:pos x="2" y="0"/>
                        </a:cxn>
                        <a:cxn ang="0">
                          <a:pos x="0" y="0"/>
                        </a:cxn>
                        <a:cxn ang="0">
                          <a:pos x="38" y="132"/>
                        </a:cxn>
                        <a:cxn ang="0">
                          <a:pos x="102" y="358"/>
                        </a:cxn>
                        <a:cxn ang="0">
                          <a:pos x="80" y="276"/>
                        </a:cxn>
                        <a:cxn ang="0">
                          <a:pos x="40" y="132"/>
                        </a:cxn>
                      </a:cxnLst>
                      <a:rect l="0" t="0" r="r" b="b"/>
                      <a:pathLst>
                        <a:path w="102" h="358">
                          <a:moveTo>
                            <a:pt x="40" y="132"/>
                          </a:moveTo>
                          <a:lnTo>
                            <a:pt x="2" y="0"/>
                          </a:lnTo>
                          <a:lnTo>
                            <a:pt x="0" y="0"/>
                          </a:lnTo>
                          <a:lnTo>
                            <a:pt x="38" y="132"/>
                          </a:lnTo>
                          <a:lnTo>
                            <a:pt x="102" y="358"/>
                          </a:lnTo>
                          <a:lnTo>
                            <a:pt x="80" y="276"/>
                          </a:lnTo>
                          <a:lnTo>
                            <a:pt x="40" y="13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41" name="Freeform 3028">
                      <a:extLst>
                        <a:ext uri="{FF2B5EF4-FFF2-40B4-BE49-F238E27FC236}">
                          <a16:creationId xmlns="" xmlns:a16="http://schemas.microsoft.com/office/drawing/2014/main" id="{E44CC4B8-A78F-497B-947E-FCEA7E79D16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054" y="1253"/>
                      <a:ext cx="62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0" y="84"/>
                        </a:cxn>
                        <a:cxn ang="0">
                          <a:pos x="62" y="136"/>
                        </a:cxn>
                        <a:cxn ang="0">
                          <a:pos x="12" y="8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62" h="136">
                          <a:moveTo>
                            <a:pt x="0" y="0"/>
                          </a:moveTo>
                          <a:lnTo>
                            <a:pt x="10" y="84"/>
                          </a:lnTo>
                          <a:lnTo>
                            <a:pt x="62" y="136"/>
                          </a:lnTo>
                          <a:lnTo>
                            <a:pt x="12" y="8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42" name="Freeform 3029">
                      <a:extLst>
                        <a:ext uri="{FF2B5EF4-FFF2-40B4-BE49-F238E27FC236}">
                          <a16:creationId xmlns="" xmlns:a16="http://schemas.microsoft.com/office/drawing/2014/main" id="{386A875B-7213-4892-9D5F-AD17AED0F25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448" y="1469"/>
                      <a:ext cx="76" cy="202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0" y="6"/>
                        </a:cxn>
                        <a:cxn ang="0">
                          <a:pos x="6" y="24"/>
                        </a:cxn>
                        <a:cxn ang="0">
                          <a:pos x="74" y="202"/>
                        </a:cxn>
                        <a:cxn ang="0">
                          <a:pos x="76" y="200"/>
                        </a:cxn>
                        <a:cxn ang="0">
                          <a:pos x="2" y="0"/>
                        </a:cxn>
                      </a:cxnLst>
                      <a:rect l="0" t="0" r="r" b="b"/>
                      <a:pathLst>
                        <a:path w="76" h="202">
                          <a:moveTo>
                            <a:pt x="2" y="0"/>
                          </a:moveTo>
                          <a:lnTo>
                            <a:pt x="0" y="6"/>
                          </a:lnTo>
                          <a:lnTo>
                            <a:pt x="6" y="24"/>
                          </a:lnTo>
                          <a:lnTo>
                            <a:pt x="74" y="202"/>
                          </a:lnTo>
                          <a:lnTo>
                            <a:pt x="76" y="200"/>
                          </a:ln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43" name="Freeform 3030">
                      <a:extLst>
                        <a:ext uri="{FF2B5EF4-FFF2-40B4-BE49-F238E27FC236}">
                          <a16:creationId xmlns="" xmlns:a16="http://schemas.microsoft.com/office/drawing/2014/main" id="{24CFC14A-324D-483A-91D0-DE5D90E311A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414" y="1681"/>
                      <a:ext cx="392" cy="354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268"/>
                        </a:cxn>
                        <a:cxn ang="0">
                          <a:pos x="0" y="264"/>
                        </a:cxn>
                        <a:cxn ang="0">
                          <a:pos x="10" y="298"/>
                        </a:cxn>
                        <a:cxn ang="0">
                          <a:pos x="62" y="320"/>
                        </a:cxn>
                        <a:cxn ang="0">
                          <a:pos x="62" y="320"/>
                        </a:cxn>
                        <a:cxn ang="0">
                          <a:pos x="64" y="322"/>
                        </a:cxn>
                        <a:cxn ang="0">
                          <a:pos x="136" y="354"/>
                        </a:cxn>
                        <a:cxn ang="0">
                          <a:pos x="206" y="312"/>
                        </a:cxn>
                        <a:cxn ang="0">
                          <a:pos x="236" y="148"/>
                        </a:cxn>
                        <a:cxn ang="0">
                          <a:pos x="266" y="172"/>
                        </a:cxn>
                        <a:cxn ang="0">
                          <a:pos x="294" y="102"/>
                        </a:cxn>
                        <a:cxn ang="0">
                          <a:pos x="336" y="40"/>
                        </a:cxn>
                        <a:cxn ang="0">
                          <a:pos x="376" y="40"/>
                        </a:cxn>
                        <a:cxn ang="0">
                          <a:pos x="392" y="18"/>
                        </a:cxn>
                        <a:cxn ang="0">
                          <a:pos x="346" y="8"/>
                        </a:cxn>
                        <a:cxn ang="0">
                          <a:pos x="240" y="64"/>
                        </a:cxn>
                        <a:cxn ang="0">
                          <a:pos x="214" y="18"/>
                        </a:cxn>
                        <a:cxn ang="0">
                          <a:pos x="126" y="48"/>
                        </a:cxn>
                        <a:cxn ang="0">
                          <a:pos x="110" y="0"/>
                        </a:cxn>
                        <a:cxn ang="0">
                          <a:pos x="98" y="76"/>
                        </a:cxn>
                        <a:cxn ang="0">
                          <a:pos x="6" y="268"/>
                        </a:cxn>
                      </a:cxnLst>
                      <a:rect l="0" t="0" r="r" b="b"/>
                      <a:pathLst>
                        <a:path w="392" h="354">
                          <a:moveTo>
                            <a:pt x="6" y="268"/>
                          </a:moveTo>
                          <a:lnTo>
                            <a:pt x="0" y="264"/>
                          </a:lnTo>
                          <a:lnTo>
                            <a:pt x="10" y="298"/>
                          </a:lnTo>
                          <a:lnTo>
                            <a:pt x="62" y="320"/>
                          </a:lnTo>
                          <a:lnTo>
                            <a:pt x="62" y="320"/>
                          </a:lnTo>
                          <a:lnTo>
                            <a:pt x="64" y="322"/>
                          </a:lnTo>
                          <a:lnTo>
                            <a:pt x="136" y="354"/>
                          </a:lnTo>
                          <a:lnTo>
                            <a:pt x="206" y="312"/>
                          </a:lnTo>
                          <a:lnTo>
                            <a:pt x="236" y="148"/>
                          </a:lnTo>
                          <a:lnTo>
                            <a:pt x="266" y="172"/>
                          </a:lnTo>
                          <a:lnTo>
                            <a:pt x="294" y="102"/>
                          </a:lnTo>
                          <a:lnTo>
                            <a:pt x="336" y="40"/>
                          </a:lnTo>
                          <a:lnTo>
                            <a:pt x="376" y="40"/>
                          </a:lnTo>
                          <a:lnTo>
                            <a:pt x="392" y="18"/>
                          </a:lnTo>
                          <a:lnTo>
                            <a:pt x="346" y="8"/>
                          </a:lnTo>
                          <a:lnTo>
                            <a:pt x="240" y="64"/>
                          </a:lnTo>
                          <a:lnTo>
                            <a:pt x="214" y="18"/>
                          </a:lnTo>
                          <a:lnTo>
                            <a:pt x="126" y="48"/>
                          </a:lnTo>
                          <a:lnTo>
                            <a:pt x="110" y="0"/>
                          </a:lnTo>
                          <a:lnTo>
                            <a:pt x="98" y="76"/>
                          </a:lnTo>
                          <a:lnTo>
                            <a:pt x="6" y="26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44" name="Freeform 3031">
                      <a:extLst>
                        <a:ext uri="{FF2B5EF4-FFF2-40B4-BE49-F238E27FC236}">
                          <a16:creationId xmlns="" xmlns:a16="http://schemas.microsoft.com/office/drawing/2014/main" id="{732EDDE1-E1DF-48EC-A9E1-6704513D75F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414" y="1943"/>
                      <a:ext cx="6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6" y="6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6" h="6">
                          <a:moveTo>
                            <a:pt x="0" y="0"/>
                          </a:moveTo>
                          <a:lnTo>
                            <a:pt x="0" y="2"/>
                          </a:lnTo>
                          <a:lnTo>
                            <a:pt x="6" y="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45" name="Freeform 3032">
                      <a:extLst>
                        <a:ext uri="{FF2B5EF4-FFF2-40B4-BE49-F238E27FC236}">
                          <a16:creationId xmlns="" xmlns:a16="http://schemas.microsoft.com/office/drawing/2014/main" id="{5B16AE50-525C-43F4-A9F0-37544A0E5E9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512" y="1679"/>
                      <a:ext cx="12" cy="7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78"/>
                        </a:cxn>
                        <a:cxn ang="0">
                          <a:pos x="12" y="2"/>
                        </a:cxn>
                        <a:cxn ang="0">
                          <a:pos x="10" y="0"/>
                        </a:cxn>
                        <a:cxn ang="0">
                          <a:pos x="0" y="78"/>
                        </a:cxn>
                      </a:cxnLst>
                      <a:rect l="0" t="0" r="r" b="b"/>
                      <a:pathLst>
                        <a:path w="12" h="78">
                          <a:moveTo>
                            <a:pt x="0" y="78"/>
                          </a:moveTo>
                          <a:lnTo>
                            <a:pt x="12" y="2"/>
                          </a:lnTo>
                          <a:lnTo>
                            <a:pt x="10" y="0"/>
                          </a:lnTo>
                          <a:lnTo>
                            <a:pt x="0" y="78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46" name="Freeform 3033">
                      <a:extLst>
                        <a:ext uri="{FF2B5EF4-FFF2-40B4-BE49-F238E27FC236}">
                          <a16:creationId xmlns="" xmlns:a16="http://schemas.microsoft.com/office/drawing/2014/main" id="{08BCBD57-E26C-4C2F-BC23-B760ABA7E38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420" y="1757"/>
                      <a:ext cx="92" cy="192"/>
                    </a:xfrm>
                    <a:custGeom>
                      <a:avLst/>
                      <a:gdLst/>
                      <a:ahLst/>
                      <a:cxnLst>
                        <a:cxn ang="0">
                          <a:pos x="58" y="60"/>
                        </a:cxn>
                        <a:cxn ang="0">
                          <a:pos x="0" y="192"/>
                        </a:cxn>
                        <a:cxn ang="0">
                          <a:pos x="92" y="0"/>
                        </a:cxn>
                        <a:cxn ang="0">
                          <a:pos x="58" y="60"/>
                        </a:cxn>
                      </a:cxnLst>
                      <a:rect l="0" t="0" r="r" b="b"/>
                      <a:pathLst>
                        <a:path w="92" h="192">
                          <a:moveTo>
                            <a:pt x="58" y="60"/>
                          </a:moveTo>
                          <a:lnTo>
                            <a:pt x="0" y="192"/>
                          </a:lnTo>
                          <a:lnTo>
                            <a:pt x="92" y="0"/>
                          </a:lnTo>
                          <a:lnTo>
                            <a:pt x="58" y="6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47" name="Freeform 3034">
                      <a:extLst>
                        <a:ext uri="{FF2B5EF4-FFF2-40B4-BE49-F238E27FC236}">
                          <a16:creationId xmlns="" xmlns:a16="http://schemas.microsoft.com/office/drawing/2014/main" id="{DC182375-2C26-48EE-A390-8B2EF73C197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522" y="1671"/>
                      <a:ext cx="2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6"/>
                        </a:cxn>
                        <a:cxn ang="0">
                          <a:pos x="2" y="2"/>
                        </a:cxn>
                        <a:cxn ang="0">
                          <a:pos x="0" y="0"/>
                        </a:cxn>
                        <a:cxn ang="0">
                          <a:pos x="0" y="6"/>
                        </a:cxn>
                      </a:cxnLst>
                      <a:rect l="0" t="0" r="r" b="b"/>
                      <a:pathLst>
                        <a:path w="2" h="6">
                          <a:moveTo>
                            <a:pt x="0" y="6"/>
                          </a:moveTo>
                          <a:lnTo>
                            <a:pt x="2" y="2"/>
                          </a:lnTo>
                          <a:lnTo>
                            <a:pt x="0" y="0"/>
                          </a:lnTo>
                          <a:lnTo>
                            <a:pt x="0" y="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48" name="Freeform 3035">
                      <a:extLst>
                        <a:ext uri="{FF2B5EF4-FFF2-40B4-BE49-F238E27FC236}">
                          <a16:creationId xmlns="" xmlns:a16="http://schemas.microsoft.com/office/drawing/2014/main" id="{95B13779-7DD5-47A0-A785-CFD54B02377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122" y="1471"/>
                      <a:ext cx="396" cy="468"/>
                    </a:xfrm>
                    <a:custGeom>
                      <a:avLst/>
                      <a:gdLst/>
                      <a:ahLst/>
                      <a:cxnLst>
                        <a:cxn ang="0">
                          <a:pos x="282" y="50"/>
                        </a:cxn>
                        <a:cxn ang="0">
                          <a:pos x="234" y="78"/>
                        </a:cxn>
                        <a:cxn ang="0">
                          <a:pos x="206" y="104"/>
                        </a:cxn>
                        <a:cxn ang="0">
                          <a:pos x="142" y="84"/>
                        </a:cxn>
                        <a:cxn ang="0">
                          <a:pos x="0" y="128"/>
                        </a:cxn>
                        <a:cxn ang="0">
                          <a:pos x="66" y="422"/>
                        </a:cxn>
                        <a:cxn ang="0">
                          <a:pos x="172" y="460"/>
                        </a:cxn>
                        <a:cxn ang="0">
                          <a:pos x="264" y="448"/>
                        </a:cxn>
                        <a:cxn ang="0">
                          <a:pos x="298" y="468"/>
                        </a:cxn>
                        <a:cxn ang="0">
                          <a:pos x="354" y="344"/>
                        </a:cxn>
                        <a:cxn ang="0">
                          <a:pos x="386" y="284"/>
                        </a:cxn>
                        <a:cxn ang="0">
                          <a:pos x="396" y="200"/>
                        </a:cxn>
                        <a:cxn ang="0">
                          <a:pos x="332" y="22"/>
                        </a:cxn>
                        <a:cxn ang="0">
                          <a:pos x="324" y="0"/>
                        </a:cxn>
                        <a:cxn ang="0">
                          <a:pos x="282" y="50"/>
                        </a:cxn>
                      </a:cxnLst>
                      <a:rect l="0" t="0" r="r" b="b"/>
                      <a:pathLst>
                        <a:path w="396" h="468">
                          <a:moveTo>
                            <a:pt x="282" y="50"/>
                          </a:moveTo>
                          <a:lnTo>
                            <a:pt x="234" y="78"/>
                          </a:lnTo>
                          <a:lnTo>
                            <a:pt x="206" y="104"/>
                          </a:lnTo>
                          <a:lnTo>
                            <a:pt x="142" y="84"/>
                          </a:lnTo>
                          <a:lnTo>
                            <a:pt x="0" y="128"/>
                          </a:lnTo>
                          <a:lnTo>
                            <a:pt x="66" y="422"/>
                          </a:lnTo>
                          <a:lnTo>
                            <a:pt x="172" y="460"/>
                          </a:lnTo>
                          <a:lnTo>
                            <a:pt x="264" y="448"/>
                          </a:lnTo>
                          <a:lnTo>
                            <a:pt x="298" y="468"/>
                          </a:lnTo>
                          <a:lnTo>
                            <a:pt x="354" y="344"/>
                          </a:lnTo>
                          <a:lnTo>
                            <a:pt x="386" y="284"/>
                          </a:lnTo>
                          <a:lnTo>
                            <a:pt x="396" y="200"/>
                          </a:lnTo>
                          <a:lnTo>
                            <a:pt x="332" y="22"/>
                          </a:lnTo>
                          <a:lnTo>
                            <a:pt x="324" y="0"/>
                          </a:lnTo>
                          <a:lnTo>
                            <a:pt x="282" y="5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49" name="Freeform 3036">
                      <a:extLst>
                        <a:ext uri="{FF2B5EF4-FFF2-40B4-BE49-F238E27FC236}">
                          <a16:creationId xmlns="" xmlns:a16="http://schemas.microsoft.com/office/drawing/2014/main" id="{802F1C0C-4233-4C81-8065-9B24F17B794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952" y="895"/>
                      <a:ext cx="102" cy="358"/>
                    </a:xfrm>
                    <a:custGeom>
                      <a:avLst/>
                      <a:gdLst/>
                      <a:ahLst/>
                      <a:cxnLst>
                        <a:cxn ang="0">
                          <a:pos x="40" y="132"/>
                        </a:cxn>
                        <a:cxn ang="0">
                          <a:pos x="2" y="0"/>
                        </a:cxn>
                        <a:cxn ang="0">
                          <a:pos x="0" y="0"/>
                        </a:cxn>
                        <a:cxn ang="0">
                          <a:pos x="38" y="132"/>
                        </a:cxn>
                        <a:cxn ang="0">
                          <a:pos x="102" y="358"/>
                        </a:cxn>
                        <a:cxn ang="0">
                          <a:pos x="80" y="276"/>
                        </a:cxn>
                        <a:cxn ang="0">
                          <a:pos x="40" y="132"/>
                        </a:cxn>
                      </a:cxnLst>
                      <a:rect l="0" t="0" r="r" b="b"/>
                      <a:pathLst>
                        <a:path w="102" h="358">
                          <a:moveTo>
                            <a:pt x="40" y="132"/>
                          </a:moveTo>
                          <a:lnTo>
                            <a:pt x="2" y="0"/>
                          </a:lnTo>
                          <a:lnTo>
                            <a:pt x="0" y="0"/>
                          </a:lnTo>
                          <a:lnTo>
                            <a:pt x="38" y="132"/>
                          </a:lnTo>
                          <a:lnTo>
                            <a:pt x="102" y="358"/>
                          </a:lnTo>
                          <a:lnTo>
                            <a:pt x="80" y="276"/>
                          </a:lnTo>
                          <a:lnTo>
                            <a:pt x="40" y="13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50" name="Freeform 3037">
                      <a:extLst>
                        <a:ext uri="{FF2B5EF4-FFF2-40B4-BE49-F238E27FC236}">
                          <a16:creationId xmlns="" xmlns:a16="http://schemas.microsoft.com/office/drawing/2014/main" id="{F3CD8AFA-A172-4BE9-A4A5-457412CD907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054" y="1253"/>
                      <a:ext cx="62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0" y="84"/>
                        </a:cxn>
                        <a:cxn ang="0">
                          <a:pos x="62" y="136"/>
                        </a:cxn>
                        <a:cxn ang="0">
                          <a:pos x="12" y="8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62" h="136">
                          <a:moveTo>
                            <a:pt x="0" y="0"/>
                          </a:moveTo>
                          <a:lnTo>
                            <a:pt x="10" y="84"/>
                          </a:lnTo>
                          <a:lnTo>
                            <a:pt x="62" y="136"/>
                          </a:lnTo>
                          <a:lnTo>
                            <a:pt x="12" y="8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51" name="Freeform 3038">
                      <a:extLst>
                        <a:ext uri="{FF2B5EF4-FFF2-40B4-BE49-F238E27FC236}">
                          <a16:creationId xmlns="" xmlns:a16="http://schemas.microsoft.com/office/drawing/2014/main" id="{9328346A-49C9-4CD4-9572-C2E2D73EEC1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534" y="1321"/>
                      <a:ext cx="472" cy="260"/>
                    </a:xfrm>
                    <a:custGeom>
                      <a:avLst/>
                      <a:gdLst/>
                      <a:ahLst/>
                      <a:cxnLst>
                        <a:cxn ang="0">
                          <a:pos x="472" y="190"/>
                        </a:cxn>
                        <a:cxn ang="0">
                          <a:pos x="434" y="138"/>
                        </a:cxn>
                        <a:cxn ang="0">
                          <a:pos x="444" y="68"/>
                        </a:cxn>
                        <a:cxn ang="0">
                          <a:pos x="364" y="0"/>
                        </a:cxn>
                        <a:cxn ang="0">
                          <a:pos x="0" y="120"/>
                        </a:cxn>
                        <a:cxn ang="0">
                          <a:pos x="364" y="4"/>
                        </a:cxn>
                        <a:cxn ang="0">
                          <a:pos x="440" y="70"/>
                        </a:cxn>
                        <a:cxn ang="0">
                          <a:pos x="430" y="138"/>
                        </a:cxn>
                        <a:cxn ang="0">
                          <a:pos x="470" y="190"/>
                        </a:cxn>
                        <a:cxn ang="0">
                          <a:pos x="442" y="260"/>
                        </a:cxn>
                        <a:cxn ang="0">
                          <a:pos x="444" y="258"/>
                        </a:cxn>
                        <a:cxn ang="0">
                          <a:pos x="472" y="190"/>
                        </a:cxn>
                      </a:cxnLst>
                      <a:rect l="0" t="0" r="r" b="b"/>
                      <a:pathLst>
                        <a:path w="472" h="260">
                          <a:moveTo>
                            <a:pt x="472" y="190"/>
                          </a:moveTo>
                          <a:lnTo>
                            <a:pt x="434" y="138"/>
                          </a:lnTo>
                          <a:lnTo>
                            <a:pt x="444" y="68"/>
                          </a:lnTo>
                          <a:lnTo>
                            <a:pt x="364" y="0"/>
                          </a:lnTo>
                          <a:lnTo>
                            <a:pt x="0" y="120"/>
                          </a:lnTo>
                          <a:lnTo>
                            <a:pt x="364" y="4"/>
                          </a:lnTo>
                          <a:lnTo>
                            <a:pt x="440" y="70"/>
                          </a:lnTo>
                          <a:lnTo>
                            <a:pt x="430" y="138"/>
                          </a:lnTo>
                          <a:lnTo>
                            <a:pt x="470" y="190"/>
                          </a:lnTo>
                          <a:lnTo>
                            <a:pt x="442" y="260"/>
                          </a:lnTo>
                          <a:lnTo>
                            <a:pt x="444" y="258"/>
                          </a:lnTo>
                          <a:lnTo>
                            <a:pt x="472" y="19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52" name="Freeform 3039">
                      <a:extLst>
                        <a:ext uri="{FF2B5EF4-FFF2-40B4-BE49-F238E27FC236}">
                          <a16:creationId xmlns="" xmlns:a16="http://schemas.microsoft.com/office/drawing/2014/main" id="{D7695AD2-A501-476E-8226-673C00952F8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516" y="1325"/>
                      <a:ext cx="382" cy="12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72"/>
                        </a:cxn>
                        <a:cxn ang="0">
                          <a:pos x="16" y="120"/>
                        </a:cxn>
                        <a:cxn ang="0">
                          <a:pos x="382" y="0"/>
                        </a:cxn>
                        <a:cxn ang="0">
                          <a:pos x="18" y="116"/>
                        </a:cxn>
                        <a:cxn ang="0">
                          <a:pos x="2" y="70"/>
                        </a:cxn>
                        <a:cxn ang="0">
                          <a:pos x="0" y="72"/>
                        </a:cxn>
                      </a:cxnLst>
                      <a:rect l="0" t="0" r="r" b="b"/>
                      <a:pathLst>
                        <a:path w="382" h="120">
                          <a:moveTo>
                            <a:pt x="0" y="72"/>
                          </a:moveTo>
                          <a:lnTo>
                            <a:pt x="16" y="120"/>
                          </a:lnTo>
                          <a:lnTo>
                            <a:pt x="382" y="0"/>
                          </a:lnTo>
                          <a:lnTo>
                            <a:pt x="18" y="116"/>
                          </a:lnTo>
                          <a:lnTo>
                            <a:pt x="2" y="70"/>
                          </a:lnTo>
                          <a:lnTo>
                            <a:pt x="0" y="7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53" name="Freeform 3040">
                      <a:extLst>
                        <a:ext uri="{FF2B5EF4-FFF2-40B4-BE49-F238E27FC236}">
                          <a16:creationId xmlns="" xmlns:a16="http://schemas.microsoft.com/office/drawing/2014/main" id="{2ED920BB-62EF-4ECE-A35F-D26BC4247C1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946" y="1581"/>
                      <a:ext cx="126" cy="16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0"/>
                        </a:cxn>
                        <a:cxn ang="0">
                          <a:pos x="62" y="168"/>
                        </a:cxn>
                        <a:cxn ang="0">
                          <a:pos x="126" y="142"/>
                        </a:cxn>
                        <a:cxn ang="0">
                          <a:pos x="126" y="80"/>
                        </a:cxn>
                        <a:cxn ang="0">
                          <a:pos x="30" y="2"/>
                        </a:cxn>
                        <a:cxn ang="0">
                          <a:pos x="30" y="0"/>
                        </a:cxn>
                        <a:cxn ang="0">
                          <a:pos x="0" y="10"/>
                        </a:cxn>
                      </a:cxnLst>
                      <a:rect l="0" t="0" r="r" b="b"/>
                      <a:pathLst>
                        <a:path w="126" h="168">
                          <a:moveTo>
                            <a:pt x="0" y="10"/>
                          </a:moveTo>
                          <a:lnTo>
                            <a:pt x="62" y="168"/>
                          </a:lnTo>
                          <a:lnTo>
                            <a:pt x="126" y="142"/>
                          </a:lnTo>
                          <a:lnTo>
                            <a:pt x="126" y="80"/>
                          </a:lnTo>
                          <a:lnTo>
                            <a:pt x="30" y="2"/>
                          </a:lnTo>
                          <a:lnTo>
                            <a:pt x="30" y="0"/>
                          </a:lnTo>
                          <a:lnTo>
                            <a:pt x="0" y="1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54" name="Freeform 3041">
                      <a:extLst>
                        <a:ext uri="{FF2B5EF4-FFF2-40B4-BE49-F238E27FC236}">
                          <a16:creationId xmlns="" xmlns:a16="http://schemas.microsoft.com/office/drawing/2014/main" id="{E61C65EC-24DB-42E5-9B79-3E0D4056655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446" y="1325"/>
                      <a:ext cx="558" cy="398"/>
                    </a:xfrm>
                    <a:custGeom>
                      <a:avLst/>
                      <a:gdLst/>
                      <a:ahLst/>
                      <a:cxnLst>
                        <a:cxn ang="0">
                          <a:pos x="528" y="66"/>
                        </a:cxn>
                        <a:cxn ang="0">
                          <a:pos x="452" y="0"/>
                        </a:cxn>
                        <a:cxn ang="0">
                          <a:pos x="86" y="120"/>
                        </a:cxn>
                        <a:cxn ang="0">
                          <a:pos x="70" y="72"/>
                        </a:cxn>
                        <a:cxn ang="0">
                          <a:pos x="72" y="70"/>
                        </a:cxn>
                        <a:cxn ang="0">
                          <a:pos x="88" y="116"/>
                        </a:cxn>
                        <a:cxn ang="0">
                          <a:pos x="72" y="64"/>
                        </a:cxn>
                        <a:cxn ang="0">
                          <a:pos x="0" y="146"/>
                        </a:cxn>
                        <a:cxn ang="0">
                          <a:pos x="8" y="168"/>
                        </a:cxn>
                        <a:cxn ang="0">
                          <a:pos x="2" y="150"/>
                        </a:cxn>
                        <a:cxn ang="0">
                          <a:pos x="4" y="144"/>
                        </a:cxn>
                        <a:cxn ang="0">
                          <a:pos x="78" y="344"/>
                        </a:cxn>
                        <a:cxn ang="0">
                          <a:pos x="76" y="346"/>
                        </a:cxn>
                        <a:cxn ang="0">
                          <a:pos x="78" y="348"/>
                        </a:cxn>
                        <a:cxn ang="0">
                          <a:pos x="96" y="398"/>
                        </a:cxn>
                        <a:cxn ang="0">
                          <a:pos x="182" y="372"/>
                        </a:cxn>
                        <a:cxn ang="0">
                          <a:pos x="180" y="372"/>
                        </a:cxn>
                        <a:cxn ang="0">
                          <a:pos x="498" y="262"/>
                        </a:cxn>
                        <a:cxn ang="0">
                          <a:pos x="498" y="262"/>
                        </a:cxn>
                        <a:cxn ang="0">
                          <a:pos x="498" y="262"/>
                        </a:cxn>
                        <a:cxn ang="0">
                          <a:pos x="528" y="252"/>
                        </a:cxn>
                        <a:cxn ang="0">
                          <a:pos x="558" y="186"/>
                        </a:cxn>
                        <a:cxn ang="0">
                          <a:pos x="518" y="134"/>
                        </a:cxn>
                        <a:cxn ang="0">
                          <a:pos x="528" y="66"/>
                        </a:cxn>
                      </a:cxnLst>
                      <a:rect l="0" t="0" r="r" b="b"/>
                      <a:pathLst>
                        <a:path w="558" h="398">
                          <a:moveTo>
                            <a:pt x="528" y="66"/>
                          </a:moveTo>
                          <a:lnTo>
                            <a:pt x="452" y="0"/>
                          </a:lnTo>
                          <a:lnTo>
                            <a:pt x="86" y="120"/>
                          </a:lnTo>
                          <a:lnTo>
                            <a:pt x="70" y="72"/>
                          </a:lnTo>
                          <a:lnTo>
                            <a:pt x="72" y="70"/>
                          </a:lnTo>
                          <a:lnTo>
                            <a:pt x="88" y="116"/>
                          </a:lnTo>
                          <a:lnTo>
                            <a:pt x="72" y="64"/>
                          </a:lnTo>
                          <a:lnTo>
                            <a:pt x="0" y="146"/>
                          </a:lnTo>
                          <a:lnTo>
                            <a:pt x="8" y="168"/>
                          </a:lnTo>
                          <a:lnTo>
                            <a:pt x="2" y="150"/>
                          </a:lnTo>
                          <a:lnTo>
                            <a:pt x="4" y="144"/>
                          </a:lnTo>
                          <a:lnTo>
                            <a:pt x="78" y="344"/>
                          </a:lnTo>
                          <a:lnTo>
                            <a:pt x="76" y="346"/>
                          </a:lnTo>
                          <a:lnTo>
                            <a:pt x="78" y="348"/>
                          </a:lnTo>
                          <a:lnTo>
                            <a:pt x="96" y="398"/>
                          </a:lnTo>
                          <a:lnTo>
                            <a:pt x="182" y="372"/>
                          </a:lnTo>
                          <a:lnTo>
                            <a:pt x="180" y="372"/>
                          </a:lnTo>
                          <a:lnTo>
                            <a:pt x="498" y="262"/>
                          </a:lnTo>
                          <a:lnTo>
                            <a:pt x="498" y="262"/>
                          </a:lnTo>
                          <a:lnTo>
                            <a:pt x="498" y="262"/>
                          </a:lnTo>
                          <a:lnTo>
                            <a:pt x="528" y="252"/>
                          </a:lnTo>
                          <a:lnTo>
                            <a:pt x="558" y="186"/>
                          </a:lnTo>
                          <a:lnTo>
                            <a:pt x="518" y="134"/>
                          </a:lnTo>
                          <a:lnTo>
                            <a:pt x="528" y="6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 dirty="0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55" name="Freeform 3042">
                      <a:extLst>
                        <a:ext uri="{FF2B5EF4-FFF2-40B4-BE49-F238E27FC236}">
                          <a16:creationId xmlns="" xmlns:a16="http://schemas.microsoft.com/office/drawing/2014/main" id="{C91350D5-6639-4AE2-9A59-9BCDF9681E8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952" y="895"/>
                      <a:ext cx="102" cy="358"/>
                    </a:xfrm>
                    <a:custGeom>
                      <a:avLst/>
                      <a:gdLst/>
                      <a:ahLst/>
                      <a:cxnLst>
                        <a:cxn ang="0">
                          <a:pos x="40" y="132"/>
                        </a:cxn>
                        <a:cxn ang="0">
                          <a:pos x="2" y="0"/>
                        </a:cxn>
                        <a:cxn ang="0">
                          <a:pos x="0" y="0"/>
                        </a:cxn>
                        <a:cxn ang="0">
                          <a:pos x="38" y="132"/>
                        </a:cxn>
                        <a:cxn ang="0">
                          <a:pos x="102" y="358"/>
                        </a:cxn>
                        <a:cxn ang="0">
                          <a:pos x="80" y="276"/>
                        </a:cxn>
                        <a:cxn ang="0">
                          <a:pos x="40" y="132"/>
                        </a:cxn>
                      </a:cxnLst>
                      <a:rect l="0" t="0" r="r" b="b"/>
                      <a:pathLst>
                        <a:path w="102" h="358">
                          <a:moveTo>
                            <a:pt x="40" y="132"/>
                          </a:moveTo>
                          <a:lnTo>
                            <a:pt x="2" y="0"/>
                          </a:lnTo>
                          <a:lnTo>
                            <a:pt x="0" y="0"/>
                          </a:lnTo>
                          <a:lnTo>
                            <a:pt x="38" y="132"/>
                          </a:lnTo>
                          <a:lnTo>
                            <a:pt x="102" y="358"/>
                          </a:lnTo>
                          <a:lnTo>
                            <a:pt x="80" y="276"/>
                          </a:lnTo>
                          <a:lnTo>
                            <a:pt x="40" y="13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56" name="Freeform 3043">
                      <a:extLst>
                        <a:ext uri="{FF2B5EF4-FFF2-40B4-BE49-F238E27FC236}">
                          <a16:creationId xmlns="" xmlns:a16="http://schemas.microsoft.com/office/drawing/2014/main" id="{DB5FFA3A-EA4C-4C09-8E2C-3AEF72DE150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982" y="1389"/>
                      <a:ext cx="74" cy="1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74" y="18"/>
                        </a:cxn>
                        <a:cxn ang="0">
                          <a:pos x="14" y="4"/>
                        </a:cxn>
                        <a:cxn ang="0">
                          <a:pos x="0" y="0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74" h="18">
                          <a:moveTo>
                            <a:pt x="0" y="2"/>
                          </a:moveTo>
                          <a:lnTo>
                            <a:pt x="74" y="18"/>
                          </a:lnTo>
                          <a:lnTo>
                            <a:pt x="14" y="4"/>
                          </a:lnTo>
                          <a:lnTo>
                            <a:pt x="0" y="0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57" name="Freeform 3044">
                      <a:extLst>
                        <a:ext uri="{FF2B5EF4-FFF2-40B4-BE49-F238E27FC236}">
                          <a16:creationId xmlns="" xmlns:a16="http://schemas.microsoft.com/office/drawing/2014/main" id="{7A045412-4E8F-419C-B579-2A8BD79D485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054" y="1253"/>
                      <a:ext cx="62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0" y="84"/>
                        </a:cxn>
                        <a:cxn ang="0">
                          <a:pos x="62" y="136"/>
                        </a:cxn>
                        <a:cxn ang="0">
                          <a:pos x="12" y="8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62" h="136">
                          <a:moveTo>
                            <a:pt x="0" y="0"/>
                          </a:moveTo>
                          <a:lnTo>
                            <a:pt x="10" y="84"/>
                          </a:lnTo>
                          <a:lnTo>
                            <a:pt x="62" y="136"/>
                          </a:lnTo>
                          <a:lnTo>
                            <a:pt x="12" y="8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58" name="Freeform 3045">
                      <a:extLst>
                        <a:ext uri="{FF2B5EF4-FFF2-40B4-BE49-F238E27FC236}">
                          <a16:creationId xmlns="" xmlns:a16="http://schemas.microsoft.com/office/drawing/2014/main" id="{89B695BF-2D85-4199-8772-05373397589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056" y="1407"/>
                      <a:ext cx="50" cy="14"/>
                    </a:xfrm>
                    <a:custGeom>
                      <a:avLst/>
                      <a:gdLst/>
                      <a:ahLst/>
                      <a:cxnLst>
                        <a:cxn ang="0">
                          <a:pos x="50" y="12"/>
                        </a:cxn>
                        <a:cxn ang="0">
                          <a:pos x="0" y="0"/>
                        </a:cxn>
                        <a:cxn ang="0">
                          <a:pos x="50" y="14"/>
                        </a:cxn>
                        <a:cxn ang="0">
                          <a:pos x="50" y="12"/>
                        </a:cxn>
                      </a:cxnLst>
                      <a:rect l="0" t="0" r="r" b="b"/>
                      <a:pathLst>
                        <a:path w="50" h="14">
                          <a:moveTo>
                            <a:pt x="50" y="12"/>
                          </a:moveTo>
                          <a:lnTo>
                            <a:pt x="0" y="0"/>
                          </a:lnTo>
                          <a:lnTo>
                            <a:pt x="50" y="14"/>
                          </a:lnTo>
                          <a:lnTo>
                            <a:pt x="50" y="1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59" name="Freeform 3046">
                      <a:extLst>
                        <a:ext uri="{FF2B5EF4-FFF2-40B4-BE49-F238E27FC236}">
                          <a16:creationId xmlns="" xmlns:a16="http://schemas.microsoft.com/office/drawing/2014/main" id="{86BCC402-F6CF-414A-AFDD-56DD7241111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968" y="1387"/>
                      <a:ext cx="138" cy="268"/>
                    </a:xfrm>
                    <a:custGeom>
                      <a:avLst/>
                      <a:gdLst/>
                      <a:ahLst/>
                      <a:cxnLst>
                        <a:cxn ang="0">
                          <a:pos x="10" y="2"/>
                        </a:cxn>
                        <a:cxn ang="0">
                          <a:pos x="0" y="72"/>
                        </a:cxn>
                        <a:cxn ang="0">
                          <a:pos x="38" y="124"/>
                        </a:cxn>
                        <a:cxn ang="0">
                          <a:pos x="10" y="192"/>
                        </a:cxn>
                        <a:cxn ang="0">
                          <a:pos x="8" y="194"/>
                        </a:cxn>
                        <a:cxn ang="0">
                          <a:pos x="8" y="196"/>
                        </a:cxn>
                        <a:cxn ang="0">
                          <a:pos x="10" y="194"/>
                        </a:cxn>
                        <a:cxn ang="0">
                          <a:pos x="104" y="268"/>
                        </a:cxn>
                        <a:cxn ang="0">
                          <a:pos x="104" y="226"/>
                        </a:cxn>
                        <a:cxn ang="0">
                          <a:pos x="134" y="80"/>
                        </a:cxn>
                        <a:cxn ang="0">
                          <a:pos x="104" y="56"/>
                        </a:cxn>
                        <a:cxn ang="0">
                          <a:pos x="136" y="40"/>
                        </a:cxn>
                        <a:cxn ang="0">
                          <a:pos x="138" y="34"/>
                        </a:cxn>
                        <a:cxn ang="0">
                          <a:pos x="88" y="20"/>
                        </a:cxn>
                        <a:cxn ang="0">
                          <a:pos x="14" y="4"/>
                        </a:cxn>
                        <a:cxn ang="0">
                          <a:pos x="14" y="2"/>
                        </a:cxn>
                        <a:cxn ang="0">
                          <a:pos x="28" y="6"/>
                        </a:cxn>
                        <a:cxn ang="0">
                          <a:pos x="6" y="0"/>
                        </a:cxn>
                        <a:cxn ang="0">
                          <a:pos x="10" y="2"/>
                        </a:cxn>
                      </a:cxnLst>
                      <a:rect l="0" t="0" r="r" b="b"/>
                      <a:pathLst>
                        <a:path w="138" h="268">
                          <a:moveTo>
                            <a:pt x="10" y="2"/>
                          </a:moveTo>
                          <a:lnTo>
                            <a:pt x="0" y="72"/>
                          </a:lnTo>
                          <a:lnTo>
                            <a:pt x="38" y="124"/>
                          </a:lnTo>
                          <a:lnTo>
                            <a:pt x="10" y="192"/>
                          </a:lnTo>
                          <a:lnTo>
                            <a:pt x="8" y="194"/>
                          </a:lnTo>
                          <a:lnTo>
                            <a:pt x="8" y="196"/>
                          </a:lnTo>
                          <a:lnTo>
                            <a:pt x="10" y="194"/>
                          </a:lnTo>
                          <a:lnTo>
                            <a:pt x="104" y="268"/>
                          </a:lnTo>
                          <a:lnTo>
                            <a:pt x="104" y="226"/>
                          </a:lnTo>
                          <a:lnTo>
                            <a:pt x="134" y="80"/>
                          </a:lnTo>
                          <a:lnTo>
                            <a:pt x="104" y="56"/>
                          </a:lnTo>
                          <a:lnTo>
                            <a:pt x="136" y="40"/>
                          </a:lnTo>
                          <a:lnTo>
                            <a:pt x="138" y="34"/>
                          </a:lnTo>
                          <a:lnTo>
                            <a:pt x="88" y="20"/>
                          </a:lnTo>
                          <a:lnTo>
                            <a:pt x="14" y="4"/>
                          </a:lnTo>
                          <a:lnTo>
                            <a:pt x="14" y="2"/>
                          </a:lnTo>
                          <a:lnTo>
                            <a:pt x="28" y="6"/>
                          </a:lnTo>
                          <a:lnTo>
                            <a:pt x="6" y="0"/>
                          </a:lnTo>
                          <a:lnTo>
                            <a:pt x="10" y="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60" name="Freeform 3047">
                      <a:extLst>
                        <a:ext uri="{FF2B5EF4-FFF2-40B4-BE49-F238E27FC236}">
                          <a16:creationId xmlns="" xmlns:a16="http://schemas.microsoft.com/office/drawing/2014/main" id="{16D56646-9012-4D53-A36C-72A0AC2E1EF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054" y="1253"/>
                      <a:ext cx="12" cy="82"/>
                    </a:xfrm>
                    <a:custGeom>
                      <a:avLst/>
                      <a:gdLst/>
                      <a:ahLst/>
                      <a:cxnLst>
                        <a:cxn ang="0">
                          <a:pos x="12" y="82"/>
                        </a:cxn>
                        <a:cxn ang="0">
                          <a:pos x="0" y="0"/>
                        </a:cxn>
                        <a:cxn ang="0">
                          <a:pos x="6" y="58"/>
                        </a:cxn>
                        <a:cxn ang="0">
                          <a:pos x="12" y="82"/>
                        </a:cxn>
                      </a:cxnLst>
                      <a:rect l="0" t="0" r="r" b="b"/>
                      <a:pathLst>
                        <a:path w="12" h="82">
                          <a:moveTo>
                            <a:pt x="12" y="82"/>
                          </a:moveTo>
                          <a:lnTo>
                            <a:pt x="0" y="0"/>
                          </a:lnTo>
                          <a:lnTo>
                            <a:pt x="6" y="58"/>
                          </a:lnTo>
                          <a:lnTo>
                            <a:pt x="12" y="8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61" name="Freeform 3048">
                      <a:extLst>
                        <a:ext uri="{FF2B5EF4-FFF2-40B4-BE49-F238E27FC236}">
                          <a16:creationId xmlns="" xmlns:a16="http://schemas.microsoft.com/office/drawing/2014/main" id="{64DC7B72-CA49-4EC7-9F1E-EB271D5BD702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952" y="895"/>
                      <a:ext cx="102" cy="358"/>
                    </a:xfrm>
                    <a:custGeom>
                      <a:avLst/>
                      <a:gdLst/>
                      <a:ahLst/>
                      <a:cxnLst>
                        <a:cxn ang="0">
                          <a:pos x="38" y="132"/>
                        </a:cxn>
                        <a:cxn ang="0">
                          <a:pos x="102" y="358"/>
                        </a:cxn>
                        <a:cxn ang="0">
                          <a:pos x="80" y="276"/>
                        </a:cxn>
                        <a:cxn ang="0">
                          <a:pos x="40" y="132"/>
                        </a:cxn>
                        <a:cxn ang="0">
                          <a:pos x="2" y="0"/>
                        </a:cxn>
                        <a:cxn ang="0">
                          <a:pos x="0" y="0"/>
                        </a:cxn>
                        <a:cxn ang="0">
                          <a:pos x="8" y="34"/>
                        </a:cxn>
                        <a:cxn ang="0">
                          <a:pos x="38" y="132"/>
                        </a:cxn>
                      </a:cxnLst>
                      <a:rect l="0" t="0" r="r" b="b"/>
                      <a:pathLst>
                        <a:path w="102" h="358">
                          <a:moveTo>
                            <a:pt x="38" y="132"/>
                          </a:moveTo>
                          <a:lnTo>
                            <a:pt x="102" y="358"/>
                          </a:lnTo>
                          <a:lnTo>
                            <a:pt x="80" y="276"/>
                          </a:lnTo>
                          <a:lnTo>
                            <a:pt x="40" y="132"/>
                          </a:lnTo>
                          <a:lnTo>
                            <a:pt x="2" y="0"/>
                          </a:lnTo>
                          <a:lnTo>
                            <a:pt x="0" y="0"/>
                          </a:lnTo>
                          <a:lnTo>
                            <a:pt x="8" y="34"/>
                          </a:lnTo>
                          <a:lnTo>
                            <a:pt x="38" y="132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62" name="Freeform 3049">
                      <a:extLst>
                        <a:ext uri="{FF2B5EF4-FFF2-40B4-BE49-F238E27FC236}">
                          <a16:creationId xmlns="" xmlns:a16="http://schemas.microsoft.com/office/drawing/2014/main" id="{784A3E91-10C5-492E-8B6F-E0261994069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952" y="895"/>
                      <a:ext cx="8" cy="34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34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8" y="34"/>
                        </a:cxn>
                      </a:cxnLst>
                      <a:rect l="0" t="0" r="r" b="b"/>
                      <a:pathLst>
                        <a:path w="8" h="34">
                          <a:moveTo>
                            <a:pt x="8" y="34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lnTo>
                            <a:pt x="8" y="3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63" name="Freeform 3050">
                      <a:extLst>
                        <a:ext uri="{FF2B5EF4-FFF2-40B4-BE49-F238E27FC236}">
                          <a16:creationId xmlns="" xmlns:a16="http://schemas.microsoft.com/office/drawing/2014/main" id="{BEE61693-F696-4330-85AE-1E2307D6479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066" y="1335"/>
                      <a:ext cx="50" cy="54"/>
                    </a:xfrm>
                    <a:custGeom>
                      <a:avLst/>
                      <a:gdLst/>
                      <a:ahLst/>
                      <a:cxnLst>
                        <a:cxn ang="0">
                          <a:pos x="50" y="54"/>
                        </a:cxn>
                        <a:cxn ang="0">
                          <a:pos x="0" y="0"/>
                        </a:cxn>
                        <a:cxn ang="0">
                          <a:pos x="46" y="50"/>
                        </a:cxn>
                        <a:cxn ang="0">
                          <a:pos x="50" y="54"/>
                        </a:cxn>
                      </a:cxnLst>
                      <a:rect l="0" t="0" r="r" b="b"/>
                      <a:pathLst>
                        <a:path w="50" h="54">
                          <a:moveTo>
                            <a:pt x="50" y="54"/>
                          </a:moveTo>
                          <a:lnTo>
                            <a:pt x="0" y="0"/>
                          </a:lnTo>
                          <a:lnTo>
                            <a:pt x="46" y="50"/>
                          </a:lnTo>
                          <a:lnTo>
                            <a:pt x="50" y="54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64" name="Freeform 3051">
                      <a:extLst>
                        <a:ext uri="{FF2B5EF4-FFF2-40B4-BE49-F238E27FC236}">
                          <a16:creationId xmlns="" xmlns:a16="http://schemas.microsoft.com/office/drawing/2014/main" id="{BD8943A6-402B-4175-BB32-242EE75DE85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060" y="1311"/>
                      <a:ext cx="52" cy="74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26"/>
                        </a:cxn>
                        <a:cxn ang="0">
                          <a:pos x="52" y="74"/>
                        </a:cxn>
                        <a:cxn ang="0">
                          <a:pos x="6" y="24"/>
                        </a:cxn>
                        <a:cxn ang="0">
                          <a:pos x="0" y="0"/>
                        </a:cxn>
                        <a:cxn ang="0">
                          <a:pos x="4" y="26"/>
                        </a:cxn>
                      </a:cxnLst>
                      <a:rect l="0" t="0" r="r" b="b"/>
                      <a:pathLst>
                        <a:path w="52" h="74">
                          <a:moveTo>
                            <a:pt x="4" y="26"/>
                          </a:moveTo>
                          <a:lnTo>
                            <a:pt x="52" y="74"/>
                          </a:lnTo>
                          <a:lnTo>
                            <a:pt x="6" y="24"/>
                          </a:lnTo>
                          <a:lnTo>
                            <a:pt x="0" y="0"/>
                          </a:lnTo>
                          <a:lnTo>
                            <a:pt x="4" y="26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da-DK">
                        <a:latin typeface="Calibri" pitchFamily="34" charset="0"/>
                      </a:endParaRPr>
                    </a:p>
                  </p:txBody>
                </p:sp>
              </p:grpSp>
              <p:sp>
                <p:nvSpPr>
                  <p:cNvPr id="570" name="Line 3080">
                    <a:extLst>
                      <a:ext uri="{FF2B5EF4-FFF2-40B4-BE49-F238E27FC236}">
                        <a16:creationId xmlns="" xmlns:a16="http://schemas.microsoft.com/office/drawing/2014/main" id="{F2056547-6879-434F-8FF0-82004059054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360909" y="5385612"/>
                    <a:ext cx="1493" cy="1493"/>
                  </a:xfrm>
                  <a:prstGeom prst="line">
                    <a:avLst/>
                  </a:prstGeom>
                  <a:grpFill/>
                  <a:ln w="0">
                    <a:solidFill>
                      <a:schemeClr val="bg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da-DK">
                      <a:latin typeface="Calibri" pitchFamily="34" charset="0"/>
                    </a:endParaRPr>
                  </a:p>
                </p:txBody>
              </p:sp>
            </p:grpSp>
            <p:sp>
              <p:nvSpPr>
                <p:cNvPr id="565" name="Line 3117">
                  <a:extLst>
                    <a:ext uri="{FF2B5EF4-FFF2-40B4-BE49-F238E27FC236}">
                      <a16:creationId xmlns="" xmlns:a16="http://schemas.microsoft.com/office/drawing/2014/main" id="{B6873688-8EFA-408C-B6B4-F4E6EC32F77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47449" y="1089044"/>
                  <a:ext cx="1493" cy="1493"/>
                </a:xfrm>
                <a:prstGeom prst="line">
                  <a:avLst/>
                </a:prstGeom>
                <a:grpFill/>
                <a:ln w="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da-DK">
                    <a:latin typeface="Calibri" pitchFamily="34" charset="0"/>
                  </a:endParaRPr>
                </a:p>
              </p:txBody>
            </p:sp>
            <p:sp>
              <p:nvSpPr>
                <p:cNvPr id="566" name="Line 3118">
                  <a:extLst>
                    <a:ext uri="{FF2B5EF4-FFF2-40B4-BE49-F238E27FC236}">
                      <a16:creationId xmlns="" xmlns:a16="http://schemas.microsoft.com/office/drawing/2014/main" id="{9F40B1B4-D1E4-401E-9367-A15054A563E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47449" y="1089044"/>
                  <a:ext cx="1493" cy="1493"/>
                </a:xfrm>
                <a:prstGeom prst="line">
                  <a:avLst/>
                </a:prstGeom>
                <a:grpFill/>
                <a:ln w="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da-DK">
                    <a:latin typeface="Calibri" pitchFamily="34" charset="0"/>
                  </a:endParaRPr>
                </a:p>
              </p:txBody>
            </p:sp>
            <p:sp>
              <p:nvSpPr>
                <p:cNvPr id="567" name="Line 3119">
                  <a:extLst>
                    <a:ext uri="{FF2B5EF4-FFF2-40B4-BE49-F238E27FC236}">
                      <a16:creationId xmlns="" xmlns:a16="http://schemas.microsoft.com/office/drawing/2014/main" id="{98517E9F-FADD-4D80-8EF2-ADBE429F2E3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875804" y="1954760"/>
                  <a:ext cx="1493" cy="1493"/>
                </a:xfrm>
                <a:prstGeom prst="line">
                  <a:avLst/>
                </a:prstGeom>
                <a:grpFill/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da-DK">
                    <a:latin typeface="Calibri" pitchFamily="34" charset="0"/>
                  </a:endParaRPr>
                </a:p>
              </p:txBody>
            </p:sp>
            <p:sp>
              <p:nvSpPr>
                <p:cNvPr id="568" name="Line 3120">
                  <a:extLst>
                    <a:ext uri="{FF2B5EF4-FFF2-40B4-BE49-F238E27FC236}">
                      <a16:creationId xmlns="" xmlns:a16="http://schemas.microsoft.com/office/drawing/2014/main" id="{B0C7517E-05BD-4731-88B0-229ACC8E792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240002" y="1742809"/>
                  <a:ext cx="1493" cy="1493"/>
                </a:xfrm>
                <a:prstGeom prst="line">
                  <a:avLst/>
                </a:prstGeom>
                <a:grpFill/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da-DK">
                    <a:latin typeface="Calibri" pitchFamily="34" charset="0"/>
                  </a:endParaRPr>
                </a:p>
              </p:txBody>
            </p:sp>
          </p:grpSp>
        </p:grpSp>
        <p:sp>
          <p:nvSpPr>
            <p:cNvPr id="768" name="Tekstboks 478">
              <a:extLst>
                <a:ext uri="{FF2B5EF4-FFF2-40B4-BE49-F238E27FC236}">
                  <a16:creationId xmlns="" xmlns:a16="http://schemas.microsoft.com/office/drawing/2014/main" id="{95F457C9-6EF6-4ED2-8403-D3BF6ACDAD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0163" y="4193596"/>
              <a:ext cx="633507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da-DK" sz="900" dirty="0">
                  <a:solidFill>
                    <a:srgbClr val="000000"/>
                  </a:solidFill>
                </a:rPr>
                <a:t>California</a:t>
              </a:r>
            </a:p>
          </p:txBody>
        </p:sp>
        <p:sp>
          <p:nvSpPr>
            <p:cNvPr id="775" name="Tekstboks 485">
              <a:extLst>
                <a:ext uri="{FF2B5EF4-FFF2-40B4-BE49-F238E27FC236}">
                  <a16:creationId xmlns="" xmlns:a16="http://schemas.microsoft.com/office/drawing/2014/main" id="{9F3FAD62-4B46-4409-8419-C912985205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13417" y="4733041"/>
              <a:ext cx="766555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da-DK" sz="900" dirty="0">
                  <a:solidFill>
                    <a:srgbClr val="000000"/>
                  </a:solidFill>
                </a:rPr>
                <a:t>New Mexico</a:t>
              </a:r>
            </a:p>
          </p:txBody>
        </p:sp>
        <p:sp>
          <p:nvSpPr>
            <p:cNvPr id="777" name="Tekstboks 487">
              <a:extLst>
                <a:ext uri="{FF2B5EF4-FFF2-40B4-BE49-F238E27FC236}">
                  <a16:creationId xmlns="" xmlns:a16="http://schemas.microsoft.com/office/drawing/2014/main" id="{02BB9FE4-F44A-4D5B-9C45-B6FDB3103D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7532" y="5236646"/>
              <a:ext cx="447558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da-DK" sz="900" dirty="0">
                  <a:solidFill>
                    <a:srgbClr val="000000"/>
                  </a:solidFill>
                </a:rPr>
                <a:t>Texas</a:t>
              </a:r>
            </a:p>
          </p:txBody>
        </p:sp>
        <p:sp>
          <p:nvSpPr>
            <p:cNvPr id="797" name="Tekstboks 507">
              <a:extLst>
                <a:ext uri="{FF2B5EF4-FFF2-40B4-BE49-F238E27FC236}">
                  <a16:creationId xmlns="" xmlns:a16="http://schemas.microsoft.com/office/drawing/2014/main" id="{07AA4F38-AE3F-4021-96FA-0840956505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9015" y="5450300"/>
              <a:ext cx="508473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da-DK" sz="900" dirty="0">
                  <a:solidFill>
                    <a:srgbClr val="000000"/>
                  </a:solidFill>
                </a:rPr>
                <a:t>Florida</a:t>
              </a:r>
            </a:p>
          </p:txBody>
        </p:sp>
        <p:sp>
          <p:nvSpPr>
            <p:cNvPr id="18" name="Freeform 9">
              <a:extLst>
                <a:ext uri="{FF2B5EF4-FFF2-40B4-BE49-F238E27FC236}">
                  <a16:creationId xmlns="" xmlns:a16="http://schemas.microsoft.com/office/drawing/2014/main" id="{4A877026-BE1E-43E4-8EBD-9A69FBFC0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831" y="3808749"/>
              <a:ext cx="269285" cy="391335"/>
            </a:xfrm>
            <a:custGeom>
              <a:avLst/>
              <a:gdLst>
                <a:gd name="T0" fmla="*/ 109 w 219"/>
                <a:gd name="T1" fmla="*/ 0 h 320"/>
                <a:gd name="T2" fmla="*/ 0 w 219"/>
                <a:gd name="T3" fmla="*/ 109 h 320"/>
                <a:gd name="T4" fmla="*/ 103 w 219"/>
                <a:gd name="T5" fmla="*/ 317 h 320"/>
                <a:gd name="T6" fmla="*/ 109 w 219"/>
                <a:gd name="T7" fmla="*/ 320 h 320"/>
                <a:gd name="T8" fmla="*/ 116 w 219"/>
                <a:gd name="T9" fmla="*/ 317 h 320"/>
                <a:gd name="T10" fmla="*/ 219 w 219"/>
                <a:gd name="T11" fmla="*/ 109 h 320"/>
                <a:gd name="T12" fmla="*/ 109 w 219"/>
                <a:gd name="T13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320">
                  <a:moveTo>
                    <a:pt x="109" y="0"/>
                  </a:moveTo>
                  <a:cubicBezTo>
                    <a:pt x="40" y="0"/>
                    <a:pt x="0" y="40"/>
                    <a:pt x="0" y="109"/>
                  </a:cubicBezTo>
                  <a:cubicBezTo>
                    <a:pt x="0" y="176"/>
                    <a:pt x="99" y="311"/>
                    <a:pt x="103" y="317"/>
                  </a:cubicBezTo>
                  <a:cubicBezTo>
                    <a:pt x="104" y="319"/>
                    <a:pt x="107" y="320"/>
                    <a:pt x="109" y="320"/>
                  </a:cubicBezTo>
                  <a:cubicBezTo>
                    <a:pt x="112" y="320"/>
                    <a:pt x="114" y="319"/>
                    <a:pt x="116" y="317"/>
                  </a:cubicBezTo>
                  <a:cubicBezTo>
                    <a:pt x="120" y="311"/>
                    <a:pt x="219" y="176"/>
                    <a:pt x="219" y="109"/>
                  </a:cubicBezTo>
                  <a:cubicBezTo>
                    <a:pt x="219" y="40"/>
                    <a:pt x="179" y="0"/>
                    <a:pt x="109" y="0"/>
                  </a:cubicBezTo>
                  <a:close/>
                </a:path>
              </a:pathLst>
            </a:custGeom>
            <a:solidFill>
              <a:srgbClr val="65D5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="" xmlns:a16="http://schemas.microsoft.com/office/drawing/2014/main" id="{3296F353-61A6-453A-8214-D176E258366A}"/>
                </a:ext>
              </a:extLst>
            </p:cNvPr>
            <p:cNvGrpSpPr/>
            <p:nvPr/>
          </p:nvGrpSpPr>
          <p:grpSpPr>
            <a:xfrm>
              <a:off x="699293" y="3890113"/>
              <a:ext cx="178249" cy="126919"/>
              <a:chOff x="903288" y="2987675"/>
              <a:chExt cx="1108074" cy="788988"/>
            </a:xfrm>
            <a:solidFill>
              <a:schemeClr val="bg1"/>
            </a:solidFill>
          </p:grpSpPr>
          <p:sp>
            <p:nvSpPr>
              <p:cNvPr id="23" name="Freeform 13">
                <a:extLst>
                  <a:ext uri="{FF2B5EF4-FFF2-40B4-BE49-F238E27FC236}">
                    <a16:creationId xmlns="" xmlns:a16="http://schemas.microsoft.com/office/drawing/2014/main" id="{8EC31E12-0236-48D9-A426-C119C3087A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6175" y="2987675"/>
                <a:ext cx="436562" cy="195263"/>
              </a:xfrm>
              <a:custGeom>
                <a:avLst/>
                <a:gdLst>
                  <a:gd name="T0" fmla="*/ 5 w 145"/>
                  <a:gd name="T1" fmla="*/ 38 h 65"/>
                  <a:gd name="T2" fmla="*/ 71 w 145"/>
                  <a:gd name="T3" fmla="*/ 65 h 65"/>
                  <a:gd name="T4" fmla="*/ 145 w 145"/>
                  <a:gd name="T5" fmla="*/ 33 h 65"/>
                  <a:gd name="T6" fmla="*/ 67 w 145"/>
                  <a:gd name="T7" fmla="*/ 1 h 65"/>
                  <a:gd name="T8" fmla="*/ 61 w 145"/>
                  <a:gd name="T9" fmla="*/ 1 h 65"/>
                  <a:gd name="T10" fmla="*/ 5 w 145"/>
                  <a:gd name="T11" fmla="*/ 24 h 65"/>
                  <a:gd name="T12" fmla="*/ 0 w 145"/>
                  <a:gd name="T13" fmla="*/ 31 h 65"/>
                  <a:gd name="T14" fmla="*/ 5 w 145"/>
                  <a:gd name="T15" fmla="*/ 3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5" h="65">
                    <a:moveTo>
                      <a:pt x="5" y="38"/>
                    </a:moveTo>
                    <a:cubicBezTo>
                      <a:pt x="71" y="65"/>
                      <a:pt x="71" y="65"/>
                      <a:pt x="71" y="65"/>
                    </a:cubicBezTo>
                    <a:cubicBezTo>
                      <a:pt x="145" y="33"/>
                      <a:pt x="145" y="33"/>
                      <a:pt x="145" y="33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5" y="0"/>
                      <a:pt x="63" y="0"/>
                      <a:pt x="61" y="1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5"/>
                      <a:pt x="0" y="28"/>
                      <a:pt x="0" y="31"/>
                    </a:cubicBezTo>
                    <a:cubicBezTo>
                      <a:pt x="0" y="34"/>
                      <a:pt x="2" y="37"/>
                      <a:pt x="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4">
                <a:extLst>
                  <a:ext uri="{FF2B5EF4-FFF2-40B4-BE49-F238E27FC236}">
                    <a16:creationId xmlns="" xmlns:a16="http://schemas.microsoft.com/office/drawing/2014/main" id="{33878C3E-621A-4C9C-8A92-99031BAF4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288" y="3003550"/>
                <a:ext cx="1108074" cy="773113"/>
              </a:xfrm>
              <a:custGeom>
                <a:avLst/>
                <a:gdLst>
                  <a:gd name="T0" fmla="*/ 361 w 369"/>
                  <a:gd name="T1" fmla="*/ 28 h 257"/>
                  <a:gd name="T2" fmla="*/ 311 w 369"/>
                  <a:gd name="T3" fmla="*/ 8 h 257"/>
                  <a:gd name="T4" fmla="*/ 107 w 369"/>
                  <a:gd name="T5" fmla="*/ 97 h 257"/>
                  <a:gd name="T6" fmla="*/ 64 w 369"/>
                  <a:gd name="T7" fmla="*/ 75 h 257"/>
                  <a:gd name="T8" fmla="*/ 58 w 369"/>
                  <a:gd name="T9" fmla="*/ 75 h 257"/>
                  <a:gd name="T10" fmla="*/ 5 w 369"/>
                  <a:gd name="T11" fmla="*/ 98 h 257"/>
                  <a:gd name="T12" fmla="*/ 0 w 369"/>
                  <a:gd name="T13" fmla="*/ 104 h 257"/>
                  <a:gd name="T14" fmla="*/ 2 w 369"/>
                  <a:gd name="T15" fmla="*/ 110 h 257"/>
                  <a:gd name="T16" fmla="*/ 71 w 369"/>
                  <a:gd name="T17" fmla="*/ 179 h 257"/>
                  <a:gd name="T18" fmla="*/ 79 w 369"/>
                  <a:gd name="T19" fmla="*/ 180 h 257"/>
                  <a:gd name="T20" fmla="*/ 177 w 369"/>
                  <a:gd name="T21" fmla="*/ 141 h 257"/>
                  <a:gd name="T22" fmla="*/ 138 w 369"/>
                  <a:gd name="T23" fmla="*/ 247 h 257"/>
                  <a:gd name="T24" fmla="*/ 140 w 369"/>
                  <a:gd name="T25" fmla="*/ 255 h 257"/>
                  <a:gd name="T26" fmla="*/ 145 w 369"/>
                  <a:gd name="T27" fmla="*/ 257 h 257"/>
                  <a:gd name="T28" fmla="*/ 148 w 369"/>
                  <a:gd name="T29" fmla="*/ 256 h 257"/>
                  <a:gd name="T30" fmla="*/ 209 w 369"/>
                  <a:gd name="T31" fmla="*/ 226 h 257"/>
                  <a:gd name="T32" fmla="*/ 212 w 369"/>
                  <a:gd name="T33" fmla="*/ 222 h 257"/>
                  <a:gd name="T34" fmla="*/ 272 w 369"/>
                  <a:gd name="T35" fmla="*/ 104 h 257"/>
                  <a:gd name="T36" fmla="*/ 341 w 369"/>
                  <a:gd name="T37" fmla="*/ 78 h 257"/>
                  <a:gd name="T38" fmla="*/ 361 w 369"/>
                  <a:gd name="T39" fmla="*/ 28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9" h="257">
                    <a:moveTo>
                      <a:pt x="361" y="28"/>
                    </a:moveTo>
                    <a:cubicBezTo>
                      <a:pt x="353" y="9"/>
                      <a:pt x="331" y="0"/>
                      <a:pt x="311" y="8"/>
                    </a:cubicBezTo>
                    <a:cubicBezTo>
                      <a:pt x="107" y="97"/>
                      <a:pt x="107" y="97"/>
                      <a:pt x="107" y="97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2" y="74"/>
                      <a:pt x="60" y="74"/>
                      <a:pt x="58" y="75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3" y="99"/>
                      <a:pt x="1" y="101"/>
                      <a:pt x="0" y="104"/>
                    </a:cubicBezTo>
                    <a:cubicBezTo>
                      <a:pt x="0" y="106"/>
                      <a:pt x="1" y="109"/>
                      <a:pt x="2" y="110"/>
                    </a:cubicBezTo>
                    <a:cubicBezTo>
                      <a:pt x="71" y="179"/>
                      <a:pt x="71" y="179"/>
                      <a:pt x="71" y="179"/>
                    </a:cubicBezTo>
                    <a:cubicBezTo>
                      <a:pt x="73" y="181"/>
                      <a:pt x="76" y="182"/>
                      <a:pt x="79" y="180"/>
                    </a:cubicBezTo>
                    <a:cubicBezTo>
                      <a:pt x="177" y="141"/>
                      <a:pt x="177" y="141"/>
                      <a:pt x="177" y="141"/>
                    </a:cubicBezTo>
                    <a:cubicBezTo>
                      <a:pt x="138" y="247"/>
                      <a:pt x="138" y="247"/>
                      <a:pt x="138" y="247"/>
                    </a:cubicBezTo>
                    <a:cubicBezTo>
                      <a:pt x="136" y="250"/>
                      <a:pt x="137" y="253"/>
                      <a:pt x="140" y="255"/>
                    </a:cubicBezTo>
                    <a:cubicBezTo>
                      <a:pt x="141" y="256"/>
                      <a:pt x="143" y="257"/>
                      <a:pt x="145" y="257"/>
                    </a:cubicBezTo>
                    <a:cubicBezTo>
                      <a:pt x="146" y="257"/>
                      <a:pt x="147" y="257"/>
                      <a:pt x="148" y="256"/>
                    </a:cubicBezTo>
                    <a:cubicBezTo>
                      <a:pt x="209" y="226"/>
                      <a:pt x="209" y="226"/>
                      <a:pt x="209" y="226"/>
                    </a:cubicBezTo>
                    <a:cubicBezTo>
                      <a:pt x="210" y="225"/>
                      <a:pt x="211" y="224"/>
                      <a:pt x="212" y="222"/>
                    </a:cubicBezTo>
                    <a:cubicBezTo>
                      <a:pt x="272" y="104"/>
                      <a:pt x="272" y="104"/>
                      <a:pt x="272" y="104"/>
                    </a:cubicBezTo>
                    <a:cubicBezTo>
                      <a:pt x="341" y="78"/>
                      <a:pt x="341" y="78"/>
                      <a:pt x="341" y="78"/>
                    </a:cubicBezTo>
                    <a:cubicBezTo>
                      <a:pt x="360" y="70"/>
                      <a:pt x="369" y="48"/>
                      <a:pt x="361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31" name="Freeform 9">
              <a:extLst>
                <a:ext uri="{FF2B5EF4-FFF2-40B4-BE49-F238E27FC236}">
                  <a16:creationId xmlns="" xmlns:a16="http://schemas.microsoft.com/office/drawing/2014/main" id="{C8293B72-C1E5-4040-AD54-DC9CF7746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2052" y="4340486"/>
              <a:ext cx="269285" cy="391335"/>
            </a:xfrm>
            <a:custGeom>
              <a:avLst/>
              <a:gdLst>
                <a:gd name="T0" fmla="*/ 109 w 219"/>
                <a:gd name="T1" fmla="*/ 0 h 320"/>
                <a:gd name="T2" fmla="*/ 0 w 219"/>
                <a:gd name="T3" fmla="*/ 109 h 320"/>
                <a:gd name="T4" fmla="*/ 103 w 219"/>
                <a:gd name="T5" fmla="*/ 317 h 320"/>
                <a:gd name="T6" fmla="*/ 109 w 219"/>
                <a:gd name="T7" fmla="*/ 320 h 320"/>
                <a:gd name="T8" fmla="*/ 116 w 219"/>
                <a:gd name="T9" fmla="*/ 317 h 320"/>
                <a:gd name="T10" fmla="*/ 219 w 219"/>
                <a:gd name="T11" fmla="*/ 109 h 320"/>
                <a:gd name="T12" fmla="*/ 109 w 219"/>
                <a:gd name="T13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320">
                  <a:moveTo>
                    <a:pt x="109" y="0"/>
                  </a:moveTo>
                  <a:cubicBezTo>
                    <a:pt x="40" y="0"/>
                    <a:pt x="0" y="40"/>
                    <a:pt x="0" y="109"/>
                  </a:cubicBezTo>
                  <a:cubicBezTo>
                    <a:pt x="0" y="176"/>
                    <a:pt x="99" y="311"/>
                    <a:pt x="103" y="317"/>
                  </a:cubicBezTo>
                  <a:cubicBezTo>
                    <a:pt x="104" y="319"/>
                    <a:pt x="107" y="320"/>
                    <a:pt x="109" y="320"/>
                  </a:cubicBezTo>
                  <a:cubicBezTo>
                    <a:pt x="112" y="320"/>
                    <a:pt x="114" y="319"/>
                    <a:pt x="116" y="317"/>
                  </a:cubicBezTo>
                  <a:cubicBezTo>
                    <a:pt x="120" y="311"/>
                    <a:pt x="219" y="176"/>
                    <a:pt x="219" y="109"/>
                  </a:cubicBezTo>
                  <a:cubicBezTo>
                    <a:pt x="219" y="40"/>
                    <a:pt x="179" y="0"/>
                    <a:pt x="109" y="0"/>
                  </a:cubicBezTo>
                  <a:close/>
                </a:path>
              </a:pathLst>
            </a:custGeom>
            <a:solidFill>
              <a:srgbClr val="0CC3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="" xmlns:a16="http://schemas.microsoft.com/office/drawing/2014/main" id="{F480B1E3-3BD4-49A9-B8DA-2AE99F23F59F}"/>
                </a:ext>
              </a:extLst>
            </p:cNvPr>
            <p:cNvGrpSpPr/>
            <p:nvPr/>
          </p:nvGrpSpPr>
          <p:grpSpPr>
            <a:xfrm>
              <a:off x="2517607" y="4410877"/>
              <a:ext cx="154605" cy="153927"/>
              <a:chOff x="461963" y="1820863"/>
              <a:chExt cx="723901" cy="720726"/>
            </a:xfrm>
            <a:solidFill>
              <a:schemeClr val="bg1"/>
            </a:solidFill>
          </p:grpSpPr>
          <p:sp>
            <p:nvSpPr>
              <p:cNvPr id="29" name="Freeform 18">
                <a:extLst>
                  <a:ext uri="{FF2B5EF4-FFF2-40B4-BE49-F238E27FC236}">
                    <a16:creationId xmlns="" xmlns:a16="http://schemas.microsoft.com/office/drawing/2014/main" id="{A03E082C-F7E8-41A4-8A83-041F50CACB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963" y="2243138"/>
                <a:ext cx="120650" cy="271463"/>
              </a:xfrm>
              <a:custGeom>
                <a:avLst/>
                <a:gdLst>
                  <a:gd name="T0" fmla="*/ 35 w 40"/>
                  <a:gd name="T1" fmla="*/ 0 h 90"/>
                  <a:gd name="T2" fmla="*/ 5 w 40"/>
                  <a:gd name="T3" fmla="*/ 0 h 90"/>
                  <a:gd name="T4" fmla="*/ 0 w 40"/>
                  <a:gd name="T5" fmla="*/ 5 h 90"/>
                  <a:gd name="T6" fmla="*/ 0 w 40"/>
                  <a:gd name="T7" fmla="*/ 85 h 90"/>
                  <a:gd name="T8" fmla="*/ 5 w 40"/>
                  <a:gd name="T9" fmla="*/ 90 h 90"/>
                  <a:gd name="T10" fmla="*/ 35 w 40"/>
                  <a:gd name="T11" fmla="*/ 90 h 90"/>
                  <a:gd name="T12" fmla="*/ 40 w 40"/>
                  <a:gd name="T13" fmla="*/ 85 h 90"/>
                  <a:gd name="T14" fmla="*/ 40 w 40"/>
                  <a:gd name="T15" fmla="*/ 5 h 90"/>
                  <a:gd name="T16" fmla="*/ 35 w 40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90">
                    <a:moveTo>
                      <a:pt x="3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8"/>
                      <a:pt x="2" y="90"/>
                      <a:pt x="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8" y="90"/>
                      <a:pt x="40" y="88"/>
                      <a:pt x="40" y="8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2"/>
                      <a:pt x="38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19">
                <a:extLst>
                  <a:ext uri="{FF2B5EF4-FFF2-40B4-BE49-F238E27FC236}">
                    <a16:creationId xmlns="" xmlns:a16="http://schemas.microsoft.com/office/drawing/2014/main" id="{0D661F30-393C-4C96-9E0A-E505A6B52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776" y="2273301"/>
                <a:ext cx="573088" cy="268288"/>
              </a:xfrm>
              <a:custGeom>
                <a:avLst/>
                <a:gdLst>
                  <a:gd name="T0" fmla="*/ 189 w 190"/>
                  <a:gd name="T1" fmla="*/ 31 h 89"/>
                  <a:gd name="T2" fmla="*/ 153 w 190"/>
                  <a:gd name="T3" fmla="*/ 20 h 89"/>
                  <a:gd name="T4" fmla="*/ 123 w 190"/>
                  <a:gd name="T5" fmla="*/ 30 h 89"/>
                  <a:gd name="T6" fmla="*/ 124 w 190"/>
                  <a:gd name="T7" fmla="*/ 35 h 89"/>
                  <a:gd name="T8" fmla="*/ 118 w 190"/>
                  <a:gd name="T9" fmla="*/ 52 h 89"/>
                  <a:gd name="T10" fmla="*/ 100 w 190"/>
                  <a:gd name="T11" fmla="*/ 60 h 89"/>
                  <a:gd name="T12" fmla="*/ 45 w 190"/>
                  <a:gd name="T13" fmla="*/ 60 h 89"/>
                  <a:gd name="T14" fmla="*/ 40 w 190"/>
                  <a:gd name="T15" fmla="*/ 55 h 89"/>
                  <a:gd name="T16" fmla="*/ 45 w 190"/>
                  <a:gd name="T17" fmla="*/ 50 h 89"/>
                  <a:gd name="T18" fmla="*/ 100 w 190"/>
                  <a:gd name="T19" fmla="*/ 50 h 89"/>
                  <a:gd name="T20" fmla="*/ 110 w 190"/>
                  <a:gd name="T21" fmla="*/ 45 h 89"/>
                  <a:gd name="T22" fmla="*/ 114 w 190"/>
                  <a:gd name="T23" fmla="*/ 35 h 89"/>
                  <a:gd name="T24" fmla="*/ 100 w 190"/>
                  <a:gd name="T25" fmla="*/ 20 h 89"/>
                  <a:gd name="T26" fmla="*/ 72 w 190"/>
                  <a:gd name="T27" fmla="*/ 20 h 89"/>
                  <a:gd name="T28" fmla="*/ 70 w 190"/>
                  <a:gd name="T29" fmla="*/ 20 h 89"/>
                  <a:gd name="T30" fmla="*/ 66 w 190"/>
                  <a:gd name="T31" fmla="*/ 18 h 89"/>
                  <a:gd name="T32" fmla="*/ 25 w 190"/>
                  <a:gd name="T33" fmla="*/ 0 h 89"/>
                  <a:gd name="T34" fmla="*/ 5 w 190"/>
                  <a:gd name="T35" fmla="*/ 0 h 89"/>
                  <a:gd name="T36" fmla="*/ 0 w 190"/>
                  <a:gd name="T37" fmla="*/ 5 h 89"/>
                  <a:gd name="T38" fmla="*/ 0 w 190"/>
                  <a:gd name="T39" fmla="*/ 60 h 89"/>
                  <a:gd name="T40" fmla="*/ 3 w 190"/>
                  <a:gd name="T41" fmla="*/ 65 h 89"/>
                  <a:gd name="T42" fmla="*/ 42 w 190"/>
                  <a:gd name="T43" fmla="*/ 78 h 89"/>
                  <a:gd name="T44" fmla="*/ 83 w 190"/>
                  <a:gd name="T45" fmla="*/ 89 h 89"/>
                  <a:gd name="T46" fmla="*/ 128 w 190"/>
                  <a:gd name="T47" fmla="*/ 71 h 89"/>
                  <a:gd name="T48" fmla="*/ 187 w 190"/>
                  <a:gd name="T49" fmla="*/ 39 h 89"/>
                  <a:gd name="T50" fmla="*/ 190 w 190"/>
                  <a:gd name="T51" fmla="*/ 36 h 89"/>
                  <a:gd name="T52" fmla="*/ 189 w 190"/>
                  <a:gd name="T53" fmla="*/ 3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0" h="89">
                    <a:moveTo>
                      <a:pt x="189" y="31"/>
                    </a:moveTo>
                    <a:cubicBezTo>
                      <a:pt x="177" y="20"/>
                      <a:pt x="167" y="16"/>
                      <a:pt x="153" y="20"/>
                    </a:cubicBezTo>
                    <a:cubicBezTo>
                      <a:pt x="123" y="30"/>
                      <a:pt x="123" y="30"/>
                      <a:pt x="123" y="30"/>
                    </a:cubicBezTo>
                    <a:cubicBezTo>
                      <a:pt x="124" y="32"/>
                      <a:pt x="124" y="33"/>
                      <a:pt x="124" y="35"/>
                    </a:cubicBezTo>
                    <a:cubicBezTo>
                      <a:pt x="124" y="41"/>
                      <a:pt x="122" y="47"/>
                      <a:pt x="118" y="52"/>
                    </a:cubicBezTo>
                    <a:cubicBezTo>
                      <a:pt x="113" y="57"/>
                      <a:pt x="107" y="60"/>
                      <a:pt x="100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2" y="60"/>
                      <a:pt x="40" y="58"/>
                      <a:pt x="40" y="55"/>
                    </a:cubicBezTo>
                    <a:cubicBezTo>
                      <a:pt x="40" y="52"/>
                      <a:pt x="42" y="50"/>
                      <a:pt x="45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4" y="50"/>
                      <a:pt x="108" y="48"/>
                      <a:pt x="110" y="45"/>
                    </a:cubicBezTo>
                    <a:cubicBezTo>
                      <a:pt x="112" y="43"/>
                      <a:pt x="114" y="39"/>
                      <a:pt x="114" y="35"/>
                    </a:cubicBezTo>
                    <a:cubicBezTo>
                      <a:pt x="114" y="29"/>
                      <a:pt x="111" y="20"/>
                      <a:pt x="100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69" y="20"/>
                      <a:pt x="67" y="19"/>
                      <a:pt x="66" y="18"/>
                    </a:cubicBezTo>
                    <a:cubicBezTo>
                      <a:pt x="61" y="13"/>
                      <a:pt x="46" y="0"/>
                      <a:pt x="2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1" y="64"/>
                      <a:pt x="3" y="65"/>
                    </a:cubicBezTo>
                    <a:cubicBezTo>
                      <a:pt x="19" y="70"/>
                      <a:pt x="32" y="74"/>
                      <a:pt x="42" y="78"/>
                    </a:cubicBezTo>
                    <a:cubicBezTo>
                      <a:pt x="62" y="85"/>
                      <a:pt x="73" y="89"/>
                      <a:pt x="83" y="89"/>
                    </a:cubicBezTo>
                    <a:cubicBezTo>
                      <a:pt x="95" y="89"/>
                      <a:pt x="106" y="84"/>
                      <a:pt x="128" y="71"/>
                    </a:cubicBezTo>
                    <a:cubicBezTo>
                      <a:pt x="141" y="63"/>
                      <a:pt x="160" y="53"/>
                      <a:pt x="187" y="39"/>
                    </a:cubicBezTo>
                    <a:cubicBezTo>
                      <a:pt x="189" y="39"/>
                      <a:pt x="190" y="37"/>
                      <a:pt x="190" y="36"/>
                    </a:cubicBezTo>
                    <a:cubicBezTo>
                      <a:pt x="190" y="34"/>
                      <a:pt x="190" y="32"/>
                      <a:pt x="18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0">
                <a:extLst>
                  <a:ext uri="{FF2B5EF4-FFF2-40B4-BE49-F238E27FC236}">
                    <a16:creationId xmlns="" xmlns:a16="http://schemas.microsoft.com/office/drawing/2014/main" id="{982B49A9-A0CB-46A6-AE7A-2A7D13D7C8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151" y="1820863"/>
                <a:ext cx="550863" cy="465138"/>
              </a:xfrm>
              <a:custGeom>
                <a:avLst/>
                <a:gdLst>
                  <a:gd name="T0" fmla="*/ 52 w 183"/>
                  <a:gd name="T1" fmla="*/ 112 h 154"/>
                  <a:gd name="T2" fmla="*/ 73 w 183"/>
                  <a:gd name="T3" fmla="*/ 101 h 154"/>
                  <a:gd name="T4" fmla="*/ 91 w 183"/>
                  <a:gd name="T5" fmla="*/ 146 h 154"/>
                  <a:gd name="T6" fmla="*/ 101 w 183"/>
                  <a:gd name="T7" fmla="*/ 154 h 154"/>
                  <a:gd name="T8" fmla="*/ 110 w 183"/>
                  <a:gd name="T9" fmla="*/ 148 h 154"/>
                  <a:gd name="T10" fmla="*/ 124 w 183"/>
                  <a:gd name="T11" fmla="*/ 123 h 154"/>
                  <a:gd name="T12" fmla="*/ 140 w 183"/>
                  <a:gd name="T13" fmla="*/ 131 h 154"/>
                  <a:gd name="T14" fmla="*/ 140 w 183"/>
                  <a:gd name="T15" fmla="*/ 131 h 154"/>
                  <a:gd name="T16" fmla="*/ 164 w 183"/>
                  <a:gd name="T17" fmla="*/ 119 h 154"/>
                  <a:gd name="T18" fmla="*/ 174 w 183"/>
                  <a:gd name="T19" fmla="*/ 52 h 154"/>
                  <a:gd name="T20" fmla="*/ 170 w 183"/>
                  <a:gd name="T21" fmla="*/ 49 h 154"/>
                  <a:gd name="T22" fmla="*/ 166 w 183"/>
                  <a:gd name="T23" fmla="*/ 50 h 154"/>
                  <a:gd name="T24" fmla="*/ 141 w 183"/>
                  <a:gd name="T25" fmla="*/ 61 h 154"/>
                  <a:gd name="T26" fmla="*/ 118 w 183"/>
                  <a:gd name="T27" fmla="*/ 70 h 154"/>
                  <a:gd name="T28" fmla="*/ 104 w 183"/>
                  <a:gd name="T29" fmla="*/ 92 h 154"/>
                  <a:gd name="T30" fmla="*/ 111 w 183"/>
                  <a:gd name="T31" fmla="*/ 107 h 154"/>
                  <a:gd name="T32" fmla="*/ 103 w 183"/>
                  <a:gd name="T33" fmla="*/ 118 h 154"/>
                  <a:gd name="T34" fmla="*/ 88 w 183"/>
                  <a:gd name="T35" fmla="*/ 86 h 154"/>
                  <a:gd name="T36" fmla="*/ 101 w 183"/>
                  <a:gd name="T37" fmla="*/ 68 h 154"/>
                  <a:gd name="T38" fmla="*/ 90 w 183"/>
                  <a:gd name="T39" fmla="*/ 36 h 154"/>
                  <a:gd name="T40" fmla="*/ 55 w 183"/>
                  <a:gd name="T41" fmla="*/ 17 h 154"/>
                  <a:gd name="T42" fmla="*/ 21 w 183"/>
                  <a:gd name="T43" fmla="*/ 1 h 154"/>
                  <a:gd name="T44" fmla="*/ 17 w 183"/>
                  <a:gd name="T45" fmla="*/ 0 h 154"/>
                  <a:gd name="T46" fmla="*/ 14 w 183"/>
                  <a:gd name="T47" fmla="*/ 2 h 154"/>
                  <a:gd name="T48" fmla="*/ 21 w 183"/>
                  <a:gd name="T49" fmla="*/ 94 h 154"/>
                  <a:gd name="T50" fmla="*/ 52 w 183"/>
                  <a:gd name="T51" fmla="*/ 112 h 154"/>
                  <a:gd name="T52" fmla="*/ 35 w 183"/>
                  <a:gd name="T53" fmla="*/ 37 h 154"/>
                  <a:gd name="T54" fmla="*/ 42 w 183"/>
                  <a:gd name="T55" fmla="*/ 38 h 154"/>
                  <a:gd name="T56" fmla="*/ 84 w 183"/>
                  <a:gd name="T57" fmla="*/ 89 h 154"/>
                  <a:gd name="T58" fmla="*/ 84 w 183"/>
                  <a:gd name="T59" fmla="*/ 89 h 154"/>
                  <a:gd name="T60" fmla="*/ 102 w 183"/>
                  <a:gd name="T61" fmla="*/ 130 h 154"/>
                  <a:gd name="T62" fmla="*/ 144 w 183"/>
                  <a:gd name="T63" fmla="*/ 85 h 154"/>
                  <a:gd name="T64" fmla="*/ 150 w 183"/>
                  <a:gd name="T65" fmla="*/ 87 h 154"/>
                  <a:gd name="T66" fmla="*/ 148 w 183"/>
                  <a:gd name="T67" fmla="*/ 94 h 154"/>
                  <a:gd name="T68" fmla="*/ 106 w 183"/>
                  <a:gd name="T69" fmla="*/ 146 h 154"/>
                  <a:gd name="T70" fmla="*/ 106 w 183"/>
                  <a:gd name="T71" fmla="*/ 146 h 154"/>
                  <a:gd name="T72" fmla="*/ 96 w 183"/>
                  <a:gd name="T73" fmla="*/ 146 h 154"/>
                  <a:gd name="T74" fmla="*/ 76 w 183"/>
                  <a:gd name="T75" fmla="*/ 96 h 154"/>
                  <a:gd name="T76" fmla="*/ 76 w 183"/>
                  <a:gd name="T77" fmla="*/ 96 h 154"/>
                  <a:gd name="T78" fmla="*/ 35 w 183"/>
                  <a:gd name="T79" fmla="*/ 44 h 154"/>
                  <a:gd name="T80" fmla="*/ 35 w 183"/>
                  <a:gd name="T81" fmla="*/ 37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3" h="154">
                    <a:moveTo>
                      <a:pt x="52" y="112"/>
                    </a:moveTo>
                    <a:cubicBezTo>
                      <a:pt x="60" y="112"/>
                      <a:pt x="67" y="109"/>
                      <a:pt x="73" y="101"/>
                    </a:cubicBezTo>
                    <a:cubicBezTo>
                      <a:pt x="87" y="126"/>
                      <a:pt x="91" y="146"/>
                      <a:pt x="91" y="146"/>
                    </a:cubicBezTo>
                    <a:cubicBezTo>
                      <a:pt x="92" y="150"/>
                      <a:pt x="96" y="154"/>
                      <a:pt x="101" y="154"/>
                    </a:cubicBezTo>
                    <a:cubicBezTo>
                      <a:pt x="105" y="154"/>
                      <a:pt x="109" y="151"/>
                      <a:pt x="110" y="148"/>
                    </a:cubicBezTo>
                    <a:cubicBezTo>
                      <a:pt x="111" y="147"/>
                      <a:pt x="115" y="135"/>
                      <a:pt x="124" y="123"/>
                    </a:cubicBezTo>
                    <a:cubicBezTo>
                      <a:pt x="129" y="129"/>
                      <a:pt x="135" y="131"/>
                      <a:pt x="140" y="131"/>
                    </a:cubicBez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8" y="131"/>
                      <a:pt x="157" y="127"/>
                      <a:pt x="164" y="119"/>
                    </a:cubicBezTo>
                    <a:cubicBezTo>
                      <a:pt x="176" y="107"/>
                      <a:pt x="183" y="72"/>
                      <a:pt x="174" y="52"/>
                    </a:cubicBezTo>
                    <a:cubicBezTo>
                      <a:pt x="173" y="51"/>
                      <a:pt x="172" y="50"/>
                      <a:pt x="170" y="49"/>
                    </a:cubicBezTo>
                    <a:cubicBezTo>
                      <a:pt x="169" y="49"/>
                      <a:pt x="167" y="49"/>
                      <a:pt x="166" y="50"/>
                    </a:cubicBezTo>
                    <a:cubicBezTo>
                      <a:pt x="157" y="57"/>
                      <a:pt x="149" y="59"/>
                      <a:pt x="141" y="61"/>
                    </a:cubicBezTo>
                    <a:cubicBezTo>
                      <a:pt x="133" y="63"/>
                      <a:pt x="126" y="65"/>
                      <a:pt x="118" y="70"/>
                    </a:cubicBezTo>
                    <a:cubicBezTo>
                      <a:pt x="110" y="76"/>
                      <a:pt x="105" y="84"/>
                      <a:pt x="104" y="92"/>
                    </a:cubicBezTo>
                    <a:cubicBezTo>
                      <a:pt x="104" y="96"/>
                      <a:pt x="106" y="101"/>
                      <a:pt x="111" y="107"/>
                    </a:cubicBezTo>
                    <a:cubicBezTo>
                      <a:pt x="108" y="111"/>
                      <a:pt x="105" y="114"/>
                      <a:pt x="103" y="118"/>
                    </a:cubicBezTo>
                    <a:cubicBezTo>
                      <a:pt x="99" y="108"/>
                      <a:pt x="94" y="98"/>
                      <a:pt x="88" y="86"/>
                    </a:cubicBezTo>
                    <a:cubicBezTo>
                      <a:pt x="95" y="81"/>
                      <a:pt x="100" y="75"/>
                      <a:pt x="101" y="68"/>
                    </a:cubicBezTo>
                    <a:cubicBezTo>
                      <a:pt x="104" y="58"/>
                      <a:pt x="100" y="47"/>
                      <a:pt x="90" y="36"/>
                    </a:cubicBezTo>
                    <a:cubicBezTo>
                      <a:pt x="81" y="25"/>
                      <a:pt x="68" y="21"/>
                      <a:pt x="55" y="17"/>
                    </a:cubicBezTo>
                    <a:cubicBezTo>
                      <a:pt x="44" y="13"/>
                      <a:pt x="32" y="10"/>
                      <a:pt x="21" y="1"/>
                    </a:cubicBezTo>
                    <a:cubicBezTo>
                      <a:pt x="20" y="0"/>
                      <a:pt x="19" y="0"/>
                      <a:pt x="17" y="0"/>
                    </a:cubicBezTo>
                    <a:cubicBezTo>
                      <a:pt x="16" y="0"/>
                      <a:pt x="14" y="1"/>
                      <a:pt x="14" y="2"/>
                    </a:cubicBezTo>
                    <a:cubicBezTo>
                      <a:pt x="0" y="29"/>
                      <a:pt x="6" y="76"/>
                      <a:pt x="21" y="94"/>
                    </a:cubicBezTo>
                    <a:cubicBezTo>
                      <a:pt x="29" y="102"/>
                      <a:pt x="40" y="112"/>
                      <a:pt x="52" y="112"/>
                    </a:cubicBezTo>
                    <a:close/>
                    <a:moveTo>
                      <a:pt x="35" y="37"/>
                    </a:moveTo>
                    <a:cubicBezTo>
                      <a:pt x="37" y="35"/>
                      <a:pt x="39" y="35"/>
                      <a:pt x="42" y="38"/>
                    </a:cubicBezTo>
                    <a:cubicBezTo>
                      <a:pt x="59" y="52"/>
                      <a:pt x="72" y="69"/>
                      <a:pt x="84" y="89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93" y="106"/>
                      <a:pt x="98" y="118"/>
                      <a:pt x="102" y="130"/>
                    </a:cubicBezTo>
                    <a:cubicBezTo>
                      <a:pt x="112" y="112"/>
                      <a:pt x="125" y="94"/>
                      <a:pt x="144" y="85"/>
                    </a:cubicBezTo>
                    <a:cubicBezTo>
                      <a:pt x="146" y="83"/>
                      <a:pt x="149" y="84"/>
                      <a:pt x="150" y="87"/>
                    </a:cubicBezTo>
                    <a:cubicBezTo>
                      <a:pt x="152" y="90"/>
                      <a:pt x="150" y="91"/>
                      <a:pt x="148" y="94"/>
                    </a:cubicBezTo>
                    <a:cubicBezTo>
                      <a:pt x="126" y="104"/>
                      <a:pt x="110" y="133"/>
                      <a:pt x="106" y="146"/>
                    </a:cubicBezTo>
                    <a:cubicBezTo>
                      <a:pt x="106" y="146"/>
                      <a:pt x="106" y="146"/>
                      <a:pt x="106" y="146"/>
                    </a:cubicBezTo>
                    <a:cubicBezTo>
                      <a:pt x="104" y="150"/>
                      <a:pt x="98" y="150"/>
                      <a:pt x="96" y="146"/>
                    </a:cubicBezTo>
                    <a:cubicBezTo>
                      <a:pt x="93" y="136"/>
                      <a:pt x="91" y="123"/>
                      <a:pt x="76" y="96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67" y="80"/>
                      <a:pt x="54" y="61"/>
                      <a:pt x="35" y="44"/>
                    </a:cubicBezTo>
                    <a:cubicBezTo>
                      <a:pt x="33" y="42"/>
                      <a:pt x="33" y="39"/>
                      <a:pt x="3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45" name="Freeform 9">
              <a:extLst>
                <a:ext uri="{FF2B5EF4-FFF2-40B4-BE49-F238E27FC236}">
                  <a16:creationId xmlns="" xmlns:a16="http://schemas.microsoft.com/office/drawing/2014/main" id="{4BCCB340-40BE-4D8E-B345-2C4C21206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1665" y="4843008"/>
              <a:ext cx="269285" cy="391335"/>
            </a:xfrm>
            <a:custGeom>
              <a:avLst/>
              <a:gdLst>
                <a:gd name="T0" fmla="*/ 109 w 219"/>
                <a:gd name="T1" fmla="*/ 0 h 320"/>
                <a:gd name="T2" fmla="*/ 0 w 219"/>
                <a:gd name="T3" fmla="*/ 109 h 320"/>
                <a:gd name="T4" fmla="*/ 103 w 219"/>
                <a:gd name="T5" fmla="*/ 317 h 320"/>
                <a:gd name="T6" fmla="*/ 109 w 219"/>
                <a:gd name="T7" fmla="*/ 320 h 320"/>
                <a:gd name="T8" fmla="*/ 116 w 219"/>
                <a:gd name="T9" fmla="*/ 317 h 320"/>
                <a:gd name="T10" fmla="*/ 219 w 219"/>
                <a:gd name="T11" fmla="*/ 109 h 320"/>
                <a:gd name="T12" fmla="*/ 109 w 219"/>
                <a:gd name="T13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320">
                  <a:moveTo>
                    <a:pt x="109" y="0"/>
                  </a:moveTo>
                  <a:cubicBezTo>
                    <a:pt x="40" y="0"/>
                    <a:pt x="0" y="40"/>
                    <a:pt x="0" y="109"/>
                  </a:cubicBezTo>
                  <a:cubicBezTo>
                    <a:pt x="0" y="176"/>
                    <a:pt x="99" y="311"/>
                    <a:pt x="103" y="317"/>
                  </a:cubicBezTo>
                  <a:cubicBezTo>
                    <a:pt x="104" y="319"/>
                    <a:pt x="107" y="320"/>
                    <a:pt x="109" y="320"/>
                  </a:cubicBezTo>
                  <a:cubicBezTo>
                    <a:pt x="112" y="320"/>
                    <a:pt x="114" y="319"/>
                    <a:pt x="116" y="317"/>
                  </a:cubicBezTo>
                  <a:cubicBezTo>
                    <a:pt x="120" y="311"/>
                    <a:pt x="219" y="176"/>
                    <a:pt x="219" y="109"/>
                  </a:cubicBezTo>
                  <a:cubicBezTo>
                    <a:pt x="219" y="40"/>
                    <a:pt x="179" y="0"/>
                    <a:pt x="109" y="0"/>
                  </a:cubicBezTo>
                  <a:close/>
                </a:path>
              </a:pathLst>
            </a:custGeom>
            <a:solidFill>
              <a:srgbClr val="23C0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846" name="Group 845">
              <a:extLst>
                <a:ext uri="{FF2B5EF4-FFF2-40B4-BE49-F238E27FC236}">
                  <a16:creationId xmlns="" xmlns:a16="http://schemas.microsoft.com/office/drawing/2014/main" id="{E3B6C6A1-949B-48A5-AE13-3AF99C777D13}"/>
                </a:ext>
              </a:extLst>
            </p:cNvPr>
            <p:cNvGrpSpPr/>
            <p:nvPr/>
          </p:nvGrpSpPr>
          <p:grpSpPr>
            <a:xfrm>
              <a:off x="3618031" y="4921043"/>
              <a:ext cx="150568" cy="132854"/>
              <a:chOff x="341313" y="3351213"/>
              <a:chExt cx="620712" cy="547687"/>
            </a:xfrm>
            <a:solidFill>
              <a:schemeClr val="bg1"/>
            </a:solidFill>
          </p:grpSpPr>
          <p:sp>
            <p:nvSpPr>
              <p:cNvPr id="847" name="Freeform 24">
                <a:extLst>
                  <a:ext uri="{FF2B5EF4-FFF2-40B4-BE49-F238E27FC236}">
                    <a16:creationId xmlns="" xmlns:a16="http://schemas.microsoft.com/office/drawing/2014/main" id="{9486B743-0831-441B-A70D-E617ACF68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313" y="3754438"/>
                <a:ext cx="496887" cy="144462"/>
              </a:xfrm>
              <a:custGeom>
                <a:avLst/>
                <a:gdLst>
                  <a:gd name="T0" fmla="*/ 82 w 164"/>
                  <a:gd name="T1" fmla="*/ 0 h 48"/>
                  <a:gd name="T2" fmla="*/ 0 w 164"/>
                  <a:gd name="T3" fmla="*/ 44 h 48"/>
                  <a:gd name="T4" fmla="*/ 4 w 164"/>
                  <a:gd name="T5" fmla="*/ 48 h 48"/>
                  <a:gd name="T6" fmla="*/ 160 w 164"/>
                  <a:gd name="T7" fmla="*/ 48 h 48"/>
                  <a:gd name="T8" fmla="*/ 164 w 164"/>
                  <a:gd name="T9" fmla="*/ 44 h 48"/>
                  <a:gd name="T10" fmla="*/ 82 w 164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48">
                    <a:moveTo>
                      <a:pt x="82" y="0"/>
                    </a:moveTo>
                    <a:cubicBezTo>
                      <a:pt x="42" y="0"/>
                      <a:pt x="0" y="12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160" y="48"/>
                      <a:pt x="160" y="48"/>
                      <a:pt x="160" y="48"/>
                    </a:cubicBezTo>
                    <a:cubicBezTo>
                      <a:pt x="162" y="48"/>
                      <a:pt x="164" y="46"/>
                      <a:pt x="164" y="44"/>
                    </a:cubicBezTo>
                    <a:cubicBezTo>
                      <a:pt x="164" y="12"/>
                      <a:pt x="122" y="0"/>
                      <a:pt x="8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8" name="Freeform 25">
                <a:extLst>
                  <a:ext uri="{FF2B5EF4-FFF2-40B4-BE49-F238E27FC236}">
                    <a16:creationId xmlns="" xmlns:a16="http://schemas.microsoft.com/office/drawing/2014/main" id="{814B5878-C7C3-4595-BD59-5187F6B0B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838" y="3351213"/>
                <a:ext cx="611187" cy="384175"/>
              </a:xfrm>
              <a:custGeom>
                <a:avLst/>
                <a:gdLst>
                  <a:gd name="T0" fmla="*/ 201 w 202"/>
                  <a:gd name="T1" fmla="*/ 65 h 127"/>
                  <a:gd name="T2" fmla="*/ 138 w 202"/>
                  <a:gd name="T3" fmla="*/ 28 h 127"/>
                  <a:gd name="T4" fmla="*/ 168 w 202"/>
                  <a:gd name="T5" fmla="*/ 16 h 127"/>
                  <a:gd name="T6" fmla="*/ 168 w 202"/>
                  <a:gd name="T7" fmla="*/ 8 h 127"/>
                  <a:gd name="T8" fmla="*/ 141 w 202"/>
                  <a:gd name="T9" fmla="*/ 0 h 127"/>
                  <a:gd name="T10" fmla="*/ 101 w 202"/>
                  <a:gd name="T11" fmla="*/ 23 h 127"/>
                  <a:gd name="T12" fmla="*/ 61 w 202"/>
                  <a:gd name="T13" fmla="*/ 0 h 127"/>
                  <a:gd name="T14" fmla="*/ 34 w 202"/>
                  <a:gd name="T15" fmla="*/ 8 h 127"/>
                  <a:gd name="T16" fmla="*/ 34 w 202"/>
                  <a:gd name="T17" fmla="*/ 16 h 127"/>
                  <a:gd name="T18" fmla="*/ 64 w 202"/>
                  <a:gd name="T19" fmla="*/ 28 h 127"/>
                  <a:gd name="T20" fmla="*/ 1 w 202"/>
                  <a:gd name="T21" fmla="*/ 65 h 127"/>
                  <a:gd name="T22" fmla="*/ 5 w 202"/>
                  <a:gd name="T23" fmla="*/ 71 h 127"/>
                  <a:gd name="T24" fmla="*/ 89 w 202"/>
                  <a:gd name="T25" fmla="*/ 59 h 127"/>
                  <a:gd name="T26" fmla="*/ 52 w 202"/>
                  <a:gd name="T27" fmla="*/ 127 h 127"/>
                  <a:gd name="T28" fmla="*/ 79 w 202"/>
                  <a:gd name="T29" fmla="*/ 125 h 127"/>
                  <a:gd name="T30" fmla="*/ 102 w 202"/>
                  <a:gd name="T31" fmla="*/ 126 h 127"/>
                  <a:gd name="T32" fmla="*/ 102 w 202"/>
                  <a:gd name="T33" fmla="*/ 112 h 127"/>
                  <a:gd name="T34" fmla="*/ 84 w 202"/>
                  <a:gd name="T35" fmla="*/ 112 h 127"/>
                  <a:gd name="T36" fmla="*/ 79 w 202"/>
                  <a:gd name="T37" fmla="*/ 107 h 127"/>
                  <a:gd name="T38" fmla="*/ 84 w 202"/>
                  <a:gd name="T39" fmla="*/ 103 h 127"/>
                  <a:gd name="T40" fmla="*/ 103 w 202"/>
                  <a:gd name="T41" fmla="*/ 103 h 127"/>
                  <a:gd name="T42" fmla="*/ 103 w 202"/>
                  <a:gd name="T43" fmla="*/ 94 h 127"/>
                  <a:gd name="T44" fmla="*/ 92 w 202"/>
                  <a:gd name="T45" fmla="*/ 94 h 127"/>
                  <a:gd name="T46" fmla="*/ 88 w 202"/>
                  <a:gd name="T47" fmla="*/ 90 h 127"/>
                  <a:gd name="T48" fmla="*/ 92 w 202"/>
                  <a:gd name="T49" fmla="*/ 86 h 127"/>
                  <a:gd name="T50" fmla="*/ 104 w 202"/>
                  <a:gd name="T51" fmla="*/ 86 h 127"/>
                  <a:gd name="T52" fmla="*/ 105 w 202"/>
                  <a:gd name="T53" fmla="*/ 57 h 127"/>
                  <a:gd name="T54" fmla="*/ 197 w 202"/>
                  <a:gd name="T55" fmla="*/ 71 h 127"/>
                  <a:gd name="T56" fmla="*/ 201 w 202"/>
                  <a:gd name="T57" fmla="*/ 6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2" h="127">
                    <a:moveTo>
                      <a:pt x="201" y="65"/>
                    </a:moveTo>
                    <a:cubicBezTo>
                      <a:pt x="188" y="34"/>
                      <a:pt x="157" y="29"/>
                      <a:pt x="138" y="28"/>
                    </a:cubicBezTo>
                    <a:cubicBezTo>
                      <a:pt x="168" y="16"/>
                      <a:pt x="168" y="16"/>
                      <a:pt x="168" y="16"/>
                    </a:cubicBezTo>
                    <a:cubicBezTo>
                      <a:pt x="171" y="15"/>
                      <a:pt x="171" y="10"/>
                      <a:pt x="168" y="8"/>
                    </a:cubicBezTo>
                    <a:cubicBezTo>
                      <a:pt x="160" y="3"/>
                      <a:pt x="151" y="0"/>
                      <a:pt x="141" y="0"/>
                    </a:cubicBezTo>
                    <a:cubicBezTo>
                      <a:pt x="123" y="0"/>
                      <a:pt x="108" y="11"/>
                      <a:pt x="101" y="23"/>
                    </a:cubicBezTo>
                    <a:cubicBezTo>
                      <a:pt x="94" y="11"/>
                      <a:pt x="79" y="0"/>
                      <a:pt x="61" y="0"/>
                    </a:cubicBezTo>
                    <a:cubicBezTo>
                      <a:pt x="51" y="0"/>
                      <a:pt x="42" y="3"/>
                      <a:pt x="34" y="8"/>
                    </a:cubicBezTo>
                    <a:cubicBezTo>
                      <a:pt x="31" y="10"/>
                      <a:pt x="31" y="15"/>
                      <a:pt x="34" y="16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45" y="29"/>
                      <a:pt x="14" y="34"/>
                      <a:pt x="1" y="65"/>
                    </a:cubicBezTo>
                    <a:cubicBezTo>
                      <a:pt x="0" y="68"/>
                      <a:pt x="2" y="71"/>
                      <a:pt x="5" y="71"/>
                    </a:cubicBezTo>
                    <a:cubicBezTo>
                      <a:pt x="35" y="72"/>
                      <a:pt x="62" y="73"/>
                      <a:pt x="89" y="59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61" y="125"/>
                      <a:pt x="70" y="125"/>
                      <a:pt x="79" y="125"/>
                    </a:cubicBezTo>
                    <a:cubicBezTo>
                      <a:pt x="87" y="125"/>
                      <a:pt x="94" y="125"/>
                      <a:pt x="102" y="126"/>
                    </a:cubicBezTo>
                    <a:cubicBezTo>
                      <a:pt x="102" y="112"/>
                      <a:pt x="102" y="112"/>
                      <a:pt x="102" y="112"/>
                    </a:cubicBezTo>
                    <a:cubicBezTo>
                      <a:pt x="84" y="112"/>
                      <a:pt x="84" y="112"/>
                      <a:pt x="84" y="112"/>
                    </a:cubicBezTo>
                    <a:cubicBezTo>
                      <a:pt x="81" y="112"/>
                      <a:pt x="79" y="110"/>
                      <a:pt x="79" y="107"/>
                    </a:cubicBezTo>
                    <a:cubicBezTo>
                      <a:pt x="79" y="105"/>
                      <a:pt x="81" y="103"/>
                      <a:pt x="84" y="103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0" y="94"/>
                      <a:pt x="88" y="92"/>
                      <a:pt x="88" y="90"/>
                    </a:cubicBezTo>
                    <a:cubicBezTo>
                      <a:pt x="88" y="88"/>
                      <a:pt x="90" y="86"/>
                      <a:pt x="92" y="86"/>
                    </a:cubicBezTo>
                    <a:cubicBezTo>
                      <a:pt x="104" y="86"/>
                      <a:pt x="104" y="86"/>
                      <a:pt x="104" y="86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29" y="76"/>
                      <a:pt x="164" y="73"/>
                      <a:pt x="197" y="71"/>
                    </a:cubicBezTo>
                    <a:cubicBezTo>
                      <a:pt x="200" y="71"/>
                      <a:pt x="202" y="68"/>
                      <a:pt x="201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49" name="Freeform 9">
              <a:extLst>
                <a:ext uri="{FF2B5EF4-FFF2-40B4-BE49-F238E27FC236}">
                  <a16:creationId xmlns="" xmlns:a16="http://schemas.microsoft.com/office/drawing/2014/main" id="{0C034845-3AF0-4CF7-A4C7-B107F5EB4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428" y="5033595"/>
              <a:ext cx="269285" cy="391335"/>
            </a:xfrm>
            <a:custGeom>
              <a:avLst/>
              <a:gdLst>
                <a:gd name="T0" fmla="*/ 109 w 219"/>
                <a:gd name="T1" fmla="*/ 0 h 320"/>
                <a:gd name="T2" fmla="*/ 0 w 219"/>
                <a:gd name="T3" fmla="*/ 109 h 320"/>
                <a:gd name="T4" fmla="*/ 103 w 219"/>
                <a:gd name="T5" fmla="*/ 317 h 320"/>
                <a:gd name="T6" fmla="*/ 109 w 219"/>
                <a:gd name="T7" fmla="*/ 320 h 320"/>
                <a:gd name="T8" fmla="*/ 116 w 219"/>
                <a:gd name="T9" fmla="*/ 317 h 320"/>
                <a:gd name="T10" fmla="*/ 219 w 219"/>
                <a:gd name="T11" fmla="*/ 109 h 320"/>
                <a:gd name="T12" fmla="*/ 109 w 219"/>
                <a:gd name="T13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320">
                  <a:moveTo>
                    <a:pt x="109" y="0"/>
                  </a:moveTo>
                  <a:cubicBezTo>
                    <a:pt x="40" y="0"/>
                    <a:pt x="0" y="40"/>
                    <a:pt x="0" y="109"/>
                  </a:cubicBezTo>
                  <a:cubicBezTo>
                    <a:pt x="0" y="176"/>
                    <a:pt x="99" y="311"/>
                    <a:pt x="103" y="317"/>
                  </a:cubicBezTo>
                  <a:cubicBezTo>
                    <a:pt x="104" y="319"/>
                    <a:pt x="107" y="320"/>
                    <a:pt x="109" y="320"/>
                  </a:cubicBezTo>
                  <a:cubicBezTo>
                    <a:pt x="112" y="320"/>
                    <a:pt x="114" y="319"/>
                    <a:pt x="116" y="317"/>
                  </a:cubicBezTo>
                  <a:cubicBezTo>
                    <a:pt x="120" y="311"/>
                    <a:pt x="219" y="176"/>
                    <a:pt x="219" y="109"/>
                  </a:cubicBezTo>
                  <a:cubicBezTo>
                    <a:pt x="219" y="40"/>
                    <a:pt x="179" y="0"/>
                    <a:pt x="109" y="0"/>
                  </a:cubicBezTo>
                  <a:close/>
                </a:path>
              </a:pathLst>
            </a:custGeom>
            <a:solidFill>
              <a:srgbClr val="09949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="" xmlns:a16="http://schemas.microsoft.com/office/drawing/2014/main" id="{4566B60F-CE31-4EFA-A184-7D1BBF0B8DBE}"/>
                </a:ext>
              </a:extLst>
            </p:cNvPr>
            <p:cNvGrpSpPr/>
            <p:nvPr/>
          </p:nvGrpSpPr>
          <p:grpSpPr>
            <a:xfrm>
              <a:off x="6413650" y="5085345"/>
              <a:ext cx="161702" cy="161500"/>
              <a:chOff x="125413" y="1277938"/>
              <a:chExt cx="1273176" cy="1271587"/>
            </a:xfrm>
            <a:solidFill>
              <a:schemeClr val="bg1"/>
            </a:solidFill>
          </p:grpSpPr>
          <p:sp>
            <p:nvSpPr>
              <p:cNvPr id="42" name="Freeform 29">
                <a:extLst>
                  <a:ext uri="{FF2B5EF4-FFF2-40B4-BE49-F238E27FC236}">
                    <a16:creationId xmlns="" xmlns:a16="http://schemas.microsoft.com/office/drawing/2014/main" id="{F0236012-E638-4CEB-951E-DA1D979CB4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5413" y="1277938"/>
                <a:ext cx="795338" cy="1271587"/>
              </a:xfrm>
              <a:custGeom>
                <a:avLst/>
                <a:gdLst>
                  <a:gd name="T0" fmla="*/ 265 w 265"/>
                  <a:gd name="T1" fmla="*/ 247 h 424"/>
                  <a:gd name="T2" fmla="*/ 265 w 265"/>
                  <a:gd name="T3" fmla="*/ 203 h 424"/>
                  <a:gd name="T4" fmla="*/ 239 w 265"/>
                  <a:gd name="T5" fmla="*/ 177 h 424"/>
                  <a:gd name="T6" fmla="*/ 141 w 265"/>
                  <a:gd name="T7" fmla="*/ 177 h 424"/>
                  <a:gd name="T8" fmla="*/ 141 w 265"/>
                  <a:gd name="T9" fmla="*/ 158 h 424"/>
                  <a:gd name="T10" fmla="*/ 212 w 265"/>
                  <a:gd name="T11" fmla="*/ 79 h 424"/>
                  <a:gd name="T12" fmla="*/ 133 w 265"/>
                  <a:gd name="T13" fmla="*/ 0 h 424"/>
                  <a:gd name="T14" fmla="*/ 53 w 265"/>
                  <a:gd name="T15" fmla="*/ 79 h 424"/>
                  <a:gd name="T16" fmla="*/ 124 w 265"/>
                  <a:gd name="T17" fmla="*/ 158 h 424"/>
                  <a:gd name="T18" fmla="*/ 124 w 265"/>
                  <a:gd name="T19" fmla="*/ 177 h 424"/>
                  <a:gd name="T20" fmla="*/ 27 w 265"/>
                  <a:gd name="T21" fmla="*/ 177 h 424"/>
                  <a:gd name="T22" fmla="*/ 0 w 265"/>
                  <a:gd name="T23" fmla="*/ 203 h 424"/>
                  <a:gd name="T24" fmla="*/ 0 w 265"/>
                  <a:gd name="T25" fmla="*/ 415 h 424"/>
                  <a:gd name="T26" fmla="*/ 9 w 265"/>
                  <a:gd name="T27" fmla="*/ 424 h 424"/>
                  <a:gd name="T28" fmla="*/ 141 w 265"/>
                  <a:gd name="T29" fmla="*/ 424 h 424"/>
                  <a:gd name="T30" fmla="*/ 141 w 265"/>
                  <a:gd name="T31" fmla="*/ 336 h 424"/>
                  <a:gd name="T32" fmla="*/ 62 w 265"/>
                  <a:gd name="T33" fmla="*/ 336 h 424"/>
                  <a:gd name="T34" fmla="*/ 53 w 265"/>
                  <a:gd name="T35" fmla="*/ 327 h 424"/>
                  <a:gd name="T36" fmla="*/ 62 w 265"/>
                  <a:gd name="T37" fmla="*/ 318 h 424"/>
                  <a:gd name="T38" fmla="*/ 141 w 265"/>
                  <a:gd name="T39" fmla="*/ 318 h 424"/>
                  <a:gd name="T40" fmla="*/ 142 w 265"/>
                  <a:gd name="T41" fmla="*/ 283 h 424"/>
                  <a:gd name="T42" fmla="*/ 62 w 265"/>
                  <a:gd name="T43" fmla="*/ 283 h 424"/>
                  <a:gd name="T44" fmla="*/ 53 w 265"/>
                  <a:gd name="T45" fmla="*/ 274 h 424"/>
                  <a:gd name="T46" fmla="*/ 62 w 265"/>
                  <a:gd name="T47" fmla="*/ 265 h 424"/>
                  <a:gd name="T48" fmla="*/ 151 w 265"/>
                  <a:gd name="T49" fmla="*/ 265 h 424"/>
                  <a:gd name="T50" fmla="*/ 186 w 265"/>
                  <a:gd name="T51" fmla="*/ 247 h 424"/>
                  <a:gd name="T52" fmla="*/ 265 w 265"/>
                  <a:gd name="T53" fmla="*/ 247 h 424"/>
                  <a:gd name="T54" fmla="*/ 97 w 265"/>
                  <a:gd name="T55" fmla="*/ 88 h 424"/>
                  <a:gd name="T56" fmla="*/ 88 w 265"/>
                  <a:gd name="T57" fmla="*/ 79 h 424"/>
                  <a:gd name="T58" fmla="*/ 97 w 265"/>
                  <a:gd name="T59" fmla="*/ 71 h 424"/>
                  <a:gd name="T60" fmla="*/ 124 w 265"/>
                  <a:gd name="T61" fmla="*/ 71 h 424"/>
                  <a:gd name="T62" fmla="*/ 124 w 265"/>
                  <a:gd name="T63" fmla="*/ 44 h 424"/>
                  <a:gd name="T64" fmla="*/ 133 w 265"/>
                  <a:gd name="T65" fmla="*/ 35 h 424"/>
                  <a:gd name="T66" fmla="*/ 141 w 265"/>
                  <a:gd name="T67" fmla="*/ 44 h 424"/>
                  <a:gd name="T68" fmla="*/ 141 w 265"/>
                  <a:gd name="T69" fmla="*/ 71 h 424"/>
                  <a:gd name="T70" fmla="*/ 168 w 265"/>
                  <a:gd name="T71" fmla="*/ 71 h 424"/>
                  <a:gd name="T72" fmla="*/ 177 w 265"/>
                  <a:gd name="T73" fmla="*/ 79 h 424"/>
                  <a:gd name="T74" fmla="*/ 168 w 265"/>
                  <a:gd name="T75" fmla="*/ 88 h 424"/>
                  <a:gd name="T76" fmla="*/ 141 w 265"/>
                  <a:gd name="T77" fmla="*/ 88 h 424"/>
                  <a:gd name="T78" fmla="*/ 141 w 265"/>
                  <a:gd name="T79" fmla="*/ 115 h 424"/>
                  <a:gd name="T80" fmla="*/ 133 w 265"/>
                  <a:gd name="T81" fmla="*/ 124 h 424"/>
                  <a:gd name="T82" fmla="*/ 124 w 265"/>
                  <a:gd name="T83" fmla="*/ 115 h 424"/>
                  <a:gd name="T84" fmla="*/ 124 w 265"/>
                  <a:gd name="T85" fmla="*/ 88 h 424"/>
                  <a:gd name="T86" fmla="*/ 97 w 265"/>
                  <a:gd name="T87" fmla="*/ 88 h 424"/>
                  <a:gd name="T88" fmla="*/ 62 w 265"/>
                  <a:gd name="T89" fmla="*/ 230 h 424"/>
                  <a:gd name="T90" fmla="*/ 53 w 265"/>
                  <a:gd name="T91" fmla="*/ 221 h 424"/>
                  <a:gd name="T92" fmla="*/ 62 w 265"/>
                  <a:gd name="T93" fmla="*/ 212 h 424"/>
                  <a:gd name="T94" fmla="*/ 203 w 265"/>
                  <a:gd name="T95" fmla="*/ 212 h 424"/>
                  <a:gd name="T96" fmla="*/ 212 w 265"/>
                  <a:gd name="T97" fmla="*/ 221 h 424"/>
                  <a:gd name="T98" fmla="*/ 203 w 265"/>
                  <a:gd name="T99" fmla="*/ 230 h 424"/>
                  <a:gd name="T100" fmla="*/ 62 w 265"/>
                  <a:gd name="T101" fmla="*/ 23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5" h="424">
                    <a:moveTo>
                      <a:pt x="265" y="247"/>
                    </a:moveTo>
                    <a:cubicBezTo>
                      <a:pt x="265" y="203"/>
                      <a:pt x="265" y="203"/>
                      <a:pt x="265" y="203"/>
                    </a:cubicBezTo>
                    <a:cubicBezTo>
                      <a:pt x="265" y="189"/>
                      <a:pt x="253" y="177"/>
                      <a:pt x="239" y="177"/>
                    </a:cubicBezTo>
                    <a:cubicBezTo>
                      <a:pt x="141" y="177"/>
                      <a:pt x="141" y="177"/>
                      <a:pt x="141" y="177"/>
                    </a:cubicBezTo>
                    <a:cubicBezTo>
                      <a:pt x="141" y="158"/>
                      <a:pt x="141" y="158"/>
                      <a:pt x="141" y="158"/>
                    </a:cubicBezTo>
                    <a:cubicBezTo>
                      <a:pt x="181" y="154"/>
                      <a:pt x="212" y="120"/>
                      <a:pt x="212" y="79"/>
                    </a:cubicBezTo>
                    <a:cubicBezTo>
                      <a:pt x="212" y="36"/>
                      <a:pt x="177" y="0"/>
                      <a:pt x="133" y="0"/>
                    </a:cubicBezTo>
                    <a:cubicBezTo>
                      <a:pt x="89" y="0"/>
                      <a:pt x="53" y="36"/>
                      <a:pt x="53" y="79"/>
                    </a:cubicBezTo>
                    <a:cubicBezTo>
                      <a:pt x="53" y="120"/>
                      <a:pt x="84" y="154"/>
                      <a:pt x="124" y="158"/>
                    </a:cubicBezTo>
                    <a:cubicBezTo>
                      <a:pt x="124" y="177"/>
                      <a:pt x="124" y="177"/>
                      <a:pt x="124" y="177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12" y="177"/>
                      <a:pt x="0" y="189"/>
                      <a:pt x="0" y="203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0" y="420"/>
                      <a:pt x="4" y="424"/>
                      <a:pt x="9" y="424"/>
                    </a:cubicBezTo>
                    <a:cubicBezTo>
                      <a:pt x="141" y="424"/>
                      <a:pt x="141" y="424"/>
                      <a:pt x="141" y="424"/>
                    </a:cubicBezTo>
                    <a:cubicBezTo>
                      <a:pt x="141" y="336"/>
                      <a:pt x="141" y="336"/>
                      <a:pt x="141" y="336"/>
                    </a:cubicBezTo>
                    <a:cubicBezTo>
                      <a:pt x="62" y="336"/>
                      <a:pt x="62" y="336"/>
                      <a:pt x="62" y="336"/>
                    </a:cubicBezTo>
                    <a:cubicBezTo>
                      <a:pt x="57" y="336"/>
                      <a:pt x="53" y="332"/>
                      <a:pt x="53" y="327"/>
                    </a:cubicBezTo>
                    <a:cubicBezTo>
                      <a:pt x="53" y="322"/>
                      <a:pt x="57" y="318"/>
                      <a:pt x="62" y="318"/>
                    </a:cubicBezTo>
                    <a:cubicBezTo>
                      <a:pt x="141" y="318"/>
                      <a:pt x="141" y="318"/>
                      <a:pt x="141" y="318"/>
                    </a:cubicBezTo>
                    <a:cubicBezTo>
                      <a:pt x="141" y="318"/>
                      <a:pt x="142" y="286"/>
                      <a:pt x="142" y="283"/>
                    </a:cubicBezTo>
                    <a:cubicBezTo>
                      <a:pt x="62" y="283"/>
                      <a:pt x="62" y="283"/>
                      <a:pt x="62" y="283"/>
                    </a:cubicBezTo>
                    <a:cubicBezTo>
                      <a:pt x="57" y="283"/>
                      <a:pt x="53" y="279"/>
                      <a:pt x="53" y="274"/>
                    </a:cubicBezTo>
                    <a:cubicBezTo>
                      <a:pt x="53" y="269"/>
                      <a:pt x="57" y="265"/>
                      <a:pt x="62" y="265"/>
                    </a:cubicBezTo>
                    <a:cubicBezTo>
                      <a:pt x="151" y="265"/>
                      <a:pt x="151" y="265"/>
                      <a:pt x="151" y="265"/>
                    </a:cubicBezTo>
                    <a:cubicBezTo>
                      <a:pt x="159" y="254"/>
                      <a:pt x="171" y="247"/>
                      <a:pt x="186" y="247"/>
                    </a:cubicBezTo>
                    <a:lnTo>
                      <a:pt x="265" y="247"/>
                    </a:lnTo>
                    <a:close/>
                    <a:moveTo>
                      <a:pt x="97" y="88"/>
                    </a:moveTo>
                    <a:cubicBezTo>
                      <a:pt x="92" y="88"/>
                      <a:pt x="88" y="84"/>
                      <a:pt x="88" y="79"/>
                    </a:cubicBezTo>
                    <a:cubicBezTo>
                      <a:pt x="88" y="75"/>
                      <a:pt x="92" y="71"/>
                      <a:pt x="97" y="71"/>
                    </a:cubicBezTo>
                    <a:cubicBezTo>
                      <a:pt x="124" y="71"/>
                      <a:pt x="124" y="71"/>
                      <a:pt x="124" y="71"/>
                    </a:cubicBezTo>
                    <a:cubicBezTo>
                      <a:pt x="124" y="44"/>
                      <a:pt x="124" y="44"/>
                      <a:pt x="124" y="44"/>
                    </a:cubicBezTo>
                    <a:cubicBezTo>
                      <a:pt x="124" y="39"/>
                      <a:pt x="128" y="35"/>
                      <a:pt x="133" y="35"/>
                    </a:cubicBezTo>
                    <a:cubicBezTo>
                      <a:pt x="138" y="35"/>
                      <a:pt x="141" y="39"/>
                      <a:pt x="141" y="44"/>
                    </a:cubicBezTo>
                    <a:cubicBezTo>
                      <a:pt x="141" y="71"/>
                      <a:pt x="141" y="71"/>
                      <a:pt x="141" y="71"/>
                    </a:cubicBezTo>
                    <a:cubicBezTo>
                      <a:pt x="168" y="71"/>
                      <a:pt x="168" y="71"/>
                      <a:pt x="168" y="71"/>
                    </a:cubicBezTo>
                    <a:cubicBezTo>
                      <a:pt x="173" y="71"/>
                      <a:pt x="177" y="75"/>
                      <a:pt x="177" y="79"/>
                    </a:cubicBezTo>
                    <a:cubicBezTo>
                      <a:pt x="177" y="84"/>
                      <a:pt x="173" y="88"/>
                      <a:pt x="168" y="88"/>
                    </a:cubicBezTo>
                    <a:cubicBezTo>
                      <a:pt x="141" y="88"/>
                      <a:pt x="141" y="88"/>
                      <a:pt x="141" y="88"/>
                    </a:cubicBezTo>
                    <a:cubicBezTo>
                      <a:pt x="141" y="115"/>
                      <a:pt x="141" y="115"/>
                      <a:pt x="141" y="115"/>
                    </a:cubicBezTo>
                    <a:cubicBezTo>
                      <a:pt x="141" y="120"/>
                      <a:pt x="138" y="124"/>
                      <a:pt x="133" y="124"/>
                    </a:cubicBezTo>
                    <a:cubicBezTo>
                      <a:pt x="128" y="124"/>
                      <a:pt x="124" y="120"/>
                      <a:pt x="124" y="115"/>
                    </a:cubicBezTo>
                    <a:cubicBezTo>
                      <a:pt x="124" y="88"/>
                      <a:pt x="124" y="88"/>
                      <a:pt x="124" y="88"/>
                    </a:cubicBezTo>
                    <a:lnTo>
                      <a:pt x="97" y="88"/>
                    </a:lnTo>
                    <a:close/>
                    <a:moveTo>
                      <a:pt x="62" y="230"/>
                    </a:moveTo>
                    <a:cubicBezTo>
                      <a:pt x="57" y="230"/>
                      <a:pt x="53" y="226"/>
                      <a:pt x="53" y="221"/>
                    </a:cubicBezTo>
                    <a:cubicBezTo>
                      <a:pt x="53" y="216"/>
                      <a:pt x="57" y="212"/>
                      <a:pt x="62" y="212"/>
                    </a:cubicBez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8" y="212"/>
                      <a:pt x="212" y="216"/>
                      <a:pt x="212" y="221"/>
                    </a:cubicBezTo>
                    <a:cubicBezTo>
                      <a:pt x="212" y="226"/>
                      <a:pt x="208" y="230"/>
                      <a:pt x="203" y="230"/>
                    </a:cubicBez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30">
                <a:extLst>
                  <a:ext uri="{FF2B5EF4-FFF2-40B4-BE49-F238E27FC236}">
                    <a16:creationId xmlns="" xmlns:a16="http://schemas.microsoft.com/office/drawing/2014/main" id="{202D4CED-37E9-49D1-AFAA-CC4DEF4E6C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3251" y="2073275"/>
                <a:ext cx="795338" cy="476250"/>
              </a:xfrm>
              <a:custGeom>
                <a:avLst/>
                <a:gdLst>
                  <a:gd name="T0" fmla="*/ 27 w 265"/>
                  <a:gd name="T1" fmla="*/ 0 h 159"/>
                  <a:gd name="T2" fmla="*/ 0 w 265"/>
                  <a:gd name="T3" fmla="*/ 159 h 159"/>
                  <a:gd name="T4" fmla="*/ 106 w 265"/>
                  <a:gd name="T5" fmla="*/ 159 h 159"/>
                  <a:gd name="T6" fmla="*/ 115 w 265"/>
                  <a:gd name="T7" fmla="*/ 106 h 159"/>
                  <a:gd name="T8" fmla="*/ 177 w 265"/>
                  <a:gd name="T9" fmla="*/ 115 h 159"/>
                  <a:gd name="T10" fmla="*/ 256 w 265"/>
                  <a:gd name="T11" fmla="*/ 159 h 159"/>
                  <a:gd name="T12" fmla="*/ 265 w 265"/>
                  <a:gd name="T13" fmla="*/ 26 h 159"/>
                  <a:gd name="T14" fmla="*/ 62 w 265"/>
                  <a:gd name="T15" fmla="*/ 88 h 159"/>
                  <a:gd name="T16" fmla="*/ 35 w 265"/>
                  <a:gd name="T17" fmla="*/ 79 h 159"/>
                  <a:gd name="T18" fmla="*/ 62 w 265"/>
                  <a:gd name="T19" fmla="*/ 71 h 159"/>
                  <a:gd name="T20" fmla="*/ 62 w 265"/>
                  <a:gd name="T21" fmla="*/ 88 h 159"/>
                  <a:gd name="T22" fmla="*/ 44 w 265"/>
                  <a:gd name="T23" fmla="*/ 53 h 159"/>
                  <a:gd name="T24" fmla="*/ 44 w 265"/>
                  <a:gd name="T25" fmla="*/ 35 h 159"/>
                  <a:gd name="T26" fmla="*/ 71 w 265"/>
                  <a:gd name="T27" fmla="*/ 44 h 159"/>
                  <a:gd name="T28" fmla="*/ 115 w 265"/>
                  <a:gd name="T29" fmla="*/ 88 h 159"/>
                  <a:gd name="T30" fmla="*/ 88 w 265"/>
                  <a:gd name="T31" fmla="*/ 79 h 159"/>
                  <a:gd name="T32" fmla="*/ 115 w 265"/>
                  <a:gd name="T33" fmla="*/ 71 h 159"/>
                  <a:gd name="T34" fmla="*/ 115 w 265"/>
                  <a:gd name="T35" fmla="*/ 88 h 159"/>
                  <a:gd name="T36" fmla="*/ 97 w 265"/>
                  <a:gd name="T37" fmla="*/ 53 h 159"/>
                  <a:gd name="T38" fmla="*/ 97 w 265"/>
                  <a:gd name="T39" fmla="*/ 35 h 159"/>
                  <a:gd name="T40" fmla="*/ 124 w 265"/>
                  <a:gd name="T41" fmla="*/ 44 h 159"/>
                  <a:gd name="T42" fmla="*/ 168 w 265"/>
                  <a:gd name="T43" fmla="*/ 88 h 159"/>
                  <a:gd name="T44" fmla="*/ 141 w 265"/>
                  <a:gd name="T45" fmla="*/ 79 h 159"/>
                  <a:gd name="T46" fmla="*/ 168 w 265"/>
                  <a:gd name="T47" fmla="*/ 71 h 159"/>
                  <a:gd name="T48" fmla="*/ 168 w 265"/>
                  <a:gd name="T49" fmla="*/ 88 h 159"/>
                  <a:gd name="T50" fmla="*/ 150 w 265"/>
                  <a:gd name="T51" fmla="*/ 53 h 159"/>
                  <a:gd name="T52" fmla="*/ 150 w 265"/>
                  <a:gd name="T53" fmla="*/ 35 h 159"/>
                  <a:gd name="T54" fmla="*/ 177 w 265"/>
                  <a:gd name="T55" fmla="*/ 44 h 159"/>
                  <a:gd name="T56" fmla="*/ 221 w 265"/>
                  <a:gd name="T57" fmla="*/ 88 h 159"/>
                  <a:gd name="T58" fmla="*/ 194 w 265"/>
                  <a:gd name="T59" fmla="*/ 79 h 159"/>
                  <a:gd name="T60" fmla="*/ 221 w 265"/>
                  <a:gd name="T61" fmla="*/ 71 h 159"/>
                  <a:gd name="T62" fmla="*/ 221 w 265"/>
                  <a:gd name="T63" fmla="*/ 88 h 159"/>
                  <a:gd name="T64" fmla="*/ 203 w 265"/>
                  <a:gd name="T65" fmla="*/ 53 h 159"/>
                  <a:gd name="T66" fmla="*/ 203 w 265"/>
                  <a:gd name="T67" fmla="*/ 35 h 159"/>
                  <a:gd name="T68" fmla="*/ 230 w 265"/>
                  <a:gd name="T69" fmla="*/ 4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5" h="159">
                    <a:moveTo>
                      <a:pt x="239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2"/>
                      <a:pt x="0" y="26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9" y="159"/>
                      <a:pt x="9" y="159"/>
                      <a:pt x="9" y="159"/>
                    </a:cubicBezTo>
                    <a:cubicBezTo>
                      <a:pt x="106" y="159"/>
                      <a:pt x="106" y="159"/>
                      <a:pt x="106" y="159"/>
                    </a:cubicBezTo>
                    <a:cubicBezTo>
                      <a:pt x="106" y="115"/>
                      <a:pt x="106" y="115"/>
                      <a:pt x="106" y="115"/>
                    </a:cubicBezTo>
                    <a:cubicBezTo>
                      <a:pt x="106" y="110"/>
                      <a:pt x="110" y="106"/>
                      <a:pt x="115" y="106"/>
                    </a:cubicBezTo>
                    <a:cubicBezTo>
                      <a:pt x="168" y="106"/>
                      <a:pt x="168" y="106"/>
                      <a:pt x="168" y="106"/>
                    </a:cubicBezTo>
                    <a:cubicBezTo>
                      <a:pt x="173" y="106"/>
                      <a:pt x="177" y="110"/>
                      <a:pt x="177" y="115"/>
                    </a:cubicBezTo>
                    <a:cubicBezTo>
                      <a:pt x="177" y="159"/>
                      <a:pt x="177" y="159"/>
                      <a:pt x="177" y="159"/>
                    </a:cubicBezTo>
                    <a:cubicBezTo>
                      <a:pt x="256" y="159"/>
                      <a:pt x="256" y="159"/>
                      <a:pt x="256" y="159"/>
                    </a:cubicBezTo>
                    <a:cubicBezTo>
                      <a:pt x="261" y="159"/>
                      <a:pt x="265" y="155"/>
                      <a:pt x="265" y="150"/>
                    </a:cubicBezTo>
                    <a:cubicBezTo>
                      <a:pt x="265" y="26"/>
                      <a:pt x="265" y="26"/>
                      <a:pt x="265" y="26"/>
                    </a:cubicBezTo>
                    <a:cubicBezTo>
                      <a:pt x="265" y="12"/>
                      <a:pt x="253" y="0"/>
                      <a:pt x="239" y="0"/>
                    </a:cubicBezTo>
                    <a:close/>
                    <a:moveTo>
                      <a:pt x="62" y="88"/>
                    </a:moveTo>
                    <a:cubicBezTo>
                      <a:pt x="44" y="88"/>
                      <a:pt x="44" y="88"/>
                      <a:pt x="44" y="88"/>
                    </a:cubicBezTo>
                    <a:cubicBezTo>
                      <a:pt x="39" y="88"/>
                      <a:pt x="35" y="84"/>
                      <a:pt x="35" y="79"/>
                    </a:cubicBezTo>
                    <a:cubicBezTo>
                      <a:pt x="35" y="75"/>
                      <a:pt x="39" y="71"/>
                      <a:pt x="44" y="71"/>
                    </a:cubicBezTo>
                    <a:cubicBezTo>
                      <a:pt x="62" y="71"/>
                      <a:pt x="62" y="71"/>
                      <a:pt x="62" y="71"/>
                    </a:cubicBezTo>
                    <a:cubicBezTo>
                      <a:pt x="67" y="71"/>
                      <a:pt x="71" y="75"/>
                      <a:pt x="71" y="79"/>
                    </a:cubicBezTo>
                    <a:cubicBezTo>
                      <a:pt x="71" y="84"/>
                      <a:pt x="67" y="88"/>
                      <a:pt x="62" y="88"/>
                    </a:cubicBezTo>
                    <a:close/>
                    <a:moveTo>
                      <a:pt x="62" y="53"/>
                    </a:moveTo>
                    <a:cubicBezTo>
                      <a:pt x="44" y="53"/>
                      <a:pt x="44" y="53"/>
                      <a:pt x="44" y="53"/>
                    </a:cubicBezTo>
                    <a:cubicBezTo>
                      <a:pt x="39" y="53"/>
                      <a:pt x="35" y="49"/>
                      <a:pt x="35" y="44"/>
                    </a:cubicBezTo>
                    <a:cubicBezTo>
                      <a:pt x="35" y="39"/>
                      <a:pt x="39" y="35"/>
                      <a:pt x="44" y="35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7" y="35"/>
                      <a:pt x="71" y="39"/>
                      <a:pt x="71" y="44"/>
                    </a:cubicBezTo>
                    <a:cubicBezTo>
                      <a:pt x="71" y="49"/>
                      <a:pt x="67" y="53"/>
                      <a:pt x="62" y="53"/>
                    </a:cubicBezTo>
                    <a:close/>
                    <a:moveTo>
                      <a:pt x="115" y="88"/>
                    </a:moveTo>
                    <a:cubicBezTo>
                      <a:pt x="97" y="88"/>
                      <a:pt x="97" y="88"/>
                      <a:pt x="97" y="88"/>
                    </a:cubicBezTo>
                    <a:cubicBezTo>
                      <a:pt x="92" y="88"/>
                      <a:pt x="88" y="84"/>
                      <a:pt x="88" y="79"/>
                    </a:cubicBezTo>
                    <a:cubicBezTo>
                      <a:pt x="88" y="75"/>
                      <a:pt x="92" y="71"/>
                      <a:pt x="97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20" y="71"/>
                      <a:pt x="124" y="75"/>
                      <a:pt x="124" y="79"/>
                    </a:cubicBezTo>
                    <a:cubicBezTo>
                      <a:pt x="124" y="84"/>
                      <a:pt x="120" y="88"/>
                      <a:pt x="115" y="88"/>
                    </a:cubicBezTo>
                    <a:close/>
                    <a:moveTo>
                      <a:pt x="115" y="53"/>
                    </a:moveTo>
                    <a:cubicBezTo>
                      <a:pt x="97" y="53"/>
                      <a:pt x="97" y="53"/>
                      <a:pt x="97" y="53"/>
                    </a:cubicBezTo>
                    <a:cubicBezTo>
                      <a:pt x="92" y="53"/>
                      <a:pt x="88" y="49"/>
                      <a:pt x="88" y="44"/>
                    </a:cubicBezTo>
                    <a:cubicBezTo>
                      <a:pt x="88" y="39"/>
                      <a:pt x="92" y="35"/>
                      <a:pt x="97" y="35"/>
                    </a:cubicBezTo>
                    <a:cubicBezTo>
                      <a:pt x="115" y="35"/>
                      <a:pt x="115" y="35"/>
                      <a:pt x="115" y="35"/>
                    </a:cubicBezTo>
                    <a:cubicBezTo>
                      <a:pt x="120" y="35"/>
                      <a:pt x="124" y="39"/>
                      <a:pt x="124" y="44"/>
                    </a:cubicBezTo>
                    <a:cubicBezTo>
                      <a:pt x="124" y="49"/>
                      <a:pt x="120" y="53"/>
                      <a:pt x="115" y="53"/>
                    </a:cubicBezTo>
                    <a:close/>
                    <a:moveTo>
                      <a:pt x="168" y="88"/>
                    </a:moveTo>
                    <a:cubicBezTo>
                      <a:pt x="150" y="88"/>
                      <a:pt x="150" y="88"/>
                      <a:pt x="150" y="88"/>
                    </a:cubicBezTo>
                    <a:cubicBezTo>
                      <a:pt x="145" y="88"/>
                      <a:pt x="141" y="84"/>
                      <a:pt x="141" y="79"/>
                    </a:cubicBezTo>
                    <a:cubicBezTo>
                      <a:pt x="141" y="75"/>
                      <a:pt x="145" y="71"/>
                      <a:pt x="150" y="71"/>
                    </a:cubicBezTo>
                    <a:cubicBezTo>
                      <a:pt x="168" y="71"/>
                      <a:pt x="168" y="71"/>
                      <a:pt x="168" y="71"/>
                    </a:cubicBezTo>
                    <a:cubicBezTo>
                      <a:pt x="173" y="71"/>
                      <a:pt x="177" y="75"/>
                      <a:pt x="177" y="79"/>
                    </a:cubicBezTo>
                    <a:cubicBezTo>
                      <a:pt x="177" y="84"/>
                      <a:pt x="173" y="88"/>
                      <a:pt x="168" y="88"/>
                    </a:cubicBezTo>
                    <a:close/>
                    <a:moveTo>
                      <a:pt x="168" y="53"/>
                    </a:moveTo>
                    <a:cubicBezTo>
                      <a:pt x="150" y="53"/>
                      <a:pt x="150" y="53"/>
                      <a:pt x="150" y="53"/>
                    </a:cubicBezTo>
                    <a:cubicBezTo>
                      <a:pt x="145" y="53"/>
                      <a:pt x="141" y="49"/>
                      <a:pt x="141" y="44"/>
                    </a:cubicBezTo>
                    <a:cubicBezTo>
                      <a:pt x="141" y="39"/>
                      <a:pt x="145" y="35"/>
                      <a:pt x="150" y="35"/>
                    </a:cubicBezTo>
                    <a:cubicBezTo>
                      <a:pt x="168" y="35"/>
                      <a:pt x="168" y="35"/>
                      <a:pt x="168" y="35"/>
                    </a:cubicBezTo>
                    <a:cubicBezTo>
                      <a:pt x="173" y="35"/>
                      <a:pt x="177" y="39"/>
                      <a:pt x="177" y="44"/>
                    </a:cubicBezTo>
                    <a:cubicBezTo>
                      <a:pt x="177" y="49"/>
                      <a:pt x="173" y="53"/>
                      <a:pt x="168" y="53"/>
                    </a:cubicBezTo>
                    <a:close/>
                    <a:moveTo>
                      <a:pt x="221" y="88"/>
                    </a:moveTo>
                    <a:cubicBezTo>
                      <a:pt x="203" y="88"/>
                      <a:pt x="203" y="88"/>
                      <a:pt x="203" y="88"/>
                    </a:cubicBezTo>
                    <a:cubicBezTo>
                      <a:pt x="198" y="88"/>
                      <a:pt x="194" y="84"/>
                      <a:pt x="194" y="79"/>
                    </a:cubicBezTo>
                    <a:cubicBezTo>
                      <a:pt x="194" y="75"/>
                      <a:pt x="198" y="71"/>
                      <a:pt x="203" y="71"/>
                    </a:cubicBezTo>
                    <a:cubicBezTo>
                      <a:pt x="221" y="71"/>
                      <a:pt x="221" y="71"/>
                      <a:pt x="221" y="71"/>
                    </a:cubicBezTo>
                    <a:cubicBezTo>
                      <a:pt x="226" y="71"/>
                      <a:pt x="230" y="75"/>
                      <a:pt x="230" y="79"/>
                    </a:cubicBezTo>
                    <a:cubicBezTo>
                      <a:pt x="230" y="84"/>
                      <a:pt x="226" y="88"/>
                      <a:pt x="221" y="88"/>
                    </a:cubicBezTo>
                    <a:close/>
                    <a:moveTo>
                      <a:pt x="221" y="53"/>
                    </a:moveTo>
                    <a:cubicBezTo>
                      <a:pt x="203" y="53"/>
                      <a:pt x="203" y="53"/>
                      <a:pt x="203" y="53"/>
                    </a:cubicBezTo>
                    <a:cubicBezTo>
                      <a:pt x="198" y="53"/>
                      <a:pt x="194" y="49"/>
                      <a:pt x="194" y="44"/>
                    </a:cubicBezTo>
                    <a:cubicBezTo>
                      <a:pt x="194" y="39"/>
                      <a:pt x="198" y="35"/>
                      <a:pt x="203" y="35"/>
                    </a:cubicBezTo>
                    <a:cubicBezTo>
                      <a:pt x="221" y="35"/>
                      <a:pt x="221" y="35"/>
                      <a:pt x="221" y="35"/>
                    </a:cubicBezTo>
                    <a:cubicBezTo>
                      <a:pt x="226" y="35"/>
                      <a:pt x="230" y="39"/>
                      <a:pt x="230" y="44"/>
                    </a:cubicBezTo>
                    <a:cubicBezTo>
                      <a:pt x="230" y="49"/>
                      <a:pt x="226" y="53"/>
                      <a:pt x="221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Rectangle 31">
                <a:extLst>
                  <a:ext uri="{FF2B5EF4-FFF2-40B4-BE49-F238E27FC236}">
                    <a16:creationId xmlns="" xmlns:a16="http://schemas.microsoft.com/office/drawing/2014/main" id="{A89DEEBB-C231-4CED-89CB-A263BC9B3B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4726" y="2444750"/>
                <a:ext cx="106363" cy="1047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="" xmlns:a16="http://schemas.microsoft.com/office/drawing/2014/main" id="{E36BC206-B6EA-420B-A4B4-97F133333C7D}"/>
              </a:ext>
            </a:extLst>
          </p:cNvPr>
          <p:cNvGrpSpPr/>
          <p:nvPr/>
        </p:nvGrpSpPr>
        <p:grpSpPr>
          <a:xfrm>
            <a:off x="8010460" y="1455087"/>
            <a:ext cx="3570706" cy="4790218"/>
            <a:chOff x="8162012" y="1590791"/>
            <a:chExt cx="3570706" cy="4790218"/>
          </a:xfrm>
        </p:grpSpPr>
        <p:grpSp>
          <p:nvGrpSpPr>
            <p:cNvPr id="63" name="Group 62">
              <a:extLst>
                <a:ext uri="{FF2B5EF4-FFF2-40B4-BE49-F238E27FC236}">
                  <a16:creationId xmlns="" xmlns:a16="http://schemas.microsoft.com/office/drawing/2014/main" id="{D96932D9-3407-4EE0-944B-C6AEA87F8672}"/>
                </a:ext>
              </a:extLst>
            </p:cNvPr>
            <p:cNvGrpSpPr/>
            <p:nvPr/>
          </p:nvGrpSpPr>
          <p:grpSpPr>
            <a:xfrm>
              <a:off x="8162012" y="1590791"/>
              <a:ext cx="3570706" cy="1510075"/>
              <a:chOff x="8148554" y="2044402"/>
              <a:chExt cx="3570706" cy="1510075"/>
            </a:xfrm>
          </p:grpSpPr>
          <p:grpSp>
            <p:nvGrpSpPr>
              <p:cNvPr id="60" name="Group 59">
                <a:extLst>
                  <a:ext uri="{FF2B5EF4-FFF2-40B4-BE49-F238E27FC236}">
                    <a16:creationId xmlns="" xmlns:a16="http://schemas.microsoft.com/office/drawing/2014/main" id="{C67D0E3C-A775-415E-A68A-1357FC4D85F9}"/>
                  </a:ext>
                </a:extLst>
              </p:cNvPr>
              <p:cNvGrpSpPr/>
              <p:nvPr/>
            </p:nvGrpSpPr>
            <p:grpSpPr>
              <a:xfrm>
                <a:off x="8148554" y="2044402"/>
                <a:ext cx="447949" cy="203200"/>
                <a:chOff x="7996102" y="2326520"/>
                <a:chExt cx="447949" cy="203200"/>
              </a:xfrm>
            </p:grpSpPr>
            <p:cxnSp>
              <p:nvCxnSpPr>
                <p:cNvPr id="50" name="Straight Connector 49">
                  <a:extLst>
                    <a:ext uri="{FF2B5EF4-FFF2-40B4-BE49-F238E27FC236}">
                      <a16:creationId xmlns="" xmlns:a16="http://schemas.microsoft.com/office/drawing/2014/main" id="{B72EFAAF-7D92-462C-9E9C-72CDCB8B1D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96102" y="2428120"/>
                  <a:ext cx="447949" cy="0"/>
                </a:xfrm>
                <a:prstGeom prst="line">
                  <a:avLst/>
                </a:prstGeom>
                <a:ln w="38100">
                  <a:solidFill>
                    <a:srgbClr val="B3F82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7" name="Oval 56">
                  <a:extLst>
                    <a:ext uri="{FF2B5EF4-FFF2-40B4-BE49-F238E27FC236}">
                      <a16:creationId xmlns="" xmlns:a16="http://schemas.microsoft.com/office/drawing/2014/main" id="{3F615663-51F6-4214-85D9-945DA1253C03}"/>
                    </a:ext>
                  </a:extLst>
                </p:cNvPr>
                <p:cNvSpPr/>
                <p:nvPr/>
              </p:nvSpPr>
              <p:spPr>
                <a:xfrm>
                  <a:off x="8126779" y="2326520"/>
                  <a:ext cx="203200" cy="203200"/>
                </a:xfrm>
                <a:prstGeom prst="ellipse">
                  <a:avLst/>
                </a:prstGeom>
                <a:solidFill>
                  <a:srgbClr val="B3F82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/>
                </a:p>
              </p:txBody>
            </p:sp>
          </p:grpSp>
          <p:sp>
            <p:nvSpPr>
              <p:cNvPr id="872" name="TextBox 871">
                <a:extLst>
                  <a:ext uri="{FF2B5EF4-FFF2-40B4-BE49-F238E27FC236}">
                    <a16:creationId xmlns="" xmlns:a16="http://schemas.microsoft.com/office/drawing/2014/main" id="{7BCFE4F6-F46D-48BB-8AFA-2647B6E3A9F4}"/>
                  </a:ext>
                </a:extLst>
              </p:cNvPr>
              <p:cNvSpPr txBox="1"/>
              <p:nvPr/>
            </p:nvSpPr>
            <p:spPr>
              <a:xfrm>
                <a:off x="8157887" y="2318701"/>
                <a:ext cx="217694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1600" b="1" dirty="0"/>
                  <a:t>Lorem ipsum dummy text</a:t>
                </a:r>
              </a:p>
            </p:txBody>
          </p:sp>
          <p:sp>
            <p:nvSpPr>
              <p:cNvPr id="873" name="TextBox 872">
                <a:extLst>
                  <a:ext uri="{FF2B5EF4-FFF2-40B4-BE49-F238E27FC236}">
                    <a16:creationId xmlns="" xmlns:a16="http://schemas.microsoft.com/office/drawing/2014/main" id="{FBE645A7-38A8-41A2-943E-BE1B9786A138}"/>
                  </a:ext>
                </a:extLst>
              </p:cNvPr>
              <p:cNvSpPr txBox="1"/>
              <p:nvPr/>
            </p:nvSpPr>
            <p:spPr>
              <a:xfrm>
                <a:off x="8157886" y="2592675"/>
                <a:ext cx="3561374" cy="96180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ts val="1500"/>
                  </a:lnSpc>
                </a:pPr>
                <a:r>
                  <a:rPr lang="en-US" sz="1200" dirty="0">
                    <a:cs typeface="Calibri Light" panose="020F0302020204030204" pitchFamily="34" charset="0"/>
                  </a:rPr>
    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    </a:r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="" xmlns:a16="http://schemas.microsoft.com/office/drawing/2014/main" id="{C905F778-98B5-45E8-9A98-BF40579E4078}"/>
                </a:ext>
              </a:extLst>
            </p:cNvPr>
            <p:cNvGrpSpPr/>
            <p:nvPr/>
          </p:nvGrpSpPr>
          <p:grpSpPr>
            <a:xfrm>
              <a:off x="8162012" y="3230862"/>
              <a:ext cx="3570706" cy="1510075"/>
              <a:chOff x="8162012" y="3230862"/>
              <a:chExt cx="3570706" cy="1510075"/>
            </a:xfrm>
          </p:grpSpPr>
          <p:grpSp>
            <p:nvGrpSpPr>
              <p:cNvPr id="59" name="Group 58">
                <a:extLst>
                  <a:ext uri="{FF2B5EF4-FFF2-40B4-BE49-F238E27FC236}">
                    <a16:creationId xmlns="" xmlns:a16="http://schemas.microsoft.com/office/drawing/2014/main" id="{6DAC2597-CE6E-456B-AB03-30B2F87F7E89}"/>
                  </a:ext>
                </a:extLst>
              </p:cNvPr>
              <p:cNvGrpSpPr/>
              <p:nvPr/>
            </p:nvGrpSpPr>
            <p:grpSpPr>
              <a:xfrm>
                <a:off x="8162012" y="3230862"/>
                <a:ext cx="447949" cy="203200"/>
                <a:chOff x="7996102" y="2973575"/>
                <a:chExt cx="447949" cy="203200"/>
              </a:xfrm>
            </p:grpSpPr>
            <p:cxnSp>
              <p:nvCxnSpPr>
                <p:cNvPr id="862" name="Straight Connector 861">
                  <a:extLst>
                    <a:ext uri="{FF2B5EF4-FFF2-40B4-BE49-F238E27FC236}">
                      <a16:creationId xmlns="" xmlns:a16="http://schemas.microsoft.com/office/drawing/2014/main" id="{DE6840E9-CD41-4C4E-95F0-088F191571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96102" y="3075175"/>
                  <a:ext cx="447949" cy="0"/>
                </a:xfrm>
                <a:prstGeom prst="line">
                  <a:avLst/>
                </a:prstGeom>
                <a:ln w="38100">
                  <a:solidFill>
                    <a:srgbClr val="86C60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7" name="Oval 866">
                  <a:extLst>
                    <a:ext uri="{FF2B5EF4-FFF2-40B4-BE49-F238E27FC236}">
                      <a16:creationId xmlns="" xmlns:a16="http://schemas.microsoft.com/office/drawing/2014/main" id="{386C4C74-C7C8-44C0-B618-D3DB98E1B3DC}"/>
                    </a:ext>
                  </a:extLst>
                </p:cNvPr>
                <p:cNvSpPr/>
                <p:nvPr/>
              </p:nvSpPr>
              <p:spPr>
                <a:xfrm>
                  <a:off x="8126779" y="2973575"/>
                  <a:ext cx="203200" cy="203200"/>
                </a:xfrm>
                <a:prstGeom prst="ellipse">
                  <a:avLst/>
                </a:prstGeom>
                <a:solidFill>
                  <a:srgbClr val="86C6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/>
                </a:p>
              </p:txBody>
            </p:sp>
          </p:grpSp>
          <p:sp>
            <p:nvSpPr>
              <p:cNvPr id="884" name="TextBox 883">
                <a:extLst>
                  <a:ext uri="{FF2B5EF4-FFF2-40B4-BE49-F238E27FC236}">
                    <a16:creationId xmlns="" xmlns:a16="http://schemas.microsoft.com/office/drawing/2014/main" id="{6A6E90EC-AC93-4F6C-95DB-05EFAB1FD97B}"/>
                  </a:ext>
                </a:extLst>
              </p:cNvPr>
              <p:cNvSpPr txBox="1"/>
              <p:nvPr/>
            </p:nvSpPr>
            <p:spPr>
              <a:xfrm>
                <a:off x="8171345" y="3505161"/>
                <a:ext cx="217694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1600" b="1" dirty="0"/>
                  <a:t>Lorem ipsum dummy text</a:t>
                </a:r>
              </a:p>
            </p:txBody>
          </p:sp>
          <p:sp>
            <p:nvSpPr>
              <p:cNvPr id="885" name="TextBox 884">
                <a:extLst>
                  <a:ext uri="{FF2B5EF4-FFF2-40B4-BE49-F238E27FC236}">
                    <a16:creationId xmlns="" xmlns:a16="http://schemas.microsoft.com/office/drawing/2014/main" id="{5D110565-A8D9-4E2D-9B0B-82B4E71CA8D4}"/>
                  </a:ext>
                </a:extLst>
              </p:cNvPr>
              <p:cNvSpPr txBox="1"/>
              <p:nvPr/>
            </p:nvSpPr>
            <p:spPr>
              <a:xfrm>
                <a:off x="8171344" y="3779135"/>
                <a:ext cx="3561374" cy="96180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ts val="1500"/>
                  </a:lnSpc>
                </a:pPr>
                <a:r>
                  <a:rPr lang="en-US" sz="1200" dirty="0">
                    <a:cs typeface="Calibri Light" panose="020F0302020204030204" pitchFamily="34" charset="0"/>
                  </a:rPr>
    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    </a:r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="" xmlns:a16="http://schemas.microsoft.com/office/drawing/2014/main" id="{E32DFF3C-347E-471F-8F04-B2703986694A}"/>
                </a:ext>
              </a:extLst>
            </p:cNvPr>
            <p:cNvGrpSpPr/>
            <p:nvPr/>
          </p:nvGrpSpPr>
          <p:grpSpPr>
            <a:xfrm>
              <a:off x="8162012" y="4870934"/>
              <a:ext cx="3570706" cy="1510075"/>
              <a:chOff x="8162012" y="4870934"/>
              <a:chExt cx="3570706" cy="1510075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="" xmlns:a16="http://schemas.microsoft.com/office/drawing/2014/main" id="{583A1A20-D0B2-481D-B723-904B4D4CAFC8}"/>
                  </a:ext>
                </a:extLst>
              </p:cNvPr>
              <p:cNvGrpSpPr/>
              <p:nvPr/>
            </p:nvGrpSpPr>
            <p:grpSpPr>
              <a:xfrm>
                <a:off x="8162012" y="4870934"/>
                <a:ext cx="447949" cy="203200"/>
                <a:chOff x="7996102" y="3656572"/>
                <a:chExt cx="447949" cy="203200"/>
              </a:xfrm>
            </p:grpSpPr>
            <p:cxnSp>
              <p:nvCxnSpPr>
                <p:cNvPr id="863" name="Straight Connector 862">
                  <a:extLst>
                    <a:ext uri="{FF2B5EF4-FFF2-40B4-BE49-F238E27FC236}">
                      <a16:creationId xmlns="" xmlns:a16="http://schemas.microsoft.com/office/drawing/2014/main" id="{16B15708-D3D4-4125-B490-F5A1154D6E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96102" y="3758172"/>
                  <a:ext cx="447949" cy="0"/>
                </a:xfrm>
                <a:prstGeom prst="line">
                  <a:avLst/>
                </a:prstGeom>
                <a:ln w="381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8" name="Oval 867">
                  <a:extLst>
                    <a:ext uri="{FF2B5EF4-FFF2-40B4-BE49-F238E27FC236}">
                      <a16:creationId xmlns="" xmlns:a16="http://schemas.microsoft.com/office/drawing/2014/main" id="{D79AA3A5-D8BB-4ABB-80A2-818F20CFB87A}"/>
                    </a:ext>
                  </a:extLst>
                </p:cNvPr>
                <p:cNvSpPr/>
                <p:nvPr/>
              </p:nvSpPr>
              <p:spPr>
                <a:xfrm>
                  <a:off x="8126779" y="3656572"/>
                  <a:ext cx="203200" cy="20320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/>
                </a:p>
              </p:txBody>
            </p:sp>
          </p:grpSp>
          <p:sp>
            <p:nvSpPr>
              <p:cNvPr id="890" name="TextBox 889">
                <a:extLst>
                  <a:ext uri="{FF2B5EF4-FFF2-40B4-BE49-F238E27FC236}">
                    <a16:creationId xmlns="" xmlns:a16="http://schemas.microsoft.com/office/drawing/2014/main" id="{A257AF85-1113-47C7-9C16-399F5C780212}"/>
                  </a:ext>
                </a:extLst>
              </p:cNvPr>
              <p:cNvSpPr txBox="1"/>
              <p:nvPr/>
            </p:nvSpPr>
            <p:spPr>
              <a:xfrm>
                <a:off x="8171345" y="5145233"/>
                <a:ext cx="217694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1600" b="1" dirty="0"/>
                  <a:t>Lorem ipsum dummy text</a:t>
                </a:r>
              </a:p>
            </p:txBody>
          </p:sp>
          <p:sp>
            <p:nvSpPr>
              <p:cNvPr id="891" name="TextBox 890">
                <a:extLst>
                  <a:ext uri="{FF2B5EF4-FFF2-40B4-BE49-F238E27FC236}">
                    <a16:creationId xmlns="" xmlns:a16="http://schemas.microsoft.com/office/drawing/2014/main" id="{B5690CB5-04C4-461F-8A12-09BEC02DEA4C}"/>
                  </a:ext>
                </a:extLst>
              </p:cNvPr>
              <p:cNvSpPr txBox="1"/>
              <p:nvPr/>
            </p:nvSpPr>
            <p:spPr>
              <a:xfrm>
                <a:off x="8171344" y="5419207"/>
                <a:ext cx="3561374" cy="96180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ts val="1500"/>
                  </a:lnSpc>
                </a:pPr>
                <a:r>
                  <a:rPr lang="en-US" sz="1200" dirty="0">
                    <a:cs typeface="Calibri Light" panose="020F0302020204030204" pitchFamily="34" charset="0"/>
                  </a:rPr>
    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    </a:r>
              </a:p>
            </p:txBody>
          </p:sp>
        </p:grpSp>
      </p:grpSp>
      <p:pic>
        <p:nvPicPr>
          <p:cNvPr id="1200" name="Picture 1199">
            <a:extLst>
              <a:ext uri="{FF2B5EF4-FFF2-40B4-BE49-F238E27FC236}">
                <a16:creationId xmlns="" xmlns:a16="http://schemas.microsoft.com/office/drawing/2014/main" id="{388D18CB-8DCA-474A-9C09-AA39B677DC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63" t="5599" r="28894" b="9413"/>
          <a:stretch>
            <a:fillRect/>
          </a:stretch>
        </p:blipFill>
        <p:spPr>
          <a:xfrm>
            <a:off x="897994" y="1932932"/>
            <a:ext cx="686386" cy="686386"/>
          </a:xfrm>
          <a:custGeom>
            <a:avLst/>
            <a:gdLst>
              <a:gd name="connsiteX0" fmla="*/ 318651 w 637302"/>
              <a:gd name="connsiteY0" fmla="*/ 0 h 637302"/>
              <a:gd name="connsiteX1" fmla="*/ 637302 w 637302"/>
              <a:gd name="connsiteY1" fmla="*/ 318651 h 637302"/>
              <a:gd name="connsiteX2" fmla="*/ 318651 w 637302"/>
              <a:gd name="connsiteY2" fmla="*/ 637302 h 637302"/>
              <a:gd name="connsiteX3" fmla="*/ 0 w 637302"/>
              <a:gd name="connsiteY3" fmla="*/ 318651 h 637302"/>
              <a:gd name="connsiteX4" fmla="*/ 318651 w 637302"/>
              <a:gd name="connsiteY4" fmla="*/ 0 h 63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7302" h="637302">
                <a:moveTo>
                  <a:pt x="318651" y="0"/>
                </a:moveTo>
                <a:cubicBezTo>
                  <a:pt x="494637" y="0"/>
                  <a:pt x="637302" y="142665"/>
                  <a:pt x="637302" y="318651"/>
                </a:cubicBezTo>
                <a:cubicBezTo>
                  <a:pt x="637302" y="494637"/>
                  <a:pt x="494637" y="637302"/>
                  <a:pt x="318651" y="637302"/>
                </a:cubicBezTo>
                <a:cubicBezTo>
                  <a:pt x="142665" y="637302"/>
                  <a:pt x="0" y="494637"/>
                  <a:pt x="0" y="318651"/>
                </a:cubicBezTo>
                <a:cubicBezTo>
                  <a:pt x="0" y="142665"/>
                  <a:pt x="142665" y="0"/>
                  <a:pt x="31865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94779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48902A1-9295-4A1B-ABA8-DE8FB7FA6A1C}"/>
              </a:ext>
            </a:extLst>
          </p:cNvPr>
          <p:cNvSpPr txBox="1"/>
          <p:nvPr/>
        </p:nvSpPr>
        <p:spPr>
          <a:xfrm>
            <a:off x="3629026" y="510322"/>
            <a:ext cx="493395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id-ID" sz="2800" b="1" dirty="0">
                <a:solidFill>
                  <a:srgbClr val="FFFFFF"/>
                </a:solidFill>
              </a:rPr>
              <a:t>Australia Map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459" name="TextBox 458">
            <a:extLst>
              <a:ext uri="{FF2B5EF4-FFF2-40B4-BE49-F238E27FC236}">
                <a16:creationId xmlns="" xmlns:a16="http://schemas.microsoft.com/office/drawing/2014/main" id="{D5CB7C63-2005-4326-A9A8-4FE42BA7B779}"/>
              </a:ext>
            </a:extLst>
          </p:cNvPr>
          <p:cNvSpPr txBox="1"/>
          <p:nvPr/>
        </p:nvSpPr>
        <p:spPr>
          <a:xfrm>
            <a:off x="3971926" y="941209"/>
            <a:ext cx="424815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Lorem Ipsum is simply dummy text of the</a:t>
            </a:r>
          </a:p>
        </p:txBody>
      </p:sp>
      <p:grpSp>
        <p:nvGrpSpPr>
          <p:cNvPr id="340" name="Group 339">
            <a:extLst>
              <a:ext uri="{FF2B5EF4-FFF2-40B4-BE49-F238E27FC236}">
                <a16:creationId xmlns="" xmlns:a16="http://schemas.microsoft.com/office/drawing/2014/main" id="{F83D216F-D954-4C93-91B1-2FD60356816F}"/>
              </a:ext>
            </a:extLst>
          </p:cNvPr>
          <p:cNvGrpSpPr/>
          <p:nvPr/>
        </p:nvGrpSpPr>
        <p:grpSpPr>
          <a:xfrm>
            <a:off x="3438693" y="1372096"/>
            <a:ext cx="5314614" cy="7377291"/>
            <a:chOff x="-2517415" y="941209"/>
            <a:chExt cx="5314614" cy="7377291"/>
          </a:xfrm>
        </p:grpSpPr>
        <p:pic>
          <p:nvPicPr>
            <p:cNvPr id="338" name="Picture 337">
              <a:extLst>
                <a:ext uri="{FF2B5EF4-FFF2-40B4-BE49-F238E27FC236}">
                  <a16:creationId xmlns="" xmlns:a16="http://schemas.microsoft.com/office/drawing/2014/main" id="{8A086B7B-7E8C-45D2-96CA-9994B22DB8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" t="7507" r="6335" b="6773"/>
            <a:stretch/>
          </p:blipFill>
          <p:spPr>
            <a:xfrm>
              <a:off x="-2517415" y="941209"/>
              <a:ext cx="5314614" cy="7377291"/>
            </a:xfrm>
            <a:prstGeom prst="rect">
              <a:avLst/>
            </a:prstGeom>
          </p:spPr>
        </p:pic>
        <p:sp>
          <p:nvSpPr>
            <p:cNvPr id="339" name="Rectangle 338">
              <a:extLst>
                <a:ext uri="{FF2B5EF4-FFF2-40B4-BE49-F238E27FC236}">
                  <a16:creationId xmlns="" xmlns:a16="http://schemas.microsoft.com/office/drawing/2014/main" id="{B1CAA0CF-4D51-427B-A34D-B11E4B18D337}"/>
                </a:ext>
              </a:extLst>
            </p:cNvPr>
            <p:cNvSpPr/>
            <p:nvPr/>
          </p:nvSpPr>
          <p:spPr>
            <a:xfrm>
              <a:off x="-2209800" y="1447800"/>
              <a:ext cx="4676398" cy="62357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2" name="Group 341">
            <a:extLst>
              <a:ext uri="{FF2B5EF4-FFF2-40B4-BE49-F238E27FC236}">
                <a16:creationId xmlns="" xmlns:a16="http://schemas.microsoft.com/office/drawing/2014/main" id="{B7A6E81D-61CF-4549-A7FC-B3C59210C40F}"/>
              </a:ext>
            </a:extLst>
          </p:cNvPr>
          <p:cNvGrpSpPr/>
          <p:nvPr/>
        </p:nvGrpSpPr>
        <p:grpSpPr>
          <a:xfrm>
            <a:off x="4433506" y="2157016"/>
            <a:ext cx="3324987" cy="3041916"/>
            <a:chOff x="3366144" y="1552188"/>
            <a:chExt cx="5459712" cy="4994903"/>
          </a:xfrm>
        </p:grpSpPr>
        <p:grpSp>
          <p:nvGrpSpPr>
            <p:cNvPr id="341" name="Group 340">
              <a:extLst>
                <a:ext uri="{FF2B5EF4-FFF2-40B4-BE49-F238E27FC236}">
                  <a16:creationId xmlns="" xmlns:a16="http://schemas.microsoft.com/office/drawing/2014/main" id="{2D673B4B-A15A-46B8-8BA2-4667A2CD2A09}"/>
                </a:ext>
              </a:extLst>
            </p:cNvPr>
            <p:cNvGrpSpPr/>
            <p:nvPr/>
          </p:nvGrpSpPr>
          <p:grpSpPr>
            <a:xfrm>
              <a:off x="3366144" y="1552188"/>
              <a:ext cx="5459712" cy="4994903"/>
              <a:chOff x="3366144" y="1552188"/>
              <a:chExt cx="5459712" cy="4994903"/>
            </a:xfrm>
          </p:grpSpPr>
          <p:grpSp>
            <p:nvGrpSpPr>
              <p:cNvPr id="336" name="Group 335">
                <a:extLst>
                  <a:ext uri="{FF2B5EF4-FFF2-40B4-BE49-F238E27FC236}">
                    <a16:creationId xmlns="" xmlns:a16="http://schemas.microsoft.com/office/drawing/2014/main" id="{6565939F-5BBB-46E7-A609-D96CBA022443}"/>
                  </a:ext>
                </a:extLst>
              </p:cNvPr>
              <p:cNvGrpSpPr/>
              <p:nvPr/>
            </p:nvGrpSpPr>
            <p:grpSpPr>
              <a:xfrm>
                <a:off x="3366144" y="1552188"/>
                <a:ext cx="5459712" cy="4994903"/>
                <a:chOff x="3366144" y="1552188"/>
                <a:chExt cx="5459712" cy="4994903"/>
              </a:xfrm>
              <a:solidFill>
                <a:srgbClr val="86C606"/>
              </a:solidFill>
            </p:grpSpPr>
            <p:sp>
              <p:nvSpPr>
                <p:cNvPr id="347" name="Freeform 5">
                  <a:extLst>
                    <a:ext uri="{FF2B5EF4-FFF2-40B4-BE49-F238E27FC236}">
                      <a16:creationId xmlns="" xmlns:a16="http://schemas.microsoft.com/office/drawing/2014/main" id="{D8A504D0-EEC5-4B1F-A7AD-633A3B70E2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02235" y="1785746"/>
                  <a:ext cx="1484597" cy="2361017"/>
                </a:xfrm>
                <a:custGeom>
                  <a:avLst/>
                  <a:gdLst/>
                  <a:ahLst/>
                  <a:cxnLst>
                    <a:cxn ang="0">
                      <a:pos x="1793" y="109"/>
                    </a:cxn>
                    <a:cxn ang="0">
                      <a:pos x="1709" y="158"/>
                    </a:cxn>
                    <a:cxn ang="0">
                      <a:pos x="1712" y="132"/>
                    </a:cxn>
                    <a:cxn ang="0">
                      <a:pos x="1672" y="85"/>
                    </a:cxn>
                    <a:cxn ang="0">
                      <a:pos x="1622" y="9"/>
                    </a:cxn>
                    <a:cxn ang="0">
                      <a:pos x="1323" y="44"/>
                    </a:cxn>
                    <a:cxn ang="0">
                      <a:pos x="1293" y="135"/>
                    </a:cxn>
                    <a:cxn ang="0">
                      <a:pos x="1496" y="201"/>
                    </a:cxn>
                    <a:cxn ang="0">
                      <a:pos x="1545" y="499"/>
                    </a:cxn>
                    <a:cxn ang="0">
                      <a:pos x="1364" y="596"/>
                    </a:cxn>
                    <a:cxn ang="0">
                      <a:pos x="1182" y="667"/>
                    </a:cxn>
                    <a:cxn ang="0">
                      <a:pos x="959" y="586"/>
                    </a:cxn>
                    <a:cxn ang="0">
                      <a:pos x="809" y="598"/>
                    </a:cxn>
                    <a:cxn ang="0">
                      <a:pos x="656" y="878"/>
                    </a:cxn>
                    <a:cxn ang="0">
                      <a:pos x="479" y="1141"/>
                    </a:cxn>
                    <a:cxn ang="0">
                      <a:pos x="479" y="1348"/>
                    </a:cxn>
                    <a:cxn ang="0">
                      <a:pos x="368" y="1439"/>
                    </a:cxn>
                    <a:cxn ang="0">
                      <a:pos x="191" y="1777"/>
                    </a:cxn>
                    <a:cxn ang="0">
                      <a:pos x="209" y="1984"/>
                    </a:cxn>
                    <a:cxn ang="0">
                      <a:pos x="344" y="2001"/>
                    </a:cxn>
                    <a:cxn ang="0">
                      <a:pos x="370" y="2140"/>
                    </a:cxn>
                    <a:cxn ang="0">
                      <a:pos x="377" y="2260"/>
                    </a:cxn>
                    <a:cxn ang="0">
                      <a:pos x="312" y="2272"/>
                    </a:cxn>
                    <a:cxn ang="0">
                      <a:pos x="154" y="2239"/>
                    </a:cxn>
                    <a:cxn ang="0">
                      <a:pos x="132" y="2286"/>
                    </a:cxn>
                    <a:cxn ang="0">
                      <a:pos x="12" y="2228"/>
                    </a:cxn>
                    <a:cxn ang="0">
                      <a:pos x="19" y="2368"/>
                    </a:cxn>
                    <a:cxn ang="0">
                      <a:pos x="370" y="4638"/>
                    </a:cxn>
                    <a:cxn ang="0">
                      <a:pos x="839" y="7619"/>
                    </a:cxn>
                    <a:cxn ang="0">
                      <a:pos x="4619" y="2459"/>
                    </a:cxn>
                    <a:cxn ang="0">
                      <a:pos x="4504" y="2351"/>
                    </a:cxn>
                    <a:cxn ang="0">
                      <a:pos x="4429" y="2336"/>
                    </a:cxn>
                    <a:cxn ang="0">
                      <a:pos x="4309" y="2254"/>
                    </a:cxn>
                    <a:cxn ang="0">
                      <a:pos x="4263" y="2252"/>
                    </a:cxn>
                    <a:cxn ang="0">
                      <a:pos x="4211" y="2224"/>
                    </a:cxn>
                    <a:cxn ang="0">
                      <a:pos x="3836" y="2112"/>
                    </a:cxn>
                    <a:cxn ang="0">
                      <a:pos x="3615" y="1970"/>
                    </a:cxn>
                    <a:cxn ang="0">
                      <a:pos x="3474" y="1886"/>
                    </a:cxn>
                    <a:cxn ang="0">
                      <a:pos x="3352" y="1829"/>
                    </a:cxn>
                    <a:cxn ang="0">
                      <a:pos x="3257" y="1759"/>
                    </a:cxn>
                    <a:cxn ang="0">
                      <a:pos x="3254" y="1722"/>
                    </a:cxn>
                    <a:cxn ang="0">
                      <a:pos x="3304" y="1633"/>
                    </a:cxn>
                    <a:cxn ang="0">
                      <a:pos x="3454" y="1326"/>
                    </a:cxn>
                    <a:cxn ang="0">
                      <a:pos x="3445" y="1055"/>
                    </a:cxn>
                    <a:cxn ang="0">
                      <a:pos x="3638" y="759"/>
                    </a:cxn>
                    <a:cxn ang="0">
                      <a:pos x="3788" y="505"/>
                    </a:cxn>
                    <a:cxn ang="0">
                      <a:pos x="3774" y="317"/>
                    </a:cxn>
                    <a:cxn ang="0">
                      <a:pos x="3605" y="279"/>
                    </a:cxn>
                    <a:cxn ang="0">
                      <a:pos x="3516" y="445"/>
                    </a:cxn>
                    <a:cxn ang="0">
                      <a:pos x="3333" y="350"/>
                    </a:cxn>
                    <a:cxn ang="0">
                      <a:pos x="3183" y="265"/>
                    </a:cxn>
                    <a:cxn ang="0">
                      <a:pos x="2892" y="293"/>
                    </a:cxn>
                    <a:cxn ang="0">
                      <a:pos x="2788" y="270"/>
                    </a:cxn>
                    <a:cxn ang="0">
                      <a:pos x="2535" y="345"/>
                    </a:cxn>
                    <a:cxn ang="0">
                      <a:pos x="2431" y="292"/>
                    </a:cxn>
                    <a:cxn ang="0">
                      <a:pos x="2356" y="289"/>
                    </a:cxn>
                    <a:cxn ang="0">
                      <a:pos x="2155" y="289"/>
                    </a:cxn>
                  </a:cxnLst>
                  <a:rect l="0" t="0" r="r" b="b"/>
                  <a:pathLst>
                    <a:path w="5135" h="8168">
                      <a:moveTo>
                        <a:pt x="1975" y="242"/>
                      </a:moveTo>
                      <a:lnTo>
                        <a:pt x="1918" y="167"/>
                      </a:lnTo>
                      <a:lnTo>
                        <a:pt x="1915" y="127"/>
                      </a:lnTo>
                      <a:lnTo>
                        <a:pt x="1892" y="128"/>
                      </a:lnTo>
                      <a:lnTo>
                        <a:pt x="1869" y="95"/>
                      </a:lnTo>
                      <a:lnTo>
                        <a:pt x="1793" y="109"/>
                      </a:lnTo>
                      <a:lnTo>
                        <a:pt x="1778" y="155"/>
                      </a:lnTo>
                      <a:lnTo>
                        <a:pt x="1728" y="171"/>
                      </a:lnTo>
                      <a:lnTo>
                        <a:pt x="1722" y="166"/>
                      </a:lnTo>
                      <a:lnTo>
                        <a:pt x="1715" y="162"/>
                      </a:lnTo>
                      <a:lnTo>
                        <a:pt x="1712" y="160"/>
                      </a:lnTo>
                      <a:lnTo>
                        <a:pt x="1709" y="158"/>
                      </a:lnTo>
                      <a:lnTo>
                        <a:pt x="1708" y="155"/>
                      </a:lnTo>
                      <a:lnTo>
                        <a:pt x="1709" y="152"/>
                      </a:lnTo>
                      <a:lnTo>
                        <a:pt x="1712" y="146"/>
                      </a:lnTo>
                      <a:lnTo>
                        <a:pt x="1713" y="141"/>
                      </a:lnTo>
                      <a:lnTo>
                        <a:pt x="1713" y="136"/>
                      </a:lnTo>
                      <a:lnTo>
                        <a:pt x="1712" y="132"/>
                      </a:lnTo>
                      <a:lnTo>
                        <a:pt x="1707" y="123"/>
                      </a:lnTo>
                      <a:lnTo>
                        <a:pt x="1700" y="115"/>
                      </a:lnTo>
                      <a:lnTo>
                        <a:pt x="1692" y="108"/>
                      </a:lnTo>
                      <a:lnTo>
                        <a:pt x="1683" y="100"/>
                      </a:lnTo>
                      <a:lnTo>
                        <a:pt x="1676" y="93"/>
                      </a:lnTo>
                      <a:lnTo>
                        <a:pt x="1672" y="85"/>
                      </a:lnTo>
                      <a:lnTo>
                        <a:pt x="1665" y="60"/>
                      </a:lnTo>
                      <a:lnTo>
                        <a:pt x="1659" y="38"/>
                      </a:lnTo>
                      <a:lnTo>
                        <a:pt x="1656" y="22"/>
                      </a:lnTo>
                      <a:lnTo>
                        <a:pt x="1655" y="16"/>
                      </a:lnTo>
                      <a:lnTo>
                        <a:pt x="1622" y="22"/>
                      </a:lnTo>
                      <a:lnTo>
                        <a:pt x="1622" y="9"/>
                      </a:lnTo>
                      <a:lnTo>
                        <a:pt x="1607" y="64"/>
                      </a:lnTo>
                      <a:lnTo>
                        <a:pt x="1545" y="24"/>
                      </a:lnTo>
                      <a:lnTo>
                        <a:pt x="1480" y="0"/>
                      </a:lnTo>
                      <a:lnTo>
                        <a:pt x="1440" y="29"/>
                      </a:lnTo>
                      <a:lnTo>
                        <a:pt x="1390" y="24"/>
                      </a:lnTo>
                      <a:lnTo>
                        <a:pt x="1323" y="44"/>
                      </a:lnTo>
                      <a:lnTo>
                        <a:pt x="1248" y="80"/>
                      </a:lnTo>
                      <a:lnTo>
                        <a:pt x="1263" y="107"/>
                      </a:lnTo>
                      <a:lnTo>
                        <a:pt x="1264" y="107"/>
                      </a:lnTo>
                      <a:lnTo>
                        <a:pt x="1267" y="112"/>
                      </a:lnTo>
                      <a:lnTo>
                        <a:pt x="1276" y="120"/>
                      </a:lnTo>
                      <a:lnTo>
                        <a:pt x="1293" y="135"/>
                      </a:lnTo>
                      <a:lnTo>
                        <a:pt x="1318" y="157"/>
                      </a:lnTo>
                      <a:lnTo>
                        <a:pt x="1341" y="177"/>
                      </a:lnTo>
                      <a:lnTo>
                        <a:pt x="1360" y="192"/>
                      </a:lnTo>
                      <a:lnTo>
                        <a:pt x="1367" y="199"/>
                      </a:lnTo>
                      <a:lnTo>
                        <a:pt x="1433" y="207"/>
                      </a:lnTo>
                      <a:lnTo>
                        <a:pt x="1496" y="201"/>
                      </a:lnTo>
                      <a:lnTo>
                        <a:pt x="1541" y="166"/>
                      </a:lnTo>
                      <a:lnTo>
                        <a:pt x="1616" y="221"/>
                      </a:lnTo>
                      <a:lnTo>
                        <a:pt x="1667" y="322"/>
                      </a:lnTo>
                      <a:lnTo>
                        <a:pt x="1698" y="423"/>
                      </a:lnTo>
                      <a:lnTo>
                        <a:pt x="1627" y="484"/>
                      </a:lnTo>
                      <a:lnTo>
                        <a:pt x="1545" y="499"/>
                      </a:lnTo>
                      <a:lnTo>
                        <a:pt x="1480" y="580"/>
                      </a:lnTo>
                      <a:lnTo>
                        <a:pt x="1419" y="585"/>
                      </a:lnTo>
                      <a:lnTo>
                        <a:pt x="1414" y="586"/>
                      </a:lnTo>
                      <a:lnTo>
                        <a:pt x="1401" y="590"/>
                      </a:lnTo>
                      <a:lnTo>
                        <a:pt x="1384" y="593"/>
                      </a:lnTo>
                      <a:lnTo>
                        <a:pt x="1364" y="596"/>
                      </a:lnTo>
                      <a:lnTo>
                        <a:pt x="1343" y="597"/>
                      </a:lnTo>
                      <a:lnTo>
                        <a:pt x="1322" y="600"/>
                      </a:lnTo>
                      <a:lnTo>
                        <a:pt x="1305" y="604"/>
                      </a:lnTo>
                      <a:lnTo>
                        <a:pt x="1299" y="605"/>
                      </a:lnTo>
                      <a:lnTo>
                        <a:pt x="1217" y="636"/>
                      </a:lnTo>
                      <a:lnTo>
                        <a:pt x="1182" y="667"/>
                      </a:lnTo>
                      <a:lnTo>
                        <a:pt x="1137" y="676"/>
                      </a:lnTo>
                      <a:lnTo>
                        <a:pt x="1086" y="656"/>
                      </a:lnTo>
                      <a:lnTo>
                        <a:pt x="1051" y="616"/>
                      </a:lnTo>
                      <a:lnTo>
                        <a:pt x="1011" y="620"/>
                      </a:lnTo>
                      <a:lnTo>
                        <a:pt x="970" y="585"/>
                      </a:lnTo>
                      <a:lnTo>
                        <a:pt x="959" y="586"/>
                      </a:lnTo>
                      <a:lnTo>
                        <a:pt x="932" y="587"/>
                      </a:lnTo>
                      <a:lnTo>
                        <a:pt x="897" y="590"/>
                      </a:lnTo>
                      <a:lnTo>
                        <a:pt x="864" y="590"/>
                      </a:lnTo>
                      <a:lnTo>
                        <a:pt x="848" y="591"/>
                      </a:lnTo>
                      <a:lnTo>
                        <a:pt x="829" y="595"/>
                      </a:lnTo>
                      <a:lnTo>
                        <a:pt x="809" y="598"/>
                      </a:lnTo>
                      <a:lnTo>
                        <a:pt x="791" y="603"/>
                      </a:lnTo>
                      <a:lnTo>
                        <a:pt x="760" y="611"/>
                      </a:lnTo>
                      <a:lnTo>
                        <a:pt x="747" y="616"/>
                      </a:lnTo>
                      <a:lnTo>
                        <a:pt x="677" y="736"/>
                      </a:lnTo>
                      <a:lnTo>
                        <a:pt x="697" y="818"/>
                      </a:lnTo>
                      <a:lnTo>
                        <a:pt x="656" y="878"/>
                      </a:lnTo>
                      <a:lnTo>
                        <a:pt x="576" y="929"/>
                      </a:lnTo>
                      <a:lnTo>
                        <a:pt x="541" y="995"/>
                      </a:lnTo>
                      <a:lnTo>
                        <a:pt x="550" y="1055"/>
                      </a:lnTo>
                      <a:lnTo>
                        <a:pt x="515" y="1060"/>
                      </a:lnTo>
                      <a:lnTo>
                        <a:pt x="485" y="1090"/>
                      </a:lnTo>
                      <a:lnTo>
                        <a:pt x="479" y="1141"/>
                      </a:lnTo>
                      <a:lnTo>
                        <a:pt x="485" y="1192"/>
                      </a:lnTo>
                      <a:lnTo>
                        <a:pt x="525" y="1232"/>
                      </a:lnTo>
                      <a:lnTo>
                        <a:pt x="576" y="1272"/>
                      </a:lnTo>
                      <a:lnTo>
                        <a:pt x="535" y="1288"/>
                      </a:lnTo>
                      <a:lnTo>
                        <a:pt x="535" y="1323"/>
                      </a:lnTo>
                      <a:lnTo>
                        <a:pt x="479" y="1348"/>
                      </a:lnTo>
                      <a:lnTo>
                        <a:pt x="495" y="1389"/>
                      </a:lnTo>
                      <a:lnTo>
                        <a:pt x="455" y="1419"/>
                      </a:lnTo>
                      <a:lnTo>
                        <a:pt x="414" y="1454"/>
                      </a:lnTo>
                      <a:lnTo>
                        <a:pt x="384" y="1383"/>
                      </a:lnTo>
                      <a:lnTo>
                        <a:pt x="344" y="1378"/>
                      </a:lnTo>
                      <a:lnTo>
                        <a:pt x="368" y="1439"/>
                      </a:lnTo>
                      <a:lnTo>
                        <a:pt x="338" y="1485"/>
                      </a:lnTo>
                      <a:lnTo>
                        <a:pt x="338" y="1580"/>
                      </a:lnTo>
                      <a:lnTo>
                        <a:pt x="293" y="1666"/>
                      </a:lnTo>
                      <a:lnTo>
                        <a:pt x="273" y="1722"/>
                      </a:lnTo>
                      <a:lnTo>
                        <a:pt x="233" y="1722"/>
                      </a:lnTo>
                      <a:lnTo>
                        <a:pt x="191" y="1777"/>
                      </a:lnTo>
                      <a:lnTo>
                        <a:pt x="181" y="1814"/>
                      </a:lnTo>
                      <a:lnTo>
                        <a:pt x="157" y="1864"/>
                      </a:lnTo>
                      <a:lnTo>
                        <a:pt x="172" y="1885"/>
                      </a:lnTo>
                      <a:lnTo>
                        <a:pt x="164" y="1924"/>
                      </a:lnTo>
                      <a:lnTo>
                        <a:pt x="198" y="1953"/>
                      </a:lnTo>
                      <a:lnTo>
                        <a:pt x="209" y="1984"/>
                      </a:lnTo>
                      <a:lnTo>
                        <a:pt x="265" y="1990"/>
                      </a:lnTo>
                      <a:lnTo>
                        <a:pt x="303" y="1982"/>
                      </a:lnTo>
                      <a:lnTo>
                        <a:pt x="322" y="1995"/>
                      </a:lnTo>
                      <a:lnTo>
                        <a:pt x="372" y="1953"/>
                      </a:lnTo>
                      <a:lnTo>
                        <a:pt x="385" y="1958"/>
                      </a:lnTo>
                      <a:lnTo>
                        <a:pt x="344" y="2001"/>
                      </a:lnTo>
                      <a:lnTo>
                        <a:pt x="286" y="2031"/>
                      </a:lnTo>
                      <a:lnTo>
                        <a:pt x="296" y="2068"/>
                      </a:lnTo>
                      <a:lnTo>
                        <a:pt x="340" y="2087"/>
                      </a:lnTo>
                      <a:lnTo>
                        <a:pt x="391" y="2091"/>
                      </a:lnTo>
                      <a:lnTo>
                        <a:pt x="409" y="2123"/>
                      </a:lnTo>
                      <a:lnTo>
                        <a:pt x="370" y="2140"/>
                      </a:lnTo>
                      <a:lnTo>
                        <a:pt x="338" y="2126"/>
                      </a:lnTo>
                      <a:lnTo>
                        <a:pt x="327" y="2158"/>
                      </a:lnTo>
                      <a:lnTo>
                        <a:pt x="296" y="2158"/>
                      </a:lnTo>
                      <a:lnTo>
                        <a:pt x="302" y="2197"/>
                      </a:lnTo>
                      <a:lnTo>
                        <a:pt x="338" y="2251"/>
                      </a:lnTo>
                      <a:lnTo>
                        <a:pt x="377" y="2260"/>
                      </a:lnTo>
                      <a:lnTo>
                        <a:pt x="388" y="2284"/>
                      </a:lnTo>
                      <a:lnTo>
                        <a:pt x="380" y="2331"/>
                      </a:lnTo>
                      <a:lnTo>
                        <a:pt x="365" y="2356"/>
                      </a:lnTo>
                      <a:lnTo>
                        <a:pt x="359" y="2319"/>
                      </a:lnTo>
                      <a:lnTo>
                        <a:pt x="335" y="2286"/>
                      </a:lnTo>
                      <a:lnTo>
                        <a:pt x="312" y="2272"/>
                      </a:lnTo>
                      <a:lnTo>
                        <a:pt x="285" y="2260"/>
                      </a:lnTo>
                      <a:lnTo>
                        <a:pt x="269" y="2227"/>
                      </a:lnTo>
                      <a:lnTo>
                        <a:pt x="246" y="2197"/>
                      </a:lnTo>
                      <a:lnTo>
                        <a:pt x="213" y="2197"/>
                      </a:lnTo>
                      <a:lnTo>
                        <a:pt x="165" y="2200"/>
                      </a:lnTo>
                      <a:lnTo>
                        <a:pt x="154" y="2239"/>
                      </a:lnTo>
                      <a:lnTo>
                        <a:pt x="174" y="2245"/>
                      </a:lnTo>
                      <a:lnTo>
                        <a:pt x="180" y="2292"/>
                      </a:lnTo>
                      <a:lnTo>
                        <a:pt x="159" y="2329"/>
                      </a:lnTo>
                      <a:lnTo>
                        <a:pt x="146" y="2356"/>
                      </a:lnTo>
                      <a:lnTo>
                        <a:pt x="132" y="2319"/>
                      </a:lnTo>
                      <a:lnTo>
                        <a:pt x="132" y="2286"/>
                      </a:lnTo>
                      <a:lnTo>
                        <a:pt x="99" y="2257"/>
                      </a:lnTo>
                      <a:lnTo>
                        <a:pt x="72" y="2239"/>
                      </a:lnTo>
                      <a:lnTo>
                        <a:pt x="13" y="2239"/>
                      </a:lnTo>
                      <a:lnTo>
                        <a:pt x="13" y="2237"/>
                      </a:lnTo>
                      <a:lnTo>
                        <a:pt x="13" y="2231"/>
                      </a:lnTo>
                      <a:lnTo>
                        <a:pt x="12" y="2228"/>
                      </a:lnTo>
                      <a:lnTo>
                        <a:pt x="10" y="2225"/>
                      </a:lnTo>
                      <a:lnTo>
                        <a:pt x="6" y="2223"/>
                      </a:lnTo>
                      <a:lnTo>
                        <a:pt x="0" y="2221"/>
                      </a:lnTo>
                      <a:lnTo>
                        <a:pt x="1" y="2238"/>
                      </a:lnTo>
                      <a:lnTo>
                        <a:pt x="8" y="2287"/>
                      </a:lnTo>
                      <a:lnTo>
                        <a:pt x="19" y="2368"/>
                      </a:lnTo>
                      <a:lnTo>
                        <a:pt x="36" y="2475"/>
                      </a:lnTo>
                      <a:lnTo>
                        <a:pt x="79" y="2769"/>
                      </a:lnTo>
                      <a:lnTo>
                        <a:pt x="137" y="3149"/>
                      </a:lnTo>
                      <a:lnTo>
                        <a:pt x="207" y="3599"/>
                      </a:lnTo>
                      <a:lnTo>
                        <a:pt x="286" y="4101"/>
                      </a:lnTo>
                      <a:lnTo>
                        <a:pt x="370" y="4638"/>
                      </a:lnTo>
                      <a:lnTo>
                        <a:pt x="457" y="5193"/>
                      </a:lnTo>
                      <a:lnTo>
                        <a:pt x="543" y="5748"/>
                      </a:lnTo>
                      <a:lnTo>
                        <a:pt x="628" y="6285"/>
                      </a:lnTo>
                      <a:lnTo>
                        <a:pt x="707" y="6788"/>
                      </a:lnTo>
                      <a:lnTo>
                        <a:pt x="779" y="7238"/>
                      </a:lnTo>
                      <a:lnTo>
                        <a:pt x="839" y="7619"/>
                      </a:lnTo>
                      <a:lnTo>
                        <a:pt x="885" y="7912"/>
                      </a:lnTo>
                      <a:lnTo>
                        <a:pt x="915" y="8101"/>
                      </a:lnTo>
                      <a:lnTo>
                        <a:pt x="926" y="8168"/>
                      </a:lnTo>
                      <a:lnTo>
                        <a:pt x="5135" y="7516"/>
                      </a:lnTo>
                      <a:lnTo>
                        <a:pt x="4676" y="2487"/>
                      </a:lnTo>
                      <a:lnTo>
                        <a:pt x="4619" y="2459"/>
                      </a:lnTo>
                      <a:lnTo>
                        <a:pt x="4553" y="2407"/>
                      </a:lnTo>
                      <a:lnTo>
                        <a:pt x="4547" y="2397"/>
                      </a:lnTo>
                      <a:lnTo>
                        <a:pt x="4532" y="2376"/>
                      </a:lnTo>
                      <a:lnTo>
                        <a:pt x="4521" y="2365"/>
                      </a:lnTo>
                      <a:lnTo>
                        <a:pt x="4510" y="2356"/>
                      </a:lnTo>
                      <a:lnTo>
                        <a:pt x="4504" y="2351"/>
                      </a:lnTo>
                      <a:lnTo>
                        <a:pt x="4497" y="2349"/>
                      </a:lnTo>
                      <a:lnTo>
                        <a:pt x="4490" y="2346"/>
                      </a:lnTo>
                      <a:lnTo>
                        <a:pt x="4482" y="2346"/>
                      </a:lnTo>
                      <a:lnTo>
                        <a:pt x="4467" y="2344"/>
                      </a:lnTo>
                      <a:lnTo>
                        <a:pt x="4449" y="2341"/>
                      </a:lnTo>
                      <a:lnTo>
                        <a:pt x="4429" y="2336"/>
                      </a:lnTo>
                      <a:lnTo>
                        <a:pt x="4410" y="2330"/>
                      </a:lnTo>
                      <a:lnTo>
                        <a:pt x="4379" y="2318"/>
                      </a:lnTo>
                      <a:lnTo>
                        <a:pt x="4366" y="2313"/>
                      </a:lnTo>
                      <a:lnTo>
                        <a:pt x="4328" y="2261"/>
                      </a:lnTo>
                      <a:lnTo>
                        <a:pt x="4323" y="2259"/>
                      </a:lnTo>
                      <a:lnTo>
                        <a:pt x="4309" y="2254"/>
                      </a:lnTo>
                      <a:lnTo>
                        <a:pt x="4299" y="2253"/>
                      </a:lnTo>
                      <a:lnTo>
                        <a:pt x="4290" y="2252"/>
                      </a:lnTo>
                      <a:lnTo>
                        <a:pt x="4281" y="2251"/>
                      </a:lnTo>
                      <a:lnTo>
                        <a:pt x="4271" y="2252"/>
                      </a:lnTo>
                      <a:lnTo>
                        <a:pt x="4268" y="2252"/>
                      </a:lnTo>
                      <a:lnTo>
                        <a:pt x="4263" y="2252"/>
                      </a:lnTo>
                      <a:lnTo>
                        <a:pt x="4257" y="2251"/>
                      </a:lnTo>
                      <a:lnTo>
                        <a:pt x="4252" y="2250"/>
                      </a:lnTo>
                      <a:lnTo>
                        <a:pt x="4242" y="2245"/>
                      </a:lnTo>
                      <a:lnTo>
                        <a:pt x="4232" y="2240"/>
                      </a:lnTo>
                      <a:lnTo>
                        <a:pt x="4217" y="2228"/>
                      </a:lnTo>
                      <a:lnTo>
                        <a:pt x="4211" y="2224"/>
                      </a:lnTo>
                      <a:lnTo>
                        <a:pt x="4154" y="2167"/>
                      </a:lnTo>
                      <a:lnTo>
                        <a:pt x="4052" y="2205"/>
                      </a:lnTo>
                      <a:lnTo>
                        <a:pt x="4004" y="2172"/>
                      </a:lnTo>
                      <a:lnTo>
                        <a:pt x="3929" y="2135"/>
                      </a:lnTo>
                      <a:lnTo>
                        <a:pt x="3872" y="2135"/>
                      </a:lnTo>
                      <a:lnTo>
                        <a:pt x="3836" y="2112"/>
                      </a:lnTo>
                      <a:lnTo>
                        <a:pt x="3784" y="2069"/>
                      </a:lnTo>
                      <a:lnTo>
                        <a:pt x="3760" y="2078"/>
                      </a:lnTo>
                      <a:lnTo>
                        <a:pt x="3708" y="2060"/>
                      </a:lnTo>
                      <a:lnTo>
                        <a:pt x="3708" y="2012"/>
                      </a:lnTo>
                      <a:lnTo>
                        <a:pt x="3651" y="1970"/>
                      </a:lnTo>
                      <a:lnTo>
                        <a:pt x="3615" y="1970"/>
                      </a:lnTo>
                      <a:lnTo>
                        <a:pt x="3568" y="1956"/>
                      </a:lnTo>
                      <a:lnTo>
                        <a:pt x="3553" y="1914"/>
                      </a:lnTo>
                      <a:lnTo>
                        <a:pt x="3530" y="1886"/>
                      </a:lnTo>
                      <a:lnTo>
                        <a:pt x="3526" y="1886"/>
                      </a:lnTo>
                      <a:lnTo>
                        <a:pt x="3497" y="1886"/>
                      </a:lnTo>
                      <a:lnTo>
                        <a:pt x="3474" y="1886"/>
                      </a:lnTo>
                      <a:lnTo>
                        <a:pt x="3457" y="1886"/>
                      </a:lnTo>
                      <a:lnTo>
                        <a:pt x="3445" y="1886"/>
                      </a:lnTo>
                      <a:lnTo>
                        <a:pt x="3440" y="1886"/>
                      </a:lnTo>
                      <a:lnTo>
                        <a:pt x="3401" y="1842"/>
                      </a:lnTo>
                      <a:lnTo>
                        <a:pt x="3378" y="1835"/>
                      </a:lnTo>
                      <a:lnTo>
                        <a:pt x="3352" y="1829"/>
                      </a:lnTo>
                      <a:lnTo>
                        <a:pt x="3331" y="1826"/>
                      </a:lnTo>
                      <a:lnTo>
                        <a:pt x="3323" y="1825"/>
                      </a:lnTo>
                      <a:lnTo>
                        <a:pt x="3281" y="1792"/>
                      </a:lnTo>
                      <a:lnTo>
                        <a:pt x="3274" y="1785"/>
                      </a:lnTo>
                      <a:lnTo>
                        <a:pt x="3261" y="1764"/>
                      </a:lnTo>
                      <a:lnTo>
                        <a:pt x="3257" y="1759"/>
                      </a:lnTo>
                      <a:lnTo>
                        <a:pt x="3255" y="1753"/>
                      </a:lnTo>
                      <a:lnTo>
                        <a:pt x="3252" y="1747"/>
                      </a:lnTo>
                      <a:lnTo>
                        <a:pt x="3251" y="1741"/>
                      </a:lnTo>
                      <a:lnTo>
                        <a:pt x="3251" y="1734"/>
                      </a:lnTo>
                      <a:lnTo>
                        <a:pt x="3251" y="1728"/>
                      </a:lnTo>
                      <a:lnTo>
                        <a:pt x="3254" y="1722"/>
                      </a:lnTo>
                      <a:lnTo>
                        <a:pt x="3257" y="1717"/>
                      </a:lnTo>
                      <a:lnTo>
                        <a:pt x="3267" y="1704"/>
                      </a:lnTo>
                      <a:lnTo>
                        <a:pt x="3276" y="1690"/>
                      </a:lnTo>
                      <a:lnTo>
                        <a:pt x="3284" y="1675"/>
                      </a:lnTo>
                      <a:lnTo>
                        <a:pt x="3293" y="1659"/>
                      </a:lnTo>
                      <a:lnTo>
                        <a:pt x="3304" y="1633"/>
                      </a:lnTo>
                      <a:lnTo>
                        <a:pt x="3309" y="1623"/>
                      </a:lnTo>
                      <a:lnTo>
                        <a:pt x="3300" y="1547"/>
                      </a:lnTo>
                      <a:lnTo>
                        <a:pt x="3356" y="1501"/>
                      </a:lnTo>
                      <a:lnTo>
                        <a:pt x="3408" y="1411"/>
                      </a:lnTo>
                      <a:lnTo>
                        <a:pt x="3454" y="1393"/>
                      </a:lnTo>
                      <a:lnTo>
                        <a:pt x="3454" y="1326"/>
                      </a:lnTo>
                      <a:lnTo>
                        <a:pt x="3501" y="1252"/>
                      </a:lnTo>
                      <a:lnTo>
                        <a:pt x="3525" y="1181"/>
                      </a:lnTo>
                      <a:lnTo>
                        <a:pt x="3563" y="1101"/>
                      </a:lnTo>
                      <a:lnTo>
                        <a:pt x="3516" y="1101"/>
                      </a:lnTo>
                      <a:lnTo>
                        <a:pt x="3459" y="1101"/>
                      </a:lnTo>
                      <a:lnTo>
                        <a:pt x="3445" y="1055"/>
                      </a:lnTo>
                      <a:lnTo>
                        <a:pt x="3450" y="998"/>
                      </a:lnTo>
                      <a:lnTo>
                        <a:pt x="3497" y="960"/>
                      </a:lnTo>
                      <a:lnTo>
                        <a:pt x="3473" y="909"/>
                      </a:lnTo>
                      <a:lnTo>
                        <a:pt x="3530" y="839"/>
                      </a:lnTo>
                      <a:lnTo>
                        <a:pt x="3572" y="792"/>
                      </a:lnTo>
                      <a:lnTo>
                        <a:pt x="3638" y="759"/>
                      </a:lnTo>
                      <a:lnTo>
                        <a:pt x="3661" y="782"/>
                      </a:lnTo>
                      <a:lnTo>
                        <a:pt x="3713" y="735"/>
                      </a:lnTo>
                      <a:lnTo>
                        <a:pt x="3689" y="697"/>
                      </a:lnTo>
                      <a:lnTo>
                        <a:pt x="3760" y="661"/>
                      </a:lnTo>
                      <a:lnTo>
                        <a:pt x="3727" y="609"/>
                      </a:lnTo>
                      <a:lnTo>
                        <a:pt x="3788" y="505"/>
                      </a:lnTo>
                      <a:lnTo>
                        <a:pt x="3836" y="472"/>
                      </a:lnTo>
                      <a:lnTo>
                        <a:pt x="3849" y="393"/>
                      </a:lnTo>
                      <a:lnTo>
                        <a:pt x="3877" y="360"/>
                      </a:lnTo>
                      <a:lnTo>
                        <a:pt x="3849" y="331"/>
                      </a:lnTo>
                      <a:lnTo>
                        <a:pt x="3798" y="341"/>
                      </a:lnTo>
                      <a:lnTo>
                        <a:pt x="3774" y="317"/>
                      </a:lnTo>
                      <a:lnTo>
                        <a:pt x="3717" y="270"/>
                      </a:lnTo>
                      <a:lnTo>
                        <a:pt x="3717" y="214"/>
                      </a:lnTo>
                      <a:lnTo>
                        <a:pt x="3680" y="191"/>
                      </a:lnTo>
                      <a:lnTo>
                        <a:pt x="3642" y="205"/>
                      </a:lnTo>
                      <a:lnTo>
                        <a:pt x="3568" y="229"/>
                      </a:lnTo>
                      <a:lnTo>
                        <a:pt x="3605" y="279"/>
                      </a:lnTo>
                      <a:lnTo>
                        <a:pt x="3577" y="303"/>
                      </a:lnTo>
                      <a:lnTo>
                        <a:pt x="3615" y="341"/>
                      </a:lnTo>
                      <a:lnTo>
                        <a:pt x="3615" y="374"/>
                      </a:lnTo>
                      <a:lnTo>
                        <a:pt x="3572" y="397"/>
                      </a:lnTo>
                      <a:lnTo>
                        <a:pt x="3553" y="421"/>
                      </a:lnTo>
                      <a:lnTo>
                        <a:pt x="3516" y="445"/>
                      </a:lnTo>
                      <a:lnTo>
                        <a:pt x="3459" y="426"/>
                      </a:lnTo>
                      <a:lnTo>
                        <a:pt x="3440" y="350"/>
                      </a:lnTo>
                      <a:lnTo>
                        <a:pt x="3413" y="303"/>
                      </a:lnTo>
                      <a:lnTo>
                        <a:pt x="3385" y="275"/>
                      </a:lnTo>
                      <a:lnTo>
                        <a:pt x="3375" y="322"/>
                      </a:lnTo>
                      <a:lnTo>
                        <a:pt x="3333" y="350"/>
                      </a:lnTo>
                      <a:lnTo>
                        <a:pt x="3281" y="345"/>
                      </a:lnTo>
                      <a:lnTo>
                        <a:pt x="3304" y="260"/>
                      </a:lnTo>
                      <a:lnTo>
                        <a:pt x="3337" y="210"/>
                      </a:lnTo>
                      <a:lnTo>
                        <a:pt x="3300" y="200"/>
                      </a:lnTo>
                      <a:lnTo>
                        <a:pt x="3257" y="229"/>
                      </a:lnTo>
                      <a:lnTo>
                        <a:pt x="3183" y="265"/>
                      </a:lnTo>
                      <a:lnTo>
                        <a:pt x="3117" y="327"/>
                      </a:lnTo>
                      <a:lnTo>
                        <a:pt x="3055" y="369"/>
                      </a:lnTo>
                      <a:lnTo>
                        <a:pt x="2990" y="388"/>
                      </a:lnTo>
                      <a:lnTo>
                        <a:pt x="2943" y="364"/>
                      </a:lnTo>
                      <a:lnTo>
                        <a:pt x="2896" y="293"/>
                      </a:lnTo>
                      <a:lnTo>
                        <a:pt x="2892" y="293"/>
                      </a:lnTo>
                      <a:lnTo>
                        <a:pt x="2868" y="293"/>
                      </a:lnTo>
                      <a:lnTo>
                        <a:pt x="2856" y="292"/>
                      </a:lnTo>
                      <a:lnTo>
                        <a:pt x="2842" y="290"/>
                      </a:lnTo>
                      <a:lnTo>
                        <a:pt x="2827" y="285"/>
                      </a:lnTo>
                      <a:lnTo>
                        <a:pt x="2812" y="279"/>
                      </a:lnTo>
                      <a:lnTo>
                        <a:pt x="2788" y="270"/>
                      </a:lnTo>
                      <a:lnTo>
                        <a:pt x="2779" y="265"/>
                      </a:lnTo>
                      <a:lnTo>
                        <a:pt x="2741" y="312"/>
                      </a:lnTo>
                      <a:lnTo>
                        <a:pt x="2694" y="322"/>
                      </a:lnTo>
                      <a:lnTo>
                        <a:pt x="2647" y="345"/>
                      </a:lnTo>
                      <a:lnTo>
                        <a:pt x="2582" y="355"/>
                      </a:lnTo>
                      <a:lnTo>
                        <a:pt x="2535" y="345"/>
                      </a:lnTo>
                      <a:lnTo>
                        <a:pt x="2483" y="298"/>
                      </a:lnTo>
                      <a:lnTo>
                        <a:pt x="2445" y="312"/>
                      </a:lnTo>
                      <a:lnTo>
                        <a:pt x="2445" y="309"/>
                      </a:lnTo>
                      <a:lnTo>
                        <a:pt x="2441" y="301"/>
                      </a:lnTo>
                      <a:lnTo>
                        <a:pt x="2437" y="297"/>
                      </a:lnTo>
                      <a:lnTo>
                        <a:pt x="2431" y="292"/>
                      </a:lnTo>
                      <a:lnTo>
                        <a:pt x="2424" y="290"/>
                      </a:lnTo>
                      <a:lnTo>
                        <a:pt x="2412" y="289"/>
                      </a:lnTo>
                      <a:lnTo>
                        <a:pt x="2389" y="289"/>
                      </a:lnTo>
                      <a:lnTo>
                        <a:pt x="2372" y="289"/>
                      </a:lnTo>
                      <a:lnTo>
                        <a:pt x="2360" y="289"/>
                      </a:lnTo>
                      <a:lnTo>
                        <a:pt x="2356" y="289"/>
                      </a:lnTo>
                      <a:lnTo>
                        <a:pt x="2337" y="247"/>
                      </a:lnTo>
                      <a:lnTo>
                        <a:pt x="2309" y="238"/>
                      </a:lnTo>
                      <a:lnTo>
                        <a:pt x="2276" y="265"/>
                      </a:lnTo>
                      <a:lnTo>
                        <a:pt x="2224" y="260"/>
                      </a:lnTo>
                      <a:lnTo>
                        <a:pt x="2201" y="284"/>
                      </a:lnTo>
                      <a:lnTo>
                        <a:pt x="2155" y="289"/>
                      </a:lnTo>
                      <a:lnTo>
                        <a:pt x="2093" y="257"/>
                      </a:lnTo>
                      <a:lnTo>
                        <a:pt x="2041" y="284"/>
                      </a:lnTo>
                      <a:lnTo>
                        <a:pt x="2008" y="260"/>
                      </a:lnTo>
                      <a:lnTo>
                        <a:pt x="1975" y="242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900">
                    <a:latin typeface="+mn-lt"/>
                    <a:cs typeface="+mn-cs"/>
                  </a:endParaRPr>
                </a:p>
              </p:txBody>
            </p:sp>
            <p:sp>
              <p:nvSpPr>
                <p:cNvPr id="350" name="Freeform 8">
                  <a:extLst>
                    <a:ext uri="{FF2B5EF4-FFF2-40B4-BE49-F238E27FC236}">
                      <a16:creationId xmlns="" xmlns:a16="http://schemas.microsoft.com/office/drawing/2014/main" id="{6B5932BF-50E7-4BEF-95D1-F291EB3742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66144" y="2324548"/>
                  <a:ext cx="2271990" cy="3609743"/>
                </a:xfrm>
                <a:custGeom>
                  <a:avLst/>
                  <a:gdLst/>
                  <a:ahLst/>
                  <a:cxnLst>
                    <a:cxn ang="0">
                      <a:pos x="6116" y="332"/>
                    </a:cxn>
                    <a:cxn ang="0">
                      <a:pos x="5972" y="629"/>
                    </a:cxn>
                    <a:cxn ang="0">
                      <a:pos x="5911" y="468"/>
                    </a:cxn>
                    <a:cxn ang="0">
                      <a:pos x="5668" y="176"/>
                    </a:cxn>
                    <a:cxn ang="0">
                      <a:pos x="5322" y="14"/>
                    </a:cxn>
                    <a:cxn ang="0">
                      <a:pos x="5151" y="178"/>
                    </a:cxn>
                    <a:cxn ang="0">
                      <a:pos x="4743" y="545"/>
                    </a:cxn>
                    <a:cxn ang="0">
                      <a:pos x="4687" y="956"/>
                    </a:cxn>
                    <a:cxn ang="0">
                      <a:pos x="4455" y="1264"/>
                    </a:cxn>
                    <a:cxn ang="0">
                      <a:pos x="4420" y="1544"/>
                    </a:cxn>
                    <a:cxn ang="0">
                      <a:pos x="4615" y="1611"/>
                    </a:cxn>
                    <a:cxn ang="0">
                      <a:pos x="4374" y="1642"/>
                    </a:cxn>
                    <a:cxn ang="0">
                      <a:pos x="4203" y="1735"/>
                    </a:cxn>
                    <a:cxn ang="0">
                      <a:pos x="4276" y="1889"/>
                    </a:cxn>
                    <a:cxn ang="0">
                      <a:pos x="4162" y="2244"/>
                    </a:cxn>
                    <a:cxn ang="0">
                      <a:pos x="3687" y="2010"/>
                    </a:cxn>
                    <a:cxn ang="0">
                      <a:pos x="3485" y="2496"/>
                    </a:cxn>
                    <a:cxn ang="0">
                      <a:pos x="3475" y="2906"/>
                    </a:cxn>
                    <a:cxn ang="0">
                      <a:pos x="3338" y="3070"/>
                    </a:cxn>
                    <a:cxn ang="0">
                      <a:pos x="3278" y="3327"/>
                    </a:cxn>
                    <a:cxn ang="0">
                      <a:pos x="3088" y="3726"/>
                    </a:cxn>
                    <a:cxn ang="0">
                      <a:pos x="2697" y="3975"/>
                    </a:cxn>
                    <a:cxn ang="0">
                      <a:pos x="2421" y="4139"/>
                    </a:cxn>
                    <a:cxn ang="0">
                      <a:pos x="2071" y="4322"/>
                    </a:cxn>
                    <a:cxn ang="0">
                      <a:pos x="1858" y="4430"/>
                    </a:cxn>
                    <a:cxn ang="0">
                      <a:pos x="1417" y="4727"/>
                    </a:cxn>
                    <a:cxn ang="0">
                      <a:pos x="1055" y="4870"/>
                    </a:cxn>
                    <a:cxn ang="0">
                      <a:pos x="702" y="5345"/>
                    </a:cxn>
                    <a:cxn ang="0">
                      <a:pos x="367" y="5652"/>
                    </a:cxn>
                    <a:cxn ang="0">
                      <a:pos x="272" y="6035"/>
                    </a:cxn>
                    <a:cxn ang="0">
                      <a:pos x="129" y="5904"/>
                    </a:cxn>
                    <a:cxn ang="0">
                      <a:pos x="2" y="6103"/>
                    </a:cxn>
                    <a:cxn ang="0">
                      <a:pos x="183" y="6743"/>
                    </a:cxn>
                    <a:cxn ang="0">
                      <a:pos x="143" y="7260"/>
                    </a:cxn>
                    <a:cxn ang="0">
                      <a:pos x="414" y="7613"/>
                    </a:cxn>
                    <a:cxn ang="0">
                      <a:pos x="601" y="7782"/>
                    </a:cxn>
                    <a:cxn ang="0">
                      <a:pos x="759" y="8136"/>
                    </a:cxn>
                    <a:cxn ang="0">
                      <a:pos x="516" y="8305"/>
                    </a:cxn>
                    <a:cxn ang="0">
                      <a:pos x="318" y="8240"/>
                    </a:cxn>
                    <a:cxn ang="0">
                      <a:pos x="627" y="8507"/>
                    </a:cxn>
                    <a:cxn ang="0">
                      <a:pos x="901" y="8816"/>
                    </a:cxn>
                    <a:cxn ang="0">
                      <a:pos x="1225" y="9300"/>
                    </a:cxn>
                    <a:cxn ang="0">
                      <a:pos x="1478" y="9587"/>
                    </a:cxn>
                    <a:cxn ang="0">
                      <a:pos x="1609" y="9854"/>
                    </a:cxn>
                    <a:cxn ang="0">
                      <a:pos x="1712" y="10214"/>
                    </a:cxn>
                    <a:cxn ang="0">
                      <a:pos x="1924" y="10481"/>
                    </a:cxn>
                    <a:cxn ang="0">
                      <a:pos x="2119" y="10690"/>
                    </a:cxn>
                    <a:cxn ang="0">
                      <a:pos x="2248" y="10957"/>
                    </a:cxn>
                    <a:cxn ang="0">
                      <a:pos x="2370" y="11370"/>
                    </a:cxn>
                    <a:cxn ang="0">
                      <a:pos x="2505" y="11666"/>
                    </a:cxn>
                    <a:cxn ang="0">
                      <a:pos x="2316" y="12092"/>
                    </a:cxn>
                    <a:cxn ang="0">
                      <a:pos x="2565" y="12304"/>
                    </a:cxn>
                    <a:cxn ang="0">
                      <a:pos x="2869" y="12404"/>
                    </a:cxn>
                    <a:cxn ang="0">
                      <a:pos x="3418" y="12389"/>
                    </a:cxn>
                    <a:cxn ang="0">
                      <a:pos x="3687" y="12326"/>
                    </a:cxn>
                    <a:cxn ang="0">
                      <a:pos x="3990" y="11984"/>
                    </a:cxn>
                    <a:cxn ang="0">
                      <a:pos x="4694" y="11325"/>
                    </a:cxn>
                    <a:cxn ang="0">
                      <a:pos x="5155" y="11223"/>
                    </a:cxn>
                    <a:cxn ang="0">
                      <a:pos x="5433" y="11114"/>
                    </a:cxn>
                    <a:cxn ang="0">
                      <a:pos x="5766" y="11029"/>
                    </a:cxn>
                    <a:cxn ang="0">
                      <a:pos x="5915" y="10682"/>
                    </a:cxn>
                    <a:cxn ang="0">
                      <a:pos x="6132" y="10381"/>
                    </a:cxn>
                    <a:cxn ang="0">
                      <a:pos x="7194" y="9740"/>
                    </a:cxn>
                  </a:cxnLst>
                  <a:rect l="0" t="0" r="r" b="b"/>
                  <a:pathLst>
                    <a:path w="7861" h="12487">
                      <a:moveTo>
                        <a:pt x="6359" y="373"/>
                      </a:moveTo>
                      <a:lnTo>
                        <a:pt x="6355" y="371"/>
                      </a:lnTo>
                      <a:lnTo>
                        <a:pt x="6343" y="366"/>
                      </a:lnTo>
                      <a:lnTo>
                        <a:pt x="6335" y="365"/>
                      </a:lnTo>
                      <a:lnTo>
                        <a:pt x="6327" y="362"/>
                      </a:lnTo>
                      <a:lnTo>
                        <a:pt x="6322" y="361"/>
                      </a:lnTo>
                      <a:lnTo>
                        <a:pt x="6316" y="362"/>
                      </a:lnTo>
                      <a:lnTo>
                        <a:pt x="6293" y="366"/>
                      </a:lnTo>
                      <a:lnTo>
                        <a:pt x="6283" y="367"/>
                      </a:lnTo>
                      <a:lnTo>
                        <a:pt x="6283" y="368"/>
                      </a:lnTo>
                      <a:lnTo>
                        <a:pt x="6280" y="368"/>
                      </a:lnTo>
                      <a:lnTo>
                        <a:pt x="6274" y="363"/>
                      </a:lnTo>
                      <a:lnTo>
                        <a:pt x="6264" y="354"/>
                      </a:lnTo>
                      <a:lnTo>
                        <a:pt x="6258" y="347"/>
                      </a:lnTo>
                      <a:lnTo>
                        <a:pt x="6257" y="342"/>
                      </a:lnTo>
                      <a:lnTo>
                        <a:pt x="6258" y="339"/>
                      </a:lnTo>
                      <a:lnTo>
                        <a:pt x="6259" y="335"/>
                      </a:lnTo>
                      <a:lnTo>
                        <a:pt x="6259" y="334"/>
                      </a:lnTo>
                      <a:lnTo>
                        <a:pt x="6257" y="333"/>
                      </a:lnTo>
                      <a:lnTo>
                        <a:pt x="6252" y="332"/>
                      </a:lnTo>
                      <a:lnTo>
                        <a:pt x="6241" y="332"/>
                      </a:lnTo>
                      <a:lnTo>
                        <a:pt x="6219" y="333"/>
                      </a:lnTo>
                      <a:lnTo>
                        <a:pt x="6205" y="333"/>
                      </a:lnTo>
                      <a:lnTo>
                        <a:pt x="6198" y="334"/>
                      </a:lnTo>
                      <a:lnTo>
                        <a:pt x="6195" y="335"/>
                      </a:lnTo>
                      <a:lnTo>
                        <a:pt x="6199" y="336"/>
                      </a:lnTo>
                      <a:lnTo>
                        <a:pt x="6204" y="341"/>
                      </a:lnTo>
                      <a:lnTo>
                        <a:pt x="6204" y="342"/>
                      </a:lnTo>
                      <a:lnTo>
                        <a:pt x="6204" y="342"/>
                      </a:lnTo>
                      <a:lnTo>
                        <a:pt x="6202" y="343"/>
                      </a:lnTo>
                      <a:lnTo>
                        <a:pt x="6201" y="343"/>
                      </a:lnTo>
                      <a:lnTo>
                        <a:pt x="6194" y="345"/>
                      </a:lnTo>
                      <a:lnTo>
                        <a:pt x="6181" y="342"/>
                      </a:lnTo>
                      <a:lnTo>
                        <a:pt x="6156" y="339"/>
                      </a:lnTo>
                      <a:lnTo>
                        <a:pt x="6142" y="336"/>
                      </a:lnTo>
                      <a:lnTo>
                        <a:pt x="6136" y="335"/>
                      </a:lnTo>
                      <a:lnTo>
                        <a:pt x="6135" y="335"/>
                      </a:lnTo>
                      <a:lnTo>
                        <a:pt x="6136" y="333"/>
                      </a:lnTo>
                      <a:lnTo>
                        <a:pt x="6136" y="330"/>
                      </a:lnTo>
                      <a:lnTo>
                        <a:pt x="6135" y="329"/>
                      </a:lnTo>
                      <a:lnTo>
                        <a:pt x="6132" y="329"/>
                      </a:lnTo>
                      <a:lnTo>
                        <a:pt x="6126" y="329"/>
                      </a:lnTo>
                      <a:lnTo>
                        <a:pt x="6116" y="332"/>
                      </a:lnTo>
                      <a:lnTo>
                        <a:pt x="6095" y="337"/>
                      </a:lnTo>
                      <a:lnTo>
                        <a:pt x="6080" y="342"/>
                      </a:lnTo>
                      <a:lnTo>
                        <a:pt x="6070" y="345"/>
                      </a:lnTo>
                      <a:lnTo>
                        <a:pt x="6067" y="346"/>
                      </a:lnTo>
                      <a:lnTo>
                        <a:pt x="6056" y="371"/>
                      </a:lnTo>
                      <a:lnTo>
                        <a:pt x="6049" y="387"/>
                      </a:lnTo>
                      <a:lnTo>
                        <a:pt x="6043" y="398"/>
                      </a:lnTo>
                      <a:lnTo>
                        <a:pt x="6038" y="404"/>
                      </a:lnTo>
                      <a:lnTo>
                        <a:pt x="6036" y="406"/>
                      </a:lnTo>
                      <a:lnTo>
                        <a:pt x="6028" y="427"/>
                      </a:lnTo>
                      <a:lnTo>
                        <a:pt x="6031" y="433"/>
                      </a:lnTo>
                      <a:lnTo>
                        <a:pt x="6038" y="444"/>
                      </a:lnTo>
                      <a:lnTo>
                        <a:pt x="6041" y="450"/>
                      </a:lnTo>
                      <a:lnTo>
                        <a:pt x="6041" y="456"/>
                      </a:lnTo>
                      <a:lnTo>
                        <a:pt x="6041" y="458"/>
                      </a:lnTo>
                      <a:lnTo>
                        <a:pt x="6039" y="459"/>
                      </a:lnTo>
                      <a:lnTo>
                        <a:pt x="6037" y="460"/>
                      </a:lnTo>
                      <a:lnTo>
                        <a:pt x="6034" y="460"/>
                      </a:lnTo>
                      <a:lnTo>
                        <a:pt x="6021" y="461"/>
                      </a:lnTo>
                      <a:lnTo>
                        <a:pt x="6010" y="465"/>
                      </a:lnTo>
                      <a:lnTo>
                        <a:pt x="6003" y="467"/>
                      </a:lnTo>
                      <a:lnTo>
                        <a:pt x="6000" y="468"/>
                      </a:lnTo>
                      <a:lnTo>
                        <a:pt x="6000" y="493"/>
                      </a:lnTo>
                      <a:lnTo>
                        <a:pt x="6006" y="520"/>
                      </a:lnTo>
                      <a:lnTo>
                        <a:pt x="6023" y="543"/>
                      </a:lnTo>
                      <a:lnTo>
                        <a:pt x="6000" y="581"/>
                      </a:lnTo>
                      <a:lnTo>
                        <a:pt x="6006" y="611"/>
                      </a:lnTo>
                      <a:lnTo>
                        <a:pt x="6023" y="647"/>
                      </a:lnTo>
                      <a:lnTo>
                        <a:pt x="6061" y="649"/>
                      </a:lnTo>
                      <a:lnTo>
                        <a:pt x="6057" y="650"/>
                      </a:lnTo>
                      <a:lnTo>
                        <a:pt x="6047" y="653"/>
                      </a:lnTo>
                      <a:lnTo>
                        <a:pt x="6032" y="656"/>
                      </a:lnTo>
                      <a:lnTo>
                        <a:pt x="6017" y="657"/>
                      </a:lnTo>
                      <a:lnTo>
                        <a:pt x="6002" y="659"/>
                      </a:lnTo>
                      <a:lnTo>
                        <a:pt x="5987" y="661"/>
                      </a:lnTo>
                      <a:lnTo>
                        <a:pt x="5982" y="660"/>
                      </a:lnTo>
                      <a:lnTo>
                        <a:pt x="5977" y="657"/>
                      </a:lnTo>
                      <a:lnTo>
                        <a:pt x="5975" y="655"/>
                      </a:lnTo>
                      <a:lnTo>
                        <a:pt x="5972" y="651"/>
                      </a:lnTo>
                      <a:lnTo>
                        <a:pt x="5971" y="648"/>
                      </a:lnTo>
                      <a:lnTo>
                        <a:pt x="5971" y="643"/>
                      </a:lnTo>
                      <a:lnTo>
                        <a:pt x="5971" y="635"/>
                      </a:lnTo>
                      <a:lnTo>
                        <a:pt x="5972" y="629"/>
                      </a:lnTo>
                      <a:lnTo>
                        <a:pt x="5975" y="627"/>
                      </a:lnTo>
                      <a:lnTo>
                        <a:pt x="5977" y="624"/>
                      </a:lnTo>
                      <a:lnTo>
                        <a:pt x="5978" y="622"/>
                      </a:lnTo>
                      <a:lnTo>
                        <a:pt x="5977" y="618"/>
                      </a:lnTo>
                      <a:lnTo>
                        <a:pt x="5975" y="615"/>
                      </a:lnTo>
                      <a:lnTo>
                        <a:pt x="5967" y="608"/>
                      </a:lnTo>
                      <a:lnTo>
                        <a:pt x="5957" y="595"/>
                      </a:lnTo>
                      <a:lnTo>
                        <a:pt x="5952" y="588"/>
                      </a:lnTo>
                      <a:lnTo>
                        <a:pt x="5950" y="587"/>
                      </a:lnTo>
                      <a:lnTo>
                        <a:pt x="5947" y="584"/>
                      </a:lnTo>
                      <a:lnTo>
                        <a:pt x="5944" y="583"/>
                      </a:lnTo>
                      <a:lnTo>
                        <a:pt x="5938" y="581"/>
                      </a:lnTo>
                      <a:lnTo>
                        <a:pt x="5931" y="579"/>
                      </a:lnTo>
                      <a:lnTo>
                        <a:pt x="5924" y="581"/>
                      </a:lnTo>
                      <a:lnTo>
                        <a:pt x="5917" y="582"/>
                      </a:lnTo>
                      <a:lnTo>
                        <a:pt x="5911" y="583"/>
                      </a:lnTo>
                      <a:lnTo>
                        <a:pt x="5907" y="583"/>
                      </a:lnTo>
                      <a:lnTo>
                        <a:pt x="5904" y="582"/>
                      </a:lnTo>
                      <a:lnTo>
                        <a:pt x="5904" y="579"/>
                      </a:lnTo>
                      <a:lnTo>
                        <a:pt x="5905" y="572"/>
                      </a:lnTo>
                      <a:lnTo>
                        <a:pt x="5907" y="566"/>
                      </a:lnTo>
                      <a:lnTo>
                        <a:pt x="5910" y="564"/>
                      </a:lnTo>
                      <a:lnTo>
                        <a:pt x="5911" y="564"/>
                      </a:lnTo>
                      <a:lnTo>
                        <a:pt x="5911" y="565"/>
                      </a:lnTo>
                      <a:lnTo>
                        <a:pt x="5912" y="563"/>
                      </a:lnTo>
                      <a:lnTo>
                        <a:pt x="5913" y="545"/>
                      </a:lnTo>
                      <a:lnTo>
                        <a:pt x="5914" y="533"/>
                      </a:lnTo>
                      <a:lnTo>
                        <a:pt x="5915" y="526"/>
                      </a:lnTo>
                      <a:lnTo>
                        <a:pt x="5918" y="522"/>
                      </a:lnTo>
                      <a:lnTo>
                        <a:pt x="5919" y="519"/>
                      </a:lnTo>
                      <a:lnTo>
                        <a:pt x="5919" y="517"/>
                      </a:lnTo>
                      <a:lnTo>
                        <a:pt x="5919" y="515"/>
                      </a:lnTo>
                      <a:lnTo>
                        <a:pt x="5918" y="510"/>
                      </a:lnTo>
                      <a:lnTo>
                        <a:pt x="5915" y="502"/>
                      </a:lnTo>
                      <a:lnTo>
                        <a:pt x="5912" y="493"/>
                      </a:lnTo>
                      <a:lnTo>
                        <a:pt x="5908" y="489"/>
                      </a:lnTo>
                      <a:lnTo>
                        <a:pt x="5905" y="487"/>
                      </a:lnTo>
                      <a:lnTo>
                        <a:pt x="5901" y="486"/>
                      </a:lnTo>
                      <a:lnTo>
                        <a:pt x="5900" y="486"/>
                      </a:lnTo>
                      <a:lnTo>
                        <a:pt x="5900" y="485"/>
                      </a:lnTo>
                      <a:lnTo>
                        <a:pt x="5903" y="481"/>
                      </a:lnTo>
                      <a:lnTo>
                        <a:pt x="5907" y="474"/>
                      </a:lnTo>
                      <a:lnTo>
                        <a:pt x="5911" y="468"/>
                      </a:lnTo>
                      <a:lnTo>
                        <a:pt x="5913" y="463"/>
                      </a:lnTo>
                      <a:lnTo>
                        <a:pt x="5914" y="457"/>
                      </a:lnTo>
                      <a:lnTo>
                        <a:pt x="5915" y="450"/>
                      </a:lnTo>
                      <a:lnTo>
                        <a:pt x="5917" y="434"/>
                      </a:lnTo>
                      <a:lnTo>
                        <a:pt x="5915" y="420"/>
                      </a:lnTo>
                      <a:lnTo>
                        <a:pt x="5911" y="394"/>
                      </a:lnTo>
                      <a:lnTo>
                        <a:pt x="5907" y="383"/>
                      </a:lnTo>
                      <a:lnTo>
                        <a:pt x="5907" y="379"/>
                      </a:lnTo>
                      <a:lnTo>
                        <a:pt x="5904" y="368"/>
                      </a:lnTo>
                      <a:lnTo>
                        <a:pt x="5900" y="362"/>
                      </a:lnTo>
                      <a:lnTo>
                        <a:pt x="5895" y="356"/>
                      </a:lnTo>
                      <a:lnTo>
                        <a:pt x="5888" y="350"/>
                      </a:lnTo>
                      <a:lnTo>
                        <a:pt x="5880" y="346"/>
                      </a:lnTo>
                      <a:lnTo>
                        <a:pt x="5855" y="336"/>
                      </a:lnTo>
                      <a:lnTo>
                        <a:pt x="5825" y="324"/>
                      </a:lnTo>
                      <a:lnTo>
                        <a:pt x="5799" y="316"/>
                      </a:lnTo>
                      <a:lnTo>
                        <a:pt x="5788" y="313"/>
                      </a:lnTo>
                      <a:lnTo>
                        <a:pt x="5781" y="304"/>
                      </a:lnTo>
                      <a:lnTo>
                        <a:pt x="5760" y="283"/>
                      </a:lnTo>
                      <a:lnTo>
                        <a:pt x="5740" y="261"/>
                      </a:lnTo>
                      <a:lnTo>
                        <a:pt x="5733" y="252"/>
                      </a:lnTo>
                      <a:lnTo>
                        <a:pt x="5731" y="249"/>
                      </a:lnTo>
                      <a:lnTo>
                        <a:pt x="5725" y="243"/>
                      </a:lnTo>
                      <a:lnTo>
                        <a:pt x="5721" y="238"/>
                      </a:lnTo>
                      <a:lnTo>
                        <a:pt x="5717" y="235"/>
                      </a:lnTo>
                      <a:lnTo>
                        <a:pt x="5711" y="232"/>
                      </a:lnTo>
                      <a:lnTo>
                        <a:pt x="5705" y="230"/>
                      </a:lnTo>
                      <a:lnTo>
                        <a:pt x="5685" y="225"/>
                      </a:lnTo>
                      <a:lnTo>
                        <a:pt x="5678" y="223"/>
                      </a:lnTo>
                      <a:lnTo>
                        <a:pt x="5673" y="225"/>
                      </a:lnTo>
                      <a:lnTo>
                        <a:pt x="5665" y="228"/>
                      </a:lnTo>
                      <a:lnTo>
                        <a:pt x="5663" y="229"/>
                      </a:lnTo>
                      <a:lnTo>
                        <a:pt x="5662" y="228"/>
                      </a:lnTo>
                      <a:lnTo>
                        <a:pt x="5659" y="228"/>
                      </a:lnTo>
                      <a:lnTo>
                        <a:pt x="5658" y="225"/>
                      </a:lnTo>
                      <a:lnTo>
                        <a:pt x="5658" y="224"/>
                      </a:lnTo>
                      <a:lnTo>
                        <a:pt x="5657" y="221"/>
                      </a:lnTo>
                      <a:lnTo>
                        <a:pt x="5658" y="217"/>
                      </a:lnTo>
                      <a:lnTo>
                        <a:pt x="5659" y="211"/>
                      </a:lnTo>
                      <a:lnTo>
                        <a:pt x="5664" y="193"/>
                      </a:lnTo>
                      <a:lnTo>
                        <a:pt x="5666" y="183"/>
                      </a:lnTo>
                      <a:lnTo>
                        <a:pt x="5666" y="177"/>
                      </a:lnTo>
                      <a:lnTo>
                        <a:pt x="5668" y="176"/>
                      </a:lnTo>
                      <a:lnTo>
                        <a:pt x="5670" y="176"/>
                      </a:lnTo>
                      <a:lnTo>
                        <a:pt x="5673" y="175"/>
                      </a:lnTo>
                      <a:lnTo>
                        <a:pt x="5673" y="172"/>
                      </a:lnTo>
                      <a:lnTo>
                        <a:pt x="5672" y="167"/>
                      </a:lnTo>
                      <a:lnTo>
                        <a:pt x="5668" y="162"/>
                      </a:lnTo>
                      <a:lnTo>
                        <a:pt x="5659" y="154"/>
                      </a:lnTo>
                      <a:lnTo>
                        <a:pt x="5644" y="139"/>
                      </a:lnTo>
                      <a:lnTo>
                        <a:pt x="5638" y="131"/>
                      </a:lnTo>
                      <a:lnTo>
                        <a:pt x="5637" y="128"/>
                      </a:lnTo>
                      <a:lnTo>
                        <a:pt x="5635" y="126"/>
                      </a:lnTo>
                      <a:lnTo>
                        <a:pt x="5631" y="125"/>
                      </a:lnTo>
                      <a:lnTo>
                        <a:pt x="5626" y="124"/>
                      </a:lnTo>
                      <a:lnTo>
                        <a:pt x="5609" y="121"/>
                      </a:lnTo>
                      <a:lnTo>
                        <a:pt x="5587" y="118"/>
                      </a:lnTo>
                      <a:lnTo>
                        <a:pt x="5568" y="114"/>
                      </a:lnTo>
                      <a:lnTo>
                        <a:pt x="5560" y="113"/>
                      </a:lnTo>
                      <a:lnTo>
                        <a:pt x="5533" y="82"/>
                      </a:lnTo>
                      <a:lnTo>
                        <a:pt x="5528" y="78"/>
                      </a:lnTo>
                      <a:lnTo>
                        <a:pt x="5514" y="64"/>
                      </a:lnTo>
                      <a:lnTo>
                        <a:pt x="5508" y="60"/>
                      </a:lnTo>
                      <a:lnTo>
                        <a:pt x="5502" y="56"/>
                      </a:lnTo>
                      <a:lnTo>
                        <a:pt x="5495" y="54"/>
                      </a:lnTo>
                      <a:lnTo>
                        <a:pt x="5488" y="52"/>
                      </a:lnTo>
                      <a:lnTo>
                        <a:pt x="5478" y="48"/>
                      </a:lnTo>
                      <a:lnTo>
                        <a:pt x="5473" y="47"/>
                      </a:lnTo>
                      <a:lnTo>
                        <a:pt x="5456" y="53"/>
                      </a:lnTo>
                      <a:lnTo>
                        <a:pt x="5427" y="64"/>
                      </a:lnTo>
                      <a:lnTo>
                        <a:pt x="5424" y="65"/>
                      </a:lnTo>
                      <a:lnTo>
                        <a:pt x="5418" y="67"/>
                      </a:lnTo>
                      <a:lnTo>
                        <a:pt x="5414" y="68"/>
                      </a:lnTo>
                      <a:lnTo>
                        <a:pt x="5409" y="68"/>
                      </a:lnTo>
                      <a:lnTo>
                        <a:pt x="5403" y="68"/>
                      </a:lnTo>
                      <a:lnTo>
                        <a:pt x="5396" y="66"/>
                      </a:lnTo>
                      <a:lnTo>
                        <a:pt x="5383" y="62"/>
                      </a:lnTo>
                      <a:lnTo>
                        <a:pt x="5371" y="59"/>
                      </a:lnTo>
                      <a:lnTo>
                        <a:pt x="5364" y="56"/>
                      </a:lnTo>
                      <a:lnTo>
                        <a:pt x="5361" y="55"/>
                      </a:lnTo>
                      <a:lnTo>
                        <a:pt x="5350" y="42"/>
                      </a:lnTo>
                      <a:lnTo>
                        <a:pt x="5333" y="31"/>
                      </a:lnTo>
                      <a:lnTo>
                        <a:pt x="5332" y="28"/>
                      </a:lnTo>
                      <a:lnTo>
                        <a:pt x="5329" y="21"/>
                      </a:lnTo>
                      <a:lnTo>
                        <a:pt x="5326" y="18"/>
                      </a:lnTo>
                      <a:lnTo>
                        <a:pt x="5322" y="14"/>
                      </a:lnTo>
                      <a:lnTo>
                        <a:pt x="5316" y="10"/>
                      </a:lnTo>
                      <a:lnTo>
                        <a:pt x="5309" y="9"/>
                      </a:lnTo>
                      <a:lnTo>
                        <a:pt x="5302" y="8"/>
                      </a:lnTo>
                      <a:lnTo>
                        <a:pt x="5298" y="6"/>
                      </a:lnTo>
                      <a:lnTo>
                        <a:pt x="5295" y="3"/>
                      </a:lnTo>
                      <a:lnTo>
                        <a:pt x="5293" y="1"/>
                      </a:lnTo>
                      <a:lnTo>
                        <a:pt x="5292" y="0"/>
                      </a:lnTo>
                      <a:lnTo>
                        <a:pt x="5291" y="0"/>
                      </a:lnTo>
                      <a:lnTo>
                        <a:pt x="5289" y="1"/>
                      </a:lnTo>
                      <a:lnTo>
                        <a:pt x="5284" y="3"/>
                      </a:lnTo>
                      <a:lnTo>
                        <a:pt x="5279" y="9"/>
                      </a:lnTo>
                      <a:lnTo>
                        <a:pt x="5277" y="16"/>
                      </a:lnTo>
                      <a:lnTo>
                        <a:pt x="5273" y="23"/>
                      </a:lnTo>
                      <a:lnTo>
                        <a:pt x="5272" y="33"/>
                      </a:lnTo>
                      <a:lnTo>
                        <a:pt x="5271" y="47"/>
                      </a:lnTo>
                      <a:lnTo>
                        <a:pt x="5271" y="53"/>
                      </a:lnTo>
                      <a:lnTo>
                        <a:pt x="5279" y="82"/>
                      </a:lnTo>
                      <a:lnTo>
                        <a:pt x="5261" y="101"/>
                      </a:lnTo>
                      <a:lnTo>
                        <a:pt x="5254" y="111"/>
                      </a:lnTo>
                      <a:lnTo>
                        <a:pt x="5254" y="112"/>
                      </a:lnTo>
                      <a:lnTo>
                        <a:pt x="5252" y="116"/>
                      </a:lnTo>
                      <a:lnTo>
                        <a:pt x="5250" y="118"/>
                      </a:lnTo>
                      <a:lnTo>
                        <a:pt x="5247" y="120"/>
                      </a:lnTo>
                      <a:lnTo>
                        <a:pt x="5243" y="123"/>
                      </a:lnTo>
                      <a:lnTo>
                        <a:pt x="5238" y="124"/>
                      </a:lnTo>
                      <a:lnTo>
                        <a:pt x="5217" y="126"/>
                      </a:lnTo>
                      <a:lnTo>
                        <a:pt x="5207" y="126"/>
                      </a:lnTo>
                      <a:lnTo>
                        <a:pt x="5206" y="126"/>
                      </a:lnTo>
                      <a:lnTo>
                        <a:pt x="5202" y="127"/>
                      </a:lnTo>
                      <a:lnTo>
                        <a:pt x="5199" y="131"/>
                      </a:lnTo>
                      <a:lnTo>
                        <a:pt x="5197" y="134"/>
                      </a:lnTo>
                      <a:lnTo>
                        <a:pt x="5193" y="141"/>
                      </a:lnTo>
                      <a:lnTo>
                        <a:pt x="5188" y="151"/>
                      </a:lnTo>
                      <a:lnTo>
                        <a:pt x="5186" y="162"/>
                      </a:lnTo>
                      <a:lnTo>
                        <a:pt x="5185" y="169"/>
                      </a:lnTo>
                      <a:lnTo>
                        <a:pt x="5185" y="175"/>
                      </a:lnTo>
                      <a:lnTo>
                        <a:pt x="5185" y="178"/>
                      </a:lnTo>
                      <a:lnTo>
                        <a:pt x="5185" y="179"/>
                      </a:lnTo>
                      <a:lnTo>
                        <a:pt x="5185" y="180"/>
                      </a:lnTo>
                      <a:lnTo>
                        <a:pt x="5182" y="182"/>
                      </a:lnTo>
                      <a:lnTo>
                        <a:pt x="5178" y="182"/>
                      </a:lnTo>
                      <a:lnTo>
                        <a:pt x="5158" y="180"/>
                      </a:lnTo>
                      <a:lnTo>
                        <a:pt x="5151" y="178"/>
                      </a:lnTo>
                      <a:lnTo>
                        <a:pt x="5151" y="217"/>
                      </a:lnTo>
                      <a:lnTo>
                        <a:pt x="5093" y="236"/>
                      </a:lnTo>
                      <a:lnTo>
                        <a:pt x="5055" y="238"/>
                      </a:lnTo>
                      <a:lnTo>
                        <a:pt x="5014" y="275"/>
                      </a:lnTo>
                      <a:lnTo>
                        <a:pt x="5015" y="276"/>
                      </a:lnTo>
                      <a:lnTo>
                        <a:pt x="5014" y="280"/>
                      </a:lnTo>
                      <a:lnTo>
                        <a:pt x="5012" y="282"/>
                      </a:lnTo>
                      <a:lnTo>
                        <a:pt x="5009" y="283"/>
                      </a:lnTo>
                      <a:lnTo>
                        <a:pt x="5003" y="284"/>
                      </a:lnTo>
                      <a:lnTo>
                        <a:pt x="4995" y="286"/>
                      </a:lnTo>
                      <a:lnTo>
                        <a:pt x="4969" y="286"/>
                      </a:lnTo>
                      <a:lnTo>
                        <a:pt x="4964" y="286"/>
                      </a:lnTo>
                      <a:lnTo>
                        <a:pt x="4923" y="313"/>
                      </a:lnTo>
                      <a:lnTo>
                        <a:pt x="4907" y="340"/>
                      </a:lnTo>
                      <a:lnTo>
                        <a:pt x="4918" y="367"/>
                      </a:lnTo>
                      <a:lnTo>
                        <a:pt x="4939" y="402"/>
                      </a:lnTo>
                      <a:lnTo>
                        <a:pt x="4929" y="431"/>
                      </a:lnTo>
                      <a:lnTo>
                        <a:pt x="4893" y="447"/>
                      </a:lnTo>
                      <a:lnTo>
                        <a:pt x="4879" y="479"/>
                      </a:lnTo>
                      <a:lnTo>
                        <a:pt x="4879" y="506"/>
                      </a:lnTo>
                      <a:lnTo>
                        <a:pt x="4849" y="506"/>
                      </a:lnTo>
                      <a:lnTo>
                        <a:pt x="4851" y="509"/>
                      </a:lnTo>
                      <a:lnTo>
                        <a:pt x="4852" y="511"/>
                      </a:lnTo>
                      <a:lnTo>
                        <a:pt x="4849" y="512"/>
                      </a:lnTo>
                      <a:lnTo>
                        <a:pt x="4846" y="511"/>
                      </a:lnTo>
                      <a:lnTo>
                        <a:pt x="4839" y="510"/>
                      </a:lnTo>
                      <a:lnTo>
                        <a:pt x="4827" y="506"/>
                      </a:lnTo>
                      <a:lnTo>
                        <a:pt x="4808" y="500"/>
                      </a:lnTo>
                      <a:lnTo>
                        <a:pt x="4799" y="497"/>
                      </a:lnTo>
                      <a:lnTo>
                        <a:pt x="4793" y="494"/>
                      </a:lnTo>
                      <a:lnTo>
                        <a:pt x="4783" y="493"/>
                      </a:lnTo>
                      <a:lnTo>
                        <a:pt x="4774" y="491"/>
                      </a:lnTo>
                      <a:lnTo>
                        <a:pt x="4769" y="491"/>
                      </a:lnTo>
                      <a:lnTo>
                        <a:pt x="4767" y="492"/>
                      </a:lnTo>
                      <a:lnTo>
                        <a:pt x="4766" y="494"/>
                      </a:lnTo>
                      <a:lnTo>
                        <a:pt x="4763" y="497"/>
                      </a:lnTo>
                      <a:lnTo>
                        <a:pt x="4762" y="502"/>
                      </a:lnTo>
                      <a:lnTo>
                        <a:pt x="4759" y="513"/>
                      </a:lnTo>
                      <a:lnTo>
                        <a:pt x="4756" y="525"/>
                      </a:lnTo>
                      <a:lnTo>
                        <a:pt x="4755" y="531"/>
                      </a:lnTo>
                      <a:lnTo>
                        <a:pt x="4752" y="537"/>
                      </a:lnTo>
                      <a:lnTo>
                        <a:pt x="4748" y="542"/>
                      </a:lnTo>
                      <a:lnTo>
                        <a:pt x="4743" y="545"/>
                      </a:lnTo>
                      <a:lnTo>
                        <a:pt x="4734" y="550"/>
                      </a:lnTo>
                      <a:lnTo>
                        <a:pt x="4727" y="552"/>
                      </a:lnTo>
                      <a:lnTo>
                        <a:pt x="4721" y="556"/>
                      </a:lnTo>
                      <a:lnTo>
                        <a:pt x="4710" y="562"/>
                      </a:lnTo>
                      <a:lnTo>
                        <a:pt x="4696" y="570"/>
                      </a:lnTo>
                      <a:lnTo>
                        <a:pt x="4685" y="579"/>
                      </a:lnTo>
                      <a:lnTo>
                        <a:pt x="4677" y="587"/>
                      </a:lnTo>
                      <a:lnTo>
                        <a:pt x="4675" y="589"/>
                      </a:lnTo>
                      <a:lnTo>
                        <a:pt x="4675" y="633"/>
                      </a:lnTo>
                      <a:lnTo>
                        <a:pt x="4690" y="663"/>
                      </a:lnTo>
                      <a:lnTo>
                        <a:pt x="4723" y="695"/>
                      </a:lnTo>
                      <a:lnTo>
                        <a:pt x="4731" y="731"/>
                      </a:lnTo>
                      <a:lnTo>
                        <a:pt x="4729" y="778"/>
                      </a:lnTo>
                      <a:lnTo>
                        <a:pt x="4775" y="811"/>
                      </a:lnTo>
                      <a:lnTo>
                        <a:pt x="4773" y="836"/>
                      </a:lnTo>
                      <a:lnTo>
                        <a:pt x="4774" y="836"/>
                      </a:lnTo>
                      <a:lnTo>
                        <a:pt x="4774" y="839"/>
                      </a:lnTo>
                      <a:lnTo>
                        <a:pt x="4773" y="842"/>
                      </a:lnTo>
                      <a:lnTo>
                        <a:pt x="4770" y="844"/>
                      </a:lnTo>
                      <a:lnTo>
                        <a:pt x="4767" y="847"/>
                      </a:lnTo>
                      <a:lnTo>
                        <a:pt x="4762" y="851"/>
                      </a:lnTo>
                      <a:lnTo>
                        <a:pt x="4756" y="856"/>
                      </a:lnTo>
                      <a:lnTo>
                        <a:pt x="4754" y="859"/>
                      </a:lnTo>
                      <a:lnTo>
                        <a:pt x="4752" y="862"/>
                      </a:lnTo>
                      <a:lnTo>
                        <a:pt x="4750" y="865"/>
                      </a:lnTo>
                      <a:lnTo>
                        <a:pt x="4748" y="868"/>
                      </a:lnTo>
                      <a:lnTo>
                        <a:pt x="4746" y="870"/>
                      </a:lnTo>
                      <a:lnTo>
                        <a:pt x="4741" y="873"/>
                      </a:lnTo>
                      <a:lnTo>
                        <a:pt x="4735" y="876"/>
                      </a:lnTo>
                      <a:lnTo>
                        <a:pt x="4722" y="881"/>
                      </a:lnTo>
                      <a:lnTo>
                        <a:pt x="4716" y="884"/>
                      </a:lnTo>
                      <a:lnTo>
                        <a:pt x="4711" y="888"/>
                      </a:lnTo>
                      <a:lnTo>
                        <a:pt x="4704" y="892"/>
                      </a:lnTo>
                      <a:lnTo>
                        <a:pt x="4700" y="897"/>
                      </a:lnTo>
                      <a:lnTo>
                        <a:pt x="4696" y="904"/>
                      </a:lnTo>
                      <a:lnTo>
                        <a:pt x="4694" y="911"/>
                      </a:lnTo>
                      <a:lnTo>
                        <a:pt x="4691" y="921"/>
                      </a:lnTo>
                      <a:lnTo>
                        <a:pt x="4689" y="935"/>
                      </a:lnTo>
                      <a:lnTo>
                        <a:pt x="4688" y="942"/>
                      </a:lnTo>
                      <a:lnTo>
                        <a:pt x="4689" y="943"/>
                      </a:lnTo>
                      <a:lnTo>
                        <a:pt x="4690" y="949"/>
                      </a:lnTo>
                      <a:lnTo>
                        <a:pt x="4689" y="951"/>
                      </a:lnTo>
                      <a:lnTo>
                        <a:pt x="4687" y="956"/>
                      </a:lnTo>
                      <a:lnTo>
                        <a:pt x="4682" y="960"/>
                      </a:lnTo>
                      <a:lnTo>
                        <a:pt x="4675" y="963"/>
                      </a:lnTo>
                      <a:lnTo>
                        <a:pt x="4662" y="969"/>
                      </a:lnTo>
                      <a:lnTo>
                        <a:pt x="4657" y="970"/>
                      </a:lnTo>
                      <a:lnTo>
                        <a:pt x="4654" y="974"/>
                      </a:lnTo>
                      <a:lnTo>
                        <a:pt x="4644" y="980"/>
                      </a:lnTo>
                      <a:lnTo>
                        <a:pt x="4638" y="984"/>
                      </a:lnTo>
                      <a:lnTo>
                        <a:pt x="4633" y="989"/>
                      </a:lnTo>
                      <a:lnTo>
                        <a:pt x="4631" y="993"/>
                      </a:lnTo>
                      <a:lnTo>
                        <a:pt x="4629" y="996"/>
                      </a:lnTo>
                      <a:lnTo>
                        <a:pt x="4624" y="1004"/>
                      </a:lnTo>
                      <a:lnTo>
                        <a:pt x="4617" y="1013"/>
                      </a:lnTo>
                      <a:lnTo>
                        <a:pt x="4609" y="1022"/>
                      </a:lnTo>
                      <a:lnTo>
                        <a:pt x="4603" y="1028"/>
                      </a:lnTo>
                      <a:lnTo>
                        <a:pt x="4597" y="1034"/>
                      </a:lnTo>
                      <a:lnTo>
                        <a:pt x="4586" y="1040"/>
                      </a:lnTo>
                      <a:lnTo>
                        <a:pt x="4572" y="1051"/>
                      </a:lnTo>
                      <a:lnTo>
                        <a:pt x="4556" y="1064"/>
                      </a:lnTo>
                      <a:lnTo>
                        <a:pt x="4543" y="1076"/>
                      </a:lnTo>
                      <a:lnTo>
                        <a:pt x="4538" y="1081"/>
                      </a:lnTo>
                      <a:lnTo>
                        <a:pt x="4534" y="1086"/>
                      </a:lnTo>
                      <a:lnTo>
                        <a:pt x="4527" y="1095"/>
                      </a:lnTo>
                      <a:lnTo>
                        <a:pt x="4518" y="1110"/>
                      </a:lnTo>
                      <a:lnTo>
                        <a:pt x="4507" y="1125"/>
                      </a:lnTo>
                      <a:lnTo>
                        <a:pt x="4502" y="1132"/>
                      </a:lnTo>
                      <a:lnTo>
                        <a:pt x="4500" y="1139"/>
                      </a:lnTo>
                      <a:lnTo>
                        <a:pt x="4498" y="1145"/>
                      </a:lnTo>
                      <a:lnTo>
                        <a:pt x="4495" y="1150"/>
                      </a:lnTo>
                      <a:lnTo>
                        <a:pt x="4494" y="1158"/>
                      </a:lnTo>
                      <a:lnTo>
                        <a:pt x="4494" y="1160"/>
                      </a:lnTo>
                      <a:lnTo>
                        <a:pt x="4494" y="1179"/>
                      </a:lnTo>
                      <a:lnTo>
                        <a:pt x="4489" y="1180"/>
                      </a:lnTo>
                      <a:lnTo>
                        <a:pt x="4480" y="1185"/>
                      </a:lnTo>
                      <a:lnTo>
                        <a:pt x="4474" y="1189"/>
                      </a:lnTo>
                      <a:lnTo>
                        <a:pt x="4468" y="1192"/>
                      </a:lnTo>
                      <a:lnTo>
                        <a:pt x="4463" y="1198"/>
                      </a:lnTo>
                      <a:lnTo>
                        <a:pt x="4459" y="1204"/>
                      </a:lnTo>
                      <a:lnTo>
                        <a:pt x="4455" y="1212"/>
                      </a:lnTo>
                      <a:lnTo>
                        <a:pt x="4453" y="1222"/>
                      </a:lnTo>
                      <a:lnTo>
                        <a:pt x="4453" y="1232"/>
                      </a:lnTo>
                      <a:lnTo>
                        <a:pt x="4453" y="1242"/>
                      </a:lnTo>
                      <a:lnTo>
                        <a:pt x="4454" y="1258"/>
                      </a:lnTo>
                      <a:lnTo>
                        <a:pt x="4455" y="1264"/>
                      </a:lnTo>
                      <a:lnTo>
                        <a:pt x="4515" y="1262"/>
                      </a:lnTo>
                      <a:lnTo>
                        <a:pt x="4551" y="1289"/>
                      </a:lnTo>
                      <a:lnTo>
                        <a:pt x="4559" y="1324"/>
                      </a:lnTo>
                      <a:lnTo>
                        <a:pt x="4538" y="1352"/>
                      </a:lnTo>
                      <a:lnTo>
                        <a:pt x="4540" y="1393"/>
                      </a:lnTo>
                      <a:lnTo>
                        <a:pt x="4539" y="1396"/>
                      </a:lnTo>
                      <a:lnTo>
                        <a:pt x="4532" y="1409"/>
                      </a:lnTo>
                      <a:lnTo>
                        <a:pt x="4525" y="1419"/>
                      </a:lnTo>
                      <a:lnTo>
                        <a:pt x="4517" y="1428"/>
                      </a:lnTo>
                      <a:lnTo>
                        <a:pt x="4513" y="1433"/>
                      </a:lnTo>
                      <a:lnTo>
                        <a:pt x="4511" y="1438"/>
                      </a:lnTo>
                      <a:lnTo>
                        <a:pt x="4508" y="1442"/>
                      </a:lnTo>
                      <a:lnTo>
                        <a:pt x="4507" y="1447"/>
                      </a:lnTo>
                      <a:lnTo>
                        <a:pt x="4508" y="1455"/>
                      </a:lnTo>
                      <a:lnTo>
                        <a:pt x="4510" y="1461"/>
                      </a:lnTo>
                      <a:lnTo>
                        <a:pt x="4510" y="1465"/>
                      </a:lnTo>
                      <a:lnTo>
                        <a:pt x="4507" y="1468"/>
                      </a:lnTo>
                      <a:lnTo>
                        <a:pt x="4505" y="1472"/>
                      </a:lnTo>
                      <a:lnTo>
                        <a:pt x="4499" y="1478"/>
                      </a:lnTo>
                      <a:lnTo>
                        <a:pt x="4489" y="1487"/>
                      </a:lnTo>
                      <a:lnTo>
                        <a:pt x="4485" y="1494"/>
                      </a:lnTo>
                      <a:lnTo>
                        <a:pt x="4481" y="1496"/>
                      </a:lnTo>
                      <a:lnTo>
                        <a:pt x="4479" y="1498"/>
                      </a:lnTo>
                      <a:lnTo>
                        <a:pt x="4474" y="1499"/>
                      </a:lnTo>
                      <a:lnTo>
                        <a:pt x="4469" y="1499"/>
                      </a:lnTo>
                      <a:lnTo>
                        <a:pt x="4465" y="1500"/>
                      </a:lnTo>
                      <a:lnTo>
                        <a:pt x="4462" y="1499"/>
                      </a:lnTo>
                      <a:lnTo>
                        <a:pt x="4461" y="1498"/>
                      </a:lnTo>
                      <a:lnTo>
                        <a:pt x="4460" y="1497"/>
                      </a:lnTo>
                      <a:lnTo>
                        <a:pt x="4459" y="1497"/>
                      </a:lnTo>
                      <a:lnTo>
                        <a:pt x="4456" y="1497"/>
                      </a:lnTo>
                      <a:lnTo>
                        <a:pt x="4452" y="1498"/>
                      </a:lnTo>
                      <a:lnTo>
                        <a:pt x="4445" y="1503"/>
                      </a:lnTo>
                      <a:lnTo>
                        <a:pt x="4436" y="1506"/>
                      </a:lnTo>
                      <a:lnTo>
                        <a:pt x="4428" y="1507"/>
                      </a:lnTo>
                      <a:lnTo>
                        <a:pt x="4421" y="1509"/>
                      </a:lnTo>
                      <a:lnTo>
                        <a:pt x="4416" y="1509"/>
                      </a:lnTo>
                      <a:lnTo>
                        <a:pt x="4413" y="1509"/>
                      </a:lnTo>
                      <a:lnTo>
                        <a:pt x="4412" y="1511"/>
                      </a:lnTo>
                      <a:lnTo>
                        <a:pt x="4412" y="1516"/>
                      </a:lnTo>
                      <a:lnTo>
                        <a:pt x="4414" y="1524"/>
                      </a:lnTo>
                      <a:lnTo>
                        <a:pt x="4417" y="1535"/>
                      </a:lnTo>
                      <a:lnTo>
                        <a:pt x="4420" y="1544"/>
                      </a:lnTo>
                      <a:lnTo>
                        <a:pt x="4422" y="1552"/>
                      </a:lnTo>
                      <a:lnTo>
                        <a:pt x="4422" y="1559"/>
                      </a:lnTo>
                      <a:lnTo>
                        <a:pt x="4423" y="1570"/>
                      </a:lnTo>
                      <a:lnTo>
                        <a:pt x="4422" y="1574"/>
                      </a:lnTo>
                      <a:lnTo>
                        <a:pt x="4459" y="1579"/>
                      </a:lnTo>
                      <a:lnTo>
                        <a:pt x="4463" y="1577"/>
                      </a:lnTo>
                      <a:lnTo>
                        <a:pt x="4476" y="1571"/>
                      </a:lnTo>
                      <a:lnTo>
                        <a:pt x="4485" y="1569"/>
                      </a:lnTo>
                      <a:lnTo>
                        <a:pt x="4493" y="1566"/>
                      </a:lnTo>
                      <a:lnTo>
                        <a:pt x="4500" y="1565"/>
                      </a:lnTo>
                      <a:lnTo>
                        <a:pt x="4507" y="1565"/>
                      </a:lnTo>
                      <a:lnTo>
                        <a:pt x="4518" y="1568"/>
                      </a:lnTo>
                      <a:lnTo>
                        <a:pt x="4527" y="1570"/>
                      </a:lnTo>
                      <a:lnTo>
                        <a:pt x="4537" y="1572"/>
                      </a:lnTo>
                      <a:lnTo>
                        <a:pt x="4548" y="1576"/>
                      </a:lnTo>
                      <a:lnTo>
                        <a:pt x="4564" y="1579"/>
                      </a:lnTo>
                      <a:lnTo>
                        <a:pt x="4578" y="1583"/>
                      </a:lnTo>
                      <a:lnTo>
                        <a:pt x="4589" y="1584"/>
                      </a:lnTo>
                      <a:lnTo>
                        <a:pt x="4592" y="1584"/>
                      </a:lnTo>
                      <a:lnTo>
                        <a:pt x="4619" y="1579"/>
                      </a:lnTo>
                      <a:lnTo>
                        <a:pt x="4642" y="1582"/>
                      </a:lnTo>
                      <a:lnTo>
                        <a:pt x="4663" y="1596"/>
                      </a:lnTo>
                      <a:lnTo>
                        <a:pt x="4664" y="1595"/>
                      </a:lnTo>
                      <a:lnTo>
                        <a:pt x="4669" y="1596"/>
                      </a:lnTo>
                      <a:lnTo>
                        <a:pt x="4677" y="1598"/>
                      </a:lnTo>
                      <a:lnTo>
                        <a:pt x="4690" y="1604"/>
                      </a:lnTo>
                      <a:lnTo>
                        <a:pt x="4714" y="1615"/>
                      </a:lnTo>
                      <a:lnTo>
                        <a:pt x="4721" y="1617"/>
                      </a:lnTo>
                      <a:lnTo>
                        <a:pt x="4702" y="1628"/>
                      </a:lnTo>
                      <a:lnTo>
                        <a:pt x="4700" y="1627"/>
                      </a:lnTo>
                      <a:lnTo>
                        <a:pt x="4694" y="1624"/>
                      </a:lnTo>
                      <a:lnTo>
                        <a:pt x="4684" y="1622"/>
                      </a:lnTo>
                      <a:lnTo>
                        <a:pt x="4675" y="1620"/>
                      </a:lnTo>
                      <a:lnTo>
                        <a:pt x="4667" y="1618"/>
                      </a:lnTo>
                      <a:lnTo>
                        <a:pt x="4662" y="1616"/>
                      </a:lnTo>
                      <a:lnTo>
                        <a:pt x="4658" y="1615"/>
                      </a:lnTo>
                      <a:lnTo>
                        <a:pt x="4655" y="1614"/>
                      </a:lnTo>
                      <a:lnTo>
                        <a:pt x="4650" y="1612"/>
                      </a:lnTo>
                      <a:lnTo>
                        <a:pt x="4644" y="1611"/>
                      </a:lnTo>
                      <a:lnTo>
                        <a:pt x="4633" y="1611"/>
                      </a:lnTo>
                      <a:lnTo>
                        <a:pt x="4628" y="1610"/>
                      </a:lnTo>
                      <a:lnTo>
                        <a:pt x="4622" y="1610"/>
                      </a:lnTo>
                      <a:lnTo>
                        <a:pt x="4615" y="1611"/>
                      </a:lnTo>
                      <a:lnTo>
                        <a:pt x="4611" y="1614"/>
                      </a:lnTo>
                      <a:lnTo>
                        <a:pt x="4610" y="1615"/>
                      </a:lnTo>
                      <a:lnTo>
                        <a:pt x="4611" y="1616"/>
                      </a:lnTo>
                      <a:lnTo>
                        <a:pt x="4612" y="1616"/>
                      </a:lnTo>
                      <a:lnTo>
                        <a:pt x="4611" y="1617"/>
                      </a:lnTo>
                      <a:lnTo>
                        <a:pt x="4595" y="1620"/>
                      </a:lnTo>
                      <a:lnTo>
                        <a:pt x="4574" y="1622"/>
                      </a:lnTo>
                      <a:lnTo>
                        <a:pt x="4565" y="1621"/>
                      </a:lnTo>
                      <a:lnTo>
                        <a:pt x="4561" y="1621"/>
                      </a:lnTo>
                      <a:lnTo>
                        <a:pt x="4558" y="1622"/>
                      </a:lnTo>
                      <a:lnTo>
                        <a:pt x="4553" y="1624"/>
                      </a:lnTo>
                      <a:lnTo>
                        <a:pt x="4548" y="1628"/>
                      </a:lnTo>
                      <a:lnTo>
                        <a:pt x="4534" y="1642"/>
                      </a:lnTo>
                      <a:lnTo>
                        <a:pt x="4532" y="1644"/>
                      </a:lnTo>
                      <a:lnTo>
                        <a:pt x="4515" y="1659"/>
                      </a:lnTo>
                      <a:lnTo>
                        <a:pt x="4515" y="1661"/>
                      </a:lnTo>
                      <a:lnTo>
                        <a:pt x="4513" y="1663"/>
                      </a:lnTo>
                      <a:lnTo>
                        <a:pt x="4511" y="1666"/>
                      </a:lnTo>
                      <a:lnTo>
                        <a:pt x="4507" y="1666"/>
                      </a:lnTo>
                      <a:lnTo>
                        <a:pt x="4502" y="1664"/>
                      </a:lnTo>
                      <a:lnTo>
                        <a:pt x="4497" y="1661"/>
                      </a:lnTo>
                      <a:lnTo>
                        <a:pt x="4488" y="1655"/>
                      </a:lnTo>
                      <a:lnTo>
                        <a:pt x="4486" y="1653"/>
                      </a:lnTo>
                      <a:lnTo>
                        <a:pt x="4485" y="1651"/>
                      </a:lnTo>
                      <a:lnTo>
                        <a:pt x="4478" y="1650"/>
                      </a:lnTo>
                      <a:lnTo>
                        <a:pt x="4473" y="1649"/>
                      </a:lnTo>
                      <a:lnTo>
                        <a:pt x="4471" y="1648"/>
                      </a:lnTo>
                      <a:lnTo>
                        <a:pt x="4469" y="1647"/>
                      </a:lnTo>
                      <a:lnTo>
                        <a:pt x="4469" y="1646"/>
                      </a:lnTo>
                      <a:lnTo>
                        <a:pt x="4468" y="1646"/>
                      </a:lnTo>
                      <a:lnTo>
                        <a:pt x="4459" y="1648"/>
                      </a:lnTo>
                      <a:lnTo>
                        <a:pt x="4435" y="1653"/>
                      </a:lnTo>
                      <a:lnTo>
                        <a:pt x="4428" y="1653"/>
                      </a:lnTo>
                      <a:lnTo>
                        <a:pt x="4428" y="1651"/>
                      </a:lnTo>
                      <a:lnTo>
                        <a:pt x="4414" y="1653"/>
                      </a:lnTo>
                      <a:lnTo>
                        <a:pt x="4406" y="1655"/>
                      </a:lnTo>
                      <a:lnTo>
                        <a:pt x="4401" y="1656"/>
                      </a:lnTo>
                      <a:lnTo>
                        <a:pt x="4397" y="1656"/>
                      </a:lnTo>
                      <a:lnTo>
                        <a:pt x="4390" y="1653"/>
                      </a:lnTo>
                      <a:lnTo>
                        <a:pt x="4384" y="1651"/>
                      </a:lnTo>
                      <a:lnTo>
                        <a:pt x="4383" y="1651"/>
                      </a:lnTo>
                      <a:lnTo>
                        <a:pt x="4381" y="1650"/>
                      </a:lnTo>
                      <a:lnTo>
                        <a:pt x="4374" y="1642"/>
                      </a:lnTo>
                      <a:lnTo>
                        <a:pt x="4363" y="1630"/>
                      </a:lnTo>
                      <a:lnTo>
                        <a:pt x="4356" y="1622"/>
                      </a:lnTo>
                      <a:lnTo>
                        <a:pt x="4353" y="1618"/>
                      </a:lnTo>
                      <a:lnTo>
                        <a:pt x="4348" y="1616"/>
                      </a:lnTo>
                      <a:lnTo>
                        <a:pt x="4342" y="1616"/>
                      </a:lnTo>
                      <a:lnTo>
                        <a:pt x="4335" y="1617"/>
                      </a:lnTo>
                      <a:lnTo>
                        <a:pt x="4323" y="1620"/>
                      </a:lnTo>
                      <a:lnTo>
                        <a:pt x="4316" y="1620"/>
                      </a:lnTo>
                      <a:lnTo>
                        <a:pt x="4312" y="1618"/>
                      </a:lnTo>
                      <a:lnTo>
                        <a:pt x="4310" y="1620"/>
                      </a:lnTo>
                      <a:lnTo>
                        <a:pt x="4306" y="1621"/>
                      </a:lnTo>
                      <a:lnTo>
                        <a:pt x="4303" y="1623"/>
                      </a:lnTo>
                      <a:lnTo>
                        <a:pt x="4298" y="1627"/>
                      </a:lnTo>
                      <a:lnTo>
                        <a:pt x="4293" y="1630"/>
                      </a:lnTo>
                      <a:lnTo>
                        <a:pt x="4291" y="1635"/>
                      </a:lnTo>
                      <a:lnTo>
                        <a:pt x="4289" y="1640"/>
                      </a:lnTo>
                      <a:lnTo>
                        <a:pt x="4286" y="1647"/>
                      </a:lnTo>
                      <a:lnTo>
                        <a:pt x="4286" y="1650"/>
                      </a:lnTo>
                      <a:lnTo>
                        <a:pt x="4288" y="1651"/>
                      </a:lnTo>
                      <a:lnTo>
                        <a:pt x="4290" y="1654"/>
                      </a:lnTo>
                      <a:lnTo>
                        <a:pt x="4290" y="1656"/>
                      </a:lnTo>
                      <a:lnTo>
                        <a:pt x="4290" y="1659"/>
                      </a:lnTo>
                      <a:lnTo>
                        <a:pt x="4288" y="1661"/>
                      </a:lnTo>
                      <a:lnTo>
                        <a:pt x="4283" y="1663"/>
                      </a:lnTo>
                      <a:lnTo>
                        <a:pt x="4279" y="1667"/>
                      </a:lnTo>
                      <a:lnTo>
                        <a:pt x="4279" y="1668"/>
                      </a:lnTo>
                      <a:lnTo>
                        <a:pt x="4280" y="1669"/>
                      </a:lnTo>
                      <a:lnTo>
                        <a:pt x="4282" y="1669"/>
                      </a:lnTo>
                      <a:lnTo>
                        <a:pt x="4282" y="1670"/>
                      </a:lnTo>
                      <a:lnTo>
                        <a:pt x="4266" y="1675"/>
                      </a:lnTo>
                      <a:lnTo>
                        <a:pt x="4250" y="1679"/>
                      </a:lnTo>
                      <a:lnTo>
                        <a:pt x="4242" y="1679"/>
                      </a:lnTo>
                      <a:lnTo>
                        <a:pt x="4237" y="1680"/>
                      </a:lnTo>
                      <a:lnTo>
                        <a:pt x="4229" y="1683"/>
                      </a:lnTo>
                      <a:lnTo>
                        <a:pt x="4218" y="1686"/>
                      </a:lnTo>
                      <a:lnTo>
                        <a:pt x="4212" y="1686"/>
                      </a:lnTo>
                      <a:lnTo>
                        <a:pt x="4210" y="1687"/>
                      </a:lnTo>
                      <a:lnTo>
                        <a:pt x="4207" y="1689"/>
                      </a:lnTo>
                      <a:lnTo>
                        <a:pt x="4206" y="1693"/>
                      </a:lnTo>
                      <a:lnTo>
                        <a:pt x="4204" y="1700"/>
                      </a:lnTo>
                      <a:lnTo>
                        <a:pt x="4201" y="1715"/>
                      </a:lnTo>
                      <a:lnTo>
                        <a:pt x="4201" y="1727"/>
                      </a:lnTo>
                      <a:lnTo>
                        <a:pt x="4203" y="1735"/>
                      </a:lnTo>
                      <a:lnTo>
                        <a:pt x="4204" y="1738"/>
                      </a:lnTo>
                      <a:lnTo>
                        <a:pt x="4199" y="1739"/>
                      </a:lnTo>
                      <a:lnTo>
                        <a:pt x="4174" y="1740"/>
                      </a:lnTo>
                      <a:lnTo>
                        <a:pt x="4165" y="1740"/>
                      </a:lnTo>
                      <a:lnTo>
                        <a:pt x="4159" y="1738"/>
                      </a:lnTo>
                      <a:lnTo>
                        <a:pt x="4154" y="1734"/>
                      </a:lnTo>
                      <a:lnTo>
                        <a:pt x="4152" y="1732"/>
                      </a:lnTo>
                      <a:lnTo>
                        <a:pt x="4148" y="1731"/>
                      </a:lnTo>
                      <a:lnTo>
                        <a:pt x="4146" y="1731"/>
                      </a:lnTo>
                      <a:lnTo>
                        <a:pt x="4141" y="1733"/>
                      </a:lnTo>
                      <a:lnTo>
                        <a:pt x="4135" y="1738"/>
                      </a:lnTo>
                      <a:lnTo>
                        <a:pt x="4129" y="1745"/>
                      </a:lnTo>
                      <a:lnTo>
                        <a:pt x="4125" y="1752"/>
                      </a:lnTo>
                      <a:lnTo>
                        <a:pt x="4121" y="1759"/>
                      </a:lnTo>
                      <a:lnTo>
                        <a:pt x="4119" y="1766"/>
                      </a:lnTo>
                      <a:lnTo>
                        <a:pt x="4115" y="1780"/>
                      </a:lnTo>
                      <a:lnTo>
                        <a:pt x="4111" y="1792"/>
                      </a:lnTo>
                      <a:lnTo>
                        <a:pt x="4109" y="1798"/>
                      </a:lnTo>
                      <a:lnTo>
                        <a:pt x="4109" y="1804"/>
                      </a:lnTo>
                      <a:lnTo>
                        <a:pt x="4109" y="1807"/>
                      </a:lnTo>
                      <a:lnTo>
                        <a:pt x="4111" y="1812"/>
                      </a:lnTo>
                      <a:lnTo>
                        <a:pt x="4111" y="1814"/>
                      </a:lnTo>
                      <a:lnTo>
                        <a:pt x="4109" y="1818"/>
                      </a:lnTo>
                      <a:lnTo>
                        <a:pt x="4106" y="1820"/>
                      </a:lnTo>
                      <a:lnTo>
                        <a:pt x="4100" y="1823"/>
                      </a:lnTo>
                      <a:lnTo>
                        <a:pt x="4075" y="1829"/>
                      </a:lnTo>
                      <a:lnTo>
                        <a:pt x="4067" y="1831"/>
                      </a:lnTo>
                      <a:lnTo>
                        <a:pt x="4108" y="1852"/>
                      </a:lnTo>
                      <a:lnTo>
                        <a:pt x="4131" y="1908"/>
                      </a:lnTo>
                      <a:lnTo>
                        <a:pt x="4171" y="1924"/>
                      </a:lnTo>
                      <a:lnTo>
                        <a:pt x="4175" y="1925"/>
                      </a:lnTo>
                      <a:lnTo>
                        <a:pt x="4187" y="1926"/>
                      </a:lnTo>
                      <a:lnTo>
                        <a:pt x="4194" y="1926"/>
                      </a:lnTo>
                      <a:lnTo>
                        <a:pt x="4201" y="1925"/>
                      </a:lnTo>
                      <a:lnTo>
                        <a:pt x="4204" y="1923"/>
                      </a:lnTo>
                      <a:lnTo>
                        <a:pt x="4207" y="1922"/>
                      </a:lnTo>
                      <a:lnTo>
                        <a:pt x="4210" y="1918"/>
                      </a:lnTo>
                      <a:lnTo>
                        <a:pt x="4212" y="1916"/>
                      </a:lnTo>
                      <a:lnTo>
                        <a:pt x="4229" y="1892"/>
                      </a:lnTo>
                      <a:lnTo>
                        <a:pt x="4237" y="1883"/>
                      </a:lnTo>
                      <a:lnTo>
                        <a:pt x="4250" y="1877"/>
                      </a:lnTo>
                      <a:lnTo>
                        <a:pt x="4275" y="1888"/>
                      </a:lnTo>
                      <a:lnTo>
                        <a:pt x="4276" y="1889"/>
                      </a:lnTo>
                      <a:lnTo>
                        <a:pt x="4278" y="1893"/>
                      </a:lnTo>
                      <a:lnTo>
                        <a:pt x="4279" y="1899"/>
                      </a:lnTo>
                      <a:lnTo>
                        <a:pt x="4280" y="1910"/>
                      </a:lnTo>
                      <a:lnTo>
                        <a:pt x="4282" y="1919"/>
                      </a:lnTo>
                      <a:lnTo>
                        <a:pt x="4284" y="1924"/>
                      </a:lnTo>
                      <a:lnTo>
                        <a:pt x="4284" y="1925"/>
                      </a:lnTo>
                      <a:lnTo>
                        <a:pt x="4284" y="1929"/>
                      </a:lnTo>
                      <a:lnTo>
                        <a:pt x="4282" y="1932"/>
                      </a:lnTo>
                      <a:lnTo>
                        <a:pt x="4278" y="1937"/>
                      </a:lnTo>
                      <a:lnTo>
                        <a:pt x="4271" y="1945"/>
                      </a:lnTo>
                      <a:lnTo>
                        <a:pt x="4270" y="1949"/>
                      </a:lnTo>
                      <a:lnTo>
                        <a:pt x="4269" y="1952"/>
                      </a:lnTo>
                      <a:lnTo>
                        <a:pt x="4264" y="1962"/>
                      </a:lnTo>
                      <a:lnTo>
                        <a:pt x="4253" y="1986"/>
                      </a:lnTo>
                      <a:lnTo>
                        <a:pt x="4250" y="1995"/>
                      </a:lnTo>
                      <a:lnTo>
                        <a:pt x="4250" y="2041"/>
                      </a:lnTo>
                      <a:lnTo>
                        <a:pt x="4237" y="2063"/>
                      </a:lnTo>
                      <a:lnTo>
                        <a:pt x="4233" y="2062"/>
                      </a:lnTo>
                      <a:lnTo>
                        <a:pt x="4218" y="2063"/>
                      </a:lnTo>
                      <a:lnTo>
                        <a:pt x="4211" y="2063"/>
                      </a:lnTo>
                      <a:lnTo>
                        <a:pt x="4211" y="2062"/>
                      </a:lnTo>
                      <a:lnTo>
                        <a:pt x="4211" y="2062"/>
                      </a:lnTo>
                      <a:lnTo>
                        <a:pt x="4201" y="2066"/>
                      </a:lnTo>
                      <a:lnTo>
                        <a:pt x="4194" y="2068"/>
                      </a:lnTo>
                      <a:lnTo>
                        <a:pt x="4190" y="2068"/>
                      </a:lnTo>
                      <a:lnTo>
                        <a:pt x="4187" y="2068"/>
                      </a:lnTo>
                      <a:lnTo>
                        <a:pt x="4185" y="2067"/>
                      </a:lnTo>
                      <a:lnTo>
                        <a:pt x="4184" y="2067"/>
                      </a:lnTo>
                      <a:lnTo>
                        <a:pt x="4181" y="2068"/>
                      </a:lnTo>
                      <a:lnTo>
                        <a:pt x="4177" y="2072"/>
                      </a:lnTo>
                      <a:lnTo>
                        <a:pt x="4171" y="2076"/>
                      </a:lnTo>
                      <a:lnTo>
                        <a:pt x="4160" y="2087"/>
                      </a:lnTo>
                      <a:lnTo>
                        <a:pt x="4155" y="2093"/>
                      </a:lnTo>
                      <a:lnTo>
                        <a:pt x="4153" y="2097"/>
                      </a:lnTo>
                      <a:lnTo>
                        <a:pt x="4152" y="2104"/>
                      </a:lnTo>
                      <a:lnTo>
                        <a:pt x="4151" y="2115"/>
                      </a:lnTo>
                      <a:lnTo>
                        <a:pt x="4149" y="2127"/>
                      </a:lnTo>
                      <a:lnTo>
                        <a:pt x="4149" y="2137"/>
                      </a:lnTo>
                      <a:lnTo>
                        <a:pt x="4149" y="2140"/>
                      </a:lnTo>
                      <a:lnTo>
                        <a:pt x="4154" y="2176"/>
                      </a:lnTo>
                      <a:lnTo>
                        <a:pt x="4168" y="2219"/>
                      </a:lnTo>
                      <a:lnTo>
                        <a:pt x="4168" y="2241"/>
                      </a:lnTo>
                      <a:lnTo>
                        <a:pt x="4162" y="2244"/>
                      </a:lnTo>
                      <a:lnTo>
                        <a:pt x="4159" y="2248"/>
                      </a:lnTo>
                      <a:lnTo>
                        <a:pt x="4155" y="2251"/>
                      </a:lnTo>
                      <a:lnTo>
                        <a:pt x="4153" y="2255"/>
                      </a:lnTo>
                      <a:lnTo>
                        <a:pt x="4149" y="2261"/>
                      </a:lnTo>
                      <a:lnTo>
                        <a:pt x="4149" y="2263"/>
                      </a:lnTo>
                      <a:lnTo>
                        <a:pt x="4160" y="2292"/>
                      </a:lnTo>
                      <a:lnTo>
                        <a:pt x="4141" y="2340"/>
                      </a:lnTo>
                      <a:lnTo>
                        <a:pt x="4114" y="2323"/>
                      </a:lnTo>
                      <a:lnTo>
                        <a:pt x="4056" y="2309"/>
                      </a:lnTo>
                      <a:lnTo>
                        <a:pt x="4046" y="2274"/>
                      </a:lnTo>
                      <a:lnTo>
                        <a:pt x="4015" y="2205"/>
                      </a:lnTo>
                      <a:lnTo>
                        <a:pt x="3966" y="2180"/>
                      </a:lnTo>
                      <a:lnTo>
                        <a:pt x="3936" y="2140"/>
                      </a:lnTo>
                      <a:lnTo>
                        <a:pt x="3922" y="2109"/>
                      </a:lnTo>
                      <a:lnTo>
                        <a:pt x="3911" y="2076"/>
                      </a:lnTo>
                      <a:lnTo>
                        <a:pt x="3884" y="2052"/>
                      </a:lnTo>
                      <a:lnTo>
                        <a:pt x="3883" y="2050"/>
                      </a:lnTo>
                      <a:lnTo>
                        <a:pt x="3880" y="2046"/>
                      </a:lnTo>
                      <a:lnTo>
                        <a:pt x="3876" y="2039"/>
                      </a:lnTo>
                      <a:lnTo>
                        <a:pt x="3867" y="2030"/>
                      </a:lnTo>
                      <a:lnTo>
                        <a:pt x="3857" y="2023"/>
                      </a:lnTo>
                      <a:lnTo>
                        <a:pt x="3847" y="2019"/>
                      </a:lnTo>
                      <a:lnTo>
                        <a:pt x="3843" y="2016"/>
                      </a:lnTo>
                      <a:lnTo>
                        <a:pt x="3839" y="2013"/>
                      </a:lnTo>
                      <a:lnTo>
                        <a:pt x="3837" y="2008"/>
                      </a:lnTo>
                      <a:lnTo>
                        <a:pt x="3834" y="2003"/>
                      </a:lnTo>
                      <a:lnTo>
                        <a:pt x="3832" y="1990"/>
                      </a:lnTo>
                      <a:lnTo>
                        <a:pt x="3830" y="1980"/>
                      </a:lnTo>
                      <a:lnTo>
                        <a:pt x="3827" y="1970"/>
                      </a:lnTo>
                      <a:lnTo>
                        <a:pt x="3826" y="1968"/>
                      </a:lnTo>
                      <a:lnTo>
                        <a:pt x="3809" y="1945"/>
                      </a:lnTo>
                      <a:lnTo>
                        <a:pt x="3791" y="1929"/>
                      </a:lnTo>
                      <a:lnTo>
                        <a:pt x="3774" y="1921"/>
                      </a:lnTo>
                      <a:lnTo>
                        <a:pt x="3726" y="1932"/>
                      </a:lnTo>
                      <a:lnTo>
                        <a:pt x="3722" y="1968"/>
                      </a:lnTo>
                      <a:lnTo>
                        <a:pt x="3717" y="1989"/>
                      </a:lnTo>
                      <a:lnTo>
                        <a:pt x="3717" y="1991"/>
                      </a:lnTo>
                      <a:lnTo>
                        <a:pt x="3716" y="1997"/>
                      </a:lnTo>
                      <a:lnTo>
                        <a:pt x="3714" y="2001"/>
                      </a:lnTo>
                      <a:lnTo>
                        <a:pt x="3711" y="2004"/>
                      </a:lnTo>
                      <a:lnTo>
                        <a:pt x="3707" y="2007"/>
                      </a:lnTo>
                      <a:lnTo>
                        <a:pt x="3701" y="2008"/>
                      </a:lnTo>
                      <a:lnTo>
                        <a:pt x="3687" y="2010"/>
                      </a:lnTo>
                      <a:lnTo>
                        <a:pt x="3673" y="2010"/>
                      </a:lnTo>
                      <a:lnTo>
                        <a:pt x="3663" y="2012"/>
                      </a:lnTo>
                      <a:lnTo>
                        <a:pt x="3660" y="2012"/>
                      </a:lnTo>
                      <a:lnTo>
                        <a:pt x="3657" y="2013"/>
                      </a:lnTo>
                      <a:lnTo>
                        <a:pt x="3651" y="2019"/>
                      </a:lnTo>
                      <a:lnTo>
                        <a:pt x="3648" y="2022"/>
                      </a:lnTo>
                      <a:lnTo>
                        <a:pt x="3644" y="2026"/>
                      </a:lnTo>
                      <a:lnTo>
                        <a:pt x="3642" y="2030"/>
                      </a:lnTo>
                      <a:lnTo>
                        <a:pt x="3641" y="2036"/>
                      </a:lnTo>
                      <a:lnTo>
                        <a:pt x="3635" y="2053"/>
                      </a:lnTo>
                      <a:lnTo>
                        <a:pt x="3632" y="2060"/>
                      </a:lnTo>
                      <a:lnTo>
                        <a:pt x="3599" y="2072"/>
                      </a:lnTo>
                      <a:lnTo>
                        <a:pt x="3550" y="2112"/>
                      </a:lnTo>
                      <a:lnTo>
                        <a:pt x="3545" y="2151"/>
                      </a:lnTo>
                      <a:lnTo>
                        <a:pt x="3529" y="2164"/>
                      </a:lnTo>
                      <a:lnTo>
                        <a:pt x="3490" y="2176"/>
                      </a:lnTo>
                      <a:lnTo>
                        <a:pt x="3493" y="2211"/>
                      </a:lnTo>
                      <a:lnTo>
                        <a:pt x="3494" y="2213"/>
                      </a:lnTo>
                      <a:lnTo>
                        <a:pt x="3495" y="2219"/>
                      </a:lnTo>
                      <a:lnTo>
                        <a:pt x="3497" y="2224"/>
                      </a:lnTo>
                      <a:lnTo>
                        <a:pt x="3497" y="2229"/>
                      </a:lnTo>
                      <a:lnTo>
                        <a:pt x="3495" y="2233"/>
                      </a:lnTo>
                      <a:lnTo>
                        <a:pt x="3493" y="2238"/>
                      </a:lnTo>
                      <a:lnTo>
                        <a:pt x="3486" y="2246"/>
                      </a:lnTo>
                      <a:lnTo>
                        <a:pt x="3480" y="2252"/>
                      </a:lnTo>
                      <a:lnTo>
                        <a:pt x="3475" y="2256"/>
                      </a:lnTo>
                      <a:lnTo>
                        <a:pt x="3474" y="2257"/>
                      </a:lnTo>
                      <a:lnTo>
                        <a:pt x="3454" y="2282"/>
                      </a:lnTo>
                      <a:lnTo>
                        <a:pt x="3471" y="2309"/>
                      </a:lnTo>
                      <a:lnTo>
                        <a:pt x="3466" y="2323"/>
                      </a:lnTo>
                      <a:lnTo>
                        <a:pt x="3460" y="2344"/>
                      </a:lnTo>
                      <a:lnTo>
                        <a:pt x="3446" y="2364"/>
                      </a:lnTo>
                      <a:lnTo>
                        <a:pt x="3460" y="2392"/>
                      </a:lnTo>
                      <a:lnTo>
                        <a:pt x="3461" y="2393"/>
                      </a:lnTo>
                      <a:lnTo>
                        <a:pt x="3462" y="2396"/>
                      </a:lnTo>
                      <a:lnTo>
                        <a:pt x="3464" y="2402"/>
                      </a:lnTo>
                      <a:lnTo>
                        <a:pt x="3462" y="2411"/>
                      </a:lnTo>
                      <a:lnTo>
                        <a:pt x="3460" y="2422"/>
                      </a:lnTo>
                      <a:lnTo>
                        <a:pt x="3457" y="2435"/>
                      </a:lnTo>
                      <a:lnTo>
                        <a:pt x="3453" y="2445"/>
                      </a:lnTo>
                      <a:lnTo>
                        <a:pt x="3452" y="2448"/>
                      </a:lnTo>
                      <a:lnTo>
                        <a:pt x="3462" y="2473"/>
                      </a:lnTo>
                      <a:lnTo>
                        <a:pt x="3485" y="2496"/>
                      </a:lnTo>
                      <a:lnTo>
                        <a:pt x="3487" y="2498"/>
                      </a:lnTo>
                      <a:lnTo>
                        <a:pt x="3492" y="2505"/>
                      </a:lnTo>
                      <a:lnTo>
                        <a:pt x="3495" y="2511"/>
                      </a:lnTo>
                      <a:lnTo>
                        <a:pt x="3498" y="2516"/>
                      </a:lnTo>
                      <a:lnTo>
                        <a:pt x="3499" y="2522"/>
                      </a:lnTo>
                      <a:lnTo>
                        <a:pt x="3498" y="2529"/>
                      </a:lnTo>
                      <a:lnTo>
                        <a:pt x="3497" y="2540"/>
                      </a:lnTo>
                      <a:lnTo>
                        <a:pt x="3497" y="2552"/>
                      </a:lnTo>
                      <a:lnTo>
                        <a:pt x="3498" y="2560"/>
                      </a:lnTo>
                      <a:lnTo>
                        <a:pt x="3498" y="2564"/>
                      </a:lnTo>
                      <a:lnTo>
                        <a:pt x="3504" y="2585"/>
                      </a:lnTo>
                      <a:lnTo>
                        <a:pt x="3529" y="2602"/>
                      </a:lnTo>
                      <a:lnTo>
                        <a:pt x="3532" y="2608"/>
                      </a:lnTo>
                      <a:lnTo>
                        <a:pt x="3534" y="2614"/>
                      </a:lnTo>
                      <a:lnTo>
                        <a:pt x="3536" y="2619"/>
                      </a:lnTo>
                      <a:lnTo>
                        <a:pt x="3537" y="2625"/>
                      </a:lnTo>
                      <a:lnTo>
                        <a:pt x="3537" y="2634"/>
                      </a:lnTo>
                      <a:lnTo>
                        <a:pt x="3537" y="2637"/>
                      </a:lnTo>
                      <a:lnTo>
                        <a:pt x="3547" y="2656"/>
                      </a:lnTo>
                      <a:lnTo>
                        <a:pt x="3572" y="2654"/>
                      </a:lnTo>
                      <a:lnTo>
                        <a:pt x="3597" y="2670"/>
                      </a:lnTo>
                      <a:lnTo>
                        <a:pt x="3602" y="2701"/>
                      </a:lnTo>
                      <a:lnTo>
                        <a:pt x="3599" y="2703"/>
                      </a:lnTo>
                      <a:lnTo>
                        <a:pt x="3595" y="2709"/>
                      </a:lnTo>
                      <a:lnTo>
                        <a:pt x="3591" y="2714"/>
                      </a:lnTo>
                      <a:lnTo>
                        <a:pt x="3590" y="2719"/>
                      </a:lnTo>
                      <a:lnTo>
                        <a:pt x="3589" y="2725"/>
                      </a:lnTo>
                      <a:lnTo>
                        <a:pt x="3589" y="2730"/>
                      </a:lnTo>
                      <a:lnTo>
                        <a:pt x="3590" y="2736"/>
                      </a:lnTo>
                      <a:lnTo>
                        <a:pt x="3592" y="2742"/>
                      </a:lnTo>
                      <a:lnTo>
                        <a:pt x="3596" y="2746"/>
                      </a:lnTo>
                      <a:lnTo>
                        <a:pt x="3599" y="2751"/>
                      </a:lnTo>
                      <a:lnTo>
                        <a:pt x="3605" y="2756"/>
                      </a:lnTo>
                      <a:lnTo>
                        <a:pt x="3608" y="2758"/>
                      </a:lnTo>
                      <a:lnTo>
                        <a:pt x="3575" y="2782"/>
                      </a:lnTo>
                      <a:lnTo>
                        <a:pt x="3537" y="2832"/>
                      </a:lnTo>
                      <a:lnTo>
                        <a:pt x="3523" y="2880"/>
                      </a:lnTo>
                      <a:lnTo>
                        <a:pt x="3519" y="2884"/>
                      </a:lnTo>
                      <a:lnTo>
                        <a:pt x="3510" y="2891"/>
                      </a:lnTo>
                      <a:lnTo>
                        <a:pt x="3499" y="2899"/>
                      </a:lnTo>
                      <a:lnTo>
                        <a:pt x="3487" y="2905"/>
                      </a:lnTo>
                      <a:lnTo>
                        <a:pt x="3481" y="2906"/>
                      </a:lnTo>
                      <a:lnTo>
                        <a:pt x="3475" y="2906"/>
                      </a:lnTo>
                      <a:lnTo>
                        <a:pt x="3469" y="2905"/>
                      </a:lnTo>
                      <a:lnTo>
                        <a:pt x="3465" y="2903"/>
                      </a:lnTo>
                      <a:lnTo>
                        <a:pt x="3459" y="2903"/>
                      </a:lnTo>
                      <a:lnTo>
                        <a:pt x="3455" y="2903"/>
                      </a:lnTo>
                      <a:lnTo>
                        <a:pt x="3454" y="2904"/>
                      </a:lnTo>
                      <a:lnTo>
                        <a:pt x="3453" y="2905"/>
                      </a:lnTo>
                      <a:lnTo>
                        <a:pt x="3452" y="2908"/>
                      </a:lnTo>
                      <a:lnTo>
                        <a:pt x="3452" y="2911"/>
                      </a:lnTo>
                      <a:lnTo>
                        <a:pt x="3452" y="2925"/>
                      </a:lnTo>
                      <a:lnTo>
                        <a:pt x="3452" y="2936"/>
                      </a:lnTo>
                      <a:lnTo>
                        <a:pt x="3452" y="2944"/>
                      </a:lnTo>
                      <a:lnTo>
                        <a:pt x="3452" y="2947"/>
                      </a:lnTo>
                      <a:lnTo>
                        <a:pt x="3452" y="2948"/>
                      </a:lnTo>
                      <a:lnTo>
                        <a:pt x="3451" y="2950"/>
                      </a:lnTo>
                      <a:lnTo>
                        <a:pt x="3446" y="2955"/>
                      </a:lnTo>
                      <a:lnTo>
                        <a:pt x="3435" y="2963"/>
                      </a:lnTo>
                      <a:lnTo>
                        <a:pt x="3425" y="2970"/>
                      </a:lnTo>
                      <a:lnTo>
                        <a:pt x="3420" y="2972"/>
                      </a:lnTo>
                      <a:lnTo>
                        <a:pt x="3415" y="2974"/>
                      </a:lnTo>
                      <a:lnTo>
                        <a:pt x="3408" y="2980"/>
                      </a:lnTo>
                      <a:lnTo>
                        <a:pt x="3399" y="2988"/>
                      </a:lnTo>
                      <a:lnTo>
                        <a:pt x="3393" y="2997"/>
                      </a:lnTo>
                      <a:lnTo>
                        <a:pt x="3390" y="3004"/>
                      </a:lnTo>
                      <a:lnTo>
                        <a:pt x="3389" y="3007"/>
                      </a:lnTo>
                      <a:lnTo>
                        <a:pt x="3390" y="3008"/>
                      </a:lnTo>
                      <a:lnTo>
                        <a:pt x="3392" y="3013"/>
                      </a:lnTo>
                      <a:lnTo>
                        <a:pt x="3392" y="3016"/>
                      </a:lnTo>
                      <a:lnTo>
                        <a:pt x="3392" y="3020"/>
                      </a:lnTo>
                      <a:lnTo>
                        <a:pt x="3389" y="3023"/>
                      </a:lnTo>
                      <a:lnTo>
                        <a:pt x="3386" y="3029"/>
                      </a:lnTo>
                      <a:lnTo>
                        <a:pt x="3381" y="3037"/>
                      </a:lnTo>
                      <a:lnTo>
                        <a:pt x="3377" y="3044"/>
                      </a:lnTo>
                      <a:lnTo>
                        <a:pt x="3375" y="3047"/>
                      </a:lnTo>
                      <a:lnTo>
                        <a:pt x="3373" y="3049"/>
                      </a:lnTo>
                      <a:lnTo>
                        <a:pt x="3369" y="3052"/>
                      </a:lnTo>
                      <a:lnTo>
                        <a:pt x="3364" y="3053"/>
                      </a:lnTo>
                      <a:lnTo>
                        <a:pt x="3355" y="3055"/>
                      </a:lnTo>
                      <a:lnTo>
                        <a:pt x="3349" y="3054"/>
                      </a:lnTo>
                      <a:lnTo>
                        <a:pt x="3348" y="3054"/>
                      </a:lnTo>
                      <a:lnTo>
                        <a:pt x="3346" y="3055"/>
                      </a:lnTo>
                      <a:lnTo>
                        <a:pt x="3344" y="3057"/>
                      </a:lnTo>
                      <a:lnTo>
                        <a:pt x="3342" y="3061"/>
                      </a:lnTo>
                      <a:lnTo>
                        <a:pt x="3338" y="3070"/>
                      </a:lnTo>
                      <a:lnTo>
                        <a:pt x="3335" y="3076"/>
                      </a:lnTo>
                      <a:lnTo>
                        <a:pt x="3333" y="3085"/>
                      </a:lnTo>
                      <a:lnTo>
                        <a:pt x="3331" y="3094"/>
                      </a:lnTo>
                      <a:lnTo>
                        <a:pt x="3333" y="3114"/>
                      </a:lnTo>
                      <a:lnTo>
                        <a:pt x="3334" y="3121"/>
                      </a:lnTo>
                      <a:lnTo>
                        <a:pt x="3335" y="3122"/>
                      </a:lnTo>
                      <a:lnTo>
                        <a:pt x="3338" y="3125"/>
                      </a:lnTo>
                      <a:lnTo>
                        <a:pt x="3340" y="3127"/>
                      </a:lnTo>
                      <a:lnTo>
                        <a:pt x="3340" y="3131"/>
                      </a:lnTo>
                      <a:lnTo>
                        <a:pt x="3340" y="3135"/>
                      </a:lnTo>
                      <a:lnTo>
                        <a:pt x="3340" y="3141"/>
                      </a:lnTo>
                      <a:lnTo>
                        <a:pt x="3335" y="3164"/>
                      </a:lnTo>
                      <a:lnTo>
                        <a:pt x="3331" y="3173"/>
                      </a:lnTo>
                      <a:lnTo>
                        <a:pt x="3331" y="3174"/>
                      </a:lnTo>
                      <a:lnTo>
                        <a:pt x="3331" y="3178"/>
                      </a:lnTo>
                      <a:lnTo>
                        <a:pt x="3328" y="3181"/>
                      </a:lnTo>
                      <a:lnTo>
                        <a:pt x="3321" y="3187"/>
                      </a:lnTo>
                      <a:lnTo>
                        <a:pt x="3312" y="3191"/>
                      </a:lnTo>
                      <a:lnTo>
                        <a:pt x="3309" y="3191"/>
                      </a:lnTo>
                      <a:lnTo>
                        <a:pt x="3308" y="3191"/>
                      </a:lnTo>
                      <a:lnTo>
                        <a:pt x="3305" y="3192"/>
                      </a:lnTo>
                      <a:lnTo>
                        <a:pt x="3304" y="3194"/>
                      </a:lnTo>
                      <a:lnTo>
                        <a:pt x="3302" y="3198"/>
                      </a:lnTo>
                      <a:lnTo>
                        <a:pt x="3296" y="3205"/>
                      </a:lnTo>
                      <a:lnTo>
                        <a:pt x="3291" y="3209"/>
                      </a:lnTo>
                      <a:lnTo>
                        <a:pt x="3290" y="3211"/>
                      </a:lnTo>
                      <a:lnTo>
                        <a:pt x="3290" y="3215"/>
                      </a:lnTo>
                      <a:lnTo>
                        <a:pt x="3290" y="3219"/>
                      </a:lnTo>
                      <a:lnTo>
                        <a:pt x="3290" y="3225"/>
                      </a:lnTo>
                      <a:lnTo>
                        <a:pt x="3294" y="3242"/>
                      </a:lnTo>
                      <a:lnTo>
                        <a:pt x="3297" y="3256"/>
                      </a:lnTo>
                      <a:lnTo>
                        <a:pt x="3299" y="3265"/>
                      </a:lnTo>
                      <a:lnTo>
                        <a:pt x="3302" y="3269"/>
                      </a:lnTo>
                      <a:lnTo>
                        <a:pt x="3302" y="3270"/>
                      </a:lnTo>
                      <a:lnTo>
                        <a:pt x="3298" y="3285"/>
                      </a:lnTo>
                      <a:lnTo>
                        <a:pt x="3297" y="3296"/>
                      </a:lnTo>
                      <a:lnTo>
                        <a:pt x="3297" y="3300"/>
                      </a:lnTo>
                      <a:lnTo>
                        <a:pt x="3297" y="3304"/>
                      </a:lnTo>
                      <a:lnTo>
                        <a:pt x="3290" y="3316"/>
                      </a:lnTo>
                      <a:lnTo>
                        <a:pt x="3287" y="3322"/>
                      </a:lnTo>
                      <a:lnTo>
                        <a:pt x="3283" y="3325"/>
                      </a:lnTo>
                      <a:lnTo>
                        <a:pt x="3281" y="3327"/>
                      </a:lnTo>
                      <a:lnTo>
                        <a:pt x="3278" y="3327"/>
                      </a:lnTo>
                      <a:lnTo>
                        <a:pt x="3277" y="3328"/>
                      </a:lnTo>
                      <a:lnTo>
                        <a:pt x="3276" y="3330"/>
                      </a:lnTo>
                      <a:lnTo>
                        <a:pt x="3274" y="3336"/>
                      </a:lnTo>
                      <a:lnTo>
                        <a:pt x="3271" y="3346"/>
                      </a:lnTo>
                      <a:lnTo>
                        <a:pt x="3269" y="3357"/>
                      </a:lnTo>
                      <a:lnTo>
                        <a:pt x="3269" y="3367"/>
                      </a:lnTo>
                      <a:lnTo>
                        <a:pt x="3270" y="3376"/>
                      </a:lnTo>
                      <a:lnTo>
                        <a:pt x="3272" y="3383"/>
                      </a:lnTo>
                      <a:lnTo>
                        <a:pt x="3274" y="3389"/>
                      </a:lnTo>
                      <a:lnTo>
                        <a:pt x="3274" y="3395"/>
                      </a:lnTo>
                      <a:lnTo>
                        <a:pt x="3272" y="3401"/>
                      </a:lnTo>
                      <a:lnTo>
                        <a:pt x="3269" y="3406"/>
                      </a:lnTo>
                      <a:lnTo>
                        <a:pt x="3264" y="3410"/>
                      </a:lnTo>
                      <a:lnTo>
                        <a:pt x="3263" y="3414"/>
                      </a:lnTo>
                      <a:lnTo>
                        <a:pt x="3262" y="3416"/>
                      </a:lnTo>
                      <a:lnTo>
                        <a:pt x="3262" y="3418"/>
                      </a:lnTo>
                      <a:lnTo>
                        <a:pt x="3262" y="3420"/>
                      </a:lnTo>
                      <a:lnTo>
                        <a:pt x="3261" y="3422"/>
                      </a:lnTo>
                      <a:lnTo>
                        <a:pt x="3259" y="3425"/>
                      </a:lnTo>
                      <a:lnTo>
                        <a:pt x="3255" y="3428"/>
                      </a:lnTo>
                      <a:lnTo>
                        <a:pt x="3245" y="3438"/>
                      </a:lnTo>
                      <a:lnTo>
                        <a:pt x="3239" y="3447"/>
                      </a:lnTo>
                      <a:lnTo>
                        <a:pt x="3235" y="3455"/>
                      </a:lnTo>
                      <a:lnTo>
                        <a:pt x="3233" y="3458"/>
                      </a:lnTo>
                      <a:lnTo>
                        <a:pt x="3225" y="3482"/>
                      </a:lnTo>
                      <a:lnTo>
                        <a:pt x="3219" y="3513"/>
                      </a:lnTo>
                      <a:lnTo>
                        <a:pt x="3220" y="3513"/>
                      </a:lnTo>
                      <a:lnTo>
                        <a:pt x="3223" y="3514"/>
                      </a:lnTo>
                      <a:lnTo>
                        <a:pt x="3223" y="3516"/>
                      </a:lnTo>
                      <a:lnTo>
                        <a:pt x="3222" y="3519"/>
                      </a:lnTo>
                      <a:lnTo>
                        <a:pt x="3219" y="3521"/>
                      </a:lnTo>
                      <a:lnTo>
                        <a:pt x="3213" y="3526"/>
                      </a:lnTo>
                      <a:lnTo>
                        <a:pt x="3194" y="3545"/>
                      </a:lnTo>
                      <a:lnTo>
                        <a:pt x="3186" y="3553"/>
                      </a:lnTo>
                      <a:lnTo>
                        <a:pt x="3173" y="3576"/>
                      </a:lnTo>
                      <a:lnTo>
                        <a:pt x="3178" y="3605"/>
                      </a:lnTo>
                      <a:lnTo>
                        <a:pt x="3165" y="3619"/>
                      </a:lnTo>
                      <a:lnTo>
                        <a:pt x="3118" y="3686"/>
                      </a:lnTo>
                      <a:lnTo>
                        <a:pt x="3114" y="3691"/>
                      </a:lnTo>
                      <a:lnTo>
                        <a:pt x="3106" y="3706"/>
                      </a:lnTo>
                      <a:lnTo>
                        <a:pt x="3100" y="3714"/>
                      </a:lnTo>
                      <a:lnTo>
                        <a:pt x="3094" y="3721"/>
                      </a:lnTo>
                      <a:lnTo>
                        <a:pt x="3088" y="3726"/>
                      </a:lnTo>
                      <a:lnTo>
                        <a:pt x="3082" y="3729"/>
                      </a:lnTo>
                      <a:lnTo>
                        <a:pt x="3069" y="3730"/>
                      </a:lnTo>
                      <a:lnTo>
                        <a:pt x="3053" y="3732"/>
                      </a:lnTo>
                      <a:lnTo>
                        <a:pt x="3039" y="3732"/>
                      </a:lnTo>
                      <a:lnTo>
                        <a:pt x="3034" y="3732"/>
                      </a:lnTo>
                      <a:lnTo>
                        <a:pt x="3017" y="3754"/>
                      </a:lnTo>
                      <a:lnTo>
                        <a:pt x="2987" y="3775"/>
                      </a:lnTo>
                      <a:lnTo>
                        <a:pt x="2983" y="3774"/>
                      </a:lnTo>
                      <a:lnTo>
                        <a:pt x="2974" y="3773"/>
                      </a:lnTo>
                      <a:lnTo>
                        <a:pt x="2969" y="3774"/>
                      </a:lnTo>
                      <a:lnTo>
                        <a:pt x="2963" y="3778"/>
                      </a:lnTo>
                      <a:lnTo>
                        <a:pt x="2957" y="3784"/>
                      </a:lnTo>
                      <a:lnTo>
                        <a:pt x="2951" y="3792"/>
                      </a:lnTo>
                      <a:lnTo>
                        <a:pt x="2943" y="3810"/>
                      </a:lnTo>
                      <a:lnTo>
                        <a:pt x="2937" y="3821"/>
                      </a:lnTo>
                      <a:lnTo>
                        <a:pt x="2934" y="3828"/>
                      </a:lnTo>
                      <a:lnTo>
                        <a:pt x="2932" y="3830"/>
                      </a:lnTo>
                      <a:lnTo>
                        <a:pt x="2924" y="3834"/>
                      </a:lnTo>
                      <a:lnTo>
                        <a:pt x="2902" y="3846"/>
                      </a:lnTo>
                      <a:lnTo>
                        <a:pt x="2889" y="3853"/>
                      </a:lnTo>
                      <a:lnTo>
                        <a:pt x="2879" y="3856"/>
                      </a:lnTo>
                      <a:lnTo>
                        <a:pt x="2875" y="3857"/>
                      </a:lnTo>
                      <a:lnTo>
                        <a:pt x="2872" y="3858"/>
                      </a:lnTo>
                      <a:lnTo>
                        <a:pt x="2850" y="3877"/>
                      </a:lnTo>
                      <a:lnTo>
                        <a:pt x="2831" y="3898"/>
                      </a:lnTo>
                      <a:lnTo>
                        <a:pt x="2833" y="3899"/>
                      </a:lnTo>
                      <a:lnTo>
                        <a:pt x="2837" y="3903"/>
                      </a:lnTo>
                      <a:lnTo>
                        <a:pt x="2836" y="3905"/>
                      </a:lnTo>
                      <a:lnTo>
                        <a:pt x="2832" y="3909"/>
                      </a:lnTo>
                      <a:lnTo>
                        <a:pt x="2825" y="3913"/>
                      </a:lnTo>
                      <a:lnTo>
                        <a:pt x="2812" y="3918"/>
                      </a:lnTo>
                      <a:lnTo>
                        <a:pt x="2786" y="3925"/>
                      </a:lnTo>
                      <a:lnTo>
                        <a:pt x="2771" y="3930"/>
                      </a:lnTo>
                      <a:lnTo>
                        <a:pt x="2762" y="3931"/>
                      </a:lnTo>
                      <a:lnTo>
                        <a:pt x="2760" y="3931"/>
                      </a:lnTo>
                      <a:lnTo>
                        <a:pt x="2733" y="3945"/>
                      </a:lnTo>
                      <a:lnTo>
                        <a:pt x="2719" y="3964"/>
                      </a:lnTo>
                      <a:lnTo>
                        <a:pt x="2719" y="3965"/>
                      </a:lnTo>
                      <a:lnTo>
                        <a:pt x="2718" y="3970"/>
                      </a:lnTo>
                      <a:lnTo>
                        <a:pt x="2715" y="3971"/>
                      </a:lnTo>
                      <a:lnTo>
                        <a:pt x="2710" y="3974"/>
                      </a:lnTo>
                      <a:lnTo>
                        <a:pt x="2705" y="3975"/>
                      </a:lnTo>
                      <a:lnTo>
                        <a:pt x="2697" y="3975"/>
                      </a:lnTo>
                      <a:lnTo>
                        <a:pt x="2681" y="3975"/>
                      </a:lnTo>
                      <a:lnTo>
                        <a:pt x="2670" y="3974"/>
                      </a:lnTo>
                      <a:lnTo>
                        <a:pt x="2663" y="3972"/>
                      </a:lnTo>
                      <a:lnTo>
                        <a:pt x="2661" y="3972"/>
                      </a:lnTo>
                      <a:lnTo>
                        <a:pt x="2634" y="3989"/>
                      </a:lnTo>
                      <a:lnTo>
                        <a:pt x="2634" y="3990"/>
                      </a:lnTo>
                      <a:lnTo>
                        <a:pt x="2633" y="3991"/>
                      </a:lnTo>
                      <a:lnTo>
                        <a:pt x="2627" y="3995"/>
                      </a:lnTo>
                      <a:lnTo>
                        <a:pt x="2615" y="3997"/>
                      </a:lnTo>
                      <a:lnTo>
                        <a:pt x="2604" y="3997"/>
                      </a:lnTo>
                      <a:lnTo>
                        <a:pt x="2601" y="3997"/>
                      </a:lnTo>
                      <a:lnTo>
                        <a:pt x="2596" y="3997"/>
                      </a:lnTo>
                      <a:lnTo>
                        <a:pt x="2582" y="4000"/>
                      </a:lnTo>
                      <a:lnTo>
                        <a:pt x="2565" y="4003"/>
                      </a:lnTo>
                      <a:lnTo>
                        <a:pt x="2553" y="4004"/>
                      </a:lnTo>
                      <a:lnTo>
                        <a:pt x="2549" y="4005"/>
                      </a:lnTo>
                      <a:lnTo>
                        <a:pt x="2546" y="4005"/>
                      </a:lnTo>
                      <a:lnTo>
                        <a:pt x="2536" y="4018"/>
                      </a:lnTo>
                      <a:lnTo>
                        <a:pt x="2527" y="4026"/>
                      </a:lnTo>
                      <a:lnTo>
                        <a:pt x="2522" y="4029"/>
                      </a:lnTo>
                      <a:lnTo>
                        <a:pt x="2517" y="4031"/>
                      </a:lnTo>
                      <a:lnTo>
                        <a:pt x="2513" y="4031"/>
                      </a:lnTo>
                      <a:lnTo>
                        <a:pt x="2510" y="4033"/>
                      </a:lnTo>
                      <a:lnTo>
                        <a:pt x="2506" y="4034"/>
                      </a:lnTo>
                      <a:lnTo>
                        <a:pt x="2503" y="4036"/>
                      </a:lnTo>
                      <a:lnTo>
                        <a:pt x="2497" y="4041"/>
                      </a:lnTo>
                      <a:lnTo>
                        <a:pt x="2479" y="4061"/>
                      </a:lnTo>
                      <a:lnTo>
                        <a:pt x="2473" y="4068"/>
                      </a:lnTo>
                      <a:lnTo>
                        <a:pt x="2470" y="4095"/>
                      </a:lnTo>
                      <a:lnTo>
                        <a:pt x="2471" y="4098"/>
                      </a:lnTo>
                      <a:lnTo>
                        <a:pt x="2473" y="4101"/>
                      </a:lnTo>
                      <a:lnTo>
                        <a:pt x="2472" y="4103"/>
                      </a:lnTo>
                      <a:lnTo>
                        <a:pt x="2470" y="4106"/>
                      </a:lnTo>
                      <a:lnTo>
                        <a:pt x="2466" y="4108"/>
                      </a:lnTo>
                      <a:lnTo>
                        <a:pt x="2459" y="4109"/>
                      </a:lnTo>
                      <a:lnTo>
                        <a:pt x="2445" y="4109"/>
                      </a:lnTo>
                      <a:lnTo>
                        <a:pt x="2437" y="4108"/>
                      </a:lnTo>
                      <a:lnTo>
                        <a:pt x="2433" y="4107"/>
                      </a:lnTo>
                      <a:lnTo>
                        <a:pt x="2431" y="4108"/>
                      </a:lnTo>
                      <a:lnTo>
                        <a:pt x="2428" y="4111"/>
                      </a:lnTo>
                      <a:lnTo>
                        <a:pt x="2426" y="4114"/>
                      </a:lnTo>
                      <a:lnTo>
                        <a:pt x="2421" y="4132"/>
                      </a:lnTo>
                      <a:lnTo>
                        <a:pt x="2421" y="4139"/>
                      </a:lnTo>
                      <a:lnTo>
                        <a:pt x="2424" y="4140"/>
                      </a:lnTo>
                      <a:lnTo>
                        <a:pt x="2427" y="4144"/>
                      </a:lnTo>
                      <a:lnTo>
                        <a:pt x="2427" y="4146"/>
                      </a:lnTo>
                      <a:lnTo>
                        <a:pt x="2425" y="4148"/>
                      </a:lnTo>
                      <a:lnTo>
                        <a:pt x="2421" y="4151"/>
                      </a:lnTo>
                      <a:lnTo>
                        <a:pt x="2413" y="4153"/>
                      </a:lnTo>
                      <a:lnTo>
                        <a:pt x="2405" y="4155"/>
                      </a:lnTo>
                      <a:lnTo>
                        <a:pt x="2399" y="4158"/>
                      </a:lnTo>
                      <a:lnTo>
                        <a:pt x="2395" y="4161"/>
                      </a:lnTo>
                      <a:lnTo>
                        <a:pt x="2393" y="4164"/>
                      </a:lnTo>
                      <a:lnTo>
                        <a:pt x="2391" y="4165"/>
                      </a:lnTo>
                      <a:lnTo>
                        <a:pt x="2386" y="4165"/>
                      </a:lnTo>
                      <a:lnTo>
                        <a:pt x="2378" y="4162"/>
                      </a:lnTo>
                      <a:lnTo>
                        <a:pt x="2366" y="4158"/>
                      </a:lnTo>
                      <a:lnTo>
                        <a:pt x="2354" y="4153"/>
                      </a:lnTo>
                      <a:lnTo>
                        <a:pt x="2346" y="4152"/>
                      </a:lnTo>
                      <a:lnTo>
                        <a:pt x="2341" y="4151"/>
                      </a:lnTo>
                      <a:lnTo>
                        <a:pt x="2337" y="4151"/>
                      </a:lnTo>
                      <a:lnTo>
                        <a:pt x="2335" y="4151"/>
                      </a:lnTo>
                      <a:lnTo>
                        <a:pt x="2333" y="4150"/>
                      </a:lnTo>
                      <a:lnTo>
                        <a:pt x="2329" y="4146"/>
                      </a:lnTo>
                      <a:lnTo>
                        <a:pt x="2322" y="4139"/>
                      </a:lnTo>
                      <a:lnTo>
                        <a:pt x="2310" y="4127"/>
                      </a:lnTo>
                      <a:lnTo>
                        <a:pt x="2304" y="4121"/>
                      </a:lnTo>
                      <a:lnTo>
                        <a:pt x="2300" y="4116"/>
                      </a:lnTo>
                      <a:lnTo>
                        <a:pt x="2293" y="4109"/>
                      </a:lnTo>
                      <a:lnTo>
                        <a:pt x="2274" y="4092"/>
                      </a:lnTo>
                      <a:lnTo>
                        <a:pt x="2264" y="4085"/>
                      </a:lnTo>
                      <a:lnTo>
                        <a:pt x="2221" y="4098"/>
                      </a:lnTo>
                      <a:lnTo>
                        <a:pt x="2205" y="4134"/>
                      </a:lnTo>
                      <a:lnTo>
                        <a:pt x="2193" y="4147"/>
                      </a:lnTo>
                      <a:lnTo>
                        <a:pt x="2169" y="4153"/>
                      </a:lnTo>
                      <a:lnTo>
                        <a:pt x="2172" y="4178"/>
                      </a:lnTo>
                      <a:lnTo>
                        <a:pt x="2160" y="4205"/>
                      </a:lnTo>
                      <a:lnTo>
                        <a:pt x="2150" y="4235"/>
                      </a:lnTo>
                      <a:lnTo>
                        <a:pt x="2133" y="4259"/>
                      </a:lnTo>
                      <a:lnTo>
                        <a:pt x="2098" y="4276"/>
                      </a:lnTo>
                      <a:lnTo>
                        <a:pt x="2098" y="4303"/>
                      </a:lnTo>
                      <a:lnTo>
                        <a:pt x="2085" y="4314"/>
                      </a:lnTo>
                      <a:lnTo>
                        <a:pt x="2086" y="4315"/>
                      </a:lnTo>
                      <a:lnTo>
                        <a:pt x="2087" y="4315"/>
                      </a:lnTo>
                      <a:lnTo>
                        <a:pt x="2085" y="4317"/>
                      </a:lnTo>
                      <a:lnTo>
                        <a:pt x="2071" y="4322"/>
                      </a:lnTo>
                      <a:lnTo>
                        <a:pt x="2055" y="4327"/>
                      </a:lnTo>
                      <a:lnTo>
                        <a:pt x="2047" y="4328"/>
                      </a:lnTo>
                      <a:lnTo>
                        <a:pt x="2040" y="4329"/>
                      </a:lnTo>
                      <a:lnTo>
                        <a:pt x="2029" y="4334"/>
                      </a:lnTo>
                      <a:lnTo>
                        <a:pt x="2023" y="4337"/>
                      </a:lnTo>
                      <a:lnTo>
                        <a:pt x="2017" y="4341"/>
                      </a:lnTo>
                      <a:lnTo>
                        <a:pt x="2013" y="4344"/>
                      </a:lnTo>
                      <a:lnTo>
                        <a:pt x="2010" y="4349"/>
                      </a:lnTo>
                      <a:lnTo>
                        <a:pt x="2006" y="4355"/>
                      </a:lnTo>
                      <a:lnTo>
                        <a:pt x="2004" y="4358"/>
                      </a:lnTo>
                      <a:lnTo>
                        <a:pt x="2004" y="4360"/>
                      </a:lnTo>
                      <a:lnTo>
                        <a:pt x="2003" y="4363"/>
                      </a:lnTo>
                      <a:lnTo>
                        <a:pt x="2002" y="4366"/>
                      </a:lnTo>
                      <a:lnTo>
                        <a:pt x="1999" y="4367"/>
                      </a:lnTo>
                      <a:lnTo>
                        <a:pt x="1996" y="4368"/>
                      </a:lnTo>
                      <a:lnTo>
                        <a:pt x="1992" y="4369"/>
                      </a:lnTo>
                      <a:lnTo>
                        <a:pt x="1984" y="4369"/>
                      </a:lnTo>
                      <a:lnTo>
                        <a:pt x="1981" y="4371"/>
                      </a:lnTo>
                      <a:lnTo>
                        <a:pt x="1975" y="4374"/>
                      </a:lnTo>
                      <a:lnTo>
                        <a:pt x="1964" y="4377"/>
                      </a:lnTo>
                      <a:lnTo>
                        <a:pt x="1956" y="4379"/>
                      </a:lnTo>
                      <a:lnTo>
                        <a:pt x="1950" y="4379"/>
                      </a:lnTo>
                      <a:lnTo>
                        <a:pt x="1947" y="4377"/>
                      </a:lnTo>
                      <a:lnTo>
                        <a:pt x="1943" y="4376"/>
                      </a:lnTo>
                      <a:lnTo>
                        <a:pt x="1940" y="4376"/>
                      </a:lnTo>
                      <a:lnTo>
                        <a:pt x="1937" y="4376"/>
                      </a:lnTo>
                      <a:lnTo>
                        <a:pt x="1936" y="4379"/>
                      </a:lnTo>
                      <a:lnTo>
                        <a:pt x="1934" y="4382"/>
                      </a:lnTo>
                      <a:lnTo>
                        <a:pt x="1932" y="4387"/>
                      </a:lnTo>
                      <a:lnTo>
                        <a:pt x="1934" y="4392"/>
                      </a:lnTo>
                      <a:lnTo>
                        <a:pt x="1935" y="4394"/>
                      </a:lnTo>
                      <a:lnTo>
                        <a:pt x="1936" y="4397"/>
                      </a:lnTo>
                      <a:lnTo>
                        <a:pt x="1936" y="4400"/>
                      </a:lnTo>
                      <a:lnTo>
                        <a:pt x="1934" y="4402"/>
                      </a:lnTo>
                      <a:lnTo>
                        <a:pt x="1930" y="4405"/>
                      </a:lnTo>
                      <a:lnTo>
                        <a:pt x="1923" y="4407"/>
                      </a:lnTo>
                      <a:lnTo>
                        <a:pt x="1909" y="4412"/>
                      </a:lnTo>
                      <a:lnTo>
                        <a:pt x="1902" y="4413"/>
                      </a:lnTo>
                      <a:lnTo>
                        <a:pt x="1894" y="4414"/>
                      </a:lnTo>
                      <a:lnTo>
                        <a:pt x="1882" y="4419"/>
                      </a:lnTo>
                      <a:lnTo>
                        <a:pt x="1869" y="4423"/>
                      </a:lnTo>
                      <a:lnTo>
                        <a:pt x="1862" y="4428"/>
                      </a:lnTo>
                      <a:lnTo>
                        <a:pt x="1858" y="4430"/>
                      </a:lnTo>
                      <a:lnTo>
                        <a:pt x="1857" y="4432"/>
                      </a:lnTo>
                      <a:lnTo>
                        <a:pt x="1838" y="4451"/>
                      </a:lnTo>
                      <a:lnTo>
                        <a:pt x="1813" y="4454"/>
                      </a:lnTo>
                      <a:lnTo>
                        <a:pt x="1751" y="4490"/>
                      </a:lnTo>
                      <a:lnTo>
                        <a:pt x="1685" y="4536"/>
                      </a:lnTo>
                      <a:lnTo>
                        <a:pt x="1682" y="4541"/>
                      </a:lnTo>
                      <a:lnTo>
                        <a:pt x="1675" y="4554"/>
                      </a:lnTo>
                      <a:lnTo>
                        <a:pt x="1668" y="4571"/>
                      </a:lnTo>
                      <a:lnTo>
                        <a:pt x="1660" y="4588"/>
                      </a:lnTo>
                      <a:lnTo>
                        <a:pt x="1656" y="4599"/>
                      </a:lnTo>
                      <a:lnTo>
                        <a:pt x="1654" y="4609"/>
                      </a:lnTo>
                      <a:lnTo>
                        <a:pt x="1652" y="4613"/>
                      </a:lnTo>
                      <a:lnTo>
                        <a:pt x="1649" y="4617"/>
                      </a:lnTo>
                      <a:lnTo>
                        <a:pt x="1644" y="4622"/>
                      </a:lnTo>
                      <a:lnTo>
                        <a:pt x="1639" y="4626"/>
                      </a:lnTo>
                      <a:lnTo>
                        <a:pt x="1615" y="4643"/>
                      </a:lnTo>
                      <a:lnTo>
                        <a:pt x="1605" y="4650"/>
                      </a:lnTo>
                      <a:lnTo>
                        <a:pt x="1592" y="4658"/>
                      </a:lnTo>
                      <a:lnTo>
                        <a:pt x="1584" y="4675"/>
                      </a:lnTo>
                      <a:lnTo>
                        <a:pt x="1584" y="4676"/>
                      </a:lnTo>
                      <a:lnTo>
                        <a:pt x="1583" y="4678"/>
                      </a:lnTo>
                      <a:lnTo>
                        <a:pt x="1580" y="4682"/>
                      </a:lnTo>
                      <a:lnTo>
                        <a:pt x="1570" y="4689"/>
                      </a:lnTo>
                      <a:lnTo>
                        <a:pt x="1561" y="4696"/>
                      </a:lnTo>
                      <a:lnTo>
                        <a:pt x="1554" y="4703"/>
                      </a:lnTo>
                      <a:lnTo>
                        <a:pt x="1550" y="4707"/>
                      </a:lnTo>
                      <a:lnTo>
                        <a:pt x="1546" y="4709"/>
                      </a:lnTo>
                      <a:lnTo>
                        <a:pt x="1543" y="4711"/>
                      </a:lnTo>
                      <a:lnTo>
                        <a:pt x="1537" y="4714"/>
                      </a:lnTo>
                      <a:lnTo>
                        <a:pt x="1529" y="4717"/>
                      </a:lnTo>
                      <a:lnTo>
                        <a:pt x="1525" y="4720"/>
                      </a:lnTo>
                      <a:lnTo>
                        <a:pt x="1522" y="4722"/>
                      </a:lnTo>
                      <a:lnTo>
                        <a:pt x="1512" y="4724"/>
                      </a:lnTo>
                      <a:lnTo>
                        <a:pt x="1495" y="4727"/>
                      </a:lnTo>
                      <a:lnTo>
                        <a:pt x="1487" y="4727"/>
                      </a:lnTo>
                      <a:lnTo>
                        <a:pt x="1485" y="4727"/>
                      </a:lnTo>
                      <a:lnTo>
                        <a:pt x="1478" y="4724"/>
                      </a:lnTo>
                      <a:lnTo>
                        <a:pt x="1466" y="4722"/>
                      </a:lnTo>
                      <a:lnTo>
                        <a:pt x="1452" y="4722"/>
                      </a:lnTo>
                      <a:lnTo>
                        <a:pt x="1439" y="4722"/>
                      </a:lnTo>
                      <a:lnTo>
                        <a:pt x="1427" y="4724"/>
                      </a:lnTo>
                      <a:lnTo>
                        <a:pt x="1420" y="4727"/>
                      </a:lnTo>
                      <a:lnTo>
                        <a:pt x="1417" y="4727"/>
                      </a:lnTo>
                      <a:lnTo>
                        <a:pt x="1404" y="4735"/>
                      </a:lnTo>
                      <a:lnTo>
                        <a:pt x="1371" y="4719"/>
                      </a:lnTo>
                      <a:lnTo>
                        <a:pt x="1373" y="4719"/>
                      </a:lnTo>
                      <a:lnTo>
                        <a:pt x="1375" y="4719"/>
                      </a:lnTo>
                      <a:lnTo>
                        <a:pt x="1371" y="4719"/>
                      </a:lnTo>
                      <a:lnTo>
                        <a:pt x="1352" y="4719"/>
                      </a:lnTo>
                      <a:lnTo>
                        <a:pt x="1327" y="4719"/>
                      </a:lnTo>
                      <a:lnTo>
                        <a:pt x="1313" y="4719"/>
                      </a:lnTo>
                      <a:lnTo>
                        <a:pt x="1304" y="4719"/>
                      </a:lnTo>
                      <a:lnTo>
                        <a:pt x="1302" y="4719"/>
                      </a:lnTo>
                      <a:lnTo>
                        <a:pt x="1286" y="4739"/>
                      </a:lnTo>
                      <a:lnTo>
                        <a:pt x="1287" y="4742"/>
                      </a:lnTo>
                      <a:lnTo>
                        <a:pt x="1286" y="4752"/>
                      </a:lnTo>
                      <a:lnTo>
                        <a:pt x="1284" y="4758"/>
                      </a:lnTo>
                      <a:lnTo>
                        <a:pt x="1282" y="4763"/>
                      </a:lnTo>
                      <a:lnTo>
                        <a:pt x="1278" y="4769"/>
                      </a:lnTo>
                      <a:lnTo>
                        <a:pt x="1271" y="4774"/>
                      </a:lnTo>
                      <a:lnTo>
                        <a:pt x="1253" y="4783"/>
                      </a:lnTo>
                      <a:lnTo>
                        <a:pt x="1248" y="4785"/>
                      </a:lnTo>
                      <a:lnTo>
                        <a:pt x="1231" y="4787"/>
                      </a:lnTo>
                      <a:lnTo>
                        <a:pt x="1219" y="4786"/>
                      </a:lnTo>
                      <a:lnTo>
                        <a:pt x="1211" y="4786"/>
                      </a:lnTo>
                      <a:lnTo>
                        <a:pt x="1208" y="4785"/>
                      </a:lnTo>
                      <a:lnTo>
                        <a:pt x="1203" y="4782"/>
                      </a:lnTo>
                      <a:lnTo>
                        <a:pt x="1197" y="4779"/>
                      </a:lnTo>
                      <a:lnTo>
                        <a:pt x="1190" y="4774"/>
                      </a:lnTo>
                      <a:lnTo>
                        <a:pt x="1166" y="4756"/>
                      </a:lnTo>
                      <a:lnTo>
                        <a:pt x="1159" y="4752"/>
                      </a:lnTo>
                      <a:lnTo>
                        <a:pt x="1140" y="4752"/>
                      </a:lnTo>
                      <a:lnTo>
                        <a:pt x="1119" y="4776"/>
                      </a:lnTo>
                      <a:lnTo>
                        <a:pt x="1113" y="4793"/>
                      </a:lnTo>
                      <a:lnTo>
                        <a:pt x="1127" y="4822"/>
                      </a:lnTo>
                      <a:lnTo>
                        <a:pt x="1107" y="4843"/>
                      </a:lnTo>
                      <a:lnTo>
                        <a:pt x="1103" y="4847"/>
                      </a:lnTo>
                      <a:lnTo>
                        <a:pt x="1104" y="4846"/>
                      </a:lnTo>
                      <a:lnTo>
                        <a:pt x="1104" y="4844"/>
                      </a:lnTo>
                      <a:lnTo>
                        <a:pt x="1103" y="4843"/>
                      </a:lnTo>
                      <a:lnTo>
                        <a:pt x="1100" y="4843"/>
                      </a:lnTo>
                      <a:lnTo>
                        <a:pt x="1096" y="4845"/>
                      </a:lnTo>
                      <a:lnTo>
                        <a:pt x="1088" y="4847"/>
                      </a:lnTo>
                      <a:lnTo>
                        <a:pt x="1074" y="4855"/>
                      </a:lnTo>
                      <a:lnTo>
                        <a:pt x="1062" y="4864"/>
                      </a:lnTo>
                      <a:lnTo>
                        <a:pt x="1055" y="4870"/>
                      </a:lnTo>
                      <a:lnTo>
                        <a:pt x="1053" y="4872"/>
                      </a:lnTo>
                      <a:lnTo>
                        <a:pt x="1045" y="4891"/>
                      </a:lnTo>
                      <a:lnTo>
                        <a:pt x="1036" y="4907"/>
                      </a:lnTo>
                      <a:lnTo>
                        <a:pt x="1038" y="4907"/>
                      </a:lnTo>
                      <a:lnTo>
                        <a:pt x="1028" y="4924"/>
                      </a:lnTo>
                      <a:lnTo>
                        <a:pt x="1022" y="4937"/>
                      </a:lnTo>
                      <a:lnTo>
                        <a:pt x="1019" y="4945"/>
                      </a:lnTo>
                      <a:lnTo>
                        <a:pt x="1018" y="4949"/>
                      </a:lnTo>
                      <a:lnTo>
                        <a:pt x="1015" y="4951"/>
                      </a:lnTo>
                      <a:lnTo>
                        <a:pt x="1011" y="4953"/>
                      </a:lnTo>
                      <a:lnTo>
                        <a:pt x="1003" y="4957"/>
                      </a:lnTo>
                      <a:lnTo>
                        <a:pt x="981" y="4965"/>
                      </a:lnTo>
                      <a:lnTo>
                        <a:pt x="974" y="4968"/>
                      </a:lnTo>
                      <a:lnTo>
                        <a:pt x="960" y="4995"/>
                      </a:lnTo>
                      <a:lnTo>
                        <a:pt x="941" y="5030"/>
                      </a:lnTo>
                      <a:lnTo>
                        <a:pt x="916" y="5047"/>
                      </a:lnTo>
                      <a:lnTo>
                        <a:pt x="905" y="5069"/>
                      </a:lnTo>
                      <a:lnTo>
                        <a:pt x="889" y="5099"/>
                      </a:lnTo>
                      <a:lnTo>
                        <a:pt x="870" y="5113"/>
                      </a:lnTo>
                      <a:lnTo>
                        <a:pt x="868" y="5113"/>
                      </a:lnTo>
                      <a:lnTo>
                        <a:pt x="862" y="5115"/>
                      </a:lnTo>
                      <a:lnTo>
                        <a:pt x="858" y="5118"/>
                      </a:lnTo>
                      <a:lnTo>
                        <a:pt x="855" y="5121"/>
                      </a:lnTo>
                      <a:lnTo>
                        <a:pt x="851" y="5126"/>
                      </a:lnTo>
                      <a:lnTo>
                        <a:pt x="848" y="5132"/>
                      </a:lnTo>
                      <a:lnTo>
                        <a:pt x="843" y="5146"/>
                      </a:lnTo>
                      <a:lnTo>
                        <a:pt x="838" y="5157"/>
                      </a:lnTo>
                      <a:lnTo>
                        <a:pt x="836" y="5165"/>
                      </a:lnTo>
                      <a:lnTo>
                        <a:pt x="835" y="5167"/>
                      </a:lnTo>
                      <a:lnTo>
                        <a:pt x="804" y="5200"/>
                      </a:lnTo>
                      <a:lnTo>
                        <a:pt x="791" y="5252"/>
                      </a:lnTo>
                      <a:lnTo>
                        <a:pt x="780" y="5262"/>
                      </a:lnTo>
                      <a:lnTo>
                        <a:pt x="771" y="5268"/>
                      </a:lnTo>
                      <a:lnTo>
                        <a:pt x="764" y="5270"/>
                      </a:lnTo>
                      <a:lnTo>
                        <a:pt x="760" y="5271"/>
                      </a:lnTo>
                      <a:lnTo>
                        <a:pt x="758" y="5277"/>
                      </a:lnTo>
                      <a:lnTo>
                        <a:pt x="750" y="5289"/>
                      </a:lnTo>
                      <a:lnTo>
                        <a:pt x="741" y="5303"/>
                      </a:lnTo>
                      <a:lnTo>
                        <a:pt x="733" y="5315"/>
                      </a:lnTo>
                      <a:lnTo>
                        <a:pt x="721" y="5337"/>
                      </a:lnTo>
                      <a:lnTo>
                        <a:pt x="717" y="5348"/>
                      </a:lnTo>
                      <a:lnTo>
                        <a:pt x="712" y="5347"/>
                      </a:lnTo>
                      <a:lnTo>
                        <a:pt x="702" y="5345"/>
                      </a:lnTo>
                      <a:lnTo>
                        <a:pt x="696" y="5347"/>
                      </a:lnTo>
                      <a:lnTo>
                        <a:pt x="691" y="5348"/>
                      </a:lnTo>
                      <a:lnTo>
                        <a:pt x="685" y="5351"/>
                      </a:lnTo>
                      <a:lnTo>
                        <a:pt x="681" y="5356"/>
                      </a:lnTo>
                      <a:lnTo>
                        <a:pt x="675" y="5373"/>
                      </a:lnTo>
                      <a:lnTo>
                        <a:pt x="668" y="5393"/>
                      </a:lnTo>
                      <a:lnTo>
                        <a:pt x="663" y="5409"/>
                      </a:lnTo>
                      <a:lnTo>
                        <a:pt x="662" y="5416"/>
                      </a:lnTo>
                      <a:lnTo>
                        <a:pt x="629" y="5433"/>
                      </a:lnTo>
                      <a:lnTo>
                        <a:pt x="610" y="5468"/>
                      </a:lnTo>
                      <a:lnTo>
                        <a:pt x="607" y="5474"/>
                      </a:lnTo>
                      <a:lnTo>
                        <a:pt x="599" y="5487"/>
                      </a:lnTo>
                      <a:lnTo>
                        <a:pt x="593" y="5494"/>
                      </a:lnTo>
                      <a:lnTo>
                        <a:pt x="586" y="5501"/>
                      </a:lnTo>
                      <a:lnTo>
                        <a:pt x="582" y="5504"/>
                      </a:lnTo>
                      <a:lnTo>
                        <a:pt x="578" y="5505"/>
                      </a:lnTo>
                      <a:lnTo>
                        <a:pt x="575" y="5506"/>
                      </a:lnTo>
                      <a:lnTo>
                        <a:pt x="571" y="5507"/>
                      </a:lnTo>
                      <a:lnTo>
                        <a:pt x="556" y="5506"/>
                      </a:lnTo>
                      <a:lnTo>
                        <a:pt x="539" y="5502"/>
                      </a:lnTo>
                      <a:lnTo>
                        <a:pt x="528" y="5500"/>
                      </a:lnTo>
                      <a:lnTo>
                        <a:pt x="523" y="5499"/>
                      </a:lnTo>
                      <a:lnTo>
                        <a:pt x="519" y="5504"/>
                      </a:lnTo>
                      <a:lnTo>
                        <a:pt x="503" y="5520"/>
                      </a:lnTo>
                      <a:lnTo>
                        <a:pt x="488" y="5534"/>
                      </a:lnTo>
                      <a:lnTo>
                        <a:pt x="470" y="5550"/>
                      </a:lnTo>
                      <a:lnTo>
                        <a:pt x="454" y="5561"/>
                      </a:lnTo>
                      <a:lnTo>
                        <a:pt x="449" y="5567"/>
                      </a:lnTo>
                      <a:lnTo>
                        <a:pt x="436" y="5591"/>
                      </a:lnTo>
                      <a:lnTo>
                        <a:pt x="433" y="5591"/>
                      </a:lnTo>
                      <a:lnTo>
                        <a:pt x="429" y="5592"/>
                      </a:lnTo>
                      <a:lnTo>
                        <a:pt x="425" y="5595"/>
                      </a:lnTo>
                      <a:lnTo>
                        <a:pt x="420" y="5597"/>
                      </a:lnTo>
                      <a:lnTo>
                        <a:pt x="414" y="5602"/>
                      </a:lnTo>
                      <a:lnTo>
                        <a:pt x="407" y="5608"/>
                      </a:lnTo>
                      <a:lnTo>
                        <a:pt x="397" y="5617"/>
                      </a:lnTo>
                      <a:lnTo>
                        <a:pt x="392" y="5619"/>
                      </a:lnTo>
                      <a:lnTo>
                        <a:pt x="390" y="5622"/>
                      </a:lnTo>
                      <a:lnTo>
                        <a:pt x="386" y="5624"/>
                      </a:lnTo>
                      <a:lnTo>
                        <a:pt x="382" y="5630"/>
                      </a:lnTo>
                      <a:lnTo>
                        <a:pt x="378" y="5638"/>
                      </a:lnTo>
                      <a:lnTo>
                        <a:pt x="372" y="5646"/>
                      </a:lnTo>
                      <a:lnTo>
                        <a:pt x="367" y="5652"/>
                      </a:lnTo>
                      <a:lnTo>
                        <a:pt x="364" y="5656"/>
                      </a:lnTo>
                      <a:lnTo>
                        <a:pt x="360" y="5658"/>
                      </a:lnTo>
                      <a:lnTo>
                        <a:pt x="359" y="5659"/>
                      </a:lnTo>
                      <a:lnTo>
                        <a:pt x="357" y="5663"/>
                      </a:lnTo>
                      <a:lnTo>
                        <a:pt x="357" y="5667"/>
                      </a:lnTo>
                      <a:lnTo>
                        <a:pt x="355" y="5674"/>
                      </a:lnTo>
                      <a:lnTo>
                        <a:pt x="354" y="5698"/>
                      </a:lnTo>
                      <a:lnTo>
                        <a:pt x="353" y="5707"/>
                      </a:lnTo>
                      <a:lnTo>
                        <a:pt x="342" y="5720"/>
                      </a:lnTo>
                      <a:lnTo>
                        <a:pt x="339" y="5722"/>
                      </a:lnTo>
                      <a:lnTo>
                        <a:pt x="333" y="5728"/>
                      </a:lnTo>
                      <a:lnTo>
                        <a:pt x="329" y="5731"/>
                      </a:lnTo>
                      <a:lnTo>
                        <a:pt x="326" y="5736"/>
                      </a:lnTo>
                      <a:lnTo>
                        <a:pt x="322" y="5741"/>
                      </a:lnTo>
                      <a:lnTo>
                        <a:pt x="320" y="5747"/>
                      </a:lnTo>
                      <a:lnTo>
                        <a:pt x="315" y="5760"/>
                      </a:lnTo>
                      <a:lnTo>
                        <a:pt x="310" y="5772"/>
                      </a:lnTo>
                      <a:lnTo>
                        <a:pt x="306" y="5780"/>
                      </a:lnTo>
                      <a:lnTo>
                        <a:pt x="303" y="5783"/>
                      </a:lnTo>
                      <a:lnTo>
                        <a:pt x="305" y="5788"/>
                      </a:lnTo>
                      <a:lnTo>
                        <a:pt x="307" y="5800"/>
                      </a:lnTo>
                      <a:lnTo>
                        <a:pt x="309" y="5814"/>
                      </a:lnTo>
                      <a:lnTo>
                        <a:pt x="309" y="5827"/>
                      </a:lnTo>
                      <a:lnTo>
                        <a:pt x="306" y="5835"/>
                      </a:lnTo>
                      <a:lnTo>
                        <a:pt x="302" y="5841"/>
                      </a:lnTo>
                      <a:lnTo>
                        <a:pt x="296" y="5850"/>
                      </a:lnTo>
                      <a:lnTo>
                        <a:pt x="290" y="5863"/>
                      </a:lnTo>
                      <a:lnTo>
                        <a:pt x="286" y="5874"/>
                      </a:lnTo>
                      <a:lnTo>
                        <a:pt x="285" y="5883"/>
                      </a:lnTo>
                      <a:lnTo>
                        <a:pt x="286" y="5888"/>
                      </a:lnTo>
                      <a:lnTo>
                        <a:pt x="287" y="5898"/>
                      </a:lnTo>
                      <a:lnTo>
                        <a:pt x="289" y="5909"/>
                      </a:lnTo>
                      <a:lnTo>
                        <a:pt x="289" y="5917"/>
                      </a:lnTo>
                      <a:lnTo>
                        <a:pt x="290" y="5925"/>
                      </a:lnTo>
                      <a:lnTo>
                        <a:pt x="290" y="5939"/>
                      </a:lnTo>
                      <a:lnTo>
                        <a:pt x="290" y="5950"/>
                      </a:lnTo>
                      <a:lnTo>
                        <a:pt x="290" y="5955"/>
                      </a:lnTo>
                      <a:lnTo>
                        <a:pt x="289" y="5962"/>
                      </a:lnTo>
                      <a:lnTo>
                        <a:pt x="285" y="5977"/>
                      </a:lnTo>
                      <a:lnTo>
                        <a:pt x="279" y="5996"/>
                      </a:lnTo>
                      <a:lnTo>
                        <a:pt x="275" y="6010"/>
                      </a:lnTo>
                      <a:lnTo>
                        <a:pt x="272" y="6022"/>
                      </a:lnTo>
                      <a:lnTo>
                        <a:pt x="272" y="6035"/>
                      </a:lnTo>
                      <a:lnTo>
                        <a:pt x="272" y="6041"/>
                      </a:lnTo>
                      <a:lnTo>
                        <a:pt x="273" y="6047"/>
                      </a:lnTo>
                      <a:lnTo>
                        <a:pt x="275" y="6053"/>
                      </a:lnTo>
                      <a:lnTo>
                        <a:pt x="276" y="6057"/>
                      </a:lnTo>
                      <a:lnTo>
                        <a:pt x="279" y="6062"/>
                      </a:lnTo>
                      <a:lnTo>
                        <a:pt x="279" y="6066"/>
                      </a:lnTo>
                      <a:lnTo>
                        <a:pt x="279" y="6070"/>
                      </a:lnTo>
                      <a:lnTo>
                        <a:pt x="276" y="6075"/>
                      </a:lnTo>
                      <a:lnTo>
                        <a:pt x="273" y="6083"/>
                      </a:lnTo>
                      <a:lnTo>
                        <a:pt x="272" y="6088"/>
                      </a:lnTo>
                      <a:lnTo>
                        <a:pt x="270" y="6090"/>
                      </a:lnTo>
                      <a:lnTo>
                        <a:pt x="267" y="6092"/>
                      </a:lnTo>
                      <a:lnTo>
                        <a:pt x="262" y="6093"/>
                      </a:lnTo>
                      <a:lnTo>
                        <a:pt x="255" y="6095"/>
                      </a:lnTo>
                      <a:lnTo>
                        <a:pt x="231" y="6100"/>
                      </a:lnTo>
                      <a:lnTo>
                        <a:pt x="227" y="6100"/>
                      </a:lnTo>
                      <a:lnTo>
                        <a:pt x="211" y="6083"/>
                      </a:lnTo>
                      <a:lnTo>
                        <a:pt x="210" y="6077"/>
                      </a:lnTo>
                      <a:lnTo>
                        <a:pt x="210" y="6073"/>
                      </a:lnTo>
                      <a:lnTo>
                        <a:pt x="211" y="6069"/>
                      </a:lnTo>
                      <a:lnTo>
                        <a:pt x="214" y="6067"/>
                      </a:lnTo>
                      <a:lnTo>
                        <a:pt x="214" y="6063"/>
                      </a:lnTo>
                      <a:lnTo>
                        <a:pt x="214" y="6061"/>
                      </a:lnTo>
                      <a:lnTo>
                        <a:pt x="211" y="6056"/>
                      </a:lnTo>
                      <a:lnTo>
                        <a:pt x="205" y="6051"/>
                      </a:lnTo>
                      <a:lnTo>
                        <a:pt x="183" y="6030"/>
                      </a:lnTo>
                      <a:lnTo>
                        <a:pt x="175" y="6021"/>
                      </a:lnTo>
                      <a:lnTo>
                        <a:pt x="148" y="5991"/>
                      </a:lnTo>
                      <a:lnTo>
                        <a:pt x="150" y="5990"/>
                      </a:lnTo>
                      <a:lnTo>
                        <a:pt x="153" y="5986"/>
                      </a:lnTo>
                      <a:lnTo>
                        <a:pt x="155" y="5982"/>
                      </a:lnTo>
                      <a:lnTo>
                        <a:pt x="155" y="5977"/>
                      </a:lnTo>
                      <a:lnTo>
                        <a:pt x="152" y="5970"/>
                      </a:lnTo>
                      <a:lnTo>
                        <a:pt x="148" y="5961"/>
                      </a:lnTo>
                      <a:lnTo>
                        <a:pt x="136" y="5943"/>
                      </a:lnTo>
                      <a:lnTo>
                        <a:pt x="126" y="5930"/>
                      </a:lnTo>
                      <a:lnTo>
                        <a:pt x="120" y="5923"/>
                      </a:lnTo>
                      <a:lnTo>
                        <a:pt x="118" y="5919"/>
                      </a:lnTo>
                      <a:lnTo>
                        <a:pt x="119" y="5919"/>
                      </a:lnTo>
                      <a:lnTo>
                        <a:pt x="123" y="5916"/>
                      </a:lnTo>
                      <a:lnTo>
                        <a:pt x="125" y="5913"/>
                      </a:lnTo>
                      <a:lnTo>
                        <a:pt x="127" y="5910"/>
                      </a:lnTo>
                      <a:lnTo>
                        <a:pt x="129" y="5904"/>
                      </a:lnTo>
                      <a:lnTo>
                        <a:pt x="129" y="5898"/>
                      </a:lnTo>
                      <a:lnTo>
                        <a:pt x="130" y="5887"/>
                      </a:lnTo>
                      <a:lnTo>
                        <a:pt x="132" y="5883"/>
                      </a:lnTo>
                      <a:lnTo>
                        <a:pt x="133" y="5880"/>
                      </a:lnTo>
                      <a:lnTo>
                        <a:pt x="132" y="5878"/>
                      </a:lnTo>
                      <a:lnTo>
                        <a:pt x="130" y="5873"/>
                      </a:lnTo>
                      <a:lnTo>
                        <a:pt x="126" y="5867"/>
                      </a:lnTo>
                      <a:lnTo>
                        <a:pt x="112" y="5850"/>
                      </a:lnTo>
                      <a:lnTo>
                        <a:pt x="110" y="5846"/>
                      </a:lnTo>
                      <a:lnTo>
                        <a:pt x="87" y="5832"/>
                      </a:lnTo>
                      <a:lnTo>
                        <a:pt x="85" y="5873"/>
                      </a:lnTo>
                      <a:lnTo>
                        <a:pt x="86" y="5874"/>
                      </a:lnTo>
                      <a:lnTo>
                        <a:pt x="87" y="5880"/>
                      </a:lnTo>
                      <a:lnTo>
                        <a:pt x="87" y="5884"/>
                      </a:lnTo>
                      <a:lnTo>
                        <a:pt x="85" y="5888"/>
                      </a:lnTo>
                      <a:lnTo>
                        <a:pt x="80" y="5894"/>
                      </a:lnTo>
                      <a:lnTo>
                        <a:pt x="74" y="5900"/>
                      </a:lnTo>
                      <a:lnTo>
                        <a:pt x="60" y="5913"/>
                      </a:lnTo>
                      <a:lnTo>
                        <a:pt x="51" y="5923"/>
                      </a:lnTo>
                      <a:lnTo>
                        <a:pt x="42" y="5932"/>
                      </a:lnTo>
                      <a:lnTo>
                        <a:pt x="33" y="5942"/>
                      </a:lnTo>
                      <a:lnTo>
                        <a:pt x="24" y="5950"/>
                      </a:lnTo>
                      <a:lnTo>
                        <a:pt x="15" y="5956"/>
                      </a:lnTo>
                      <a:lnTo>
                        <a:pt x="12" y="5959"/>
                      </a:lnTo>
                      <a:lnTo>
                        <a:pt x="11" y="5963"/>
                      </a:lnTo>
                      <a:lnTo>
                        <a:pt x="9" y="5968"/>
                      </a:lnTo>
                      <a:lnTo>
                        <a:pt x="11" y="5975"/>
                      </a:lnTo>
                      <a:lnTo>
                        <a:pt x="15" y="5989"/>
                      </a:lnTo>
                      <a:lnTo>
                        <a:pt x="19" y="6001"/>
                      </a:lnTo>
                      <a:lnTo>
                        <a:pt x="21" y="6009"/>
                      </a:lnTo>
                      <a:lnTo>
                        <a:pt x="22" y="6012"/>
                      </a:lnTo>
                      <a:lnTo>
                        <a:pt x="22" y="6015"/>
                      </a:lnTo>
                      <a:lnTo>
                        <a:pt x="24" y="6022"/>
                      </a:lnTo>
                      <a:lnTo>
                        <a:pt x="24" y="6027"/>
                      </a:lnTo>
                      <a:lnTo>
                        <a:pt x="24" y="6031"/>
                      </a:lnTo>
                      <a:lnTo>
                        <a:pt x="21" y="6037"/>
                      </a:lnTo>
                      <a:lnTo>
                        <a:pt x="19" y="6043"/>
                      </a:lnTo>
                      <a:lnTo>
                        <a:pt x="12" y="6058"/>
                      </a:lnTo>
                      <a:lnTo>
                        <a:pt x="6" y="6073"/>
                      </a:lnTo>
                      <a:lnTo>
                        <a:pt x="2" y="6083"/>
                      </a:lnTo>
                      <a:lnTo>
                        <a:pt x="2" y="6093"/>
                      </a:lnTo>
                      <a:lnTo>
                        <a:pt x="2" y="6100"/>
                      </a:lnTo>
                      <a:lnTo>
                        <a:pt x="2" y="6103"/>
                      </a:lnTo>
                      <a:lnTo>
                        <a:pt x="14" y="6131"/>
                      </a:lnTo>
                      <a:lnTo>
                        <a:pt x="8" y="6160"/>
                      </a:lnTo>
                      <a:lnTo>
                        <a:pt x="7" y="6161"/>
                      </a:lnTo>
                      <a:lnTo>
                        <a:pt x="5" y="6164"/>
                      </a:lnTo>
                      <a:lnTo>
                        <a:pt x="2" y="6171"/>
                      </a:lnTo>
                      <a:lnTo>
                        <a:pt x="0" y="6182"/>
                      </a:lnTo>
                      <a:lnTo>
                        <a:pt x="0" y="6190"/>
                      </a:lnTo>
                      <a:lnTo>
                        <a:pt x="2" y="6195"/>
                      </a:lnTo>
                      <a:lnTo>
                        <a:pt x="7" y="6201"/>
                      </a:lnTo>
                      <a:lnTo>
                        <a:pt x="12" y="6207"/>
                      </a:lnTo>
                      <a:lnTo>
                        <a:pt x="20" y="6216"/>
                      </a:lnTo>
                      <a:lnTo>
                        <a:pt x="25" y="6218"/>
                      </a:lnTo>
                      <a:lnTo>
                        <a:pt x="22" y="6243"/>
                      </a:lnTo>
                      <a:lnTo>
                        <a:pt x="17" y="6262"/>
                      </a:lnTo>
                      <a:lnTo>
                        <a:pt x="25" y="6292"/>
                      </a:lnTo>
                      <a:lnTo>
                        <a:pt x="39" y="6316"/>
                      </a:lnTo>
                      <a:lnTo>
                        <a:pt x="60" y="6355"/>
                      </a:lnTo>
                      <a:lnTo>
                        <a:pt x="96" y="6365"/>
                      </a:lnTo>
                      <a:lnTo>
                        <a:pt x="98" y="6364"/>
                      </a:lnTo>
                      <a:lnTo>
                        <a:pt x="104" y="6362"/>
                      </a:lnTo>
                      <a:lnTo>
                        <a:pt x="107" y="6363"/>
                      </a:lnTo>
                      <a:lnTo>
                        <a:pt x="110" y="6365"/>
                      </a:lnTo>
                      <a:lnTo>
                        <a:pt x="112" y="6370"/>
                      </a:lnTo>
                      <a:lnTo>
                        <a:pt x="112" y="6380"/>
                      </a:lnTo>
                      <a:lnTo>
                        <a:pt x="112" y="6397"/>
                      </a:lnTo>
                      <a:lnTo>
                        <a:pt x="111" y="6410"/>
                      </a:lnTo>
                      <a:lnTo>
                        <a:pt x="110" y="6417"/>
                      </a:lnTo>
                      <a:lnTo>
                        <a:pt x="110" y="6420"/>
                      </a:lnTo>
                      <a:lnTo>
                        <a:pt x="115" y="6450"/>
                      </a:lnTo>
                      <a:lnTo>
                        <a:pt x="110" y="6505"/>
                      </a:lnTo>
                      <a:lnTo>
                        <a:pt x="129" y="6569"/>
                      </a:lnTo>
                      <a:lnTo>
                        <a:pt x="130" y="6566"/>
                      </a:lnTo>
                      <a:lnTo>
                        <a:pt x="135" y="6565"/>
                      </a:lnTo>
                      <a:lnTo>
                        <a:pt x="137" y="6565"/>
                      </a:lnTo>
                      <a:lnTo>
                        <a:pt x="140" y="6567"/>
                      </a:lnTo>
                      <a:lnTo>
                        <a:pt x="144" y="6571"/>
                      </a:lnTo>
                      <a:lnTo>
                        <a:pt x="148" y="6576"/>
                      </a:lnTo>
                      <a:lnTo>
                        <a:pt x="156" y="6590"/>
                      </a:lnTo>
                      <a:lnTo>
                        <a:pt x="164" y="6602"/>
                      </a:lnTo>
                      <a:lnTo>
                        <a:pt x="170" y="6609"/>
                      </a:lnTo>
                      <a:lnTo>
                        <a:pt x="172" y="6612"/>
                      </a:lnTo>
                      <a:lnTo>
                        <a:pt x="164" y="6644"/>
                      </a:lnTo>
                      <a:lnTo>
                        <a:pt x="183" y="6743"/>
                      </a:lnTo>
                      <a:lnTo>
                        <a:pt x="135" y="6820"/>
                      </a:lnTo>
                      <a:lnTo>
                        <a:pt x="130" y="6827"/>
                      </a:lnTo>
                      <a:lnTo>
                        <a:pt x="119" y="6846"/>
                      </a:lnTo>
                      <a:lnTo>
                        <a:pt x="113" y="6858"/>
                      </a:lnTo>
                      <a:lnTo>
                        <a:pt x="109" y="6868"/>
                      </a:lnTo>
                      <a:lnTo>
                        <a:pt x="105" y="6878"/>
                      </a:lnTo>
                      <a:lnTo>
                        <a:pt x="104" y="6885"/>
                      </a:lnTo>
                      <a:lnTo>
                        <a:pt x="103" y="6899"/>
                      </a:lnTo>
                      <a:lnTo>
                        <a:pt x="100" y="6916"/>
                      </a:lnTo>
                      <a:lnTo>
                        <a:pt x="98" y="6931"/>
                      </a:lnTo>
                      <a:lnTo>
                        <a:pt x="99" y="6945"/>
                      </a:lnTo>
                      <a:lnTo>
                        <a:pt x="102" y="6957"/>
                      </a:lnTo>
                      <a:lnTo>
                        <a:pt x="104" y="6966"/>
                      </a:lnTo>
                      <a:lnTo>
                        <a:pt x="105" y="6979"/>
                      </a:lnTo>
                      <a:lnTo>
                        <a:pt x="104" y="6995"/>
                      </a:lnTo>
                      <a:lnTo>
                        <a:pt x="102" y="7010"/>
                      </a:lnTo>
                      <a:lnTo>
                        <a:pt x="100" y="7023"/>
                      </a:lnTo>
                      <a:lnTo>
                        <a:pt x="99" y="7034"/>
                      </a:lnTo>
                      <a:lnTo>
                        <a:pt x="99" y="7047"/>
                      </a:lnTo>
                      <a:lnTo>
                        <a:pt x="98" y="7061"/>
                      </a:lnTo>
                      <a:lnTo>
                        <a:pt x="97" y="7074"/>
                      </a:lnTo>
                      <a:lnTo>
                        <a:pt x="97" y="7084"/>
                      </a:lnTo>
                      <a:lnTo>
                        <a:pt x="96" y="7088"/>
                      </a:lnTo>
                      <a:lnTo>
                        <a:pt x="100" y="7093"/>
                      </a:lnTo>
                      <a:lnTo>
                        <a:pt x="110" y="7104"/>
                      </a:lnTo>
                      <a:lnTo>
                        <a:pt x="115" y="7112"/>
                      </a:lnTo>
                      <a:lnTo>
                        <a:pt x="119" y="7119"/>
                      </a:lnTo>
                      <a:lnTo>
                        <a:pt x="122" y="7126"/>
                      </a:lnTo>
                      <a:lnTo>
                        <a:pt x="123" y="7132"/>
                      </a:lnTo>
                      <a:lnTo>
                        <a:pt x="123" y="7141"/>
                      </a:lnTo>
                      <a:lnTo>
                        <a:pt x="122" y="7151"/>
                      </a:lnTo>
                      <a:lnTo>
                        <a:pt x="120" y="7161"/>
                      </a:lnTo>
                      <a:lnTo>
                        <a:pt x="120" y="7173"/>
                      </a:lnTo>
                      <a:lnTo>
                        <a:pt x="122" y="7184"/>
                      </a:lnTo>
                      <a:lnTo>
                        <a:pt x="123" y="7192"/>
                      </a:lnTo>
                      <a:lnTo>
                        <a:pt x="125" y="7201"/>
                      </a:lnTo>
                      <a:lnTo>
                        <a:pt x="126" y="7213"/>
                      </a:lnTo>
                      <a:lnTo>
                        <a:pt x="126" y="7220"/>
                      </a:lnTo>
                      <a:lnTo>
                        <a:pt x="129" y="7227"/>
                      </a:lnTo>
                      <a:lnTo>
                        <a:pt x="130" y="7233"/>
                      </a:lnTo>
                      <a:lnTo>
                        <a:pt x="133" y="7239"/>
                      </a:lnTo>
                      <a:lnTo>
                        <a:pt x="138" y="7250"/>
                      </a:lnTo>
                      <a:lnTo>
                        <a:pt x="143" y="7260"/>
                      </a:lnTo>
                      <a:lnTo>
                        <a:pt x="152" y="7274"/>
                      </a:lnTo>
                      <a:lnTo>
                        <a:pt x="162" y="7290"/>
                      </a:lnTo>
                      <a:lnTo>
                        <a:pt x="164" y="7299"/>
                      </a:lnTo>
                      <a:lnTo>
                        <a:pt x="168" y="7308"/>
                      </a:lnTo>
                      <a:lnTo>
                        <a:pt x="171" y="7316"/>
                      </a:lnTo>
                      <a:lnTo>
                        <a:pt x="172" y="7325"/>
                      </a:lnTo>
                      <a:lnTo>
                        <a:pt x="172" y="7330"/>
                      </a:lnTo>
                      <a:lnTo>
                        <a:pt x="174" y="7332"/>
                      </a:lnTo>
                      <a:lnTo>
                        <a:pt x="175" y="7335"/>
                      </a:lnTo>
                      <a:lnTo>
                        <a:pt x="177" y="7337"/>
                      </a:lnTo>
                      <a:lnTo>
                        <a:pt x="185" y="7343"/>
                      </a:lnTo>
                      <a:lnTo>
                        <a:pt x="200" y="7356"/>
                      </a:lnTo>
                      <a:lnTo>
                        <a:pt x="217" y="7371"/>
                      </a:lnTo>
                      <a:lnTo>
                        <a:pt x="231" y="7383"/>
                      </a:lnTo>
                      <a:lnTo>
                        <a:pt x="244" y="7395"/>
                      </a:lnTo>
                      <a:lnTo>
                        <a:pt x="257" y="7408"/>
                      </a:lnTo>
                      <a:lnTo>
                        <a:pt x="266" y="7415"/>
                      </a:lnTo>
                      <a:lnTo>
                        <a:pt x="279" y="7423"/>
                      </a:lnTo>
                      <a:lnTo>
                        <a:pt x="294" y="7430"/>
                      </a:lnTo>
                      <a:lnTo>
                        <a:pt x="310" y="7439"/>
                      </a:lnTo>
                      <a:lnTo>
                        <a:pt x="327" y="7447"/>
                      </a:lnTo>
                      <a:lnTo>
                        <a:pt x="340" y="7454"/>
                      </a:lnTo>
                      <a:lnTo>
                        <a:pt x="346" y="7457"/>
                      </a:lnTo>
                      <a:lnTo>
                        <a:pt x="351" y="7461"/>
                      </a:lnTo>
                      <a:lnTo>
                        <a:pt x="354" y="7465"/>
                      </a:lnTo>
                      <a:lnTo>
                        <a:pt x="355" y="7468"/>
                      </a:lnTo>
                      <a:lnTo>
                        <a:pt x="357" y="7475"/>
                      </a:lnTo>
                      <a:lnTo>
                        <a:pt x="355" y="7483"/>
                      </a:lnTo>
                      <a:lnTo>
                        <a:pt x="354" y="7493"/>
                      </a:lnTo>
                      <a:lnTo>
                        <a:pt x="352" y="7504"/>
                      </a:lnTo>
                      <a:lnTo>
                        <a:pt x="349" y="7514"/>
                      </a:lnTo>
                      <a:lnTo>
                        <a:pt x="348" y="7525"/>
                      </a:lnTo>
                      <a:lnTo>
                        <a:pt x="348" y="7529"/>
                      </a:lnTo>
                      <a:lnTo>
                        <a:pt x="349" y="7534"/>
                      </a:lnTo>
                      <a:lnTo>
                        <a:pt x="351" y="7540"/>
                      </a:lnTo>
                      <a:lnTo>
                        <a:pt x="353" y="7545"/>
                      </a:lnTo>
                      <a:lnTo>
                        <a:pt x="364" y="7561"/>
                      </a:lnTo>
                      <a:lnTo>
                        <a:pt x="372" y="7576"/>
                      </a:lnTo>
                      <a:lnTo>
                        <a:pt x="378" y="7585"/>
                      </a:lnTo>
                      <a:lnTo>
                        <a:pt x="380" y="7589"/>
                      </a:lnTo>
                      <a:lnTo>
                        <a:pt x="382" y="7591"/>
                      </a:lnTo>
                      <a:lnTo>
                        <a:pt x="399" y="7605"/>
                      </a:lnTo>
                      <a:lnTo>
                        <a:pt x="414" y="7613"/>
                      </a:lnTo>
                      <a:lnTo>
                        <a:pt x="429" y="7619"/>
                      </a:lnTo>
                      <a:lnTo>
                        <a:pt x="436" y="7623"/>
                      </a:lnTo>
                      <a:lnTo>
                        <a:pt x="440" y="7626"/>
                      </a:lnTo>
                      <a:lnTo>
                        <a:pt x="444" y="7631"/>
                      </a:lnTo>
                      <a:lnTo>
                        <a:pt x="446" y="7637"/>
                      </a:lnTo>
                      <a:lnTo>
                        <a:pt x="447" y="7648"/>
                      </a:lnTo>
                      <a:lnTo>
                        <a:pt x="449" y="7652"/>
                      </a:lnTo>
                      <a:lnTo>
                        <a:pt x="450" y="7657"/>
                      </a:lnTo>
                      <a:lnTo>
                        <a:pt x="454" y="7668"/>
                      </a:lnTo>
                      <a:lnTo>
                        <a:pt x="458" y="7678"/>
                      </a:lnTo>
                      <a:lnTo>
                        <a:pt x="459" y="7683"/>
                      </a:lnTo>
                      <a:lnTo>
                        <a:pt x="462" y="7685"/>
                      </a:lnTo>
                      <a:lnTo>
                        <a:pt x="467" y="7689"/>
                      </a:lnTo>
                      <a:lnTo>
                        <a:pt x="472" y="7691"/>
                      </a:lnTo>
                      <a:lnTo>
                        <a:pt x="477" y="7692"/>
                      </a:lnTo>
                      <a:lnTo>
                        <a:pt x="480" y="7692"/>
                      </a:lnTo>
                      <a:lnTo>
                        <a:pt x="483" y="7692"/>
                      </a:lnTo>
                      <a:lnTo>
                        <a:pt x="486" y="7692"/>
                      </a:lnTo>
                      <a:lnTo>
                        <a:pt x="489" y="7694"/>
                      </a:lnTo>
                      <a:lnTo>
                        <a:pt x="490" y="7696"/>
                      </a:lnTo>
                      <a:lnTo>
                        <a:pt x="492" y="7701"/>
                      </a:lnTo>
                      <a:lnTo>
                        <a:pt x="495" y="7704"/>
                      </a:lnTo>
                      <a:lnTo>
                        <a:pt x="496" y="7705"/>
                      </a:lnTo>
                      <a:lnTo>
                        <a:pt x="497" y="7705"/>
                      </a:lnTo>
                      <a:lnTo>
                        <a:pt x="498" y="7705"/>
                      </a:lnTo>
                      <a:lnTo>
                        <a:pt x="501" y="7707"/>
                      </a:lnTo>
                      <a:lnTo>
                        <a:pt x="504" y="7709"/>
                      </a:lnTo>
                      <a:lnTo>
                        <a:pt x="508" y="7715"/>
                      </a:lnTo>
                      <a:lnTo>
                        <a:pt x="515" y="7725"/>
                      </a:lnTo>
                      <a:lnTo>
                        <a:pt x="525" y="7743"/>
                      </a:lnTo>
                      <a:lnTo>
                        <a:pt x="531" y="7753"/>
                      </a:lnTo>
                      <a:lnTo>
                        <a:pt x="537" y="7757"/>
                      </a:lnTo>
                      <a:lnTo>
                        <a:pt x="548" y="7763"/>
                      </a:lnTo>
                      <a:lnTo>
                        <a:pt x="557" y="7769"/>
                      </a:lnTo>
                      <a:lnTo>
                        <a:pt x="563" y="7773"/>
                      </a:lnTo>
                      <a:lnTo>
                        <a:pt x="568" y="7775"/>
                      </a:lnTo>
                      <a:lnTo>
                        <a:pt x="577" y="7780"/>
                      </a:lnTo>
                      <a:lnTo>
                        <a:pt x="583" y="7781"/>
                      </a:lnTo>
                      <a:lnTo>
                        <a:pt x="588" y="7782"/>
                      </a:lnTo>
                      <a:lnTo>
                        <a:pt x="591" y="7781"/>
                      </a:lnTo>
                      <a:lnTo>
                        <a:pt x="595" y="7780"/>
                      </a:lnTo>
                      <a:lnTo>
                        <a:pt x="597" y="7780"/>
                      </a:lnTo>
                      <a:lnTo>
                        <a:pt x="601" y="7782"/>
                      </a:lnTo>
                      <a:lnTo>
                        <a:pt x="602" y="7786"/>
                      </a:lnTo>
                      <a:lnTo>
                        <a:pt x="604" y="7793"/>
                      </a:lnTo>
                      <a:lnTo>
                        <a:pt x="608" y="7807"/>
                      </a:lnTo>
                      <a:lnTo>
                        <a:pt x="611" y="7814"/>
                      </a:lnTo>
                      <a:lnTo>
                        <a:pt x="619" y="7821"/>
                      </a:lnTo>
                      <a:lnTo>
                        <a:pt x="629" y="7832"/>
                      </a:lnTo>
                      <a:lnTo>
                        <a:pt x="635" y="7838"/>
                      </a:lnTo>
                      <a:lnTo>
                        <a:pt x="637" y="7841"/>
                      </a:lnTo>
                      <a:lnTo>
                        <a:pt x="637" y="7844"/>
                      </a:lnTo>
                      <a:lnTo>
                        <a:pt x="637" y="7845"/>
                      </a:lnTo>
                      <a:lnTo>
                        <a:pt x="639" y="7846"/>
                      </a:lnTo>
                      <a:lnTo>
                        <a:pt x="648" y="7851"/>
                      </a:lnTo>
                      <a:lnTo>
                        <a:pt x="662" y="7857"/>
                      </a:lnTo>
                      <a:lnTo>
                        <a:pt x="672" y="7859"/>
                      </a:lnTo>
                      <a:lnTo>
                        <a:pt x="675" y="7861"/>
                      </a:lnTo>
                      <a:lnTo>
                        <a:pt x="679" y="7864"/>
                      </a:lnTo>
                      <a:lnTo>
                        <a:pt x="682" y="7868"/>
                      </a:lnTo>
                      <a:lnTo>
                        <a:pt x="687" y="7875"/>
                      </a:lnTo>
                      <a:lnTo>
                        <a:pt x="694" y="7890"/>
                      </a:lnTo>
                      <a:lnTo>
                        <a:pt x="701" y="7903"/>
                      </a:lnTo>
                      <a:lnTo>
                        <a:pt x="708" y="7917"/>
                      </a:lnTo>
                      <a:lnTo>
                        <a:pt x="717" y="7933"/>
                      </a:lnTo>
                      <a:lnTo>
                        <a:pt x="725" y="7945"/>
                      </a:lnTo>
                      <a:lnTo>
                        <a:pt x="728" y="7949"/>
                      </a:lnTo>
                      <a:lnTo>
                        <a:pt x="731" y="7951"/>
                      </a:lnTo>
                      <a:lnTo>
                        <a:pt x="731" y="7960"/>
                      </a:lnTo>
                      <a:lnTo>
                        <a:pt x="731" y="7973"/>
                      </a:lnTo>
                      <a:lnTo>
                        <a:pt x="733" y="7985"/>
                      </a:lnTo>
                      <a:lnTo>
                        <a:pt x="735" y="7992"/>
                      </a:lnTo>
                      <a:lnTo>
                        <a:pt x="735" y="7996"/>
                      </a:lnTo>
                      <a:lnTo>
                        <a:pt x="725" y="8064"/>
                      </a:lnTo>
                      <a:lnTo>
                        <a:pt x="727" y="8065"/>
                      </a:lnTo>
                      <a:lnTo>
                        <a:pt x="733" y="8070"/>
                      </a:lnTo>
                      <a:lnTo>
                        <a:pt x="735" y="8073"/>
                      </a:lnTo>
                      <a:lnTo>
                        <a:pt x="738" y="8077"/>
                      </a:lnTo>
                      <a:lnTo>
                        <a:pt x="739" y="8081"/>
                      </a:lnTo>
                      <a:lnTo>
                        <a:pt x="739" y="8086"/>
                      </a:lnTo>
                      <a:lnTo>
                        <a:pt x="737" y="8094"/>
                      </a:lnTo>
                      <a:lnTo>
                        <a:pt x="737" y="8099"/>
                      </a:lnTo>
                      <a:lnTo>
                        <a:pt x="738" y="8106"/>
                      </a:lnTo>
                      <a:lnTo>
                        <a:pt x="744" y="8116"/>
                      </a:lnTo>
                      <a:lnTo>
                        <a:pt x="752" y="8128"/>
                      </a:lnTo>
                      <a:lnTo>
                        <a:pt x="759" y="8136"/>
                      </a:lnTo>
                      <a:lnTo>
                        <a:pt x="761" y="8140"/>
                      </a:lnTo>
                      <a:lnTo>
                        <a:pt x="764" y="8146"/>
                      </a:lnTo>
                      <a:lnTo>
                        <a:pt x="765" y="8152"/>
                      </a:lnTo>
                      <a:lnTo>
                        <a:pt x="766" y="8160"/>
                      </a:lnTo>
                      <a:lnTo>
                        <a:pt x="765" y="8175"/>
                      </a:lnTo>
                      <a:lnTo>
                        <a:pt x="764" y="8187"/>
                      </a:lnTo>
                      <a:lnTo>
                        <a:pt x="761" y="8193"/>
                      </a:lnTo>
                      <a:lnTo>
                        <a:pt x="760" y="8195"/>
                      </a:lnTo>
                      <a:lnTo>
                        <a:pt x="761" y="8198"/>
                      </a:lnTo>
                      <a:lnTo>
                        <a:pt x="761" y="8204"/>
                      </a:lnTo>
                      <a:lnTo>
                        <a:pt x="761" y="8207"/>
                      </a:lnTo>
                      <a:lnTo>
                        <a:pt x="759" y="8211"/>
                      </a:lnTo>
                      <a:lnTo>
                        <a:pt x="757" y="8214"/>
                      </a:lnTo>
                      <a:lnTo>
                        <a:pt x="752" y="8218"/>
                      </a:lnTo>
                      <a:lnTo>
                        <a:pt x="731" y="8228"/>
                      </a:lnTo>
                      <a:lnTo>
                        <a:pt x="719" y="8233"/>
                      </a:lnTo>
                      <a:lnTo>
                        <a:pt x="662" y="8256"/>
                      </a:lnTo>
                      <a:lnTo>
                        <a:pt x="662" y="8302"/>
                      </a:lnTo>
                      <a:lnTo>
                        <a:pt x="666" y="8303"/>
                      </a:lnTo>
                      <a:lnTo>
                        <a:pt x="672" y="8305"/>
                      </a:lnTo>
                      <a:lnTo>
                        <a:pt x="674" y="8307"/>
                      </a:lnTo>
                      <a:lnTo>
                        <a:pt x="675" y="8311"/>
                      </a:lnTo>
                      <a:lnTo>
                        <a:pt x="673" y="8317"/>
                      </a:lnTo>
                      <a:lnTo>
                        <a:pt x="667" y="8324"/>
                      </a:lnTo>
                      <a:lnTo>
                        <a:pt x="654" y="8339"/>
                      </a:lnTo>
                      <a:lnTo>
                        <a:pt x="643" y="8354"/>
                      </a:lnTo>
                      <a:lnTo>
                        <a:pt x="637" y="8364"/>
                      </a:lnTo>
                      <a:lnTo>
                        <a:pt x="635" y="8368"/>
                      </a:lnTo>
                      <a:lnTo>
                        <a:pt x="639" y="8371"/>
                      </a:lnTo>
                      <a:lnTo>
                        <a:pt x="646" y="8377"/>
                      </a:lnTo>
                      <a:lnTo>
                        <a:pt x="646" y="8378"/>
                      </a:lnTo>
                      <a:lnTo>
                        <a:pt x="646" y="8379"/>
                      </a:lnTo>
                      <a:lnTo>
                        <a:pt x="645" y="8381"/>
                      </a:lnTo>
                      <a:lnTo>
                        <a:pt x="642" y="8382"/>
                      </a:lnTo>
                      <a:lnTo>
                        <a:pt x="635" y="8381"/>
                      </a:lnTo>
                      <a:lnTo>
                        <a:pt x="621" y="8378"/>
                      </a:lnTo>
                      <a:lnTo>
                        <a:pt x="594" y="8372"/>
                      </a:lnTo>
                      <a:lnTo>
                        <a:pt x="578" y="8368"/>
                      </a:lnTo>
                      <a:lnTo>
                        <a:pt x="573" y="8365"/>
                      </a:lnTo>
                      <a:lnTo>
                        <a:pt x="571" y="8365"/>
                      </a:lnTo>
                      <a:lnTo>
                        <a:pt x="548" y="8349"/>
                      </a:lnTo>
                      <a:lnTo>
                        <a:pt x="511" y="8307"/>
                      </a:lnTo>
                      <a:lnTo>
                        <a:pt x="516" y="8305"/>
                      </a:lnTo>
                      <a:lnTo>
                        <a:pt x="521" y="8298"/>
                      </a:lnTo>
                      <a:lnTo>
                        <a:pt x="522" y="8296"/>
                      </a:lnTo>
                      <a:lnTo>
                        <a:pt x="522" y="8293"/>
                      </a:lnTo>
                      <a:lnTo>
                        <a:pt x="521" y="8291"/>
                      </a:lnTo>
                      <a:lnTo>
                        <a:pt x="518" y="8289"/>
                      </a:lnTo>
                      <a:lnTo>
                        <a:pt x="516" y="8286"/>
                      </a:lnTo>
                      <a:lnTo>
                        <a:pt x="511" y="8284"/>
                      </a:lnTo>
                      <a:lnTo>
                        <a:pt x="505" y="8283"/>
                      </a:lnTo>
                      <a:lnTo>
                        <a:pt x="498" y="8280"/>
                      </a:lnTo>
                      <a:lnTo>
                        <a:pt x="471" y="8273"/>
                      </a:lnTo>
                      <a:lnTo>
                        <a:pt x="456" y="8270"/>
                      </a:lnTo>
                      <a:lnTo>
                        <a:pt x="447" y="8267"/>
                      </a:lnTo>
                      <a:lnTo>
                        <a:pt x="446" y="8266"/>
                      </a:lnTo>
                      <a:lnTo>
                        <a:pt x="447" y="8267"/>
                      </a:lnTo>
                      <a:lnTo>
                        <a:pt x="447" y="8265"/>
                      </a:lnTo>
                      <a:lnTo>
                        <a:pt x="444" y="8258"/>
                      </a:lnTo>
                      <a:lnTo>
                        <a:pt x="432" y="8241"/>
                      </a:lnTo>
                      <a:lnTo>
                        <a:pt x="419" y="8224"/>
                      </a:lnTo>
                      <a:lnTo>
                        <a:pt x="411" y="8213"/>
                      </a:lnTo>
                      <a:lnTo>
                        <a:pt x="406" y="8207"/>
                      </a:lnTo>
                      <a:lnTo>
                        <a:pt x="405" y="8206"/>
                      </a:lnTo>
                      <a:lnTo>
                        <a:pt x="404" y="8201"/>
                      </a:lnTo>
                      <a:lnTo>
                        <a:pt x="400" y="8191"/>
                      </a:lnTo>
                      <a:lnTo>
                        <a:pt x="397" y="8186"/>
                      </a:lnTo>
                      <a:lnTo>
                        <a:pt x="391" y="8182"/>
                      </a:lnTo>
                      <a:lnTo>
                        <a:pt x="387" y="8181"/>
                      </a:lnTo>
                      <a:lnTo>
                        <a:pt x="384" y="8180"/>
                      </a:lnTo>
                      <a:lnTo>
                        <a:pt x="380" y="8181"/>
                      </a:lnTo>
                      <a:lnTo>
                        <a:pt x="375" y="8181"/>
                      </a:lnTo>
                      <a:lnTo>
                        <a:pt x="358" y="8186"/>
                      </a:lnTo>
                      <a:lnTo>
                        <a:pt x="346" y="8188"/>
                      </a:lnTo>
                      <a:lnTo>
                        <a:pt x="342" y="8189"/>
                      </a:lnTo>
                      <a:lnTo>
                        <a:pt x="339" y="8192"/>
                      </a:lnTo>
                      <a:lnTo>
                        <a:pt x="336" y="8195"/>
                      </a:lnTo>
                      <a:lnTo>
                        <a:pt x="334" y="8201"/>
                      </a:lnTo>
                      <a:lnTo>
                        <a:pt x="332" y="8209"/>
                      </a:lnTo>
                      <a:lnTo>
                        <a:pt x="332" y="8212"/>
                      </a:lnTo>
                      <a:lnTo>
                        <a:pt x="332" y="8217"/>
                      </a:lnTo>
                      <a:lnTo>
                        <a:pt x="328" y="8228"/>
                      </a:lnTo>
                      <a:lnTo>
                        <a:pt x="325" y="8234"/>
                      </a:lnTo>
                      <a:lnTo>
                        <a:pt x="322" y="8238"/>
                      </a:lnTo>
                      <a:lnTo>
                        <a:pt x="319" y="8239"/>
                      </a:lnTo>
                      <a:lnTo>
                        <a:pt x="318" y="8240"/>
                      </a:lnTo>
                      <a:lnTo>
                        <a:pt x="315" y="8241"/>
                      </a:lnTo>
                      <a:lnTo>
                        <a:pt x="315" y="8245"/>
                      </a:lnTo>
                      <a:lnTo>
                        <a:pt x="318" y="8251"/>
                      </a:lnTo>
                      <a:lnTo>
                        <a:pt x="320" y="8261"/>
                      </a:lnTo>
                      <a:lnTo>
                        <a:pt x="321" y="8266"/>
                      </a:lnTo>
                      <a:lnTo>
                        <a:pt x="322" y="8271"/>
                      </a:lnTo>
                      <a:lnTo>
                        <a:pt x="322" y="8274"/>
                      </a:lnTo>
                      <a:lnTo>
                        <a:pt x="321" y="8277"/>
                      </a:lnTo>
                      <a:lnTo>
                        <a:pt x="320" y="8279"/>
                      </a:lnTo>
                      <a:lnTo>
                        <a:pt x="319" y="8280"/>
                      </a:lnTo>
                      <a:lnTo>
                        <a:pt x="325" y="8286"/>
                      </a:lnTo>
                      <a:lnTo>
                        <a:pt x="355" y="8305"/>
                      </a:lnTo>
                      <a:lnTo>
                        <a:pt x="378" y="8317"/>
                      </a:lnTo>
                      <a:lnTo>
                        <a:pt x="395" y="8324"/>
                      </a:lnTo>
                      <a:lnTo>
                        <a:pt x="410" y="8330"/>
                      </a:lnTo>
                      <a:lnTo>
                        <a:pt x="421" y="8332"/>
                      </a:lnTo>
                      <a:lnTo>
                        <a:pt x="430" y="8336"/>
                      </a:lnTo>
                      <a:lnTo>
                        <a:pt x="436" y="8341"/>
                      </a:lnTo>
                      <a:lnTo>
                        <a:pt x="438" y="8343"/>
                      </a:lnTo>
                      <a:lnTo>
                        <a:pt x="439" y="8346"/>
                      </a:lnTo>
                      <a:lnTo>
                        <a:pt x="440" y="8351"/>
                      </a:lnTo>
                      <a:lnTo>
                        <a:pt x="440" y="8357"/>
                      </a:lnTo>
                      <a:lnTo>
                        <a:pt x="442" y="8368"/>
                      </a:lnTo>
                      <a:lnTo>
                        <a:pt x="444" y="8378"/>
                      </a:lnTo>
                      <a:lnTo>
                        <a:pt x="446" y="8387"/>
                      </a:lnTo>
                      <a:lnTo>
                        <a:pt x="450" y="8394"/>
                      </a:lnTo>
                      <a:lnTo>
                        <a:pt x="457" y="8403"/>
                      </a:lnTo>
                      <a:lnTo>
                        <a:pt x="459" y="8405"/>
                      </a:lnTo>
                      <a:lnTo>
                        <a:pt x="550" y="8426"/>
                      </a:lnTo>
                      <a:lnTo>
                        <a:pt x="554" y="8429"/>
                      </a:lnTo>
                      <a:lnTo>
                        <a:pt x="562" y="8437"/>
                      </a:lnTo>
                      <a:lnTo>
                        <a:pt x="567" y="8443"/>
                      </a:lnTo>
                      <a:lnTo>
                        <a:pt x="570" y="8449"/>
                      </a:lnTo>
                      <a:lnTo>
                        <a:pt x="574" y="8455"/>
                      </a:lnTo>
                      <a:lnTo>
                        <a:pt x="575" y="8461"/>
                      </a:lnTo>
                      <a:lnTo>
                        <a:pt x="575" y="8463"/>
                      </a:lnTo>
                      <a:lnTo>
                        <a:pt x="577" y="8467"/>
                      </a:lnTo>
                      <a:lnTo>
                        <a:pt x="580" y="8470"/>
                      </a:lnTo>
                      <a:lnTo>
                        <a:pt x="583" y="8474"/>
                      </a:lnTo>
                      <a:lnTo>
                        <a:pt x="591" y="8481"/>
                      </a:lnTo>
                      <a:lnTo>
                        <a:pt x="601" y="8489"/>
                      </a:lnTo>
                      <a:lnTo>
                        <a:pt x="619" y="8502"/>
                      </a:lnTo>
                      <a:lnTo>
                        <a:pt x="627" y="8507"/>
                      </a:lnTo>
                      <a:lnTo>
                        <a:pt x="632" y="8509"/>
                      </a:lnTo>
                      <a:lnTo>
                        <a:pt x="642" y="8518"/>
                      </a:lnTo>
                      <a:lnTo>
                        <a:pt x="648" y="8521"/>
                      </a:lnTo>
                      <a:lnTo>
                        <a:pt x="654" y="8527"/>
                      </a:lnTo>
                      <a:lnTo>
                        <a:pt x="659" y="8532"/>
                      </a:lnTo>
                      <a:lnTo>
                        <a:pt x="662" y="8538"/>
                      </a:lnTo>
                      <a:lnTo>
                        <a:pt x="669" y="8549"/>
                      </a:lnTo>
                      <a:lnTo>
                        <a:pt x="680" y="8564"/>
                      </a:lnTo>
                      <a:lnTo>
                        <a:pt x="691" y="8577"/>
                      </a:lnTo>
                      <a:lnTo>
                        <a:pt x="695" y="8581"/>
                      </a:lnTo>
                      <a:lnTo>
                        <a:pt x="747" y="8592"/>
                      </a:lnTo>
                      <a:lnTo>
                        <a:pt x="752" y="8600"/>
                      </a:lnTo>
                      <a:lnTo>
                        <a:pt x="764" y="8618"/>
                      </a:lnTo>
                      <a:lnTo>
                        <a:pt x="776" y="8639"/>
                      </a:lnTo>
                      <a:lnTo>
                        <a:pt x="783" y="8655"/>
                      </a:lnTo>
                      <a:lnTo>
                        <a:pt x="785" y="8666"/>
                      </a:lnTo>
                      <a:lnTo>
                        <a:pt x="787" y="8678"/>
                      </a:lnTo>
                      <a:lnTo>
                        <a:pt x="790" y="8685"/>
                      </a:lnTo>
                      <a:lnTo>
                        <a:pt x="793" y="8690"/>
                      </a:lnTo>
                      <a:lnTo>
                        <a:pt x="797" y="8695"/>
                      </a:lnTo>
                      <a:lnTo>
                        <a:pt x="802" y="8698"/>
                      </a:lnTo>
                      <a:lnTo>
                        <a:pt x="806" y="8701"/>
                      </a:lnTo>
                      <a:lnTo>
                        <a:pt x="811" y="8701"/>
                      </a:lnTo>
                      <a:lnTo>
                        <a:pt x="815" y="8701"/>
                      </a:lnTo>
                      <a:lnTo>
                        <a:pt x="819" y="8701"/>
                      </a:lnTo>
                      <a:lnTo>
                        <a:pt x="823" y="8701"/>
                      </a:lnTo>
                      <a:lnTo>
                        <a:pt x="826" y="8703"/>
                      </a:lnTo>
                      <a:lnTo>
                        <a:pt x="830" y="8708"/>
                      </a:lnTo>
                      <a:lnTo>
                        <a:pt x="835" y="8715"/>
                      </a:lnTo>
                      <a:lnTo>
                        <a:pt x="841" y="8725"/>
                      </a:lnTo>
                      <a:lnTo>
                        <a:pt x="842" y="8728"/>
                      </a:lnTo>
                      <a:lnTo>
                        <a:pt x="844" y="8734"/>
                      </a:lnTo>
                      <a:lnTo>
                        <a:pt x="848" y="8754"/>
                      </a:lnTo>
                      <a:lnTo>
                        <a:pt x="852" y="8776"/>
                      </a:lnTo>
                      <a:lnTo>
                        <a:pt x="856" y="8789"/>
                      </a:lnTo>
                      <a:lnTo>
                        <a:pt x="857" y="8793"/>
                      </a:lnTo>
                      <a:lnTo>
                        <a:pt x="859" y="8796"/>
                      </a:lnTo>
                      <a:lnTo>
                        <a:pt x="863" y="8799"/>
                      </a:lnTo>
                      <a:lnTo>
                        <a:pt x="868" y="8802"/>
                      </a:lnTo>
                      <a:lnTo>
                        <a:pt x="878" y="8809"/>
                      </a:lnTo>
                      <a:lnTo>
                        <a:pt x="890" y="8813"/>
                      </a:lnTo>
                      <a:lnTo>
                        <a:pt x="895" y="8814"/>
                      </a:lnTo>
                      <a:lnTo>
                        <a:pt x="901" y="8816"/>
                      </a:lnTo>
                      <a:lnTo>
                        <a:pt x="904" y="8820"/>
                      </a:lnTo>
                      <a:lnTo>
                        <a:pt x="908" y="8825"/>
                      </a:lnTo>
                      <a:lnTo>
                        <a:pt x="916" y="8835"/>
                      </a:lnTo>
                      <a:lnTo>
                        <a:pt x="926" y="8846"/>
                      </a:lnTo>
                      <a:lnTo>
                        <a:pt x="935" y="8858"/>
                      </a:lnTo>
                      <a:lnTo>
                        <a:pt x="943" y="8871"/>
                      </a:lnTo>
                      <a:lnTo>
                        <a:pt x="951" y="8885"/>
                      </a:lnTo>
                      <a:lnTo>
                        <a:pt x="956" y="8898"/>
                      </a:lnTo>
                      <a:lnTo>
                        <a:pt x="959" y="8910"/>
                      </a:lnTo>
                      <a:lnTo>
                        <a:pt x="960" y="8920"/>
                      </a:lnTo>
                      <a:lnTo>
                        <a:pt x="961" y="8927"/>
                      </a:lnTo>
                      <a:lnTo>
                        <a:pt x="963" y="8930"/>
                      </a:lnTo>
                      <a:lnTo>
                        <a:pt x="964" y="8932"/>
                      </a:lnTo>
                      <a:lnTo>
                        <a:pt x="966" y="8939"/>
                      </a:lnTo>
                      <a:lnTo>
                        <a:pt x="964" y="8946"/>
                      </a:lnTo>
                      <a:lnTo>
                        <a:pt x="964" y="8951"/>
                      </a:lnTo>
                      <a:lnTo>
                        <a:pt x="964" y="8956"/>
                      </a:lnTo>
                      <a:lnTo>
                        <a:pt x="968" y="8964"/>
                      </a:lnTo>
                      <a:lnTo>
                        <a:pt x="975" y="8976"/>
                      </a:lnTo>
                      <a:lnTo>
                        <a:pt x="982" y="8984"/>
                      </a:lnTo>
                      <a:lnTo>
                        <a:pt x="988" y="8990"/>
                      </a:lnTo>
                      <a:lnTo>
                        <a:pt x="990" y="8991"/>
                      </a:lnTo>
                      <a:lnTo>
                        <a:pt x="992" y="8992"/>
                      </a:lnTo>
                      <a:lnTo>
                        <a:pt x="993" y="8996"/>
                      </a:lnTo>
                      <a:lnTo>
                        <a:pt x="995" y="9002"/>
                      </a:lnTo>
                      <a:lnTo>
                        <a:pt x="995" y="9010"/>
                      </a:lnTo>
                      <a:lnTo>
                        <a:pt x="998" y="9029"/>
                      </a:lnTo>
                      <a:lnTo>
                        <a:pt x="999" y="9038"/>
                      </a:lnTo>
                      <a:lnTo>
                        <a:pt x="1001" y="9051"/>
                      </a:lnTo>
                      <a:lnTo>
                        <a:pt x="1026" y="9076"/>
                      </a:lnTo>
                      <a:lnTo>
                        <a:pt x="1023" y="9098"/>
                      </a:lnTo>
                      <a:lnTo>
                        <a:pt x="1026" y="9155"/>
                      </a:lnTo>
                      <a:lnTo>
                        <a:pt x="1111" y="9174"/>
                      </a:lnTo>
                      <a:lnTo>
                        <a:pt x="1146" y="9213"/>
                      </a:lnTo>
                      <a:lnTo>
                        <a:pt x="1168" y="9230"/>
                      </a:lnTo>
                      <a:lnTo>
                        <a:pt x="1192" y="9240"/>
                      </a:lnTo>
                      <a:lnTo>
                        <a:pt x="1196" y="9244"/>
                      </a:lnTo>
                      <a:lnTo>
                        <a:pt x="1204" y="9254"/>
                      </a:lnTo>
                      <a:lnTo>
                        <a:pt x="1209" y="9260"/>
                      </a:lnTo>
                      <a:lnTo>
                        <a:pt x="1212" y="9266"/>
                      </a:lnTo>
                      <a:lnTo>
                        <a:pt x="1216" y="9273"/>
                      </a:lnTo>
                      <a:lnTo>
                        <a:pt x="1217" y="9278"/>
                      </a:lnTo>
                      <a:lnTo>
                        <a:pt x="1225" y="9300"/>
                      </a:lnTo>
                      <a:lnTo>
                        <a:pt x="1231" y="9311"/>
                      </a:lnTo>
                      <a:lnTo>
                        <a:pt x="1261" y="9323"/>
                      </a:lnTo>
                      <a:lnTo>
                        <a:pt x="1265" y="9324"/>
                      </a:lnTo>
                      <a:lnTo>
                        <a:pt x="1275" y="9330"/>
                      </a:lnTo>
                      <a:lnTo>
                        <a:pt x="1280" y="9335"/>
                      </a:lnTo>
                      <a:lnTo>
                        <a:pt x="1284" y="9342"/>
                      </a:lnTo>
                      <a:lnTo>
                        <a:pt x="1287" y="9350"/>
                      </a:lnTo>
                      <a:lnTo>
                        <a:pt x="1288" y="9361"/>
                      </a:lnTo>
                      <a:lnTo>
                        <a:pt x="1289" y="9378"/>
                      </a:lnTo>
                      <a:lnTo>
                        <a:pt x="1290" y="9390"/>
                      </a:lnTo>
                      <a:lnTo>
                        <a:pt x="1290" y="9395"/>
                      </a:lnTo>
                      <a:lnTo>
                        <a:pt x="1291" y="9396"/>
                      </a:lnTo>
                      <a:lnTo>
                        <a:pt x="1304" y="9407"/>
                      </a:lnTo>
                      <a:lnTo>
                        <a:pt x="1306" y="9407"/>
                      </a:lnTo>
                      <a:lnTo>
                        <a:pt x="1310" y="9408"/>
                      </a:lnTo>
                      <a:lnTo>
                        <a:pt x="1313" y="9409"/>
                      </a:lnTo>
                      <a:lnTo>
                        <a:pt x="1316" y="9411"/>
                      </a:lnTo>
                      <a:lnTo>
                        <a:pt x="1320" y="9415"/>
                      </a:lnTo>
                      <a:lnTo>
                        <a:pt x="1323" y="9421"/>
                      </a:lnTo>
                      <a:lnTo>
                        <a:pt x="1339" y="9440"/>
                      </a:lnTo>
                      <a:lnTo>
                        <a:pt x="1346" y="9446"/>
                      </a:lnTo>
                      <a:lnTo>
                        <a:pt x="1346" y="9464"/>
                      </a:lnTo>
                      <a:lnTo>
                        <a:pt x="1354" y="9487"/>
                      </a:lnTo>
                      <a:lnTo>
                        <a:pt x="1387" y="9497"/>
                      </a:lnTo>
                      <a:lnTo>
                        <a:pt x="1391" y="9497"/>
                      </a:lnTo>
                      <a:lnTo>
                        <a:pt x="1399" y="9499"/>
                      </a:lnTo>
                      <a:lnTo>
                        <a:pt x="1404" y="9501"/>
                      </a:lnTo>
                      <a:lnTo>
                        <a:pt x="1407" y="9505"/>
                      </a:lnTo>
                      <a:lnTo>
                        <a:pt x="1411" y="9509"/>
                      </a:lnTo>
                      <a:lnTo>
                        <a:pt x="1412" y="9516"/>
                      </a:lnTo>
                      <a:lnTo>
                        <a:pt x="1410" y="9527"/>
                      </a:lnTo>
                      <a:lnTo>
                        <a:pt x="1408" y="9532"/>
                      </a:lnTo>
                      <a:lnTo>
                        <a:pt x="1413" y="9536"/>
                      </a:lnTo>
                      <a:lnTo>
                        <a:pt x="1428" y="9549"/>
                      </a:lnTo>
                      <a:lnTo>
                        <a:pt x="1438" y="9557"/>
                      </a:lnTo>
                      <a:lnTo>
                        <a:pt x="1446" y="9562"/>
                      </a:lnTo>
                      <a:lnTo>
                        <a:pt x="1453" y="9566"/>
                      </a:lnTo>
                      <a:lnTo>
                        <a:pt x="1458" y="9568"/>
                      </a:lnTo>
                      <a:lnTo>
                        <a:pt x="1463" y="9571"/>
                      </a:lnTo>
                      <a:lnTo>
                        <a:pt x="1465" y="9572"/>
                      </a:lnTo>
                      <a:lnTo>
                        <a:pt x="1469" y="9575"/>
                      </a:lnTo>
                      <a:lnTo>
                        <a:pt x="1472" y="9579"/>
                      </a:lnTo>
                      <a:lnTo>
                        <a:pt x="1478" y="9587"/>
                      </a:lnTo>
                      <a:lnTo>
                        <a:pt x="1484" y="9593"/>
                      </a:lnTo>
                      <a:lnTo>
                        <a:pt x="1489" y="9595"/>
                      </a:lnTo>
                      <a:lnTo>
                        <a:pt x="1491" y="9595"/>
                      </a:lnTo>
                      <a:lnTo>
                        <a:pt x="1490" y="9593"/>
                      </a:lnTo>
                      <a:lnTo>
                        <a:pt x="1490" y="9588"/>
                      </a:lnTo>
                      <a:lnTo>
                        <a:pt x="1491" y="9587"/>
                      </a:lnTo>
                      <a:lnTo>
                        <a:pt x="1493" y="9587"/>
                      </a:lnTo>
                      <a:lnTo>
                        <a:pt x="1498" y="9591"/>
                      </a:lnTo>
                      <a:lnTo>
                        <a:pt x="1504" y="9599"/>
                      </a:lnTo>
                      <a:lnTo>
                        <a:pt x="1513" y="9607"/>
                      </a:lnTo>
                      <a:lnTo>
                        <a:pt x="1524" y="9617"/>
                      </a:lnTo>
                      <a:lnTo>
                        <a:pt x="1536" y="9625"/>
                      </a:lnTo>
                      <a:lnTo>
                        <a:pt x="1546" y="9632"/>
                      </a:lnTo>
                      <a:lnTo>
                        <a:pt x="1565" y="9644"/>
                      </a:lnTo>
                      <a:lnTo>
                        <a:pt x="1572" y="9647"/>
                      </a:lnTo>
                      <a:lnTo>
                        <a:pt x="1570" y="9649"/>
                      </a:lnTo>
                      <a:lnTo>
                        <a:pt x="1565" y="9653"/>
                      </a:lnTo>
                      <a:lnTo>
                        <a:pt x="1564" y="9658"/>
                      </a:lnTo>
                      <a:lnTo>
                        <a:pt x="1563" y="9664"/>
                      </a:lnTo>
                      <a:lnTo>
                        <a:pt x="1563" y="9671"/>
                      </a:lnTo>
                      <a:lnTo>
                        <a:pt x="1564" y="9680"/>
                      </a:lnTo>
                      <a:lnTo>
                        <a:pt x="1570" y="9695"/>
                      </a:lnTo>
                      <a:lnTo>
                        <a:pt x="1574" y="9701"/>
                      </a:lnTo>
                      <a:lnTo>
                        <a:pt x="1576" y="9705"/>
                      </a:lnTo>
                      <a:lnTo>
                        <a:pt x="1578" y="9716"/>
                      </a:lnTo>
                      <a:lnTo>
                        <a:pt x="1580" y="9723"/>
                      </a:lnTo>
                      <a:lnTo>
                        <a:pt x="1582" y="9729"/>
                      </a:lnTo>
                      <a:lnTo>
                        <a:pt x="1584" y="9734"/>
                      </a:lnTo>
                      <a:lnTo>
                        <a:pt x="1587" y="9738"/>
                      </a:lnTo>
                      <a:lnTo>
                        <a:pt x="1588" y="9743"/>
                      </a:lnTo>
                      <a:lnTo>
                        <a:pt x="1590" y="9749"/>
                      </a:lnTo>
                      <a:lnTo>
                        <a:pt x="1591" y="9756"/>
                      </a:lnTo>
                      <a:lnTo>
                        <a:pt x="1592" y="9765"/>
                      </a:lnTo>
                      <a:lnTo>
                        <a:pt x="1590" y="9781"/>
                      </a:lnTo>
                      <a:lnTo>
                        <a:pt x="1588" y="9791"/>
                      </a:lnTo>
                      <a:lnTo>
                        <a:pt x="1587" y="9795"/>
                      </a:lnTo>
                      <a:lnTo>
                        <a:pt x="1587" y="9799"/>
                      </a:lnTo>
                      <a:lnTo>
                        <a:pt x="1585" y="9802"/>
                      </a:lnTo>
                      <a:lnTo>
                        <a:pt x="1587" y="9807"/>
                      </a:lnTo>
                      <a:lnTo>
                        <a:pt x="1594" y="9819"/>
                      </a:lnTo>
                      <a:lnTo>
                        <a:pt x="1600" y="9830"/>
                      </a:lnTo>
                      <a:lnTo>
                        <a:pt x="1604" y="9842"/>
                      </a:lnTo>
                      <a:lnTo>
                        <a:pt x="1609" y="9854"/>
                      </a:lnTo>
                      <a:lnTo>
                        <a:pt x="1615" y="9862"/>
                      </a:lnTo>
                      <a:lnTo>
                        <a:pt x="1616" y="9867"/>
                      </a:lnTo>
                      <a:lnTo>
                        <a:pt x="1617" y="9868"/>
                      </a:lnTo>
                      <a:lnTo>
                        <a:pt x="1618" y="9873"/>
                      </a:lnTo>
                      <a:lnTo>
                        <a:pt x="1622" y="9880"/>
                      </a:lnTo>
                      <a:lnTo>
                        <a:pt x="1630" y="9891"/>
                      </a:lnTo>
                      <a:lnTo>
                        <a:pt x="1635" y="9897"/>
                      </a:lnTo>
                      <a:lnTo>
                        <a:pt x="1640" y="9899"/>
                      </a:lnTo>
                      <a:lnTo>
                        <a:pt x="1643" y="9901"/>
                      </a:lnTo>
                      <a:lnTo>
                        <a:pt x="1647" y="9902"/>
                      </a:lnTo>
                      <a:lnTo>
                        <a:pt x="1649" y="9904"/>
                      </a:lnTo>
                      <a:lnTo>
                        <a:pt x="1652" y="9905"/>
                      </a:lnTo>
                      <a:lnTo>
                        <a:pt x="1654" y="9908"/>
                      </a:lnTo>
                      <a:lnTo>
                        <a:pt x="1655" y="9913"/>
                      </a:lnTo>
                      <a:lnTo>
                        <a:pt x="1656" y="9924"/>
                      </a:lnTo>
                      <a:lnTo>
                        <a:pt x="1657" y="9932"/>
                      </a:lnTo>
                      <a:lnTo>
                        <a:pt x="1657" y="9941"/>
                      </a:lnTo>
                      <a:lnTo>
                        <a:pt x="1657" y="9954"/>
                      </a:lnTo>
                      <a:lnTo>
                        <a:pt x="1656" y="9964"/>
                      </a:lnTo>
                      <a:lnTo>
                        <a:pt x="1655" y="9969"/>
                      </a:lnTo>
                      <a:lnTo>
                        <a:pt x="1655" y="9972"/>
                      </a:lnTo>
                      <a:lnTo>
                        <a:pt x="1657" y="9979"/>
                      </a:lnTo>
                      <a:lnTo>
                        <a:pt x="1660" y="9983"/>
                      </a:lnTo>
                      <a:lnTo>
                        <a:pt x="1662" y="9985"/>
                      </a:lnTo>
                      <a:lnTo>
                        <a:pt x="1665" y="9986"/>
                      </a:lnTo>
                      <a:lnTo>
                        <a:pt x="1667" y="9986"/>
                      </a:lnTo>
                      <a:lnTo>
                        <a:pt x="1669" y="9987"/>
                      </a:lnTo>
                      <a:lnTo>
                        <a:pt x="1672" y="9989"/>
                      </a:lnTo>
                      <a:lnTo>
                        <a:pt x="1673" y="9991"/>
                      </a:lnTo>
                      <a:lnTo>
                        <a:pt x="1674" y="9995"/>
                      </a:lnTo>
                      <a:lnTo>
                        <a:pt x="1674" y="10005"/>
                      </a:lnTo>
                      <a:lnTo>
                        <a:pt x="1673" y="10017"/>
                      </a:lnTo>
                      <a:lnTo>
                        <a:pt x="1669" y="10028"/>
                      </a:lnTo>
                      <a:lnTo>
                        <a:pt x="1668" y="10039"/>
                      </a:lnTo>
                      <a:lnTo>
                        <a:pt x="1669" y="10048"/>
                      </a:lnTo>
                      <a:lnTo>
                        <a:pt x="1672" y="10055"/>
                      </a:lnTo>
                      <a:lnTo>
                        <a:pt x="1673" y="10059"/>
                      </a:lnTo>
                      <a:lnTo>
                        <a:pt x="1674" y="10061"/>
                      </a:lnTo>
                      <a:lnTo>
                        <a:pt x="1693" y="10085"/>
                      </a:lnTo>
                      <a:lnTo>
                        <a:pt x="1712" y="10080"/>
                      </a:lnTo>
                      <a:lnTo>
                        <a:pt x="1724" y="10140"/>
                      </a:lnTo>
                      <a:lnTo>
                        <a:pt x="1705" y="10175"/>
                      </a:lnTo>
                      <a:lnTo>
                        <a:pt x="1712" y="10214"/>
                      </a:lnTo>
                      <a:lnTo>
                        <a:pt x="1732" y="10244"/>
                      </a:lnTo>
                      <a:lnTo>
                        <a:pt x="1735" y="10244"/>
                      </a:lnTo>
                      <a:lnTo>
                        <a:pt x="1744" y="10245"/>
                      </a:lnTo>
                      <a:lnTo>
                        <a:pt x="1747" y="10246"/>
                      </a:lnTo>
                      <a:lnTo>
                        <a:pt x="1752" y="10248"/>
                      </a:lnTo>
                      <a:lnTo>
                        <a:pt x="1757" y="10252"/>
                      </a:lnTo>
                      <a:lnTo>
                        <a:pt x="1759" y="10258"/>
                      </a:lnTo>
                      <a:lnTo>
                        <a:pt x="1770" y="10280"/>
                      </a:lnTo>
                      <a:lnTo>
                        <a:pt x="1775" y="10291"/>
                      </a:lnTo>
                      <a:lnTo>
                        <a:pt x="1780" y="10318"/>
                      </a:lnTo>
                      <a:lnTo>
                        <a:pt x="1794" y="10329"/>
                      </a:lnTo>
                      <a:lnTo>
                        <a:pt x="1797" y="10331"/>
                      </a:lnTo>
                      <a:lnTo>
                        <a:pt x="1803" y="10337"/>
                      </a:lnTo>
                      <a:lnTo>
                        <a:pt x="1806" y="10342"/>
                      </a:lnTo>
                      <a:lnTo>
                        <a:pt x="1810" y="10346"/>
                      </a:lnTo>
                      <a:lnTo>
                        <a:pt x="1812" y="10351"/>
                      </a:lnTo>
                      <a:lnTo>
                        <a:pt x="1813" y="10356"/>
                      </a:lnTo>
                      <a:lnTo>
                        <a:pt x="1819" y="10373"/>
                      </a:lnTo>
                      <a:lnTo>
                        <a:pt x="1822" y="10381"/>
                      </a:lnTo>
                      <a:lnTo>
                        <a:pt x="1844" y="10391"/>
                      </a:lnTo>
                      <a:lnTo>
                        <a:pt x="1845" y="10390"/>
                      </a:lnTo>
                      <a:lnTo>
                        <a:pt x="1850" y="10386"/>
                      </a:lnTo>
                      <a:lnTo>
                        <a:pt x="1853" y="10386"/>
                      </a:lnTo>
                      <a:lnTo>
                        <a:pt x="1857" y="10386"/>
                      </a:lnTo>
                      <a:lnTo>
                        <a:pt x="1863" y="10390"/>
                      </a:lnTo>
                      <a:lnTo>
                        <a:pt x="1869" y="10395"/>
                      </a:lnTo>
                      <a:lnTo>
                        <a:pt x="1879" y="10404"/>
                      </a:lnTo>
                      <a:lnTo>
                        <a:pt x="1886" y="10409"/>
                      </a:lnTo>
                      <a:lnTo>
                        <a:pt x="1890" y="10411"/>
                      </a:lnTo>
                      <a:lnTo>
                        <a:pt x="1892" y="10414"/>
                      </a:lnTo>
                      <a:lnTo>
                        <a:pt x="1895" y="10417"/>
                      </a:lnTo>
                      <a:lnTo>
                        <a:pt x="1896" y="10422"/>
                      </a:lnTo>
                      <a:lnTo>
                        <a:pt x="1897" y="10428"/>
                      </a:lnTo>
                      <a:lnTo>
                        <a:pt x="1897" y="10428"/>
                      </a:lnTo>
                      <a:lnTo>
                        <a:pt x="1899" y="10430"/>
                      </a:lnTo>
                      <a:lnTo>
                        <a:pt x="1904" y="10441"/>
                      </a:lnTo>
                      <a:lnTo>
                        <a:pt x="1909" y="10453"/>
                      </a:lnTo>
                      <a:lnTo>
                        <a:pt x="1914" y="10458"/>
                      </a:lnTo>
                      <a:lnTo>
                        <a:pt x="1917" y="10463"/>
                      </a:lnTo>
                      <a:lnTo>
                        <a:pt x="1923" y="10471"/>
                      </a:lnTo>
                      <a:lnTo>
                        <a:pt x="1925" y="10475"/>
                      </a:lnTo>
                      <a:lnTo>
                        <a:pt x="1925" y="10479"/>
                      </a:lnTo>
                      <a:lnTo>
                        <a:pt x="1924" y="10481"/>
                      </a:lnTo>
                      <a:lnTo>
                        <a:pt x="1924" y="10482"/>
                      </a:lnTo>
                      <a:lnTo>
                        <a:pt x="1924" y="10484"/>
                      </a:lnTo>
                      <a:lnTo>
                        <a:pt x="1927" y="10486"/>
                      </a:lnTo>
                      <a:lnTo>
                        <a:pt x="1931" y="10488"/>
                      </a:lnTo>
                      <a:lnTo>
                        <a:pt x="1940" y="10490"/>
                      </a:lnTo>
                      <a:lnTo>
                        <a:pt x="1949" y="10493"/>
                      </a:lnTo>
                      <a:lnTo>
                        <a:pt x="1956" y="10493"/>
                      </a:lnTo>
                      <a:lnTo>
                        <a:pt x="1962" y="10493"/>
                      </a:lnTo>
                      <a:lnTo>
                        <a:pt x="1968" y="10493"/>
                      </a:lnTo>
                      <a:lnTo>
                        <a:pt x="1970" y="10492"/>
                      </a:lnTo>
                      <a:lnTo>
                        <a:pt x="1973" y="10493"/>
                      </a:lnTo>
                      <a:lnTo>
                        <a:pt x="1975" y="10494"/>
                      </a:lnTo>
                      <a:lnTo>
                        <a:pt x="1975" y="10499"/>
                      </a:lnTo>
                      <a:lnTo>
                        <a:pt x="1975" y="10506"/>
                      </a:lnTo>
                      <a:lnTo>
                        <a:pt x="1975" y="10510"/>
                      </a:lnTo>
                      <a:lnTo>
                        <a:pt x="1976" y="10515"/>
                      </a:lnTo>
                      <a:lnTo>
                        <a:pt x="1977" y="10526"/>
                      </a:lnTo>
                      <a:lnTo>
                        <a:pt x="1979" y="10535"/>
                      </a:lnTo>
                      <a:lnTo>
                        <a:pt x="1977" y="10540"/>
                      </a:lnTo>
                      <a:lnTo>
                        <a:pt x="1979" y="10543"/>
                      </a:lnTo>
                      <a:lnTo>
                        <a:pt x="1986" y="10551"/>
                      </a:lnTo>
                      <a:lnTo>
                        <a:pt x="2001" y="10564"/>
                      </a:lnTo>
                      <a:lnTo>
                        <a:pt x="2004" y="10567"/>
                      </a:lnTo>
                      <a:lnTo>
                        <a:pt x="2007" y="10567"/>
                      </a:lnTo>
                      <a:lnTo>
                        <a:pt x="2013" y="10569"/>
                      </a:lnTo>
                      <a:lnTo>
                        <a:pt x="2015" y="10572"/>
                      </a:lnTo>
                      <a:lnTo>
                        <a:pt x="2019" y="10574"/>
                      </a:lnTo>
                      <a:lnTo>
                        <a:pt x="2022" y="10579"/>
                      </a:lnTo>
                      <a:lnTo>
                        <a:pt x="2025" y="10584"/>
                      </a:lnTo>
                      <a:lnTo>
                        <a:pt x="2027" y="10590"/>
                      </a:lnTo>
                      <a:lnTo>
                        <a:pt x="2027" y="10592"/>
                      </a:lnTo>
                      <a:lnTo>
                        <a:pt x="2027" y="10597"/>
                      </a:lnTo>
                      <a:lnTo>
                        <a:pt x="2029" y="10607"/>
                      </a:lnTo>
                      <a:lnTo>
                        <a:pt x="2032" y="10615"/>
                      </a:lnTo>
                      <a:lnTo>
                        <a:pt x="2034" y="10621"/>
                      </a:lnTo>
                      <a:lnTo>
                        <a:pt x="2038" y="10626"/>
                      </a:lnTo>
                      <a:lnTo>
                        <a:pt x="2040" y="10630"/>
                      </a:lnTo>
                      <a:lnTo>
                        <a:pt x="2045" y="10634"/>
                      </a:lnTo>
                      <a:lnTo>
                        <a:pt x="2046" y="10636"/>
                      </a:lnTo>
                      <a:lnTo>
                        <a:pt x="2100" y="10667"/>
                      </a:lnTo>
                      <a:lnTo>
                        <a:pt x="2105" y="10672"/>
                      </a:lnTo>
                      <a:lnTo>
                        <a:pt x="2114" y="10683"/>
                      </a:lnTo>
                      <a:lnTo>
                        <a:pt x="2119" y="10690"/>
                      </a:lnTo>
                      <a:lnTo>
                        <a:pt x="2124" y="10697"/>
                      </a:lnTo>
                      <a:lnTo>
                        <a:pt x="2127" y="10703"/>
                      </a:lnTo>
                      <a:lnTo>
                        <a:pt x="2128" y="10709"/>
                      </a:lnTo>
                      <a:lnTo>
                        <a:pt x="2130" y="10719"/>
                      </a:lnTo>
                      <a:lnTo>
                        <a:pt x="2133" y="10729"/>
                      </a:lnTo>
                      <a:lnTo>
                        <a:pt x="2137" y="10736"/>
                      </a:lnTo>
                      <a:lnTo>
                        <a:pt x="2139" y="10739"/>
                      </a:lnTo>
                      <a:lnTo>
                        <a:pt x="2169" y="10752"/>
                      </a:lnTo>
                      <a:lnTo>
                        <a:pt x="2172" y="10756"/>
                      </a:lnTo>
                      <a:lnTo>
                        <a:pt x="2183" y="10775"/>
                      </a:lnTo>
                      <a:lnTo>
                        <a:pt x="2191" y="10789"/>
                      </a:lnTo>
                      <a:lnTo>
                        <a:pt x="2200" y="10801"/>
                      </a:lnTo>
                      <a:lnTo>
                        <a:pt x="2208" y="10808"/>
                      </a:lnTo>
                      <a:lnTo>
                        <a:pt x="2210" y="10810"/>
                      </a:lnTo>
                      <a:lnTo>
                        <a:pt x="2229" y="10827"/>
                      </a:lnTo>
                      <a:lnTo>
                        <a:pt x="2230" y="10826"/>
                      </a:lnTo>
                      <a:lnTo>
                        <a:pt x="2232" y="10824"/>
                      </a:lnTo>
                      <a:lnTo>
                        <a:pt x="2234" y="10826"/>
                      </a:lnTo>
                      <a:lnTo>
                        <a:pt x="2235" y="10828"/>
                      </a:lnTo>
                      <a:lnTo>
                        <a:pt x="2236" y="10833"/>
                      </a:lnTo>
                      <a:lnTo>
                        <a:pt x="2237" y="10840"/>
                      </a:lnTo>
                      <a:lnTo>
                        <a:pt x="2238" y="10855"/>
                      </a:lnTo>
                      <a:lnTo>
                        <a:pt x="2237" y="10863"/>
                      </a:lnTo>
                      <a:lnTo>
                        <a:pt x="2237" y="10870"/>
                      </a:lnTo>
                      <a:lnTo>
                        <a:pt x="2237" y="10879"/>
                      </a:lnTo>
                      <a:lnTo>
                        <a:pt x="2242" y="10889"/>
                      </a:lnTo>
                      <a:lnTo>
                        <a:pt x="2248" y="10900"/>
                      </a:lnTo>
                      <a:lnTo>
                        <a:pt x="2254" y="10908"/>
                      </a:lnTo>
                      <a:lnTo>
                        <a:pt x="2257" y="10912"/>
                      </a:lnTo>
                      <a:lnTo>
                        <a:pt x="2258" y="10911"/>
                      </a:lnTo>
                      <a:lnTo>
                        <a:pt x="2262" y="10911"/>
                      </a:lnTo>
                      <a:lnTo>
                        <a:pt x="2264" y="10912"/>
                      </a:lnTo>
                      <a:lnTo>
                        <a:pt x="2265" y="10915"/>
                      </a:lnTo>
                      <a:lnTo>
                        <a:pt x="2267" y="10921"/>
                      </a:lnTo>
                      <a:lnTo>
                        <a:pt x="2268" y="10931"/>
                      </a:lnTo>
                      <a:lnTo>
                        <a:pt x="2267" y="10935"/>
                      </a:lnTo>
                      <a:lnTo>
                        <a:pt x="2265" y="10939"/>
                      </a:lnTo>
                      <a:lnTo>
                        <a:pt x="2264" y="10943"/>
                      </a:lnTo>
                      <a:lnTo>
                        <a:pt x="2262" y="10945"/>
                      </a:lnTo>
                      <a:lnTo>
                        <a:pt x="2256" y="10950"/>
                      </a:lnTo>
                      <a:lnTo>
                        <a:pt x="2251" y="10953"/>
                      </a:lnTo>
                      <a:lnTo>
                        <a:pt x="2249" y="10955"/>
                      </a:lnTo>
                      <a:lnTo>
                        <a:pt x="2248" y="10957"/>
                      </a:lnTo>
                      <a:lnTo>
                        <a:pt x="2248" y="10959"/>
                      </a:lnTo>
                      <a:lnTo>
                        <a:pt x="2248" y="10961"/>
                      </a:lnTo>
                      <a:lnTo>
                        <a:pt x="2254" y="10966"/>
                      </a:lnTo>
                      <a:lnTo>
                        <a:pt x="2264" y="10974"/>
                      </a:lnTo>
                      <a:lnTo>
                        <a:pt x="2277" y="10983"/>
                      </a:lnTo>
                      <a:lnTo>
                        <a:pt x="2287" y="10991"/>
                      </a:lnTo>
                      <a:lnTo>
                        <a:pt x="2291" y="10997"/>
                      </a:lnTo>
                      <a:lnTo>
                        <a:pt x="2294" y="11003"/>
                      </a:lnTo>
                      <a:lnTo>
                        <a:pt x="2294" y="11010"/>
                      </a:lnTo>
                      <a:lnTo>
                        <a:pt x="2293" y="11012"/>
                      </a:lnTo>
                      <a:lnTo>
                        <a:pt x="2320" y="11048"/>
                      </a:lnTo>
                      <a:lnTo>
                        <a:pt x="2320" y="11087"/>
                      </a:lnTo>
                      <a:lnTo>
                        <a:pt x="2339" y="11103"/>
                      </a:lnTo>
                      <a:lnTo>
                        <a:pt x="2353" y="11133"/>
                      </a:lnTo>
                      <a:lnTo>
                        <a:pt x="2376" y="11155"/>
                      </a:lnTo>
                      <a:lnTo>
                        <a:pt x="2382" y="11180"/>
                      </a:lnTo>
                      <a:lnTo>
                        <a:pt x="2380" y="11182"/>
                      </a:lnTo>
                      <a:lnTo>
                        <a:pt x="2376" y="11188"/>
                      </a:lnTo>
                      <a:lnTo>
                        <a:pt x="2375" y="11192"/>
                      </a:lnTo>
                      <a:lnTo>
                        <a:pt x="2375" y="11196"/>
                      </a:lnTo>
                      <a:lnTo>
                        <a:pt x="2376" y="11201"/>
                      </a:lnTo>
                      <a:lnTo>
                        <a:pt x="2380" y="11207"/>
                      </a:lnTo>
                      <a:lnTo>
                        <a:pt x="2392" y="11226"/>
                      </a:lnTo>
                      <a:lnTo>
                        <a:pt x="2396" y="11234"/>
                      </a:lnTo>
                      <a:lnTo>
                        <a:pt x="2398" y="11241"/>
                      </a:lnTo>
                      <a:lnTo>
                        <a:pt x="2396" y="11259"/>
                      </a:lnTo>
                      <a:lnTo>
                        <a:pt x="2391" y="11277"/>
                      </a:lnTo>
                      <a:lnTo>
                        <a:pt x="2388" y="11284"/>
                      </a:lnTo>
                      <a:lnTo>
                        <a:pt x="2385" y="11283"/>
                      </a:lnTo>
                      <a:lnTo>
                        <a:pt x="2379" y="11281"/>
                      </a:lnTo>
                      <a:lnTo>
                        <a:pt x="2375" y="11283"/>
                      </a:lnTo>
                      <a:lnTo>
                        <a:pt x="2372" y="11285"/>
                      </a:lnTo>
                      <a:lnTo>
                        <a:pt x="2369" y="11288"/>
                      </a:lnTo>
                      <a:lnTo>
                        <a:pt x="2369" y="11294"/>
                      </a:lnTo>
                      <a:lnTo>
                        <a:pt x="2373" y="11313"/>
                      </a:lnTo>
                      <a:lnTo>
                        <a:pt x="2376" y="11327"/>
                      </a:lnTo>
                      <a:lnTo>
                        <a:pt x="2379" y="11343"/>
                      </a:lnTo>
                      <a:lnTo>
                        <a:pt x="2380" y="11349"/>
                      </a:lnTo>
                      <a:lnTo>
                        <a:pt x="2372" y="11363"/>
                      </a:lnTo>
                      <a:lnTo>
                        <a:pt x="2370" y="11363"/>
                      </a:lnTo>
                      <a:lnTo>
                        <a:pt x="2368" y="11365"/>
                      </a:lnTo>
                      <a:lnTo>
                        <a:pt x="2368" y="11366"/>
                      </a:lnTo>
                      <a:lnTo>
                        <a:pt x="2370" y="11370"/>
                      </a:lnTo>
                      <a:lnTo>
                        <a:pt x="2374" y="11373"/>
                      </a:lnTo>
                      <a:lnTo>
                        <a:pt x="2380" y="11379"/>
                      </a:lnTo>
                      <a:lnTo>
                        <a:pt x="2386" y="11384"/>
                      </a:lnTo>
                      <a:lnTo>
                        <a:pt x="2392" y="11386"/>
                      </a:lnTo>
                      <a:lnTo>
                        <a:pt x="2396" y="11388"/>
                      </a:lnTo>
                      <a:lnTo>
                        <a:pt x="2400" y="11389"/>
                      </a:lnTo>
                      <a:lnTo>
                        <a:pt x="2403" y="11390"/>
                      </a:lnTo>
                      <a:lnTo>
                        <a:pt x="2406" y="11391"/>
                      </a:lnTo>
                      <a:lnTo>
                        <a:pt x="2407" y="11395"/>
                      </a:lnTo>
                      <a:lnTo>
                        <a:pt x="2407" y="11401"/>
                      </a:lnTo>
                      <a:lnTo>
                        <a:pt x="2407" y="11412"/>
                      </a:lnTo>
                      <a:lnTo>
                        <a:pt x="2406" y="11422"/>
                      </a:lnTo>
                      <a:lnTo>
                        <a:pt x="2407" y="11430"/>
                      </a:lnTo>
                      <a:lnTo>
                        <a:pt x="2409" y="11442"/>
                      </a:lnTo>
                      <a:lnTo>
                        <a:pt x="2419" y="11464"/>
                      </a:lnTo>
                      <a:lnTo>
                        <a:pt x="2424" y="11473"/>
                      </a:lnTo>
                      <a:lnTo>
                        <a:pt x="2424" y="11471"/>
                      </a:lnTo>
                      <a:lnTo>
                        <a:pt x="2425" y="11471"/>
                      </a:lnTo>
                      <a:lnTo>
                        <a:pt x="2429" y="11474"/>
                      </a:lnTo>
                      <a:lnTo>
                        <a:pt x="2437" y="11483"/>
                      </a:lnTo>
                      <a:lnTo>
                        <a:pt x="2446" y="11493"/>
                      </a:lnTo>
                      <a:lnTo>
                        <a:pt x="2452" y="11497"/>
                      </a:lnTo>
                      <a:lnTo>
                        <a:pt x="2454" y="11500"/>
                      </a:lnTo>
                      <a:lnTo>
                        <a:pt x="2457" y="11502"/>
                      </a:lnTo>
                      <a:lnTo>
                        <a:pt x="2458" y="11506"/>
                      </a:lnTo>
                      <a:lnTo>
                        <a:pt x="2459" y="11510"/>
                      </a:lnTo>
                      <a:lnTo>
                        <a:pt x="2460" y="11517"/>
                      </a:lnTo>
                      <a:lnTo>
                        <a:pt x="2463" y="11522"/>
                      </a:lnTo>
                      <a:lnTo>
                        <a:pt x="2464" y="11527"/>
                      </a:lnTo>
                      <a:lnTo>
                        <a:pt x="2467" y="11538"/>
                      </a:lnTo>
                      <a:lnTo>
                        <a:pt x="2468" y="11547"/>
                      </a:lnTo>
                      <a:lnTo>
                        <a:pt x="2467" y="11551"/>
                      </a:lnTo>
                      <a:lnTo>
                        <a:pt x="2470" y="11553"/>
                      </a:lnTo>
                      <a:lnTo>
                        <a:pt x="2478" y="11560"/>
                      </a:lnTo>
                      <a:lnTo>
                        <a:pt x="2494" y="11573"/>
                      </a:lnTo>
                      <a:lnTo>
                        <a:pt x="2497" y="11576"/>
                      </a:lnTo>
                      <a:lnTo>
                        <a:pt x="2497" y="11584"/>
                      </a:lnTo>
                      <a:lnTo>
                        <a:pt x="2497" y="11608"/>
                      </a:lnTo>
                      <a:lnTo>
                        <a:pt x="2499" y="11624"/>
                      </a:lnTo>
                      <a:lnTo>
                        <a:pt x="2503" y="11633"/>
                      </a:lnTo>
                      <a:lnTo>
                        <a:pt x="2505" y="11638"/>
                      </a:lnTo>
                      <a:lnTo>
                        <a:pt x="2505" y="11639"/>
                      </a:lnTo>
                      <a:lnTo>
                        <a:pt x="2505" y="11666"/>
                      </a:lnTo>
                      <a:lnTo>
                        <a:pt x="2505" y="11759"/>
                      </a:lnTo>
                      <a:lnTo>
                        <a:pt x="2494" y="11797"/>
                      </a:lnTo>
                      <a:lnTo>
                        <a:pt x="2457" y="11841"/>
                      </a:lnTo>
                      <a:lnTo>
                        <a:pt x="2424" y="11876"/>
                      </a:lnTo>
                      <a:lnTo>
                        <a:pt x="2409" y="11899"/>
                      </a:lnTo>
                      <a:lnTo>
                        <a:pt x="2376" y="11899"/>
                      </a:lnTo>
                      <a:lnTo>
                        <a:pt x="2372" y="11888"/>
                      </a:lnTo>
                      <a:lnTo>
                        <a:pt x="2369" y="11878"/>
                      </a:lnTo>
                      <a:lnTo>
                        <a:pt x="2369" y="11869"/>
                      </a:lnTo>
                      <a:lnTo>
                        <a:pt x="2369" y="11866"/>
                      </a:lnTo>
                      <a:lnTo>
                        <a:pt x="2333" y="11857"/>
                      </a:lnTo>
                      <a:lnTo>
                        <a:pt x="2316" y="11880"/>
                      </a:lnTo>
                      <a:lnTo>
                        <a:pt x="2313" y="11880"/>
                      </a:lnTo>
                      <a:lnTo>
                        <a:pt x="2302" y="11883"/>
                      </a:lnTo>
                      <a:lnTo>
                        <a:pt x="2296" y="11886"/>
                      </a:lnTo>
                      <a:lnTo>
                        <a:pt x="2290" y="11891"/>
                      </a:lnTo>
                      <a:lnTo>
                        <a:pt x="2285" y="11895"/>
                      </a:lnTo>
                      <a:lnTo>
                        <a:pt x="2281" y="11901"/>
                      </a:lnTo>
                      <a:lnTo>
                        <a:pt x="2278" y="11908"/>
                      </a:lnTo>
                      <a:lnTo>
                        <a:pt x="2277" y="11914"/>
                      </a:lnTo>
                      <a:lnTo>
                        <a:pt x="2277" y="11920"/>
                      </a:lnTo>
                      <a:lnTo>
                        <a:pt x="2277" y="11926"/>
                      </a:lnTo>
                      <a:lnTo>
                        <a:pt x="2278" y="11937"/>
                      </a:lnTo>
                      <a:lnTo>
                        <a:pt x="2281" y="11948"/>
                      </a:lnTo>
                      <a:lnTo>
                        <a:pt x="2283" y="11958"/>
                      </a:lnTo>
                      <a:lnTo>
                        <a:pt x="2285" y="11964"/>
                      </a:lnTo>
                      <a:lnTo>
                        <a:pt x="2288" y="11971"/>
                      </a:lnTo>
                      <a:lnTo>
                        <a:pt x="2289" y="11984"/>
                      </a:lnTo>
                      <a:lnTo>
                        <a:pt x="2293" y="11998"/>
                      </a:lnTo>
                      <a:lnTo>
                        <a:pt x="2296" y="12009"/>
                      </a:lnTo>
                      <a:lnTo>
                        <a:pt x="2298" y="12014"/>
                      </a:lnTo>
                      <a:lnTo>
                        <a:pt x="2301" y="12017"/>
                      </a:lnTo>
                      <a:lnTo>
                        <a:pt x="2314" y="12027"/>
                      </a:lnTo>
                      <a:lnTo>
                        <a:pt x="2316" y="12027"/>
                      </a:lnTo>
                      <a:lnTo>
                        <a:pt x="2320" y="12030"/>
                      </a:lnTo>
                      <a:lnTo>
                        <a:pt x="2321" y="12032"/>
                      </a:lnTo>
                      <a:lnTo>
                        <a:pt x="2322" y="12037"/>
                      </a:lnTo>
                      <a:lnTo>
                        <a:pt x="2322" y="12042"/>
                      </a:lnTo>
                      <a:lnTo>
                        <a:pt x="2322" y="12049"/>
                      </a:lnTo>
                      <a:lnTo>
                        <a:pt x="2320" y="12065"/>
                      </a:lnTo>
                      <a:lnTo>
                        <a:pt x="2319" y="12079"/>
                      </a:lnTo>
                      <a:lnTo>
                        <a:pt x="2317" y="12089"/>
                      </a:lnTo>
                      <a:lnTo>
                        <a:pt x="2316" y="12092"/>
                      </a:lnTo>
                      <a:lnTo>
                        <a:pt x="2328" y="12112"/>
                      </a:lnTo>
                      <a:lnTo>
                        <a:pt x="2329" y="12112"/>
                      </a:lnTo>
                      <a:lnTo>
                        <a:pt x="2333" y="12114"/>
                      </a:lnTo>
                      <a:lnTo>
                        <a:pt x="2336" y="12116"/>
                      </a:lnTo>
                      <a:lnTo>
                        <a:pt x="2340" y="12120"/>
                      </a:lnTo>
                      <a:lnTo>
                        <a:pt x="2343" y="12124"/>
                      </a:lnTo>
                      <a:lnTo>
                        <a:pt x="2347" y="12131"/>
                      </a:lnTo>
                      <a:lnTo>
                        <a:pt x="2350" y="12138"/>
                      </a:lnTo>
                      <a:lnTo>
                        <a:pt x="2355" y="12143"/>
                      </a:lnTo>
                      <a:lnTo>
                        <a:pt x="2359" y="12147"/>
                      </a:lnTo>
                      <a:lnTo>
                        <a:pt x="2362" y="12149"/>
                      </a:lnTo>
                      <a:lnTo>
                        <a:pt x="2366" y="12151"/>
                      </a:lnTo>
                      <a:lnTo>
                        <a:pt x="2369" y="12154"/>
                      </a:lnTo>
                      <a:lnTo>
                        <a:pt x="2372" y="12157"/>
                      </a:lnTo>
                      <a:lnTo>
                        <a:pt x="2374" y="12161"/>
                      </a:lnTo>
                      <a:lnTo>
                        <a:pt x="2376" y="12169"/>
                      </a:lnTo>
                      <a:lnTo>
                        <a:pt x="2375" y="12175"/>
                      </a:lnTo>
                      <a:lnTo>
                        <a:pt x="2375" y="12184"/>
                      </a:lnTo>
                      <a:lnTo>
                        <a:pt x="2376" y="12200"/>
                      </a:lnTo>
                      <a:lnTo>
                        <a:pt x="2379" y="12208"/>
                      </a:lnTo>
                      <a:lnTo>
                        <a:pt x="2381" y="12215"/>
                      </a:lnTo>
                      <a:lnTo>
                        <a:pt x="2383" y="12220"/>
                      </a:lnTo>
                      <a:lnTo>
                        <a:pt x="2387" y="12223"/>
                      </a:lnTo>
                      <a:lnTo>
                        <a:pt x="2394" y="12229"/>
                      </a:lnTo>
                      <a:lnTo>
                        <a:pt x="2405" y="12235"/>
                      </a:lnTo>
                      <a:lnTo>
                        <a:pt x="2418" y="12243"/>
                      </a:lnTo>
                      <a:lnTo>
                        <a:pt x="2429" y="12251"/>
                      </a:lnTo>
                      <a:lnTo>
                        <a:pt x="2439" y="12255"/>
                      </a:lnTo>
                      <a:lnTo>
                        <a:pt x="2442" y="12256"/>
                      </a:lnTo>
                      <a:lnTo>
                        <a:pt x="2444" y="12259"/>
                      </a:lnTo>
                      <a:lnTo>
                        <a:pt x="2457" y="12277"/>
                      </a:lnTo>
                      <a:lnTo>
                        <a:pt x="2466" y="12287"/>
                      </a:lnTo>
                      <a:lnTo>
                        <a:pt x="2474" y="12294"/>
                      </a:lnTo>
                      <a:lnTo>
                        <a:pt x="2478" y="12297"/>
                      </a:lnTo>
                      <a:lnTo>
                        <a:pt x="2483" y="12298"/>
                      </a:lnTo>
                      <a:lnTo>
                        <a:pt x="2488" y="12298"/>
                      </a:lnTo>
                      <a:lnTo>
                        <a:pt x="2494" y="12298"/>
                      </a:lnTo>
                      <a:lnTo>
                        <a:pt x="2511" y="12300"/>
                      </a:lnTo>
                      <a:lnTo>
                        <a:pt x="2531" y="12303"/>
                      </a:lnTo>
                      <a:lnTo>
                        <a:pt x="2540" y="12304"/>
                      </a:lnTo>
                      <a:lnTo>
                        <a:pt x="2550" y="12305"/>
                      </a:lnTo>
                      <a:lnTo>
                        <a:pt x="2558" y="12305"/>
                      </a:lnTo>
                      <a:lnTo>
                        <a:pt x="2565" y="12304"/>
                      </a:lnTo>
                      <a:lnTo>
                        <a:pt x="2578" y="12301"/>
                      </a:lnTo>
                      <a:lnTo>
                        <a:pt x="2589" y="12300"/>
                      </a:lnTo>
                      <a:lnTo>
                        <a:pt x="2595" y="12299"/>
                      </a:lnTo>
                      <a:lnTo>
                        <a:pt x="2599" y="12297"/>
                      </a:lnTo>
                      <a:lnTo>
                        <a:pt x="2603" y="12293"/>
                      </a:lnTo>
                      <a:lnTo>
                        <a:pt x="2607" y="12287"/>
                      </a:lnTo>
                      <a:lnTo>
                        <a:pt x="2615" y="12266"/>
                      </a:lnTo>
                      <a:lnTo>
                        <a:pt x="2617" y="12260"/>
                      </a:lnTo>
                      <a:lnTo>
                        <a:pt x="2621" y="12258"/>
                      </a:lnTo>
                      <a:lnTo>
                        <a:pt x="2629" y="12254"/>
                      </a:lnTo>
                      <a:lnTo>
                        <a:pt x="2635" y="12254"/>
                      </a:lnTo>
                      <a:lnTo>
                        <a:pt x="2642" y="12254"/>
                      </a:lnTo>
                      <a:lnTo>
                        <a:pt x="2649" y="12255"/>
                      </a:lnTo>
                      <a:lnTo>
                        <a:pt x="2656" y="12260"/>
                      </a:lnTo>
                      <a:lnTo>
                        <a:pt x="2664" y="12264"/>
                      </a:lnTo>
                      <a:lnTo>
                        <a:pt x="2674" y="12267"/>
                      </a:lnTo>
                      <a:lnTo>
                        <a:pt x="2684" y="12269"/>
                      </a:lnTo>
                      <a:lnTo>
                        <a:pt x="2696" y="12271"/>
                      </a:lnTo>
                      <a:lnTo>
                        <a:pt x="2714" y="12271"/>
                      </a:lnTo>
                      <a:lnTo>
                        <a:pt x="2721" y="12271"/>
                      </a:lnTo>
                      <a:lnTo>
                        <a:pt x="2727" y="12274"/>
                      </a:lnTo>
                      <a:lnTo>
                        <a:pt x="2740" y="12281"/>
                      </a:lnTo>
                      <a:lnTo>
                        <a:pt x="2758" y="12291"/>
                      </a:lnTo>
                      <a:lnTo>
                        <a:pt x="2777" y="12298"/>
                      </a:lnTo>
                      <a:lnTo>
                        <a:pt x="2793" y="12303"/>
                      </a:lnTo>
                      <a:lnTo>
                        <a:pt x="2805" y="12306"/>
                      </a:lnTo>
                      <a:lnTo>
                        <a:pt x="2811" y="12308"/>
                      </a:lnTo>
                      <a:lnTo>
                        <a:pt x="2814" y="12311"/>
                      </a:lnTo>
                      <a:lnTo>
                        <a:pt x="2818" y="12314"/>
                      </a:lnTo>
                      <a:lnTo>
                        <a:pt x="2820" y="12320"/>
                      </a:lnTo>
                      <a:lnTo>
                        <a:pt x="2821" y="12329"/>
                      </a:lnTo>
                      <a:lnTo>
                        <a:pt x="2821" y="12333"/>
                      </a:lnTo>
                      <a:lnTo>
                        <a:pt x="2824" y="12337"/>
                      </a:lnTo>
                      <a:lnTo>
                        <a:pt x="2833" y="12345"/>
                      </a:lnTo>
                      <a:lnTo>
                        <a:pt x="2847" y="12353"/>
                      </a:lnTo>
                      <a:lnTo>
                        <a:pt x="2860" y="12359"/>
                      </a:lnTo>
                      <a:lnTo>
                        <a:pt x="2869" y="12363"/>
                      </a:lnTo>
                      <a:lnTo>
                        <a:pt x="2872" y="12364"/>
                      </a:lnTo>
                      <a:lnTo>
                        <a:pt x="2877" y="12399"/>
                      </a:lnTo>
                      <a:lnTo>
                        <a:pt x="2875" y="12399"/>
                      </a:lnTo>
                      <a:lnTo>
                        <a:pt x="2869" y="12399"/>
                      </a:lnTo>
                      <a:lnTo>
                        <a:pt x="2867" y="12402"/>
                      </a:lnTo>
                      <a:lnTo>
                        <a:pt x="2869" y="12404"/>
                      </a:lnTo>
                      <a:lnTo>
                        <a:pt x="2871" y="12408"/>
                      </a:lnTo>
                      <a:lnTo>
                        <a:pt x="2877" y="12412"/>
                      </a:lnTo>
                      <a:lnTo>
                        <a:pt x="2892" y="12423"/>
                      </a:lnTo>
                      <a:lnTo>
                        <a:pt x="2903" y="12428"/>
                      </a:lnTo>
                      <a:lnTo>
                        <a:pt x="2910" y="12429"/>
                      </a:lnTo>
                      <a:lnTo>
                        <a:pt x="2913" y="12429"/>
                      </a:lnTo>
                      <a:lnTo>
                        <a:pt x="2935" y="12432"/>
                      </a:lnTo>
                      <a:lnTo>
                        <a:pt x="2965" y="12441"/>
                      </a:lnTo>
                      <a:lnTo>
                        <a:pt x="3026" y="12441"/>
                      </a:lnTo>
                      <a:lnTo>
                        <a:pt x="3080" y="12487"/>
                      </a:lnTo>
                      <a:lnTo>
                        <a:pt x="3138" y="12470"/>
                      </a:lnTo>
                      <a:lnTo>
                        <a:pt x="3181" y="12476"/>
                      </a:lnTo>
                      <a:lnTo>
                        <a:pt x="3211" y="12478"/>
                      </a:lnTo>
                      <a:lnTo>
                        <a:pt x="3213" y="12477"/>
                      </a:lnTo>
                      <a:lnTo>
                        <a:pt x="3222" y="12475"/>
                      </a:lnTo>
                      <a:lnTo>
                        <a:pt x="3232" y="12471"/>
                      </a:lnTo>
                      <a:lnTo>
                        <a:pt x="3244" y="12470"/>
                      </a:lnTo>
                      <a:lnTo>
                        <a:pt x="3250" y="12469"/>
                      </a:lnTo>
                      <a:lnTo>
                        <a:pt x="3256" y="12467"/>
                      </a:lnTo>
                      <a:lnTo>
                        <a:pt x="3263" y="12463"/>
                      </a:lnTo>
                      <a:lnTo>
                        <a:pt x="3268" y="12458"/>
                      </a:lnTo>
                      <a:lnTo>
                        <a:pt x="3276" y="12450"/>
                      </a:lnTo>
                      <a:lnTo>
                        <a:pt x="3279" y="12445"/>
                      </a:lnTo>
                      <a:lnTo>
                        <a:pt x="3277" y="12444"/>
                      </a:lnTo>
                      <a:lnTo>
                        <a:pt x="3275" y="12442"/>
                      </a:lnTo>
                      <a:lnTo>
                        <a:pt x="3276" y="12442"/>
                      </a:lnTo>
                      <a:lnTo>
                        <a:pt x="3279" y="12441"/>
                      </a:lnTo>
                      <a:lnTo>
                        <a:pt x="3287" y="12442"/>
                      </a:lnTo>
                      <a:lnTo>
                        <a:pt x="3298" y="12443"/>
                      </a:lnTo>
                      <a:lnTo>
                        <a:pt x="3322" y="12445"/>
                      </a:lnTo>
                      <a:lnTo>
                        <a:pt x="3336" y="12445"/>
                      </a:lnTo>
                      <a:lnTo>
                        <a:pt x="3343" y="12444"/>
                      </a:lnTo>
                      <a:lnTo>
                        <a:pt x="3346" y="12443"/>
                      </a:lnTo>
                      <a:lnTo>
                        <a:pt x="3350" y="12438"/>
                      </a:lnTo>
                      <a:lnTo>
                        <a:pt x="3362" y="12425"/>
                      </a:lnTo>
                      <a:lnTo>
                        <a:pt x="3370" y="12419"/>
                      </a:lnTo>
                      <a:lnTo>
                        <a:pt x="3379" y="12414"/>
                      </a:lnTo>
                      <a:lnTo>
                        <a:pt x="3387" y="12408"/>
                      </a:lnTo>
                      <a:lnTo>
                        <a:pt x="3394" y="12405"/>
                      </a:lnTo>
                      <a:lnTo>
                        <a:pt x="3401" y="12402"/>
                      </a:lnTo>
                      <a:lnTo>
                        <a:pt x="3408" y="12398"/>
                      </a:lnTo>
                      <a:lnTo>
                        <a:pt x="3413" y="12393"/>
                      </a:lnTo>
                      <a:lnTo>
                        <a:pt x="3418" y="12389"/>
                      </a:lnTo>
                      <a:lnTo>
                        <a:pt x="3425" y="12380"/>
                      </a:lnTo>
                      <a:lnTo>
                        <a:pt x="3427" y="12377"/>
                      </a:lnTo>
                      <a:lnTo>
                        <a:pt x="3426" y="12376"/>
                      </a:lnTo>
                      <a:lnTo>
                        <a:pt x="3426" y="12373"/>
                      </a:lnTo>
                      <a:lnTo>
                        <a:pt x="3427" y="12371"/>
                      </a:lnTo>
                      <a:lnTo>
                        <a:pt x="3431" y="12370"/>
                      </a:lnTo>
                      <a:lnTo>
                        <a:pt x="3436" y="12367"/>
                      </a:lnTo>
                      <a:lnTo>
                        <a:pt x="3446" y="12366"/>
                      </a:lnTo>
                      <a:lnTo>
                        <a:pt x="3455" y="12365"/>
                      </a:lnTo>
                      <a:lnTo>
                        <a:pt x="3460" y="12363"/>
                      </a:lnTo>
                      <a:lnTo>
                        <a:pt x="3462" y="12362"/>
                      </a:lnTo>
                      <a:lnTo>
                        <a:pt x="3464" y="12359"/>
                      </a:lnTo>
                      <a:lnTo>
                        <a:pt x="3465" y="12357"/>
                      </a:lnTo>
                      <a:lnTo>
                        <a:pt x="3468" y="12356"/>
                      </a:lnTo>
                      <a:lnTo>
                        <a:pt x="3473" y="12354"/>
                      </a:lnTo>
                      <a:lnTo>
                        <a:pt x="3481" y="12356"/>
                      </a:lnTo>
                      <a:lnTo>
                        <a:pt x="3497" y="12357"/>
                      </a:lnTo>
                      <a:lnTo>
                        <a:pt x="3504" y="12356"/>
                      </a:lnTo>
                      <a:lnTo>
                        <a:pt x="3512" y="12356"/>
                      </a:lnTo>
                      <a:lnTo>
                        <a:pt x="3529" y="12358"/>
                      </a:lnTo>
                      <a:lnTo>
                        <a:pt x="3549" y="12362"/>
                      </a:lnTo>
                      <a:lnTo>
                        <a:pt x="3560" y="12363"/>
                      </a:lnTo>
                      <a:lnTo>
                        <a:pt x="3571" y="12364"/>
                      </a:lnTo>
                      <a:lnTo>
                        <a:pt x="3583" y="12364"/>
                      </a:lnTo>
                      <a:lnTo>
                        <a:pt x="3589" y="12363"/>
                      </a:lnTo>
                      <a:lnTo>
                        <a:pt x="3591" y="12360"/>
                      </a:lnTo>
                      <a:lnTo>
                        <a:pt x="3591" y="12358"/>
                      </a:lnTo>
                      <a:lnTo>
                        <a:pt x="3591" y="12354"/>
                      </a:lnTo>
                      <a:lnTo>
                        <a:pt x="3593" y="12352"/>
                      </a:lnTo>
                      <a:lnTo>
                        <a:pt x="3597" y="12350"/>
                      </a:lnTo>
                      <a:lnTo>
                        <a:pt x="3605" y="12349"/>
                      </a:lnTo>
                      <a:lnTo>
                        <a:pt x="3618" y="12350"/>
                      </a:lnTo>
                      <a:lnTo>
                        <a:pt x="3647" y="12352"/>
                      </a:lnTo>
                      <a:lnTo>
                        <a:pt x="3665" y="12352"/>
                      </a:lnTo>
                      <a:lnTo>
                        <a:pt x="3676" y="12351"/>
                      </a:lnTo>
                      <a:lnTo>
                        <a:pt x="3678" y="12350"/>
                      </a:lnTo>
                      <a:lnTo>
                        <a:pt x="3677" y="12350"/>
                      </a:lnTo>
                      <a:lnTo>
                        <a:pt x="3676" y="12347"/>
                      </a:lnTo>
                      <a:lnTo>
                        <a:pt x="3676" y="12345"/>
                      </a:lnTo>
                      <a:lnTo>
                        <a:pt x="3676" y="12341"/>
                      </a:lnTo>
                      <a:lnTo>
                        <a:pt x="3678" y="12338"/>
                      </a:lnTo>
                      <a:lnTo>
                        <a:pt x="3682" y="12333"/>
                      </a:lnTo>
                      <a:lnTo>
                        <a:pt x="3687" y="12326"/>
                      </a:lnTo>
                      <a:lnTo>
                        <a:pt x="3688" y="12321"/>
                      </a:lnTo>
                      <a:lnTo>
                        <a:pt x="3693" y="12319"/>
                      </a:lnTo>
                      <a:lnTo>
                        <a:pt x="3703" y="12314"/>
                      </a:lnTo>
                      <a:lnTo>
                        <a:pt x="3720" y="12307"/>
                      </a:lnTo>
                      <a:lnTo>
                        <a:pt x="3734" y="12299"/>
                      </a:lnTo>
                      <a:lnTo>
                        <a:pt x="3743" y="12293"/>
                      </a:lnTo>
                      <a:lnTo>
                        <a:pt x="3747" y="12290"/>
                      </a:lnTo>
                      <a:lnTo>
                        <a:pt x="3748" y="12288"/>
                      </a:lnTo>
                      <a:lnTo>
                        <a:pt x="3766" y="12271"/>
                      </a:lnTo>
                      <a:lnTo>
                        <a:pt x="3778" y="12258"/>
                      </a:lnTo>
                      <a:lnTo>
                        <a:pt x="3784" y="12251"/>
                      </a:lnTo>
                      <a:lnTo>
                        <a:pt x="3786" y="12247"/>
                      </a:lnTo>
                      <a:lnTo>
                        <a:pt x="3789" y="12245"/>
                      </a:lnTo>
                      <a:lnTo>
                        <a:pt x="3794" y="12241"/>
                      </a:lnTo>
                      <a:lnTo>
                        <a:pt x="3802" y="12238"/>
                      </a:lnTo>
                      <a:lnTo>
                        <a:pt x="3817" y="12233"/>
                      </a:lnTo>
                      <a:lnTo>
                        <a:pt x="3826" y="12233"/>
                      </a:lnTo>
                      <a:lnTo>
                        <a:pt x="3830" y="12232"/>
                      </a:lnTo>
                      <a:lnTo>
                        <a:pt x="3834" y="12229"/>
                      </a:lnTo>
                      <a:lnTo>
                        <a:pt x="3839" y="12226"/>
                      </a:lnTo>
                      <a:lnTo>
                        <a:pt x="3846" y="12219"/>
                      </a:lnTo>
                      <a:lnTo>
                        <a:pt x="3858" y="12206"/>
                      </a:lnTo>
                      <a:lnTo>
                        <a:pt x="3865" y="12197"/>
                      </a:lnTo>
                      <a:lnTo>
                        <a:pt x="3868" y="12194"/>
                      </a:lnTo>
                      <a:lnTo>
                        <a:pt x="3870" y="12190"/>
                      </a:lnTo>
                      <a:lnTo>
                        <a:pt x="3872" y="12186"/>
                      </a:lnTo>
                      <a:lnTo>
                        <a:pt x="3873" y="12181"/>
                      </a:lnTo>
                      <a:lnTo>
                        <a:pt x="3876" y="12167"/>
                      </a:lnTo>
                      <a:lnTo>
                        <a:pt x="3880" y="12151"/>
                      </a:lnTo>
                      <a:lnTo>
                        <a:pt x="3885" y="12144"/>
                      </a:lnTo>
                      <a:lnTo>
                        <a:pt x="3890" y="12136"/>
                      </a:lnTo>
                      <a:lnTo>
                        <a:pt x="3896" y="12129"/>
                      </a:lnTo>
                      <a:lnTo>
                        <a:pt x="3903" y="12123"/>
                      </a:lnTo>
                      <a:lnTo>
                        <a:pt x="3917" y="12112"/>
                      </a:lnTo>
                      <a:lnTo>
                        <a:pt x="3928" y="12103"/>
                      </a:lnTo>
                      <a:lnTo>
                        <a:pt x="3932" y="12098"/>
                      </a:lnTo>
                      <a:lnTo>
                        <a:pt x="3935" y="12094"/>
                      </a:lnTo>
                      <a:lnTo>
                        <a:pt x="3937" y="12088"/>
                      </a:lnTo>
                      <a:lnTo>
                        <a:pt x="3938" y="12082"/>
                      </a:lnTo>
                      <a:lnTo>
                        <a:pt x="3944" y="12059"/>
                      </a:lnTo>
                      <a:lnTo>
                        <a:pt x="3946" y="12049"/>
                      </a:lnTo>
                      <a:lnTo>
                        <a:pt x="3969" y="12003"/>
                      </a:lnTo>
                      <a:lnTo>
                        <a:pt x="3990" y="11984"/>
                      </a:lnTo>
                      <a:lnTo>
                        <a:pt x="4004" y="11961"/>
                      </a:lnTo>
                      <a:lnTo>
                        <a:pt x="4010" y="11937"/>
                      </a:lnTo>
                      <a:lnTo>
                        <a:pt x="4034" y="11896"/>
                      </a:lnTo>
                      <a:lnTo>
                        <a:pt x="4037" y="11836"/>
                      </a:lnTo>
                      <a:lnTo>
                        <a:pt x="4067" y="11830"/>
                      </a:lnTo>
                      <a:lnTo>
                        <a:pt x="4081" y="11833"/>
                      </a:lnTo>
                      <a:lnTo>
                        <a:pt x="4146" y="11833"/>
                      </a:lnTo>
                      <a:lnTo>
                        <a:pt x="4168" y="11828"/>
                      </a:lnTo>
                      <a:lnTo>
                        <a:pt x="4253" y="11759"/>
                      </a:lnTo>
                      <a:lnTo>
                        <a:pt x="4295" y="11689"/>
                      </a:lnTo>
                      <a:lnTo>
                        <a:pt x="4292" y="11683"/>
                      </a:lnTo>
                      <a:lnTo>
                        <a:pt x="4289" y="11671"/>
                      </a:lnTo>
                      <a:lnTo>
                        <a:pt x="4284" y="11657"/>
                      </a:lnTo>
                      <a:lnTo>
                        <a:pt x="4280" y="11644"/>
                      </a:lnTo>
                      <a:lnTo>
                        <a:pt x="4278" y="11630"/>
                      </a:lnTo>
                      <a:lnTo>
                        <a:pt x="4277" y="11611"/>
                      </a:lnTo>
                      <a:lnTo>
                        <a:pt x="4276" y="11594"/>
                      </a:lnTo>
                      <a:lnTo>
                        <a:pt x="4275" y="11587"/>
                      </a:lnTo>
                      <a:lnTo>
                        <a:pt x="4308" y="11538"/>
                      </a:lnTo>
                      <a:lnTo>
                        <a:pt x="4341" y="11516"/>
                      </a:lnTo>
                      <a:lnTo>
                        <a:pt x="4365" y="11510"/>
                      </a:lnTo>
                      <a:lnTo>
                        <a:pt x="4390" y="11475"/>
                      </a:lnTo>
                      <a:lnTo>
                        <a:pt x="4409" y="11444"/>
                      </a:lnTo>
                      <a:lnTo>
                        <a:pt x="4442" y="11434"/>
                      </a:lnTo>
                      <a:lnTo>
                        <a:pt x="4474" y="11431"/>
                      </a:lnTo>
                      <a:lnTo>
                        <a:pt x="4479" y="11430"/>
                      </a:lnTo>
                      <a:lnTo>
                        <a:pt x="4491" y="11428"/>
                      </a:lnTo>
                      <a:lnTo>
                        <a:pt x="4499" y="11425"/>
                      </a:lnTo>
                      <a:lnTo>
                        <a:pt x="4507" y="11423"/>
                      </a:lnTo>
                      <a:lnTo>
                        <a:pt x="4515" y="11419"/>
                      </a:lnTo>
                      <a:lnTo>
                        <a:pt x="4524" y="11415"/>
                      </a:lnTo>
                      <a:lnTo>
                        <a:pt x="4539" y="11406"/>
                      </a:lnTo>
                      <a:lnTo>
                        <a:pt x="4550" y="11402"/>
                      </a:lnTo>
                      <a:lnTo>
                        <a:pt x="4557" y="11398"/>
                      </a:lnTo>
                      <a:lnTo>
                        <a:pt x="4559" y="11398"/>
                      </a:lnTo>
                      <a:lnTo>
                        <a:pt x="4590" y="11401"/>
                      </a:lnTo>
                      <a:lnTo>
                        <a:pt x="4652" y="11379"/>
                      </a:lnTo>
                      <a:lnTo>
                        <a:pt x="4658" y="11352"/>
                      </a:lnTo>
                      <a:lnTo>
                        <a:pt x="4690" y="11332"/>
                      </a:lnTo>
                      <a:lnTo>
                        <a:pt x="4689" y="11332"/>
                      </a:lnTo>
                      <a:lnTo>
                        <a:pt x="4689" y="11329"/>
                      </a:lnTo>
                      <a:lnTo>
                        <a:pt x="4690" y="11326"/>
                      </a:lnTo>
                      <a:lnTo>
                        <a:pt x="4694" y="11325"/>
                      </a:lnTo>
                      <a:lnTo>
                        <a:pt x="4701" y="11321"/>
                      </a:lnTo>
                      <a:lnTo>
                        <a:pt x="4710" y="11319"/>
                      </a:lnTo>
                      <a:lnTo>
                        <a:pt x="4729" y="11312"/>
                      </a:lnTo>
                      <a:lnTo>
                        <a:pt x="4743" y="11306"/>
                      </a:lnTo>
                      <a:lnTo>
                        <a:pt x="4752" y="11301"/>
                      </a:lnTo>
                      <a:lnTo>
                        <a:pt x="4754" y="11300"/>
                      </a:lnTo>
                      <a:lnTo>
                        <a:pt x="4789" y="11261"/>
                      </a:lnTo>
                      <a:lnTo>
                        <a:pt x="4825" y="11261"/>
                      </a:lnTo>
                      <a:lnTo>
                        <a:pt x="4893" y="11236"/>
                      </a:lnTo>
                      <a:lnTo>
                        <a:pt x="4947" y="11212"/>
                      </a:lnTo>
                      <a:lnTo>
                        <a:pt x="4950" y="11209"/>
                      </a:lnTo>
                      <a:lnTo>
                        <a:pt x="4953" y="11203"/>
                      </a:lnTo>
                      <a:lnTo>
                        <a:pt x="4957" y="11200"/>
                      </a:lnTo>
                      <a:lnTo>
                        <a:pt x="4962" y="11198"/>
                      </a:lnTo>
                      <a:lnTo>
                        <a:pt x="4966" y="11195"/>
                      </a:lnTo>
                      <a:lnTo>
                        <a:pt x="4972" y="11196"/>
                      </a:lnTo>
                      <a:lnTo>
                        <a:pt x="4982" y="11196"/>
                      </a:lnTo>
                      <a:lnTo>
                        <a:pt x="4986" y="11195"/>
                      </a:lnTo>
                      <a:lnTo>
                        <a:pt x="4990" y="11195"/>
                      </a:lnTo>
                      <a:lnTo>
                        <a:pt x="4994" y="11196"/>
                      </a:lnTo>
                      <a:lnTo>
                        <a:pt x="4998" y="11198"/>
                      </a:lnTo>
                      <a:lnTo>
                        <a:pt x="5005" y="11201"/>
                      </a:lnTo>
                      <a:lnTo>
                        <a:pt x="5015" y="11207"/>
                      </a:lnTo>
                      <a:lnTo>
                        <a:pt x="5018" y="11209"/>
                      </a:lnTo>
                      <a:lnTo>
                        <a:pt x="5022" y="11211"/>
                      </a:lnTo>
                      <a:lnTo>
                        <a:pt x="5035" y="11212"/>
                      </a:lnTo>
                      <a:lnTo>
                        <a:pt x="5054" y="11214"/>
                      </a:lnTo>
                      <a:lnTo>
                        <a:pt x="5069" y="11218"/>
                      </a:lnTo>
                      <a:lnTo>
                        <a:pt x="5076" y="11220"/>
                      </a:lnTo>
                      <a:lnTo>
                        <a:pt x="5081" y="11223"/>
                      </a:lnTo>
                      <a:lnTo>
                        <a:pt x="5084" y="11227"/>
                      </a:lnTo>
                      <a:lnTo>
                        <a:pt x="5087" y="11232"/>
                      </a:lnTo>
                      <a:lnTo>
                        <a:pt x="5090" y="11239"/>
                      </a:lnTo>
                      <a:lnTo>
                        <a:pt x="5091" y="11244"/>
                      </a:lnTo>
                      <a:lnTo>
                        <a:pt x="5095" y="11249"/>
                      </a:lnTo>
                      <a:lnTo>
                        <a:pt x="5101" y="11259"/>
                      </a:lnTo>
                      <a:lnTo>
                        <a:pt x="5108" y="11268"/>
                      </a:lnTo>
                      <a:lnTo>
                        <a:pt x="5115" y="11273"/>
                      </a:lnTo>
                      <a:lnTo>
                        <a:pt x="5119" y="11274"/>
                      </a:lnTo>
                      <a:lnTo>
                        <a:pt x="5120" y="11275"/>
                      </a:lnTo>
                      <a:lnTo>
                        <a:pt x="5134" y="11261"/>
                      </a:lnTo>
                      <a:lnTo>
                        <a:pt x="5139" y="11242"/>
                      </a:lnTo>
                      <a:lnTo>
                        <a:pt x="5155" y="11223"/>
                      </a:lnTo>
                      <a:lnTo>
                        <a:pt x="5178" y="11199"/>
                      </a:lnTo>
                      <a:lnTo>
                        <a:pt x="5175" y="11195"/>
                      </a:lnTo>
                      <a:lnTo>
                        <a:pt x="5174" y="11187"/>
                      </a:lnTo>
                      <a:lnTo>
                        <a:pt x="5175" y="11182"/>
                      </a:lnTo>
                      <a:lnTo>
                        <a:pt x="5179" y="11179"/>
                      </a:lnTo>
                      <a:lnTo>
                        <a:pt x="5181" y="11177"/>
                      </a:lnTo>
                      <a:lnTo>
                        <a:pt x="5185" y="11176"/>
                      </a:lnTo>
                      <a:lnTo>
                        <a:pt x="5188" y="11176"/>
                      </a:lnTo>
                      <a:lnTo>
                        <a:pt x="5194" y="11176"/>
                      </a:lnTo>
                      <a:lnTo>
                        <a:pt x="5204" y="11176"/>
                      </a:lnTo>
                      <a:lnTo>
                        <a:pt x="5213" y="11175"/>
                      </a:lnTo>
                      <a:lnTo>
                        <a:pt x="5219" y="11173"/>
                      </a:lnTo>
                      <a:lnTo>
                        <a:pt x="5226" y="11170"/>
                      </a:lnTo>
                      <a:lnTo>
                        <a:pt x="5232" y="11169"/>
                      </a:lnTo>
                      <a:lnTo>
                        <a:pt x="5238" y="11169"/>
                      </a:lnTo>
                      <a:lnTo>
                        <a:pt x="5244" y="11172"/>
                      </a:lnTo>
                      <a:lnTo>
                        <a:pt x="5251" y="11176"/>
                      </a:lnTo>
                      <a:lnTo>
                        <a:pt x="5263" y="11188"/>
                      </a:lnTo>
                      <a:lnTo>
                        <a:pt x="5269" y="11193"/>
                      </a:lnTo>
                      <a:lnTo>
                        <a:pt x="5271" y="11195"/>
                      </a:lnTo>
                      <a:lnTo>
                        <a:pt x="5273" y="11195"/>
                      </a:lnTo>
                      <a:lnTo>
                        <a:pt x="5277" y="11195"/>
                      </a:lnTo>
                      <a:lnTo>
                        <a:pt x="5282" y="11196"/>
                      </a:lnTo>
                      <a:lnTo>
                        <a:pt x="5296" y="11192"/>
                      </a:lnTo>
                      <a:lnTo>
                        <a:pt x="5309" y="11188"/>
                      </a:lnTo>
                      <a:lnTo>
                        <a:pt x="5319" y="11188"/>
                      </a:lnTo>
                      <a:lnTo>
                        <a:pt x="5329" y="11189"/>
                      </a:lnTo>
                      <a:lnTo>
                        <a:pt x="5335" y="11188"/>
                      </a:lnTo>
                      <a:lnTo>
                        <a:pt x="5339" y="11187"/>
                      </a:lnTo>
                      <a:lnTo>
                        <a:pt x="5344" y="11182"/>
                      </a:lnTo>
                      <a:lnTo>
                        <a:pt x="5350" y="11176"/>
                      </a:lnTo>
                      <a:lnTo>
                        <a:pt x="5357" y="11163"/>
                      </a:lnTo>
                      <a:lnTo>
                        <a:pt x="5361" y="11151"/>
                      </a:lnTo>
                      <a:lnTo>
                        <a:pt x="5363" y="11146"/>
                      </a:lnTo>
                      <a:lnTo>
                        <a:pt x="5365" y="11142"/>
                      </a:lnTo>
                      <a:lnTo>
                        <a:pt x="5369" y="11138"/>
                      </a:lnTo>
                      <a:lnTo>
                        <a:pt x="5375" y="11136"/>
                      </a:lnTo>
                      <a:lnTo>
                        <a:pt x="5384" y="11131"/>
                      </a:lnTo>
                      <a:lnTo>
                        <a:pt x="5389" y="11128"/>
                      </a:lnTo>
                      <a:lnTo>
                        <a:pt x="5395" y="11124"/>
                      </a:lnTo>
                      <a:lnTo>
                        <a:pt x="5404" y="11122"/>
                      </a:lnTo>
                      <a:lnTo>
                        <a:pt x="5418" y="11118"/>
                      </a:lnTo>
                      <a:lnTo>
                        <a:pt x="5433" y="11114"/>
                      </a:lnTo>
                      <a:lnTo>
                        <a:pt x="5443" y="11110"/>
                      </a:lnTo>
                      <a:lnTo>
                        <a:pt x="5448" y="11108"/>
                      </a:lnTo>
                      <a:lnTo>
                        <a:pt x="5450" y="11107"/>
                      </a:lnTo>
                      <a:lnTo>
                        <a:pt x="5455" y="11102"/>
                      </a:lnTo>
                      <a:lnTo>
                        <a:pt x="5460" y="11101"/>
                      </a:lnTo>
                      <a:lnTo>
                        <a:pt x="5465" y="11100"/>
                      </a:lnTo>
                      <a:lnTo>
                        <a:pt x="5470" y="11098"/>
                      </a:lnTo>
                      <a:lnTo>
                        <a:pt x="5479" y="11100"/>
                      </a:lnTo>
                      <a:lnTo>
                        <a:pt x="5501" y="11104"/>
                      </a:lnTo>
                      <a:lnTo>
                        <a:pt x="5508" y="11105"/>
                      </a:lnTo>
                      <a:lnTo>
                        <a:pt x="5531" y="11068"/>
                      </a:lnTo>
                      <a:lnTo>
                        <a:pt x="5533" y="11065"/>
                      </a:lnTo>
                      <a:lnTo>
                        <a:pt x="5541" y="11061"/>
                      </a:lnTo>
                      <a:lnTo>
                        <a:pt x="5546" y="11057"/>
                      </a:lnTo>
                      <a:lnTo>
                        <a:pt x="5552" y="11055"/>
                      </a:lnTo>
                      <a:lnTo>
                        <a:pt x="5559" y="11052"/>
                      </a:lnTo>
                      <a:lnTo>
                        <a:pt x="5566" y="11051"/>
                      </a:lnTo>
                      <a:lnTo>
                        <a:pt x="5576" y="11048"/>
                      </a:lnTo>
                      <a:lnTo>
                        <a:pt x="5580" y="11045"/>
                      </a:lnTo>
                      <a:lnTo>
                        <a:pt x="5583" y="11044"/>
                      </a:lnTo>
                      <a:lnTo>
                        <a:pt x="5587" y="11044"/>
                      </a:lnTo>
                      <a:lnTo>
                        <a:pt x="5594" y="11044"/>
                      </a:lnTo>
                      <a:lnTo>
                        <a:pt x="5604" y="11045"/>
                      </a:lnTo>
                      <a:lnTo>
                        <a:pt x="5614" y="11046"/>
                      </a:lnTo>
                      <a:lnTo>
                        <a:pt x="5622" y="11046"/>
                      </a:lnTo>
                      <a:lnTo>
                        <a:pt x="5626" y="11045"/>
                      </a:lnTo>
                      <a:lnTo>
                        <a:pt x="5631" y="11044"/>
                      </a:lnTo>
                      <a:lnTo>
                        <a:pt x="5633" y="11043"/>
                      </a:lnTo>
                      <a:lnTo>
                        <a:pt x="5638" y="11044"/>
                      </a:lnTo>
                      <a:lnTo>
                        <a:pt x="5643" y="11046"/>
                      </a:lnTo>
                      <a:lnTo>
                        <a:pt x="5651" y="11051"/>
                      </a:lnTo>
                      <a:lnTo>
                        <a:pt x="5672" y="11065"/>
                      </a:lnTo>
                      <a:lnTo>
                        <a:pt x="5676" y="11068"/>
                      </a:lnTo>
                      <a:lnTo>
                        <a:pt x="5684" y="11053"/>
                      </a:lnTo>
                      <a:lnTo>
                        <a:pt x="5708" y="11039"/>
                      </a:lnTo>
                      <a:lnTo>
                        <a:pt x="5712" y="11040"/>
                      </a:lnTo>
                      <a:lnTo>
                        <a:pt x="5728" y="11039"/>
                      </a:lnTo>
                      <a:lnTo>
                        <a:pt x="5734" y="11038"/>
                      </a:lnTo>
                      <a:lnTo>
                        <a:pt x="5737" y="11037"/>
                      </a:lnTo>
                      <a:lnTo>
                        <a:pt x="5741" y="11035"/>
                      </a:lnTo>
                      <a:lnTo>
                        <a:pt x="5749" y="11031"/>
                      </a:lnTo>
                      <a:lnTo>
                        <a:pt x="5760" y="11030"/>
                      </a:lnTo>
                      <a:lnTo>
                        <a:pt x="5766" y="11029"/>
                      </a:lnTo>
                      <a:lnTo>
                        <a:pt x="5767" y="11028"/>
                      </a:lnTo>
                      <a:lnTo>
                        <a:pt x="5769" y="11026"/>
                      </a:lnTo>
                      <a:lnTo>
                        <a:pt x="5770" y="11023"/>
                      </a:lnTo>
                      <a:lnTo>
                        <a:pt x="5771" y="11018"/>
                      </a:lnTo>
                      <a:lnTo>
                        <a:pt x="5770" y="11005"/>
                      </a:lnTo>
                      <a:lnTo>
                        <a:pt x="5769" y="10992"/>
                      </a:lnTo>
                      <a:lnTo>
                        <a:pt x="5769" y="10989"/>
                      </a:lnTo>
                      <a:lnTo>
                        <a:pt x="5770" y="10986"/>
                      </a:lnTo>
                      <a:lnTo>
                        <a:pt x="5771" y="10984"/>
                      </a:lnTo>
                      <a:lnTo>
                        <a:pt x="5774" y="10983"/>
                      </a:lnTo>
                      <a:lnTo>
                        <a:pt x="5776" y="10980"/>
                      </a:lnTo>
                      <a:lnTo>
                        <a:pt x="5780" y="10980"/>
                      </a:lnTo>
                      <a:lnTo>
                        <a:pt x="5784" y="10979"/>
                      </a:lnTo>
                      <a:lnTo>
                        <a:pt x="5790" y="10979"/>
                      </a:lnTo>
                      <a:lnTo>
                        <a:pt x="5801" y="10980"/>
                      </a:lnTo>
                      <a:lnTo>
                        <a:pt x="5809" y="10979"/>
                      </a:lnTo>
                      <a:lnTo>
                        <a:pt x="5816" y="10978"/>
                      </a:lnTo>
                      <a:lnTo>
                        <a:pt x="5820" y="10977"/>
                      </a:lnTo>
                      <a:lnTo>
                        <a:pt x="5825" y="10973"/>
                      </a:lnTo>
                      <a:lnTo>
                        <a:pt x="5826" y="10972"/>
                      </a:lnTo>
                      <a:lnTo>
                        <a:pt x="5820" y="10950"/>
                      </a:lnTo>
                      <a:lnTo>
                        <a:pt x="5848" y="10912"/>
                      </a:lnTo>
                      <a:lnTo>
                        <a:pt x="5875" y="10862"/>
                      </a:lnTo>
                      <a:lnTo>
                        <a:pt x="5903" y="10846"/>
                      </a:lnTo>
                      <a:lnTo>
                        <a:pt x="5919" y="10827"/>
                      </a:lnTo>
                      <a:lnTo>
                        <a:pt x="5920" y="10819"/>
                      </a:lnTo>
                      <a:lnTo>
                        <a:pt x="5927" y="10796"/>
                      </a:lnTo>
                      <a:lnTo>
                        <a:pt x="5932" y="10785"/>
                      </a:lnTo>
                      <a:lnTo>
                        <a:pt x="5937" y="10778"/>
                      </a:lnTo>
                      <a:lnTo>
                        <a:pt x="5938" y="10775"/>
                      </a:lnTo>
                      <a:lnTo>
                        <a:pt x="5939" y="10770"/>
                      </a:lnTo>
                      <a:lnTo>
                        <a:pt x="5939" y="10765"/>
                      </a:lnTo>
                      <a:lnTo>
                        <a:pt x="5938" y="10758"/>
                      </a:lnTo>
                      <a:lnTo>
                        <a:pt x="5934" y="10743"/>
                      </a:lnTo>
                      <a:lnTo>
                        <a:pt x="5932" y="10731"/>
                      </a:lnTo>
                      <a:lnTo>
                        <a:pt x="5930" y="10723"/>
                      </a:lnTo>
                      <a:lnTo>
                        <a:pt x="5930" y="10719"/>
                      </a:lnTo>
                      <a:lnTo>
                        <a:pt x="5928" y="10717"/>
                      </a:lnTo>
                      <a:lnTo>
                        <a:pt x="5924" y="10703"/>
                      </a:lnTo>
                      <a:lnTo>
                        <a:pt x="5919" y="10696"/>
                      </a:lnTo>
                      <a:lnTo>
                        <a:pt x="5915" y="10690"/>
                      </a:lnTo>
                      <a:lnTo>
                        <a:pt x="5914" y="10686"/>
                      </a:lnTo>
                      <a:lnTo>
                        <a:pt x="5915" y="10682"/>
                      </a:lnTo>
                      <a:lnTo>
                        <a:pt x="5918" y="10676"/>
                      </a:lnTo>
                      <a:lnTo>
                        <a:pt x="5921" y="10667"/>
                      </a:lnTo>
                      <a:lnTo>
                        <a:pt x="5926" y="10659"/>
                      </a:lnTo>
                      <a:lnTo>
                        <a:pt x="5930" y="10650"/>
                      </a:lnTo>
                      <a:lnTo>
                        <a:pt x="5932" y="10641"/>
                      </a:lnTo>
                      <a:lnTo>
                        <a:pt x="5933" y="10634"/>
                      </a:lnTo>
                      <a:lnTo>
                        <a:pt x="5934" y="10623"/>
                      </a:lnTo>
                      <a:lnTo>
                        <a:pt x="5936" y="10619"/>
                      </a:lnTo>
                      <a:lnTo>
                        <a:pt x="5938" y="10619"/>
                      </a:lnTo>
                      <a:lnTo>
                        <a:pt x="5944" y="10619"/>
                      </a:lnTo>
                      <a:lnTo>
                        <a:pt x="5946" y="10617"/>
                      </a:lnTo>
                      <a:lnTo>
                        <a:pt x="5947" y="10613"/>
                      </a:lnTo>
                      <a:lnTo>
                        <a:pt x="5949" y="10606"/>
                      </a:lnTo>
                      <a:lnTo>
                        <a:pt x="5946" y="10597"/>
                      </a:lnTo>
                      <a:lnTo>
                        <a:pt x="5941" y="10578"/>
                      </a:lnTo>
                      <a:lnTo>
                        <a:pt x="5938" y="10564"/>
                      </a:lnTo>
                      <a:lnTo>
                        <a:pt x="5936" y="10555"/>
                      </a:lnTo>
                      <a:lnTo>
                        <a:pt x="5936" y="10553"/>
                      </a:lnTo>
                      <a:lnTo>
                        <a:pt x="5957" y="10512"/>
                      </a:lnTo>
                      <a:lnTo>
                        <a:pt x="5954" y="10512"/>
                      </a:lnTo>
                      <a:lnTo>
                        <a:pt x="5953" y="10509"/>
                      </a:lnTo>
                      <a:lnTo>
                        <a:pt x="5953" y="10507"/>
                      </a:lnTo>
                      <a:lnTo>
                        <a:pt x="5957" y="10503"/>
                      </a:lnTo>
                      <a:lnTo>
                        <a:pt x="5963" y="10497"/>
                      </a:lnTo>
                      <a:lnTo>
                        <a:pt x="5973" y="10490"/>
                      </a:lnTo>
                      <a:lnTo>
                        <a:pt x="5993" y="10476"/>
                      </a:lnTo>
                      <a:lnTo>
                        <a:pt x="6006" y="10466"/>
                      </a:lnTo>
                      <a:lnTo>
                        <a:pt x="6012" y="10460"/>
                      </a:lnTo>
                      <a:lnTo>
                        <a:pt x="6015" y="10457"/>
                      </a:lnTo>
                      <a:lnTo>
                        <a:pt x="6036" y="10424"/>
                      </a:lnTo>
                      <a:lnTo>
                        <a:pt x="6038" y="10421"/>
                      </a:lnTo>
                      <a:lnTo>
                        <a:pt x="6045" y="10412"/>
                      </a:lnTo>
                      <a:lnTo>
                        <a:pt x="6049" y="10408"/>
                      </a:lnTo>
                      <a:lnTo>
                        <a:pt x="6054" y="10404"/>
                      </a:lnTo>
                      <a:lnTo>
                        <a:pt x="6058" y="10401"/>
                      </a:lnTo>
                      <a:lnTo>
                        <a:pt x="6064" y="10399"/>
                      </a:lnTo>
                      <a:lnTo>
                        <a:pt x="6075" y="10398"/>
                      </a:lnTo>
                      <a:lnTo>
                        <a:pt x="6088" y="10396"/>
                      </a:lnTo>
                      <a:lnTo>
                        <a:pt x="6098" y="10392"/>
                      </a:lnTo>
                      <a:lnTo>
                        <a:pt x="6102" y="10391"/>
                      </a:lnTo>
                      <a:lnTo>
                        <a:pt x="6107" y="10391"/>
                      </a:lnTo>
                      <a:lnTo>
                        <a:pt x="6121" y="10386"/>
                      </a:lnTo>
                      <a:lnTo>
                        <a:pt x="6132" y="10381"/>
                      </a:lnTo>
                      <a:lnTo>
                        <a:pt x="6140" y="10375"/>
                      </a:lnTo>
                      <a:lnTo>
                        <a:pt x="6146" y="10369"/>
                      </a:lnTo>
                      <a:lnTo>
                        <a:pt x="6148" y="10368"/>
                      </a:lnTo>
                      <a:lnTo>
                        <a:pt x="6173" y="10337"/>
                      </a:lnTo>
                      <a:lnTo>
                        <a:pt x="6179" y="10337"/>
                      </a:lnTo>
                      <a:lnTo>
                        <a:pt x="6192" y="10336"/>
                      </a:lnTo>
                      <a:lnTo>
                        <a:pt x="6199" y="10333"/>
                      </a:lnTo>
                      <a:lnTo>
                        <a:pt x="6206" y="10331"/>
                      </a:lnTo>
                      <a:lnTo>
                        <a:pt x="6211" y="10327"/>
                      </a:lnTo>
                      <a:lnTo>
                        <a:pt x="6214" y="10323"/>
                      </a:lnTo>
                      <a:lnTo>
                        <a:pt x="6222" y="10301"/>
                      </a:lnTo>
                      <a:lnTo>
                        <a:pt x="6228" y="10291"/>
                      </a:lnTo>
                      <a:lnTo>
                        <a:pt x="6229" y="10287"/>
                      </a:lnTo>
                      <a:lnTo>
                        <a:pt x="6233" y="10279"/>
                      </a:lnTo>
                      <a:lnTo>
                        <a:pt x="6237" y="10273"/>
                      </a:lnTo>
                      <a:lnTo>
                        <a:pt x="6240" y="10268"/>
                      </a:lnTo>
                      <a:lnTo>
                        <a:pt x="6245" y="10264"/>
                      </a:lnTo>
                      <a:lnTo>
                        <a:pt x="6250" y="10260"/>
                      </a:lnTo>
                      <a:lnTo>
                        <a:pt x="6270" y="10244"/>
                      </a:lnTo>
                      <a:lnTo>
                        <a:pt x="6280" y="10233"/>
                      </a:lnTo>
                      <a:lnTo>
                        <a:pt x="6283" y="10231"/>
                      </a:lnTo>
                      <a:lnTo>
                        <a:pt x="6296" y="10216"/>
                      </a:lnTo>
                      <a:lnTo>
                        <a:pt x="6307" y="10206"/>
                      </a:lnTo>
                      <a:lnTo>
                        <a:pt x="6319" y="10196"/>
                      </a:lnTo>
                      <a:lnTo>
                        <a:pt x="6329" y="10192"/>
                      </a:lnTo>
                      <a:lnTo>
                        <a:pt x="6332" y="10189"/>
                      </a:lnTo>
                      <a:lnTo>
                        <a:pt x="6392" y="10074"/>
                      </a:lnTo>
                      <a:lnTo>
                        <a:pt x="6495" y="9978"/>
                      </a:lnTo>
                      <a:lnTo>
                        <a:pt x="6568" y="9906"/>
                      </a:lnTo>
                      <a:lnTo>
                        <a:pt x="6670" y="9861"/>
                      </a:lnTo>
                      <a:lnTo>
                        <a:pt x="6765" y="9884"/>
                      </a:lnTo>
                      <a:lnTo>
                        <a:pt x="6911" y="9869"/>
                      </a:lnTo>
                      <a:lnTo>
                        <a:pt x="6970" y="9840"/>
                      </a:lnTo>
                      <a:lnTo>
                        <a:pt x="7064" y="9840"/>
                      </a:lnTo>
                      <a:lnTo>
                        <a:pt x="7064" y="9841"/>
                      </a:lnTo>
                      <a:lnTo>
                        <a:pt x="7066" y="9840"/>
                      </a:lnTo>
                      <a:lnTo>
                        <a:pt x="7077" y="9834"/>
                      </a:lnTo>
                      <a:lnTo>
                        <a:pt x="7101" y="9817"/>
                      </a:lnTo>
                      <a:lnTo>
                        <a:pt x="7118" y="9806"/>
                      </a:lnTo>
                      <a:lnTo>
                        <a:pt x="7135" y="9791"/>
                      </a:lnTo>
                      <a:lnTo>
                        <a:pt x="7153" y="9777"/>
                      </a:lnTo>
                      <a:lnTo>
                        <a:pt x="7168" y="9763"/>
                      </a:lnTo>
                      <a:lnTo>
                        <a:pt x="7194" y="9740"/>
                      </a:lnTo>
                      <a:lnTo>
                        <a:pt x="7203" y="9730"/>
                      </a:lnTo>
                      <a:lnTo>
                        <a:pt x="7261" y="9730"/>
                      </a:lnTo>
                      <a:lnTo>
                        <a:pt x="7350" y="9664"/>
                      </a:lnTo>
                      <a:lnTo>
                        <a:pt x="7437" y="9620"/>
                      </a:lnTo>
                      <a:lnTo>
                        <a:pt x="7495" y="9562"/>
                      </a:lnTo>
                      <a:lnTo>
                        <a:pt x="7575" y="9512"/>
                      </a:lnTo>
                      <a:lnTo>
                        <a:pt x="7671" y="9489"/>
                      </a:lnTo>
                      <a:lnTo>
                        <a:pt x="7707" y="9438"/>
                      </a:lnTo>
                      <a:lnTo>
                        <a:pt x="7751" y="9387"/>
                      </a:lnTo>
                      <a:lnTo>
                        <a:pt x="7817" y="9350"/>
                      </a:lnTo>
                      <a:lnTo>
                        <a:pt x="7861" y="9285"/>
                      </a:lnTo>
                      <a:lnTo>
                        <a:pt x="6359" y="373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900">
                    <a:latin typeface="+mn-lt"/>
                    <a:cs typeface="+mn-cs"/>
                  </a:endParaRPr>
                </a:p>
              </p:txBody>
            </p:sp>
            <p:sp>
              <p:nvSpPr>
                <p:cNvPr id="351" name="Freeform 9">
                  <a:extLst>
                    <a:ext uri="{FF2B5EF4-FFF2-40B4-BE49-F238E27FC236}">
                      <a16:creationId xmlns="" xmlns:a16="http://schemas.microsoft.com/office/drawing/2014/main" id="{D5549CAF-3533-40BC-B334-C33A5AD3BE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57981" y="4136356"/>
                  <a:ext cx="1754000" cy="1483440"/>
                </a:xfrm>
                <a:custGeom>
                  <a:avLst/>
                  <a:gdLst/>
                  <a:ahLst/>
                  <a:cxnLst>
                    <a:cxn ang="0">
                      <a:pos x="1282" y="3722"/>
                    </a:cxn>
                    <a:cxn ang="0">
                      <a:pos x="2496" y="4415"/>
                    </a:cxn>
                    <a:cxn ang="0">
                      <a:pos x="2652" y="4456"/>
                    </a:cxn>
                    <a:cxn ang="0">
                      <a:pos x="2866" y="4528"/>
                    </a:cxn>
                    <a:cxn ang="0">
                      <a:pos x="3088" y="4558"/>
                    </a:cxn>
                    <a:cxn ang="0">
                      <a:pos x="3220" y="4503"/>
                    </a:cxn>
                    <a:cxn ang="0">
                      <a:pos x="3382" y="4386"/>
                    </a:cxn>
                    <a:cxn ang="0">
                      <a:pos x="3515" y="4405"/>
                    </a:cxn>
                    <a:cxn ang="0">
                      <a:pos x="3584" y="4478"/>
                    </a:cxn>
                    <a:cxn ang="0">
                      <a:pos x="3606" y="4675"/>
                    </a:cxn>
                    <a:cxn ang="0">
                      <a:pos x="3626" y="4816"/>
                    </a:cxn>
                    <a:cxn ang="0">
                      <a:pos x="4477" y="4987"/>
                    </a:cxn>
                    <a:cxn ang="0">
                      <a:pos x="4396" y="4844"/>
                    </a:cxn>
                    <a:cxn ang="0">
                      <a:pos x="4436" y="4806"/>
                    </a:cxn>
                    <a:cxn ang="0">
                      <a:pos x="4517" y="4725"/>
                    </a:cxn>
                    <a:cxn ang="0">
                      <a:pos x="4482" y="4657"/>
                    </a:cxn>
                    <a:cxn ang="0">
                      <a:pos x="4515" y="4525"/>
                    </a:cxn>
                    <a:cxn ang="0">
                      <a:pos x="4519" y="4437"/>
                    </a:cxn>
                    <a:cxn ang="0">
                      <a:pos x="4507" y="4342"/>
                    </a:cxn>
                    <a:cxn ang="0">
                      <a:pos x="4500" y="4317"/>
                    </a:cxn>
                    <a:cxn ang="0">
                      <a:pos x="4589" y="4211"/>
                    </a:cxn>
                    <a:cxn ang="0">
                      <a:pos x="4792" y="3845"/>
                    </a:cxn>
                    <a:cxn ang="0">
                      <a:pos x="4830" y="3797"/>
                    </a:cxn>
                    <a:cxn ang="0">
                      <a:pos x="4820" y="3637"/>
                    </a:cxn>
                    <a:cxn ang="0">
                      <a:pos x="4837" y="3464"/>
                    </a:cxn>
                    <a:cxn ang="0">
                      <a:pos x="5052" y="3040"/>
                    </a:cxn>
                    <a:cxn ang="0">
                      <a:pos x="5413" y="2530"/>
                    </a:cxn>
                    <a:cxn ang="0">
                      <a:pos x="5523" y="2334"/>
                    </a:cxn>
                    <a:cxn ang="0">
                      <a:pos x="5697" y="2009"/>
                    </a:cxn>
                    <a:cxn ang="0">
                      <a:pos x="5735" y="1594"/>
                    </a:cxn>
                    <a:cxn ang="0">
                      <a:pos x="5744" y="1518"/>
                    </a:cxn>
                    <a:cxn ang="0">
                      <a:pos x="5802" y="1364"/>
                    </a:cxn>
                    <a:cxn ang="0">
                      <a:pos x="5831" y="1340"/>
                    </a:cxn>
                    <a:cxn ang="0">
                      <a:pos x="5831" y="1260"/>
                    </a:cxn>
                    <a:cxn ang="0">
                      <a:pos x="5843" y="1138"/>
                    </a:cxn>
                    <a:cxn ang="0">
                      <a:pos x="5895" y="963"/>
                    </a:cxn>
                    <a:cxn ang="0">
                      <a:pos x="5907" y="821"/>
                    </a:cxn>
                    <a:cxn ang="0">
                      <a:pos x="5895" y="688"/>
                    </a:cxn>
                    <a:cxn ang="0">
                      <a:pos x="5915" y="631"/>
                    </a:cxn>
                    <a:cxn ang="0">
                      <a:pos x="6013" y="601"/>
                    </a:cxn>
                    <a:cxn ang="0">
                      <a:pos x="5282" y="0"/>
                    </a:cxn>
                    <a:cxn ang="0">
                      <a:pos x="4644" y="115"/>
                    </a:cxn>
                    <a:cxn ang="0">
                      <a:pos x="3761" y="293"/>
                    </a:cxn>
                    <a:cxn ang="0">
                      <a:pos x="3644" y="359"/>
                    </a:cxn>
                    <a:cxn ang="0">
                      <a:pos x="3471" y="481"/>
                    </a:cxn>
                    <a:cxn ang="0">
                      <a:pos x="3350" y="521"/>
                    </a:cxn>
                    <a:cxn ang="0">
                      <a:pos x="3148" y="520"/>
                    </a:cxn>
                    <a:cxn ang="0">
                      <a:pos x="2557" y="491"/>
                    </a:cxn>
                    <a:cxn ang="0">
                      <a:pos x="2045" y="477"/>
                    </a:cxn>
                    <a:cxn ang="0">
                      <a:pos x="1466" y="510"/>
                    </a:cxn>
                    <a:cxn ang="0">
                      <a:pos x="1010" y="544"/>
                    </a:cxn>
                    <a:cxn ang="0">
                      <a:pos x="516" y="627"/>
                    </a:cxn>
                    <a:cxn ang="0">
                      <a:pos x="0" y="691"/>
                    </a:cxn>
                    <a:cxn ang="0">
                      <a:pos x="166" y="1855"/>
                    </a:cxn>
                    <a:cxn ang="0">
                      <a:pos x="393" y="3424"/>
                    </a:cxn>
                  </a:cxnLst>
                  <a:rect l="0" t="0" r="r" b="b"/>
                  <a:pathLst>
                    <a:path w="6071" h="5136">
                      <a:moveTo>
                        <a:pt x="410" y="3542"/>
                      </a:moveTo>
                      <a:lnTo>
                        <a:pt x="772" y="3623"/>
                      </a:lnTo>
                      <a:lnTo>
                        <a:pt x="854" y="3565"/>
                      </a:lnTo>
                      <a:lnTo>
                        <a:pt x="1060" y="3640"/>
                      </a:lnTo>
                      <a:lnTo>
                        <a:pt x="1216" y="3920"/>
                      </a:lnTo>
                      <a:lnTo>
                        <a:pt x="1282" y="3920"/>
                      </a:lnTo>
                      <a:lnTo>
                        <a:pt x="1282" y="3722"/>
                      </a:lnTo>
                      <a:lnTo>
                        <a:pt x="1487" y="3887"/>
                      </a:lnTo>
                      <a:lnTo>
                        <a:pt x="1651" y="4173"/>
                      </a:lnTo>
                      <a:lnTo>
                        <a:pt x="2210" y="4528"/>
                      </a:lnTo>
                      <a:lnTo>
                        <a:pt x="2390" y="4486"/>
                      </a:lnTo>
                      <a:lnTo>
                        <a:pt x="2473" y="4412"/>
                      </a:lnTo>
                      <a:lnTo>
                        <a:pt x="2479" y="4413"/>
                      </a:lnTo>
                      <a:lnTo>
                        <a:pt x="2496" y="4415"/>
                      </a:lnTo>
                      <a:lnTo>
                        <a:pt x="2521" y="4419"/>
                      </a:lnTo>
                      <a:lnTo>
                        <a:pt x="2552" y="4425"/>
                      </a:lnTo>
                      <a:lnTo>
                        <a:pt x="2584" y="4432"/>
                      </a:lnTo>
                      <a:lnTo>
                        <a:pt x="2614" y="4440"/>
                      </a:lnTo>
                      <a:lnTo>
                        <a:pt x="2629" y="4445"/>
                      </a:lnTo>
                      <a:lnTo>
                        <a:pt x="2642" y="4450"/>
                      </a:lnTo>
                      <a:lnTo>
                        <a:pt x="2652" y="4456"/>
                      </a:lnTo>
                      <a:lnTo>
                        <a:pt x="2662" y="4461"/>
                      </a:lnTo>
                      <a:lnTo>
                        <a:pt x="2672" y="4469"/>
                      </a:lnTo>
                      <a:lnTo>
                        <a:pt x="2690" y="4476"/>
                      </a:lnTo>
                      <a:lnTo>
                        <a:pt x="2711" y="4484"/>
                      </a:lnTo>
                      <a:lnTo>
                        <a:pt x="2738" y="4492"/>
                      </a:lnTo>
                      <a:lnTo>
                        <a:pt x="2799" y="4510"/>
                      </a:lnTo>
                      <a:lnTo>
                        <a:pt x="2866" y="4528"/>
                      </a:lnTo>
                      <a:lnTo>
                        <a:pt x="2931" y="4543"/>
                      </a:lnTo>
                      <a:lnTo>
                        <a:pt x="2986" y="4556"/>
                      </a:lnTo>
                      <a:lnTo>
                        <a:pt x="3025" y="4565"/>
                      </a:lnTo>
                      <a:lnTo>
                        <a:pt x="3039" y="4568"/>
                      </a:lnTo>
                      <a:lnTo>
                        <a:pt x="3045" y="4568"/>
                      </a:lnTo>
                      <a:lnTo>
                        <a:pt x="3063" y="4564"/>
                      </a:lnTo>
                      <a:lnTo>
                        <a:pt x="3088" y="4558"/>
                      </a:lnTo>
                      <a:lnTo>
                        <a:pt x="3117" y="4551"/>
                      </a:lnTo>
                      <a:lnTo>
                        <a:pt x="3148" y="4542"/>
                      </a:lnTo>
                      <a:lnTo>
                        <a:pt x="3178" y="4530"/>
                      </a:lnTo>
                      <a:lnTo>
                        <a:pt x="3192" y="4524"/>
                      </a:lnTo>
                      <a:lnTo>
                        <a:pt x="3204" y="4517"/>
                      </a:lnTo>
                      <a:lnTo>
                        <a:pt x="3213" y="4510"/>
                      </a:lnTo>
                      <a:lnTo>
                        <a:pt x="3220" y="4503"/>
                      </a:lnTo>
                      <a:lnTo>
                        <a:pt x="3235" y="4486"/>
                      </a:lnTo>
                      <a:lnTo>
                        <a:pt x="3255" y="4467"/>
                      </a:lnTo>
                      <a:lnTo>
                        <a:pt x="3279" y="4448"/>
                      </a:lnTo>
                      <a:lnTo>
                        <a:pt x="3303" y="4430"/>
                      </a:lnTo>
                      <a:lnTo>
                        <a:pt x="3343" y="4400"/>
                      </a:lnTo>
                      <a:lnTo>
                        <a:pt x="3359" y="4387"/>
                      </a:lnTo>
                      <a:lnTo>
                        <a:pt x="3382" y="4386"/>
                      </a:lnTo>
                      <a:lnTo>
                        <a:pt x="3434" y="4386"/>
                      </a:lnTo>
                      <a:lnTo>
                        <a:pt x="3449" y="4387"/>
                      </a:lnTo>
                      <a:lnTo>
                        <a:pt x="3463" y="4388"/>
                      </a:lnTo>
                      <a:lnTo>
                        <a:pt x="3477" y="4391"/>
                      </a:lnTo>
                      <a:lnTo>
                        <a:pt x="3492" y="4394"/>
                      </a:lnTo>
                      <a:lnTo>
                        <a:pt x="3505" y="4399"/>
                      </a:lnTo>
                      <a:lnTo>
                        <a:pt x="3515" y="4405"/>
                      </a:lnTo>
                      <a:lnTo>
                        <a:pt x="3521" y="4408"/>
                      </a:lnTo>
                      <a:lnTo>
                        <a:pt x="3525" y="4412"/>
                      </a:lnTo>
                      <a:lnTo>
                        <a:pt x="3529" y="4415"/>
                      </a:lnTo>
                      <a:lnTo>
                        <a:pt x="3533" y="4420"/>
                      </a:lnTo>
                      <a:lnTo>
                        <a:pt x="3547" y="4439"/>
                      </a:lnTo>
                      <a:lnTo>
                        <a:pt x="3565" y="4459"/>
                      </a:lnTo>
                      <a:lnTo>
                        <a:pt x="3584" y="4478"/>
                      </a:lnTo>
                      <a:lnTo>
                        <a:pt x="3603" y="4497"/>
                      </a:lnTo>
                      <a:lnTo>
                        <a:pt x="3634" y="4524"/>
                      </a:lnTo>
                      <a:lnTo>
                        <a:pt x="3647" y="4536"/>
                      </a:lnTo>
                      <a:lnTo>
                        <a:pt x="3643" y="4551"/>
                      </a:lnTo>
                      <a:lnTo>
                        <a:pt x="3630" y="4590"/>
                      </a:lnTo>
                      <a:lnTo>
                        <a:pt x="3617" y="4636"/>
                      </a:lnTo>
                      <a:lnTo>
                        <a:pt x="3606" y="4675"/>
                      </a:lnTo>
                      <a:lnTo>
                        <a:pt x="3605" y="4685"/>
                      </a:lnTo>
                      <a:lnTo>
                        <a:pt x="3605" y="4695"/>
                      </a:lnTo>
                      <a:lnTo>
                        <a:pt x="3606" y="4708"/>
                      </a:lnTo>
                      <a:lnTo>
                        <a:pt x="3608" y="4722"/>
                      </a:lnTo>
                      <a:lnTo>
                        <a:pt x="3613" y="4753"/>
                      </a:lnTo>
                      <a:lnTo>
                        <a:pt x="3620" y="4785"/>
                      </a:lnTo>
                      <a:lnTo>
                        <a:pt x="3626" y="4816"/>
                      </a:lnTo>
                      <a:lnTo>
                        <a:pt x="3633" y="4840"/>
                      </a:lnTo>
                      <a:lnTo>
                        <a:pt x="3638" y="4858"/>
                      </a:lnTo>
                      <a:lnTo>
                        <a:pt x="3639" y="4864"/>
                      </a:lnTo>
                      <a:lnTo>
                        <a:pt x="3795" y="4930"/>
                      </a:lnTo>
                      <a:lnTo>
                        <a:pt x="4157" y="5036"/>
                      </a:lnTo>
                      <a:lnTo>
                        <a:pt x="4486" y="5136"/>
                      </a:lnTo>
                      <a:lnTo>
                        <a:pt x="4477" y="4987"/>
                      </a:lnTo>
                      <a:lnTo>
                        <a:pt x="4452" y="4897"/>
                      </a:lnTo>
                      <a:lnTo>
                        <a:pt x="4411" y="4856"/>
                      </a:lnTo>
                      <a:lnTo>
                        <a:pt x="4410" y="4856"/>
                      </a:lnTo>
                      <a:lnTo>
                        <a:pt x="4405" y="4853"/>
                      </a:lnTo>
                      <a:lnTo>
                        <a:pt x="4399" y="4851"/>
                      </a:lnTo>
                      <a:lnTo>
                        <a:pt x="4396" y="4846"/>
                      </a:lnTo>
                      <a:lnTo>
                        <a:pt x="4396" y="4844"/>
                      </a:lnTo>
                      <a:lnTo>
                        <a:pt x="4396" y="4840"/>
                      </a:lnTo>
                      <a:lnTo>
                        <a:pt x="4398" y="4836"/>
                      </a:lnTo>
                      <a:lnTo>
                        <a:pt x="4402" y="4832"/>
                      </a:lnTo>
                      <a:lnTo>
                        <a:pt x="4406" y="4826"/>
                      </a:lnTo>
                      <a:lnTo>
                        <a:pt x="4414" y="4820"/>
                      </a:lnTo>
                      <a:lnTo>
                        <a:pt x="4424" y="4814"/>
                      </a:lnTo>
                      <a:lnTo>
                        <a:pt x="4436" y="4806"/>
                      </a:lnTo>
                      <a:lnTo>
                        <a:pt x="4461" y="4792"/>
                      </a:lnTo>
                      <a:lnTo>
                        <a:pt x="4482" y="4778"/>
                      </a:lnTo>
                      <a:lnTo>
                        <a:pt x="4497" y="4765"/>
                      </a:lnTo>
                      <a:lnTo>
                        <a:pt x="4509" y="4754"/>
                      </a:lnTo>
                      <a:lnTo>
                        <a:pt x="4523" y="4739"/>
                      </a:lnTo>
                      <a:lnTo>
                        <a:pt x="4527" y="4733"/>
                      </a:lnTo>
                      <a:lnTo>
                        <a:pt x="4517" y="4725"/>
                      </a:lnTo>
                      <a:lnTo>
                        <a:pt x="4500" y="4702"/>
                      </a:lnTo>
                      <a:lnTo>
                        <a:pt x="4495" y="4696"/>
                      </a:lnTo>
                      <a:lnTo>
                        <a:pt x="4491" y="4689"/>
                      </a:lnTo>
                      <a:lnTo>
                        <a:pt x="4488" y="4681"/>
                      </a:lnTo>
                      <a:lnTo>
                        <a:pt x="4486" y="4674"/>
                      </a:lnTo>
                      <a:lnTo>
                        <a:pt x="4483" y="4666"/>
                      </a:lnTo>
                      <a:lnTo>
                        <a:pt x="4482" y="4657"/>
                      </a:lnTo>
                      <a:lnTo>
                        <a:pt x="4483" y="4650"/>
                      </a:lnTo>
                      <a:lnTo>
                        <a:pt x="4486" y="4642"/>
                      </a:lnTo>
                      <a:lnTo>
                        <a:pt x="4491" y="4624"/>
                      </a:lnTo>
                      <a:lnTo>
                        <a:pt x="4497" y="4604"/>
                      </a:lnTo>
                      <a:lnTo>
                        <a:pt x="4503" y="4583"/>
                      </a:lnTo>
                      <a:lnTo>
                        <a:pt x="4508" y="4561"/>
                      </a:lnTo>
                      <a:lnTo>
                        <a:pt x="4515" y="4525"/>
                      </a:lnTo>
                      <a:lnTo>
                        <a:pt x="4519" y="4511"/>
                      </a:lnTo>
                      <a:lnTo>
                        <a:pt x="4517" y="4508"/>
                      </a:lnTo>
                      <a:lnTo>
                        <a:pt x="4515" y="4496"/>
                      </a:lnTo>
                      <a:lnTo>
                        <a:pt x="4515" y="4485"/>
                      </a:lnTo>
                      <a:lnTo>
                        <a:pt x="4515" y="4472"/>
                      </a:lnTo>
                      <a:lnTo>
                        <a:pt x="4516" y="4457"/>
                      </a:lnTo>
                      <a:lnTo>
                        <a:pt x="4519" y="4437"/>
                      </a:lnTo>
                      <a:lnTo>
                        <a:pt x="4523" y="4398"/>
                      </a:lnTo>
                      <a:lnTo>
                        <a:pt x="4526" y="4366"/>
                      </a:lnTo>
                      <a:lnTo>
                        <a:pt x="4527" y="4346"/>
                      </a:lnTo>
                      <a:lnTo>
                        <a:pt x="4527" y="4339"/>
                      </a:lnTo>
                      <a:lnTo>
                        <a:pt x="4523" y="4339"/>
                      </a:lnTo>
                      <a:lnTo>
                        <a:pt x="4516" y="4341"/>
                      </a:lnTo>
                      <a:lnTo>
                        <a:pt x="4507" y="4342"/>
                      </a:lnTo>
                      <a:lnTo>
                        <a:pt x="4497" y="4342"/>
                      </a:lnTo>
                      <a:lnTo>
                        <a:pt x="4494" y="4341"/>
                      </a:lnTo>
                      <a:lnTo>
                        <a:pt x="4493" y="4339"/>
                      </a:lnTo>
                      <a:lnTo>
                        <a:pt x="4491" y="4336"/>
                      </a:lnTo>
                      <a:lnTo>
                        <a:pt x="4491" y="4332"/>
                      </a:lnTo>
                      <a:lnTo>
                        <a:pt x="4495" y="4326"/>
                      </a:lnTo>
                      <a:lnTo>
                        <a:pt x="4500" y="4317"/>
                      </a:lnTo>
                      <a:lnTo>
                        <a:pt x="4508" y="4308"/>
                      </a:lnTo>
                      <a:lnTo>
                        <a:pt x="4519" y="4297"/>
                      </a:lnTo>
                      <a:lnTo>
                        <a:pt x="4540" y="4275"/>
                      </a:lnTo>
                      <a:lnTo>
                        <a:pt x="4558" y="4255"/>
                      </a:lnTo>
                      <a:lnTo>
                        <a:pt x="4571" y="4240"/>
                      </a:lnTo>
                      <a:lnTo>
                        <a:pt x="4580" y="4228"/>
                      </a:lnTo>
                      <a:lnTo>
                        <a:pt x="4589" y="4211"/>
                      </a:lnTo>
                      <a:lnTo>
                        <a:pt x="4592" y="4206"/>
                      </a:lnTo>
                      <a:lnTo>
                        <a:pt x="4641" y="4133"/>
                      </a:lnTo>
                      <a:lnTo>
                        <a:pt x="4691" y="4026"/>
                      </a:lnTo>
                      <a:lnTo>
                        <a:pt x="4707" y="3920"/>
                      </a:lnTo>
                      <a:lnTo>
                        <a:pt x="4757" y="3862"/>
                      </a:lnTo>
                      <a:lnTo>
                        <a:pt x="4776" y="3852"/>
                      </a:lnTo>
                      <a:lnTo>
                        <a:pt x="4792" y="3845"/>
                      </a:lnTo>
                      <a:lnTo>
                        <a:pt x="4805" y="3838"/>
                      </a:lnTo>
                      <a:lnTo>
                        <a:pt x="4815" y="3832"/>
                      </a:lnTo>
                      <a:lnTo>
                        <a:pt x="4827" y="3824"/>
                      </a:lnTo>
                      <a:lnTo>
                        <a:pt x="4830" y="3820"/>
                      </a:lnTo>
                      <a:lnTo>
                        <a:pt x="4830" y="3819"/>
                      </a:lnTo>
                      <a:lnTo>
                        <a:pt x="4830" y="3811"/>
                      </a:lnTo>
                      <a:lnTo>
                        <a:pt x="4830" y="3797"/>
                      </a:lnTo>
                      <a:lnTo>
                        <a:pt x="4830" y="3771"/>
                      </a:lnTo>
                      <a:lnTo>
                        <a:pt x="4829" y="3735"/>
                      </a:lnTo>
                      <a:lnTo>
                        <a:pt x="4827" y="3699"/>
                      </a:lnTo>
                      <a:lnTo>
                        <a:pt x="4823" y="3668"/>
                      </a:lnTo>
                      <a:lnTo>
                        <a:pt x="4822" y="3656"/>
                      </a:lnTo>
                      <a:lnTo>
                        <a:pt x="4821" y="3652"/>
                      </a:lnTo>
                      <a:lnTo>
                        <a:pt x="4820" y="3637"/>
                      </a:lnTo>
                      <a:lnTo>
                        <a:pt x="4818" y="3628"/>
                      </a:lnTo>
                      <a:lnTo>
                        <a:pt x="4818" y="3615"/>
                      </a:lnTo>
                      <a:lnTo>
                        <a:pt x="4820" y="3600"/>
                      </a:lnTo>
                      <a:lnTo>
                        <a:pt x="4822" y="3582"/>
                      </a:lnTo>
                      <a:lnTo>
                        <a:pt x="4828" y="3541"/>
                      </a:lnTo>
                      <a:lnTo>
                        <a:pt x="4834" y="3498"/>
                      </a:lnTo>
                      <a:lnTo>
                        <a:pt x="4837" y="3464"/>
                      </a:lnTo>
                      <a:lnTo>
                        <a:pt x="4839" y="3451"/>
                      </a:lnTo>
                      <a:lnTo>
                        <a:pt x="4888" y="3401"/>
                      </a:lnTo>
                      <a:lnTo>
                        <a:pt x="4921" y="3343"/>
                      </a:lnTo>
                      <a:lnTo>
                        <a:pt x="4946" y="3303"/>
                      </a:lnTo>
                      <a:lnTo>
                        <a:pt x="4962" y="3221"/>
                      </a:lnTo>
                      <a:lnTo>
                        <a:pt x="4987" y="3131"/>
                      </a:lnTo>
                      <a:lnTo>
                        <a:pt x="5052" y="3040"/>
                      </a:lnTo>
                      <a:lnTo>
                        <a:pt x="5135" y="2999"/>
                      </a:lnTo>
                      <a:lnTo>
                        <a:pt x="5160" y="2949"/>
                      </a:lnTo>
                      <a:lnTo>
                        <a:pt x="5168" y="2859"/>
                      </a:lnTo>
                      <a:lnTo>
                        <a:pt x="5200" y="2777"/>
                      </a:lnTo>
                      <a:lnTo>
                        <a:pt x="5216" y="2679"/>
                      </a:lnTo>
                      <a:lnTo>
                        <a:pt x="5348" y="2596"/>
                      </a:lnTo>
                      <a:lnTo>
                        <a:pt x="5413" y="2530"/>
                      </a:lnTo>
                      <a:lnTo>
                        <a:pt x="5513" y="2490"/>
                      </a:lnTo>
                      <a:lnTo>
                        <a:pt x="5537" y="2440"/>
                      </a:lnTo>
                      <a:lnTo>
                        <a:pt x="5537" y="2434"/>
                      </a:lnTo>
                      <a:lnTo>
                        <a:pt x="5536" y="2419"/>
                      </a:lnTo>
                      <a:lnTo>
                        <a:pt x="5534" y="2395"/>
                      </a:lnTo>
                      <a:lnTo>
                        <a:pt x="5529" y="2366"/>
                      </a:lnTo>
                      <a:lnTo>
                        <a:pt x="5523" y="2334"/>
                      </a:lnTo>
                      <a:lnTo>
                        <a:pt x="5517" y="2301"/>
                      </a:lnTo>
                      <a:lnTo>
                        <a:pt x="5514" y="2277"/>
                      </a:lnTo>
                      <a:lnTo>
                        <a:pt x="5513" y="2268"/>
                      </a:lnTo>
                      <a:lnTo>
                        <a:pt x="5602" y="2152"/>
                      </a:lnTo>
                      <a:lnTo>
                        <a:pt x="5635" y="2112"/>
                      </a:lnTo>
                      <a:lnTo>
                        <a:pt x="5685" y="2029"/>
                      </a:lnTo>
                      <a:lnTo>
                        <a:pt x="5697" y="2009"/>
                      </a:lnTo>
                      <a:lnTo>
                        <a:pt x="5706" y="1988"/>
                      </a:lnTo>
                      <a:lnTo>
                        <a:pt x="5716" y="1966"/>
                      </a:lnTo>
                      <a:lnTo>
                        <a:pt x="5722" y="1946"/>
                      </a:lnTo>
                      <a:lnTo>
                        <a:pt x="5731" y="1911"/>
                      </a:lnTo>
                      <a:lnTo>
                        <a:pt x="5735" y="1898"/>
                      </a:lnTo>
                      <a:lnTo>
                        <a:pt x="5718" y="1725"/>
                      </a:lnTo>
                      <a:lnTo>
                        <a:pt x="5735" y="1594"/>
                      </a:lnTo>
                      <a:lnTo>
                        <a:pt x="5736" y="1592"/>
                      </a:lnTo>
                      <a:lnTo>
                        <a:pt x="5738" y="1583"/>
                      </a:lnTo>
                      <a:lnTo>
                        <a:pt x="5740" y="1576"/>
                      </a:lnTo>
                      <a:lnTo>
                        <a:pt x="5742" y="1567"/>
                      </a:lnTo>
                      <a:lnTo>
                        <a:pt x="5742" y="1553"/>
                      </a:lnTo>
                      <a:lnTo>
                        <a:pt x="5743" y="1536"/>
                      </a:lnTo>
                      <a:lnTo>
                        <a:pt x="5744" y="1518"/>
                      </a:lnTo>
                      <a:lnTo>
                        <a:pt x="5748" y="1499"/>
                      </a:lnTo>
                      <a:lnTo>
                        <a:pt x="5753" y="1481"/>
                      </a:lnTo>
                      <a:lnTo>
                        <a:pt x="5759" y="1464"/>
                      </a:lnTo>
                      <a:lnTo>
                        <a:pt x="5770" y="1439"/>
                      </a:lnTo>
                      <a:lnTo>
                        <a:pt x="5776" y="1430"/>
                      </a:lnTo>
                      <a:lnTo>
                        <a:pt x="5801" y="1364"/>
                      </a:lnTo>
                      <a:lnTo>
                        <a:pt x="5802" y="1364"/>
                      </a:lnTo>
                      <a:lnTo>
                        <a:pt x="5807" y="1362"/>
                      </a:lnTo>
                      <a:lnTo>
                        <a:pt x="5812" y="1361"/>
                      </a:lnTo>
                      <a:lnTo>
                        <a:pt x="5820" y="1357"/>
                      </a:lnTo>
                      <a:lnTo>
                        <a:pt x="5823" y="1354"/>
                      </a:lnTo>
                      <a:lnTo>
                        <a:pt x="5827" y="1349"/>
                      </a:lnTo>
                      <a:lnTo>
                        <a:pt x="5829" y="1345"/>
                      </a:lnTo>
                      <a:lnTo>
                        <a:pt x="5831" y="1340"/>
                      </a:lnTo>
                      <a:lnTo>
                        <a:pt x="5832" y="1333"/>
                      </a:lnTo>
                      <a:lnTo>
                        <a:pt x="5834" y="1326"/>
                      </a:lnTo>
                      <a:lnTo>
                        <a:pt x="5834" y="1316"/>
                      </a:lnTo>
                      <a:lnTo>
                        <a:pt x="5832" y="1306"/>
                      </a:lnTo>
                      <a:lnTo>
                        <a:pt x="5831" y="1287"/>
                      </a:lnTo>
                      <a:lnTo>
                        <a:pt x="5831" y="1272"/>
                      </a:lnTo>
                      <a:lnTo>
                        <a:pt x="5831" y="1260"/>
                      </a:lnTo>
                      <a:lnTo>
                        <a:pt x="5834" y="1248"/>
                      </a:lnTo>
                      <a:lnTo>
                        <a:pt x="5836" y="1236"/>
                      </a:lnTo>
                      <a:lnTo>
                        <a:pt x="5838" y="1222"/>
                      </a:lnTo>
                      <a:lnTo>
                        <a:pt x="5841" y="1205"/>
                      </a:lnTo>
                      <a:lnTo>
                        <a:pt x="5841" y="1183"/>
                      </a:lnTo>
                      <a:lnTo>
                        <a:pt x="5842" y="1159"/>
                      </a:lnTo>
                      <a:lnTo>
                        <a:pt x="5843" y="1138"/>
                      </a:lnTo>
                      <a:lnTo>
                        <a:pt x="5847" y="1120"/>
                      </a:lnTo>
                      <a:lnTo>
                        <a:pt x="5849" y="1105"/>
                      </a:lnTo>
                      <a:lnTo>
                        <a:pt x="5855" y="1084"/>
                      </a:lnTo>
                      <a:lnTo>
                        <a:pt x="5857" y="1077"/>
                      </a:lnTo>
                      <a:lnTo>
                        <a:pt x="5882" y="986"/>
                      </a:lnTo>
                      <a:lnTo>
                        <a:pt x="5886" y="980"/>
                      </a:lnTo>
                      <a:lnTo>
                        <a:pt x="5895" y="963"/>
                      </a:lnTo>
                      <a:lnTo>
                        <a:pt x="5899" y="952"/>
                      </a:lnTo>
                      <a:lnTo>
                        <a:pt x="5903" y="937"/>
                      </a:lnTo>
                      <a:lnTo>
                        <a:pt x="5906" y="921"/>
                      </a:lnTo>
                      <a:lnTo>
                        <a:pt x="5907" y="903"/>
                      </a:lnTo>
                      <a:lnTo>
                        <a:pt x="5907" y="869"/>
                      </a:lnTo>
                      <a:lnTo>
                        <a:pt x="5907" y="841"/>
                      </a:lnTo>
                      <a:lnTo>
                        <a:pt x="5907" y="821"/>
                      </a:lnTo>
                      <a:lnTo>
                        <a:pt x="5907" y="814"/>
                      </a:lnTo>
                      <a:lnTo>
                        <a:pt x="5906" y="805"/>
                      </a:lnTo>
                      <a:lnTo>
                        <a:pt x="5901" y="785"/>
                      </a:lnTo>
                      <a:lnTo>
                        <a:pt x="5897" y="756"/>
                      </a:lnTo>
                      <a:lnTo>
                        <a:pt x="5895" y="721"/>
                      </a:lnTo>
                      <a:lnTo>
                        <a:pt x="5894" y="705"/>
                      </a:lnTo>
                      <a:lnTo>
                        <a:pt x="5895" y="688"/>
                      </a:lnTo>
                      <a:lnTo>
                        <a:pt x="5896" y="672"/>
                      </a:lnTo>
                      <a:lnTo>
                        <a:pt x="5900" y="658"/>
                      </a:lnTo>
                      <a:lnTo>
                        <a:pt x="5902" y="651"/>
                      </a:lnTo>
                      <a:lnTo>
                        <a:pt x="5905" y="645"/>
                      </a:lnTo>
                      <a:lnTo>
                        <a:pt x="5908" y="640"/>
                      </a:lnTo>
                      <a:lnTo>
                        <a:pt x="5912" y="635"/>
                      </a:lnTo>
                      <a:lnTo>
                        <a:pt x="5915" y="631"/>
                      </a:lnTo>
                      <a:lnTo>
                        <a:pt x="5920" y="628"/>
                      </a:lnTo>
                      <a:lnTo>
                        <a:pt x="5926" y="626"/>
                      </a:lnTo>
                      <a:lnTo>
                        <a:pt x="5932" y="625"/>
                      </a:lnTo>
                      <a:lnTo>
                        <a:pt x="5955" y="620"/>
                      </a:lnTo>
                      <a:lnTo>
                        <a:pt x="5978" y="614"/>
                      </a:lnTo>
                      <a:lnTo>
                        <a:pt x="5997" y="608"/>
                      </a:lnTo>
                      <a:lnTo>
                        <a:pt x="6013" y="601"/>
                      </a:lnTo>
                      <a:lnTo>
                        <a:pt x="6038" y="589"/>
                      </a:lnTo>
                      <a:lnTo>
                        <a:pt x="6046" y="583"/>
                      </a:lnTo>
                      <a:lnTo>
                        <a:pt x="6071" y="501"/>
                      </a:lnTo>
                      <a:lnTo>
                        <a:pt x="6063" y="427"/>
                      </a:lnTo>
                      <a:lnTo>
                        <a:pt x="6046" y="345"/>
                      </a:lnTo>
                      <a:lnTo>
                        <a:pt x="6046" y="156"/>
                      </a:lnTo>
                      <a:lnTo>
                        <a:pt x="5282" y="0"/>
                      </a:lnTo>
                      <a:lnTo>
                        <a:pt x="5265" y="4"/>
                      </a:lnTo>
                      <a:lnTo>
                        <a:pt x="5215" y="12"/>
                      </a:lnTo>
                      <a:lnTo>
                        <a:pt x="5138" y="25"/>
                      </a:lnTo>
                      <a:lnTo>
                        <a:pt x="5038" y="43"/>
                      </a:lnTo>
                      <a:lnTo>
                        <a:pt x="4919" y="64"/>
                      </a:lnTo>
                      <a:lnTo>
                        <a:pt x="4787" y="89"/>
                      </a:lnTo>
                      <a:lnTo>
                        <a:pt x="4644" y="115"/>
                      </a:lnTo>
                      <a:lnTo>
                        <a:pt x="4497" y="142"/>
                      </a:lnTo>
                      <a:lnTo>
                        <a:pt x="4349" y="170"/>
                      </a:lnTo>
                      <a:lnTo>
                        <a:pt x="4206" y="197"/>
                      </a:lnTo>
                      <a:lnTo>
                        <a:pt x="4070" y="224"/>
                      </a:lnTo>
                      <a:lnTo>
                        <a:pt x="3948" y="249"/>
                      </a:lnTo>
                      <a:lnTo>
                        <a:pt x="3843" y="273"/>
                      </a:lnTo>
                      <a:lnTo>
                        <a:pt x="3761" y="293"/>
                      </a:lnTo>
                      <a:lnTo>
                        <a:pt x="3729" y="301"/>
                      </a:lnTo>
                      <a:lnTo>
                        <a:pt x="3705" y="308"/>
                      </a:lnTo>
                      <a:lnTo>
                        <a:pt x="3689" y="315"/>
                      </a:lnTo>
                      <a:lnTo>
                        <a:pt x="3680" y="320"/>
                      </a:lnTo>
                      <a:lnTo>
                        <a:pt x="3671" y="331"/>
                      </a:lnTo>
                      <a:lnTo>
                        <a:pt x="3659" y="344"/>
                      </a:lnTo>
                      <a:lnTo>
                        <a:pt x="3644" y="359"/>
                      </a:lnTo>
                      <a:lnTo>
                        <a:pt x="3626" y="376"/>
                      </a:lnTo>
                      <a:lnTo>
                        <a:pt x="3606" y="393"/>
                      </a:lnTo>
                      <a:lnTo>
                        <a:pt x="3584" y="411"/>
                      </a:lnTo>
                      <a:lnTo>
                        <a:pt x="3559" y="430"/>
                      </a:lnTo>
                      <a:lnTo>
                        <a:pt x="3532" y="448"/>
                      </a:lnTo>
                      <a:lnTo>
                        <a:pt x="3502" y="465"/>
                      </a:lnTo>
                      <a:lnTo>
                        <a:pt x="3471" y="481"/>
                      </a:lnTo>
                      <a:lnTo>
                        <a:pt x="3455" y="489"/>
                      </a:lnTo>
                      <a:lnTo>
                        <a:pt x="3438" y="496"/>
                      </a:lnTo>
                      <a:lnTo>
                        <a:pt x="3422" y="502"/>
                      </a:lnTo>
                      <a:lnTo>
                        <a:pt x="3404" y="508"/>
                      </a:lnTo>
                      <a:lnTo>
                        <a:pt x="3387" y="512"/>
                      </a:lnTo>
                      <a:lnTo>
                        <a:pt x="3369" y="517"/>
                      </a:lnTo>
                      <a:lnTo>
                        <a:pt x="3350" y="521"/>
                      </a:lnTo>
                      <a:lnTo>
                        <a:pt x="3331" y="524"/>
                      </a:lnTo>
                      <a:lnTo>
                        <a:pt x="3312" y="525"/>
                      </a:lnTo>
                      <a:lnTo>
                        <a:pt x="3292" y="527"/>
                      </a:lnTo>
                      <a:lnTo>
                        <a:pt x="3273" y="527"/>
                      </a:lnTo>
                      <a:lnTo>
                        <a:pt x="3253" y="525"/>
                      </a:lnTo>
                      <a:lnTo>
                        <a:pt x="3207" y="523"/>
                      </a:lnTo>
                      <a:lnTo>
                        <a:pt x="3148" y="520"/>
                      </a:lnTo>
                      <a:lnTo>
                        <a:pt x="3081" y="515"/>
                      </a:lnTo>
                      <a:lnTo>
                        <a:pt x="3004" y="511"/>
                      </a:lnTo>
                      <a:lnTo>
                        <a:pt x="2921" y="507"/>
                      </a:lnTo>
                      <a:lnTo>
                        <a:pt x="2833" y="503"/>
                      </a:lnTo>
                      <a:lnTo>
                        <a:pt x="2742" y="499"/>
                      </a:lnTo>
                      <a:lnTo>
                        <a:pt x="2649" y="495"/>
                      </a:lnTo>
                      <a:lnTo>
                        <a:pt x="2557" y="491"/>
                      </a:lnTo>
                      <a:lnTo>
                        <a:pt x="2465" y="488"/>
                      </a:lnTo>
                      <a:lnTo>
                        <a:pt x="2377" y="484"/>
                      </a:lnTo>
                      <a:lnTo>
                        <a:pt x="2295" y="482"/>
                      </a:lnTo>
                      <a:lnTo>
                        <a:pt x="2218" y="479"/>
                      </a:lnTo>
                      <a:lnTo>
                        <a:pt x="2149" y="478"/>
                      </a:lnTo>
                      <a:lnTo>
                        <a:pt x="2091" y="477"/>
                      </a:lnTo>
                      <a:lnTo>
                        <a:pt x="2045" y="477"/>
                      </a:lnTo>
                      <a:lnTo>
                        <a:pt x="2002" y="477"/>
                      </a:lnTo>
                      <a:lnTo>
                        <a:pt x="1952" y="478"/>
                      </a:lnTo>
                      <a:lnTo>
                        <a:pt x="1897" y="481"/>
                      </a:lnTo>
                      <a:lnTo>
                        <a:pt x="1839" y="484"/>
                      </a:lnTo>
                      <a:lnTo>
                        <a:pt x="1714" y="492"/>
                      </a:lnTo>
                      <a:lnTo>
                        <a:pt x="1586" y="501"/>
                      </a:lnTo>
                      <a:lnTo>
                        <a:pt x="1466" y="510"/>
                      </a:lnTo>
                      <a:lnTo>
                        <a:pt x="1361" y="518"/>
                      </a:lnTo>
                      <a:lnTo>
                        <a:pt x="1279" y="524"/>
                      </a:lnTo>
                      <a:lnTo>
                        <a:pt x="1232" y="525"/>
                      </a:lnTo>
                      <a:lnTo>
                        <a:pt x="1197" y="527"/>
                      </a:lnTo>
                      <a:lnTo>
                        <a:pt x="1146" y="530"/>
                      </a:lnTo>
                      <a:lnTo>
                        <a:pt x="1083" y="536"/>
                      </a:lnTo>
                      <a:lnTo>
                        <a:pt x="1010" y="544"/>
                      </a:lnTo>
                      <a:lnTo>
                        <a:pt x="930" y="555"/>
                      </a:lnTo>
                      <a:lnTo>
                        <a:pt x="844" y="568"/>
                      </a:lnTo>
                      <a:lnTo>
                        <a:pt x="755" y="582"/>
                      </a:lnTo>
                      <a:lnTo>
                        <a:pt x="665" y="600"/>
                      </a:lnTo>
                      <a:lnTo>
                        <a:pt x="618" y="609"/>
                      </a:lnTo>
                      <a:lnTo>
                        <a:pt x="567" y="618"/>
                      </a:lnTo>
                      <a:lnTo>
                        <a:pt x="516" y="627"/>
                      </a:lnTo>
                      <a:lnTo>
                        <a:pt x="460" y="635"/>
                      </a:lnTo>
                      <a:lnTo>
                        <a:pt x="350" y="651"/>
                      </a:lnTo>
                      <a:lnTo>
                        <a:pt x="243" y="664"/>
                      </a:lnTo>
                      <a:lnTo>
                        <a:pt x="147" y="674"/>
                      </a:lnTo>
                      <a:lnTo>
                        <a:pt x="70" y="682"/>
                      </a:lnTo>
                      <a:lnTo>
                        <a:pt x="19" y="688"/>
                      </a:lnTo>
                      <a:lnTo>
                        <a:pt x="0" y="691"/>
                      </a:lnTo>
                      <a:lnTo>
                        <a:pt x="4" y="723"/>
                      </a:lnTo>
                      <a:lnTo>
                        <a:pt x="17" y="814"/>
                      </a:lnTo>
                      <a:lnTo>
                        <a:pt x="37" y="955"/>
                      </a:lnTo>
                      <a:lnTo>
                        <a:pt x="63" y="1138"/>
                      </a:lnTo>
                      <a:lnTo>
                        <a:pt x="95" y="1354"/>
                      </a:lnTo>
                      <a:lnTo>
                        <a:pt x="130" y="1596"/>
                      </a:lnTo>
                      <a:lnTo>
                        <a:pt x="166" y="1855"/>
                      </a:lnTo>
                      <a:lnTo>
                        <a:pt x="205" y="2122"/>
                      </a:lnTo>
                      <a:lnTo>
                        <a:pt x="243" y="2388"/>
                      </a:lnTo>
                      <a:lnTo>
                        <a:pt x="281" y="2647"/>
                      </a:lnTo>
                      <a:lnTo>
                        <a:pt x="315" y="2888"/>
                      </a:lnTo>
                      <a:lnTo>
                        <a:pt x="347" y="3103"/>
                      </a:lnTo>
                      <a:lnTo>
                        <a:pt x="373" y="3284"/>
                      </a:lnTo>
                      <a:lnTo>
                        <a:pt x="393" y="3424"/>
                      </a:lnTo>
                      <a:lnTo>
                        <a:pt x="406" y="3512"/>
                      </a:lnTo>
                      <a:lnTo>
                        <a:pt x="410" y="3542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900" dirty="0">
                    <a:latin typeface="+mn-lt"/>
                    <a:cs typeface="+mn-cs"/>
                  </a:endParaRPr>
                </a:p>
              </p:txBody>
            </p:sp>
            <p:sp>
              <p:nvSpPr>
                <p:cNvPr id="352" name="Freeform 10">
                  <a:extLst>
                    <a:ext uri="{FF2B5EF4-FFF2-40B4-BE49-F238E27FC236}">
                      <a16:creationId xmlns="" xmlns:a16="http://schemas.microsoft.com/office/drawing/2014/main" id="{9B659C14-4B53-4379-B0D0-A22BD5908F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5105" y="3861175"/>
                  <a:ext cx="1801404" cy="1930900"/>
                </a:xfrm>
                <a:custGeom>
                  <a:avLst/>
                  <a:gdLst/>
                  <a:ahLst/>
                  <a:cxnLst>
                    <a:cxn ang="0">
                      <a:pos x="5888" y="6468"/>
                    </a:cxn>
                    <a:cxn ang="0">
                      <a:pos x="5711" y="6309"/>
                    </a:cxn>
                    <a:cxn ang="0">
                      <a:pos x="5661" y="6087"/>
                    </a:cxn>
                    <a:cxn ang="0">
                      <a:pos x="5480" y="5635"/>
                    </a:cxn>
                    <a:cxn ang="0">
                      <a:pos x="5252" y="5324"/>
                    </a:cxn>
                    <a:cxn ang="0">
                      <a:pos x="5256" y="5371"/>
                    </a:cxn>
                    <a:cxn ang="0">
                      <a:pos x="4990" y="5526"/>
                    </a:cxn>
                    <a:cxn ang="0">
                      <a:pos x="4906" y="5598"/>
                    </a:cxn>
                    <a:cxn ang="0">
                      <a:pos x="4833" y="5655"/>
                    </a:cxn>
                    <a:cxn ang="0">
                      <a:pos x="4768" y="5643"/>
                    </a:cxn>
                    <a:cxn ang="0">
                      <a:pos x="4684" y="5704"/>
                    </a:cxn>
                    <a:cxn ang="0">
                      <a:pos x="4617" y="5759"/>
                    </a:cxn>
                    <a:cxn ang="0">
                      <a:pos x="4508" y="5770"/>
                    </a:cxn>
                    <a:cxn ang="0">
                      <a:pos x="4350" y="5831"/>
                    </a:cxn>
                    <a:cxn ang="0">
                      <a:pos x="4274" y="5607"/>
                    </a:cxn>
                    <a:cxn ang="0">
                      <a:pos x="4647" y="5547"/>
                    </a:cxn>
                    <a:cxn ang="0">
                      <a:pos x="4925" y="5419"/>
                    </a:cxn>
                    <a:cxn ang="0">
                      <a:pos x="4900" y="5275"/>
                    </a:cxn>
                    <a:cxn ang="0">
                      <a:pos x="4964" y="5238"/>
                    </a:cxn>
                    <a:cxn ang="0">
                      <a:pos x="4868" y="4874"/>
                    </a:cxn>
                    <a:cxn ang="0">
                      <a:pos x="4800" y="4715"/>
                    </a:cxn>
                    <a:cxn ang="0">
                      <a:pos x="4724" y="4800"/>
                    </a:cxn>
                    <a:cxn ang="0">
                      <a:pos x="4719" y="5008"/>
                    </a:cxn>
                    <a:cxn ang="0">
                      <a:pos x="4692" y="5166"/>
                    </a:cxn>
                    <a:cxn ang="0">
                      <a:pos x="4494" y="5256"/>
                    </a:cxn>
                    <a:cxn ang="0">
                      <a:pos x="4395" y="5336"/>
                    </a:cxn>
                    <a:cxn ang="0">
                      <a:pos x="4325" y="5215"/>
                    </a:cxn>
                    <a:cxn ang="0">
                      <a:pos x="4362" y="5153"/>
                    </a:cxn>
                    <a:cxn ang="0">
                      <a:pos x="4478" y="4808"/>
                    </a:cxn>
                    <a:cxn ang="0">
                      <a:pos x="4430" y="4678"/>
                    </a:cxn>
                    <a:cxn ang="0">
                      <a:pos x="4470" y="4643"/>
                    </a:cxn>
                    <a:cxn ang="0">
                      <a:pos x="4624" y="4406"/>
                    </a:cxn>
                    <a:cxn ang="0">
                      <a:pos x="4643" y="4135"/>
                    </a:cxn>
                    <a:cxn ang="0">
                      <a:pos x="4615" y="4099"/>
                    </a:cxn>
                    <a:cxn ang="0">
                      <a:pos x="4397" y="4232"/>
                    </a:cxn>
                    <a:cxn ang="0">
                      <a:pos x="4365" y="4321"/>
                    </a:cxn>
                    <a:cxn ang="0">
                      <a:pos x="4370" y="4373"/>
                    </a:cxn>
                    <a:cxn ang="0">
                      <a:pos x="4231" y="4495"/>
                    </a:cxn>
                    <a:cxn ang="0">
                      <a:pos x="4133" y="4580"/>
                    </a:cxn>
                    <a:cxn ang="0">
                      <a:pos x="4079" y="4685"/>
                    </a:cxn>
                    <a:cxn ang="0">
                      <a:pos x="3965" y="4762"/>
                    </a:cxn>
                    <a:cxn ang="0">
                      <a:pos x="3918" y="4816"/>
                    </a:cxn>
                    <a:cxn ang="0">
                      <a:pos x="3862" y="5007"/>
                    </a:cxn>
                    <a:cxn ang="0">
                      <a:pos x="3894" y="5219"/>
                    </a:cxn>
                    <a:cxn ang="0">
                      <a:pos x="3559" y="5029"/>
                    </a:cxn>
                    <a:cxn ang="0">
                      <a:pos x="3200" y="4415"/>
                    </a:cxn>
                    <a:cxn ang="0">
                      <a:pos x="3132" y="4394"/>
                    </a:cxn>
                    <a:cxn ang="0">
                      <a:pos x="2872" y="4050"/>
                    </a:cxn>
                    <a:cxn ang="0">
                      <a:pos x="2808" y="4028"/>
                    </a:cxn>
                    <a:cxn ang="0">
                      <a:pos x="2485" y="3948"/>
                    </a:cxn>
                    <a:cxn ang="0">
                      <a:pos x="2159" y="3839"/>
                    </a:cxn>
                    <a:cxn ang="0">
                      <a:pos x="1995" y="3955"/>
                    </a:cxn>
                    <a:cxn ang="0">
                      <a:pos x="1741" y="3768"/>
                    </a:cxn>
                    <a:cxn ang="0">
                      <a:pos x="1644" y="3757"/>
                    </a:cxn>
                    <a:cxn ang="0">
                      <a:pos x="1546" y="3750"/>
                    </a:cxn>
                    <a:cxn ang="0">
                      <a:pos x="1469" y="3724"/>
                    </a:cxn>
                    <a:cxn ang="0">
                      <a:pos x="1400" y="3750"/>
                    </a:cxn>
                    <a:cxn ang="0">
                      <a:pos x="1338" y="3824"/>
                    </a:cxn>
                    <a:cxn ang="0">
                      <a:pos x="786" y="3930"/>
                    </a:cxn>
                  </a:cxnLst>
                  <a:rect l="0" t="0" r="r" b="b"/>
                  <a:pathLst>
                    <a:path w="6232" h="6679">
                      <a:moveTo>
                        <a:pt x="0" y="915"/>
                      </a:moveTo>
                      <a:lnTo>
                        <a:pt x="4212" y="223"/>
                      </a:lnTo>
                      <a:lnTo>
                        <a:pt x="5637" y="0"/>
                      </a:lnTo>
                      <a:lnTo>
                        <a:pt x="6232" y="6672"/>
                      </a:lnTo>
                      <a:lnTo>
                        <a:pt x="6115" y="6672"/>
                      </a:lnTo>
                      <a:lnTo>
                        <a:pt x="6027" y="6679"/>
                      </a:lnTo>
                      <a:lnTo>
                        <a:pt x="5984" y="6650"/>
                      </a:lnTo>
                      <a:lnTo>
                        <a:pt x="5954" y="6606"/>
                      </a:lnTo>
                      <a:lnTo>
                        <a:pt x="5954" y="6541"/>
                      </a:lnTo>
                      <a:lnTo>
                        <a:pt x="5910" y="6505"/>
                      </a:lnTo>
                      <a:lnTo>
                        <a:pt x="5888" y="6468"/>
                      </a:lnTo>
                      <a:lnTo>
                        <a:pt x="5844" y="6424"/>
                      </a:lnTo>
                      <a:lnTo>
                        <a:pt x="5820" y="6414"/>
                      </a:lnTo>
                      <a:lnTo>
                        <a:pt x="5798" y="6403"/>
                      </a:lnTo>
                      <a:lnTo>
                        <a:pt x="5781" y="6395"/>
                      </a:lnTo>
                      <a:lnTo>
                        <a:pt x="5766" y="6388"/>
                      </a:lnTo>
                      <a:lnTo>
                        <a:pt x="5748" y="6377"/>
                      </a:lnTo>
                      <a:lnTo>
                        <a:pt x="5743" y="6372"/>
                      </a:lnTo>
                      <a:lnTo>
                        <a:pt x="5736" y="6357"/>
                      </a:lnTo>
                      <a:lnTo>
                        <a:pt x="5729" y="6342"/>
                      </a:lnTo>
                      <a:lnTo>
                        <a:pt x="5720" y="6325"/>
                      </a:lnTo>
                      <a:lnTo>
                        <a:pt x="5711" y="6309"/>
                      </a:lnTo>
                      <a:lnTo>
                        <a:pt x="5690" y="6276"/>
                      </a:lnTo>
                      <a:lnTo>
                        <a:pt x="5670" y="6244"/>
                      </a:lnTo>
                      <a:lnTo>
                        <a:pt x="5650" y="6217"/>
                      </a:lnTo>
                      <a:lnTo>
                        <a:pt x="5633" y="6195"/>
                      </a:lnTo>
                      <a:lnTo>
                        <a:pt x="5622" y="6181"/>
                      </a:lnTo>
                      <a:lnTo>
                        <a:pt x="5618" y="6175"/>
                      </a:lnTo>
                      <a:lnTo>
                        <a:pt x="5654" y="6102"/>
                      </a:lnTo>
                      <a:lnTo>
                        <a:pt x="5655" y="6102"/>
                      </a:lnTo>
                      <a:lnTo>
                        <a:pt x="5659" y="6099"/>
                      </a:lnTo>
                      <a:lnTo>
                        <a:pt x="5660" y="6094"/>
                      </a:lnTo>
                      <a:lnTo>
                        <a:pt x="5661" y="6087"/>
                      </a:lnTo>
                      <a:lnTo>
                        <a:pt x="5661" y="6078"/>
                      </a:lnTo>
                      <a:lnTo>
                        <a:pt x="5663" y="6066"/>
                      </a:lnTo>
                      <a:lnTo>
                        <a:pt x="5663" y="6032"/>
                      </a:lnTo>
                      <a:lnTo>
                        <a:pt x="5663" y="5993"/>
                      </a:lnTo>
                      <a:lnTo>
                        <a:pt x="5663" y="5963"/>
                      </a:lnTo>
                      <a:lnTo>
                        <a:pt x="5663" y="5949"/>
                      </a:lnTo>
                      <a:lnTo>
                        <a:pt x="5618" y="5884"/>
                      </a:lnTo>
                      <a:lnTo>
                        <a:pt x="5626" y="5832"/>
                      </a:lnTo>
                      <a:lnTo>
                        <a:pt x="5582" y="5781"/>
                      </a:lnTo>
                      <a:lnTo>
                        <a:pt x="5516" y="5715"/>
                      </a:lnTo>
                      <a:lnTo>
                        <a:pt x="5480" y="5635"/>
                      </a:lnTo>
                      <a:lnTo>
                        <a:pt x="5421" y="5598"/>
                      </a:lnTo>
                      <a:lnTo>
                        <a:pt x="5392" y="5540"/>
                      </a:lnTo>
                      <a:lnTo>
                        <a:pt x="5399" y="5481"/>
                      </a:lnTo>
                      <a:lnTo>
                        <a:pt x="5392" y="5373"/>
                      </a:lnTo>
                      <a:lnTo>
                        <a:pt x="5319" y="5313"/>
                      </a:lnTo>
                      <a:lnTo>
                        <a:pt x="5282" y="5306"/>
                      </a:lnTo>
                      <a:lnTo>
                        <a:pt x="5279" y="5306"/>
                      </a:lnTo>
                      <a:lnTo>
                        <a:pt x="5269" y="5308"/>
                      </a:lnTo>
                      <a:lnTo>
                        <a:pt x="5264" y="5310"/>
                      </a:lnTo>
                      <a:lnTo>
                        <a:pt x="5258" y="5316"/>
                      </a:lnTo>
                      <a:lnTo>
                        <a:pt x="5252" y="5324"/>
                      </a:lnTo>
                      <a:lnTo>
                        <a:pt x="5246" y="5336"/>
                      </a:lnTo>
                      <a:lnTo>
                        <a:pt x="5243" y="5342"/>
                      </a:lnTo>
                      <a:lnTo>
                        <a:pt x="5243" y="5348"/>
                      </a:lnTo>
                      <a:lnTo>
                        <a:pt x="5245" y="5352"/>
                      </a:lnTo>
                      <a:lnTo>
                        <a:pt x="5246" y="5356"/>
                      </a:lnTo>
                      <a:lnTo>
                        <a:pt x="5252" y="5362"/>
                      </a:lnTo>
                      <a:lnTo>
                        <a:pt x="5256" y="5365"/>
                      </a:lnTo>
                      <a:lnTo>
                        <a:pt x="5259" y="5368"/>
                      </a:lnTo>
                      <a:lnTo>
                        <a:pt x="5259" y="5369"/>
                      </a:lnTo>
                      <a:lnTo>
                        <a:pt x="5259" y="5370"/>
                      </a:lnTo>
                      <a:lnTo>
                        <a:pt x="5256" y="5371"/>
                      </a:lnTo>
                      <a:lnTo>
                        <a:pt x="5245" y="5375"/>
                      </a:lnTo>
                      <a:lnTo>
                        <a:pt x="5223" y="5380"/>
                      </a:lnTo>
                      <a:lnTo>
                        <a:pt x="5177" y="5388"/>
                      </a:lnTo>
                      <a:lnTo>
                        <a:pt x="5145" y="5393"/>
                      </a:lnTo>
                      <a:lnTo>
                        <a:pt x="5128" y="5394"/>
                      </a:lnTo>
                      <a:lnTo>
                        <a:pt x="5122" y="5394"/>
                      </a:lnTo>
                      <a:lnTo>
                        <a:pt x="5056" y="5460"/>
                      </a:lnTo>
                      <a:lnTo>
                        <a:pt x="5027" y="5492"/>
                      </a:lnTo>
                      <a:lnTo>
                        <a:pt x="5006" y="5512"/>
                      </a:lnTo>
                      <a:lnTo>
                        <a:pt x="4994" y="5522"/>
                      </a:lnTo>
                      <a:lnTo>
                        <a:pt x="4990" y="5526"/>
                      </a:lnTo>
                      <a:lnTo>
                        <a:pt x="4983" y="5525"/>
                      </a:lnTo>
                      <a:lnTo>
                        <a:pt x="4965" y="5526"/>
                      </a:lnTo>
                      <a:lnTo>
                        <a:pt x="4954" y="5530"/>
                      </a:lnTo>
                      <a:lnTo>
                        <a:pt x="4944" y="5534"/>
                      </a:lnTo>
                      <a:lnTo>
                        <a:pt x="4939" y="5539"/>
                      </a:lnTo>
                      <a:lnTo>
                        <a:pt x="4933" y="5543"/>
                      </a:lnTo>
                      <a:lnTo>
                        <a:pt x="4928" y="5548"/>
                      </a:lnTo>
                      <a:lnTo>
                        <a:pt x="4925" y="5554"/>
                      </a:lnTo>
                      <a:lnTo>
                        <a:pt x="4916" y="5568"/>
                      </a:lnTo>
                      <a:lnTo>
                        <a:pt x="4911" y="5584"/>
                      </a:lnTo>
                      <a:lnTo>
                        <a:pt x="4906" y="5598"/>
                      </a:lnTo>
                      <a:lnTo>
                        <a:pt x="4901" y="5612"/>
                      </a:lnTo>
                      <a:lnTo>
                        <a:pt x="4896" y="5633"/>
                      </a:lnTo>
                      <a:lnTo>
                        <a:pt x="4895" y="5643"/>
                      </a:lnTo>
                      <a:lnTo>
                        <a:pt x="4892" y="5645"/>
                      </a:lnTo>
                      <a:lnTo>
                        <a:pt x="4883" y="5650"/>
                      </a:lnTo>
                      <a:lnTo>
                        <a:pt x="4876" y="5652"/>
                      </a:lnTo>
                      <a:lnTo>
                        <a:pt x="4867" y="5655"/>
                      </a:lnTo>
                      <a:lnTo>
                        <a:pt x="4856" y="5656"/>
                      </a:lnTo>
                      <a:lnTo>
                        <a:pt x="4844" y="5657"/>
                      </a:lnTo>
                      <a:lnTo>
                        <a:pt x="4837" y="5657"/>
                      </a:lnTo>
                      <a:lnTo>
                        <a:pt x="4833" y="5655"/>
                      </a:lnTo>
                      <a:lnTo>
                        <a:pt x="4828" y="5652"/>
                      </a:lnTo>
                      <a:lnTo>
                        <a:pt x="4824" y="5650"/>
                      </a:lnTo>
                      <a:lnTo>
                        <a:pt x="4817" y="5643"/>
                      </a:lnTo>
                      <a:lnTo>
                        <a:pt x="4811" y="5637"/>
                      </a:lnTo>
                      <a:lnTo>
                        <a:pt x="4808" y="5635"/>
                      </a:lnTo>
                      <a:lnTo>
                        <a:pt x="4803" y="5632"/>
                      </a:lnTo>
                      <a:lnTo>
                        <a:pt x="4798" y="5632"/>
                      </a:lnTo>
                      <a:lnTo>
                        <a:pt x="4793" y="5632"/>
                      </a:lnTo>
                      <a:lnTo>
                        <a:pt x="4785" y="5635"/>
                      </a:lnTo>
                      <a:lnTo>
                        <a:pt x="4777" y="5637"/>
                      </a:lnTo>
                      <a:lnTo>
                        <a:pt x="4768" y="5643"/>
                      </a:lnTo>
                      <a:lnTo>
                        <a:pt x="4756" y="5650"/>
                      </a:lnTo>
                      <a:lnTo>
                        <a:pt x="4736" y="5663"/>
                      </a:lnTo>
                      <a:lnTo>
                        <a:pt x="4723" y="5670"/>
                      </a:lnTo>
                      <a:lnTo>
                        <a:pt x="4715" y="5674"/>
                      </a:lnTo>
                      <a:lnTo>
                        <a:pt x="4710" y="5675"/>
                      </a:lnTo>
                      <a:lnTo>
                        <a:pt x="4706" y="5675"/>
                      </a:lnTo>
                      <a:lnTo>
                        <a:pt x="4704" y="5677"/>
                      </a:lnTo>
                      <a:lnTo>
                        <a:pt x="4699" y="5683"/>
                      </a:lnTo>
                      <a:lnTo>
                        <a:pt x="4691" y="5694"/>
                      </a:lnTo>
                      <a:lnTo>
                        <a:pt x="4686" y="5700"/>
                      </a:lnTo>
                      <a:lnTo>
                        <a:pt x="4684" y="5704"/>
                      </a:lnTo>
                      <a:lnTo>
                        <a:pt x="4682" y="5708"/>
                      </a:lnTo>
                      <a:lnTo>
                        <a:pt x="4682" y="5710"/>
                      </a:lnTo>
                      <a:lnTo>
                        <a:pt x="4684" y="5714"/>
                      </a:lnTo>
                      <a:lnTo>
                        <a:pt x="4686" y="5715"/>
                      </a:lnTo>
                      <a:lnTo>
                        <a:pt x="4686" y="5716"/>
                      </a:lnTo>
                      <a:lnTo>
                        <a:pt x="4686" y="5717"/>
                      </a:lnTo>
                      <a:lnTo>
                        <a:pt x="4686" y="5718"/>
                      </a:lnTo>
                      <a:lnTo>
                        <a:pt x="4684" y="5721"/>
                      </a:lnTo>
                      <a:lnTo>
                        <a:pt x="4673" y="5727"/>
                      </a:lnTo>
                      <a:lnTo>
                        <a:pt x="4654" y="5737"/>
                      </a:lnTo>
                      <a:lnTo>
                        <a:pt x="4617" y="5759"/>
                      </a:lnTo>
                      <a:lnTo>
                        <a:pt x="4594" y="5769"/>
                      </a:lnTo>
                      <a:lnTo>
                        <a:pt x="4586" y="5772"/>
                      </a:lnTo>
                      <a:lnTo>
                        <a:pt x="4576" y="5774"/>
                      </a:lnTo>
                      <a:lnTo>
                        <a:pt x="4566" y="5774"/>
                      </a:lnTo>
                      <a:lnTo>
                        <a:pt x="4552" y="5774"/>
                      </a:lnTo>
                      <a:lnTo>
                        <a:pt x="4527" y="5774"/>
                      </a:lnTo>
                      <a:lnTo>
                        <a:pt x="4514" y="5774"/>
                      </a:lnTo>
                      <a:lnTo>
                        <a:pt x="4509" y="5774"/>
                      </a:lnTo>
                      <a:lnTo>
                        <a:pt x="4508" y="5774"/>
                      </a:lnTo>
                      <a:lnTo>
                        <a:pt x="4508" y="5773"/>
                      </a:lnTo>
                      <a:lnTo>
                        <a:pt x="4508" y="5770"/>
                      </a:lnTo>
                      <a:lnTo>
                        <a:pt x="4508" y="5768"/>
                      </a:lnTo>
                      <a:lnTo>
                        <a:pt x="4506" y="5766"/>
                      </a:lnTo>
                      <a:lnTo>
                        <a:pt x="4501" y="5764"/>
                      </a:lnTo>
                      <a:lnTo>
                        <a:pt x="4493" y="5764"/>
                      </a:lnTo>
                      <a:lnTo>
                        <a:pt x="4481" y="5768"/>
                      </a:lnTo>
                      <a:lnTo>
                        <a:pt x="4464" y="5774"/>
                      </a:lnTo>
                      <a:lnTo>
                        <a:pt x="4435" y="5787"/>
                      </a:lnTo>
                      <a:lnTo>
                        <a:pt x="4417" y="5796"/>
                      </a:lnTo>
                      <a:lnTo>
                        <a:pt x="4402" y="5805"/>
                      </a:lnTo>
                      <a:lnTo>
                        <a:pt x="4377" y="5818"/>
                      </a:lnTo>
                      <a:lnTo>
                        <a:pt x="4350" y="5831"/>
                      </a:lnTo>
                      <a:lnTo>
                        <a:pt x="4334" y="5836"/>
                      </a:lnTo>
                      <a:lnTo>
                        <a:pt x="4327" y="5839"/>
                      </a:lnTo>
                      <a:lnTo>
                        <a:pt x="4325" y="5840"/>
                      </a:lnTo>
                      <a:lnTo>
                        <a:pt x="4288" y="5840"/>
                      </a:lnTo>
                      <a:lnTo>
                        <a:pt x="4252" y="5803"/>
                      </a:lnTo>
                      <a:lnTo>
                        <a:pt x="4223" y="5760"/>
                      </a:lnTo>
                      <a:lnTo>
                        <a:pt x="4172" y="5708"/>
                      </a:lnTo>
                      <a:lnTo>
                        <a:pt x="4223" y="5628"/>
                      </a:lnTo>
                      <a:lnTo>
                        <a:pt x="4233" y="5623"/>
                      </a:lnTo>
                      <a:lnTo>
                        <a:pt x="4258" y="5613"/>
                      </a:lnTo>
                      <a:lnTo>
                        <a:pt x="4274" y="5607"/>
                      </a:lnTo>
                      <a:lnTo>
                        <a:pt x="4291" y="5603"/>
                      </a:lnTo>
                      <a:lnTo>
                        <a:pt x="4308" y="5600"/>
                      </a:lnTo>
                      <a:lnTo>
                        <a:pt x="4325" y="5598"/>
                      </a:lnTo>
                      <a:lnTo>
                        <a:pt x="4356" y="5598"/>
                      </a:lnTo>
                      <a:lnTo>
                        <a:pt x="4378" y="5594"/>
                      </a:lnTo>
                      <a:lnTo>
                        <a:pt x="4393" y="5592"/>
                      </a:lnTo>
                      <a:lnTo>
                        <a:pt x="4398" y="5591"/>
                      </a:lnTo>
                      <a:lnTo>
                        <a:pt x="4464" y="5518"/>
                      </a:lnTo>
                      <a:lnTo>
                        <a:pt x="4530" y="5496"/>
                      </a:lnTo>
                      <a:lnTo>
                        <a:pt x="4588" y="5526"/>
                      </a:lnTo>
                      <a:lnTo>
                        <a:pt x="4647" y="5547"/>
                      </a:lnTo>
                      <a:lnTo>
                        <a:pt x="4719" y="5547"/>
                      </a:lnTo>
                      <a:lnTo>
                        <a:pt x="4756" y="5563"/>
                      </a:lnTo>
                      <a:lnTo>
                        <a:pt x="4829" y="5547"/>
                      </a:lnTo>
                      <a:lnTo>
                        <a:pt x="4881" y="5489"/>
                      </a:lnTo>
                      <a:lnTo>
                        <a:pt x="4909" y="5437"/>
                      </a:lnTo>
                      <a:lnTo>
                        <a:pt x="4911" y="5437"/>
                      </a:lnTo>
                      <a:lnTo>
                        <a:pt x="4914" y="5436"/>
                      </a:lnTo>
                      <a:lnTo>
                        <a:pt x="4918" y="5434"/>
                      </a:lnTo>
                      <a:lnTo>
                        <a:pt x="4921" y="5428"/>
                      </a:lnTo>
                      <a:lnTo>
                        <a:pt x="4924" y="5423"/>
                      </a:lnTo>
                      <a:lnTo>
                        <a:pt x="4925" y="5419"/>
                      </a:lnTo>
                      <a:lnTo>
                        <a:pt x="4925" y="5411"/>
                      </a:lnTo>
                      <a:lnTo>
                        <a:pt x="4925" y="5404"/>
                      </a:lnTo>
                      <a:lnTo>
                        <a:pt x="4925" y="5395"/>
                      </a:lnTo>
                      <a:lnTo>
                        <a:pt x="4924" y="5384"/>
                      </a:lnTo>
                      <a:lnTo>
                        <a:pt x="4920" y="5371"/>
                      </a:lnTo>
                      <a:lnTo>
                        <a:pt x="4916" y="5357"/>
                      </a:lnTo>
                      <a:lnTo>
                        <a:pt x="4909" y="5330"/>
                      </a:lnTo>
                      <a:lnTo>
                        <a:pt x="4903" y="5309"/>
                      </a:lnTo>
                      <a:lnTo>
                        <a:pt x="4900" y="5292"/>
                      </a:lnTo>
                      <a:lnTo>
                        <a:pt x="4900" y="5279"/>
                      </a:lnTo>
                      <a:lnTo>
                        <a:pt x="4900" y="5275"/>
                      </a:lnTo>
                      <a:lnTo>
                        <a:pt x="4902" y="5270"/>
                      </a:lnTo>
                      <a:lnTo>
                        <a:pt x="4905" y="5266"/>
                      </a:lnTo>
                      <a:lnTo>
                        <a:pt x="4908" y="5263"/>
                      </a:lnTo>
                      <a:lnTo>
                        <a:pt x="4912" y="5260"/>
                      </a:lnTo>
                      <a:lnTo>
                        <a:pt x="4918" y="5258"/>
                      </a:lnTo>
                      <a:lnTo>
                        <a:pt x="4924" y="5257"/>
                      </a:lnTo>
                      <a:lnTo>
                        <a:pt x="4932" y="5256"/>
                      </a:lnTo>
                      <a:lnTo>
                        <a:pt x="4940" y="5253"/>
                      </a:lnTo>
                      <a:lnTo>
                        <a:pt x="4948" y="5250"/>
                      </a:lnTo>
                      <a:lnTo>
                        <a:pt x="4955" y="5245"/>
                      </a:lnTo>
                      <a:lnTo>
                        <a:pt x="4964" y="5238"/>
                      </a:lnTo>
                      <a:lnTo>
                        <a:pt x="4979" y="5224"/>
                      </a:lnTo>
                      <a:lnTo>
                        <a:pt x="4992" y="5208"/>
                      </a:lnTo>
                      <a:lnTo>
                        <a:pt x="5012" y="5180"/>
                      </a:lnTo>
                      <a:lnTo>
                        <a:pt x="5019" y="5167"/>
                      </a:lnTo>
                      <a:lnTo>
                        <a:pt x="4990" y="5109"/>
                      </a:lnTo>
                      <a:lnTo>
                        <a:pt x="4983" y="5058"/>
                      </a:lnTo>
                      <a:lnTo>
                        <a:pt x="4932" y="5007"/>
                      </a:lnTo>
                      <a:lnTo>
                        <a:pt x="4932" y="4970"/>
                      </a:lnTo>
                      <a:lnTo>
                        <a:pt x="4909" y="4926"/>
                      </a:lnTo>
                      <a:lnTo>
                        <a:pt x="4866" y="4883"/>
                      </a:lnTo>
                      <a:lnTo>
                        <a:pt x="4868" y="4874"/>
                      </a:lnTo>
                      <a:lnTo>
                        <a:pt x="4872" y="4853"/>
                      </a:lnTo>
                      <a:lnTo>
                        <a:pt x="4873" y="4839"/>
                      </a:lnTo>
                      <a:lnTo>
                        <a:pt x="4872" y="4825"/>
                      </a:lnTo>
                      <a:lnTo>
                        <a:pt x="4870" y="4809"/>
                      </a:lnTo>
                      <a:lnTo>
                        <a:pt x="4866" y="4795"/>
                      </a:lnTo>
                      <a:lnTo>
                        <a:pt x="4859" y="4781"/>
                      </a:lnTo>
                      <a:lnTo>
                        <a:pt x="4849" y="4767"/>
                      </a:lnTo>
                      <a:lnTo>
                        <a:pt x="4839" y="4754"/>
                      </a:lnTo>
                      <a:lnTo>
                        <a:pt x="4828" y="4741"/>
                      </a:lnTo>
                      <a:lnTo>
                        <a:pt x="4808" y="4722"/>
                      </a:lnTo>
                      <a:lnTo>
                        <a:pt x="4800" y="4715"/>
                      </a:lnTo>
                      <a:lnTo>
                        <a:pt x="4756" y="4715"/>
                      </a:lnTo>
                      <a:lnTo>
                        <a:pt x="4754" y="4716"/>
                      </a:lnTo>
                      <a:lnTo>
                        <a:pt x="4748" y="4724"/>
                      </a:lnTo>
                      <a:lnTo>
                        <a:pt x="4744" y="4730"/>
                      </a:lnTo>
                      <a:lnTo>
                        <a:pt x="4741" y="4740"/>
                      </a:lnTo>
                      <a:lnTo>
                        <a:pt x="4737" y="4752"/>
                      </a:lnTo>
                      <a:lnTo>
                        <a:pt x="4735" y="4766"/>
                      </a:lnTo>
                      <a:lnTo>
                        <a:pt x="4731" y="4780"/>
                      </a:lnTo>
                      <a:lnTo>
                        <a:pt x="4729" y="4788"/>
                      </a:lnTo>
                      <a:lnTo>
                        <a:pt x="4726" y="4795"/>
                      </a:lnTo>
                      <a:lnTo>
                        <a:pt x="4724" y="4800"/>
                      </a:lnTo>
                      <a:lnTo>
                        <a:pt x="4723" y="4805"/>
                      </a:lnTo>
                      <a:lnTo>
                        <a:pt x="4720" y="4812"/>
                      </a:lnTo>
                      <a:lnTo>
                        <a:pt x="4720" y="4822"/>
                      </a:lnTo>
                      <a:lnTo>
                        <a:pt x="4719" y="4839"/>
                      </a:lnTo>
                      <a:lnTo>
                        <a:pt x="4719" y="4867"/>
                      </a:lnTo>
                      <a:lnTo>
                        <a:pt x="4719" y="4883"/>
                      </a:lnTo>
                      <a:lnTo>
                        <a:pt x="4719" y="4898"/>
                      </a:lnTo>
                      <a:lnTo>
                        <a:pt x="4719" y="4926"/>
                      </a:lnTo>
                      <a:lnTo>
                        <a:pt x="4719" y="4962"/>
                      </a:lnTo>
                      <a:lnTo>
                        <a:pt x="4719" y="4990"/>
                      </a:lnTo>
                      <a:lnTo>
                        <a:pt x="4719" y="5008"/>
                      </a:lnTo>
                      <a:lnTo>
                        <a:pt x="4719" y="5014"/>
                      </a:lnTo>
                      <a:lnTo>
                        <a:pt x="4683" y="5050"/>
                      </a:lnTo>
                      <a:lnTo>
                        <a:pt x="4684" y="5053"/>
                      </a:lnTo>
                      <a:lnTo>
                        <a:pt x="4687" y="5060"/>
                      </a:lnTo>
                      <a:lnTo>
                        <a:pt x="4690" y="5075"/>
                      </a:lnTo>
                      <a:lnTo>
                        <a:pt x="4691" y="5102"/>
                      </a:lnTo>
                      <a:lnTo>
                        <a:pt x="4692" y="5126"/>
                      </a:lnTo>
                      <a:lnTo>
                        <a:pt x="4693" y="5139"/>
                      </a:lnTo>
                      <a:lnTo>
                        <a:pt x="4693" y="5146"/>
                      </a:lnTo>
                      <a:lnTo>
                        <a:pt x="4693" y="5154"/>
                      </a:lnTo>
                      <a:lnTo>
                        <a:pt x="4692" y="5166"/>
                      </a:lnTo>
                      <a:lnTo>
                        <a:pt x="4691" y="5182"/>
                      </a:lnTo>
                      <a:lnTo>
                        <a:pt x="4689" y="5192"/>
                      </a:lnTo>
                      <a:lnTo>
                        <a:pt x="4685" y="5201"/>
                      </a:lnTo>
                      <a:lnTo>
                        <a:pt x="4682" y="5210"/>
                      </a:lnTo>
                      <a:lnTo>
                        <a:pt x="4677" y="5219"/>
                      </a:lnTo>
                      <a:lnTo>
                        <a:pt x="4666" y="5234"/>
                      </a:lnTo>
                      <a:lnTo>
                        <a:pt x="4654" y="5249"/>
                      </a:lnTo>
                      <a:lnTo>
                        <a:pt x="4634" y="5270"/>
                      </a:lnTo>
                      <a:lnTo>
                        <a:pt x="4625" y="5277"/>
                      </a:lnTo>
                      <a:lnTo>
                        <a:pt x="4559" y="5277"/>
                      </a:lnTo>
                      <a:lnTo>
                        <a:pt x="4494" y="5256"/>
                      </a:lnTo>
                      <a:lnTo>
                        <a:pt x="4435" y="5284"/>
                      </a:lnTo>
                      <a:lnTo>
                        <a:pt x="4424" y="5295"/>
                      </a:lnTo>
                      <a:lnTo>
                        <a:pt x="4416" y="5303"/>
                      </a:lnTo>
                      <a:lnTo>
                        <a:pt x="4410" y="5310"/>
                      </a:lnTo>
                      <a:lnTo>
                        <a:pt x="4406" y="5316"/>
                      </a:lnTo>
                      <a:lnTo>
                        <a:pt x="4402" y="5325"/>
                      </a:lnTo>
                      <a:lnTo>
                        <a:pt x="4401" y="5330"/>
                      </a:lnTo>
                      <a:lnTo>
                        <a:pt x="4401" y="5332"/>
                      </a:lnTo>
                      <a:lnTo>
                        <a:pt x="4399" y="5334"/>
                      </a:lnTo>
                      <a:lnTo>
                        <a:pt x="4398" y="5335"/>
                      </a:lnTo>
                      <a:lnTo>
                        <a:pt x="4395" y="5336"/>
                      </a:lnTo>
                      <a:lnTo>
                        <a:pt x="4383" y="5338"/>
                      </a:lnTo>
                      <a:lnTo>
                        <a:pt x="4362" y="5343"/>
                      </a:lnTo>
                      <a:lnTo>
                        <a:pt x="4336" y="5349"/>
                      </a:lnTo>
                      <a:lnTo>
                        <a:pt x="4314" y="5356"/>
                      </a:lnTo>
                      <a:lnTo>
                        <a:pt x="4296" y="5363"/>
                      </a:lnTo>
                      <a:lnTo>
                        <a:pt x="4280" y="5370"/>
                      </a:lnTo>
                      <a:lnTo>
                        <a:pt x="4259" y="5382"/>
                      </a:lnTo>
                      <a:lnTo>
                        <a:pt x="4252" y="5387"/>
                      </a:lnTo>
                      <a:lnTo>
                        <a:pt x="4325" y="5292"/>
                      </a:lnTo>
                      <a:lnTo>
                        <a:pt x="4325" y="5219"/>
                      </a:lnTo>
                      <a:lnTo>
                        <a:pt x="4325" y="5215"/>
                      </a:lnTo>
                      <a:lnTo>
                        <a:pt x="4323" y="5206"/>
                      </a:lnTo>
                      <a:lnTo>
                        <a:pt x="4321" y="5194"/>
                      </a:lnTo>
                      <a:lnTo>
                        <a:pt x="4321" y="5180"/>
                      </a:lnTo>
                      <a:lnTo>
                        <a:pt x="4323" y="5174"/>
                      </a:lnTo>
                      <a:lnTo>
                        <a:pt x="4325" y="5167"/>
                      </a:lnTo>
                      <a:lnTo>
                        <a:pt x="4327" y="5162"/>
                      </a:lnTo>
                      <a:lnTo>
                        <a:pt x="4332" y="5158"/>
                      </a:lnTo>
                      <a:lnTo>
                        <a:pt x="4337" y="5154"/>
                      </a:lnTo>
                      <a:lnTo>
                        <a:pt x="4344" y="5152"/>
                      </a:lnTo>
                      <a:lnTo>
                        <a:pt x="4352" y="5152"/>
                      </a:lnTo>
                      <a:lnTo>
                        <a:pt x="4362" y="5153"/>
                      </a:lnTo>
                      <a:lnTo>
                        <a:pt x="4405" y="5164"/>
                      </a:lnTo>
                      <a:lnTo>
                        <a:pt x="4442" y="5173"/>
                      </a:lnTo>
                      <a:lnTo>
                        <a:pt x="4469" y="5180"/>
                      </a:lnTo>
                      <a:lnTo>
                        <a:pt x="4478" y="5182"/>
                      </a:lnTo>
                      <a:lnTo>
                        <a:pt x="4494" y="5139"/>
                      </a:lnTo>
                      <a:lnTo>
                        <a:pt x="4522" y="5080"/>
                      </a:lnTo>
                      <a:lnTo>
                        <a:pt x="4522" y="5029"/>
                      </a:lnTo>
                      <a:lnTo>
                        <a:pt x="4457" y="4933"/>
                      </a:lnTo>
                      <a:lnTo>
                        <a:pt x="4464" y="4846"/>
                      </a:lnTo>
                      <a:lnTo>
                        <a:pt x="4469" y="4835"/>
                      </a:lnTo>
                      <a:lnTo>
                        <a:pt x="4478" y="4808"/>
                      </a:lnTo>
                      <a:lnTo>
                        <a:pt x="4481" y="4800"/>
                      </a:lnTo>
                      <a:lnTo>
                        <a:pt x="4482" y="4790"/>
                      </a:lnTo>
                      <a:lnTo>
                        <a:pt x="4483" y="4781"/>
                      </a:lnTo>
                      <a:lnTo>
                        <a:pt x="4483" y="4773"/>
                      </a:lnTo>
                      <a:lnTo>
                        <a:pt x="4482" y="4763"/>
                      </a:lnTo>
                      <a:lnTo>
                        <a:pt x="4480" y="4754"/>
                      </a:lnTo>
                      <a:lnTo>
                        <a:pt x="4476" y="4746"/>
                      </a:lnTo>
                      <a:lnTo>
                        <a:pt x="4471" y="4736"/>
                      </a:lnTo>
                      <a:lnTo>
                        <a:pt x="4449" y="4707"/>
                      </a:lnTo>
                      <a:lnTo>
                        <a:pt x="4432" y="4683"/>
                      </a:lnTo>
                      <a:lnTo>
                        <a:pt x="4430" y="4678"/>
                      </a:lnTo>
                      <a:lnTo>
                        <a:pt x="4428" y="4674"/>
                      </a:lnTo>
                      <a:lnTo>
                        <a:pt x="4427" y="4669"/>
                      </a:lnTo>
                      <a:lnTo>
                        <a:pt x="4428" y="4665"/>
                      </a:lnTo>
                      <a:lnTo>
                        <a:pt x="4429" y="4663"/>
                      </a:lnTo>
                      <a:lnTo>
                        <a:pt x="4431" y="4659"/>
                      </a:lnTo>
                      <a:lnTo>
                        <a:pt x="4436" y="4658"/>
                      </a:lnTo>
                      <a:lnTo>
                        <a:pt x="4442" y="4656"/>
                      </a:lnTo>
                      <a:lnTo>
                        <a:pt x="4449" y="4655"/>
                      </a:lnTo>
                      <a:lnTo>
                        <a:pt x="4456" y="4651"/>
                      </a:lnTo>
                      <a:lnTo>
                        <a:pt x="4463" y="4648"/>
                      </a:lnTo>
                      <a:lnTo>
                        <a:pt x="4470" y="4643"/>
                      </a:lnTo>
                      <a:lnTo>
                        <a:pt x="4483" y="4632"/>
                      </a:lnTo>
                      <a:lnTo>
                        <a:pt x="4496" y="4620"/>
                      </a:lnTo>
                      <a:lnTo>
                        <a:pt x="4515" y="4599"/>
                      </a:lnTo>
                      <a:lnTo>
                        <a:pt x="4522" y="4591"/>
                      </a:lnTo>
                      <a:lnTo>
                        <a:pt x="4530" y="4502"/>
                      </a:lnTo>
                      <a:lnTo>
                        <a:pt x="4532" y="4502"/>
                      </a:lnTo>
                      <a:lnTo>
                        <a:pt x="4538" y="4498"/>
                      </a:lnTo>
                      <a:lnTo>
                        <a:pt x="4552" y="4485"/>
                      </a:lnTo>
                      <a:lnTo>
                        <a:pt x="4574" y="4459"/>
                      </a:lnTo>
                      <a:lnTo>
                        <a:pt x="4600" y="4429"/>
                      </a:lnTo>
                      <a:lnTo>
                        <a:pt x="4624" y="4406"/>
                      </a:lnTo>
                      <a:lnTo>
                        <a:pt x="4640" y="4391"/>
                      </a:lnTo>
                      <a:lnTo>
                        <a:pt x="4647" y="4386"/>
                      </a:lnTo>
                      <a:lnTo>
                        <a:pt x="4647" y="4349"/>
                      </a:lnTo>
                      <a:lnTo>
                        <a:pt x="4574" y="4298"/>
                      </a:lnTo>
                      <a:lnTo>
                        <a:pt x="4566" y="4262"/>
                      </a:lnTo>
                      <a:lnTo>
                        <a:pt x="4581" y="4211"/>
                      </a:lnTo>
                      <a:lnTo>
                        <a:pt x="4595" y="4195"/>
                      </a:lnTo>
                      <a:lnTo>
                        <a:pt x="4624" y="4162"/>
                      </a:lnTo>
                      <a:lnTo>
                        <a:pt x="4631" y="4153"/>
                      </a:lnTo>
                      <a:lnTo>
                        <a:pt x="4637" y="4144"/>
                      </a:lnTo>
                      <a:lnTo>
                        <a:pt x="4643" y="4135"/>
                      </a:lnTo>
                      <a:lnTo>
                        <a:pt x="4646" y="4127"/>
                      </a:lnTo>
                      <a:lnTo>
                        <a:pt x="4647" y="4121"/>
                      </a:lnTo>
                      <a:lnTo>
                        <a:pt x="4647" y="4115"/>
                      </a:lnTo>
                      <a:lnTo>
                        <a:pt x="4646" y="4113"/>
                      </a:lnTo>
                      <a:lnTo>
                        <a:pt x="4645" y="4110"/>
                      </a:lnTo>
                      <a:lnTo>
                        <a:pt x="4643" y="4109"/>
                      </a:lnTo>
                      <a:lnTo>
                        <a:pt x="4639" y="4108"/>
                      </a:lnTo>
                      <a:lnTo>
                        <a:pt x="4633" y="4107"/>
                      </a:lnTo>
                      <a:lnTo>
                        <a:pt x="4626" y="4105"/>
                      </a:lnTo>
                      <a:lnTo>
                        <a:pt x="4620" y="4102"/>
                      </a:lnTo>
                      <a:lnTo>
                        <a:pt x="4615" y="4099"/>
                      </a:lnTo>
                      <a:lnTo>
                        <a:pt x="4605" y="4092"/>
                      </a:lnTo>
                      <a:lnTo>
                        <a:pt x="4597" y="4083"/>
                      </a:lnTo>
                      <a:lnTo>
                        <a:pt x="4585" y="4070"/>
                      </a:lnTo>
                      <a:lnTo>
                        <a:pt x="4581" y="4064"/>
                      </a:lnTo>
                      <a:lnTo>
                        <a:pt x="4566" y="3977"/>
                      </a:lnTo>
                      <a:lnTo>
                        <a:pt x="4522" y="3963"/>
                      </a:lnTo>
                      <a:lnTo>
                        <a:pt x="4471" y="4035"/>
                      </a:lnTo>
                      <a:lnTo>
                        <a:pt x="4391" y="4188"/>
                      </a:lnTo>
                      <a:lnTo>
                        <a:pt x="4392" y="4194"/>
                      </a:lnTo>
                      <a:lnTo>
                        <a:pt x="4395" y="4208"/>
                      </a:lnTo>
                      <a:lnTo>
                        <a:pt x="4397" y="4232"/>
                      </a:lnTo>
                      <a:lnTo>
                        <a:pt x="4398" y="4262"/>
                      </a:lnTo>
                      <a:lnTo>
                        <a:pt x="4398" y="4270"/>
                      </a:lnTo>
                      <a:lnTo>
                        <a:pt x="4397" y="4276"/>
                      </a:lnTo>
                      <a:lnTo>
                        <a:pt x="4396" y="4282"/>
                      </a:lnTo>
                      <a:lnTo>
                        <a:pt x="4393" y="4285"/>
                      </a:lnTo>
                      <a:lnTo>
                        <a:pt x="4389" y="4292"/>
                      </a:lnTo>
                      <a:lnTo>
                        <a:pt x="4383" y="4298"/>
                      </a:lnTo>
                      <a:lnTo>
                        <a:pt x="4377" y="4304"/>
                      </a:lnTo>
                      <a:lnTo>
                        <a:pt x="4371" y="4311"/>
                      </a:lnTo>
                      <a:lnTo>
                        <a:pt x="4368" y="4316"/>
                      </a:lnTo>
                      <a:lnTo>
                        <a:pt x="4365" y="4321"/>
                      </a:lnTo>
                      <a:lnTo>
                        <a:pt x="4364" y="4328"/>
                      </a:lnTo>
                      <a:lnTo>
                        <a:pt x="4362" y="4335"/>
                      </a:lnTo>
                      <a:lnTo>
                        <a:pt x="4362" y="4342"/>
                      </a:lnTo>
                      <a:lnTo>
                        <a:pt x="4362" y="4348"/>
                      </a:lnTo>
                      <a:lnTo>
                        <a:pt x="4362" y="4352"/>
                      </a:lnTo>
                      <a:lnTo>
                        <a:pt x="4364" y="4356"/>
                      </a:lnTo>
                      <a:lnTo>
                        <a:pt x="4368" y="4361"/>
                      </a:lnTo>
                      <a:lnTo>
                        <a:pt x="4370" y="4364"/>
                      </a:lnTo>
                      <a:lnTo>
                        <a:pt x="4371" y="4367"/>
                      </a:lnTo>
                      <a:lnTo>
                        <a:pt x="4371" y="4369"/>
                      </a:lnTo>
                      <a:lnTo>
                        <a:pt x="4370" y="4373"/>
                      </a:lnTo>
                      <a:lnTo>
                        <a:pt x="4368" y="4378"/>
                      </a:lnTo>
                      <a:lnTo>
                        <a:pt x="4357" y="4393"/>
                      </a:lnTo>
                      <a:lnTo>
                        <a:pt x="4340" y="4415"/>
                      </a:lnTo>
                      <a:lnTo>
                        <a:pt x="4320" y="4439"/>
                      </a:lnTo>
                      <a:lnTo>
                        <a:pt x="4304" y="4454"/>
                      </a:lnTo>
                      <a:lnTo>
                        <a:pt x="4291" y="4465"/>
                      </a:lnTo>
                      <a:lnTo>
                        <a:pt x="4280" y="4472"/>
                      </a:lnTo>
                      <a:lnTo>
                        <a:pt x="4268" y="4476"/>
                      </a:lnTo>
                      <a:lnTo>
                        <a:pt x="4258" y="4481"/>
                      </a:lnTo>
                      <a:lnTo>
                        <a:pt x="4245" y="4487"/>
                      </a:lnTo>
                      <a:lnTo>
                        <a:pt x="4231" y="4495"/>
                      </a:lnTo>
                      <a:lnTo>
                        <a:pt x="4216" y="4504"/>
                      </a:lnTo>
                      <a:lnTo>
                        <a:pt x="4205" y="4508"/>
                      </a:lnTo>
                      <a:lnTo>
                        <a:pt x="4195" y="4511"/>
                      </a:lnTo>
                      <a:lnTo>
                        <a:pt x="4188" y="4513"/>
                      </a:lnTo>
                      <a:lnTo>
                        <a:pt x="4182" y="4515"/>
                      </a:lnTo>
                      <a:lnTo>
                        <a:pt x="4175" y="4521"/>
                      </a:lnTo>
                      <a:lnTo>
                        <a:pt x="4167" y="4531"/>
                      </a:lnTo>
                      <a:lnTo>
                        <a:pt x="4157" y="4546"/>
                      </a:lnTo>
                      <a:lnTo>
                        <a:pt x="4148" y="4563"/>
                      </a:lnTo>
                      <a:lnTo>
                        <a:pt x="4140" y="4573"/>
                      </a:lnTo>
                      <a:lnTo>
                        <a:pt x="4133" y="4580"/>
                      </a:lnTo>
                      <a:lnTo>
                        <a:pt x="4127" y="4585"/>
                      </a:lnTo>
                      <a:lnTo>
                        <a:pt x="4123" y="4589"/>
                      </a:lnTo>
                      <a:lnTo>
                        <a:pt x="4120" y="4595"/>
                      </a:lnTo>
                      <a:lnTo>
                        <a:pt x="4116" y="4602"/>
                      </a:lnTo>
                      <a:lnTo>
                        <a:pt x="4114" y="4612"/>
                      </a:lnTo>
                      <a:lnTo>
                        <a:pt x="4111" y="4630"/>
                      </a:lnTo>
                      <a:lnTo>
                        <a:pt x="4111" y="4636"/>
                      </a:lnTo>
                      <a:lnTo>
                        <a:pt x="4107" y="4642"/>
                      </a:lnTo>
                      <a:lnTo>
                        <a:pt x="4091" y="4663"/>
                      </a:lnTo>
                      <a:lnTo>
                        <a:pt x="4083" y="4677"/>
                      </a:lnTo>
                      <a:lnTo>
                        <a:pt x="4079" y="4685"/>
                      </a:lnTo>
                      <a:lnTo>
                        <a:pt x="4078" y="4689"/>
                      </a:lnTo>
                      <a:lnTo>
                        <a:pt x="4078" y="4691"/>
                      </a:lnTo>
                      <a:lnTo>
                        <a:pt x="4072" y="4697"/>
                      </a:lnTo>
                      <a:lnTo>
                        <a:pt x="4048" y="4715"/>
                      </a:lnTo>
                      <a:lnTo>
                        <a:pt x="4013" y="4739"/>
                      </a:lnTo>
                      <a:lnTo>
                        <a:pt x="3989" y="4754"/>
                      </a:lnTo>
                      <a:lnTo>
                        <a:pt x="3973" y="4763"/>
                      </a:lnTo>
                      <a:lnTo>
                        <a:pt x="3967" y="4766"/>
                      </a:lnTo>
                      <a:lnTo>
                        <a:pt x="3969" y="4762"/>
                      </a:lnTo>
                      <a:lnTo>
                        <a:pt x="3967" y="4760"/>
                      </a:lnTo>
                      <a:lnTo>
                        <a:pt x="3965" y="4762"/>
                      </a:lnTo>
                      <a:lnTo>
                        <a:pt x="3961" y="4769"/>
                      </a:lnTo>
                      <a:lnTo>
                        <a:pt x="3954" y="4782"/>
                      </a:lnTo>
                      <a:lnTo>
                        <a:pt x="3946" y="4802"/>
                      </a:lnTo>
                      <a:lnTo>
                        <a:pt x="3940" y="4813"/>
                      </a:lnTo>
                      <a:lnTo>
                        <a:pt x="3937" y="4819"/>
                      </a:lnTo>
                      <a:lnTo>
                        <a:pt x="3933" y="4824"/>
                      </a:lnTo>
                      <a:lnTo>
                        <a:pt x="3930" y="4825"/>
                      </a:lnTo>
                      <a:lnTo>
                        <a:pt x="3925" y="4822"/>
                      </a:lnTo>
                      <a:lnTo>
                        <a:pt x="3921" y="4818"/>
                      </a:lnTo>
                      <a:lnTo>
                        <a:pt x="3919" y="4816"/>
                      </a:lnTo>
                      <a:lnTo>
                        <a:pt x="3918" y="4816"/>
                      </a:lnTo>
                      <a:lnTo>
                        <a:pt x="3915" y="4819"/>
                      </a:lnTo>
                      <a:lnTo>
                        <a:pt x="3914" y="4824"/>
                      </a:lnTo>
                      <a:lnTo>
                        <a:pt x="3908" y="4845"/>
                      </a:lnTo>
                      <a:lnTo>
                        <a:pt x="3901" y="4883"/>
                      </a:lnTo>
                      <a:lnTo>
                        <a:pt x="3898" y="4906"/>
                      </a:lnTo>
                      <a:lnTo>
                        <a:pt x="3893" y="4925"/>
                      </a:lnTo>
                      <a:lnTo>
                        <a:pt x="3889" y="4943"/>
                      </a:lnTo>
                      <a:lnTo>
                        <a:pt x="3885" y="4957"/>
                      </a:lnTo>
                      <a:lnTo>
                        <a:pt x="3876" y="4979"/>
                      </a:lnTo>
                      <a:lnTo>
                        <a:pt x="3869" y="4995"/>
                      </a:lnTo>
                      <a:lnTo>
                        <a:pt x="3862" y="5007"/>
                      </a:lnTo>
                      <a:lnTo>
                        <a:pt x="3859" y="5015"/>
                      </a:lnTo>
                      <a:lnTo>
                        <a:pt x="3858" y="5020"/>
                      </a:lnTo>
                      <a:lnTo>
                        <a:pt x="3856" y="5024"/>
                      </a:lnTo>
                      <a:lnTo>
                        <a:pt x="3856" y="5030"/>
                      </a:lnTo>
                      <a:lnTo>
                        <a:pt x="3858" y="5036"/>
                      </a:lnTo>
                      <a:lnTo>
                        <a:pt x="3863" y="5064"/>
                      </a:lnTo>
                      <a:lnTo>
                        <a:pt x="3868" y="5090"/>
                      </a:lnTo>
                      <a:lnTo>
                        <a:pt x="3872" y="5109"/>
                      </a:lnTo>
                      <a:lnTo>
                        <a:pt x="3873" y="5116"/>
                      </a:lnTo>
                      <a:lnTo>
                        <a:pt x="3894" y="5182"/>
                      </a:lnTo>
                      <a:lnTo>
                        <a:pt x="3894" y="5219"/>
                      </a:lnTo>
                      <a:lnTo>
                        <a:pt x="3843" y="5263"/>
                      </a:lnTo>
                      <a:lnTo>
                        <a:pt x="3777" y="5270"/>
                      </a:lnTo>
                      <a:lnTo>
                        <a:pt x="3741" y="5240"/>
                      </a:lnTo>
                      <a:lnTo>
                        <a:pt x="3711" y="5223"/>
                      </a:lnTo>
                      <a:lnTo>
                        <a:pt x="3688" y="5207"/>
                      </a:lnTo>
                      <a:lnTo>
                        <a:pt x="3670" y="5195"/>
                      </a:lnTo>
                      <a:lnTo>
                        <a:pt x="3657" y="5185"/>
                      </a:lnTo>
                      <a:lnTo>
                        <a:pt x="3643" y="5172"/>
                      </a:lnTo>
                      <a:lnTo>
                        <a:pt x="3639" y="5167"/>
                      </a:lnTo>
                      <a:lnTo>
                        <a:pt x="3587" y="5095"/>
                      </a:lnTo>
                      <a:lnTo>
                        <a:pt x="3559" y="5029"/>
                      </a:lnTo>
                      <a:lnTo>
                        <a:pt x="3536" y="4970"/>
                      </a:lnTo>
                      <a:lnTo>
                        <a:pt x="3522" y="4875"/>
                      </a:lnTo>
                      <a:lnTo>
                        <a:pt x="3500" y="4802"/>
                      </a:lnTo>
                      <a:lnTo>
                        <a:pt x="3463" y="4722"/>
                      </a:lnTo>
                      <a:lnTo>
                        <a:pt x="3442" y="4678"/>
                      </a:lnTo>
                      <a:lnTo>
                        <a:pt x="3376" y="4642"/>
                      </a:lnTo>
                      <a:lnTo>
                        <a:pt x="3303" y="4619"/>
                      </a:lnTo>
                      <a:lnTo>
                        <a:pt x="3266" y="4561"/>
                      </a:lnTo>
                      <a:lnTo>
                        <a:pt x="3273" y="4488"/>
                      </a:lnTo>
                      <a:lnTo>
                        <a:pt x="3245" y="4445"/>
                      </a:lnTo>
                      <a:lnTo>
                        <a:pt x="3200" y="4415"/>
                      </a:lnTo>
                      <a:lnTo>
                        <a:pt x="3201" y="4414"/>
                      </a:lnTo>
                      <a:lnTo>
                        <a:pt x="3202" y="4412"/>
                      </a:lnTo>
                      <a:lnTo>
                        <a:pt x="3202" y="4408"/>
                      </a:lnTo>
                      <a:lnTo>
                        <a:pt x="3200" y="4404"/>
                      </a:lnTo>
                      <a:lnTo>
                        <a:pt x="3199" y="4402"/>
                      </a:lnTo>
                      <a:lnTo>
                        <a:pt x="3196" y="4400"/>
                      </a:lnTo>
                      <a:lnTo>
                        <a:pt x="3193" y="4399"/>
                      </a:lnTo>
                      <a:lnTo>
                        <a:pt x="3188" y="4396"/>
                      </a:lnTo>
                      <a:lnTo>
                        <a:pt x="3175" y="4394"/>
                      </a:lnTo>
                      <a:lnTo>
                        <a:pt x="3156" y="4394"/>
                      </a:lnTo>
                      <a:lnTo>
                        <a:pt x="3132" y="4394"/>
                      </a:lnTo>
                      <a:lnTo>
                        <a:pt x="3100" y="4396"/>
                      </a:lnTo>
                      <a:lnTo>
                        <a:pt x="3067" y="4397"/>
                      </a:lnTo>
                      <a:lnTo>
                        <a:pt x="3032" y="4401"/>
                      </a:lnTo>
                      <a:lnTo>
                        <a:pt x="3002" y="4403"/>
                      </a:lnTo>
                      <a:lnTo>
                        <a:pt x="2976" y="4406"/>
                      </a:lnTo>
                      <a:lnTo>
                        <a:pt x="2958" y="4407"/>
                      </a:lnTo>
                      <a:lnTo>
                        <a:pt x="2952" y="4408"/>
                      </a:lnTo>
                      <a:lnTo>
                        <a:pt x="2930" y="4321"/>
                      </a:lnTo>
                      <a:lnTo>
                        <a:pt x="2901" y="4232"/>
                      </a:lnTo>
                      <a:lnTo>
                        <a:pt x="2945" y="4108"/>
                      </a:lnTo>
                      <a:lnTo>
                        <a:pt x="2872" y="4050"/>
                      </a:lnTo>
                      <a:lnTo>
                        <a:pt x="2864" y="4036"/>
                      </a:lnTo>
                      <a:lnTo>
                        <a:pt x="2846" y="4008"/>
                      </a:lnTo>
                      <a:lnTo>
                        <a:pt x="2840" y="4002"/>
                      </a:lnTo>
                      <a:lnTo>
                        <a:pt x="2835" y="3996"/>
                      </a:lnTo>
                      <a:lnTo>
                        <a:pt x="2831" y="3991"/>
                      </a:lnTo>
                      <a:lnTo>
                        <a:pt x="2826" y="3989"/>
                      </a:lnTo>
                      <a:lnTo>
                        <a:pt x="2821" y="3988"/>
                      </a:lnTo>
                      <a:lnTo>
                        <a:pt x="2818" y="3989"/>
                      </a:lnTo>
                      <a:lnTo>
                        <a:pt x="2815" y="3992"/>
                      </a:lnTo>
                      <a:lnTo>
                        <a:pt x="2813" y="3998"/>
                      </a:lnTo>
                      <a:lnTo>
                        <a:pt x="2808" y="4028"/>
                      </a:lnTo>
                      <a:lnTo>
                        <a:pt x="2803" y="4048"/>
                      </a:lnTo>
                      <a:lnTo>
                        <a:pt x="2800" y="4061"/>
                      </a:lnTo>
                      <a:lnTo>
                        <a:pt x="2799" y="4064"/>
                      </a:lnTo>
                      <a:lnTo>
                        <a:pt x="2741" y="4072"/>
                      </a:lnTo>
                      <a:lnTo>
                        <a:pt x="2725" y="4021"/>
                      </a:lnTo>
                      <a:lnTo>
                        <a:pt x="2777" y="3955"/>
                      </a:lnTo>
                      <a:lnTo>
                        <a:pt x="2696" y="3890"/>
                      </a:lnTo>
                      <a:lnTo>
                        <a:pt x="2616" y="3897"/>
                      </a:lnTo>
                      <a:lnTo>
                        <a:pt x="2601" y="3933"/>
                      </a:lnTo>
                      <a:lnTo>
                        <a:pt x="2528" y="3948"/>
                      </a:lnTo>
                      <a:lnTo>
                        <a:pt x="2485" y="3948"/>
                      </a:lnTo>
                      <a:lnTo>
                        <a:pt x="2390" y="3955"/>
                      </a:lnTo>
                      <a:lnTo>
                        <a:pt x="2331" y="3940"/>
                      </a:lnTo>
                      <a:lnTo>
                        <a:pt x="2302" y="3881"/>
                      </a:lnTo>
                      <a:lnTo>
                        <a:pt x="2221" y="3831"/>
                      </a:lnTo>
                      <a:lnTo>
                        <a:pt x="2213" y="3834"/>
                      </a:lnTo>
                      <a:lnTo>
                        <a:pt x="2205" y="3837"/>
                      </a:lnTo>
                      <a:lnTo>
                        <a:pt x="2197" y="3839"/>
                      </a:lnTo>
                      <a:lnTo>
                        <a:pt x="2191" y="3839"/>
                      </a:lnTo>
                      <a:lnTo>
                        <a:pt x="2179" y="3840"/>
                      </a:lnTo>
                      <a:lnTo>
                        <a:pt x="2168" y="3839"/>
                      </a:lnTo>
                      <a:lnTo>
                        <a:pt x="2159" y="3839"/>
                      </a:lnTo>
                      <a:lnTo>
                        <a:pt x="2149" y="3840"/>
                      </a:lnTo>
                      <a:lnTo>
                        <a:pt x="2145" y="3841"/>
                      </a:lnTo>
                      <a:lnTo>
                        <a:pt x="2139" y="3845"/>
                      </a:lnTo>
                      <a:lnTo>
                        <a:pt x="2133" y="3848"/>
                      </a:lnTo>
                      <a:lnTo>
                        <a:pt x="2127" y="3853"/>
                      </a:lnTo>
                      <a:lnTo>
                        <a:pt x="2102" y="3873"/>
                      </a:lnTo>
                      <a:lnTo>
                        <a:pt x="2083" y="3890"/>
                      </a:lnTo>
                      <a:lnTo>
                        <a:pt x="2073" y="3900"/>
                      </a:lnTo>
                      <a:lnTo>
                        <a:pt x="2068" y="3904"/>
                      </a:lnTo>
                      <a:lnTo>
                        <a:pt x="2031" y="3948"/>
                      </a:lnTo>
                      <a:lnTo>
                        <a:pt x="1995" y="3955"/>
                      </a:lnTo>
                      <a:lnTo>
                        <a:pt x="1944" y="3918"/>
                      </a:lnTo>
                      <a:lnTo>
                        <a:pt x="1923" y="3874"/>
                      </a:lnTo>
                      <a:lnTo>
                        <a:pt x="1878" y="3860"/>
                      </a:lnTo>
                      <a:lnTo>
                        <a:pt x="1761" y="3801"/>
                      </a:lnTo>
                      <a:lnTo>
                        <a:pt x="1762" y="3796"/>
                      </a:lnTo>
                      <a:lnTo>
                        <a:pt x="1759" y="3783"/>
                      </a:lnTo>
                      <a:lnTo>
                        <a:pt x="1756" y="3780"/>
                      </a:lnTo>
                      <a:lnTo>
                        <a:pt x="1754" y="3776"/>
                      </a:lnTo>
                      <a:lnTo>
                        <a:pt x="1750" y="3774"/>
                      </a:lnTo>
                      <a:lnTo>
                        <a:pt x="1746" y="3770"/>
                      </a:lnTo>
                      <a:lnTo>
                        <a:pt x="1741" y="3768"/>
                      </a:lnTo>
                      <a:lnTo>
                        <a:pt x="1734" y="3767"/>
                      </a:lnTo>
                      <a:lnTo>
                        <a:pt x="1727" y="3766"/>
                      </a:lnTo>
                      <a:lnTo>
                        <a:pt x="1717" y="3765"/>
                      </a:lnTo>
                      <a:lnTo>
                        <a:pt x="1702" y="3765"/>
                      </a:lnTo>
                      <a:lnTo>
                        <a:pt x="1693" y="3762"/>
                      </a:lnTo>
                      <a:lnTo>
                        <a:pt x="1685" y="3759"/>
                      </a:lnTo>
                      <a:lnTo>
                        <a:pt x="1681" y="3756"/>
                      </a:lnTo>
                      <a:lnTo>
                        <a:pt x="1677" y="3754"/>
                      </a:lnTo>
                      <a:lnTo>
                        <a:pt x="1670" y="3753"/>
                      </a:lnTo>
                      <a:lnTo>
                        <a:pt x="1661" y="3754"/>
                      </a:lnTo>
                      <a:lnTo>
                        <a:pt x="1644" y="3757"/>
                      </a:lnTo>
                      <a:lnTo>
                        <a:pt x="1626" y="3762"/>
                      </a:lnTo>
                      <a:lnTo>
                        <a:pt x="1610" y="3766"/>
                      </a:lnTo>
                      <a:lnTo>
                        <a:pt x="1595" y="3769"/>
                      </a:lnTo>
                      <a:lnTo>
                        <a:pt x="1582" y="3770"/>
                      </a:lnTo>
                      <a:lnTo>
                        <a:pt x="1564" y="3772"/>
                      </a:lnTo>
                      <a:lnTo>
                        <a:pt x="1557" y="3773"/>
                      </a:lnTo>
                      <a:lnTo>
                        <a:pt x="1557" y="3770"/>
                      </a:lnTo>
                      <a:lnTo>
                        <a:pt x="1556" y="3767"/>
                      </a:lnTo>
                      <a:lnTo>
                        <a:pt x="1554" y="3761"/>
                      </a:lnTo>
                      <a:lnTo>
                        <a:pt x="1550" y="3754"/>
                      </a:lnTo>
                      <a:lnTo>
                        <a:pt x="1546" y="3750"/>
                      </a:lnTo>
                      <a:lnTo>
                        <a:pt x="1543" y="3748"/>
                      </a:lnTo>
                      <a:lnTo>
                        <a:pt x="1538" y="3745"/>
                      </a:lnTo>
                      <a:lnTo>
                        <a:pt x="1532" y="3742"/>
                      </a:lnTo>
                      <a:lnTo>
                        <a:pt x="1526" y="3740"/>
                      </a:lnTo>
                      <a:lnTo>
                        <a:pt x="1518" y="3737"/>
                      </a:lnTo>
                      <a:lnTo>
                        <a:pt x="1508" y="3736"/>
                      </a:lnTo>
                      <a:lnTo>
                        <a:pt x="1499" y="3736"/>
                      </a:lnTo>
                      <a:lnTo>
                        <a:pt x="1488" y="3735"/>
                      </a:lnTo>
                      <a:lnTo>
                        <a:pt x="1481" y="3733"/>
                      </a:lnTo>
                      <a:lnTo>
                        <a:pt x="1474" y="3729"/>
                      </a:lnTo>
                      <a:lnTo>
                        <a:pt x="1469" y="3724"/>
                      </a:lnTo>
                      <a:lnTo>
                        <a:pt x="1462" y="3715"/>
                      </a:lnTo>
                      <a:lnTo>
                        <a:pt x="1458" y="3706"/>
                      </a:lnTo>
                      <a:lnTo>
                        <a:pt x="1455" y="3702"/>
                      </a:lnTo>
                      <a:lnTo>
                        <a:pt x="1452" y="3701"/>
                      </a:lnTo>
                      <a:lnTo>
                        <a:pt x="1448" y="3701"/>
                      </a:lnTo>
                      <a:lnTo>
                        <a:pt x="1445" y="3702"/>
                      </a:lnTo>
                      <a:lnTo>
                        <a:pt x="1439" y="3706"/>
                      </a:lnTo>
                      <a:lnTo>
                        <a:pt x="1432" y="3713"/>
                      </a:lnTo>
                      <a:lnTo>
                        <a:pt x="1422" y="3722"/>
                      </a:lnTo>
                      <a:lnTo>
                        <a:pt x="1410" y="3736"/>
                      </a:lnTo>
                      <a:lnTo>
                        <a:pt x="1400" y="3750"/>
                      </a:lnTo>
                      <a:lnTo>
                        <a:pt x="1391" y="3762"/>
                      </a:lnTo>
                      <a:lnTo>
                        <a:pt x="1384" y="3772"/>
                      </a:lnTo>
                      <a:lnTo>
                        <a:pt x="1380" y="3780"/>
                      </a:lnTo>
                      <a:lnTo>
                        <a:pt x="1374" y="3793"/>
                      </a:lnTo>
                      <a:lnTo>
                        <a:pt x="1371" y="3801"/>
                      </a:lnTo>
                      <a:lnTo>
                        <a:pt x="1370" y="3805"/>
                      </a:lnTo>
                      <a:lnTo>
                        <a:pt x="1369" y="3807"/>
                      </a:lnTo>
                      <a:lnTo>
                        <a:pt x="1368" y="3809"/>
                      </a:lnTo>
                      <a:lnTo>
                        <a:pt x="1364" y="3812"/>
                      </a:lnTo>
                      <a:lnTo>
                        <a:pt x="1355" y="3817"/>
                      </a:lnTo>
                      <a:lnTo>
                        <a:pt x="1338" y="3824"/>
                      </a:lnTo>
                      <a:lnTo>
                        <a:pt x="1314" y="3831"/>
                      </a:lnTo>
                      <a:lnTo>
                        <a:pt x="1286" y="3838"/>
                      </a:lnTo>
                      <a:lnTo>
                        <a:pt x="1257" y="3842"/>
                      </a:lnTo>
                      <a:lnTo>
                        <a:pt x="1229" y="3846"/>
                      </a:lnTo>
                      <a:lnTo>
                        <a:pt x="1181" y="3851"/>
                      </a:lnTo>
                      <a:lnTo>
                        <a:pt x="1162" y="3853"/>
                      </a:lnTo>
                      <a:lnTo>
                        <a:pt x="1060" y="3881"/>
                      </a:lnTo>
                      <a:lnTo>
                        <a:pt x="929" y="3867"/>
                      </a:lnTo>
                      <a:lnTo>
                        <a:pt x="834" y="3897"/>
                      </a:lnTo>
                      <a:lnTo>
                        <a:pt x="808" y="3916"/>
                      </a:lnTo>
                      <a:lnTo>
                        <a:pt x="786" y="3930"/>
                      </a:lnTo>
                      <a:lnTo>
                        <a:pt x="767" y="3940"/>
                      </a:lnTo>
                      <a:lnTo>
                        <a:pt x="752" y="3948"/>
                      </a:lnTo>
                      <a:lnTo>
                        <a:pt x="732" y="3955"/>
                      </a:lnTo>
                      <a:lnTo>
                        <a:pt x="724" y="3955"/>
                      </a:lnTo>
                      <a:lnTo>
                        <a:pt x="665" y="3955"/>
                      </a:lnTo>
                      <a:lnTo>
                        <a:pt x="601" y="3998"/>
                      </a:lnTo>
                      <a:lnTo>
                        <a:pt x="527" y="3998"/>
                      </a:lnTo>
                      <a:lnTo>
                        <a:pt x="0" y="915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900">
                    <a:latin typeface="+mn-lt"/>
                    <a:cs typeface="+mn-cs"/>
                  </a:endParaRPr>
                </a:p>
              </p:txBody>
            </p:sp>
            <p:sp>
              <p:nvSpPr>
                <p:cNvPr id="354" name="Freeform 12">
                  <a:extLst>
                    <a:ext uri="{FF2B5EF4-FFF2-40B4-BE49-F238E27FC236}">
                      <a16:creationId xmlns="" xmlns:a16="http://schemas.microsoft.com/office/drawing/2014/main" id="{FD80A656-9419-4CD4-82D5-8B61C9DAE9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37680" y="1552188"/>
                  <a:ext cx="2288176" cy="2831601"/>
                </a:xfrm>
                <a:custGeom>
                  <a:avLst/>
                  <a:gdLst/>
                  <a:ahLst/>
                  <a:cxnLst>
                    <a:cxn ang="0">
                      <a:pos x="577" y="3433"/>
                    </a:cxn>
                    <a:cxn ang="0">
                      <a:pos x="875" y="3685"/>
                    </a:cxn>
                    <a:cxn ang="0">
                      <a:pos x="1308" y="3742"/>
                    </a:cxn>
                    <a:cxn ang="0">
                      <a:pos x="1559" y="3571"/>
                    </a:cxn>
                    <a:cxn ang="0">
                      <a:pos x="1551" y="3366"/>
                    </a:cxn>
                    <a:cxn ang="0">
                      <a:pos x="1695" y="3178"/>
                    </a:cxn>
                    <a:cxn ang="0">
                      <a:pos x="1744" y="2903"/>
                    </a:cxn>
                    <a:cxn ang="0">
                      <a:pos x="1778" y="2562"/>
                    </a:cxn>
                    <a:cxn ang="0">
                      <a:pos x="1808" y="2223"/>
                    </a:cxn>
                    <a:cxn ang="0">
                      <a:pos x="1734" y="1576"/>
                    </a:cxn>
                    <a:cxn ang="0">
                      <a:pos x="1786" y="986"/>
                    </a:cxn>
                    <a:cxn ang="0">
                      <a:pos x="1974" y="418"/>
                    </a:cxn>
                    <a:cxn ang="0">
                      <a:pos x="2271" y="223"/>
                    </a:cxn>
                    <a:cxn ang="0">
                      <a:pos x="2530" y="658"/>
                    </a:cxn>
                    <a:cxn ang="0">
                      <a:pos x="2608" y="916"/>
                    </a:cxn>
                    <a:cxn ang="0">
                      <a:pos x="2656" y="1112"/>
                    </a:cxn>
                    <a:cxn ang="0">
                      <a:pos x="2801" y="1354"/>
                    </a:cxn>
                    <a:cxn ang="0">
                      <a:pos x="2795" y="1596"/>
                    </a:cxn>
                    <a:cxn ang="0">
                      <a:pos x="2985" y="1963"/>
                    </a:cxn>
                    <a:cxn ang="0">
                      <a:pos x="3170" y="1851"/>
                    </a:cxn>
                    <a:cxn ang="0">
                      <a:pos x="3508" y="2046"/>
                    </a:cxn>
                    <a:cxn ang="0">
                      <a:pos x="3619" y="2138"/>
                    </a:cxn>
                    <a:cxn ang="0">
                      <a:pos x="3713" y="2498"/>
                    </a:cxn>
                    <a:cxn ang="0">
                      <a:pos x="3881" y="3051"/>
                    </a:cxn>
                    <a:cxn ang="0">
                      <a:pos x="4112" y="3117"/>
                    </a:cxn>
                    <a:cxn ang="0">
                      <a:pos x="4338" y="4249"/>
                    </a:cxn>
                    <a:cxn ang="0">
                      <a:pos x="4544" y="4324"/>
                    </a:cxn>
                    <a:cxn ang="0">
                      <a:pos x="4705" y="4446"/>
                    </a:cxn>
                    <a:cxn ang="0">
                      <a:pos x="4924" y="4529"/>
                    </a:cxn>
                    <a:cxn ang="0">
                      <a:pos x="5065" y="4647"/>
                    </a:cxn>
                    <a:cxn ang="0">
                      <a:pos x="5572" y="4807"/>
                    </a:cxn>
                    <a:cxn ang="0">
                      <a:pos x="5665" y="4929"/>
                    </a:cxn>
                    <a:cxn ang="0">
                      <a:pos x="5554" y="5019"/>
                    </a:cxn>
                    <a:cxn ang="0">
                      <a:pos x="5751" y="5281"/>
                    </a:cxn>
                    <a:cxn ang="0">
                      <a:pos x="5822" y="5487"/>
                    </a:cxn>
                    <a:cxn ang="0">
                      <a:pos x="5902" y="5792"/>
                    </a:cxn>
                    <a:cxn ang="0">
                      <a:pos x="6148" y="6160"/>
                    </a:cxn>
                    <a:cxn ang="0">
                      <a:pos x="6343" y="5991"/>
                    </a:cxn>
                    <a:cxn ang="0">
                      <a:pos x="6599" y="6194"/>
                    </a:cxn>
                    <a:cxn ang="0">
                      <a:pos x="6620" y="6539"/>
                    </a:cxn>
                    <a:cxn ang="0">
                      <a:pos x="6976" y="6851"/>
                    </a:cxn>
                    <a:cxn ang="0">
                      <a:pos x="7428" y="7240"/>
                    </a:cxn>
                    <a:cxn ang="0">
                      <a:pos x="7678" y="8266"/>
                    </a:cxn>
                    <a:cxn ang="0">
                      <a:pos x="7849" y="8948"/>
                    </a:cxn>
                    <a:cxn ang="0">
                      <a:pos x="7330" y="9199"/>
                    </a:cxn>
                    <a:cxn ang="0">
                      <a:pos x="7163" y="9291"/>
                    </a:cxn>
                    <a:cxn ang="0">
                      <a:pos x="7196" y="9532"/>
                    </a:cxn>
                    <a:cxn ang="0">
                      <a:pos x="6934" y="9620"/>
                    </a:cxn>
                    <a:cxn ang="0">
                      <a:pos x="6737" y="9416"/>
                    </a:cxn>
                    <a:cxn ang="0">
                      <a:pos x="6377" y="9331"/>
                    </a:cxn>
                    <a:cxn ang="0">
                      <a:pos x="5895" y="9475"/>
                    </a:cxn>
                    <a:cxn ang="0">
                      <a:pos x="5762" y="9580"/>
                    </a:cxn>
                    <a:cxn ang="0">
                      <a:pos x="5389" y="9604"/>
                    </a:cxn>
                    <a:cxn ang="0">
                      <a:pos x="5064" y="9606"/>
                    </a:cxn>
                    <a:cxn ang="0">
                      <a:pos x="4598" y="9631"/>
                    </a:cxn>
                    <a:cxn ang="0">
                      <a:pos x="4300" y="9594"/>
                    </a:cxn>
                    <a:cxn ang="0">
                      <a:pos x="4090" y="9644"/>
                    </a:cxn>
                    <a:cxn ang="0">
                      <a:pos x="3701" y="9642"/>
                    </a:cxn>
                    <a:cxn ang="0">
                      <a:pos x="3089" y="9692"/>
                    </a:cxn>
                    <a:cxn ang="0">
                      <a:pos x="2733" y="9731"/>
                    </a:cxn>
                    <a:cxn ang="0">
                      <a:pos x="2274" y="9772"/>
                    </a:cxn>
                  </a:cxnLst>
                  <a:rect l="0" t="0" r="r" b="b"/>
                  <a:pathLst>
                    <a:path w="7914" h="9798">
                      <a:moveTo>
                        <a:pt x="0" y="3274"/>
                      </a:moveTo>
                      <a:lnTo>
                        <a:pt x="15" y="3284"/>
                      </a:lnTo>
                      <a:lnTo>
                        <a:pt x="53" y="3307"/>
                      </a:lnTo>
                      <a:lnTo>
                        <a:pt x="94" y="3332"/>
                      </a:lnTo>
                      <a:lnTo>
                        <a:pt x="125" y="3348"/>
                      </a:lnTo>
                      <a:lnTo>
                        <a:pt x="137" y="3354"/>
                      </a:lnTo>
                      <a:lnTo>
                        <a:pt x="150" y="3362"/>
                      </a:lnTo>
                      <a:lnTo>
                        <a:pt x="163" y="3371"/>
                      </a:lnTo>
                      <a:lnTo>
                        <a:pt x="176" y="3380"/>
                      </a:lnTo>
                      <a:lnTo>
                        <a:pt x="197" y="3395"/>
                      </a:lnTo>
                      <a:lnTo>
                        <a:pt x="207" y="3402"/>
                      </a:lnTo>
                      <a:lnTo>
                        <a:pt x="288" y="3379"/>
                      </a:lnTo>
                      <a:lnTo>
                        <a:pt x="377" y="3384"/>
                      </a:lnTo>
                      <a:lnTo>
                        <a:pt x="384" y="3388"/>
                      </a:lnTo>
                      <a:lnTo>
                        <a:pt x="400" y="3398"/>
                      </a:lnTo>
                      <a:lnTo>
                        <a:pt x="420" y="3411"/>
                      </a:lnTo>
                      <a:lnTo>
                        <a:pt x="439" y="3422"/>
                      </a:lnTo>
                      <a:lnTo>
                        <a:pt x="454" y="3431"/>
                      </a:lnTo>
                      <a:lnTo>
                        <a:pt x="471" y="3438"/>
                      </a:lnTo>
                      <a:lnTo>
                        <a:pt x="484" y="3443"/>
                      </a:lnTo>
                      <a:lnTo>
                        <a:pt x="489" y="3445"/>
                      </a:lnTo>
                      <a:lnTo>
                        <a:pt x="546" y="3448"/>
                      </a:lnTo>
                      <a:lnTo>
                        <a:pt x="577" y="3433"/>
                      </a:lnTo>
                      <a:lnTo>
                        <a:pt x="609" y="3402"/>
                      </a:lnTo>
                      <a:lnTo>
                        <a:pt x="624" y="3420"/>
                      </a:lnTo>
                      <a:lnTo>
                        <a:pt x="624" y="3443"/>
                      </a:lnTo>
                      <a:lnTo>
                        <a:pt x="636" y="3478"/>
                      </a:lnTo>
                      <a:lnTo>
                        <a:pt x="636" y="3479"/>
                      </a:lnTo>
                      <a:lnTo>
                        <a:pt x="635" y="3482"/>
                      </a:lnTo>
                      <a:lnTo>
                        <a:pt x="635" y="3486"/>
                      </a:lnTo>
                      <a:lnTo>
                        <a:pt x="636" y="3494"/>
                      </a:lnTo>
                      <a:lnTo>
                        <a:pt x="642" y="3510"/>
                      </a:lnTo>
                      <a:lnTo>
                        <a:pt x="653" y="3529"/>
                      </a:lnTo>
                      <a:lnTo>
                        <a:pt x="662" y="3546"/>
                      </a:lnTo>
                      <a:lnTo>
                        <a:pt x="666" y="3554"/>
                      </a:lnTo>
                      <a:lnTo>
                        <a:pt x="709" y="3614"/>
                      </a:lnTo>
                      <a:lnTo>
                        <a:pt x="740" y="3634"/>
                      </a:lnTo>
                      <a:lnTo>
                        <a:pt x="744" y="3635"/>
                      </a:lnTo>
                      <a:lnTo>
                        <a:pt x="755" y="3639"/>
                      </a:lnTo>
                      <a:lnTo>
                        <a:pt x="767" y="3644"/>
                      </a:lnTo>
                      <a:lnTo>
                        <a:pt x="778" y="3652"/>
                      </a:lnTo>
                      <a:lnTo>
                        <a:pt x="785" y="3656"/>
                      </a:lnTo>
                      <a:lnTo>
                        <a:pt x="799" y="3661"/>
                      </a:lnTo>
                      <a:lnTo>
                        <a:pt x="818" y="3668"/>
                      </a:lnTo>
                      <a:lnTo>
                        <a:pt x="838" y="3674"/>
                      </a:lnTo>
                      <a:lnTo>
                        <a:pt x="875" y="3685"/>
                      </a:lnTo>
                      <a:lnTo>
                        <a:pt x="891" y="3688"/>
                      </a:lnTo>
                      <a:lnTo>
                        <a:pt x="896" y="3694"/>
                      </a:lnTo>
                      <a:lnTo>
                        <a:pt x="907" y="3706"/>
                      </a:lnTo>
                      <a:lnTo>
                        <a:pt x="922" y="3720"/>
                      </a:lnTo>
                      <a:lnTo>
                        <a:pt x="937" y="3732"/>
                      </a:lnTo>
                      <a:lnTo>
                        <a:pt x="947" y="3738"/>
                      </a:lnTo>
                      <a:lnTo>
                        <a:pt x="951" y="3741"/>
                      </a:lnTo>
                      <a:lnTo>
                        <a:pt x="963" y="3746"/>
                      </a:lnTo>
                      <a:lnTo>
                        <a:pt x="992" y="3754"/>
                      </a:lnTo>
                      <a:lnTo>
                        <a:pt x="1023" y="3761"/>
                      </a:lnTo>
                      <a:lnTo>
                        <a:pt x="1042" y="3765"/>
                      </a:lnTo>
                      <a:lnTo>
                        <a:pt x="1051" y="3766"/>
                      </a:lnTo>
                      <a:lnTo>
                        <a:pt x="1058" y="3768"/>
                      </a:lnTo>
                      <a:lnTo>
                        <a:pt x="1066" y="3772"/>
                      </a:lnTo>
                      <a:lnTo>
                        <a:pt x="1077" y="3778"/>
                      </a:lnTo>
                      <a:lnTo>
                        <a:pt x="1099" y="3790"/>
                      </a:lnTo>
                      <a:lnTo>
                        <a:pt x="1119" y="3798"/>
                      </a:lnTo>
                      <a:lnTo>
                        <a:pt x="1133" y="3803"/>
                      </a:lnTo>
                      <a:lnTo>
                        <a:pt x="1138" y="3805"/>
                      </a:lnTo>
                      <a:lnTo>
                        <a:pt x="1180" y="3820"/>
                      </a:lnTo>
                      <a:lnTo>
                        <a:pt x="1228" y="3817"/>
                      </a:lnTo>
                      <a:lnTo>
                        <a:pt x="1250" y="3790"/>
                      </a:lnTo>
                      <a:lnTo>
                        <a:pt x="1308" y="3742"/>
                      </a:lnTo>
                      <a:lnTo>
                        <a:pt x="1313" y="3741"/>
                      </a:lnTo>
                      <a:lnTo>
                        <a:pt x="1323" y="3739"/>
                      </a:lnTo>
                      <a:lnTo>
                        <a:pt x="1337" y="3734"/>
                      </a:lnTo>
                      <a:lnTo>
                        <a:pt x="1355" y="3732"/>
                      </a:lnTo>
                      <a:lnTo>
                        <a:pt x="1374" y="3727"/>
                      </a:lnTo>
                      <a:lnTo>
                        <a:pt x="1394" y="3720"/>
                      </a:lnTo>
                      <a:lnTo>
                        <a:pt x="1411" y="3714"/>
                      </a:lnTo>
                      <a:lnTo>
                        <a:pt x="1417" y="3712"/>
                      </a:lnTo>
                      <a:lnTo>
                        <a:pt x="1471" y="3677"/>
                      </a:lnTo>
                      <a:lnTo>
                        <a:pt x="1471" y="3675"/>
                      </a:lnTo>
                      <a:lnTo>
                        <a:pt x="1472" y="3670"/>
                      </a:lnTo>
                      <a:lnTo>
                        <a:pt x="1474" y="3666"/>
                      </a:lnTo>
                      <a:lnTo>
                        <a:pt x="1478" y="3661"/>
                      </a:lnTo>
                      <a:lnTo>
                        <a:pt x="1483" y="3654"/>
                      </a:lnTo>
                      <a:lnTo>
                        <a:pt x="1490" y="3646"/>
                      </a:lnTo>
                      <a:lnTo>
                        <a:pt x="1503" y="3635"/>
                      </a:lnTo>
                      <a:lnTo>
                        <a:pt x="1509" y="3631"/>
                      </a:lnTo>
                      <a:lnTo>
                        <a:pt x="1515" y="3627"/>
                      </a:lnTo>
                      <a:lnTo>
                        <a:pt x="1529" y="3611"/>
                      </a:lnTo>
                      <a:lnTo>
                        <a:pt x="1538" y="3601"/>
                      </a:lnTo>
                      <a:lnTo>
                        <a:pt x="1546" y="3590"/>
                      </a:lnTo>
                      <a:lnTo>
                        <a:pt x="1553" y="3581"/>
                      </a:lnTo>
                      <a:lnTo>
                        <a:pt x="1559" y="3571"/>
                      </a:lnTo>
                      <a:lnTo>
                        <a:pt x="1564" y="3562"/>
                      </a:lnTo>
                      <a:lnTo>
                        <a:pt x="1566" y="3554"/>
                      </a:lnTo>
                      <a:lnTo>
                        <a:pt x="1568" y="3544"/>
                      </a:lnTo>
                      <a:lnTo>
                        <a:pt x="1568" y="3533"/>
                      </a:lnTo>
                      <a:lnTo>
                        <a:pt x="1566" y="3525"/>
                      </a:lnTo>
                      <a:lnTo>
                        <a:pt x="1566" y="3518"/>
                      </a:lnTo>
                      <a:lnTo>
                        <a:pt x="1568" y="3512"/>
                      </a:lnTo>
                      <a:lnTo>
                        <a:pt x="1569" y="3507"/>
                      </a:lnTo>
                      <a:lnTo>
                        <a:pt x="1569" y="3502"/>
                      </a:lnTo>
                      <a:lnTo>
                        <a:pt x="1569" y="3496"/>
                      </a:lnTo>
                      <a:lnTo>
                        <a:pt x="1566" y="3489"/>
                      </a:lnTo>
                      <a:lnTo>
                        <a:pt x="1564" y="3480"/>
                      </a:lnTo>
                      <a:lnTo>
                        <a:pt x="1555" y="3463"/>
                      </a:lnTo>
                      <a:lnTo>
                        <a:pt x="1549" y="3448"/>
                      </a:lnTo>
                      <a:lnTo>
                        <a:pt x="1546" y="3440"/>
                      </a:lnTo>
                      <a:lnTo>
                        <a:pt x="1545" y="3432"/>
                      </a:lnTo>
                      <a:lnTo>
                        <a:pt x="1546" y="3422"/>
                      </a:lnTo>
                      <a:lnTo>
                        <a:pt x="1548" y="3411"/>
                      </a:lnTo>
                      <a:lnTo>
                        <a:pt x="1550" y="3399"/>
                      </a:lnTo>
                      <a:lnTo>
                        <a:pt x="1551" y="3388"/>
                      </a:lnTo>
                      <a:lnTo>
                        <a:pt x="1550" y="3380"/>
                      </a:lnTo>
                      <a:lnTo>
                        <a:pt x="1550" y="3373"/>
                      </a:lnTo>
                      <a:lnTo>
                        <a:pt x="1551" y="3366"/>
                      </a:lnTo>
                      <a:lnTo>
                        <a:pt x="1552" y="3360"/>
                      </a:lnTo>
                      <a:lnTo>
                        <a:pt x="1557" y="3353"/>
                      </a:lnTo>
                      <a:lnTo>
                        <a:pt x="1564" y="3345"/>
                      </a:lnTo>
                      <a:lnTo>
                        <a:pt x="1583" y="3327"/>
                      </a:lnTo>
                      <a:lnTo>
                        <a:pt x="1602" y="3310"/>
                      </a:lnTo>
                      <a:lnTo>
                        <a:pt x="1616" y="3299"/>
                      </a:lnTo>
                      <a:lnTo>
                        <a:pt x="1622" y="3294"/>
                      </a:lnTo>
                      <a:lnTo>
                        <a:pt x="1622" y="3293"/>
                      </a:lnTo>
                      <a:lnTo>
                        <a:pt x="1623" y="3286"/>
                      </a:lnTo>
                      <a:lnTo>
                        <a:pt x="1627" y="3282"/>
                      </a:lnTo>
                      <a:lnTo>
                        <a:pt x="1631" y="3276"/>
                      </a:lnTo>
                      <a:lnTo>
                        <a:pt x="1638" y="3270"/>
                      </a:lnTo>
                      <a:lnTo>
                        <a:pt x="1649" y="3263"/>
                      </a:lnTo>
                      <a:lnTo>
                        <a:pt x="1668" y="3254"/>
                      </a:lnTo>
                      <a:lnTo>
                        <a:pt x="1681" y="3249"/>
                      </a:lnTo>
                      <a:lnTo>
                        <a:pt x="1686" y="3247"/>
                      </a:lnTo>
                      <a:lnTo>
                        <a:pt x="1689" y="3243"/>
                      </a:lnTo>
                      <a:lnTo>
                        <a:pt x="1690" y="3237"/>
                      </a:lnTo>
                      <a:lnTo>
                        <a:pt x="1692" y="3229"/>
                      </a:lnTo>
                      <a:lnTo>
                        <a:pt x="1692" y="3216"/>
                      </a:lnTo>
                      <a:lnTo>
                        <a:pt x="1692" y="3211"/>
                      </a:lnTo>
                      <a:lnTo>
                        <a:pt x="1693" y="3202"/>
                      </a:lnTo>
                      <a:lnTo>
                        <a:pt x="1695" y="3178"/>
                      </a:lnTo>
                      <a:lnTo>
                        <a:pt x="1697" y="3162"/>
                      </a:lnTo>
                      <a:lnTo>
                        <a:pt x="1700" y="3146"/>
                      </a:lnTo>
                      <a:lnTo>
                        <a:pt x="1703" y="3133"/>
                      </a:lnTo>
                      <a:lnTo>
                        <a:pt x="1706" y="3123"/>
                      </a:lnTo>
                      <a:lnTo>
                        <a:pt x="1712" y="3106"/>
                      </a:lnTo>
                      <a:lnTo>
                        <a:pt x="1714" y="3101"/>
                      </a:lnTo>
                      <a:lnTo>
                        <a:pt x="1718" y="3099"/>
                      </a:lnTo>
                      <a:lnTo>
                        <a:pt x="1726" y="3091"/>
                      </a:lnTo>
                      <a:lnTo>
                        <a:pt x="1731" y="3086"/>
                      </a:lnTo>
                      <a:lnTo>
                        <a:pt x="1734" y="3078"/>
                      </a:lnTo>
                      <a:lnTo>
                        <a:pt x="1736" y="3069"/>
                      </a:lnTo>
                      <a:lnTo>
                        <a:pt x="1738" y="3059"/>
                      </a:lnTo>
                      <a:lnTo>
                        <a:pt x="1738" y="3036"/>
                      </a:lnTo>
                      <a:lnTo>
                        <a:pt x="1738" y="3018"/>
                      </a:lnTo>
                      <a:lnTo>
                        <a:pt x="1738" y="3006"/>
                      </a:lnTo>
                      <a:lnTo>
                        <a:pt x="1738" y="3001"/>
                      </a:lnTo>
                      <a:lnTo>
                        <a:pt x="1738" y="2995"/>
                      </a:lnTo>
                      <a:lnTo>
                        <a:pt x="1736" y="2982"/>
                      </a:lnTo>
                      <a:lnTo>
                        <a:pt x="1736" y="2961"/>
                      </a:lnTo>
                      <a:lnTo>
                        <a:pt x="1738" y="2935"/>
                      </a:lnTo>
                      <a:lnTo>
                        <a:pt x="1739" y="2922"/>
                      </a:lnTo>
                      <a:lnTo>
                        <a:pt x="1741" y="2911"/>
                      </a:lnTo>
                      <a:lnTo>
                        <a:pt x="1744" y="2903"/>
                      </a:lnTo>
                      <a:lnTo>
                        <a:pt x="1746" y="2896"/>
                      </a:lnTo>
                      <a:lnTo>
                        <a:pt x="1749" y="2885"/>
                      </a:lnTo>
                      <a:lnTo>
                        <a:pt x="1753" y="2872"/>
                      </a:lnTo>
                      <a:lnTo>
                        <a:pt x="1754" y="2870"/>
                      </a:lnTo>
                      <a:lnTo>
                        <a:pt x="1755" y="2868"/>
                      </a:lnTo>
                      <a:lnTo>
                        <a:pt x="1758" y="2868"/>
                      </a:lnTo>
                      <a:lnTo>
                        <a:pt x="1760" y="2866"/>
                      </a:lnTo>
                      <a:lnTo>
                        <a:pt x="1765" y="2868"/>
                      </a:lnTo>
                      <a:lnTo>
                        <a:pt x="1769" y="2869"/>
                      </a:lnTo>
                      <a:lnTo>
                        <a:pt x="1772" y="2869"/>
                      </a:lnTo>
                      <a:lnTo>
                        <a:pt x="1773" y="2868"/>
                      </a:lnTo>
                      <a:lnTo>
                        <a:pt x="1774" y="2866"/>
                      </a:lnTo>
                      <a:lnTo>
                        <a:pt x="1774" y="2864"/>
                      </a:lnTo>
                      <a:lnTo>
                        <a:pt x="1773" y="2855"/>
                      </a:lnTo>
                      <a:lnTo>
                        <a:pt x="1768" y="2838"/>
                      </a:lnTo>
                      <a:lnTo>
                        <a:pt x="1758" y="2804"/>
                      </a:lnTo>
                      <a:lnTo>
                        <a:pt x="1752" y="2783"/>
                      </a:lnTo>
                      <a:lnTo>
                        <a:pt x="1749" y="2772"/>
                      </a:lnTo>
                      <a:lnTo>
                        <a:pt x="1749" y="2768"/>
                      </a:lnTo>
                      <a:lnTo>
                        <a:pt x="1784" y="2629"/>
                      </a:lnTo>
                      <a:lnTo>
                        <a:pt x="1757" y="2575"/>
                      </a:lnTo>
                      <a:lnTo>
                        <a:pt x="1764" y="2571"/>
                      </a:lnTo>
                      <a:lnTo>
                        <a:pt x="1778" y="2562"/>
                      </a:lnTo>
                      <a:lnTo>
                        <a:pt x="1785" y="2555"/>
                      </a:lnTo>
                      <a:lnTo>
                        <a:pt x="1793" y="2548"/>
                      </a:lnTo>
                      <a:lnTo>
                        <a:pt x="1799" y="2538"/>
                      </a:lnTo>
                      <a:lnTo>
                        <a:pt x="1804" y="2529"/>
                      </a:lnTo>
                      <a:lnTo>
                        <a:pt x="1808" y="2504"/>
                      </a:lnTo>
                      <a:lnTo>
                        <a:pt x="1814" y="2474"/>
                      </a:lnTo>
                      <a:lnTo>
                        <a:pt x="1818" y="2450"/>
                      </a:lnTo>
                      <a:lnTo>
                        <a:pt x="1819" y="2440"/>
                      </a:lnTo>
                      <a:lnTo>
                        <a:pt x="1846" y="2398"/>
                      </a:lnTo>
                      <a:lnTo>
                        <a:pt x="1884" y="2378"/>
                      </a:lnTo>
                      <a:lnTo>
                        <a:pt x="1882" y="2375"/>
                      </a:lnTo>
                      <a:lnTo>
                        <a:pt x="1876" y="2368"/>
                      </a:lnTo>
                      <a:lnTo>
                        <a:pt x="1873" y="2362"/>
                      </a:lnTo>
                      <a:lnTo>
                        <a:pt x="1871" y="2356"/>
                      </a:lnTo>
                      <a:lnTo>
                        <a:pt x="1871" y="2351"/>
                      </a:lnTo>
                      <a:lnTo>
                        <a:pt x="1873" y="2343"/>
                      </a:lnTo>
                      <a:lnTo>
                        <a:pt x="1873" y="2339"/>
                      </a:lnTo>
                      <a:lnTo>
                        <a:pt x="1872" y="2332"/>
                      </a:lnTo>
                      <a:lnTo>
                        <a:pt x="1869" y="2323"/>
                      </a:lnTo>
                      <a:lnTo>
                        <a:pt x="1864" y="2313"/>
                      </a:lnTo>
                      <a:lnTo>
                        <a:pt x="1852" y="2290"/>
                      </a:lnTo>
                      <a:lnTo>
                        <a:pt x="1837" y="2267"/>
                      </a:lnTo>
                      <a:lnTo>
                        <a:pt x="1808" y="2223"/>
                      </a:lnTo>
                      <a:lnTo>
                        <a:pt x="1795" y="2204"/>
                      </a:lnTo>
                      <a:lnTo>
                        <a:pt x="1768" y="2126"/>
                      </a:lnTo>
                      <a:lnTo>
                        <a:pt x="1772" y="2014"/>
                      </a:lnTo>
                      <a:lnTo>
                        <a:pt x="1795" y="1953"/>
                      </a:lnTo>
                      <a:lnTo>
                        <a:pt x="1800" y="1949"/>
                      </a:lnTo>
                      <a:lnTo>
                        <a:pt x="1811" y="1940"/>
                      </a:lnTo>
                      <a:lnTo>
                        <a:pt x="1817" y="1934"/>
                      </a:lnTo>
                      <a:lnTo>
                        <a:pt x="1821" y="1927"/>
                      </a:lnTo>
                      <a:lnTo>
                        <a:pt x="1825" y="1918"/>
                      </a:lnTo>
                      <a:lnTo>
                        <a:pt x="1826" y="1910"/>
                      </a:lnTo>
                      <a:lnTo>
                        <a:pt x="1826" y="1890"/>
                      </a:lnTo>
                      <a:lnTo>
                        <a:pt x="1826" y="1869"/>
                      </a:lnTo>
                      <a:lnTo>
                        <a:pt x="1826" y="1851"/>
                      </a:lnTo>
                      <a:lnTo>
                        <a:pt x="1826" y="1844"/>
                      </a:lnTo>
                      <a:lnTo>
                        <a:pt x="1819" y="1798"/>
                      </a:lnTo>
                      <a:lnTo>
                        <a:pt x="1753" y="1752"/>
                      </a:lnTo>
                      <a:lnTo>
                        <a:pt x="1738" y="1698"/>
                      </a:lnTo>
                      <a:lnTo>
                        <a:pt x="1714" y="1650"/>
                      </a:lnTo>
                      <a:lnTo>
                        <a:pt x="1716" y="1646"/>
                      </a:lnTo>
                      <a:lnTo>
                        <a:pt x="1721" y="1633"/>
                      </a:lnTo>
                      <a:lnTo>
                        <a:pt x="1726" y="1615"/>
                      </a:lnTo>
                      <a:lnTo>
                        <a:pt x="1729" y="1597"/>
                      </a:lnTo>
                      <a:lnTo>
                        <a:pt x="1734" y="1576"/>
                      </a:lnTo>
                      <a:lnTo>
                        <a:pt x="1739" y="1551"/>
                      </a:lnTo>
                      <a:lnTo>
                        <a:pt x="1744" y="1531"/>
                      </a:lnTo>
                      <a:lnTo>
                        <a:pt x="1746" y="1523"/>
                      </a:lnTo>
                      <a:lnTo>
                        <a:pt x="1784" y="1470"/>
                      </a:lnTo>
                      <a:lnTo>
                        <a:pt x="1811" y="1446"/>
                      </a:lnTo>
                      <a:lnTo>
                        <a:pt x="1831" y="1388"/>
                      </a:lnTo>
                      <a:lnTo>
                        <a:pt x="1842" y="1361"/>
                      </a:lnTo>
                      <a:lnTo>
                        <a:pt x="1799" y="1319"/>
                      </a:lnTo>
                      <a:lnTo>
                        <a:pt x="1761" y="1273"/>
                      </a:lnTo>
                      <a:lnTo>
                        <a:pt x="1749" y="1210"/>
                      </a:lnTo>
                      <a:lnTo>
                        <a:pt x="1780" y="1164"/>
                      </a:lnTo>
                      <a:lnTo>
                        <a:pt x="1826" y="1156"/>
                      </a:lnTo>
                      <a:lnTo>
                        <a:pt x="1862" y="1122"/>
                      </a:lnTo>
                      <a:lnTo>
                        <a:pt x="1869" y="1079"/>
                      </a:lnTo>
                      <a:lnTo>
                        <a:pt x="1901" y="1055"/>
                      </a:lnTo>
                      <a:lnTo>
                        <a:pt x="1931" y="1028"/>
                      </a:lnTo>
                      <a:lnTo>
                        <a:pt x="1865" y="998"/>
                      </a:lnTo>
                      <a:lnTo>
                        <a:pt x="1858" y="996"/>
                      </a:lnTo>
                      <a:lnTo>
                        <a:pt x="1839" y="995"/>
                      </a:lnTo>
                      <a:lnTo>
                        <a:pt x="1818" y="993"/>
                      </a:lnTo>
                      <a:lnTo>
                        <a:pt x="1799" y="989"/>
                      </a:lnTo>
                      <a:lnTo>
                        <a:pt x="1792" y="988"/>
                      </a:lnTo>
                      <a:lnTo>
                        <a:pt x="1786" y="986"/>
                      </a:lnTo>
                      <a:lnTo>
                        <a:pt x="1780" y="982"/>
                      </a:lnTo>
                      <a:lnTo>
                        <a:pt x="1774" y="979"/>
                      </a:lnTo>
                      <a:lnTo>
                        <a:pt x="1767" y="973"/>
                      </a:lnTo>
                      <a:lnTo>
                        <a:pt x="1765" y="970"/>
                      </a:lnTo>
                      <a:lnTo>
                        <a:pt x="1772" y="928"/>
                      </a:lnTo>
                      <a:lnTo>
                        <a:pt x="1804" y="889"/>
                      </a:lnTo>
                      <a:lnTo>
                        <a:pt x="1853" y="858"/>
                      </a:lnTo>
                      <a:lnTo>
                        <a:pt x="1884" y="773"/>
                      </a:lnTo>
                      <a:lnTo>
                        <a:pt x="1904" y="673"/>
                      </a:lnTo>
                      <a:lnTo>
                        <a:pt x="1931" y="600"/>
                      </a:lnTo>
                      <a:lnTo>
                        <a:pt x="1932" y="594"/>
                      </a:lnTo>
                      <a:lnTo>
                        <a:pt x="1934" y="577"/>
                      </a:lnTo>
                      <a:lnTo>
                        <a:pt x="1935" y="567"/>
                      </a:lnTo>
                      <a:lnTo>
                        <a:pt x="1934" y="555"/>
                      </a:lnTo>
                      <a:lnTo>
                        <a:pt x="1934" y="543"/>
                      </a:lnTo>
                      <a:lnTo>
                        <a:pt x="1931" y="530"/>
                      </a:lnTo>
                      <a:lnTo>
                        <a:pt x="1929" y="517"/>
                      </a:lnTo>
                      <a:lnTo>
                        <a:pt x="1928" y="505"/>
                      </a:lnTo>
                      <a:lnTo>
                        <a:pt x="1928" y="493"/>
                      </a:lnTo>
                      <a:lnTo>
                        <a:pt x="1928" y="484"/>
                      </a:lnTo>
                      <a:lnTo>
                        <a:pt x="1930" y="470"/>
                      </a:lnTo>
                      <a:lnTo>
                        <a:pt x="1931" y="464"/>
                      </a:lnTo>
                      <a:lnTo>
                        <a:pt x="1974" y="418"/>
                      </a:lnTo>
                      <a:lnTo>
                        <a:pt x="1974" y="333"/>
                      </a:lnTo>
                      <a:lnTo>
                        <a:pt x="1965" y="233"/>
                      </a:lnTo>
                      <a:lnTo>
                        <a:pt x="2001" y="166"/>
                      </a:lnTo>
                      <a:lnTo>
                        <a:pt x="2043" y="128"/>
                      </a:lnTo>
                      <a:lnTo>
                        <a:pt x="2081" y="85"/>
                      </a:lnTo>
                      <a:lnTo>
                        <a:pt x="2117" y="39"/>
                      </a:lnTo>
                      <a:lnTo>
                        <a:pt x="2135" y="0"/>
                      </a:lnTo>
                      <a:lnTo>
                        <a:pt x="2190" y="54"/>
                      </a:lnTo>
                      <a:lnTo>
                        <a:pt x="2193" y="57"/>
                      </a:lnTo>
                      <a:lnTo>
                        <a:pt x="2203" y="66"/>
                      </a:lnTo>
                      <a:lnTo>
                        <a:pt x="2209" y="72"/>
                      </a:lnTo>
                      <a:lnTo>
                        <a:pt x="2215" y="80"/>
                      </a:lnTo>
                      <a:lnTo>
                        <a:pt x="2220" y="90"/>
                      </a:lnTo>
                      <a:lnTo>
                        <a:pt x="2225" y="100"/>
                      </a:lnTo>
                      <a:lnTo>
                        <a:pt x="2233" y="123"/>
                      </a:lnTo>
                      <a:lnTo>
                        <a:pt x="2243" y="143"/>
                      </a:lnTo>
                      <a:lnTo>
                        <a:pt x="2249" y="157"/>
                      </a:lnTo>
                      <a:lnTo>
                        <a:pt x="2252" y="163"/>
                      </a:lnTo>
                      <a:lnTo>
                        <a:pt x="2254" y="171"/>
                      </a:lnTo>
                      <a:lnTo>
                        <a:pt x="2258" y="194"/>
                      </a:lnTo>
                      <a:lnTo>
                        <a:pt x="2263" y="205"/>
                      </a:lnTo>
                      <a:lnTo>
                        <a:pt x="2268" y="218"/>
                      </a:lnTo>
                      <a:lnTo>
                        <a:pt x="2271" y="223"/>
                      </a:lnTo>
                      <a:lnTo>
                        <a:pt x="2275" y="228"/>
                      </a:lnTo>
                      <a:lnTo>
                        <a:pt x="2278" y="233"/>
                      </a:lnTo>
                      <a:lnTo>
                        <a:pt x="2283" y="236"/>
                      </a:lnTo>
                      <a:lnTo>
                        <a:pt x="2300" y="248"/>
                      </a:lnTo>
                      <a:lnTo>
                        <a:pt x="2315" y="259"/>
                      </a:lnTo>
                      <a:lnTo>
                        <a:pt x="2326" y="268"/>
                      </a:lnTo>
                      <a:lnTo>
                        <a:pt x="2329" y="270"/>
                      </a:lnTo>
                      <a:lnTo>
                        <a:pt x="2341" y="348"/>
                      </a:lnTo>
                      <a:lnTo>
                        <a:pt x="2368" y="495"/>
                      </a:lnTo>
                      <a:lnTo>
                        <a:pt x="2364" y="557"/>
                      </a:lnTo>
                      <a:lnTo>
                        <a:pt x="2372" y="603"/>
                      </a:lnTo>
                      <a:lnTo>
                        <a:pt x="2411" y="607"/>
                      </a:lnTo>
                      <a:lnTo>
                        <a:pt x="2445" y="607"/>
                      </a:lnTo>
                      <a:lnTo>
                        <a:pt x="2449" y="606"/>
                      </a:lnTo>
                      <a:lnTo>
                        <a:pt x="2460" y="603"/>
                      </a:lnTo>
                      <a:lnTo>
                        <a:pt x="2467" y="604"/>
                      </a:lnTo>
                      <a:lnTo>
                        <a:pt x="2474" y="606"/>
                      </a:lnTo>
                      <a:lnTo>
                        <a:pt x="2481" y="609"/>
                      </a:lnTo>
                      <a:lnTo>
                        <a:pt x="2487" y="615"/>
                      </a:lnTo>
                      <a:lnTo>
                        <a:pt x="2501" y="629"/>
                      </a:lnTo>
                      <a:lnTo>
                        <a:pt x="2514" y="643"/>
                      </a:lnTo>
                      <a:lnTo>
                        <a:pt x="2526" y="653"/>
                      </a:lnTo>
                      <a:lnTo>
                        <a:pt x="2530" y="658"/>
                      </a:lnTo>
                      <a:lnTo>
                        <a:pt x="2557" y="680"/>
                      </a:lnTo>
                      <a:lnTo>
                        <a:pt x="2511" y="700"/>
                      </a:lnTo>
                      <a:lnTo>
                        <a:pt x="2499" y="731"/>
                      </a:lnTo>
                      <a:lnTo>
                        <a:pt x="2500" y="734"/>
                      </a:lnTo>
                      <a:lnTo>
                        <a:pt x="2503" y="746"/>
                      </a:lnTo>
                      <a:lnTo>
                        <a:pt x="2506" y="765"/>
                      </a:lnTo>
                      <a:lnTo>
                        <a:pt x="2507" y="792"/>
                      </a:lnTo>
                      <a:lnTo>
                        <a:pt x="2507" y="808"/>
                      </a:lnTo>
                      <a:lnTo>
                        <a:pt x="2508" y="822"/>
                      </a:lnTo>
                      <a:lnTo>
                        <a:pt x="2511" y="835"/>
                      </a:lnTo>
                      <a:lnTo>
                        <a:pt x="2513" y="845"/>
                      </a:lnTo>
                      <a:lnTo>
                        <a:pt x="2517" y="861"/>
                      </a:lnTo>
                      <a:lnTo>
                        <a:pt x="2519" y="867"/>
                      </a:lnTo>
                      <a:lnTo>
                        <a:pt x="2521" y="865"/>
                      </a:lnTo>
                      <a:lnTo>
                        <a:pt x="2531" y="867"/>
                      </a:lnTo>
                      <a:lnTo>
                        <a:pt x="2538" y="869"/>
                      </a:lnTo>
                      <a:lnTo>
                        <a:pt x="2545" y="872"/>
                      </a:lnTo>
                      <a:lnTo>
                        <a:pt x="2552" y="878"/>
                      </a:lnTo>
                      <a:lnTo>
                        <a:pt x="2562" y="885"/>
                      </a:lnTo>
                      <a:lnTo>
                        <a:pt x="2575" y="898"/>
                      </a:lnTo>
                      <a:lnTo>
                        <a:pt x="2584" y="905"/>
                      </a:lnTo>
                      <a:lnTo>
                        <a:pt x="2593" y="910"/>
                      </a:lnTo>
                      <a:lnTo>
                        <a:pt x="2608" y="916"/>
                      </a:lnTo>
                      <a:lnTo>
                        <a:pt x="2616" y="920"/>
                      </a:lnTo>
                      <a:lnTo>
                        <a:pt x="2625" y="920"/>
                      </a:lnTo>
                      <a:lnTo>
                        <a:pt x="2635" y="920"/>
                      </a:lnTo>
                      <a:lnTo>
                        <a:pt x="2643" y="918"/>
                      </a:lnTo>
                      <a:lnTo>
                        <a:pt x="2650" y="918"/>
                      </a:lnTo>
                      <a:lnTo>
                        <a:pt x="2656" y="921"/>
                      </a:lnTo>
                      <a:lnTo>
                        <a:pt x="2658" y="923"/>
                      </a:lnTo>
                      <a:lnTo>
                        <a:pt x="2661" y="927"/>
                      </a:lnTo>
                      <a:lnTo>
                        <a:pt x="2661" y="930"/>
                      </a:lnTo>
                      <a:lnTo>
                        <a:pt x="2662" y="936"/>
                      </a:lnTo>
                      <a:lnTo>
                        <a:pt x="2662" y="947"/>
                      </a:lnTo>
                      <a:lnTo>
                        <a:pt x="2663" y="957"/>
                      </a:lnTo>
                      <a:lnTo>
                        <a:pt x="2665" y="968"/>
                      </a:lnTo>
                      <a:lnTo>
                        <a:pt x="2668" y="976"/>
                      </a:lnTo>
                      <a:lnTo>
                        <a:pt x="2671" y="989"/>
                      </a:lnTo>
                      <a:lnTo>
                        <a:pt x="2674" y="994"/>
                      </a:lnTo>
                      <a:lnTo>
                        <a:pt x="2677" y="1028"/>
                      </a:lnTo>
                      <a:lnTo>
                        <a:pt x="2642" y="1059"/>
                      </a:lnTo>
                      <a:lnTo>
                        <a:pt x="2650" y="1118"/>
                      </a:lnTo>
                      <a:lnTo>
                        <a:pt x="2648" y="1116"/>
                      </a:lnTo>
                      <a:lnTo>
                        <a:pt x="2648" y="1112"/>
                      </a:lnTo>
                      <a:lnTo>
                        <a:pt x="2651" y="1112"/>
                      </a:lnTo>
                      <a:lnTo>
                        <a:pt x="2656" y="1112"/>
                      </a:lnTo>
                      <a:lnTo>
                        <a:pt x="2667" y="1116"/>
                      </a:lnTo>
                      <a:lnTo>
                        <a:pt x="2681" y="1122"/>
                      </a:lnTo>
                      <a:lnTo>
                        <a:pt x="2713" y="1135"/>
                      </a:lnTo>
                      <a:lnTo>
                        <a:pt x="2738" y="1144"/>
                      </a:lnTo>
                      <a:lnTo>
                        <a:pt x="2753" y="1150"/>
                      </a:lnTo>
                      <a:lnTo>
                        <a:pt x="2759" y="1152"/>
                      </a:lnTo>
                      <a:lnTo>
                        <a:pt x="2759" y="1156"/>
                      </a:lnTo>
                      <a:lnTo>
                        <a:pt x="2758" y="1164"/>
                      </a:lnTo>
                      <a:lnTo>
                        <a:pt x="2756" y="1177"/>
                      </a:lnTo>
                      <a:lnTo>
                        <a:pt x="2754" y="1191"/>
                      </a:lnTo>
                      <a:lnTo>
                        <a:pt x="2752" y="1205"/>
                      </a:lnTo>
                      <a:lnTo>
                        <a:pt x="2750" y="1220"/>
                      </a:lnTo>
                      <a:lnTo>
                        <a:pt x="2750" y="1229"/>
                      </a:lnTo>
                      <a:lnTo>
                        <a:pt x="2750" y="1234"/>
                      </a:lnTo>
                      <a:lnTo>
                        <a:pt x="2762" y="1292"/>
                      </a:lnTo>
                      <a:lnTo>
                        <a:pt x="2767" y="1293"/>
                      </a:lnTo>
                      <a:lnTo>
                        <a:pt x="2778" y="1299"/>
                      </a:lnTo>
                      <a:lnTo>
                        <a:pt x="2785" y="1303"/>
                      </a:lnTo>
                      <a:lnTo>
                        <a:pt x="2789" y="1309"/>
                      </a:lnTo>
                      <a:lnTo>
                        <a:pt x="2794" y="1318"/>
                      </a:lnTo>
                      <a:lnTo>
                        <a:pt x="2797" y="1326"/>
                      </a:lnTo>
                      <a:lnTo>
                        <a:pt x="2800" y="1342"/>
                      </a:lnTo>
                      <a:lnTo>
                        <a:pt x="2801" y="1354"/>
                      </a:lnTo>
                      <a:lnTo>
                        <a:pt x="2802" y="1365"/>
                      </a:lnTo>
                      <a:lnTo>
                        <a:pt x="2801" y="1377"/>
                      </a:lnTo>
                      <a:lnTo>
                        <a:pt x="2798" y="1391"/>
                      </a:lnTo>
                      <a:lnTo>
                        <a:pt x="2795" y="1405"/>
                      </a:lnTo>
                      <a:lnTo>
                        <a:pt x="2794" y="1416"/>
                      </a:lnTo>
                      <a:lnTo>
                        <a:pt x="2793" y="1419"/>
                      </a:lnTo>
                      <a:lnTo>
                        <a:pt x="2789" y="1423"/>
                      </a:lnTo>
                      <a:lnTo>
                        <a:pt x="2781" y="1433"/>
                      </a:lnTo>
                      <a:lnTo>
                        <a:pt x="2778" y="1439"/>
                      </a:lnTo>
                      <a:lnTo>
                        <a:pt x="2774" y="1446"/>
                      </a:lnTo>
                      <a:lnTo>
                        <a:pt x="2771" y="1454"/>
                      </a:lnTo>
                      <a:lnTo>
                        <a:pt x="2769" y="1462"/>
                      </a:lnTo>
                      <a:lnTo>
                        <a:pt x="2771" y="1478"/>
                      </a:lnTo>
                      <a:lnTo>
                        <a:pt x="2772" y="1493"/>
                      </a:lnTo>
                      <a:lnTo>
                        <a:pt x="2773" y="1506"/>
                      </a:lnTo>
                      <a:lnTo>
                        <a:pt x="2774" y="1512"/>
                      </a:lnTo>
                      <a:lnTo>
                        <a:pt x="2774" y="1513"/>
                      </a:lnTo>
                      <a:lnTo>
                        <a:pt x="2776" y="1521"/>
                      </a:lnTo>
                      <a:lnTo>
                        <a:pt x="2779" y="1534"/>
                      </a:lnTo>
                      <a:lnTo>
                        <a:pt x="2781" y="1550"/>
                      </a:lnTo>
                      <a:lnTo>
                        <a:pt x="2786" y="1570"/>
                      </a:lnTo>
                      <a:lnTo>
                        <a:pt x="2791" y="1586"/>
                      </a:lnTo>
                      <a:lnTo>
                        <a:pt x="2795" y="1596"/>
                      </a:lnTo>
                      <a:lnTo>
                        <a:pt x="2797" y="1601"/>
                      </a:lnTo>
                      <a:lnTo>
                        <a:pt x="2805" y="1662"/>
                      </a:lnTo>
                      <a:lnTo>
                        <a:pt x="2835" y="1698"/>
                      </a:lnTo>
                      <a:lnTo>
                        <a:pt x="2851" y="1756"/>
                      </a:lnTo>
                      <a:lnTo>
                        <a:pt x="2851" y="1832"/>
                      </a:lnTo>
                      <a:lnTo>
                        <a:pt x="2852" y="1837"/>
                      </a:lnTo>
                      <a:lnTo>
                        <a:pt x="2857" y="1848"/>
                      </a:lnTo>
                      <a:lnTo>
                        <a:pt x="2863" y="1862"/>
                      </a:lnTo>
                      <a:lnTo>
                        <a:pt x="2871" y="1879"/>
                      </a:lnTo>
                      <a:lnTo>
                        <a:pt x="2878" y="1895"/>
                      </a:lnTo>
                      <a:lnTo>
                        <a:pt x="2885" y="1908"/>
                      </a:lnTo>
                      <a:lnTo>
                        <a:pt x="2890" y="1914"/>
                      </a:lnTo>
                      <a:lnTo>
                        <a:pt x="2895" y="1920"/>
                      </a:lnTo>
                      <a:lnTo>
                        <a:pt x="2902" y="1927"/>
                      </a:lnTo>
                      <a:lnTo>
                        <a:pt x="2909" y="1934"/>
                      </a:lnTo>
                      <a:lnTo>
                        <a:pt x="2926" y="1947"/>
                      </a:lnTo>
                      <a:lnTo>
                        <a:pt x="2942" y="1956"/>
                      </a:lnTo>
                      <a:lnTo>
                        <a:pt x="2949" y="1960"/>
                      </a:lnTo>
                      <a:lnTo>
                        <a:pt x="2956" y="1962"/>
                      </a:lnTo>
                      <a:lnTo>
                        <a:pt x="2964" y="1963"/>
                      </a:lnTo>
                      <a:lnTo>
                        <a:pt x="2971" y="1964"/>
                      </a:lnTo>
                      <a:lnTo>
                        <a:pt x="2981" y="1964"/>
                      </a:lnTo>
                      <a:lnTo>
                        <a:pt x="2985" y="1963"/>
                      </a:lnTo>
                      <a:lnTo>
                        <a:pt x="2991" y="1962"/>
                      </a:lnTo>
                      <a:lnTo>
                        <a:pt x="3005" y="1960"/>
                      </a:lnTo>
                      <a:lnTo>
                        <a:pt x="3026" y="1957"/>
                      </a:lnTo>
                      <a:lnTo>
                        <a:pt x="3041" y="1953"/>
                      </a:lnTo>
                      <a:lnTo>
                        <a:pt x="3052" y="1950"/>
                      </a:lnTo>
                      <a:lnTo>
                        <a:pt x="3056" y="1949"/>
                      </a:lnTo>
                      <a:lnTo>
                        <a:pt x="3060" y="1947"/>
                      </a:lnTo>
                      <a:lnTo>
                        <a:pt x="3079" y="1934"/>
                      </a:lnTo>
                      <a:lnTo>
                        <a:pt x="3086" y="1928"/>
                      </a:lnTo>
                      <a:lnTo>
                        <a:pt x="3090" y="1922"/>
                      </a:lnTo>
                      <a:lnTo>
                        <a:pt x="3094" y="1917"/>
                      </a:lnTo>
                      <a:lnTo>
                        <a:pt x="3098" y="1913"/>
                      </a:lnTo>
                      <a:lnTo>
                        <a:pt x="3101" y="1907"/>
                      </a:lnTo>
                      <a:lnTo>
                        <a:pt x="3105" y="1902"/>
                      </a:lnTo>
                      <a:lnTo>
                        <a:pt x="3111" y="1896"/>
                      </a:lnTo>
                      <a:lnTo>
                        <a:pt x="3118" y="1891"/>
                      </a:lnTo>
                      <a:lnTo>
                        <a:pt x="3132" y="1879"/>
                      </a:lnTo>
                      <a:lnTo>
                        <a:pt x="3140" y="1870"/>
                      </a:lnTo>
                      <a:lnTo>
                        <a:pt x="3145" y="1866"/>
                      </a:lnTo>
                      <a:lnTo>
                        <a:pt x="3148" y="1863"/>
                      </a:lnTo>
                      <a:lnTo>
                        <a:pt x="3154" y="1859"/>
                      </a:lnTo>
                      <a:lnTo>
                        <a:pt x="3160" y="1856"/>
                      </a:lnTo>
                      <a:lnTo>
                        <a:pt x="3170" y="1851"/>
                      </a:lnTo>
                      <a:lnTo>
                        <a:pt x="3180" y="1843"/>
                      </a:lnTo>
                      <a:lnTo>
                        <a:pt x="3193" y="1833"/>
                      </a:lnTo>
                      <a:lnTo>
                        <a:pt x="3206" y="1822"/>
                      </a:lnTo>
                      <a:lnTo>
                        <a:pt x="3229" y="1803"/>
                      </a:lnTo>
                      <a:lnTo>
                        <a:pt x="3238" y="1794"/>
                      </a:lnTo>
                      <a:lnTo>
                        <a:pt x="3296" y="1771"/>
                      </a:lnTo>
                      <a:lnTo>
                        <a:pt x="3315" y="1825"/>
                      </a:lnTo>
                      <a:lnTo>
                        <a:pt x="3350" y="1883"/>
                      </a:lnTo>
                      <a:lnTo>
                        <a:pt x="3354" y="1929"/>
                      </a:lnTo>
                      <a:lnTo>
                        <a:pt x="3412" y="1949"/>
                      </a:lnTo>
                      <a:lnTo>
                        <a:pt x="3435" y="1987"/>
                      </a:lnTo>
                      <a:lnTo>
                        <a:pt x="3438" y="1987"/>
                      </a:lnTo>
                      <a:lnTo>
                        <a:pt x="3446" y="1986"/>
                      </a:lnTo>
                      <a:lnTo>
                        <a:pt x="3452" y="1986"/>
                      </a:lnTo>
                      <a:lnTo>
                        <a:pt x="3458" y="1987"/>
                      </a:lnTo>
                      <a:lnTo>
                        <a:pt x="3465" y="1990"/>
                      </a:lnTo>
                      <a:lnTo>
                        <a:pt x="3474" y="1995"/>
                      </a:lnTo>
                      <a:lnTo>
                        <a:pt x="3481" y="2002"/>
                      </a:lnTo>
                      <a:lnTo>
                        <a:pt x="3488" y="2009"/>
                      </a:lnTo>
                      <a:lnTo>
                        <a:pt x="3494" y="2018"/>
                      </a:lnTo>
                      <a:lnTo>
                        <a:pt x="3500" y="2026"/>
                      </a:lnTo>
                      <a:lnTo>
                        <a:pt x="3506" y="2040"/>
                      </a:lnTo>
                      <a:lnTo>
                        <a:pt x="3508" y="2046"/>
                      </a:lnTo>
                      <a:lnTo>
                        <a:pt x="3511" y="2047"/>
                      </a:lnTo>
                      <a:lnTo>
                        <a:pt x="3519" y="2051"/>
                      </a:lnTo>
                      <a:lnTo>
                        <a:pt x="3533" y="2059"/>
                      </a:lnTo>
                      <a:lnTo>
                        <a:pt x="3554" y="2068"/>
                      </a:lnTo>
                      <a:lnTo>
                        <a:pt x="3566" y="2073"/>
                      </a:lnTo>
                      <a:lnTo>
                        <a:pt x="3576" y="2075"/>
                      </a:lnTo>
                      <a:lnTo>
                        <a:pt x="3583" y="2077"/>
                      </a:lnTo>
                      <a:lnTo>
                        <a:pt x="3589" y="2077"/>
                      </a:lnTo>
                      <a:lnTo>
                        <a:pt x="3592" y="2078"/>
                      </a:lnTo>
                      <a:lnTo>
                        <a:pt x="3596" y="2079"/>
                      </a:lnTo>
                      <a:lnTo>
                        <a:pt x="3598" y="2083"/>
                      </a:lnTo>
                      <a:lnTo>
                        <a:pt x="3602" y="2088"/>
                      </a:lnTo>
                      <a:lnTo>
                        <a:pt x="3606" y="2099"/>
                      </a:lnTo>
                      <a:lnTo>
                        <a:pt x="3611" y="2107"/>
                      </a:lnTo>
                      <a:lnTo>
                        <a:pt x="3617" y="2116"/>
                      </a:lnTo>
                      <a:lnTo>
                        <a:pt x="3624" y="2126"/>
                      </a:lnTo>
                      <a:lnTo>
                        <a:pt x="3626" y="2130"/>
                      </a:lnTo>
                      <a:lnTo>
                        <a:pt x="3626" y="2132"/>
                      </a:lnTo>
                      <a:lnTo>
                        <a:pt x="3625" y="2134"/>
                      </a:lnTo>
                      <a:lnTo>
                        <a:pt x="3625" y="2134"/>
                      </a:lnTo>
                      <a:lnTo>
                        <a:pt x="3622" y="2136"/>
                      </a:lnTo>
                      <a:lnTo>
                        <a:pt x="3618" y="2137"/>
                      </a:lnTo>
                      <a:lnTo>
                        <a:pt x="3619" y="2138"/>
                      </a:lnTo>
                      <a:lnTo>
                        <a:pt x="3644" y="2146"/>
                      </a:lnTo>
                      <a:lnTo>
                        <a:pt x="3677" y="2158"/>
                      </a:lnTo>
                      <a:lnTo>
                        <a:pt x="3698" y="2165"/>
                      </a:lnTo>
                      <a:lnTo>
                        <a:pt x="3710" y="2169"/>
                      </a:lnTo>
                      <a:lnTo>
                        <a:pt x="3714" y="2169"/>
                      </a:lnTo>
                      <a:lnTo>
                        <a:pt x="3663" y="2223"/>
                      </a:lnTo>
                      <a:lnTo>
                        <a:pt x="3671" y="2277"/>
                      </a:lnTo>
                      <a:lnTo>
                        <a:pt x="3729" y="2313"/>
                      </a:lnTo>
                      <a:lnTo>
                        <a:pt x="3714" y="2339"/>
                      </a:lnTo>
                      <a:lnTo>
                        <a:pt x="3667" y="2378"/>
                      </a:lnTo>
                      <a:lnTo>
                        <a:pt x="3659" y="2420"/>
                      </a:lnTo>
                      <a:lnTo>
                        <a:pt x="3654" y="2424"/>
                      </a:lnTo>
                      <a:lnTo>
                        <a:pt x="3643" y="2432"/>
                      </a:lnTo>
                      <a:lnTo>
                        <a:pt x="3641" y="2434"/>
                      </a:lnTo>
                      <a:lnTo>
                        <a:pt x="3639" y="2438"/>
                      </a:lnTo>
                      <a:lnTo>
                        <a:pt x="3639" y="2441"/>
                      </a:lnTo>
                      <a:lnTo>
                        <a:pt x="3639" y="2445"/>
                      </a:lnTo>
                      <a:lnTo>
                        <a:pt x="3642" y="2449"/>
                      </a:lnTo>
                      <a:lnTo>
                        <a:pt x="3644" y="2453"/>
                      </a:lnTo>
                      <a:lnTo>
                        <a:pt x="3649" y="2458"/>
                      </a:lnTo>
                      <a:lnTo>
                        <a:pt x="3655" y="2463"/>
                      </a:lnTo>
                      <a:lnTo>
                        <a:pt x="3685" y="2483"/>
                      </a:lnTo>
                      <a:lnTo>
                        <a:pt x="3713" y="2498"/>
                      </a:lnTo>
                      <a:lnTo>
                        <a:pt x="3733" y="2509"/>
                      </a:lnTo>
                      <a:lnTo>
                        <a:pt x="3741" y="2513"/>
                      </a:lnTo>
                      <a:lnTo>
                        <a:pt x="3729" y="2563"/>
                      </a:lnTo>
                      <a:lnTo>
                        <a:pt x="3731" y="2565"/>
                      </a:lnTo>
                      <a:lnTo>
                        <a:pt x="3737" y="2574"/>
                      </a:lnTo>
                      <a:lnTo>
                        <a:pt x="3740" y="2580"/>
                      </a:lnTo>
                      <a:lnTo>
                        <a:pt x="3743" y="2587"/>
                      </a:lnTo>
                      <a:lnTo>
                        <a:pt x="3746" y="2595"/>
                      </a:lnTo>
                      <a:lnTo>
                        <a:pt x="3748" y="2606"/>
                      </a:lnTo>
                      <a:lnTo>
                        <a:pt x="3752" y="2628"/>
                      </a:lnTo>
                      <a:lnTo>
                        <a:pt x="3755" y="2647"/>
                      </a:lnTo>
                      <a:lnTo>
                        <a:pt x="3759" y="2660"/>
                      </a:lnTo>
                      <a:lnTo>
                        <a:pt x="3760" y="2665"/>
                      </a:lnTo>
                      <a:lnTo>
                        <a:pt x="3752" y="2683"/>
                      </a:lnTo>
                      <a:lnTo>
                        <a:pt x="3826" y="2741"/>
                      </a:lnTo>
                      <a:lnTo>
                        <a:pt x="3826" y="2811"/>
                      </a:lnTo>
                      <a:lnTo>
                        <a:pt x="3802" y="2846"/>
                      </a:lnTo>
                      <a:lnTo>
                        <a:pt x="3783" y="2920"/>
                      </a:lnTo>
                      <a:lnTo>
                        <a:pt x="3802" y="2962"/>
                      </a:lnTo>
                      <a:lnTo>
                        <a:pt x="3814" y="3008"/>
                      </a:lnTo>
                      <a:lnTo>
                        <a:pt x="3887" y="3035"/>
                      </a:lnTo>
                      <a:lnTo>
                        <a:pt x="3885" y="3039"/>
                      </a:lnTo>
                      <a:lnTo>
                        <a:pt x="3881" y="3051"/>
                      </a:lnTo>
                      <a:lnTo>
                        <a:pt x="3881" y="3058"/>
                      </a:lnTo>
                      <a:lnTo>
                        <a:pt x="3883" y="3066"/>
                      </a:lnTo>
                      <a:lnTo>
                        <a:pt x="3885" y="3075"/>
                      </a:lnTo>
                      <a:lnTo>
                        <a:pt x="3891" y="3086"/>
                      </a:lnTo>
                      <a:lnTo>
                        <a:pt x="3905" y="3104"/>
                      </a:lnTo>
                      <a:lnTo>
                        <a:pt x="3916" y="3117"/>
                      </a:lnTo>
                      <a:lnTo>
                        <a:pt x="3923" y="3125"/>
                      </a:lnTo>
                      <a:lnTo>
                        <a:pt x="3926" y="3129"/>
                      </a:lnTo>
                      <a:lnTo>
                        <a:pt x="3949" y="3151"/>
                      </a:lnTo>
                      <a:lnTo>
                        <a:pt x="3951" y="3156"/>
                      </a:lnTo>
                      <a:lnTo>
                        <a:pt x="3956" y="3165"/>
                      </a:lnTo>
                      <a:lnTo>
                        <a:pt x="3959" y="3170"/>
                      </a:lnTo>
                      <a:lnTo>
                        <a:pt x="3964" y="3172"/>
                      </a:lnTo>
                      <a:lnTo>
                        <a:pt x="3966" y="3173"/>
                      </a:lnTo>
                      <a:lnTo>
                        <a:pt x="3970" y="3173"/>
                      </a:lnTo>
                      <a:lnTo>
                        <a:pt x="3972" y="3172"/>
                      </a:lnTo>
                      <a:lnTo>
                        <a:pt x="3976" y="3171"/>
                      </a:lnTo>
                      <a:lnTo>
                        <a:pt x="3991" y="3160"/>
                      </a:lnTo>
                      <a:lnTo>
                        <a:pt x="4007" y="3149"/>
                      </a:lnTo>
                      <a:lnTo>
                        <a:pt x="4018" y="3139"/>
                      </a:lnTo>
                      <a:lnTo>
                        <a:pt x="4023" y="3136"/>
                      </a:lnTo>
                      <a:lnTo>
                        <a:pt x="4061" y="3108"/>
                      </a:lnTo>
                      <a:lnTo>
                        <a:pt x="4112" y="3117"/>
                      </a:lnTo>
                      <a:lnTo>
                        <a:pt x="4115" y="3147"/>
                      </a:lnTo>
                      <a:lnTo>
                        <a:pt x="4069" y="3171"/>
                      </a:lnTo>
                      <a:lnTo>
                        <a:pt x="4073" y="3198"/>
                      </a:lnTo>
                      <a:lnTo>
                        <a:pt x="4057" y="3232"/>
                      </a:lnTo>
                      <a:lnTo>
                        <a:pt x="4038" y="3256"/>
                      </a:lnTo>
                      <a:lnTo>
                        <a:pt x="4076" y="3299"/>
                      </a:lnTo>
                      <a:lnTo>
                        <a:pt x="4134" y="3388"/>
                      </a:lnTo>
                      <a:lnTo>
                        <a:pt x="4160" y="3499"/>
                      </a:lnTo>
                      <a:lnTo>
                        <a:pt x="4160" y="3598"/>
                      </a:lnTo>
                      <a:lnTo>
                        <a:pt x="4160" y="3696"/>
                      </a:lnTo>
                      <a:lnTo>
                        <a:pt x="4127" y="3788"/>
                      </a:lnTo>
                      <a:lnTo>
                        <a:pt x="4160" y="3875"/>
                      </a:lnTo>
                      <a:lnTo>
                        <a:pt x="4147" y="3914"/>
                      </a:lnTo>
                      <a:lnTo>
                        <a:pt x="4213" y="3973"/>
                      </a:lnTo>
                      <a:lnTo>
                        <a:pt x="4252" y="4052"/>
                      </a:lnTo>
                      <a:lnTo>
                        <a:pt x="4305" y="4091"/>
                      </a:lnTo>
                      <a:lnTo>
                        <a:pt x="4305" y="4170"/>
                      </a:lnTo>
                      <a:lnTo>
                        <a:pt x="4305" y="4177"/>
                      </a:lnTo>
                      <a:lnTo>
                        <a:pt x="4309" y="4195"/>
                      </a:lnTo>
                      <a:lnTo>
                        <a:pt x="4313" y="4206"/>
                      </a:lnTo>
                      <a:lnTo>
                        <a:pt x="4318" y="4221"/>
                      </a:lnTo>
                      <a:lnTo>
                        <a:pt x="4326" y="4235"/>
                      </a:lnTo>
                      <a:lnTo>
                        <a:pt x="4338" y="4249"/>
                      </a:lnTo>
                      <a:lnTo>
                        <a:pt x="4351" y="4263"/>
                      </a:lnTo>
                      <a:lnTo>
                        <a:pt x="4365" y="4277"/>
                      </a:lnTo>
                      <a:lnTo>
                        <a:pt x="4380" y="4289"/>
                      </a:lnTo>
                      <a:lnTo>
                        <a:pt x="4393" y="4300"/>
                      </a:lnTo>
                      <a:lnTo>
                        <a:pt x="4415" y="4316"/>
                      </a:lnTo>
                      <a:lnTo>
                        <a:pt x="4423" y="4321"/>
                      </a:lnTo>
                      <a:lnTo>
                        <a:pt x="4426" y="4327"/>
                      </a:lnTo>
                      <a:lnTo>
                        <a:pt x="4433" y="4337"/>
                      </a:lnTo>
                      <a:lnTo>
                        <a:pt x="4441" y="4343"/>
                      </a:lnTo>
                      <a:lnTo>
                        <a:pt x="4450" y="4349"/>
                      </a:lnTo>
                      <a:lnTo>
                        <a:pt x="4457" y="4352"/>
                      </a:lnTo>
                      <a:lnTo>
                        <a:pt x="4465" y="4353"/>
                      </a:lnTo>
                      <a:lnTo>
                        <a:pt x="4473" y="4354"/>
                      </a:lnTo>
                      <a:lnTo>
                        <a:pt x="4482" y="4354"/>
                      </a:lnTo>
                      <a:lnTo>
                        <a:pt x="4492" y="4354"/>
                      </a:lnTo>
                      <a:lnTo>
                        <a:pt x="4500" y="4352"/>
                      </a:lnTo>
                      <a:lnTo>
                        <a:pt x="4507" y="4349"/>
                      </a:lnTo>
                      <a:lnTo>
                        <a:pt x="4513" y="4347"/>
                      </a:lnTo>
                      <a:lnTo>
                        <a:pt x="4522" y="4340"/>
                      </a:lnTo>
                      <a:lnTo>
                        <a:pt x="4531" y="4332"/>
                      </a:lnTo>
                      <a:lnTo>
                        <a:pt x="4535" y="4329"/>
                      </a:lnTo>
                      <a:lnTo>
                        <a:pt x="4539" y="4327"/>
                      </a:lnTo>
                      <a:lnTo>
                        <a:pt x="4544" y="4324"/>
                      </a:lnTo>
                      <a:lnTo>
                        <a:pt x="4548" y="4323"/>
                      </a:lnTo>
                      <a:lnTo>
                        <a:pt x="4553" y="4324"/>
                      </a:lnTo>
                      <a:lnTo>
                        <a:pt x="4559" y="4326"/>
                      </a:lnTo>
                      <a:lnTo>
                        <a:pt x="4566" y="4329"/>
                      </a:lnTo>
                      <a:lnTo>
                        <a:pt x="4574" y="4335"/>
                      </a:lnTo>
                      <a:lnTo>
                        <a:pt x="4591" y="4344"/>
                      </a:lnTo>
                      <a:lnTo>
                        <a:pt x="4604" y="4352"/>
                      </a:lnTo>
                      <a:lnTo>
                        <a:pt x="4616" y="4355"/>
                      </a:lnTo>
                      <a:lnTo>
                        <a:pt x="4626" y="4359"/>
                      </a:lnTo>
                      <a:lnTo>
                        <a:pt x="4635" y="4362"/>
                      </a:lnTo>
                      <a:lnTo>
                        <a:pt x="4642" y="4367"/>
                      </a:lnTo>
                      <a:lnTo>
                        <a:pt x="4645" y="4370"/>
                      </a:lnTo>
                      <a:lnTo>
                        <a:pt x="4648" y="4375"/>
                      </a:lnTo>
                      <a:lnTo>
                        <a:pt x="4651" y="4380"/>
                      </a:lnTo>
                      <a:lnTo>
                        <a:pt x="4653" y="4387"/>
                      </a:lnTo>
                      <a:lnTo>
                        <a:pt x="4656" y="4394"/>
                      </a:lnTo>
                      <a:lnTo>
                        <a:pt x="4659" y="4401"/>
                      </a:lnTo>
                      <a:lnTo>
                        <a:pt x="4663" y="4407"/>
                      </a:lnTo>
                      <a:lnTo>
                        <a:pt x="4668" y="4413"/>
                      </a:lnTo>
                      <a:lnTo>
                        <a:pt x="4676" y="4424"/>
                      </a:lnTo>
                      <a:lnTo>
                        <a:pt x="4684" y="4432"/>
                      </a:lnTo>
                      <a:lnTo>
                        <a:pt x="4699" y="4442"/>
                      </a:lnTo>
                      <a:lnTo>
                        <a:pt x="4705" y="4446"/>
                      </a:lnTo>
                      <a:lnTo>
                        <a:pt x="4784" y="4453"/>
                      </a:lnTo>
                      <a:lnTo>
                        <a:pt x="4825" y="4459"/>
                      </a:lnTo>
                      <a:lnTo>
                        <a:pt x="4827" y="4452"/>
                      </a:lnTo>
                      <a:lnTo>
                        <a:pt x="4835" y="4438"/>
                      </a:lnTo>
                      <a:lnTo>
                        <a:pt x="4838" y="4434"/>
                      </a:lnTo>
                      <a:lnTo>
                        <a:pt x="4841" y="4431"/>
                      </a:lnTo>
                      <a:lnTo>
                        <a:pt x="4845" y="4428"/>
                      </a:lnTo>
                      <a:lnTo>
                        <a:pt x="4849" y="4426"/>
                      </a:lnTo>
                      <a:lnTo>
                        <a:pt x="4854" y="4425"/>
                      </a:lnTo>
                      <a:lnTo>
                        <a:pt x="4859" y="4424"/>
                      </a:lnTo>
                      <a:lnTo>
                        <a:pt x="4865" y="4425"/>
                      </a:lnTo>
                      <a:lnTo>
                        <a:pt x="4871" y="4426"/>
                      </a:lnTo>
                      <a:lnTo>
                        <a:pt x="4891" y="4434"/>
                      </a:lnTo>
                      <a:lnTo>
                        <a:pt x="4903" y="4438"/>
                      </a:lnTo>
                      <a:lnTo>
                        <a:pt x="4908" y="4439"/>
                      </a:lnTo>
                      <a:lnTo>
                        <a:pt x="4910" y="4440"/>
                      </a:lnTo>
                      <a:lnTo>
                        <a:pt x="4910" y="4446"/>
                      </a:lnTo>
                      <a:lnTo>
                        <a:pt x="4911" y="4465"/>
                      </a:lnTo>
                      <a:lnTo>
                        <a:pt x="4913" y="4478"/>
                      </a:lnTo>
                      <a:lnTo>
                        <a:pt x="4916" y="4492"/>
                      </a:lnTo>
                      <a:lnTo>
                        <a:pt x="4919" y="4509"/>
                      </a:lnTo>
                      <a:lnTo>
                        <a:pt x="4923" y="4525"/>
                      </a:lnTo>
                      <a:lnTo>
                        <a:pt x="4924" y="4529"/>
                      </a:lnTo>
                      <a:lnTo>
                        <a:pt x="4924" y="4533"/>
                      </a:lnTo>
                      <a:lnTo>
                        <a:pt x="4923" y="4536"/>
                      </a:lnTo>
                      <a:lnTo>
                        <a:pt x="4920" y="4539"/>
                      </a:lnTo>
                      <a:lnTo>
                        <a:pt x="4914" y="4544"/>
                      </a:lnTo>
                      <a:lnTo>
                        <a:pt x="4907" y="4548"/>
                      </a:lnTo>
                      <a:lnTo>
                        <a:pt x="4890" y="4552"/>
                      </a:lnTo>
                      <a:lnTo>
                        <a:pt x="4873" y="4556"/>
                      </a:lnTo>
                      <a:lnTo>
                        <a:pt x="4868" y="4558"/>
                      </a:lnTo>
                      <a:lnTo>
                        <a:pt x="4867" y="4561"/>
                      </a:lnTo>
                      <a:lnTo>
                        <a:pt x="4868" y="4564"/>
                      </a:lnTo>
                      <a:lnTo>
                        <a:pt x="4874" y="4568"/>
                      </a:lnTo>
                      <a:lnTo>
                        <a:pt x="4886" y="4572"/>
                      </a:lnTo>
                      <a:lnTo>
                        <a:pt x="4905" y="4579"/>
                      </a:lnTo>
                      <a:lnTo>
                        <a:pt x="4930" y="4588"/>
                      </a:lnTo>
                      <a:lnTo>
                        <a:pt x="4963" y="4597"/>
                      </a:lnTo>
                      <a:lnTo>
                        <a:pt x="4996" y="4608"/>
                      </a:lnTo>
                      <a:lnTo>
                        <a:pt x="5022" y="4617"/>
                      </a:lnTo>
                      <a:lnTo>
                        <a:pt x="5041" y="4627"/>
                      </a:lnTo>
                      <a:lnTo>
                        <a:pt x="5054" y="4634"/>
                      </a:lnTo>
                      <a:lnTo>
                        <a:pt x="5058" y="4637"/>
                      </a:lnTo>
                      <a:lnTo>
                        <a:pt x="5062" y="4641"/>
                      </a:lnTo>
                      <a:lnTo>
                        <a:pt x="5064" y="4643"/>
                      </a:lnTo>
                      <a:lnTo>
                        <a:pt x="5065" y="4647"/>
                      </a:lnTo>
                      <a:lnTo>
                        <a:pt x="5065" y="4649"/>
                      </a:lnTo>
                      <a:lnTo>
                        <a:pt x="5065" y="4651"/>
                      </a:lnTo>
                      <a:lnTo>
                        <a:pt x="5064" y="4654"/>
                      </a:lnTo>
                      <a:lnTo>
                        <a:pt x="5063" y="4656"/>
                      </a:lnTo>
                      <a:lnTo>
                        <a:pt x="5057" y="4660"/>
                      </a:lnTo>
                      <a:lnTo>
                        <a:pt x="5050" y="4662"/>
                      </a:lnTo>
                      <a:lnTo>
                        <a:pt x="5042" y="4664"/>
                      </a:lnTo>
                      <a:lnTo>
                        <a:pt x="5035" y="4667"/>
                      </a:lnTo>
                      <a:lnTo>
                        <a:pt x="5021" y="4669"/>
                      </a:lnTo>
                      <a:lnTo>
                        <a:pt x="5015" y="4670"/>
                      </a:lnTo>
                      <a:lnTo>
                        <a:pt x="5166" y="4702"/>
                      </a:lnTo>
                      <a:lnTo>
                        <a:pt x="5239" y="4702"/>
                      </a:lnTo>
                      <a:lnTo>
                        <a:pt x="5304" y="4761"/>
                      </a:lnTo>
                      <a:lnTo>
                        <a:pt x="5317" y="4807"/>
                      </a:lnTo>
                      <a:lnTo>
                        <a:pt x="5258" y="4880"/>
                      </a:lnTo>
                      <a:lnTo>
                        <a:pt x="5390" y="4827"/>
                      </a:lnTo>
                      <a:lnTo>
                        <a:pt x="5455" y="4775"/>
                      </a:lnTo>
                      <a:lnTo>
                        <a:pt x="5508" y="4814"/>
                      </a:lnTo>
                      <a:lnTo>
                        <a:pt x="5528" y="4853"/>
                      </a:lnTo>
                      <a:lnTo>
                        <a:pt x="5533" y="4845"/>
                      </a:lnTo>
                      <a:lnTo>
                        <a:pt x="5547" y="4826"/>
                      </a:lnTo>
                      <a:lnTo>
                        <a:pt x="5559" y="4817"/>
                      </a:lnTo>
                      <a:lnTo>
                        <a:pt x="5572" y="4807"/>
                      </a:lnTo>
                      <a:lnTo>
                        <a:pt x="5580" y="4803"/>
                      </a:lnTo>
                      <a:lnTo>
                        <a:pt x="5588" y="4799"/>
                      </a:lnTo>
                      <a:lnTo>
                        <a:pt x="5597" y="4797"/>
                      </a:lnTo>
                      <a:lnTo>
                        <a:pt x="5606" y="4794"/>
                      </a:lnTo>
                      <a:lnTo>
                        <a:pt x="5625" y="4792"/>
                      </a:lnTo>
                      <a:lnTo>
                        <a:pt x="5639" y="4788"/>
                      </a:lnTo>
                      <a:lnTo>
                        <a:pt x="5651" y="4786"/>
                      </a:lnTo>
                      <a:lnTo>
                        <a:pt x="5659" y="4782"/>
                      </a:lnTo>
                      <a:lnTo>
                        <a:pt x="5670" y="4777"/>
                      </a:lnTo>
                      <a:lnTo>
                        <a:pt x="5672" y="4775"/>
                      </a:lnTo>
                      <a:lnTo>
                        <a:pt x="5675" y="4781"/>
                      </a:lnTo>
                      <a:lnTo>
                        <a:pt x="5680" y="4800"/>
                      </a:lnTo>
                      <a:lnTo>
                        <a:pt x="5683" y="4813"/>
                      </a:lnTo>
                      <a:lnTo>
                        <a:pt x="5683" y="4827"/>
                      </a:lnTo>
                      <a:lnTo>
                        <a:pt x="5683" y="4844"/>
                      </a:lnTo>
                      <a:lnTo>
                        <a:pt x="5679" y="4860"/>
                      </a:lnTo>
                      <a:lnTo>
                        <a:pt x="5675" y="4876"/>
                      </a:lnTo>
                      <a:lnTo>
                        <a:pt x="5673" y="4888"/>
                      </a:lnTo>
                      <a:lnTo>
                        <a:pt x="5672" y="4897"/>
                      </a:lnTo>
                      <a:lnTo>
                        <a:pt x="5671" y="4905"/>
                      </a:lnTo>
                      <a:lnTo>
                        <a:pt x="5671" y="4912"/>
                      </a:lnTo>
                      <a:lnTo>
                        <a:pt x="5669" y="4919"/>
                      </a:lnTo>
                      <a:lnTo>
                        <a:pt x="5665" y="4929"/>
                      </a:lnTo>
                      <a:lnTo>
                        <a:pt x="5659" y="4940"/>
                      </a:lnTo>
                      <a:lnTo>
                        <a:pt x="5653" y="4950"/>
                      </a:lnTo>
                      <a:lnTo>
                        <a:pt x="5651" y="4960"/>
                      </a:lnTo>
                      <a:lnTo>
                        <a:pt x="5651" y="4968"/>
                      </a:lnTo>
                      <a:lnTo>
                        <a:pt x="5651" y="4974"/>
                      </a:lnTo>
                      <a:lnTo>
                        <a:pt x="5651" y="4980"/>
                      </a:lnTo>
                      <a:lnTo>
                        <a:pt x="5649" y="4986"/>
                      </a:lnTo>
                      <a:lnTo>
                        <a:pt x="5643" y="4991"/>
                      </a:lnTo>
                      <a:lnTo>
                        <a:pt x="5633" y="4999"/>
                      </a:lnTo>
                      <a:lnTo>
                        <a:pt x="5627" y="5001"/>
                      </a:lnTo>
                      <a:lnTo>
                        <a:pt x="5621" y="5003"/>
                      </a:lnTo>
                      <a:lnTo>
                        <a:pt x="5617" y="5003"/>
                      </a:lnTo>
                      <a:lnTo>
                        <a:pt x="5613" y="5002"/>
                      </a:lnTo>
                      <a:lnTo>
                        <a:pt x="5606" y="5000"/>
                      </a:lnTo>
                      <a:lnTo>
                        <a:pt x="5598" y="4996"/>
                      </a:lnTo>
                      <a:lnTo>
                        <a:pt x="5594" y="4995"/>
                      </a:lnTo>
                      <a:lnTo>
                        <a:pt x="5591" y="4994"/>
                      </a:lnTo>
                      <a:lnTo>
                        <a:pt x="5586" y="4994"/>
                      </a:lnTo>
                      <a:lnTo>
                        <a:pt x="5581" y="4996"/>
                      </a:lnTo>
                      <a:lnTo>
                        <a:pt x="5575" y="4999"/>
                      </a:lnTo>
                      <a:lnTo>
                        <a:pt x="5570" y="5003"/>
                      </a:lnTo>
                      <a:lnTo>
                        <a:pt x="5562" y="5009"/>
                      </a:lnTo>
                      <a:lnTo>
                        <a:pt x="5554" y="5019"/>
                      </a:lnTo>
                      <a:lnTo>
                        <a:pt x="5536" y="5037"/>
                      </a:lnTo>
                      <a:lnTo>
                        <a:pt x="5518" y="5055"/>
                      </a:lnTo>
                      <a:lnTo>
                        <a:pt x="5500" y="5071"/>
                      </a:lnTo>
                      <a:lnTo>
                        <a:pt x="5485" y="5084"/>
                      </a:lnTo>
                      <a:lnTo>
                        <a:pt x="5459" y="5104"/>
                      </a:lnTo>
                      <a:lnTo>
                        <a:pt x="5449" y="5111"/>
                      </a:lnTo>
                      <a:lnTo>
                        <a:pt x="5606" y="5189"/>
                      </a:lnTo>
                      <a:lnTo>
                        <a:pt x="5614" y="5195"/>
                      </a:lnTo>
                      <a:lnTo>
                        <a:pt x="5633" y="5209"/>
                      </a:lnTo>
                      <a:lnTo>
                        <a:pt x="5659" y="5228"/>
                      </a:lnTo>
                      <a:lnTo>
                        <a:pt x="5685" y="5249"/>
                      </a:lnTo>
                      <a:lnTo>
                        <a:pt x="5691" y="5252"/>
                      </a:lnTo>
                      <a:lnTo>
                        <a:pt x="5697" y="5256"/>
                      </a:lnTo>
                      <a:lnTo>
                        <a:pt x="5702" y="5258"/>
                      </a:lnTo>
                      <a:lnTo>
                        <a:pt x="5706" y="5259"/>
                      </a:lnTo>
                      <a:lnTo>
                        <a:pt x="5716" y="5259"/>
                      </a:lnTo>
                      <a:lnTo>
                        <a:pt x="5723" y="5259"/>
                      </a:lnTo>
                      <a:lnTo>
                        <a:pt x="5730" y="5261"/>
                      </a:lnTo>
                      <a:lnTo>
                        <a:pt x="5737" y="5263"/>
                      </a:lnTo>
                      <a:lnTo>
                        <a:pt x="5741" y="5265"/>
                      </a:lnTo>
                      <a:lnTo>
                        <a:pt x="5744" y="5270"/>
                      </a:lnTo>
                      <a:lnTo>
                        <a:pt x="5748" y="5275"/>
                      </a:lnTo>
                      <a:lnTo>
                        <a:pt x="5751" y="5281"/>
                      </a:lnTo>
                      <a:lnTo>
                        <a:pt x="5755" y="5288"/>
                      </a:lnTo>
                      <a:lnTo>
                        <a:pt x="5760" y="5295"/>
                      </a:lnTo>
                      <a:lnTo>
                        <a:pt x="5764" y="5300"/>
                      </a:lnTo>
                      <a:lnTo>
                        <a:pt x="5768" y="5304"/>
                      </a:lnTo>
                      <a:lnTo>
                        <a:pt x="5777" y="5313"/>
                      </a:lnTo>
                      <a:lnTo>
                        <a:pt x="5786" y="5321"/>
                      </a:lnTo>
                      <a:lnTo>
                        <a:pt x="5789" y="5324"/>
                      </a:lnTo>
                      <a:lnTo>
                        <a:pt x="5791" y="5328"/>
                      </a:lnTo>
                      <a:lnTo>
                        <a:pt x="5794" y="5333"/>
                      </a:lnTo>
                      <a:lnTo>
                        <a:pt x="5795" y="5336"/>
                      </a:lnTo>
                      <a:lnTo>
                        <a:pt x="5796" y="5342"/>
                      </a:lnTo>
                      <a:lnTo>
                        <a:pt x="5795" y="5347"/>
                      </a:lnTo>
                      <a:lnTo>
                        <a:pt x="5794" y="5353"/>
                      </a:lnTo>
                      <a:lnTo>
                        <a:pt x="5790" y="5360"/>
                      </a:lnTo>
                      <a:lnTo>
                        <a:pt x="5780" y="5383"/>
                      </a:lnTo>
                      <a:lnTo>
                        <a:pt x="5774" y="5398"/>
                      </a:lnTo>
                      <a:lnTo>
                        <a:pt x="5771" y="5405"/>
                      </a:lnTo>
                      <a:lnTo>
                        <a:pt x="5771" y="5406"/>
                      </a:lnTo>
                      <a:lnTo>
                        <a:pt x="5773" y="5409"/>
                      </a:lnTo>
                      <a:lnTo>
                        <a:pt x="5778" y="5421"/>
                      </a:lnTo>
                      <a:lnTo>
                        <a:pt x="5790" y="5442"/>
                      </a:lnTo>
                      <a:lnTo>
                        <a:pt x="5810" y="5472"/>
                      </a:lnTo>
                      <a:lnTo>
                        <a:pt x="5822" y="5487"/>
                      </a:lnTo>
                      <a:lnTo>
                        <a:pt x="5834" y="5501"/>
                      </a:lnTo>
                      <a:lnTo>
                        <a:pt x="5843" y="5513"/>
                      </a:lnTo>
                      <a:lnTo>
                        <a:pt x="5853" y="5522"/>
                      </a:lnTo>
                      <a:lnTo>
                        <a:pt x="5865" y="5533"/>
                      </a:lnTo>
                      <a:lnTo>
                        <a:pt x="5869" y="5538"/>
                      </a:lnTo>
                      <a:lnTo>
                        <a:pt x="5875" y="5540"/>
                      </a:lnTo>
                      <a:lnTo>
                        <a:pt x="5887" y="5551"/>
                      </a:lnTo>
                      <a:lnTo>
                        <a:pt x="5894" y="5560"/>
                      </a:lnTo>
                      <a:lnTo>
                        <a:pt x="5900" y="5573"/>
                      </a:lnTo>
                      <a:lnTo>
                        <a:pt x="5902" y="5582"/>
                      </a:lnTo>
                      <a:lnTo>
                        <a:pt x="5905" y="5590"/>
                      </a:lnTo>
                      <a:lnTo>
                        <a:pt x="5907" y="5599"/>
                      </a:lnTo>
                      <a:lnTo>
                        <a:pt x="5910" y="5610"/>
                      </a:lnTo>
                      <a:lnTo>
                        <a:pt x="5910" y="5631"/>
                      </a:lnTo>
                      <a:lnTo>
                        <a:pt x="5908" y="5651"/>
                      </a:lnTo>
                      <a:lnTo>
                        <a:pt x="5906" y="5671"/>
                      </a:lnTo>
                      <a:lnTo>
                        <a:pt x="5902" y="5689"/>
                      </a:lnTo>
                      <a:lnTo>
                        <a:pt x="5899" y="5706"/>
                      </a:lnTo>
                      <a:lnTo>
                        <a:pt x="5897" y="5721"/>
                      </a:lnTo>
                      <a:lnTo>
                        <a:pt x="5894" y="5735"/>
                      </a:lnTo>
                      <a:lnTo>
                        <a:pt x="5895" y="5748"/>
                      </a:lnTo>
                      <a:lnTo>
                        <a:pt x="5899" y="5769"/>
                      </a:lnTo>
                      <a:lnTo>
                        <a:pt x="5902" y="5792"/>
                      </a:lnTo>
                      <a:lnTo>
                        <a:pt x="5906" y="5804"/>
                      </a:lnTo>
                      <a:lnTo>
                        <a:pt x="5911" y="5819"/>
                      </a:lnTo>
                      <a:lnTo>
                        <a:pt x="5918" y="5838"/>
                      </a:lnTo>
                      <a:lnTo>
                        <a:pt x="5928" y="5859"/>
                      </a:lnTo>
                      <a:lnTo>
                        <a:pt x="5952" y="5903"/>
                      </a:lnTo>
                      <a:lnTo>
                        <a:pt x="5972" y="5938"/>
                      </a:lnTo>
                      <a:lnTo>
                        <a:pt x="5989" y="5967"/>
                      </a:lnTo>
                      <a:lnTo>
                        <a:pt x="6000" y="5991"/>
                      </a:lnTo>
                      <a:lnTo>
                        <a:pt x="6004" y="5997"/>
                      </a:lnTo>
                      <a:lnTo>
                        <a:pt x="6009" y="6002"/>
                      </a:lnTo>
                      <a:lnTo>
                        <a:pt x="6015" y="6008"/>
                      </a:lnTo>
                      <a:lnTo>
                        <a:pt x="6020" y="6013"/>
                      </a:lnTo>
                      <a:lnTo>
                        <a:pt x="6037" y="6024"/>
                      </a:lnTo>
                      <a:lnTo>
                        <a:pt x="6055" y="6037"/>
                      </a:lnTo>
                      <a:lnTo>
                        <a:pt x="6065" y="6045"/>
                      </a:lnTo>
                      <a:lnTo>
                        <a:pt x="6076" y="6054"/>
                      </a:lnTo>
                      <a:lnTo>
                        <a:pt x="6087" y="6065"/>
                      </a:lnTo>
                      <a:lnTo>
                        <a:pt x="6097" y="6076"/>
                      </a:lnTo>
                      <a:lnTo>
                        <a:pt x="6108" y="6089"/>
                      </a:lnTo>
                      <a:lnTo>
                        <a:pt x="6118" y="6105"/>
                      </a:lnTo>
                      <a:lnTo>
                        <a:pt x="6129" y="6122"/>
                      </a:lnTo>
                      <a:lnTo>
                        <a:pt x="6139" y="6143"/>
                      </a:lnTo>
                      <a:lnTo>
                        <a:pt x="6148" y="6160"/>
                      </a:lnTo>
                      <a:lnTo>
                        <a:pt x="6156" y="6172"/>
                      </a:lnTo>
                      <a:lnTo>
                        <a:pt x="6160" y="6176"/>
                      </a:lnTo>
                      <a:lnTo>
                        <a:pt x="6163" y="6178"/>
                      </a:lnTo>
                      <a:lnTo>
                        <a:pt x="6166" y="6180"/>
                      </a:lnTo>
                      <a:lnTo>
                        <a:pt x="6168" y="6180"/>
                      </a:lnTo>
                      <a:lnTo>
                        <a:pt x="6170" y="6180"/>
                      </a:lnTo>
                      <a:lnTo>
                        <a:pt x="6173" y="6178"/>
                      </a:lnTo>
                      <a:lnTo>
                        <a:pt x="6175" y="6176"/>
                      </a:lnTo>
                      <a:lnTo>
                        <a:pt x="6176" y="6173"/>
                      </a:lnTo>
                      <a:lnTo>
                        <a:pt x="6180" y="6165"/>
                      </a:lnTo>
                      <a:lnTo>
                        <a:pt x="6182" y="6154"/>
                      </a:lnTo>
                      <a:lnTo>
                        <a:pt x="6185" y="6132"/>
                      </a:lnTo>
                      <a:lnTo>
                        <a:pt x="6186" y="6108"/>
                      </a:lnTo>
                      <a:lnTo>
                        <a:pt x="6186" y="6091"/>
                      </a:lnTo>
                      <a:lnTo>
                        <a:pt x="6185" y="6083"/>
                      </a:lnTo>
                      <a:lnTo>
                        <a:pt x="6212" y="5919"/>
                      </a:lnTo>
                      <a:lnTo>
                        <a:pt x="6264" y="5879"/>
                      </a:lnTo>
                      <a:lnTo>
                        <a:pt x="6273" y="5890"/>
                      </a:lnTo>
                      <a:lnTo>
                        <a:pt x="6296" y="5918"/>
                      </a:lnTo>
                      <a:lnTo>
                        <a:pt x="6310" y="5936"/>
                      </a:lnTo>
                      <a:lnTo>
                        <a:pt x="6323" y="5955"/>
                      </a:lnTo>
                      <a:lnTo>
                        <a:pt x="6333" y="5974"/>
                      </a:lnTo>
                      <a:lnTo>
                        <a:pt x="6343" y="5991"/>
                      </a:lnTo>
                      <a:lnTo>
                        <a:pt x="6351" y="6008"/>
                      </a:lnTo>
                      <a:lnTo>
                        <a:pt x="6359" y="6022"/>
                      </a:lnTo>
                      <a:lnTo>
                        <a:pt x="6369" y="6036"/>
                      </a:lnTo>
                      <a:lnTo>
                        <a:pt x="6379" y="6049"/>
                      </a:lnTo>
                      <a:lnTo>
                        <a:pt x="6389" y="6062"/>
                      </a:lnTo>
                      <a:lnTo>
                        <a:pt x="6398" y="6075"/>
                      </a:lnTo>
                      <a:lnTo>
                        <a:pt x="6408" y="6088"/>
                      </a:lnTo>
                      <a:lnTo>
                        <a:pt x="6415" y="6102"/>
                      </a:lnTo>
                      <a:lnTo>
                        <a:pt x="6431" y="6138"/>
                      </a:lnTo>
                      <a:lnTo>
                        <a:pt x="6449" y="6177"/>
                      </a:lnTo>
                      <a:lnTo>
                        <a:pt x="6462" y="6209"/>
                      </a:lnTo>
                      <a:lnTo>
                        <a:pt x="6468" y="6222"/>
                      </a:lnTo>
                      <a:lnTo>
                        <a:pt x="6481" y="5991"/>
                      </a:lnTo>
                      <a:lnTo>
                        <a:pt x="6547" y="5997"/>
                      </a:lnTo>
                      <a:lnTo>
                        <a:pt x="6606" y="6089"/>
                      </a:lnTo>
                      <a:lnTo>
                        <a:pt x="6607" y="6100"/>
                      </a:lnTo>
                      <a:lnTo>
                        <a:pt x="6610" y="6125"/>
                      </a:lnTo>
                      <a:lnTo>
                        <a:pt x="6610" y="6141"/>
                      </a:lnTo>
                      <a:lnTo>
                        <a:pt x="6608" y="6159"/>
                      </a:lnTo>
                      <a:lnTo>
                        <a:pt x="6607" y="6168"/>
                      </a:lnTo>
                      <a:lnTo>
                        <a:pt x="6605" y="6177"/>
                      </a:lnTo>
                      <a:lnTo>
                        <a:pt x="6602" y="6186"/>
                      </a:lnTo>
                      <a:lnTo>
                        <a:pt x="6599" y="6194"/>
                      </a:lnTo>
                      <a:lnTo>
                        <a:pt x="6582" y="6226"/>
                      </a:lnTo>
                      <a:lnTo>
                        <a:pt x="6564" y="6255"/>
                      </a:lnTo>
                      <a:lnTo>
                        <a:pt x="6560" y="6262"/>
                      </a:lnTo>
                      <a:lnTo>
                        <a:pt x="6556" y="6270"/>
                      </a:lnTo>
                      <a:lnTo>
                        <a:pt x="6554" y="6278"/>
                      </a:lnTo>
                      <a:lnTo>
                        <a:pt x="6552" y="6288"/>
                      </a:lnTo>
                      <a:lnTo>
                        <a:pt x="6551" y="6297"/>
                      </a:lnTo>
                      <a:lnTo>
                        <a:pt x="6551" y="6308"/>
                      </a:lnTo>
                      <a:lnTo>
                        <a:pt x="6552" y="6320"/>
                      </a:lnTo>
                      <a:lnTo>
                        <a:pt x="6553" y="6333"/>
                      </a:lnTo>
                      <a:lnTo>
                        <a:pt x="6559" y="6357"/>
                      </a:lnTo>
                      <a:lnTo>
                        <a:pt x="6565" y="6377"/>
                      </a:lnTo>
                      <a:lnTo>
                        <a:pt x="6572" y="6394"/>
                      </a:lnTo>
                      <a:lnTo>
                        <a:pt x="6578" y="6408"/>
                      </a:lnTo>
                      <a:lnTo>
                        <a:pt x="6584" y="6422"/>
                      </a:lnTo>
                      <a:lnTo>
                        <a:pt x="6588" y="6435"/>
                      </a:lnTo>
                      <a:lnTo>
                        <a:pt x="6592" y="6448"/>
                      </a:lnTo>
                      <a:lnTo>
                        <a:pt x="6593" y="6465"/>
                      </a:lnTo>
                      <a:lnTo>
                        <a:pt x="6593" y="6474"/>
                      </a:lnTo>
                      <a:lnTo>
                        <a:pt x="6597" y="6485"/>
                      </a:lnTo>
                      <a:lnTo>
                        <a:pt x="6600" y="6498"/>
                      </a:lnTo>
                      <a:lnTo>
                        <a:pt x="6606" y="6511"/>
                      </a:lnTo>
                      <a:lnTo>
                        <a:pt x="6620" y="6539"/>
                      </a:lnTo>
                      <a:lnTo>
                        <a:pt x="6636" y="6568"/>
                      </a:lnTo>
                      <a:lnTo>
                        <a:pt x="6665" y="6615"/>
                      </a:lnTo>
                      <a:lnTo>
                        <a:pt x="6678" y="6636"/>
                      </a:lnTo>
                      <a:lnTo>
                        <a:pt x="6698" y="6596"/>
                      </a:lnTo>
                      <a:lnTo>
                        <a:pt x="6763" y="6557"/>
                      </a:lnTo>
                      <a:lnTo>
                        <a:pt x="6849" y="6662"/>
                      </a:lnTo>
                      <a:lnTo>
                        <a:pt x="6836" y="6721"/>
                      </a:lnTo>
                      <a:lnTo>
                        <a:pt x="6839" y="6722"/>
                      </a:lnTo>
                      <a:lnTo>
                        <a:pt x="6847" y="6729"/>
                      </a:lnTo>
                      <a:lnTo>
                        <a:pt x="6853" y="6738"/>
                      </a:lnTo>
                      <a:lnTo>
                        <a:pt x="6861" y="6748"/>
                      </a:lnTo>
                      <a:lnTo>
                        <a:pt x="6870" y="6765"/>
                      </a:lnTo>
                      <a:lnTo>
                        <a:pt x="6882" y="6787"/>
                      </a:lnTo>
                      <a:lnTo>
                        <a:pt x="6888" y="6798"/>
                      </a:lnTo>
                      <a:lnTo>
                        <a:pt x="6896" y="6808"/>
                      </a:lnTo>
                      <a:lnTo>
                        <a:pt x="6903" y="6817"/>
                      </a:lnTo>
                      <a:lnTo>
                        <a:pt x="6912" y="6825"/>
                      </a:lnTo>
                      <a:lnTo>
                        <a:pt x="6921" y="6831"/>
                      </a:lnTo>
                      <a:lnTo>
                        <a:pt x="6929" y="6837"/>
                      </a:lnTo>
                      <a:lnTo>
                        <a:pt x="6938" y="6840"/>
                      </a:lnTo>
                      <a:lnTo>
                        <a:pt x="6947" y="6844"/>
                      </a:lnTo>
                      <a:lnTo>
                        <a:pt x="6963" y="6848"/>
                      </a:lnTo>
                      <a:lnTo>
                        <a:pt x="6976" y="6851"/>
                      </a:lnTo>
                      <a:lnTo>
                        <a:pt x="6984" y="6852"/>
                      </a:lnTo>
                      <a:lnTo>
                        <a:pt x="6987" y="6852"/>
                      </a:lnTo>
                      <a:lnTo>
                        <a:pt x="7072" y="6852"/>
                      </a:lnTo>
                      <a:lnTo>
                        <a:pt x="7082" y="6856"/>
                      </a:lnTo>
                      <a:lnTo>
                        <a:pt x="7104" y="6865"/>
                      </a:lnTo>
                      <a:lnTo>
                        <a:pt x="7110" y="6870"/>
                      </a:lnTo>
                      <a:lnTo>
                        <a:pt x="7116" y="6874"/>
                      </a:lnTo>
                      <a:lnTo>
                        <a:pt x="7122" y="6879"/>
                      </a:lnTo>
                      <a:lnTo>
                        <a:pt x="7128" y="6886"/>
                      </a:lnTo>
                      <a:lnTo>
                        <a:pt x="7134" y="6892"/>
                      </a:lnTo>
                      <a:lnTo>
                        <a:pt x="7138" y="6900"/>
                      </a:lnTo>
                      <a:lnTo>
                        <a:pt x="7142" y="6909"/>
                      </a:lnTo>
                      <a:lnTo>
                        <a:pt x="7144" y="6918"/>
                      </a:lnTo>
                      <a:lnTo>
                        <a:pt x="7150" y="6936"/>
                      </a:lnTo>
                      <a:lnTo>
                        <a:pt x="7155" y="6951"/>
                      </a:lnTo>
                      <a:lnTo>
                        <a:pt x="7158" y="6962"/>
                      </a:lnTo>
                      <a:lnTo>
                        <a:pt x="7163" y="6971"/>
                      </a:lnTo>
                      <a:lnTo>
                        <a:pt x="7169" y="6981"/>
                      </a:lnTo>
                      <a:lnTo>
                        <a:pt x="7171" y="6984"/>
                      </a:lnTo>
                      <a:lnTo>
                        <a:pt x="7197" y="7095"/>
                      </a:lnTo>
                      <a:lnTo>
                        <a:pt x="7277" y="7207"/>
                      </a:lnTo>
                      <a:lnTo>
                        <a:pt x="7356" y="7261"/>
                      </a:lnTo>
                      <a:lnTo>
                        <a:pt x="7428" y="7240"/>
                      </a:lnTo>
                      <a:lnTo>
                        <a:pt x="7428" y="7338"/>
                      </a:lnTo>
                      <a:lnTo>
                        <a:pt x="7428" y="7464"/>
                      </a:lnTo>
                      <a:lnTo>
                        <a:pt x="7520" y="7550"/>
                      </a:lnTo>
                      <a:lnTo>
                        <a:pt x="7625" y="7556"/>
                      </a:lnTo>
                      <a:lnTo>
                        <a:pt x="7710" y="7497"/>
                      </a:lnTo>
                      <a:lnTo>
                        <a:pt x="7763" y="7438"/>
                      </a:lnTo>
                      <a:lnTo>
                        <a:pt x="7750" y="7371"/>
                      </a:lnTo>
                      <a:lnTo>
                        <a:pt x="7763" y="7279"/>
                      </a:lnTo>
                      <a:lnTo>
                        <a:pt x="7783" y="7220"/>
                      </a:lnTo>
                      <a:lnTo>
                        <a:pt x="7829" y="7366"/>
                      </a:lnTo>
                      <a:lnTo>
                        <a:pt x="7822" y="7523"/>
                      </a:lnTo>
                      <a:lnTo>
                        <a:pt x="7743" y="7628"/>
                      </a:lnTo>
                      <a:lnTo>
                        <a:pt x="7638" y="7727"/>
                      </a:lnTo>
                      <a:lnTo>
                        <a:pt x="7639" y="7739"/>
                      </a:lnTo>
                      <a:lnTo>
                        <a:pt x="7642" y="7767"/>
                      </a:lnTo>
                      <a:lnTo>
                        <a:pt x="7646" y="7801"/>
                      </a:lnTo>
                      <a:lnTo>
                        <a:pt x="7651" y="7832"/>
                      </a:lnTo>
                      <a:lnTo>
                        <a:pt x="7659" y="7872"/>
                      </a:lnTo>
                      <a:lnTo>
                        <a:pt x="7670" y="7926"/>
                      </a:lnTo>
                      <a:lnTo>
                        <a:pt x="7680" y="7975"/>
                      </a:lnTo>
                      <a:lnTo>
                        <a:pt x="7684" y="7996"/>
                      </a:lnTo>
                      <a:lnTo>
                        <a:pt x="7658" y="8114"/>
                      </a:lnTo>
                      <a:lnTo>
                        <a:pt x="7678" y="8266"/>
                      </a:lnTo>
                      <a:lnTo>
                        <a:pt x="7691" y="8371"/>
                      </a:lnTo>
                      <a:lnTo>
                        <a:pt x="7684" y="8376"/>
                      </a:lnTo>
                      <a:lnTo>
                        <a:pt x="7667" y="8388"/>
                      </a:lnTo>
                      <a:lnTo>
                        <a:pt x="7659" y="8397"/>
                      </a:lnTo>
                      <a:lnTo>
                        <a:pt x="7652" y="8407"/>
                      </a:lnTo>
                      <a:lnTo>
                        <a:pt x="7648" y="8413"/>
                      </a:lnTo>
                      <a:lnTo>
                        <a:pt x="7646" y="8419"/>
                      </a:lnTo>
                      <a:lnTo>
                        <a:pt x="7645" y="8425"/>
                      </a:lnTo>
                      <a:lnTo>
                        <a:pt x="7645" y="8430"/>
                      </a:lnTo>
                      <a:lnTo>
                        <a:pt x="7646" y="8456"/>
                      </a:lnTo>
                      <a:lnTo>
                        <a:pt x="7647" y="8482"/>
                      </a:lnTo>
                      <a:lnTo>
                        <a:pt x="7650" y="8501"/>
                      </a:lnTo>
                      <a:lnTo>
                        <a:pt x="7651" y="8510"/>
                      </a:lnTo>
                      <a:lnTo>
                        <a:pt x="7704" y="8569"/>
                      </a:lnTo>
                      <a:lnTo>
                        <a:pt x="7802" y="8502"/>
                      </a:lnTo>
                      <a:lnTo>
                        <a:pt x="7868" y="8456"/>
                      </a:lnTo>
                      <a:lnTo>
                        <a:pt x="7875" y="8556"/>
                      </a:lnTo>
                      <a:lnTo>
                        <a:pt x="7829" y="8648"/>
                      </a:lnTo>
                      <a:lnTo>
                        <a:pt x="7855" y="8753"/>
                      </a:lnTo>
                      <a:lnTo>
                        <a:pt x="7809" y="8785"/>
                      </a:lnTo>
                      <a:lnTo>
                        <a:pt x="7868" y="8910"/>
                      </a:lnTo>
                      <a:lnTo>
                        <a:pt x="7861" y="8920"/>
                      </a:lnTo>
                      <a:lnTo>
                        <a:pt x="7849" y="8948"/>
                      </a:lnTo>
                      <a:lnTo>
                        <a:pt x="7847" y="8955"/>
                      </a:lnTo>
                      <a:lnTo>
                        <a:pt x="7844" y="8963"/>
                      </a:lnTo>
                      <a:lnTo>
                        <a:pt x="7843" y="8971"/>
                      </a:lnTo>
                      <a:lnTo>
                        <a:pt x="7843" y="8979"/>
                      </a:lnTo>
                      <a:lnTo>
                        <a:pt x="7844" y="8988"/>
                      </a:lnTo>
                      <a:lnTo>
                        <a:pt x="7846" y="8995"/>
                      </a:lnTo>
                      <a:lnTo>
                        <a:pt x="7849" y="9002"/>
                      </a:lnTo>
                      <a:lnTo>
                        <a:pt x="7855" y="9009"/>
                      </a:lnTo>
                      <a:lnTo>
                        <a:pt x="7867" y="9022"/>
                      </a:lnTo>
                      <a:lnTo>
                        <a:pt x="7877" y="9038"/>
                      </a:lnTo>
                      <a:lnTo>
                        <a:pt x="7888" y="9055"/>
                      </a:lnTo>
                      <a:lnTo>
                        <a:pt x="7896" y="9070"/>
                      </a:lnTo>
                      <a:lnTo>
                        <a:pt x="7909" y="9096"/>
                      </a:lnTo>
                      <a:lnTo>
                        <a:pt x="7914" y="9107"/>
                      </a:lnTo>
                      <a:lnTo>
                        <a:pt x="7848" y="9140"/>
                      </a:lnTo>
                      <a:lnTo>
                        <a:pt x="7678" y="9173"/>
                      </a:lnTo>
                      <a:lnTo>
                        <a:pt x="7618" y="9239"/>
                      </a:lnTo>
                      <a:lnTo>
                        <a:pt x="7507" y="9180"/>
                      </a:lnTo>
                      <a:lnTo>
                        <a:pt x="7389" y="9127"/>
                      </a:lnTo>
                      <a:lnTo>
                        <a:pt x="7343" y="9173"/>
                      </a:lnTo>
                      <a:lnTo>
                        <a:pt x="7340" y="9178"/>
                      </a:lnTo>
                      <a:lnTo>
                        <a:pt x="7334" y="9191"/>
                      </a:lnTo>
                      <a:lnTo>
                        <a:pt x="7330" y="9199"/>
                      </a:lnTo>
                      <a:lnTo>
                        <a:pt x="7323" y="9210"/>
                      </a:lnTo>
                      <a:lnTo>
                        <a:pt x="7314" y="9220"/>
                      </a:lnTo>
                      <a:lnTo>
                        <a:pt x="7303" y="9232"/>
                      </a:lnTo>
                      <a:lnTo>
                        <a:pt x="7298" y="9238"/>
                      </a:lnTo>
                      <a:lnTo>
                        <a:pt x="7294" y="9243"/>
                      </a:lnTo>
                      <a:lnTo>
                        <a:pt x="7292" y="9247"/>
                      </a:lnTo>
                      <a:lnTo>
                        <a:pt x="7291" y="9251"/>
                      </a:lnTo>
                      <a:lnTo>
                        <a:pt x="7292" y="9256"/>
                      </a:lnTo>
                      <a:lnTo>
                        <a:pt x="7293" y="9259"/>
                      </a:lnTo>
                      <a:lnTo>
                        <a:pt x="7293" y="9260"/>
                      </a:lnTo>
                      <a:lnTo>
                        <a:pt x="7293" y="9262"/>
                      </a:lnTo>
                      <a:lnTo>
                        <a:pt x="7292" y="9264"/>
                      </a:lnTo>
                      <a:lnTo>
                        <a:pt x="7290" y="9265"/>
                      </a:lnTo>
                      <a:lnTo>
                        <a:pt x="7280" y="9267"/>
                      </a:lnTo>
                      <a:lnTo>
                        <a:pt x="7264" y="9272"/>
                      </a:lnTo>
                      <a:lnTo>
                        <a:pt x="7234" y="9277"/>
                      </a:lnTo>
                      <a:lnTo>
                        <a:pt x="7223" y="9278"/>
                      </a:lnTo>
                      <a:lnTo>
                        <a:pt x="7219" y="9279"/>
                      </a:lnTo>
                      <a:lnTo>
                        <a:pt x="7205" y="9285"/>
                      </a:lnTo>
                      <a:lnTo>
                        <a:pt x="7192" y="9289"/>
                      </a:lnTo>
                      <a:lnTo>
                        <a:pt x="7181" y="9290"/>
                      </a:lnTo>
                      <a:lnTo>
                        <a:pt x="7171" y="9291"/>
                      </a:lnTo>
                      <a:lnTo>
                        <a:pt x="7163" y="9291"/>
                      </a:lnTo>
                      <a:lnTo>
                        <a:pt x="7161" y="9292"/>
                      </a:lnTo>
                      <a:lnTo>
                        <a:pt x="7158" y="9293"/>
                      </a:lnTo>
                      <a:lnTo>
                        <a:pt x="7156" y="9296"/>
                      </a:lnTo>
                      <a:lnTo>
                        <a:pt x="7155" y="9298"/>
                      </a:lnTo>
                      <a:lnTo>
                        <a:pt x="7155" y="9302"/>
                      </a:lnTo>
                      <a:lnTo>
                        <a:pt x="7155" y="9305"/>
                      </a:lnTo>
                      <a:lnTo>
                        <a:pt x="7156" y="9311"/>
                      </a:lnTo>
                      <a:lnTo>
                        <a:pt x="7158" y="9318"/>
                      </a:lnTo>
                      <a:lnTo>
                        <a:pt x="7163" y="9331"/>
                      </a:lnTo>
                      <a:lnTo>
                        <a:pt x="7170" y="9343"/>
                      </a:lnTo>
                      <a:lnTo>
                        <a:pt x="7176" y="9355"/>
                      </a:lnTo>
                      <a:lnTo>
                        <a:pt x="7182" y="9365"/>
                      </a:lnTo>
                      <a:lnTo>
                        <a:pt x="7188" y="9377"/>
                      </a:lnTo>
                      <a:lnTo>
                        <a:pt x="7193" y="9390"/>
                      </a:lnTo>
                      <a:lnTo>
                        <a:pt x="7196" y="9404"/>
                      </a:lnTo>
                      <a:lnTo>
                        <a:pt x="7197" y="9423"/>
                      </a:lnTo>
                      <a:lnTo>
                        <a:pt x="7200" y="9455"/>
                      </a:lnTo>
                      <a:lnTo>
                        <a:pt x="7202" y="9478"/>
                      </a:lnTo>
                      <a:lnTo>
                        <a:pt x="7203" y="9488"/>
                      </a:lnTo>
                      <a:lnTo>
                        <a:pt x="7203" y="9500"/>
                      </a:lnTo>
                      <a:lnTo>
                        <a:pt x="7201" y="9513"/>
                      </a:lnTo>
                      <a:lnTo>
                        <a:pt x="7197" y="9528"/>
                      </a:lnTo>
                      <a:lnTo>
                        <a:pt x="7196" y="9532"/>
                      </a:lnTo>
                      <a:lnTo>
                        <a:pt x="7194" y="9535"/>
                      </a:lnTo>
                      <a:lnTo>
                        <a:pt x="7192" y="9539"/>
                      </a:lnTo>
                      <a:lnTo>
                        <a:pt x="7188" y="9543"/>
                      </a:lnTo>
                      <a:lnTo>
                        <a:pt x="7181" y="9547"/>
                      </a:lnTo>
                      <a:lnTo>
                        <a:pt x="7173" y="9551"/>
                      </a:lnTo>
                      <a:lnTo>
                        <a:pt x="7163" y="9553"/>
                      </a:lnTo>
                      <a:lnTo>
                        <a:pt x="7153" y="9554"/>
                      </a:lnTo>
                      <a:lnTo>
                        <a:pt x="7141" y="9556"/>
                      </a:lnTo>
                      <a:lnTo>
                        <a:pt x="7130" y="9556"/>
                      </a:lnTo>
                      <a:lnTo>
                        <a:pt x="7090" y="9551"/>
                      </a:lnTo>
                      <a:lnTo>
                        <a:pt x="7072" y="9547"/>
                      </a:lnTo>
                      <a:lnTo>
                        <a:pt x="7062" y="9548"/>
                      </a:lnTo>
                      <a:lnTo>
                        <a:pt x="7037" y="9552"/>
                      </a:lnTo>
                      <a:lnTo>
                        <a:pt x="7022" y="9556"/>
                      </a:lnTo>
                      <a:lnTo>
                        <a:pt x="7006" y="9561"/>
                      </a:lnTo>
                      <a:lnTo>
                        <a:pt x="6999" y="9565"/>
                      </a:lnTo>
                      <a:lnTo>
                        <a:pt x="6992" y="9570"/>
                      </a:lnTo>
                      <a:lnTo>
                        <a:pt x="6986" y="9574"/>
                      </a:lnTo>
                      <a:lnTo>
                        <a:pt x="6980" y="9580"/>
                      </a:lnTo>
                      <a:lnTo>
                        <a:pt x="6970" y="9592"/>
                      </a:lnTo>
                      <a:lnTo>
                        <a:pt x="6959" y="9603"/>
                      </a:lnTo>
                      <a:lnTo>
                        <a:pt x="6946" y="9612"/>
                      </a:lnTo>
                      <a:lnTo>
                        <a:pt x="6934" y="9620"/>
                      </a:lnTo>
                      <a:lnTo>
                        <a:pt x="6920" y="9629"/>
                      </a:lnTo>
                      <a:lnTo>
                        <a:pt x="6907" y="9636"/>
                      </a:lnTo>
                      <a:lnTo>
                        <a:pt x="6894" y="9642"/>
                      </a:lnTo>
                      <a:lnTo>
                        <a:pt x="6882" y="9646"/>
                      </a:lnTo>
                      <a:lnTo>
                        <a:pt x="6861" y="9654"/>
                      </a:lnTo>
                      <a:lnTo>
                        <a:pt x="6847" y="9658"/>
                      </a:lnTo>
                      <a:lnTo>
                        <a:pt x="6839" y="9659"/>
                      </a:lnTo>
                      <a:lnTo>
                        <a:pt x="6836" y="9659"/>
                      </a:lnTo>
                      <a:lnTo>
                        <a:pt x="6790" y="9587"/>
                      </a:lnTo>
                      <a:lnTo>
                        <a:pt x="6816" y="9515"/>
                      </a:lnTo>
                      <a:lnTo>
                        <a:pt x="6814" y="9504"/>
                      </a:lnTo>
                      <a:lnTo>
                        <a:pt x="6806" y="9478"/>
                      </a:lnTo>
                      <a:lnTo>
                        <a:pt x="6800" y="9463"/>
                      </a:lnTo>
                      <a:lnTo>
                        <a:pt x="6791" y="9452"/>
                      </a:lnTo>
                      <a:lnTo>
                        <a:pt x="6787" y="9446"/>
                      </a:lnTo>
                      <a:lnTo>
                        <a:pt x="6782" y="9441"/>
                      </a:lnTo>
                      <a:lnTo>
                        <a:pt x="6776" y="9437"/>
                      </a:lnTo>
                      <a:lnTo>
                        <a:pt x="6770" y="9436"/>
                      </a:lnTo>
                      <a:lnTo>
                        <a:pt x="6759" y="9433"/>
                      </a:lnTo>
                      <a:lnTo>
                        <a:pt x="6752" y="9429"/>
                      </a:lnTo>
                      <a:lnTo>
                        <a:pt x="6746" y="9424"/>
                      </a:lnTo>
                      <a:lnTo>
                        <a:pt x="6742" y="9421"/>
                      </a:lnTo>
                      <a:lnTo>
                        <a:pt x="6737" y="9416"/>
                      </a:lnTo>
                      <a:lnTo>
                        <a:pt x="6730" y="9413"/>
                      </a:lnTo>
                      <a:lnTo>
                        <a:pt x="6719" y="9410"/>
                      </a:lnTo>
                      <a:lnTo>
                        <a:pt x="6704" y="9410"/>
                      </a:lnTo>
                      <a:lnTo>
                        <a:pt x="6676" y="9410"/>
                      </a:lnTo>
                      <a:lnTo>
                        <a:pt x="6653" y="9410"/>
                      </a:lnTo>
                      <a:lnTo>
                        <a:pt x="6634" y="9410"/>
                      </a:lnTo>
                      <a:lnTo>
                        <a:pt x="6612" y="9410"/>
                      </a:lnTo>
                      <a:lnTo>
                        <a:pt x="6586" y="9409"/>
                      </a:lnTo>
                      <a:lnTo>
                        <a:pt x="6561" y="9407"/>
                      </a:lnTo>
                      <a:lnTo>
                        <a:pt x="6541" y="9404"/>
                      </a:lnTo>
                      <a:lnTo>
                        <a:pt x="6534" y="9403"/>
                      </a:lnTo>
                      <a:lnTo>
                        <a:pt x="6435" y="9350"/>
                      </a:lnTo>
                      <a:lnTo>
                        <a:pt x="6438" y="9350"/>
                      </a:lnTo>
                      <a:lnTo>
                        <a:pt x="6440" y="9348"/>
                      </a:lnTo>
                      <a:lnTo>
                        <a:pt x="6429" y="9348"/>
                      </a:lnTo>
                      <a:lnTo>
                        <a:pt x="6396" y="9350"/>
                      </a:lnTo>
                      <a:lnTo>
                        <a:pt x="6385" y="9351"/>
                      </a:lnTo>
                      <a:lnTo>
                        <a:pt x="6378" y="9350"/>
                      </a:lnTo>
                      <a:lnTo>
                        <a:pt x="6375" y="9349"/>
                      </a:lnTo>
                      <a:lnTo>
                        <a:pt x="6372" y="9345"/>
                      </a:lnTo>
                      <a:lnTo>
                        <a:pt x="6373" y="9339"/>
                      </a:lnTo>
                      <a:lnTo>
                        <a:pt x="6377" y="9334"/>
                      </a:lnTo>
                      <a:lnTo>
                        <a:pt x="6377" y="9331"/>
                      </a:lnTo>
                      <a:lnTo>
                        <a:pt x="6376" y="9329"/>
                      </a:lnTo>
                      <a:lnTo>
                        <a:pt x="6372" y="9329"/>
                      </a:lnTo>
                      <a:lnTo>
                        <a:pt x="6366" y="9329"/>
                      </a:lnTo>
                      <a:lnTo>
                        <a:pt x="6344" y="9336"/>
                      </a:lnTo>
                      <a:lnTo>
                        <a:pt x="6304" y="9350"/>
                      </a:lnTo>
                      <a:lnTo>
                        <a:pt x="6221" y="9381"/>
                      </a:lnTo>
                      <a:lnTo>
                        <a:pt x="6176" y="9396"/>
                      </a:lnTo>
                      <a:lnTo>
                        <a:pt x="6156" y="9402"/>
                      </a:lnTo>
                      <a:lnTo>
                        <a:pt x="6153" y="9403"/>
                      </a:lnTo>
                      <a:lnTo>
                        <a:pt x="6067" y="9357"/>
                      </a:lnTo>
                      <a:lnTo>
                        <a:pt x="6020" y="9350"/>
                      </a:lnTo>
                      <a:lnTo>
                        <a:pt x="6015" y="9352"/>
                      </a:lnTo>
                      <a:lnTo>
                        <a:pt x="5998" y="9358"/>
                      </a:lnTo>
                      <a:lnTo>
                        <a:pt x="5987" y="9363"/>
                      </a:lnTo>
                      <a:lnTo>
                        <a:pt x="5977" y="9370"/>
                      </a:lnTo>
                      <a:lnTo>
                        <a:pt x="5965" y="9378"/>
                      </a:lnTo>
                      <a:lnTo>
                        <a:pt x="5956" y="9390"/>
                      </a:lnTo>
                      <a:lnTo>
                        <a:pt x="5937" y="9410"/>
                      </a:lnTo>
                      <a:lnTo>
                        <a:pt x="5920" y="9428"/>
                      </a:lnTo>
                      <a:lnTo>
                        <a:pt x="5913" y="9437"/>
                      </a:lnTo>
                      <a:lnTo>
                        <a:pt x="5907" y="9447"/>
                      </a:lnTo>
                      <a:lnTo>
                        <a:pt x="5901" y="9460"/>
                      </a:lnTo>
                      <a:lnTo>
                        <a:pt x="5895" y="9475"/>
                      </a:lnTo>
                      <a:lnTo>
                        <a:pt x="5889" y="9502"/>
                      </a:lnTo>
                      <a:lnTo>
                        <a:pt x="5887" y="9518"/>
                      </a:lnTo>
                      <a:lnTo>
                        <a:pt x="5885" y="9524"/>
                      </a:lnTo>
                      <a:lnTo>
                        <a:pt x="5880" y="9530"/>
                      </a:lnTo>
                      <a:lnTo>
                        <a:pt x="5873" y="9534"/>
                      </a:lnTo>
                      <a:lnTo>
                        <a:pt x="5863" y="9541"/>
                      </a:lnTo>
                      <a:lnTo>
                        <a:pt x="5858" y="9544"/>
                      </a:lnTo>
                      <a:lnTo>
                        <a:pt x="5852" y="9546"/>
                      </a:lnTo>
                      <a:lnTo>
                        <a:pt x="5846" y="9547"/>
                      </a:lnTo>
                      <a:lnTo>
                        <a:pt x="5841" y="9547"/>
                      </a:lnTo>
                      <a:lnTo>
                        <a:pt x="5832" y="9546"/>
                      </a:lnTo>
                      <a:lnTo>
                        <a:pt x="5822" y="9544"/>
                      </a:lnTo>
                      <a:lnTo>
                        <a:pt x="5817" y="9543"/>
                      </a:lnTo>
                      <a:lnTo>
                        <a:pt x="5813" y="9543"/>
                      </a:lnTo>
                      <a:lnTo>
                        <a:pt x="5808" y="9543"/>
                      </a:lnTo>
                      <a:lnTo>
                        <a:pt x="5803" y="9544"/>
                      </a:lnTo>
                      <a:lnTo>
                        <a:pt x="5797" y="9546"/>
                      </a:lnTo>
                      <a:lnTo>
                        <a:pt x="5791" y="9550"/>
                      </a:lnTo>
                      <a:lnTo>
                        <a:pt x="5784" y="9554"/>
                      </a:lnTo>
                      <a:lnTo>
                        <a:pt x="5777" y="9561"/>
                      </a:lnTo>
                      <a:lnTo>
                        <a:pt x="5771" y="9569"/>
                      </a:lnTo>
                      <a:lnTo>
                        <a:pt x="5765" y="9574"/>
                      </a:lnTo>
                      <a:lnTo>
                        <a:pt x="5762" y="9580"/>
                      </a:lnTo>
                      <a:lnTo>
                        <a:pt x="5758" y="9586"/>
                      </a:lnTo>
                      <a:lnTo>
                        <a:pt x="5755" y="9596"/>
                      </a:lnTo>
                      <a:lnTo>
                        <a:pt x="5753" y="9603"/>
                      </a:lnTo>
                      <a:lnTo>
                        <a:pt x="5751" y="9606"/>
                      </a:lnTo>
                      <a:lnTo>
                        <a:pt x="5750" y="9609"/>
                      </a:lnTo>
                      <a:lnTo>
                        <a:pt x="5748" y="9611"/>
                      </a:lnTo>
                      <a:lnTo>
                        <a:pt x="5744" y="9613"/>
                      </a:lnTo>
                      <a:lnTo>
                        <a:pt x="5735" y="9617"/>
                      </a:lnTo>
                      <a:lnTo>
                        <a:pt x="5718" y="9620"/>
                      </a:lnTo>
                      <a:lnTo>
                        <a:pt x="5698" y="9622"/>
                      </a:lnTo>
                      <a:lnTo>
                        <a:pt x="5678" y="9620"/>
                      </a:lnTo>
                      <a:lnTo>
                        <a:pt x="5658" y="9619"/>
                      </a:lnTo>
                      <a:lnTo>
                        <a:pt x="5639" y="9616"/>
                      </a:lnTo>
                      <a:lnTo>
                        <a:pt x="5611" y="9610"/>
                      </a:lnTo>
                      <a:lnTo>
                        <a:pt x="5600" y="9607"/>
                      </a:lnTo>
                      <a:lnTo>
                        <a:pt x="5593" y="9606"/>
                      </a:lnTo>
                      <a:lnTo>
                        <a:pt x="5571" y="9604"/>
                      </a:lnTo>
                      <a:lnTo>
                        <a:pt x="5533" y="9602"/>
                      </a:lnTo>
                      <a:lnTo>
                        <a:pt x="5482" y="9600"/>
                      </a:lnTo>
                      <a:lnTo>
                        <a:pt x="5454" y="9600"/>
                      </a:lnTo>
                      <a:lnTo>
                        <a:pt x="5430" y="9600"/>
                      </a:lnTo>
                      <a:lnTo>
                        <a:pt x="5409" y="9602"/>
                      </a:lnTo>
                      <a:lnTo>
                        <a:pt x="5389" y="9604"/>
                      </a:lnTo>
                      <a:lnTo>
                        <a:pt x="5368" y="9606"/>
                      </a:lnTo>
                      <a:lnTo>
                        <a:pt x="5345" y="9611"/>
                      </a:lnTo>
                      <a:lnTo>
                        <a:pt x="5320" y="9618"/>
                      </a:lnTo>
                      <a:lnTo>
                        <a:pt x="5291" y="9626"/>
                      </a:lnTo>
                      <a:lnTo>
                        <a:pt x="5276" y="9631"/>
                      </a:lnTo>
                      <a:lnTo>
                        <a:pt x="5260" y="9635"/>
                      </a:lnTo>
                      <a:lnTo>
                        <a:pt x="5245" y="9637"/>
                      </a:lnTo>
                      <a:lnTo>
                        <a:pt x="5231" y="9639"/>
                      </a:lnTo>
                      <a:lnTo>
                        <a:pt x="5204" y="9641"/>
                      </a:lnTo>
                      <a:lnTo>
                        <a:pt x="5180" y="9639"/>
                      </a:lnTo>
                      <a:lnTo>
                        <a:pt x="5146" y="9636"/>
                      </a:lnTo>
                      <a:lnTo>
                        <a:pt x="5133" y="9633"/>
                      </a:lnTo>
                      <a:lnTo>
                        <a:pt x="5134" y="9632"/>
                      </a:lnTo>
                      <a:lnTo>
                        <a:pt x="5133" y="9629"/>
                      </a:lnTo>
                      <a:lnTo>
                        <a:pt x="5130" y="9623"/>
                      </a:lnTo>
                      <a:lnTo>
                        <a:pt x="5124" y="9618"/>
                      </a:lnTo>
                      <a:lnTo>
                        <a:pt x="5121" y="9615"/>
                      </a:lnTo>
                      <a:lnTo>
                        <a:pt x="5115" y="9612"/>
                      </a:lnTo>
                      <a:lnTo>
                        <a:pt x="5108" y="9610"/>
                      </a:lnTo>
                      <a:lnTo>
                        <a:pt x="5100" y="9609"/>
                      </a:lnTo>
                      <a:lnTo>
                        <a:pt x="5090" y="9607"/>
                      </a:lnTo>
                      <a:lnTo>
                        <a:pt x="5078" y="9606"/>
                      </a:lnTo>
                      <a:lnTo>
                        <a:pt x="5064" y="9606"/>
                      </a:lnTo>
                      <a:lnTo>
                        <a:pt x="5048" y="9607"/>
                      </a:lnTo>
                      <a:lnTo>
                        <a:pt x="5015" y="9607"/>
                      </a:lnTo>
                      <a:lnTo>
                        <a:pt x="4986" y="9607"/>
                      </a:lnTo>
                      <a:lnTo>
                        <a:pt x="4960" y="9604"/>
                      </a:lnTo>
                      <a:lnTo>
                        <a:pt x="4936" y="9602"/>
                      </a:lnTo>
                      <a:lnTo>
                        <a:pt x="4912" y="9598"/>
                      </a:lnTo>
                      <a:lnTo>
                        <a:pt x="4888" y="9597"/>
                      </a:lnTo>
                      <a:lnTo>
                        <a:pt x="4875" y="9597"/>
                      </a:lnTo>
                      <a:lnTo>
                        <a:pt x="4864" y="9597"/>
                      </a:lnTo>
                      <a:lnTo>
                        <a:pt x="4851" y="9598"/>
                      </a:lnTo>
                      <a:lnTo>
                        <a:pt x="4838" y="9600"/>
                      </a:lnTo>
                      <a:lnTo>
                        <a:pt x="4816" y="9604"/>
                      </a:lnTo>
                      <a:lnTo>
                        <a:pt x="4803" y="9605"/>
                      </a:lnTo>
                      <a:lnTo>
                        <a:pt x="4797" y="9605"/>
                      </a:lnTo>
                      <a:lnTo>
                        <a:pt x="4793" y="9605"/>
                      </a:lnTo>
                      <a:lnTo>
                        <a:pt x="4788" y="9604"/>
                      </a:lnTo>
                      <a:lnTo>
                        <a:pt x="4780" y="9605"/>
                      </a:lnTo>
                      <a:lnTo>
                        <a:pt x="4764" y="9607"/>
                      </a:lnTo>
                      <a:lnTo>
                        <a:pt x="4738" y="9613"/>
                      </a:lnTo>
                      <a:lnTo>
                        <a:pt x="4705" y="9620"/>
                      </a:lnTo>
                      <a:lnTo>
                        <a:pt x="4669" y="9625"/>
                      </a:lnTo>
                      <a:lnTo>
                        <a:pt x="4632" y="9629"/>
                      </a:lnTo>
                      <a:lnTo>
                        <a:pt x="4598" y="9631"/>
                      </a:lnTo>
                      <a:lnTo>
                        <a:pt x="4568" y="9632"/>
                      </a:lnTo>
                      <a:lnTo>
                        <a:pt x="4544" y="9633"/>
                      </a:lnTo>
                      <a:lnTo>
                        <a:pt x="4527" y="9633"/>
                      </a:lnTo>
                      <a:lnTo>
                        <a:pt x="4522" y="9633"/>
                      </a:lnTo>
                      <a:lnTo>
                        <a:pt x="4508" y="9629"/>
                      </a:lnTo>
                      <a:lnTo>
                        <a:pt x="4473" y="9617"/>
                      </a:lnTo>
                      <a:lnTo>
                        <a:pt x="4450" y="9611"/>
                      </a:lnTo>
                      <a:lnTo>
                        <a:pt x="4428" y="9605"/>
                      </a:lnTo>
                      <a:lnTo>
                        <a:pt x="4404" y="9602"/>
                      </a:lnTo>
                      <a:lnTo>
                        <a:pt x="4384" y="9600"/>
                      </a:lnTo>
                      <a:lnTo>
                        <a:pt x="4375" y="9600"/>
                      </a:lnTo>
                      <a:lnTo>
                        <a:pt x="4367" y="9599"/>
                      </a:lnTo>
                      <a:lnTo>
                        <a:pt x="4361" y="9598"/>
                      </a:lnTo>
                      <a:lnTo>
                        <a:pt x="4355" y="9596"/>
                      </a:lnTo>
                      <a:lnTo>
                        <a:pt x="4345" y="9592"/>
                      </a:lnTo>
                      <a:lnTo>
                        <a:pt x="4338" y="9589"/>
                      </a:lnTo>
                      <a:lnTo>
                        <a:pt x="4334" y="9586"/>
                      </a:lnTo>
                      <a:lnTo>
                        <a:pt x="4330" y="9586"/>
                      </a:lnTo>
                      <a:lnTo>
                        <a:pt x="4325" y="9586"/>
                      </a:lnTo>
                      <a:lnTo>
                        <a:pt x="4321" y="9586"/>
                      </a:lnTo>
                      <a:lnTo>
                        <a:pt x="4316" y="9589"/>
                      </a:lnTo>
                      <a:lnTo>
                        <a:pt x="4309" y="9591"/>
                      </a:lnTo>
                      <a:lnTo>
                        <a:pt x="4300" y="9594"/>
                      </a:lnTo>
                      <a:lnTo>
                        <a:pt x="4292" y="9600"/>
                      </a:lnTo>
                      <a:lnTo>
                        <a:pt x="4283" y="9606"/>
                      </a:lnTo>
                      <a:lnTo>
                        <a:pt x="4277" y="9611"/>
                      </a:lnTo>
                      <a:lnTo>
                        <a:pt x="4273" y="9615"/>
                      </a:lnTo>
                      <a:lnTo>
                        <a:pt x="4271" y="9618"/>
                      </a:lnTo>
                      <a:lnTo>
                        <a:pt x="4270" y="9622"/>
                      </a:lnTo>
                      <a:lnTo>
                        <a:pt x="4269" y="9624"/>
                      </a:lnTo>
                      <a:lnTo>
                        <a:pt x="4266" y="9626"/>
                      </a:lnTo>
                      <a:lnTo>
                        <a:pt x="4257" y="9628"/>
                      </a:lnTo>
                      <a:lnTo>
                        <a:pt x="4238" y="9630"/>
                      </a:lnTo>
                      <a:lnTo>
                        <a:pt x="4206" y="9633"/>
                      </a:lnTo>
                      <a:lnTo>
                        <a:pt x="4173" y="9638"/>
                      </a:lnTo>
                      <a:lnTo>
                        <a:pt x="4151" y="9641"/>
                      </a:lnTo>
                      <a:lnTo>
                        <a:pt x="4136" y="9643"/>
                      </a:lnTo>
                      <a:lnTo>
                        <a:pt x="4128" y="9645"/>
                      </a:lnTo>
                      <a:lnTo>
                        <a:pt x="4122" y="9645"/>
                      </a:lnTo>
                      <a:lnTo>
                        <a:pt x="4116" y="9646"/>
                      </a:lnTo>
                      <a:lnTo>
                        <a:pt x="4108" y="9646"/>
                      </a:lnTo>
                      <a:lnTo>
                        <a:pt x="4095" y="9646"/>
                      </a:lnTo>
                      <a:lnTo>
                        <a:pt x="4088" y="9646"/>
                      </a:lnTo>
                      <a:lnTo>
                        <a:pt x="4086" y="9646"/>
                      </a:lnTo>
                      <a:lnTo>
                        <a:pt x="4087" y="9645"/>
                      </a:lnTo>
                      <a:lnTo>
                        <a:pt x="4090" y="9644"/>
                      </a:lnTo>
                      <a:lnTo>
                        <a:pt x="4102" y="9642"/>
                      </a:lnTo>
                      <a:lnTo>
                        <a:pt x="4114" y="9639"/>
                      </a:lnTo>
                      <a:lnTo>
                        <a:pt x="4118" y="9637"/>
                      </a:lnTo>
                      <a:lnTo>
                        <a:pt x="4119" y="9636"/>
                      </a:lnTo>
                      <a:lnTo>
                        <a:pt x="4116" y="9635"/>
                      </a:lnTo>
                      <a:lnTo>
                        <a:pt x="4110" y="9632"/>
                      </a:lnTo>
                      <a:lnTo>
                        <a:pt x="4082" y="9630"/>
                      </a:lnTo>
                      <a:lnTo>
                        <a:pt x="4029" y="9626"/>
                      </a:lnTo>
                      <a:lnTo>
                        <a:pt x="3996" y="9625"/>
                      </a:lnTo>
                      <a:lnTo>
                        <a:pt x="3968" y="9623"/>
                      </a:lnTo>
                      <a:lnTo>
                        <a:pt x="3943" y="9620"/>
                      </a:lnTo>
                      <a:lnTo>
                        <a:pt x="3922" y="9618"/>
                      </a:lnTo>
                      <a:lnTo>
                        <a:pt x="3886" y="9612"/>
                      </a:lnTo>
                      <a:lnTo>
                        <a:pt x="3859" y="9607"/>
                      </a:lnTo>
                      <a:lnTo>
                        <a:pt x="3837" y="9604"/>
                      </a:lnTo>
                      <a:lnTo>
                        <a:pt x="3818" y="9604"/>
                      </a:lnTo>
                      <a:lnTo>
                        <a:pt x="3807" y="9604"/>
                      </a:lnTo>
                      <a:lnTo>
                        <a:pt x="3796" y="9606"/>
                      </a:lnTo>
                      <a:lnTo>
                        <a:pt x="3786" y="9610"/>
                      </a:lnTo>
                      <a:lnTo>
                        <a:pt x="3773" y="9613"/>
                      </a:lnTo>
                      <a:lnTo>
                        <a:pt x="3734" y="9628"/>
                      </a:lnTo>
                      <a:lnTo>
                        <a:pt x="3716" y="9636"/>
                      </a:lnTo>
                      <a:lnTo>
                        <a:pt x="3701" y="9642"/>
                      </a:lnTo>
                      <a:lnTo>
                        <a:pt x="3674" y="9654"/>
                      </a:lnTo>
                      <a:lnTo>
                        <a:pt x="3641" y="9665"/>
                      </a:lnTo>
                      <a:lnTo>
                        <a:pt x="3613" y="9675"/>
                      </a:lnTo>
                      <a:lnTo>
                        <a:pt x="3598" y="9678"/>
                      </a:lnTo>
                      <a:lnTo>
                        <a:pt x="3580" y="9681"/>
                      </a:lnTo>
                      <a:lnTo>
                        <a:pt x="3558" y="9683"/>
                      </a:lnTo>
                      <a:lnTo>
                        <a:pt x="3530" y="9685"/>
                      </a:lnTo>
                      <a:lnTo>
                        <a:pt x="3504" y="9688"/>
                      </a:lnTo>
                      <a:lnTo>
                        <a:pt x="3487" y="9690"/>
                      </a:lnTo>
                      <a:lnTo>
                        <a:pt x="3475" y="9691"/>
                      </a:lnTo>
                      <a:lnTo>
                        <a:pt x="3465" y="9691"/>
                      </a:lnTo>
                      <a:lnTo>
                        <a:pt x="3452" y="9692"/>
                      </a:lnTo>
                      <a:lnTo>
                        <a:pt x="3432" y="9692"/>
                      </a:lnTo>
                      <a:lnTo>
                        <a:pt x="3400" y="9692"/>
                      </a:lnTo>
                      <a:lnTo>
                        <a:pt x="3351" y="9692"/>
                      </a:lnTo>
                      <a:lnTo>
                        <a:pt x="3297" y="9692"/>
                      </a:lnTo>
                      <a:lnTo>
                        <a:pt x="3246" y="9692"/>
                      </a:lnTo>
                      <a:lnTo>
                        <a:pt x="3203" y="9692"/>
                      </a:lnTo>
                      <a:lnTo>
                        <a:pt x="3164" y="9692"/>
                      </a:lnTo>
                      <a:lnTo>
                        <a:pt x="3132" y="9692"/>
                      </a:lnTo>
                      <a:lnTo>
                        <a:pt x="3108" y="9692"/>
                      </a:lnTo>
                      <a:lnTo>
                        <a:pt x="3094" y="9692"/>
                      </a:lnTo>
                      <a:lnTo>
                        <a:pt x="3089" y="9692"/>
                      </a:lnTo>
                      <a:lnTo>
                        <a:pt x="3088" y="9691"/>
                      </a:lnTo>
                      <a:lnTo>
                        <a:pt x="3083" y="9691"/>
                      </a:lnTo>
                      <a:lnTo>
                        <a:pt x="3069" y="9692"/>
                      </a:lnTo>
                      <a:lnTo>
                        <a:pt x="3043" y="9700"/>
                      </a:lnTo>
                      <a:lnTo>
                        <a:pt x="3028" y="9703"/>
                      </a:lnTo>
                      <a:lnTo>
                        <a:pt x="3016" y="9704"/>
                      </a:lnTo>
                      <a:lnTo>
                        <a:pt x="3007" y="9705"/>
                      </a:lnTo>
                      <a:lnTo>
                        <a:pt x="2997" y="9705"/>
                      </a:lnTo>
                      <a:lnTo>
                        <a:pt x="2988" y="9705"/>
                      </a:lnTo>
                      <a:lnTo>
                        <a:pt x="2975" y="9707"/>
                      </a:lnTo>
                      <a:lnTo>
                        <a:pt x="2959" y="9708"/>
                      </a:lnTo>
                      <a:lnTo>
                        <a:pt x="2937" y="9713"/>
                      </a:lnTo>
                      <a:lnTo>
                        <a:pt x="2918" y="9716"/>
                      </a:lnTo>
                      <a:lnTo>
                        <a:pt x="2906" y="9718"/>
                      </a:lnTo>
                      <a:lnTo>
                        <a:pt x="2900" y="9718"/>
                      </a:lnTo>
                      <a:lnTo>
                        <a:pt x="2895" y="9718"/>
                      </a:lnTo>
                      <a:lnTo>
                        <a:pt x="2885" y="9718"/>
                      </a:lnTo>
                      <a:lnTo>
                        <a:pt x="2870" y="9720"/>
                      </a:lnTo>
                      <a:lnTo>
                        <a:pt x="2845" y="9722"/>
                      </a:lnTo>
                      <a:lnTo>
                        <a:pt x="2806" y="9726"/>
                      </a:lnTo>
                      <a:lnTo>
                        <a:pt x="2768" y="9729"/>
                      </a:lnTo>
                      <a:lnTo>
                        <a:pt x="2746" y="9731"/>
                      </a:lnTo>
                      <a:lnTo>
                        <a:pt x="2733" y="9731"/>
                      </a:lnTo>
                      <a:lnTo>
                        <a:pt x="2726" y="9731"/>
                      </a:lnTo>
                      <a:lnTo>
                        <a:pt x="2719" y="9731"/>
                      </a:lnTo>
                      <a:lnTo>
                        <a:pt x="2708" y="9733"/>
                      </a:lnTo>
                      <a:lnTo>
                        <a:pt x="2688" y="9735"/>
                      </a:lnTo>
                      <a:lnTo>
                        <a:pt x="2655" y="9739"/>
                      </a:lnTo>
                      <a:lnTo>
                        <a:pt x="2623" y="9742"/>
                      </a:lnTo>
                      <a:lnTo>
                        <a:pt x="2609" y="9743"/>
                      </a:lnTo>
                      <a:lnTo>
                        <a:pt x="2605" y="9743"/>
                      </a:lnTo>
                      <a:lnTo>
                        <a:pt x="2605" y="9742"/>
                      </a:lnTo>
                      <a:lnTo>
                        <a:pt x="2603" y="9742"/>
                      </a:lnTo>
                      <a:lnTo>
                        <a:pt x="2592" y="9743"/>
                      </a:lnTo>
                      <a:lnTo>
                        <a:pt x="2565" y="9746"/>
                      </a:lnTo>
                      <a:lnTo>
                        <a:pt x="2517" y="9752"/>
                      </a:lnTo>
                      <a:lnTo>
                        <a:pt x="2461" y="9757"/>
                      </a:lnTo>
                      <a:lnTo>
                        <a:pt x="2418" y="9760"/>
                      </a:lnTo>
                      <a:lnTo>
                        <a:pt x="2383" y="9760"/>
                      </a:lnTo>
                      <a:lnTo>
                        <a:pt x="2356" y="9759"/>
                      </a:lnTo>
                      <a:lnTo>
                        <a:pt x="2334" y="9759"/>
                      </a:lnTo>
                      <a:lnTo>
                        <a:pt x="2314" y="9760"/>
                      </a:lnTo>
                      <a:lnTo>
                        <a:pt x="2304" y="9761"/>
                      </a:lnTo>
                      <a:lnTo>
                        <a:pt x="2295" y="9763"/>
                      </a:lnTo>
                      <a:lnTo>
                        <a:pt x="2284" y="9767"/>
                      </a:lnTo>
                      <a:lnTo>
                        <a:pt x="2274" y="9772"/>
                      </a:lnTo>
                      <a:lnTo>
                        <a:pt x="2254" y="9780"/>
                      </a:lnTo>
                      <a:lnTo>
                        <a:pt x="2236" y="9787"/>
                      </a:lnTo>
                      <a:lnTo>
                        <a:pt x="2223" y="9792"/>
                      </a:lnTo>
                      <a:lnTo>
                        <a:pt x="2212" y="9794"/>
                      </a:lnTo>
                      <a:lnTo>
                        <a:pt x="2199" y="9798"/>
                      </a:lnTo>
                      <a:lnTo>
                        <a:pt x="2194" y="9798"/>
                      </a:lnTo>
                      <a:lnTo>
                        <a:pt x="2191" y="9795"/>
                      </a:lnTo>
                      <a:lnTo>
                        <a:pt x="2180" y="9792"/>
                      </a:lnTo>
                      <a:lnTo>
                        <a:pt x="2172" y="9790"/>
                      </a:lnTo>
                      <a:lnTo>
                        <a:pt x="2161" y="9789"/>
                      </a:lnTo>
                      <a:lnTo>
                        <a:pt x="2150" y="9789"/>
                      </a:lnTo>
                      <a:lnTo>
                        <a:pt x="2135" y="9792"/>
                      </a:lnTo>
                      <a:lnTo>
                        <a:pt x="2121" y="9793"/>
                      </a:lnTo>
                      <a:lnTo>
                        <a:pt x="2108" y="9792"/>
                      </a:lnTo>
                      <a:lnTo>
                        <a:pt x="2098" y="9789"/>
                      </a:lnTo>
                      <a:lnTo>
                        <a:pt x="2088" y="9787"/>
                      </a:lnTo>
                      <a:lnTo>
                        <a:pt x="2074" y="9781"/>
                      </a:lnTo>
                      <a:lnTo>
                        <a:pt x="2069" y="9777"/>
                      </a:lnTo>
                      <a:lnTo>
                        <a:pt x="1918" y="8147"/>
                      </a:lnTo>
                      <a:lnTo>
                        <a:pt x="498" y="8285"/>
                      </a:lnTo>
                      <a:lnTo>
                        <a:pt x="0" y="3274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900">
                    <a:latin typeface="+mn-lt"/>
                    <a:cs typeface="+mn-cs"/>
                  </a:endParaRPr>
                </a:p>
              </p:txBody>
            </p:sp>
            <p:sp>
              <p:nvSpPr>
                <p:cNvPr id="355" name="Freeform 13">
                  <a:extLst>
                    <a:ext uri="{FF2B5EF4-FFF2-40B4-BE49-F238E27FC236}">
                      <a16:creationId xmlns="" xmlns:a16="http://schemas.microsoft.com/office/drawing/2014/main" id="{02360A13-3F60-412E-A42A-A5931950F2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16386" y="5153837"/>
                  <a:ext cx="1140041" cy="706455"/>
                </a:xfrm>
                <a:custGeom>
                  <a:avLst/>
                  <a:gdLst/>
                  <a:ahLst/>
                  <a:cxnLst>
                    <a:cxn ang="0">
                      <a:pos x="460" y="2301"/>
                    </a:cxn>
                    <a:cxn ang="0">
                      <a:pos x="762" y="2275"/>
                    </a:cxn>
                    <a:cxn ang="0">
                      <a:pos x="806" y="2284"/>
                    </a:cxn>
                    <a:cxn ang="0">
                      <a:pos x="867" y="2288"/>
                    </a:cxn>
                    <a:cxn ang="0">
                      <a:pos x="930" y="2292"/>
                    </a:cxn>
                    <a:cxn ang="0">
                      <a:pos x="972" y="2301"/>
                    </a:cxn>
                    <a:cxn ang="0">
                      <a:pos x="1407" y="2328"/>
                    </a:cxn>
                    <a:cxn ang="0">
                      <a:pos x="1735" y="2091"/>
                    </a:cxn>
                    <a:cxn ang="0">
                      <a:pos x="1985" y="2170"/>
                    </a:cxn>
                    <a:cxn ang="0">
                      <a:pos x="2130" y="2328"/>
                    </a:cxn>
                    <a:cxn ang="0">
                      <a:pos x="2263" y="2374"/>
                    </a:cxn>
                    <a:cxn ang="0">
                      <a:pos x="2331" y="2438"/>
                    </a:cxn>
                    <a:cxn ang="0">
                      <a:pos x="2403" y="2440"/>
                    </a:cxn>
                    <a:cxn ang="0">
                      <a:pos x="2382" y="2374"/>
                    </a:cxn>
                    <a:cxn ang="0">
                      <a:pos x="2377" y="2335"/>
                    </a:cxn>
                    <a:cxn ang="0">
                      <a:pos x="2382" y="2315"/>
                    </a:cxn>
                    <a:cxn ang="0">
                      <a:pos x="2391" y="2304"/>
                    </a:cxn>
                    <a:cxn ang="0">
                      <a:pos x="2405" y="2301"/>
                    </a:cxn>
                    <a:cxn ang="0">
                      <a:pos x="2473" y="2297"/>
                    </a:cxn>
                    <a:cxn ang="0">
                      <a:pos x="2525" y="2288"/>
                    </a:cxn>
                    <a:cxn ang="0">
                      <a:pos x="2879" y="1998"/>
                    </a:cxn>
                    <a:cxn ang="0">
                      <a:pos x="3155" y="1788"/>
                    </a:cxn>
                    <a:cxn ang="0">
                      <a:pos x="3488" y="1788"/>
                    </a:cxn>
                    <a:cxn ang="0">
                      <a:pos x="3573" y="1782"/>
                    </a:cxn>
                    <a:cxn ang="0">
                      <a:pos x="3746" y="1775"/>
                    </a:cxn>
                    <a:cxn ang="0">
                      <a:pos x="3155" y="1315"/>
                    </a:cxn>
                    <a:cxn ang="0">
                      <a:pos x="3149" y="1074"/>
                    </a:cxn>
                    <a:cxn ang="0">
                      <a:pos x="3157" y="1043"/>
                    </a:cxn>
                    <a:cxn ang="0">
                      <a:pos x="3159" y="1003"/>
                    </a:cxn>
                    <a:cxn ang="0">
                      <a:pos x="3148" y="961"/>
                    </a:cxn>
                    <a:cxn ang="0">
                      <a:pos x="3129" y="934"/>
                    </a:cxn>
                    <a:cxn ang="0">
                      <a:pos x="3102" y="908"/>
                    </a:cxn>
                    <a:cxn ang="0">
                      <a:pos x="3062" y="869"/>
                    </a:cxn>
                    <a:cxn ang="0">
                      <a:pos x="2993" y="778"/>
                    </a:cxn>
                    <a:cxn ang="0">
                      <a:pos x="2843" y="769"/>
                    </a:cxn>
                    <a:cxn ang="0">
                      <a:pos x="2735" y="841"/>
                    </a:cxn>
                    <a:cxn ang="0">
                      <a:pos x="2685" y="876"/>
                    </a:cxn>
                    <a:cxn ang="0">
                      <a:pos x="2669" y="895"/>
                    </a:cxn>
                    <a:cxn ang="0">
                      <a:pos x="2631" y="908"/>
                    </a:cxn>
                    <a:cxn ang="0">
                      <a:pos x="2547" y="938"/>
                    </a:cxn>
                    <a:cxn ang="0">
                      <a:pos x="2477" y="962"/>
                    </a:cxn>
                    <a:cxn ang="0">
                      <a:pos x="2450" y="965"/>
                    </a:cxn>
                    <a:cxn ang="0">
                      <a:pos x="2383" y="960"/>
                    </a:cxn>
                    <a:cxn ang="0">
                      <a:pos x="2311" y="943"/>
                    </a:cxn>
                    <a:cxn ang="0">
                      <a:pos x="2205" y="911"/>
                    </a:cxn>
                    <a:cxn ang="0">
                      <a:pos x="1880" y="841"/>
                    </a:cxn>
                    <a:cxn ang="0">
                      <a:pos x="1630" y="974"/>
                    </a:cxn>
                    <a:cxn ang="0">
                      <a:pos x="1249" y="697"/>
                    </a:cxn>
                    <a:cxn ang="0">
                      <a:pos x="959" y="342"/>
                    </a:cxn>
                    <a:cxn ang="0">
                      <a:pos x="683" y="368"/>
                    </a:cxn>
                    <a:cxn ang="0">
                      <a:pos x="302" y="0"/>
                    </a:cxn>
                    <a:cxn ang="0">
                      <a:pos x="212" y="39"/>
                    </a:cxn>
                    <a:cxn ang="0">
                      <a:pos x="53" y="0"/>
                    </a:cxn>
                  </a:cxnLst>
                  <a:rect l="0" t="0" r="r" b="b"/>
                  <a:pathLst>
                    <a:path w="3945" h="2446">
                      <a:moveTo>
                        <a:pt x="171" y="2183"/>
                      </a:moveTo>
                      <a:lnTo>
                        <a:pt x="421" y="2236"/>
                      </a:lnTo>
                      <a:lnTo>
                        <a:pt x="460" y="2301"/>
                      </a:lnTo>
                      <a:lnTo>
                        <a:pt x="526" y="2236"/>
                      </a:lnTo>
                      <a:lnTo>
                        <a:pt x="618" y="2209"/>
                      </a:lnTo>
                      <a:lnTo>
                        <a:pt x="762" y="2275"/>
                      </a:lnTo>
                      <a:lnTo>
                        <a:pt x="769" y="2277"/>
                      </a:lnTo>
                      <a:lnTo>
                        <a:pt x="791" y="2282"/>
                      </a:lnTo>
                      <a:lnTo>
                        <a:pt x="806" y="2284"/>
                      </a:lnTo>
                      <a:lnTo>
                        <a:pt x="824" y="2286"/>
                      </a:lnTo>
                      <a:lnTo>
                        <a:pt x="845" y="2288"/>
                      </a:lnTo>
                      <a:lnTo>
                        <a:pt x="867" y="2288"/>
                      </a:lnTo>
                      <a:lnTo>
                        <a:pt x="891" y="2289"/>
                      </a:lnTo>
                      <a:lnTo>
                        <a:pt x="912" y="2290"/>
                      </a:lnTo>
                      <a:lnTo>
                        <a:pt x="930" y="2292"/>
                      </a:lnTo>
                      <a:lnTo>
                        <a:pt x="945" y="2295"/>
                      </a:lnTo>
                      <a:lnTo>
                        <a:pt x="965" y="2299"/>
                      </a:lnTo>
                      <a:lnTo>
                        <a:pt x="972" y="2301"/>
                      </a:lnTo>
                      <a:lnTo>
                        <a:pt x="1105" y="2341"/>
                      </a:lnTo>
                      <a:lnTo>
                        <a:pt x="1223" y="2420"/>
                      </a:lnTo>
                      <a:lnTo>
                        <a:pt x="1407" y="2328"/>
                      </a:lnTo>
                      <a:lnTo>
                        <a:pt x="1538" y="2196"/>
                      </a:lnTo>
                      <a:lnTo>
                        <a:pt x="1643" y="2157"/>
                      </a:lnTo>
                      <a:lnTo>
                        <a:pt x="1735" y="2091"/>
                      </a:lnTo>
                      <a:lnTo>
                        <a:pt x="1827" y="2223"/>
                      </a:lnTo>
                      <a:lnTo>
                        <a:pt x="1893" y="2262"/>
                      </a:lnTo>
                      <a:lnTo>
                        <a:pt x="1985" y="2170"/>
                      </a:lnTo>
                      <a:lnTo>
                        <a:pt x="2090" y="2026"/>
                      </a:lnTo>
                      <a:lnTo>
                        <a:pt x="2038" y="2262"/>
                      </a:lnTo>
                      <a:lnTo>
                        <a:pt x="2130" y="2328"/>
                      </a:lnTo>
                      <a:lnTo>
                        <a:pt x="2208" y="2315"/>
                      </a:lnTo>
                      <a:lnTo>
                        <a:pt x="2237" y="2347"/>
                      </a:lnTo>
                      <a:lnTo>
                        <a:pt x="2263" y="2374"/>
                      </a:lnTo>
                      <a:lnTo>
                        <a:pt x="2285" y="2396"/>
                      </a:lnTo>
                      <a:lnTo>
                        <a:pt x="2304" y="2414"/>
                      </a:lnTo>
                      <a:lnTo>
                        <a:pt x="2331" y="2438"/>
                      </a:lnTo>
                      <a:lnTo>
                        <a:pt x="2341" y="2446"/>
                      </a:lnTo>
                      <a:lnTo>
                        <a:pt x="2405" y="2446"/>
                      </a:lnTo>
                      <a:lnTo>
                        <a:pt x="2403" y="2440"/>
                      </a:lnTo>
                      <a:lnTo>
                        <a:pt x="2397" y="2423"/>
                      </a:lnTo>
                      <a:lnTo>
                        <a:pt x="2389" y="2400"/>
                      </a:lnTo>
                      <a:lnTo>
                        <a:pt x="2382" y="2374"/>
                      </a:lnTo>
                      <a:lnTo>
                        <a:pt x="2378" y="2360"/>
                      </a:lnTo>
                      <a:lnTo>
                        <a:pt x="2377" y="2347"/>
                      </a:lnTo>
                      <a:lnTo>
                        <a:pt x="2377" y="2335"/>
                      </a:lnTo>
                      <a:lnTo>
                        <a:pt x="2378" y="2324"/>
                      </a:lnTo>
                      <a:lnTo>
                        <a:pt x="2379" y="2318"/>
                      </a:lnTo>
                      <a:lnTo>
                        <a:pt x="2382" y="2315"/>
                      </a:lnTo>
                      <a:lnTo>
                        <a:pt x="2384" y="2310"/>
                      </a:lnTo>
                      <a:lnTo>
                        <a:pt x="2387" y="2308"/>
                      </a:lnTo>
                      <a:lnTo>
                        <a:pt x="2391" y="2304"/>
                      </a:lnTo>
                      <a:lnTo>
                        <a:pt x="2395" y="2303"/>
                      </a:lnTo>
                      <a:lnTo>
                        <a:pt x="2401" y="2302"/>
                      </a:lnTo>
                      <a:lnTo>
                        <a:pt x="2405" y="2301"/>
                      </a:lnTo>
                      <a:lnTo>
                        <a:pt x="2430" y="2301"/>
                      </a:lnTo>
                      <a:lnTo>
                        <a:pt x="2453" y="2299"/>
                      </a:lnTo>
                      <a:lnTo>
                        <a:pt x="2473" y="2297"/>
                      </a:lnTo>
                      <a:lnTo>
                        <a:pt x="2489" y="2295"/>
                      </a:lnTo>
                      <a:lnTo>
                        <a:pt x="2515" y="2290"/>
                      </a:lnTo>
                      <a:lnTo>
                        <a:pt x="2525" y="2288"/>
                      </a:lnTo>
                      <a:lnTo>
                        <a:pt x="2617" y="2275"/>
                      </a:lnTo>
                      <a:lnTo>
                        <a:pt x="2761" y="2144"/>
                      </a:lnTo>
                      <a:lnTo>
                        <a:pt x="2879" y="1998"/>
                      </a:lnTo>
                      <a:lnTo>
                        <a:pt x="2984" y="1946"/>
                      </a:lnTo>
                      <a:lnTo>
                        <a:pt x="3050" y="1867"/>
                      </a:lnTo>
                      <a:lnTo>
                        <a:pt x="3155" y="1788"/>
                      </a:lnTo>
                      <a:lnTo>
                        <a:pt x="3300" y="1788"/>
                      </a:lnTo>
                      <a:lnTo>
                        <a:pt x="3457" y="1788"/>
                      </a:lnTo>
                      <a:lnTo>
                        <a:pt x="3488" y="1788"/>
                      </a:lnTo>
                      <a:lnTo>
                        <a:pt x="3517" y="1786"/>
                      </a:lnTo>
                      <a:lnTo>
                        <a:pt x="3547" y="1785"/>
                      </a:lnTo>
                      <a:lnTo>
                        <a:pt x="3573" y="1782"/>
                      </a:lnTo>
                      <a:lnTo>
                        <a:pt x="3613" y="1778"/>
                      </a:lnTo>
                      <a:lnTo>
                        <a:pt x="3628" y="1775"/>
                      </a:lnTo>
                      <a:lnTo>
                        <a:pt x="3746" y="1775"/>
                      </a:lnTo>
                      <a:lnTo>
                        <a:pt x="3879" y="1630"/>
                      </a:lnTo>
                      <a:lnTo>
                        <a:pt x="3945" y="1604"/>
                      </a:lnTo>
                      <a:lnTo>
                        <a:pt x="3155" y="1315"/>
                      </a:lnTo>
                      <a:lnTo>
                        <a:pt x="3142" y="1092"/>
                      </a:lnTo>
                      <a:lnTo>
                        <a:pt x="3144" y="1087"/>
                      </a:lnTo>
                      <a:lnTo>
                        <a:pt x="3149" y="1074"/>
                      </a:lnTo>
                      <a:lnTo>
                        <a:pt x="3152" y="1065"/>
                      </a:lnTo>
                      <a:lnTo>
                        <a:pt x="3155" y="1055"/>
                      </a:lnTo>
                      <a:lnTo>
                        <a:pt x="3157" y="1043"/>
                      </a:lnTo>
                      <a:lnTo>
                        <a:pt x="3159" y="1030"/>
                      </a:lnTo>
                      <a:lnTo>
                        <a:pt x="3160" y="1017"/>
                      </a:lnTo>
                      <a:lnTo>
                        <a:pt x="3159" y="1003"/>
                      </a:lnTo>
                      <a:lnTo>
                        <a:pt x="3157" y="989"/>
                      </a:lnTo>
                      <a:lnTo>
                        <a:pt x="3154" y="975"/>
                      </a:lnTo>
                      <a:lnTo>
                        <a:pt x="3148" y="961"/>
                      </a:lnTo>
                      <a:lnTo>
                        <a:pt x="3140" y="947"/>
                      </a:lnTo>
                      <a:lnTo>
                        <a:pt x="3135" y="939"/>
                      </a:lnTo>
                      <a:lnTo>
                        <a:pt x="3129" y="934"/>
                      </a:lnTo>
                      <a:lnTo>
                        <a:pt x="3123" y="926"/>
                      </a:lnTo>
                      <a:lnTo>
                        <a:pt x="3116" y="921"/>
                      </a:lnTo>
                      <a:lnTo>
                        <a:pt x="3102" y="908"/>
                      </a:lnTo>
                      <a:lnTo>
                        <a:pt x="3088" y="895"/>
                      </a:lnTo>
                      <a:lnTo>
                        <a:pt x="3075" y="882"/>
                      </a:lnTo>
                      <a:lnTo>
                        <a:pt x="3062" y="869"/>
                      </a:lnTo>
                      <a:lnTo>
                        <a:pt x="3039" y="841"/>
                      </a:lnTo>
                      <a:lnTo>
                        <a:pt x="3020" y="817"/>
                      </a:lnTo>
                      <a:lnTo>
                        <a:pt x="2993" y="778"/>
                      </a:lnTo>
                      <a:lnTo>
                        <a:pt x="2984" y="762"/>
                      </a:lnTo>
                      <a:lnTo>
                        <a:pt x="2853" y="762"/>
                      </a:lnTo>
                      <a:lnTo>
                        <a:pt x="2843" y="769"/>
                      </a:lnTo>
                      <a:lnTo>
                        <a:pt x="2819" y="787"/>
                      </a:lnTo>
                      <a:lnTo>
                        <a:pt x="2781" y="813"/>
                      </a:lnTo>
                      <a:lnTo>
                        <a:pt x="2735" y="841"/>
                      </a:lnTo>
                      <a:lnTo>
                        <a:pt x="2712" y="856"/>
                      </a:lnTo>
                      <a:lnTo>
                        <a:pt x="2697" y="866"/>
                      </a:lnTo>
                      <a:lnTo>
                        <a:pt x="2685" y="876"/>
                      </a:lnTo>
                      <a:lnTo>
                        <a:pt x="2677" y="883"/>
                      </a:lnTo>
                      <a:lnTo>
                        <a:pt x="2670" y="891"/>
                      </a:lnTo>
                      <a:lnTo>
                        <a:pt x="2669" y="895"/>
                      </a:lnTo>
                      <a:lnTo>
                        <a:pt x="2664" y="896"/>
                      </a:lnTo>
                      <a:lnTo>
                        <a:pt x="2651" y="901"/>
                      </a:lnTo>
                      <a:lnTo>
                        <a:pt x="2631" y="908"/>
                      </a:lnTo>
                      <a:lnTo>
                        <a:pt x="2606" y="917"/>
                      </a:lnTo>
                      <a:lnTo>
                        <a:pt x="2578" y="928"/>
                      </a:lnTo>
                      <a:lnTo>
                        <a:pt x="2547" y="938"/>
                      </a:lnTo>
                      <a:lnTo>
                        <a:pt x="2515" y="950"/>
                      </a:lnTo>
                      <a:lnTo>
                        <a:pt x="2485" y="960"/>
                      </a:lnTo>
                      <a:lnTo>
                        <a:pt x="2477" y="962"/>
                      </a:lnTo>
                      <a:lnTo>
                        <a:pt x="2468" y="964"/>
                      </a:lnTo>
                      <a:lnTo>
                        <a:pt x="2460" y="964"/>
                      </a:lnTo>
                      <a:lnTo>
                        <a:pt x="2450" y="965"/>
                      </a:lnTo>
                      <a:lnTo>
                        <a:pt x="2429" y="965"/>
                      </a:lnTo>
                      <a:lnTo>
                        <a:pt x="2407" y="963"/>
                      </a:lnTo>
                      <a:lnTo>
                        <a:pt x="2383" y="960"/>
                      </a:lnTo>
                      <a:lnTo>
                        <a:pt x="2358" y="955"/>
                      </a:lnTo>
                      <a:lnTo>
                        <a:pt x="2335" y="950"/>
                      </a:lnTo>
                      <a:lnTo>
                        <a:pt x="2311" y="943"/>
                      </a:lnTo>
                      <a:lnTo>
                        <a:pt x="2266" y="931"/>
                      </a:lnTo>
                      <a:lnTo>
                        <a:pt x="2230" y="919"/>
                      </a:lnTo>
                      <a:lnTo>
                        <a:pt x="2205" y="911"/>
                      </a:lnTo>
                      <a:lnTo>
                        <a:pt x="2195" y="908"/>
                      </a:lnTo>
                      <a:lnTo>
                        <a:pt x="2011" y="841"/>
                      </a:lnTo>
                      <a:lnTo>
                        <a:pt x="1880" y="841"/>
                      </a:lnTo>
                      <a:lnTo>
                        <a:pt x="1814" y="867"/>
                      </a:lnTo>
                      <a:lnTo>
                        <a:pt x="1788" y="947"/>
                      </a:lnTo>
                      <a:lnTo>
                        <a:pt x="1630" y="974"/>
                      </a:lnTo>
                      <a:lnTo>
                        <a:pt x="1512" y="882"/>
                      </a:lnTo>
                      <a:lnTo>
                        <a:pt x="1381" y="790"/>
                      </a:lnTo>
                      <a:lnTo>
                        <a:pt x="1249" y="697"/>
                      </a:lnTo>
                      <a:lnTo>
                        <a:pt x="1105" y="618"/>
                      </a:lnTo>
                      <a:lnTo>
                        <a:pt x="1051" y="500"/>
                      </a:lnTo>
                      <a:lnTo>
                        <a:pt x="959" y="342"/>
                      </a:lnTo>
                      <a:lnTo>
                        <a:pt x="815" y="224"/>
                      </a:lnTo>
                      <a:lnTo>
                        <a:pt x="697" y="132"/>
                      </a:lnTo>
                      <a:lnTo>
                        <a:pt x="683" y="368"/>
                      </a:lnTo>
                      <a:lnTo>
                        <a:pt x="565" y="105"/>
                      </a:lnTo>
                      <a:lnTo>
                        <a:pt x="408" y="40"/>
                      </a:lnTo>
                      <a:lnTo>
                        <a:pt x="302" y="0"/>
                      </a:lnTo>
                      <a:lnTo>
                        <a:pt x="249" y="23"/>
                      </a:lnTo>
                      <a:lnTo>
                        <a:pt x="222" y="35"/>
                      </a:lnTo>
                      <a:lnTo>
                        <a:pt x="212" y="39"/>
                      </a:lnTo>
                      <a:lnTo>
                        <a:pt x="210" y="40"/>
                      </a:lnTo>
                      <a:lnTo>
                        <a:pt x="145" y="40"/>
                      </a:lnTo>
                      <a:lnTo>
                        <a:pt x="53" y="0"/>
                      </a:lnTo>
                      <a:lnTo>
                        <a:pt x="0" y="0"/>
                      </a:lnTo>
                      <a:lnTo>
                        <a:pt x="171" y="2183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900">
                    <a:latin typeface="+mn-lt"/>
                    <a:cs typeface="+mn-cs"/>
                  </a:endParaRPr>
                </a:p>
              </p:txBody>
            </p:sp>
            <p:sp>
              <p:nvSpPr>
                <p:cNvPr id="356" name="Freeform 14">
                  <a:extLst>
                    <a:ext uri="{FF2B5EF4-FFF2-40B4-BE49-F238E27FC236}">
                      <a16:creationId xmlns="" xmlns:a16="http://schemas.microsoft.com/office/drawing/2014/main" id="{C92292CF-4A3B-4EF7-8399-7D54F06136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2463" y="5970133"/>
                  <a:ext cx="54342" cy="61280"/>
                </a:xfrm>
                <a:custGeom>
                  <a:avLst/>
                  <a:gdLst/>
                  <a:ahLst/>
                  <a:cxnLst>
                    <a:cxn ang="0">
                      <a:pos x="3" y="62"/>
                    </a:cxn>
                    <a:cxn ang="0">
                      <a:pos x="2" y="94"/>
                    </a:cxn>
                    <a:cxn ang="0">
                      <a:pos x="18" y="115"/>
                    </a:cxn>
                    <a:cxn ang="0">
                      <a:pos x="25" y="122"/>
                    </a:cxn>
                    <a:cxn ang="0">
                      <a:pos x="27" y="128"/>
                    </a:cxn>
                    <a:cxn ang="0">
                      <a:pos x="28" y="145"/>
                    </a:cxn>
                    <a:cxn ang="0">
                      <a:pos x="44" y="173"/>
                    </a:cxn>
                    <a:cxn ang="0">
                      <a:pos x="59" y="205"/>
                    </a:cxn>
                    <a:cxn ang="0">
                      <a:pos x="99" y="213"/>
                    </a:cxn>
                    <a:cxn ang="0">
                      <a:pos x="123" y="213"/>
                    </a:cxn>
                    <a:cxn ang="0">
                      <a:pos x="142" y="200"/>
                    </a:cxn>
                    <a:cxn ang="0">
                      <a:pos x="147" y="185"/>
                    </a:cxn>
                    <a:cxn ang="0">
                      <a:pos x="155" y="175"/>
                    </a:cxn>
                    <a:cxn ang="0">
                      <a:pos x="169" y="173"/>
                    </a:cxn>
                    <a:cxn ang="0">
                      <a:pos x="182" y="174"/>
                    </a:cxn>
                    <a:cxn ang="0">
                      <a:pos x="186" y="170"/>
                    </a:cxn>
                    <a:cxn ang="0">
                      <a:pos x="186" y="155"/>
                    </a:cxn>
                    <a:cxn ang="0">
                      <a:pos x="188" y="148"/>
                    </a:cxn>
                    <a:cxn ang="0">
                      <a:pos x="186" y="142"/>
                    </a:cxn>
                    <a:cxn ang="0">
                      <a:pos x="176" y="120"/>
                    </a:cxn>
                    <a:cxn ang="0">
                      <a:pos x="170" y="110"/>
                    </a:cxn>
                    <a:cxn ang="0">
                      <a:pos x="150" y="97"/>
                    </a:cxn>
                    <a:cxn ang="0">
                      <a:pos x="142" y="93"/>
                    </a:cxn>
                    <a:cxn ang="0">
                      <a:pos x="127" y="80"/>
                    </a:cxn>
                    <a:cxn ang="0">
                      <a:pos x="120" y="74"/>
                    </a:cxn>
                    <a:cxn ang="0">
                      <a:pos x="107" y="54"/>
                    </a:cxn>
                    <a:cxn ang="0">
                      <a:pos x="101" y="45"/>
                    </a:cxn>
                    <a:cxn ang="0">
                      <a:pos x="97" y="38"/>
                    </a:cxn>
                    <a:cxn ang="0">
                      <a:pos x="91" y="35"/>
                    </a:cxn>
                    <a:cxn ang="0">
                      <a:pos x="85" y="35"/>
                    </a:cxn>
                    <a:cxn ang="0">
                      <a:pos x="84" y="37"/>
                    </a:cxn>
                    <a:cxn ang="0">
                      <a:pos x="83" y="38"/>
                    </a:cxn>
                    <a:cxn ang="0">
                      <a:pos x="60" y="26"/>
                    </a:cxn>
                    <a:cxn ang="0">
                      <a:pos x="44" y="12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188" h="213">
                      <a:moveTo>
                        <a:pt x="0" y="0"/>
                      </a:moveTo>
                      <a:lnTo>
                        <a:pt x="3" y="62"/>
                      </a:lnTo>
                      <a:lnTo>
                        <a:pt x="0" y="89"/>
                      </a:lnTo>
                      <a:lnTo>
                        <a:pt x="2" y="94"/>
                      </a:lnTo>
                      <a:lnTo>
                        <a:pt x="12" y="108"/>
                      </a:lnTo>
                      <a:lnTo>
                        <a:pt x="18" y="115"/>
                      </a:lnTo>
                      <a:lnTo>
                        <a:pt x="22" y="120"/>
                      </a:lnTo>
                      <a:lnTo>
                        <a:pt x="25" y="122"/>
                      </a:lnTo>
                      <a:lnTo>
                        <a:pt x="26" y="126"/>
                      </a:lnTo>
                      <a:lnTo>
                        <a:pt x="27" y="128"/>
                      </a:lnTo>
                      <a:lnTo>
                        <a:pt x="27" y="132"/>
                      </a:lnTo>
                      <a:lnTo>
                        <a:pt x="28" y="145"/>
                      </a:lnTo>
                      <a:lnTo>
                        <a:pt x="29" y="152"/>
                      </a:lnTo>
                      <a:lnTo>
                        <a:pt x="44" y="173"/>
                      </a:lnTo>
                      <a:lnTo>
                        <a:pt x="50" y="185"/>
                      </a:lnTo>
                      <a:lnTo>
                        <a:pt x="59" y="205"/>
                      </a:lnTo>
                      <a:lnTo>
                        <a:pt x="70" y="213"/>
                      </a:lnTo>
                      <a:lnTo>
                        <a:pt x="99" y="213"/>
                      </a:lnTo>
                      <a:lnTo>
                        <a:pt x="109" y="213"/>
                      </a:lnTo>
                      <a:lnTo>
                        <a:pt x="123" y="213"/>
                      </a:lnTo>
                      <a:lnTo>
                        <a:pt x="140" y="205"/>
                      </a:lnTo>
                      <a:lnTo>
                        <a:pt x="142" y="200"/>
                      </a:lnTo>
                      <a:lnTo>
                        <a:pt x="145" y="191"/>
                      </a:lnTo>
                      <a:lnTo>
                        <a:pt x="147" y="185"/>
                      </a:lnTo>
                      <a:lnTo>
                        <a:pt x="151" y="180"/>
                      </a:lnTo>
                      <a:lnTo>
                        <a:pt x="155" y="175"/>
                      </a:lnTo>
                      <a:lnTo>
                        <a:pt x="158" y="173"/>
                      </a:lnTo>
                      <a:lnTo>
                        <a:pt x="169" y="173"/>
                      </a:lnTo>
                      <a:lnTo>
                        <a:pt x="178" y="174"/>
                      </a:lnTo>
                      <a:lnTo>
                        <a:pt x="182" y="174"/>
                      </a:lnTo>
                      <a:lnTo>
                        <a:pt x="184" y="173"/>
                      </a:lnTo>
                      <a:lnTo>
                        <a:pt x="186" y="170"/>
                      </a:lnTo>
                      <a:lnTo>
                        <a:pt x="186" y="165"/>
                      </a:lnTo>
                      <a:lnTo>
                        <a:pt x="186" y="155"/>
                      </a:lnTo>
                      <a:lnTo>
                        <a:pt x="188" y="149"/>
                      </a:lnTo>
                      <a:lnTo>
                        <a:pt x="188" y="148"/>
                      </a:lnTo>
                      <a:lnTo>
                        <a:pt x="188" y="145"/>
                      </a:lnTo>
                      <a:lnTo>
                        <a:pt x="186" y="142"/>
                      </a:lnTo>
                      <a:lnTo>
                        <a:pt x="184" y="137"/>
                      </a:lnTo>
                      <a:lnTo>
                        <a:pt x="176" y="120"/>
                      </a:lnTo>
                      <a:lnTo>
                        <a:pt x="172" y="114"/>
                      </a:lnTo>
                      <a:lnTo>
                        <a:pt x="170" y="110"/>
                      </a:lnTo>
                      <a:lnTo>
                        <a:pt x="157" y="102"/>
                      </a:lnTo>
                      <a:lnTo>
                        <a:pt x="150" y="97"/>
                      </a:lnTo>
                      <a:lnTo>
                        <a:pt x="145" y="95"/>
                      </a:lnTo>
                      <a:lnTo>
                        <a:pt x="142" y="93"/>
                      </a:lnTo>
                      <a:lnTo>
                        <a:pt x="135" y="85"/>
                      </a:lnTo>
                      <a:lnTo>
                        <a:pt x="127" y="80"/>
                      </a:lnTo>
                      <a:lnTo>
                        <a:pt x="123" y="77"/>
                      </a:lnTo>
                      <a:lnTo>
                        <a:pt x="120" y="74"/>
                      </a:lnTo>
                      <a:lnTo>
                        <a:pt x="117" y="68"/>
                      </a:lnTo>
                      <a:lnTo>
                        <a:pt x="107" y="54"/>
                      </a:lnTo>
                      <a:lnTo>
                        <a:pt x="103" y="48"/>
                      </a:lnTo>
                      <a:lnTo>
                        <a:pt x="101" y="45"/>
                      </a:lnTo>
                      <a:lnTo>
                        <a:pt x="99" y="41"/>
                      </a:lnTo>
                      <a:lnTo>
                        <a:pt x="97" y="38"/>
                      </a:lnTo>
                      <a:lnTo>
                        <a:pt x="93" y="36"/>
                      </a:lnTo>
                      <a:lnTo>
                        <a:pt x="91" y="35"/>
                      </a:lnTo>
                      <a:lnTo>
                        <a:pt x="87" y="34"/>
                      </a:lnTo>
                      <a:lnTo>
                        <a:pt x="85" y="35"/>
                      </a:lnTo>
                      <a:lnTo>
                        <a:pt x="84" y="36"/>
                      </a:lnTo>
                      <a:lnTo>
                        <a:pt x="84" y="37"/>
                      </a:lnTo>
                      <a:lnTo>
                        <a:pt x="84" y="37"/>
                      </a:lnTo>
                      <a:lnTo>
                        <a:pt x="83" y="38"/>
                      </a:lnTo>
                      <a:lnTo>
                        <a:pt x="73" y="34"/>
                      </a:lnTo>
                      <a:lnTo>
                        <a:pt x="60" y="26"/>
                      </a:lnTo>
                      <a:lnTo>
                        <a:pt x="50" y="18"/>
                      </a:lnTo>
                      <a:lnTo>
                        <a:pt x="44" y="12"/>
                      </a:lnTo>
                      <a:lnTo>
                        <a:pt x="41" y="10"/>
                      </a:lnTo>
                      <a:lnTo>
                        <a:pt x="3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900">
                    <a:latin typeface="+mn-lt"/>
                    <a:cs typeface="+mn-cs"/>
                  </a:endParaRPr>
                </a:p>
              </p:txBody>
            </p:sp>
            <p:sp>
              <p:nvSpPr>
                <p:cNvPr id="357" name="Freeform 15">
                  <a:extLst>
                    <a:ext uri="{FF2B5EF4-FFF2-40B4-BE49-F238E27FC236}">
                      <a16:creationId xmlns="" xmlns:a16="http://schemas.microsoft.com/office/drawing/2014/main" id="{4C6D467A-0C43-4BDD-9318-14AF733C25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36097" y="5986321"/>
                  <a:ext cx="32374" cy="63592"/>
                </a:xfrm>
                <a:custGeom>
                  <a:avLst/>
                  <a:gdLst/>
                  <a:ahLst/>
                  <a:cxnLst>
                    <a:cxn ang="0">
                      <a:pos x="55" y="0"/>
                    </a:cxn>
                    <a:cxn ang="0">
                      <a:pos x="7" y="55"/>
                    </a:cxn>
                    <a:cxn ang="0">
                      <a:pos x="6" y="59"/>
                    </a:cxn>
                    <a:cxn ang="0">
                      <a:pos x="3" y="68"/>
                    </a:cxn>
                    <a:cxn ang="0">
                      <a:pos x="1" y="80"/>
                    </a:cxn>
                    <a:cxn ang="0">
                      <a:pos x="0" y="93"/>
                    </a:cxn>
                    <a:cxn ang="0">
                      <a:pos x="0" y="114"/>
                    </a:cxn>
                    <a:cxn ang="0">
                      <a:pos x="2" y="141"/>
                    </a:cxn>
                    <a:cxn ang="0">
                      <a:pos x="3" y="166"/>
                    </a:cxn>
                    <a:cxn ang="0">
                      <a:pos x="5" y="177"/>
                    </a:cxn>
                    <a:cxn ang="0">
                      <a:pos x="7" y="181"/>
                    </a:cxn>
                    <a:cxn ang="0">
                      <a:pos x="14" y="197"/>
                    </a:cxn>
                    <a:cxn ang="0">
                      <a:pos x="18" y="201"/>
                    </a:cxn>
                    <a:cxn ang="0">
                      <a:pos x="22" y="205"/>
                    </a:cxn>
                    <a:cxn ang="0">
                      <a:pos x="27" y="208"/>
                    </a:cxn>
                    <a:cxn ang="0">
                      <a:pos x="32" y="212"/>
                    </a:cxn>
                    <a:cxn ang="0">
                      <a:pos x="39" y="216"/>
                    </a:cxn>
                    <a:cxn ang="0">
                      <a:pos x="42" y="217"/>
                    </a:cxn>
                    <a:cxn ang="0">
                      <a:pos x="42" y="216"/>
                    </a:cxn>
                    <a:cxn ang="0">
                      <a:pos x="42" y="211"/>
                    </a:cxn>
                    <a:cxn ang="0">
                      <a:pos x="44" y="208"/>
                    </a:cxn>
                    <a:cxn ang="0">
                      <a:pos x="46" y="205"/>
                    </a:cxn>
                    <a:cxn ang="0">
                      <a:pos x="48" y="203"/>
                    </a:cxn>
                    <a:cxn ang="0">
                      <a:pos x="53" y="199"/>
                    </a:cxn>
                    <a:cxn ang="0">
                      <a:pos x="65" y="193"/>
                    </a:cxn>
                    <a:cxn ang="0">
                      <a:pos x="80" y="184"/>
                    </a:cxn>
                    <a:cxn ang="0">
                      <a:pos x="98" y="170"/>
                    </a:cxn>
                    <a:cxn ang="0">
                      <a:pos x="103" y="164"/>
                    </a:cxn>
                    <a:cxn ang="0">
                      <a:pos x="104" y="165"/>
                    </a:cxn>
                    <a:cxn ang="0">
                      <a:pos x="105" y="165"/>
                    </a:cxn>
                    <a:cxn ang="0">
                      <a:pos x="106" y="161"/>
                    </a:cxn>
                    <a:cxn ang="0">
                      <a:pos x="109" y="151"/>
                    </a:cxn>
                    <a:cxn ang="0">
                      <a:pos x="111" y="128"/>
                    </a:cxn>
                    <a:cxn ang="0">
                      <a:pos x="111" y="121"/>
                    </a:cxn>
                    <a:cxn ang="0">
                      <a:pos x="107" y="115"/>
                    </a:cxn>
                    <a:cxn ang="0">
                      <a:pos x="96" y="101"/>
                    </a:cxn>
                    <a:cxn ang="0">
                      <a:pos x="85" y="86"/>
                    </a:cxn>
                    <a:cxn ang="0">
                      <a:pos x="83" y="80"/>
                    </a:cxn>
                    <a:cxn ang="0">
                      <a:pos x="85" y="57"/>
                    </a:cxn>
                    <a:cxn ang="0">
                      <a:pos x="76" y="37"/>
                    </a:cxn>
                    <a:cxn ang="0">
                      <a:pos x="55" y="0"/>
                    </a:cxn>
                  </a:cxnLst>
                  <a:rect l="0" t="0" r="r" b="b"/>
                  <a:pathLst>
                    <a:path w="111" h="217">
                      <a:moveTo>
                        <a:pt x="55" y="0"/>
                      </a:moveTo>
                      <a:lnTo>
                        <a:pt x="7" y="55"/>
                      </a:lnTo>
                      <a:lnTo>
                        <a:pt x="6" y="59"/>
                      </a:lnTo>
                      <a:lnTo>
                        <a:pt x="3" y="68"/>
                      </a:lnTo>
                      <a:lnTo>
                        <a:pt x="1" y="80"/>
                      </a:lnTo>
                      <a:lnTo>
                        <a:pt x="0" y="93"/>
                      </a:lnTo>
                      <a:lnTo>
                        <a:pt x="0" y="114"/>
                      </a:lnTo>
                      <a:lnTo>
                        <a:pt x="2" y="141"/>
                      </a:lnTo>
                      <a:lnTo>
                        <a:pt x="3" y="166"/>
                      </a:lnTo>
                      <a:lnTo>
                        <a:pt x="5" y="177"/>
                      </a:lnTo>
                      <a:lnTo>
                        <a:pt x="7" y="181"/>
                      </a:lnTo>
                      <a:lnTo>
                        <a:pt x="14" y="197"/>
                      </a:lnTo>
                      <a:lnTo>
                        <a:pt x="18" y="201"/>
                      </a:lnTo>
                      <a:lnTo>
                        <a:pt x="22" y="205"/>
                      </a:lnTo>
                      <a:lnTo>
                        <a:pt x="27" y="208"/>
                      </a:lnTo>
                      <a:lnTo>
                        <a:pt x="32" y="212"/>
                      </a:lnTo>
                      <a:lnTo>
                        <a:pt x="39" y="216"/>
                      </a:lnTo>
                      <a:lnTo>
                        <a:pt x="42" y="217"/>
                      </a:lnTo>
                      <a:lnTo>
                        <a:pt x="42" y="216"/>
                      </a:lnTo>
                      <a:lnTo>
                        <a:pt x="42" y="211"/>
                      </a:lnTo>
                      <a:lnTo>
                        <a:pt x="44" y="208"/>
                      </a:lnTo>
                      <a:lnTo>
                        <a:pt x="46" y="205"/>
                      </a:lnTo>
                      <a:lnTo>
                        <a:pt x="48" y="203"/>
                      </a:lnTo>
                      <a:lnTo>
                        <a:pt x="53" y="199"/>
                      </a:lnTo>
                      <a:lnTo>
                        <a:pt x="65" y="193"/>
                      </a:lnTo>
                      <a:lnTo>
                        <a:pt x="80" y="184"/>
                      </a:lnTo>
                      <a:lnTo>
                        <a:pt x="98" y="170"/>
                      </a:lnTo>
                      <a:lnTo>
                        <a:pt x="103" y="164"/>
                      </a:lnTo>
                      <a:lnTo>
                        <a:pt x="104" y="165"/>
                      </a:lnTo>
                      <a:lnTo>
                        <a:pt x="105" y="165"/>
                      </a:lnTo>
                      <a:lnTo>
                        <a:pt x="106" y="161"/>
                      </a:lnTo>
                      <a:lnTo>
                        <a:pt x="109" y="151"/>
                      </a:lnTo>
                      <a:lnTo>
                        <a:pt x="111" y="128"/>
                      </a:lnTo>
                      <a:lnTo>
                        <a:pt x="111" y="121"/>
                      </a:lnTo>
                      <a:lnTo>
                        <a:pt x="107" y="115"/>
                      </a:lnTo>
                      <a:lnTo>
                        <a:pt x="96" y="101"/>
                      </a:lnTo>
                      <a:lnTo>
                        <a:pt x="85" y="86"/>
                      </a:lnTo>
                      <a:lnTo>
                        <a:pt x="83" y="80"/>
                      </a:lnTo>
                      <a:lnTo>
                        <a:pt x="85" y="57"/>
                      </a:lnTo>
                      <a:lnTo>
                        <a:pt x="76" y="37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900">
                    <a:latin typeface="+mn-lt"/>
                    <a:cs typeface="+mn-cs"/>
                  </a:endParaRPr>
                </a:p>
              </p:txBody>
            </p:sp>
            <p:sp>
              <p:nvSpPr>
                <p:cNvPr id="358" name="Freeform 16">
                  <a:extLst>
                    <a:ext uri="{FF2B5EF4-FFF2-40B4-BE49-F238E27FC236}">
                      <a16:creationId xmlns="" xmlns:a16="http://schemas.microsoft.com/office/drawing/2014/main" id="{925D0160-E883-4DE3-9A69-1BD65E6BDC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37844" y="6108881"/>
                  <a:ext cx="443992" cy="438210"/>
                </a:xfrm>
                <a:custGeom>
                  <a:avLst/>
                  <a:gdLst/>
                  <a:ahLst/>
                  <a:cxnLst>
                    <a:cxn ang="0">
                      <a:pos x="370" y="151"/>
                    </a:cxn>
                    <a:cxn ang="0">
                      <a:pos x="520" y="233"/>
                    </a:cxn>
                    <a:cxn ang="0">
                      <a:pos x="653" y="268"/>
                    </a:cxn>
                    <a:cxn ang="0">
                      <a:pos x="713" y="250"/>
                    </a:cxn>
                    <a:cxn ang="0">
                      <a:pos x="772" y="240"/>
                    </a:cxn>
                    <a:cxn ang="0">
                      <a:pos x="802" y="222"/>
                    </a:cxn>
                    <a:cxn ang="0">
                      <a:pos x="892" y="166"/>
                    </a:cxn>
                    <a:cxn ang="0">
                      <a:pos x="981" y="164"/>
                    </a:cxn>
                    <a:cxn ang="0">
                      <a:pos x="1129" y="155"/>
                    </a:cxn>
                    <a:cxn ang="0">
                      <a:pos x="1178" y="100"/>
                    </a:cxn>
                    <a:cxn ang="0">
                      <a:pos x="1245" y="78"/>
                    </a:cxn>
                    <a:cxn ang="0">
                      <a:pos x="1307" y="60"/>
                    </a:cxn>
                    <a:cxn ang="0">
                      <a:pos x="1331" y="28"/>
                    </a:cxn>
                    <a:cxn ang="0">
                      <a:pos x="1356" y="18"/>
                    </a:cxn>
                    <a:cxn ang="0">
                      <a:pos x="1364" y="0"/>
                    </a:cxn>
                    <a:cxn ang="0">
                      <a:pos x="1423" y="33"/>
                    </a:cxn>
                    <a:cxn ang="0">
                      <a:pos x="1472" y="90"/>
                    </a:cxn>
                    <a:cxn ang="0">
                      <a:pos x="1494" y="158"/>
                    </a:cxn>
                    <a:cxn ang="0">
                      <a:pos x="1498" y="216"/>
                    </a:cxn>
                    <a:cxn ang="0">
                      <a:pos x="1504" y="273"/>
                    </a:cxn>
                    <a:cxn ang="0">
                      <a:pos x="1534" y="374"/>
                    </a:cxn>
                    <a:cxn ang="0">
                      <a:pos x="1521" y="453"/>
                    </a:cxn>
                    <a:cxn ang="0">
                      <a:pos x="1497" y="614"/>
                    </a:cxn>
                    <a:cxn ang="0">
                      <a:pos x="1492" y="693"/>
                    </a:cxn>
                    <a:cxn ang="0">
                      <a:pos x="1445" y="741"/>
                    </a:cxn>
                    <a:cxn ang="0">
                      <a:pos x="1393" y="785"/>
                    </a:cxn>
                    <a:cxn ang="0">
                      <a:pos x="1374" y="851"/>
                    </a:cxn>
                    <a:cxn ang="0">
                      <a:pos x="1355" y="922"/>
                    </a:cxn>
                    <a:cxn ang="0">
                      <a:pos x="1303" y="988"/>
                    </a:cxn>
                    <a:cxn ang="0">
                      <a:pos x="1263" y="1105"/>
                    </a:cxn>
                    <a:cxn ang="0">
                      <a:pos x="1153" y="1296"/>
                    </a:cxn>
                    <a:cxn ang="0">
                      <a:pos x="1121" y="1309"/>
                    </a:cxn>
                    <a:cxn ang="0">
                      <a:pos x="1081" y="1380"/>
                    </a:cxn>
                    <a:cxn ang="0">
                      <a:pos x="1008" y="1497"/>
                    </a:cxn>
                    <a:cxn ang="0">
                      <a:pos x="932" y="1511"/>
                    </a:cxn>
                    <a:cxn ang="0">
                      <a:pos x="877" y="1479"/>
                    </a:cxn>
                    <a:cxn ang="0">
                      <a:pos x="824" y="1464"/>
                    </a:cxn>
                    <a:cxn ang="0">
                      <a:pos x="782" y="1479"/>
                    </a:cxn>
                    <a:cxn ang="0">
                      <a:pos x="734" y="1500"/>
                    </a:cxn>
                    <a:cxn ang="0">
                      <a:pos x="713" y="1517"/>
                    </a:cxn>
                    <a:cxn ang="0">
                      <a:pos x="658" y="1473"/>
                    </a:cxn>
                    <a:cxn ang="0">
                      <a:pos x="623" y="1427"/>
                    </a:cxn>
                    <a:cxn ang="0">
                      <a:pos x="623" y="1415"/>
                    </a:cxn>
                    <a:cxn ang="0">
                      <a:pos x="527" y="1348"/>
                    </a:cxn>
                    <a:cxn ang="0">
                      <a:pos x="460" y="1297"/>
                    </a:cxn>
                    <a:cxn ang="0">
                      <a:pos x="388" y="1203"/>
                    </a:cxn>
                    <a:cxn ang="0">
                      <a:pos x="378" y="1175"/>
                    </a:cxn>
                    <a:cxn ang="0">
                      <a:pos x="309" y="1124"/>
                    </a:cxn>
                    <a:cxn ang="0">
                      <a:pos x="271" y="1084"/>
                    </a:cxn>
                    <a:cxn ang="0">
                      <a:pos x="269" y="1028"/>
                    </a:cxn>
                    <a:cxn ang="0">
                      <a:pos x="294" y="870"/>
                    </a:cxn>
                    <a:cxn ang="0">
                      <a:pos x="278" y="734"/>
                    </a:cxn>
                    <a:cxn ang="0">
                      <a:pos x="272" y="706"/>
                    </a:cxn>
                    <a:cxn ang="0">
                      <a:pos x="216" y="697"/>
                    </a:cxn>
                    <a:cxn ang="0">
                      <a:pos x="167" y="675"/>
                    </a:cxn>
                    <a:cxn ang="0">
                      <a:pos x="58" y="573"/>
                    </a:cxn>
                    <a:cxn ang="0">
                      <a:pos x="62" y="503"/>
                    </a:cxn>
                    <a:cxn ang="0">
                      <a:pos x="48" y="346"/>
                    </a:cxn>
                    <a:cxn ang="0">
                      <a:pos x="22" y="124"/>
                    </a:cxn>
                  </a:cxnLst>
                  <a:rect l="0" t="0" r="r" b="b"/>
                  <a:pathLst>
                    <a:path w="1536" h="1517">
                      <a:moveTo>
                        <a:pt x="84" y="78"/>
                      </a:moveTo>
                      <a:lnTo>
                        <a:pt x="173" y="78"/>
                      </a:lnTo>
                      <a:lnTo>
                        <a:pt x="263" y="90"/>
                      </a:lnTo>
                      <a:lnTo>
                        <a:pt x="329" y="125"/>
                      </a:lnTo>
                      <a:lnTo>
                        <a:pt x="350" y="139"/>
                      </a:lnTo>
                      <a:lnTo>
                        <a:pt x="370" y="151"/>
                      </a:lnTo>
                      <a:lnTo>
                        <a:pt x="387" y="161"/>
                      </a:lnTo>
                      <a:lnTo>
                        <a:pt x="402" y="168"/>
                      </a:lnTo>
                      <a:lnTo>
                        <a:pt x="424" y="177"/>
                      </a:lnTo>
                      <a:lnTo>
                        <a:pt x="431" y="179"/>
                      </a:lnTo>
                      <a:lnTo>
                        <a:pt x="478" y="215"/>
                      </a:lnTo>
                      <a:lnTo>
                        <a:pt x="520" y="233"/>
                      </a:lnTo>
                      <a:lnTo>
                        <a:pt x="556" y="263"/>
                      </a:lnTo>
                      <a:lnTo>
                        <a:pt x="557" y="263"/>
                      </a:lnTo>
                      <a:lnTo>
                        <a:pt x="564" y="266"/>
                      </a:lnTo>
                      <a:lnTo>
                        <a:pt x="582" y="268"/>
                      </a:lnTo>
                      <a:lnTo>
                        <a:pt x="616" y="269"/>
                      </a:lnTo>
                      <a:lnTo>
                        <a:pt x="653" y="268"/>
                      </a:lnTo>
                      <a:lnTo>
                        <a:pt x="677" y="266"/>
                      </a:lnTo>
                      <a:lnTo>
                        <a:pt x="689" y="263"/>
                      </a:lnTo>
                      <a:lnTo>
                        <a:pt x="694" y="263"/>
                      </a:lnTo>
                      <a:lnTo>
                        <a:pt x="696" y="260"/>
                      </a:lnTo>
                      <a:lnTo>
                        <a:pt x="706" y="254"/>
                      </a:lnTo>
                      <a:lnTo>
                        <a:pt x="713" y="250"/>
                      </a:lnTo>
                      <a:lnTo>
                        <a:pt x="721" y="248"/>
                      </a:lnTo>
                      <a:lnTo>
                        <a:pt x="730" y="246"/>
                      </a:lnTo>
                      <a:lnTo>
                        <a:pt x="741" y="244"/>
                      </a:lnTo>
                      <a:lnTo>
                        <a:pt x="752" y="244"/>
                      </a:lnTo>
                      <a:lnTo>
                        <a:pt x="762" y="242"/>
                      </a:lnTo>
                      <a:lnTo>
                        <a:pt x="772" y="240"/>
                      </a:lnTo>
                      <a:lnTo>
                        <a:pt x="779" y="236"/>
                      </a:lnTo>
                      <a:lnTo>
                        <a:pt x="791" y="230"/>
                      </a:lnTo>
                      <a:lnTo>
                        <a:pt x="795" y="227"/>
                      </a:lnTo>
                      <a:lnTo>
                        <a:pt x="794" y="228"/>
                      </a:lnTo>
                      <a:lnTo>
                        <a:pt x="794" y="227"/>
                      </a:lnTo>
                      <a:lnTo>
                        <a:pt x="802" y="222"/>
                      </a:lnTo>
                      <a:lnTo>
                        <a:pt x="825" y="209"/>
                      </a:lnTo>
                      <a:lnTo>
                        <a:pt x="853" y="192"/>
                      </a:lnTo>
                      <a:lnTo>
                        <a:pt x="873" y="179"/>
                      </a:lnTo>
                      <a:lnTo>
                        <a:pt x="886" y="170"/>
                      </a:lnTo>
                      <a:lnTo>
                        <a:pt x="891" y="168"/>
                      </a:lnTo>
                      <a:lnTo>
                        <a:pt x="892" y="166"/>
                      </a:lnTo>
                      <a:lnTo>
                        <a:pt x="898" y="164"/>
                      </a:lnTo>
                      <a:lnTo>
                        <a:pt x="911" y="162"/>
                      </a:lnTo>
                      <a:lnTo>
                        <a:pt x="932" y="162"/>
                      </a:lnTo>
                      <a:lnTo>
                        <a:pt x="952" y="162"/>
                      </a:lnTo>
                      <a:lnTo>
                        <a:pt x="967" y="162"/>
                      </a:lnTo>
                      <a:lnTo>
                        <a:pt x="981" y="164"/>
                      </a:lnTo>
                      <a:lnTo>
                        <a:pt x="1004" y="168"/>
                      </a:lnTo>
                      <a:lnTo>
                        <a:pt x="1032" y="171"/>
                      </a:lnTo>
                      <a:lnTo>
                        <a:pt x="1053" y="172"/>
                      </a:lnTo>
                      <a:lnTo>
                        <a:pt x="1066" y="174"/>
                      </a:lnTo>
                      <a:lnTo>
                        <a:pt x="1070" y="174"/>
                      </a:lnTo>
                      <a:lnTo>
                        <a:pt x="1129" y="155"/>
                      </a:lnTo>
                      <a:lnTo>
                        <a:pt x="1153" y="125"/>
                      </a:lnTo>
                      <a:lnTo>
                        <a:pt x="1154" y="123"/>
                      </a:lnTo>
                      <a:lnTo>
                        <a:pt x="1158" y="114"/>
                      </a:lnTo>
                      <a:lnTo>
                        <a:pt x="1163" y="110"/>
                      </a:lnTo>
                      <a:lnTo>
                        <a:pt x="1168" y="105"/>
                      </a:lnTo>
                      <a:lnTo>
                        <a:pt x="1178" y="100"/>
                      </a:lnTo>
                      <a:lnTo>
                        <a:pt x="1190" y="96"/>
                      </a:lnTo>
                      <a:lnTo>
                        <a:pt x="1211" y="87"/>
                      </a:lnTo>
                      <a:lnTo>
                        <a:pt x="1224" y="81"/>
                      </a:lnTo>
                      <a:lnTo>
                        <a:pt x="1231" y="80"/>
                      </a:lnTo>
                      <a:lnTo>
                        <a:pt x="1237" y="79"/>
                      </a:lnTo>
                      <a:lnTo>
                        <a:pt x="1245" y="78"/>
                      </a:lnTo>
                      <a:lnTo>
                        <a:pt x="1255" y="78"/>
                      </a:lnTo>
                      <a:lnTo>
                        <a:pt x="1270" y="78"/>
                      </a:lnTo>
                      <a:lnTo>
                        <a:pt x="1276" y="76"/>
                      </a:lnTo>
                      <a:lnTo>
                        <a:pt x="1282" y="72"/>
                      </a:lnTo>
                      <a:lnTo>
                        <a:pt x="1297" y="66"/>
                      </a:lnTo>
                      <a:lnTo>
                        <a:pt x="1307" y="60"/>
                      </a:lnTo>
                      <a:lnTo>
                        <a:pt x="1312" y="54"/>
                      </a:lnTo>
                      <a:lnTo>
                        <a:pt x="1317" y="48"/>
                      </a:lnTo>
                      <a:lnTo>
                        <a:pt x="1321" y="42"/>
                      </a:lnTo>
                      <a:lnTo>
                        <a:pt x="1324" y="37"/>
                      </a:lnTo>
                      <a:lnTo>
                        <a:pt x="1329" y="31"/>
                      </a:lnTo>
                      <a:lnTo>
                        <a:pt x="1331" y="28"/>
                      </a:lnTo>
                      <a:lnTo>
                        <a:pt x="1335" y="27"/>
                      </a:lnTo>
                      <a:lnTo>
                        <a:pt x="1340" y="25"/>
                      </a:lnTo>
                      <a:lnTo>
                        <a:pt x="1344" y="24"/>
                      </a:lnTo>
                      <a:lnTo>
                        <a:pt x="1350" y="22"/>
                      </a:lnTo>
                      <a:lnTo>
                        <a:pt x="1354" y="20"/>
                      </a:lnTo>
                      <a:lnTo>
                        <a:pt x="1356" y="18"/>
                      </a:lnTo>
                      <a:lnTo>
                        <a:pt x="1359" y="15"/>
                      </a:lnTo>
                      <a:lnTo>
                        <a:pt x="1360" y="9"/>
                      </a:lnTo>
                      <a:lnTo>
                        <a:pt x="1361" y="5"/>
                      </a:lnTo>
                      <a:lnTo>
                        <a:pt x="1362" y="2"/>
                      </a:lnTo>
                      <a:lnTo>
                        <a:pt x="1363" y="1"/>
                      </a:lnTo>
                      <a:lnTo>
                        <a:pt x="1364" y="0"/>
                      </a:lnTo>
                      <a:lnTo>
                        <a:pt x="1367" y="0"/>
                      </a:lnTo>
                      <a:lnTo>
                        <a:pt x="1374" y="4"/>
                      </a:lnTo>
                      <a:lnTo>
                        <a:pt x="1387" y="12"/>
                      </a:lnTo>
                      <a:lnTo>
                        <a:pt x="1401" y="21"/>
                      </a:lnTo>
                      <a:lnTo>
                        <a:pt x="1413" y="28"/>
                      </a:lnTo>
                      <a:lnTo>
                        <a:pt x="1423" y="33"/>
                      </a:lnTo>
                      <a:lnTo>
                        <a:pt x="1432" y="37"/>
                      </a:lnTo>
                      <a:lnTo>
                        <a:pt x="1439" y="40"/>
                      </a:lnTo>
                      <a:lnTo>
                        <a:pt x="1446" y="46"/>
                      </a:lnTo>
                      <a:lnTo>
                        <a:pt x="1452" y="54"/>
                      </a:lnTo>
                      <a:lnTo>
                        <a:pt x="1459" y="66"/>
                      </a:lnTo>
                      <a:lnTo>
                        <a:pt x="1472" y="90"/>
                      </a:lnTo>
                      <a:lnTo>
                        <a:pt x="1482" y="109"/>
                      </a:lnTo>
                      <a:lnTo>
                        <a:pt x="1491" y="122"/>
                      </a:lnTo>
                      <a:lnTo>
                        <a:pt x="1494" y="125"/>
                      </a:lnTo>
                      <a:lnTo>
                        <a:pt x="1494" y="129"/>
                      </a:lnTo>
                      <a:lnTo>
                        <a:pt x="1494" y="139"/>
                      </a:lnTo>
                      <a:lnTo>
                        <a:pt x="1494" y="158"/>
                      </a:lnTo>
                      <a:lnTo>
                        <a:pt x="1494" y="185"/>
                      </a:lnTo>
                      <a:lnTo>
                        <a:pt x="1494" y="197"/>
                      </a:lnTo>
                      <a:lnTo>
                        <a:pt x="1495" y="205"/>
                      </a:lnTo>
                      <a:lnTo>
                        <a:pt x="1495" y="210"/>
                      </a:lnTo>
                      <a:lnTo>
                        <a:pt x="1497" y="212"/>
                      </a:lnTo>
                      <a:lnTo>
                        <a:pt x="1498" y="216"/>
                      </a:lnTo>
                      <a:lnTo>
                        <a:pt x="1499" y="221"/>
                      </a:lnTo>
                      <a:lnTo>
                        <a:pt x="1500" y="230"/>
                      </a:lnTo>
                      <a:lnTo>
                        <a:pt x="1500" y="244"/>
                      </a:lnTo>
                      <a:lnTo>
                        <a:pt x="1500" y="254"/>
                      </a:lnTo>
                      <a:lnTo>
                        <a:pt x="1501" y="263"/>
                      </a:lnTo>
                      <a:lnTo>
                        <a:pt x="1504" y="273"/>
                      </a:lnTo>
                      <a:lnTo>
                        <a:pt x="1506" y="282"/>
                      </a:lnTo>
                      <a:lnTo>
                        <a:pt x="1512" y="302"/>
                      </a:lnTo>
                      <a:lnTo>
                        <a:pt x="1518" y="321"/>
                      </a:lnTo>
                      <a:lnTo>
                        <a:pt x="1525" y="340"/>
                      </a:lnTo>
                      <a:lnTo>
                        <a:pt x="1531" y="358"/>
                      </a:lnTo>
                      <a:lnTo>
                        <a:pt x="1534" y="374"/>
                      </a:lnTo>
                      <a:lnTo>
                        <a:pt x="1536" y="388"/>
                      </a:lnTo>
                      <a:lnTo>
                        <a:pt x="1536" y="401"/>
                      </a:lnTo>
                      <a:lnTo>
                        <a:pt x="1533" y="414"/>
                      </a:lnTo>
                      <a:lnTo>
                        <a:pt x="1531" y="426"/>
                      </a:lnTo>
                      <a:lnTo>
                        <a:pt x="1527" y="438"/>
                      </a:lnTo>
                      <a:lnTo>
                        <a:pt x="1521" y="453"/>
                      </a:lnTo>
                      <a:lnTo>
                        <a:pt x="1518" y="460"/>
                      </a:lnTo>
                      <a:lnTo>
                        <a:pt x="1506" y="508"/>
                      </a:lnTo>
                      <a:lnTo>
                        <a:pt x="1494" y="574"/>
                      </a:lnTo>
                      <a:lnTo>
                        <a:pt x="1495" y="582"/>
                      </a:lnTo>
                      <a:lnTo>
                        <a:pt x="1497" y="601"/>
                      </a:lnTo>
                      <a:lnTo>
                        <a:pt x="1497" y="614"/>
                      </a:lnTo>
                      <a:lnTo>
                        <a:pt x="1497" y="627"/>
                      </a:lnTo>
                      <a:lnTo>
                        <a:pt x="1495" y="639"/>
                      </a:lnTo>
                      <a:lnTo>
                        <a:pt x="1494" y="652"/>
                      </a:lnTo>
                      <a:lnTo>
                        <a:pt x="1493" y="671"/>
                      </a:lnTo>
                      <a:lnTo>
                        <a:pt x="1493" y="686"/>
                      </a:lnTo>
                      <a:lnTo>
                        <a:pt x="1492" y="693"/>
                      </a:lnTo>
                      <a:lnTo>
                        <a:pt x="1488" y="701"/>
                      </a:lnTo>
                      <a:lnTo>
                        <a:pt x="1481" y="708"/>
                      </a:lnTo>
                      <a:lnTo>
                        <a:pt x="1471" y="717"/>
                      </a:lnTo>
                      <a:lnTo>
                        <a:pt x="1459" y="726"/>
                      </a:lnTo>
                      <a:lnTo>
                        <a:pt x="1451" y="734"/>
                      </a:lnTo>
                      <a:lnTo>
                        <a:pt x="1445" y="741"/>
                      </a:lnTo>
                      <a:lnTo>
                        <a:pt x="1440" y="748"/>
                      </a:lnTo>
                      <a:lnTo>
                        <a:pt x="1435" y="757"/>
                      </a:lnTo>
                      <a:lnTo>
                        <a:pt x="1429" y="763"/>
                      </a:lnTo>
                      <a:lnTo>
                        <a:pt x="1422" y="770"/>
                      </a:lnTo>
                      <a:lnTo>
                        <a:pt x="1410" y="777"/>
                      </a:lnTo>
                      <a:lnTo>
                        <a:pt x="1393" y="785"/>
                      </a:lnTo>
                      <a:lnTo>
                        <a:pt x="1387" y="787"/>
                      </a:lnTo>
                      <a:lnTo>
                        <a:pt x="1386" y="794"/>
                      </a:lnTo>
                      <a:lnTo>
                        <a:pt x="1381" y="812"/>
                      </a:lnTo>
                      <a:lnTo>
                        <a:pt x="1377" y="826"/>
                      </a:lnTo>
                      <a:lnTo>
                        <a:pt x="1375" y="839"/>
                      </a:lnTo>
                      <a:lnTo>
                        <a:pt x="1374" y="851"/>
                      </a:lnTo>
                      <a:lnTo>
                        <a:pt x="1373" y="862"/>
                      </a:lnTo>
                      <a:lnTo>
                        <a:pt x="1374" y="878"/>
                      </a:lnTo>
                      <a:lnTo>
                        <a:pt x="1375" y="884"/>
                      </a:lnTo>
                      <a:lnTo>
                        <a:pt x="1373" y="889"/>
                      </a:lnTo>
                      <a:lnTo>
                        <a:pt x="1366" y="903"/>
                      </a:lnTo>
                      <a:lnTo>
                        <a:pt x="1355" y="922"/>
                      </a:lnTo>
                      <a:lnTo>
                        <a:pt x="1338" y="944"/>
                      </a:lnTo>
                      <a:lnTo>
                        <a:pt x="1330" y="955"/>
                      </a:lnTo>
                      <a:lnTo>
                        <a:pt x="1331" y="954"/>
                      </a:lnTo>
                      <a:lnTo>
                        <a:pt x="1330" y="956"/>
                      </a:lnTo>
                      <a:lnTo>
                        <a:pt x="1315" y="974"/>
                      </a:lnTo>
                      <a:lnTo>
                        <a:pt x="1303" y="988"/>
                      </a:lnTo>
                      <a:lnTo>
                        <a:pt x="1295" y="1001"/>
                      </a:lnTo>
                      <a:lnTo>
                        <a:pt x="1289" y="1013"/>
                      </a:lnTo>
                      <a:lnTo>
                        <a:pt x="1285" y="1025"/>
                      </a:lnTo>
                      <a:lnTo>
                        <a:pt x="1279" y="1048"/>
                      </a:lnTo>
                      <a:lnTo>
                        <a:pt x="1274" y="1075"/>
                      </a:lnTo>
                      <a:lnTo>
                        <a:pt x="1263" y="1105"/>
                      </a:lnTo>
                      <a:lnTo>
                        <a:pt x="1253" y="1130"/>
                      </a:lnTo>
                      <a:lnTo>
                        <a:pt x="1246" y="1146"/>
                      </a:lnTo>
                      <a:lnTo>
                        <a:pt x="1243" y="1153"/>
                      </a:lnTo>
                      <a:lnTo>
                        <a:pt x="1237" y="1189"/>
                      </a:lnTo>
                      <a:lnTo>
                        <a:pt x="1178" y="1261"/>
                      </a:lnTo>
                      <a:lnTo>
                        <a:pt x="1153" y="1296"/>
                      </a:lnTo>
                      <a:lnTo>
                        <a:pt x="1152" y="1296"/>
                      </a:lnTo>
                      <a:lnTo>
                        <a:pt x="1150" y="1295"/>
                      </a:lnTo>
                      <a:lnTo>
                        <a:pt x="1145" y="1295"/>
                      </a:lnTo>
                      <a:lnTo>
                        <a:pt x="1138" y="1297"/>
                      </a:lnTo>
                      <a:lnTo>
                        <a:pt x="1129" y="1301"/>
                      </a:lnTo>
                      <a:lnTo>
                        <a:pt x="1121" y="1309"/>
                      </a:lnTo>
                      <a:lnTo>
                        <a:pt x="1115" y="1314"/>
                      </a:lnTo>
                      <a:lnTo>
                        <a:pt x="1111" y="1321"/>
                      </a:lnTo>
                      <a:lnTo>
                        <a:pt x="1105" y="1329"/>
                      </a:lnTo>
                      <a:lnTo>
                        <a:pt x="1100" y="1339"/>
                      </a:lnTo>
                      <a:lnTo>
                        <a:pt x="1089" y="1359"/>
                      </a:lnTo>
                      <a:lnTo>
                        <a:pt x="1081" y="1380"/>
                      </a:lnTo>
                      <a:lnTo>
                        <a:pt x="1073" y="1401"/>
                      </a:lnTo>
                      <a:lnTo>
                        <a:pt x="1068" y="1421"/>
                      </a:lnTo>
                      <a:lnTo>
                        <a:pt x="1060" y="1452"/>
                      </a:lnTo>
                      <a:lnTo>
                        <a:pt x="1057" y="1464"/>
                      </a:lnTo>
                      <a:lnTo>
                        <a:pt x="1016" y="1493"/>
                      </a:lnTo>
                      <a:lnTo>
                        <a:pt x="1008" y="1497"/>
                      </a:lnTo>
                      <a:lnTo>
                        <a:pt x="989" y="1503"/>
                      </a:lnTo>
                      <a:lnTo>
                        <a:pt x="976" y="1506"/>
                      </a:lnTo>
                      <a:lnTo>
                        <a:pt x="963" y="1509"/>
                      </a:lnTo>
                      <a:lnTo>
                        <a:pt x="950" y="1511"/>
                      </a:lnTo>
                      <a:lnTo>
                        <a:pt x="938" y="1511"/>
                      </a:lnTo>
                      <a:lnTo>
                        <a:pt x="932" y="1511"/>
                      </a:lnTo>
                      <a:lnTo>
                        <a:pt x="926" y="1510"/>
                      </a:lnTo>
                      <a:lnTo>
                        <a:pt x="921" y="1508"/>
                      </a:lnTo>
                      <a:lnTo>
                        <a:pt x="915" y="1504"/>
                      </a:lnTo>
                      <a:lnTo>
                        <a:pt x="903" y="1497"/>
                      </a:lnTo>
                      <a:lnTo>
                        <a:pt x="890" y="1487"/>
                      </a:lnTo>
                      <a:lnTo>
                        <a:pt x="877" y="1479"/>
                      </a:lnTo>
                      <a:lnTo>
                        <a:pt x="864" y="1471"/>
                      </a:lnTo>
                      <a:lnTo>
                        <a:pt x="857" y="1469"/>
                      </a:lnTo>
                      <a:lnTo>
                        <a:pt x="850" y="1466"/>
                      </a:lnTo>
                      <a:lnTo>
                        <a:pt x="844" y="1464"/>
                      </a:lnTo>
                      <a:lnTo>
                        <a:pt x="837" y="1464"/>
                      </a:lnTo>
                      <a:lnTo>
                        <a:pt x="824" y="1464"/>
                      </a:lnTo>
                      <a:lnTo>
                        <a:pt x="813" y="1466"/>
                      </a:lnTo>
                      <a:lnTo>
                        <a:pt x="804" y="1467"/>
                      </a:lnTo>
                      <a:lnTo>
                        <a:pt x="797" y="1470"/>
                      </a:lnTo>
                      <a:lnTo>
                        <a:pt x="786" y="1474"/>
                      </a:lnTo>
                      <a:lnTo>
                        <a:pt x="784" y="1476"/>
                      </a:lnTo>
                      <a:lnTo>
                        <a:pt x="782" y="1479"/>
                      </a:lnTo>
                      <a:lnTo>
                        <a:pt x="778" y="1485"/>
                      </a:lnTo>
                      <a:lnTo>
                        <a:pt x="773" y="1490"/>
                      </a:lnTo>
                      <a:lnTo>
                        <a:pt x="766" y="1493"/>
                      </a:lnTo>
                      <a:lnTo>
                        <a:pt x="755" y="1497"/>
                      </a:lnTo>
                      <a:lnTo>
                        <a:pt x="741" y="1499"/>
                      </a:lnTo>
                      <a:lnTo>
                        <a:pt x="734" y="1500"/>
                      </a:lnTo>
                      <a:lnTo>
                        <a:pt x="728" y="1503"/>
                      </a:lnTo>
                      <a:lnTo>
                        <a:pt x="725" y="1505"/>
                      </a:lnTo>
                      <a:lnTo>
                        <a:pt x="721" y="1508"/>
                      </a:lnTo>
                      <a:lnTo>
                        <a:pt x="716" y="1512"/>
                      </a:lnTo>
                      <a:lnTo>
                        <a:pt x="714" y="1516"/>
                      </a:lnTo>
                      <a:lnTo>
                        <a:pt x="713" y="1517"/>
                      </a:lnTo>
                      <a:lnTo>
                        <a:pt x="712" y="1517"/>
                      </a:lnTo>
                      <a:lnTo>
                        <a:pt x="710" y="1517"/>
                      </a:lnTo>
                      <a:lnTo>
                        <a:pt x="708" y="1516"/>
                      </a:lnTo>
                      <a:lnTo>
                        <a:pt x="700" y="1510"/>
                      </a:lnTo>
                      <a:lnTo>
                        <a:pt x="688" y="1499"/>
                      </a:lnTo>
                      <a:lnTo>
                        <a:pt x="658" y="1473"/>
                      </a:lnTo>
                      <a:lnTo>
                        <a:pt x="636" y="1451"/>
                      </a:lnTo>
                      <a:lnTo>
                        <a:pt x="621" y="1434"/>
                      </a:lnTo>
                      <a:lnTo>
                        <a:pt x="616" y="1428"/>
                      </a:lnTo>
                      <a:lnTo>
                        <a:pt x="617" y="1428"/>
                      </a:lnTo>
                      <a:lnTo>
                        <a:pt x="621" y="1428"/>
                      </a:lnTo>
                      <a:lnTo>
                        <a:pt x="623" y="1427"/>
                      </a:lnTo>
                      <a:lnTo>
                        <a:pt x="625" y="1427"/>
                      </a:lnTo>
                      <a:lnTo>
                        <a:pt x="627" y="1426"/>
                      </a:lnTo>
                      <a:lnTo>
                        <a:pt x="627" y="1424"/>
                      </a:lnTo>
                      <a:lnTo>
                        <a:pt x="627" y="1421"/>
                      </a:lnTo>
                      <a:lnTo>
                        <a:pt x="625" y="1419"/>
                      </a:lnTo>
                      <a:lnTo>
                        <a:pt x="623" y="1415"/>
                      </a:lnTo>
                      <a:lnTo>
                        <a:pt x="618" y="1411"/>
                      </a:lnTo>
                      <a:lnTo>
                        <a:pt x="604" y="1398"/>
                      </a:lnTo>
                      <a:lnTo>
                        <a:pt x="579" y="1380"/>
                      </a:lnTo>
                      <a:lnTo>
                        <a:pt x="556" y="1364"/>
                      </a:lnTo>
                      <a:lnTo>
                        <a:pt x="539" y="1354"/>
                      </a:lnTo>
                      <a:lnTo>
                        <a:pt x="527" y="1348"/>
                      </a:lnTo>
                      <a:lnTo>
                        <a:pt x="520" y="1345"/>
                      </a:lnTo>
                      <a:lnTo>
                        <a:pt x="513" y="1342"/>
                      </a:lnTo>
                      <a:lnTo>
                        <a:pt x="506" y="1338"/>
                      </a:lnTo>
                      <a:lnTo>
                        <a:pt x="494" y="1329"/>
                      </a:lnTo>
                      <a:lnTo>
                        <a:pt x="478" y="1314"/>
                      </a:lnTo>
                      <a:lnTo>
                        <a:pt x="460" y="1297"/>
                      </a:lnTo>
                      <a:lnTo>
                        <a:pt x="446" y="1282"/>
                      </a:lnTo>
                      <a:lnTo>
                        <a:pt x="434" y="1269"/>
                      </a:lnTo>
                      <a:lnTo>
                        <a:pt x="425" y="1257"/>
                      </a:lnTo>
                      <a:lnTo>
                        <a:pt x="411" y="1235"/>
                      </a:lnTo>
                      <a:lnTo>
                        <a:pt x="395" y="1212"/>
                      </a:lnTo>
                      <a:lnTo>
                        <a:pt x="388" y="1203"/>
                      </a:lnTo>
                      <a:lnTo>
                        <a:pt x="386" y="1197"/>
                      </a:lnTo>
                      <a:lnTo>
                        <a:pt x="386" y="1192"/>
                      </a:lnTo>
                      <a:lnTo>
                        <a:pt x="387" y="1189"/>
                      </a:lnTo>
                      <a:lnTo>
                        <a:pt x="386" y="1185"/>
                      </a:lnTo>
                      <a:lnTo>
                        <a:pt x="383" y="1181"/>
                      </a:lnTo>
                      <a:lnTo>
                        <a:pt x="378" y="1175"/>
                      </a:lnTo>
                      <a:lnTo>
                        <a:pt x="365" y="1165"/>
                      </a:lnTo>
                      <a:lnTo>
                        <a:pt x="341" y="1150"/>
                      </a:lnTo>
                      <a:lnTo>
                        <a:pt x="328" y="1143"/>
                      </a:lnTo>
                      <a:lnTo>
                        <a:pt x="322" y="1139"/>
                      </a:lnTo>
                      <a:lnTo>
                        <a:pt x="316" y="1133"/>
                      </a:lnTo>
                      <a:lnTo>
                        <a:pt x="309" y="1124"/>
                      </a:lnTo>
                      <a:lnTo>
                        <a:pt x="300" y="1111"/>
                      </a:lnTo>
                      <a:lnTo>
                        <a:pt x="289" y="1099"/>
                      </a:lnTo>
                      <a:lnTo>
                        <a:pt x="282" y="1091"/>
                      </a:lnTo>
                      <a:lnTo>
                        <a:pt x="276" y="1087"/>
                      </a:lnTo>
                      <a:lnTo>
                        <a:pt x="272" y="1085"/>
                      </a:lnTo>
                      <a:lnTo>
                        <a:pt x="271" y="1084"/>
                      </a:lnTo>
                      <a:lnTo>
                        <a:pt x="270" y="1080"/>
                      </a:lnTo>
                      <a:lnTo>
                        <a:pt x="269" y="1074"/>
                      </a:lnTo>
                      <a:lnTo>
                        <a:pt x="269" y="1064"/>
                      </a:lnTo>
                      <a:lnTo>
                        <a:pt x="269" y="1045"/>
                      </a:lnTo>
                      <a:lnTo>
                        <a:pt x="269" y="1037"/>
                      </a:lnTo>
                      <a:lnTo>
                        <a:pt x="269" y="1028"/>
                      </a:lnTo>
                      <a:lnTo>
                        <a:pt x="269" y="1009"/>
                      </a:lnTo>
                      <a:lnTo>
                        <a:pt x="271" y="992"/>
                      </a:lnTo>
                      <a:lnTo>
                        <a:pt x="275" y="964"/>
                      </a:lnTo>
                      <a:lnTo>
                        <a:pt x="281" y="934"/>
                      </a:lnTo>
                      <a:lnTo>
                        <a:pt x="287" y="901"/>
                      </a:lnTo>
                      <a:lnTo>
                        <a:pt x="294" y="870"/>
                      </a:lnTo>
                      <a:lnTo>
                        <a:pt x="300" y="843"/>
                      </a:lnTo>
                      <a:lnTo>
                        <a:pt x="303" y="825"/>
                      </a:lnTo>
                      <a:lnTo>
                        <a:pt x="305" y="818"/>
                      </a:lnTo>
                      <a:lnTo>
                        <a:pt x="275" y="740"/>
                      </a:lnTo>
                      <a:lnTo>
                        <a:pt x="276" y="739"/>
                      </a:lnTo>
                      <a:lnTo>
                        <a:pt x="278" y="734"/>
                      </a:lnTo>
                      <a:lnTo>
                        <a:pt x="281" y="727"/>
                      </a:lnTo>
                      <a:lnTo>
                        <a:pt x="282" y="720"/>
                      </a:lnTo>
                      <a:lnTo>
                        <a:pt x="281" y="715"/>
                      </a:lnTo>
                      <a:lnTo>
                        <a:pt x="280" y="712"/>
                      </a:lnTo>
                      <a:lnTo>
                        <a:pt x="277" y="708"/>
                      </a:lnTo>
                      <a:lnTo>
                        <a:pt x="272" y="706"/>
                      </a:lnTo>
                      <a:lnTo>
                        <a:pt x="267" y="702"/>
                      </a:lnTo>
                      <a:lnTo>
                        <a:pt x="259" y="701"/>
                      </a:lnTo>
                      <a:lnTo>
                        <a:pt x="250" y="699"/>
                      </a:lnTo>
                      <a:lnTo>
                        <a:pt x="239" y="699"/>
                      </a:lnTo>
                      <a:lnTo>
                        <a:pt x="228" y="699"/>
                      </a:lnTo>
                      <a:lnTo>
                        <a:pt x="216" y="697"/>
                      </a:lnTo>
                      <a:lnTo>
                        <a:pt x="206" y="694"/>
                      </a:lnTo>
                      <a:lnTo>
                        <a:pt x="197" y="692"/>
                      </a:lnTo>
                      <a:lnTo>
                        <a:pt x="187" y="688"/>
                      </a:lnTo>
                      <a:lnTo>
                        <a:pt x="180" y="684"/>
                      </a:lnTo>
                      <a:lnTo>
                        <a:pt x="173" y="680"/>
                      </a:lnTo>
                      <a:lnTo>
                        <a:pt x="167" y="675"/>
                      </a:lnTo>
                      <a:lnTo>
                        <a:pt x="150" y="659"/>
                      </a:lnTo>
                      <a:lnTo>
                        <a:pt x="144" y="652"/>
                      </a:lnTo>
                      <a:lnTo>
                        <a:pt x="108" y="603"/>
                      </a:lnTo>
                      <a:lnTo>
                        <a:pt x="66" y="580"/>
                      </a:lnTo>
                      <a:lnTo>
                        <a:pt x="63" y="578"/>
                      </a:lnTo>
                      <a:lnTo>
                        <a:pt x="58" y="573"/>
                      </a:lnTo>
                      <a:lnTo>
                        <a:pt x="55" y="568"/>
                      </a:lnTo>
                      <a:lnTo>
                        <a:pt x="53" y="562"/>
                      </a:lnTo>
                      <a:lnTo>
                        <a:pt x="53" y="554"/>
                      </a:lnTo>
                      <a:lnTo>
                        <a:pt x="54" y="543"/>
                      </a:lnTo>
                      <a:lnTo>
                        <a:pt x="59" y="522"/>
                      </a:lnTo>
                      <a:lnTo>
                        <a:pt x="62" y="503"/>
                      </a:lnTo>
                      <a:lnTo>
                        <a:pt x="65" y="489"/>
                      </a:lnTo>
                      <a:lnTo>
                        <a:pt x="66" y="484"/>
                      </a:lnTo>
                      <a:lnTo>
                        <a:pt x="102" y="436"/>
                      </a:lnTo>
                      <a:lnTo>
                        <a:pt x="102" y="394"/>
                      </a:lnTo>
                      <a:lnTo>
                        <a:pt x="84" y="359"/>
                      </a:lnTo>
                      <a:lnTo>
                        <a:pt x="48" y="346"/>
                      </a:lnTo>
                      <a:lnTo>
                        <a:pt x="0" y="275"/>
                      </a:lnTo>
                      <a:lnTo>
                        <a:pt x="0" y="244"/>
                      </a:lnTo>
                      <a:lnTo>
                        <a:pt x="19" y="209"/>
                      </a:lnTo>
                      <a:lnTo>
                        <a:pt x="36" y="174"/>
                      </a:lnTo>
                      <a:lnTo>
                        <a:pt x="28" y="146"/>
                      </a:lnTo>
                      <a:lnTo>
                        <a:pt x="22" y="124"/>
                      </a:lnTo>
                      <a:lnTo>
                        <a:pt x="20" y="107"/>
                      </a:lnTo>
                      <a:lnTo>
                        <a:pt x="19" y="101"/>
                      </a:lnTo>
                      <a:lnTo>
                        <a:pt x="84" y="78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900">
                    <a:latin typeface="+mn-lt"/>
                    <a:cs typeface="+mn-cs"/>
                  </a:endParaRPr>
                </a:p>
              </p:txBody>
            </p:sp>
          </p:grpSp>
          <p:sp>
            <p:nvSpPr>
              <p:cNvPr id="348" name="Freeform 6">
                <a:extLst>
                  <a:ext uri="{FF2B5EF4-FFF2-40B4-BE49-F238E27FC236}">
                    <a16:creationId xmlns="" xmlns:a16="http://schemas.microsoft.com/office/drawing/2014/main" id="{EABBDF0A-46EC-4F18-A9A6-1645FEAC59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1045" y="1821589"/>
                <a:ext cx="144529" cy="104061"/>
              </a:xfrm>
              <a:custGeom>
                <a:avLst/>
                <a:gdLst/>
                <a:ahLst/>
                <a:cxnLst>
                  <a:cxn ang="0">
                    <a:pos x="371" y="21"/>
                  </a:cxn>
                  <a:cxn ang="0">
                    <a:pos x="476" y="41"/>
                  </a:cxn>
                  <a:cxn ang="0">
                    <a:pos x="503" y="111"/>
                  </a:cxn>
                  <a:cxn ang="0">
                    <a:pos x="459" y="152"/>
                  </a:cxn>
                  <a:cxn ang="0">
                    <a:pos x="446" y="178"/>
                  </a:cxn>
                  <a:cxn ang="0">
                    <a:pos x="435" y="191"/>
                  </a:cxn>
                  <a:cxn ang="0">
                    <a:pos x="404" y="211"/>
                  </a:cxn>
                  <a:cxn ang="0">
                    <a:pos x="386" y="221"/>
                  </a:cxn>
                  <a:cxn ang="0">
                    <a:pos x="373" y="243"/>
                  </a:cxn>
                  <a:cxn ang="0">
                    <a:pos x="361" y="278"/>
                  </a:cxn>
                  <a:cxn ang="0">
                    <a:pos x="313" y="306"/>
                  </a:cxn>
                  <a:cxn ang="0">
                    <a:pos x="292" y="315"/>
                  </a:cxn>
                  <a:cxn ang="0">
                    <a:pos x="262" y="345"/>
                  </a:cxn>
                  <a:cxn ang="0">
                    <a:pos x="239" y="352"/>
                  </a:cxn>
                  <a:cxn ang="0">
                    <a:pos x="216" y="358"/>
                  </a:cxn>
                  <a:cxn ang="0">
                    <a:pos x="210" y="353"/>
                  </a:cxn>
                  <a:cxn ang="0">
                    <a:pos x="209" y="347"/>
                  </a:cxn>
                  <a:cxn ang="0">
                    <a:pos x="208" y="342"/>
                  </a:cxn>
                  <a:cxn ang="0">
                    <a:pos x="177" y="326"/>
                  </a:cxn>
                  <a:cxn ang="0">
                    <a:pos x="164" y="316"/>
                  </a:cxn>
                  <a:cxn ang="0">
                    <a:pos x="144" y="314"/>
                  </a:cxn>
                  <a:cxn ang="0">
                    <a:pos x="111" y="312"/>
                  </a:cxn>
                  <a:cxn ang="0">
                    <a:pos x="91" y="284"/>
                  </a:cxn>
                  <a:cxn ang="0">
                    <a:pos x="86" y="273"/>
                  </a:cxn>
                  <a:cxn ang="0">
                    <a:pos x="90" y="269"/>
                  </a:cxn>
                  <a:cxn ang="0">
                    <a:pos x="81" y="264"/>
                  </a:cxn>
                  <a:cxn ang="0">
                    <a:pos x="63" y="254"/>
                  </a:cxn>
                  <a:cxn ang="0">
                    <a:pos x="47" y="244"/>
                  </a:cxn>
                  <a:cxn ang="0">
                    <a:pos x="47" y="237"/>
                  </a:cxn>
                  <a:cxn ang="0">
                    <a:pos x="36" y="217"/>
                  </a:cxn>
                  <a:cxn ang="0">
                    <a:pos x="6" y="195"/>
                  </a:cxn>
                  <a:cxn ang="0">
                    <a:pos x="47" y="175"/>
                  </a:cxn>
                  <a:cxn ang="0">
                    <a:pos x="55" y="191"/>
                  </a:cxn>
                  <a:cxn ang="0">
                    <a:pos x="64" y="191"/>
                  </a:cxn>
                  <a:cxn ang="0">
                    <a:pos x="84" y="172"/>
                  </a:cxn>
                  <a:cxn ang="0">
                    <a:pos x="97" y="154"/>
                  </a:cxn>
                  <a:cxn ang="0">
                    <a:pos x="101" y="145"/>
                  </a:cxn>
                  <a:cxn ang="0">
                    <a:pos x="134" y="138"/>
                  </a:cxn>
                  <a:cxn ang="0">
                    <a:pos x="163" y="147"/>
                  </a:cxn>
                  <a:cxn ang="0">
                    <a:pos x="169" y="146"/>
                  </a:cxn>
                  <a:cxn ang="0">
                    <a:pos x="180" y="132"/>
                  </a:cxn>
                  <a:cxn ang="0">
                    <a:pos x="196" y="120"/>
                  </a:cxn>
                  <a:cxn ang="0">
                    <a:pos x="212" y="118"/>
                  </a:cxn>
                  <a:cxn ang="0">
                    <a:pos x="235" y="123"/>
                  </a:cxn>
                  <a:cxn ang="0">
                    <a:pos x="239" y="118"/>
                  </a:cxn>
                  <a:cxn ang="0">
                    <a:pos x="247" y="85"/>
                  </a:cxn>
                  <a:cxn ang="0">
                    <a:pos x="292" y="97"/>
                  </a:cxn>
                  <a:cxn ang="0">
                    <a:pos x="328" y="82"/>
                  </a:cxn>
                  <a:cxn ang="0">
                    <a:pos x="336" y="87"/>
                  </a:cxn>
                  <a:cxn ang="0">
                    <a:pos x="359" y="85"/>
                  </a:cxn>
                </a:cxnLst>
                <a:rect l="0" t="0" r="r" b="b"/>
                <a:pathLst>
                  <a:path w="503" h="358">
                    <a:moveTo>
                      <a:pt x="359" y="85"/>
                    </a:moveTo>
                    <a:lnTo>
                      <a:pt x="378" y="47"/>
                    </a:lnTo>
                    <a:lnTo>
                      <a:pt x="371" y="21"/>
                    </a:lnTo>
                    <a:lnTo>
                      <a:pt x="411" y="0"/>
                    </a:lnTo>
                    <a:lnTo>
                      <a:pt x="439" y="32"/>
                    </a:lnTo>
                    <a:lnTo>
                      <a:pt x="476" y="41"/>
                    </a:lnTo>
                    <a:lnTo>
                      <a:pt x="482" y="65"/>
                    </a:lnTo>
                    <a:lnTo>
                      <a:pt x="503" y="92"/>
                    </a:lnTo>
                    <a:lnTo>
                      <a:pt x="503" y="111"/>
                    </a:lnTo>
                    <a:lnTo>
                      <a:pt x="467" y="138"/>
                    </a:lnTo>
                    <a:lnTo>
                      <a:pt x="464" y="143"/>
                    </a:lnTo>
                    <a:lnTo>
                      <a:pt x="459" y="152"/>
                    </a:lnTo>
                    <a:lnTo>
                      <a:pt x="454" y="164"/>
                    </a:lnTo>
                    <a:lnTo>
                      <a:pt x="449" y="175"/>
                    </a:lnTo>
                    <a:lnTo>
                      <a:pt x="446" y="178"/>
                    </a:lnTo>
                    <a:lnTo>
                      <a:pt x="444" y="183"/>
                    </a:lnTo>
                    <a:lnTo>
                      <a:pt x="439" y="186"/>
                    </a:lnTo>
                    <a:lnTo>
                      <a:pt x="435" y="191"/>
                    </a:lnTo>
                    <a:lnTo>
                      <a:pt x="424" y="198"/>
                    </a:lnTo>
                    <a:lnTo>
                      <a:pt x="415" y="205"/>
                    </a:lnTo>
                    <a:lnTo>
                      <a:pt x="404" y="211"/>
                    </a:lnTo>
                    <a:lnTo>
                      <a:pt x="395" y="215"/>
                    </a:lnTo>
                    <a:lnTo>
                      <a:pt x="390" y="218"/>
                    </a:lnTo>
                    <a:lnTo>
                      <a:pt x="386" y="221"/>
                    </a:lnTo>
                    <a:lnTo>
                      <a:pt x="383" y="224"/>
                    </a:lnTo>
                    <a:lnTo>
                      <a:pt x="379" y="229"/>
                    </a:lnTo>
                    <a:lnTo>
                      <a:pt x="373" y="243"/>
                    </a:lnTo>
                    <a:lnTo>
                      <a:pt x="367" y="260"/>
                    </a:lnTo>
                    <a:lnTo>
                      <a:pt x="363" y="273"/>
                    </a:lnTo>
                    <a:lnTo>
                      <a:pt x="361" y="278"/>
                    </a:lnTo>
                    <a:lnTo>
                      <a:pt x="347" y="304"/>
                    </a:lnTo>
                    <a:lnTo>
                      <a:pt x="315" y="306"/>
                    </a:lnTo>
                    <a:lnTo>
                      <a:pt x="313" y="306"/>
                    </a:lnTo>
                    <a:lnTo>
                      <a:pt x="308" y="307"/>
                    </a:lnTo>
                    <a:lnTo>
                      <a:pt x="300" y="309"/>
                    </a:lnTo>
                    <a:lnTo>
                      <a:pt x="292" y="315"/>
                    </a:lnTo>
                    <a:lnTo>
                      <a:pt x="280" y="329"/>
                    </a:lnTo>
                    <a:lnTo>
                      <a:pt x="268" y="340"/>
                    </a:lnTo>
                    <a:lnTo>
                      <a:pt x="262" y="345"/>
                    </a:lnTo>
                    <a:lnTo>
                      <a:pt x="259" y="347"/>
                    </a:lnTo>
                    <a:lnTo>
                      <a:pt x="252" y="349"/>
                    </a:lnTo>
                    <a:lnTo>
                      <a:pt x="239" y="352"/>
                    </a:lnTo>
                    <a:lnTo>
                      <a:pt x="226" y="354"/>
                    </a:lnTo>
                    <a:lnTo>
                      <a:pt x="219" y="356"/>
                    </a:lnTo>
                    <a:lnTo>
                      <a:pt x="216" y="358"/>
                    </a:lnTo>
                    <a:lnTo>
                      <a:pt x="214" y="358"/>
                    </a:lnTo>
                    <a:lnTo>
                      <a:pt x="213" y="355"/>
                    </a:lnTo>
                    <a:lnTo>
                      <a:pt x="210" y="353"/>
                    </a:lnTo>
                    <a:lnTo>
                      <a:pt x="208" y="350"/>
                    </a:lnTo>
                    <a:lnTo>
                      <a:pt x="208" y="348"/>
                    </a:lnTo>
                    <a:lnTo>
                      <a:pt x="209" y="347"/>
                    </a:lnTo>
                    <a:lnTo>
                      <a:pt x="210" y="346"/>
                    </a:lnTo>
                    <a:lnTo>
                      <a:pt x="209" y="345"/>
                    </a:lnTo>
                    <a:lnTo>
                      <a:pt x="208" y="342"/>
                    </a:lnTo>
                    <a:lnTo>
                      <a:pt x="202" y="340"/>
                    </a:lnTo>
                    <a:lnTo>
                      <a:pt x="194" y="335"/>
                    </a:lnTo>
                    <a:lnTo>
                      <a:pt x="177" y="326"/>
                    </a:lnTo>
                    <a:lnTo>
                      <a:pt x="170" y="320"/>
                    </a:lnTo>
                    <a:lnTo>
                      <a:pt x="168" y="319"/>
                    </a:lnTo>
                    <a:lnTo>
                      <a:pt x="164" y="316"/>
                    </a:lnTo>
                    <a:lnTo>
                      <a:pt x="162" y="316"/>
                    </a:lnTo>
                    <a:lnTo>
                      <a:pt x="157" y="315"/>
                    </a:lnTo>
                    <a:lnTo>
                      <a:pt x="144" y="314"/>
                    </a:lnTo>
                    <a:lnTo>
                      <a:pt x="129" y="313"/>
                    </a:lnTo>
                    <a:lnTo>
                      <a:pt x="117" y="312"/>
                    </a:lnTo>
                    <a:lnTo>
                      <a:pt x="111" y="312"/>
                    </a:lnTo>
                    <a:lnTo>
                      <a:pt x="109" y="309"/>
                    </a:lnTo>
                    <a:lnTo>
                      <a:pt x="98" y="296"/>
                    </a:lnTo>
                    <a:lnTo>
                      <a:pt x="91" y="284"/>
                    </a:lnTo>
                    <a:lnTo>
                      <a:pt x="86" y="276"/>
                    </a:lnTo>
                    <a:lnTo>
                      <a:pt x="85" y="274"/>
                    </a:lnTo>
                    <a:lnTo>
                      <a:pt x="86" y="273"/>
                    </a:lnTo>
                    <a:lnTo>
                      <a:pt x="88" y="271"/>
                    </a:lnTo>
                    <a:lnTo>
                      <a:pt x="90" y="270"/>
                    </a:lnTo>
                    <a:lnTo>
                      <a:pt x="90" y="269"/>
                    </a:lnTo>
                    <a:lnTo>
                      <a:pt x="90" y="268"/>
                    </a:lnTo>
                    <a:lnTo>
                      <a:pt x="86" y="267"/>
                    </a:lnTo>
                    <a:lnTo>
                      <a:pt x="81" y="264"/>
                    </a:lnTo>
                    <a:lnTo>
                      <a:pt x="69" y="258"/>
                    </a:lnTo>
                    <a:lnTo>
                      <a:pt x="65" y="256"/>
                    </a:lnTo>
                    <a:lnTo>
                      <a:pt x="63" y="254"/>
                    </a:lnTo>
                    <a:lnTo>
                      <a:pt x="58" y="251"/>
                    </a:lnTo>
                    <a:lnTo>
                      <a:pt x="50" y="245"/>
                    </a:lnTo>
                    <a:lnTo>
                      <a:pt x="47" y="244"/>
                    </a:lnTo>
                    <a:lnTo>
                      <a:pt x="49" y="243"/>
                    </a:lnTo>
                    <a:lnTo>
                      <a:pt x="49" y="241"/>
                    </a:lnTo>
                    <a:lnTo>
                      <a:pt x="47" y="237"/>
                    </a:lnTo>
                    <a:lnTo>
                      <a:pt x="43" y="229"/>
                    </a:lnTo>
                    <a:lnTo>
                      <a:pt x="37" y="222"/>
                    </a:lnTo>
                    <a:lnTo>
                      <a:pt x="36" y="217"/>
                    </a:lnTo>
                    <a:lnTo>
                      <a:pt x="32" y="214"/>
                    </a:lnTo>
                    <a:lnTo>
                      <a:pt x="24" y="208"/>
                    </a:lnTo>
                    <a:lnTo>
                      <a:pt x="6" y="195"/>
                    </a:lnTo>
                    <a:lnTo>
                      <a:pt x="0" y="191"/>
                    </a:lnTo>
                    <a:lnTo>
                      <a:pt x="17" y="178"/>
                    </a:lnTo>
                    <a:lnTo>
                      <a:pt x="47" y="175"/>
                    </a:lnTo>
                    <a:lnTo>
                      <a:pt x="49" y="179"/>
                    </a:lnTo>
                    <a:lnTo>
                      <a:pt x="51" y="188"/>
                    </a:lnTo>
                    <a:lnTo>
                      <a:pt x="55" y="191"/>
                    </a:lnTo>
                    <a:lnTo>
                      <a:pt x="58" y="192"/>
                    </a:lnTo>
                    <a:lnTo>
                      <a:pt x="62" y="192"/>
                    </a:lnTo>
                    <a:lnTo>
                      <a:pt x="64" y="191"/>
                    </a:lnTo>
                    <a:lnTo>
                      <a:pt x="68" y="189"/>
                    </a:lnTo>
                    <a:lnTo>
                      <a:pt x="71" y="185"/>
                    </a:lnTo>
                    <a:lnTo>
                      <a:pt x="84" y="172"/>
                    </a:lnTo>
                    <a:lnTo>
                      <a:pt x="92" y="163"/>
                    </a:lnTo>
                    <a:lnTo>
                      <a:pt x="96" y="157"/>
                    </a:lnTo>
                    <a:lnTo>
                      <a:pt x="97" y="154"/>
                    </a:lnTo>
                    <a:lnTo>
                      <a:pt x="97" y="153"/>
                    </a:lnTo>
                    <a:lnTo>
                      <a:pt x="98" y="150"/>
                    </a:lnTo>
                    <a:lnTo>
                      <a:pt x="101" y="145"/>
                    </a:lnTo>
                    <a:lnTo>
                      <a:pt x="107" y="141"/>
                    </a:lnTo>
                    <a:lnTo>
                      <a:pt x="123" y="138"/>
                    </a:lnTo>
                    <a:lnTo>
                      <a:pt x="134" y="138"/>
                    </a:lnTo>
                    <a:lnTo>
                      <a:pt x="161" y="144"/>
                    </a:lnTo>
                    <a:lnTo>
                      <a:pt x="162" y="145"/>
                    </a:lnTo>
                    <a:lnTo>
                      <a:pt x="163" y="147"/>
                    </a:lnTo>
                    <a:lnTo>
                      <a:pt x="166" y="147"/>
                    </a:lnTo>
                    <a:lnTo>
                      <a:pt x="167" y="147"/>
                    </a:lnTo>
                    <a:lnTo>
                      <a:pt x="169" y="146"/>
                    </a:lnTo>
                    <a:lnTo>
                      <a:pt x="171" y="144"/>
                    </a:lnTo>
                    <a:lnTo>
                      <a:pt x="176" y="137"/>
                    </a:lnTo>
                    <a:lnTo>
                      <a:pt x="180" y="132"/>
                    </a:lnTo>
                    <a:lnTo>
                      <a:pt x="183" y="127"/>
                    </a:lnTo>
                    <a:lnTo>
                      <a:pt x="188" y="124"/>
                    </a:lnTo>
                    <a:lnTo>
                      <a:pt x="196" y="120"/>
                    </a:lnTo>
                    <a:lnTo>
                      <a:pt x="203" y="119"/>
                    </a:lnTo>
                    <a:lnTo>
                      <a:pt x="209" y="118"/>
                    </a:lnTo>
                    <a:lnTo>
                      <a:pt x="212" y="118"/>
                    </a:lnTo>
                    <a:lnTo>
                      <a:pt x="232" y="121"/>
                    </a:lnTo>
                    <a:lnTo>
                      <a:pt x="233" y="123"/>
                    </a:lnTo>
                    <a:lnTo>
                      <a:pt x="235" y="123"/>
                    </a:lnTo>
                    <a:lnTo>
                      <a:pt x="236" y="123"/>
                    </a:lnTo>
                    <a:lnTo>
                      <a:pt x="238" y="120"/>
                    </a:lnTo>
                    <a:lnTo>
                      <a:pt x="239" y="118"/>
                    </a:lnTo>
                    <a:lnTo>
                      <a:pt x="239" y="112"/>
                    </a:lnTo>
                    <a:lnTo>
                      <a:pt x="243" y="93"/>
                    </a:lnTo>
                    <a:lnTo>
                      <a:pt x="247" y="85"/>
                    </a:lnTo>
                    <a:lnTo>
                      <a:pt x="262" y="78"/>
                    </a:lnTo>
                    <a:lnTo>
                      <a:pt x="282" y="92"/>
                    </a:lnTo>
                    <a:lnTo>
                      <a:pt x="292" y="97"/>
                    </a:lnTo>
                    <a:lnTo>
                      <a:pt x="319" y="67"/>
                    </a:lnTo>
                    <a:lnTo>
                      <a:pt x="325" y="77"/>
                    </a:lnTo>
                    <a:lnTo>
                      <a:pt x="328" y="82"/>
                    </a:lnTo>
                    <a:lnTo>
                      <a:pt x="330" y="85"/>
                    </a:lnTo>
                    <a:lnTo>
                      <a:pt x="332" y="86"/>
                    </a:lnTo>
                    <a:lnTo>
                      <a:pt x="336" y="87"/>
                    </a:lnTo>
                    <a:lnTo>
                      <a:pt x="339" y="87"/>
                    </a:lnTo>
                    <a:lnTo>
                      <a:pt x="354" y="86"/>
                    </a:lnTo>
                    <a:lnTo>
                      <a:pt x="359" y="85"/>
                    </a:lnTo>
                    <a:close/>
                  </a:path>
                </a:pathLst>
              </a:custGeom>
              <a:solidFill>
                <a:srgbClr val="86C606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latin typeface="+mn-lt"/>
                  <a:cs typeface="+mn-cs"/>
                </a:endParaRPr>
              </a:p>
            </p:txBody>
          </p:sp>
          <p:sp>
            <p:nvSpPr>
              <p:cNvPr id="349" name="Freeform 7">
                <a:extLst>
                  <a:ext uri="{FF2B5EF4-FFF2-40B4-BE49-F238E27FC236}">
                    <a16:creationId xmlns="" xmlns:a16="http://schemas.microsoft.com/office/drawing/2014/main" id="{FCA08902-565D-4DF5-8688-05F3966C8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6702" y="1877088"/>
                <a:ext cx="46250" cy="54342"/>
              </a:xfrm>
              <a:custGeom>
                <a:avLst/>
                <a:gdLst/>
                <a:ahLst/>
                <a:cxnLst>
                  <a:cxn ang="0">
                    <a:pos x="158" y="87"/>
                  </a:cxn>
                  <a:cxn ang="0">
                    <a:pos x="151" y="77"/>
                  </a:cxn>
                  <a:cxn ang="0">
                    <a:pos x="140" y="64"/>
                  </a:cxn>
                  <a:cxn ang="0">
                    <a:pos x="130" y="52"/>
                  </a:cxn>
                  <a:cxn ang="0">
                    <a:pos x="125" y="47"/>
                  </a:cxn>
                  <a:cxn ang="0">
                    <a:pos x="98" y="33"/>
                  </a:cxn>
                  <a:cxn ang="0">
                    <a:pos x="93" y="28"/>
                  </a:cxn>
                  <a:cxn ang="0">
                    <a:pos x="87" y="18"/>
                  </a:cxn>
                  <a:cxn ang="0">
                    <a:pos x="86" y="13"/>
                  </a:cxn>
                  <a:cxn ang="0">
                    <a:pos x="86" y="8"/>
                  </a:cxn>
                  <a:cxn ang="0">
                    <a:pos x="86" y="7"/>
                  </a:cxn>
                  <a:cxn ang="0">
                    <a:pos x="85" y="6"/>
                  </a:cxn>
                  <a:cxn ang="0">
                    <a:pos x="83" y="5"/>
                  </a:cxn>
                  <a:cxn ang="0">
                    <a:pos x="79" y="4"/>
                  </a:cxn>
                  <a:cxn ang="0">
                    <a:pos x="70" y="0"/>
                  </a:cxn>
                  <a:cxn ang="0">
                    <a:pos x="68" y="0"/>
                  </a:cxn>
                  <a:cxn ang="0">
                    <a:pos x="52" y="7"/>
                  </a:cxn>
                  <a:cxn ang="0">
                    <a:pos x="47" y="30"/>
                  </a:cxn>
                  <a:cxn ang="0">
                    <a:pos x="48" y="40"/>
                  </a:cxn>
                  <a:cxn ang="0">
                    <a:pos x="24" y="50"/>
                  </a:cxn>
                  <a:cxn ang="0">
                    <a:pos x="15" y="51"/>
                  </a:cxn>
                  <a:cxn ang="0">
                    <a:pos x="20" y="67"/>
                  </a:cxn>
                  <a:cxn ang="0">
                    <a:pos x="20" y="82"/>
                  </a:cxn>
                  <a:cxn ang="0">
                    <a:pos x="8" y="95"/>
                  </a:cxn>
                  <a:cxn ang="0">
                    <a:pos x="2" y="113"/>
                  </a:cxn>
                  <a:cxn ang="0">
                    <a:pos x="0" y="121"/>
                  </a:cxn>
                  <a:cxn ang="0">
                    <a:pos x="12" y="145"/>
                  </a:cxn>
                  <a:cxn ang="0">
                    <a:pos x="18" y="157"/>
                  </a:cxn>
                  <a:cxn ang="0">
                    <a:pos x="14" y="171"/>
                  </a:cxn>
                  <a:cxn ang="0">
                    <a:pos x="35" y="184"/>
                  </a:cxn>
                  <a:cxn ang="0">
                    <a:pos x="38" y="185"/>
                  </a:cxn>
                  <a:cxn ang="0">
                    <a:pos x="41" y="188"/>
                  </a:cxn>
                  <a:cxn ang="0">
                    <a:pos x="44" y="188"/>
                  </a:cxn>
                  <a:cxn ang="0">
                    <a:pos x="46" y="188"/>
                  </a:cxn>
                  <a:cxn ang="0">
                    <a:pos x="48" y="187"/>
                  </a:cxn>
                  <a:cxn ang="0">
                    <a:pos x="51" y="184"/>
                  </a:cxn>
                  <a:cxn ang="0">
                    <a:pos x="60" y="171"/>
                  </a:cxn>
                  <a:cxn ang="0">
                    <a:pos x="65" y="165"/>
                  </a:cxn>
                  <a:cxn ang="0">
                    <a:pos x="88" y="155"/>
                  </a:cxn>
                  <a:cxn ang="0">
                    <a:pos x="104" y="155"/>
                  </a:cxn>
                  <a:cxn ang="0">
                    <a:pos x="106" y="155"/>
                  </a:cxn>
                  <a:cxn ang="0">
                    <a:pos x="112" y="154"/>
                  </a:cxn>
                  <a:cxn ang="0">
                    <a:pos x="114" y="152"/>
                  </a:cxn>
                  <a:cxn ang="0">
                    <a:pos x="117" y="150"/>
                  </a:cxn>
                  <a:cxn ang="0">
                    <a:pos x="117" y="146"/>
                  </a:cxn>
                  <a:cxn ang="0">
                    <a:pos x="116" y="142"/>
                  </a:cxn>
                  <a:cxn ang="0">
                    <a:pos x="112" y="128"/>
                  </a:cxn>
                  <a:cxn ang="0">
                    <a:pos x="112" y="124"/>
                  </a:cxn>
                  <a:cxn ang="0">
                    <a:pos x="131" y="125"/>
                  </a:cxn>
                  <a:cxn ang="0">
                    <a:pos x="149" y="111"/>
                  </a:cxn>
                  <a:cxn ang="0">
                    <a:pos x="156" y="100"/>
                  </a:cxn>
                  <a:cxn ang="0">
                    <a:pos x="158" y="87"/>
                  </a:cxn>
                </a:cxnLst>
                <a:rect l="0" t="0" r="r" b="b"/>
                <a:pathLst>
                  <a:path w="158" h="188">
                    <a:moveTo>
                      <a:pt x="158" y="87"/>
                    </a:moveTo>
                    <a:lnTo>
                      <a:pt x="151" y="77"/>
                    </a:lnTo>
                    <a:lnTo>
                      <a:pt x="140" y="64"/>
                    </a:lnTo>
                    <a:lnTo>
                      <a:pt x="130" y="52"/>
                    </a:lnTo>
                    <a:lnTo>
                      <a:pt x="125" y="47"/>
                    </a:lnTo>
                    <a:lnTo>
                      <a:pt x="98" y="33"/>
                    </a:lnTo>
                    <a:lnTo>
                      <a:pt x="93" y="28"/>
                    </a:lnTo>
                    <a:lnTo>
                      <a:pt x="87" y="18"/>
                    </a:lnTo>
                    <a:lnTo>
                      <a:pt x="86" y="13"/>
                    </a:lnTo>
                    <a:lnTo>
                      <a:pt x="86" y="8"/>
                    </a:lnTo>
                    <a:lnTo>
                      <a:pt x="86" y="7"/>
                    </a:lnTo>
                    <a:lnTo>
                      <a:pt x="85" y="6"/>
                    </a:lnTo>
                    <a:lnTo>
                      <a:pt x="83" y="5"/>
                    </a:lnTo>
                    <a:lnTo>
                      <a:pt x="79" y="4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52" y="7"/>
                    </a:lnTo>
                    <a:lnTo>
                      <a:pt x="47" y="30"/>
                    </a:lnTo>
                    <a:lnTo>
                      <a:pt x="48" y="40"/>
                    </a:lnTo>
                    <a:lnTo>
                      <a:pt x="24" y="50"/>
                    </a:lnTo>
                    <a:lnTo>
                      <a:pt x="15" y="51"/>
                    </a:lnTo>
                    <a:lnTo>
                      <a:pt x="20" y="67"/>
                    </a:lnTo>
                    <a:lnTo>
                      <a:pt x="20" y="82"/>
                    </a:lnTo>
                    <a:lnTo>
                      <a:pt x="8" y="95"/>
                    </a:lnTo>
                    <a:lnTo>
                      <a:pt x="2" y="113"/>
                    </a:lnTo>
                    <a:lnTo>
                      <a:pt x="0" y="121"/>
                    </a:lnTo>
                    <a:lnTo>
                      <a:pt x="12" y="145"/>
                    </a:lnTo>
                    <a:lnTo>
                      <a:pt x="18" y="157"/>
                    </a:lnTo>
                    <a:lnTo>
                      <a:pt x="14" y="171"/>
                    </a:lnTo>
                    <a:lnTo>
                      <a:pt x="35" y="184"/>
                    </a:lnTo>
                    <a:lnTo>
                      <a:pt x="38" y="185"/>
                    </a:lnTo>
                    <a:lnTo>
                      <a:pt x="41" y="188"/>
                    </a:lnTo>
                    <a:lnTo>
                      <a:pt x="44" y="188"/>
                    </a:lnTo>
                    <a:lnTo>
                      <a:pt x="46" y="188"/>
                    </a:lnTo>
                    <a:lnTo>
                      <a:pt x="48" y="187"/>
                    </a:lnTo>
                    <a:lnTo>
                      <a:pt x="51" y="184"/>
                    </a:lnTo>
                    <a:lnTo>
                      <a:pt x="60" y="171"/>
                    </a:lnTo>
                    <a:lnTo>
                      <a:pt x="65" y="165"/>
                    </a:lnTo>
                    <a:lnTo>
                      <a:pt x="88" y="155"/>
                    </a:lnTo>
                    <a:lnTo>
                      <a:pt x="104" y="155"/>
                    </a:lnTo>
                    <a:lnTo>
                      <a:pt x="106" y="155"/>
                    </a:lnTo>
                    <a:lnTo>
                      <a:pt x="112" y="154"/>
                    </a:lnTo>
                    <a:lnTo>
                      <a:pt x="114" y="152"/>
                    </a:lnTo>
                    <a:lnTo>
                      <a:pt x="117" y="150"/>
                    </a:lnTo>
                    <a:lnTo>
                      <a:pt x="117" y="146"/>
                    </a:lnTo>
                    <a:lnTo>
                      <a:pt x="116" y="142"/>
                    </a:lnTo>
                    <a:lnTo>
                      <a:pt x="112" y="128"/>
                    </a:lnTo>
                    <a:lnTo>
                      <a:pt x="112" y="124"/>
                    </a:lnTo>
                    <a:lnTo>
                      <a:pt x="131" y="125"/>
                    </a:lnTo>
                    <a:lnTo>
                      <a:pt x="149" y="111"/>
                    </a:lnTo>
                    <a:lnTo>
                      <a:pt x="156" y="100"/>
                    </a:lnTo>
                    <a:lnTo>
                      <a:pt x="158" y="87"/>
                    </a:lnTo>
                    <a:close/>
                  </a:path>
                </a:pathLst>
              </a:custGeom>
              <a:solidFill>
                <a:srgbClr val="86C606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latin typeface="+mn-lt"/>
                  <a:cs typeface="+mn-cs"/>
                </a:endParaRPr>
              </a:p>
            </p:txBody>
          </p:sp>
          <p:sp>
            <p:nvSpPr>
              <p:cNvPr id="353" name="Freeform 11">
                <a:extLst>
                  <a:ext uri="{FF2B5EF4-FFF2-40B4-BE49-F238E27FC236}">
                    <a16:creationId xmlns="" xmlns:a16="http://schemas.microsoft.com/office/drawing/2014/main" id="{A9E7EE2C-862B-4D18-86EC-6CF19D92C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9434" y="2063241"/>
                <a:ext cx="105216" cy="126029"/>
              </a:xfrm>
              <a:custGeom>
                <a:avLst/>
                <a:gdLst/>
                <a:ahLst/>
                <a:cxnLst>
                  <a:cxn ang="0">
                    <a:pos x="146" y="86"/>
                  </a:cxn>
                  <a:cxn ang="0">
                    <a:pos x="72" y="147"/>
                  </a:cxn>
                  <a:cxn ang="0">
                    <a:pos x="72" y="186"/>
                  </a:cxn>
                  <a:cxn ang="0">
                    <a:pos x="75" y="205"/>
                  </a:cxn>
                  <a:cxn ang="0">
                    <a:pos x="73" y="218"/>
                  </a:cxn>
                  <a:cxn ang="0">
                    <a:pos x="60" y="236"/>
                  </a:cxn>
                  <a:cxn ang="0">
                    <a:pos x="49" y="250"/>
                  </a:cxn>
                  <a:cxn ang="0">
                    <a:pos x="46" y="259"/>
                  </a:cxn>
                  <a:cxn ang="0">
                    <a:pos x="46" y="278"/>
                  </a:cxn>
                  <a:cxn ang="0">
                    <a:pos x="48" y="304"/>
                  </a:cxn>
                  <a:cxn ang="0">
                    <a:pos x="47" y="331"/>
                  </a:cxn>
                  <a:cxn ang="0">
                    <a:pos x="40" y="355"/>
                  </a:cxn>
                  <a:cxn ang="0">
                    <a:pos x="0" y="394"/>
                  </a:cxn>
                  <a:cxn ang="0">
                    <a:pos x="124" y="394"/>
                  </a:cxn>
                  <a:cxn ang="0">
                    <a:pos x="151" y="403"/>
                  </a:cxn>
                  <a:cxn ang="0">
                    <a:pos x="198" y="421"/>
                  </a:cxn>
                  <a:cxn ang="0">
                    <a:pos x="230" y="431"/>
                  </a:cxn>
                  <a:cxn ang="0">
                    <a:pos x="253" y="433"/>
                  </a:cxn>
                  <a:cxn ang="0">
                    <a:pos x="265" y="433"/>
                  </a:cxn>
                  <a:cxn ang="0">
                    <a:pos x="277" y="429"/>
                  </a:cxn>
                  <a:cxn ang="0">
                    <a:pos x="289" y="422"/>
                  </a:cxn>
                  <a:cxn ang="0">
                    <a:pos x="313" y="401"/>
                  </a:cxn>
                  <a:cxn ang="0">
                    <a:pos x="336" y="385"/>
                  </a:cxn>
                  <a:cxn ang="0">
                    <a:pos x="295" y="346"/>
                  </a:cxn>
                  <a:cxn ang="0">
                    <a:pos x="236" y="349"/>
                  </a:cxn>
                  <a:cxn ang="0">
                    <a:pos x="224" y="348"/>
                  </a:cxn>
                  <a:cxn ang="0">
                    <a:pos x="217" y="341"/>
                  </a:cxn>
                  <a:cxn ang="0">
                    <a:pos x="211" y="322"/>
                  </a:cxn>
                  <a:cxn ang="0">
                    <a:pos x="208" y="307"/>
                  </a:cxn>
                  <a:cxn ang="0">
                    <a:pos x="211" y="295"/>
                  </a:cxn>
                  <a:cxn ang="0">
                    <a:pos x="227" y="268"/>
                  </a:cxn>
                  <a:cxn ang="0">
                    <a:pos x="247" y="239"/>
                  </a:cxn>
                  <a:cxn ang="0">
                    <a:pos x="288" y="203"/>
                  </a:cxn>
                  <a:cxn ang="0">
                    <a:pos x="301" y="113"/>
                  </a:cxn>
                  <a:cxn ang="0">
                    <a:pos x="295" y="121"/>
                  </a:cxn>
                  <a:cxn ang="0">
                    <a:pos x="284" y="128"/>
                  </a:cxn>
                  <a:cxn ang="0">
                    <a:pos x="267" y="134"/>
                  </a:cxn>
                  <a:cxn ang="0">
                    <a:pos x="248" y="141"/>
                  </a:cxn>
                  <a:cxn ang="0">
                    <a:pos x="211" y="141"/>
                  </a:cxn>
                  <a:cxn ang="0">
                    <a:pos x="196" y="138"/>
                  </a:cxn>
                  <a:cxn ang="0">
                    <a:pos x="188" y="132"/>
                  </a:cxn>
                  <a:cxn ang="0">
                    <a:pos x="185" y="124"/>
                  </a:cxn>
                  <a:cxn ang="0">
                    <a:pos x="186" y="115"/>
                  </a:cxn>
                  <a:cxn ang="0">
                    <a:pos x="201" y="93"/>
                  </a:cxn>
                </a:cxnLst>
                <a:rect l="0" t="0" r="r" b="b"/>
                <a:pathLst>
                  <a:path w="363" h="433">
                    <a:moveTo>
                      <a:pt x="222" y="0"/>
                    </a:moveTo>
                    <a:lnTo>
                      <a:pt x="146" y="86"/>
                    </a:lnTo>
                    <a:lnTo>
                      <a:pt x="73" y="138"/>
                    </a:lnTo>
                    <a:lnTo>
                      <a:pt x="72" y="147"/>
                    </a:lnTo>
                    <a:lnTo>
                      <a:pt x="70" y="172"/>
                    </a:lnTo>
                    <a:lnTo>
                      <a:pt x="72" y="186"/>
                    </a:lnTo>
                    <a:lnTo>
                      <a:pt x="74" y="199"/>
                    </a:lnTo>
                    <a:lnTo>
                      <a:pt x="75" y="205"/>
                    </a:lnTo>
                    <a:lnTo>
                      <a:pt x="75" y="212"/>
                    </a:lnTo>
                    <a:lnTo>
                      <a:pt x="73" y="218"/>
                    </a:lnTo>
                    <a:lnTo>
                      <a:pt x="70" y="224"/>
                    </a:lnTo>
                    <a:lnTo>
                      <a:pt x="60" y="236"/>
                    </a:lnTo>
                    <a:lnTo>
                      <a:pt x="52" y="245"/>
                    </a:lnTo>
                    <a:lnTo>
                      <a:pt x="49" y="250"/>
                    </a:lnTo>
                    <a:lnTo>
                      <a:pt x="47" y="255"/>
                    </a:lnTo>
                    <a:lnTo>
                      <a:pt x="46" y="259"/>
                    </a:lnTo>
                    <a:lnTo>
                      <a:pt x="46" y="265"/>
                    </a:lnTo>
                    <a:lnTo>
                      <a:pt x="46" y="278"/>
                    </a:lnTo>
                    <a:lnTo>
                      <a:pt x="47" y="291"/>
                    </a:lnTo>
                    <a:lnTo>
                      <a:pt x="48" y="304"/>
                    </a:lnTo>
                    <a:lnTo>
                      <a:pt x="48" y="317"/>
                    </a:lnTo>
                    <a:lnTo>
                      <a:pt x="47" y="331"/>
                    </a:lnTo>
                    <a:lnTo>
                      <a:pt x="44" y="344"/>
                    </a:lnTo>
                    <a:lnTo>
                      <a:pt x="40" y="355"/>
                    </a:lnTo>
                    <a:lnTo>
                      <a:pt x="39" y="359"/>
                    </a:lnTo>
                    <a:lnTo>
                      <a:pt x="0" y="394"/>
                    </a:lnTo>
                    <a:lnTo>
                      <a:pt x="121" y="394"/>
                    </a:lnTo>
                    <a:lnTo>
                      <a:pt x="124" y="394"/>
                    </a:lnTo>
                    <a:lnTo>
                      <a:pt x="133" y="398"/>
                    </a:lnTo>
                    <a:lnTo>
                      <a:pt x="151" y="403"/>
                    </a:lnTo>
                    <a:lnTo>
                      <a:pt x="180" y="414"/>
                    </a:lnTo>
                    <a:lnTo>
                      <a:pt x="198" y="421"/>
                    </a:lnTo>
                    <a:lnTo>
                      <a:pt x="215" y="426"/>
                    </a:lnTo>
                    <a:lnTo>
                      <a:pt x="230" y="431"/>
                    </a:lnTo>
                    <a:lnTo>
                      <a:pt x="245" y="433"/>
                    </a:lnTo>
                    <a:lnTo>
                      <a:pt x="253" y="433"/>
                    </a:lnTo>
                    <a:lnTo>
                      <a:pt x="258" y="433"/>
                    </a:lnTo>
                    <a:lnTo>
                      <a:pt x="265" y="433"/>
                    </a:lnTo>
                    <a:lnTo>
                      <a:pt x="271" y="432"/>
                    </a:lnTo>
                    <a:lnTo>
                      <a:pt x="277" y="429"/>
                    </a:lnTo>
                    <a:lnTo>
                      <a:pt x="283" y="426"/>
                    </a:lnTo>
                    <a:lnTo>
                      <a:pt x="289" y="422"/>
                    </a:lnTo>
                    <a:lnTo>
                      <a:pt x="295" y="418"/>
                    </a:lnTo>
                    <a:lnTo>
                      <a:pt x="313" y="401"/>
                    </a:lnTo>
                    <a:lnTo>
                      <a:pt x="327" y="390"/>
                    </a:lnTo>
                    <a:lnTo>
                      <a:pt x="336" y="385"/>
                    </a:lnTo>
                    <a:lnTo>
                      <a:pt x="340" y="383"/>
                    </a:lnTo>
                    <a:lnTo>
                      <a:pt x="295" y="346"/>
                    </a:lnTo>
                    <a:lnTo>
                      <a:pt x="240" y="349"/>
                    </a:lnTo>
                    <a:lnTo>
                      <a:pt x="236" y="349"/>
                    </a:lnTo>
                    <a:lnTo>
                      <a:pt x="229" y="349"/>
                    </a:lnTo>
                    <a:lnTo>
                      <a:pt x="224" y="348"/>
                    </a:lnTo>
                    <a:lnTo>
                      <a:pt x="221" y="346"/>
                    </a:lnTo>
                    <a:lnTo>
                      <a:pt x="217" y="341"/>
                    </a:lnTo>
                    <a:lnTo>
                      <a:pt x="215" y="335"/>
                    </a:lnTo>
                    <a:lnTo>
                      <a:pt x="211" y="322"/>
                    </a:lnTo>
                    <a:lnTo>
                      <a:pt x="209" y="311"/>
                    </a:lnTo>
                    <a:lnTo>
                      <a:pt x="208" y="307"/>
                    </a:lnTo>
                    <a:lnTo>
                      <a:pt x="209" y="301"/>
                    </a:lnTo>
                    <a:lnTo>
                      <a:pt x="211" y="295"/>
                    </a:lnTo>
                    <a:lnTo>
                      <a:pt x="215" y="287"/>
                    </a:lnTo>
                    <a:lnTo>
                      <a:pt x="227" y="268"/>
                    </a:lnTo>
                    <a:lnTo>
                      <a:pt x="237" y="251"/>
                    </a:lnTo>
                    <a:lnTo>
                      <a:pt x="247" y="239"/>
                    </a:lnTo>
                    <a:lnTo>
                      <a:pt x="249" y="235"/>
                    </a:lnTo>
                    <a:lnTo>
                      <a:pt x="288" y="203"/>
                    </a:lnTo>
                    <a:lnTo>
                      <a:pt x="363" y="148"/>
                    </a:lnTo>
                    <a:lnTo>
                      <a:pt x="301" y="113"/>
                    </a:lnTo>
                    <a:lnTo>
                      <a:pt x="300" y="115"/>
                    </a:lnTo>
                    <a:lnTo>
                      <a:pt x="295" y="121"/>
                    </a:lnTo>
                    <a:lnTo>
                      <a:pt x="290" y="125"/>
                    </a:lnTo>
                    <a:lnTo>
                      <a:pt x="284" y="128"/>
                    </a:lnTo>
                    <a:lnTo>
                      <a:pt x="276" y="131"/>
                    </a:lnTo>
                    <a:lnTo>
                      <a:pt x="267" y="134"/>
                    </a:lnTo>
                    <a:lnTo>
                      <a:pt x="254" y="139"/>
                    </a:lnTo>
                    <a:lnTo>
                      <a:pt x="248" y="141"/>
                    </a:lnTo>
                    <a:lnTo>
                      <a:pt x="238" y="143"/>
                    </a:lnTo>
                    <a:lnTo>
                      <a:pt x="211" y="141"/>
                    </a:lnTo>
                    <a:lnTo>
                      <a:pt x="203" y="140"/>
                    </a:lnTo>
                    <a:lnTo>
                      <a:pt x="196" y="138"/>
                    </a:lnTo>
                    <a:lnTo>
                      <a:pt x="191" y="135"/>
                    </a:lnTo>
                    <a:lnTo>
                      <a:pt x="188" y="132"/>
                    </a:lnTo>
                    <a:lnTo>
                      <a:pt x="186" y="128"/>
                    </a:lnTo>
                    <a:lnTo>
                      <a:pt x="185" y="124"/>
                    </a:lnTo>
                    <a:lnTo>
                      <a:pt x="185" y="120"/>
                    </a:lnTo>
                    <a:lnTo>
                      <a:pt x="186" y="115"/>
                    </a:lnTo>
                    <a:lnTo>
                      <a:pt x="196" y="100"/>
                    </a:lnTo>
                    <a:lnTo>
                      <a:pt x="201" y="93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rgbClr val="86C606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latin typeface="+mn-lt"/>
                  <a:cs typeface="+mn-cs"/>
                </a:endParaRPr>
              </a:p>
            </p:txBody>
          </p:sp>
        </p:grpSp>
        <p:grpSp>
          <p:nvGrpSpPr>
            <p:cNvPr id="332" name="Group 331">
              <a:extLst>
                <a:ext uri="{FF2B5EF4-FFF2-40B4-BE49-F238E27FC236}">
                  <a16:creationId xmlns="" xmlns:a16="http://schemas.microsoft.com/office/drawing/2014/main" id="{0B616446-9805-439C-81EF-54B75B6901CA}"/>
                </a:ext>
              </a:extLst>
            </p:cNvPr>
            <p:cNvGrpSpPr/>
            <p:nvPr/>
          </p:nvGrpSpPr>
          <p:grpSpPr>
            <a:xfrm>
              <a:off x="3886388" y="2816730"/>
              <a:ext cx="4500963" cy="2955570"/>
              <a:chOff x="3662775" y="2369979"/>
              <a:chExt cx="5085508" cy="3339413"/>
            </a:xfrm>
          </p:grpSpPr>
          <p:sp>
            <p:nvSpPr>
              <p:cNvPr id="390" name="Tekstboks 8">
                <a:extLst>
                  <a:ext uri="{FF2B5EF4-FFF2-40B4-BE49-F238E27FC236}">
                    <a16:creationId xmlns="" xmlns:a16="http://schemas.microsoft.com/office/drawing/2014/main" id="{CBA4E7BF-28D8-4DA4-89E4-BA0098093C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62775" y="3727292"/>
                <a:ext cx="1196149" cy="685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defTabSz="457200"/>
                <a:r>
                  <a:rPr lang="da-DK" sz="900" b="1">
                    <a:ea typeface="ＭＳ Ｐゴシック" pitchFamily="-109" charset="-128"/>
                  </a:rPr>
                  <a:t>Western</a:t>
                </a:r>
              </a:p>
              <a:p>
                <a:pPr algn="ctr" defTabSz="457200"/>
                <a:r>
                  <a:rPr lang="da-DK" sz="900" b="1">
                    <a:ea typeface="ＭＳ Ｐゴシック" pitchFamily="-109" charset="-128"/>
                  </a:rPr>
                  <a:t> Australia</a:t>
                </a:r>
              </a:p>
            </p:txBody>
          </p:sp>
          <p:sp>
            <p:nvSpPr>
              <p:cNvPr id="391" name="Tekstboks 6">
                <a:extLst>
                  <a:ext uri="{FF2B5EF4-FFF2-40B4-BE49-F238E27FC236}">
                    <a16:creationId xmlns="" xmlns:a16="http://schemas.microsoft.com/office/drawing/2014/main" id="{5B7F0534-9182-4CB2-BD92-B35AC8F01C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75182" y="2369979"/>
                <a:ext cx="1181279" cy="685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defTabSz="457200"/>
                <a:r>
                  <a:rPr lang="da-DK" sz="900" b="1" dirty="0">
                    <a:ea typeface="ＭＳ Ｐゴシック" pitchFamily="-109" charset="-128"/>
                  </a:rPr>
                  <a:t>Northern</a:t>
                </a:r>
              </a:p>
              <a:p>
                <a:pPr algn="ctr" defTabSz="457200"/>
                <a:r>
                  <a:rPr lang="da-DK" sz="900" b="1" dirty="0">
                    <a:ea typeface="ＭＳ Ｐゴシック" pitchFamily="-109" charset="-128"/>
                  </a:rPr>
                  <a:t> Territory</a:t>
                </a:r>
              </a:p>
            </p:txBody>
          </p:sp>
          <p:sp>
            <p:nvSpPr>
              <p:cNvPr id="392" name="Tekstboks 7">
                <a:extLst>
                  <a:ext uri="{FF2B5EF4-FFF2-40B4-BE49-F238E27FC236}">
                    <a16:creationId xmlns="" xmlns:a16="http://schemas.microsoft.com/office/drawing/2014/main" id="{CE995B2B-16D4-4767-B3B4-0010D97E9B1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05901" y="4013040"/>
                <a:ext cx="1196149" cy="685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defTabSz="457200"/>
                <a:r>
                  <a:rPr lang="da-DK" sz="900" b="1">
                    <a:ea typeface="ＭＳ Ｐゴシック" pitchFamily="-109" charset="-128"/>
                  </a:rPr>
                  <a:t>Southern</a:t>
                </a:r>
              </a:p>
              <a:p>
                <a:pPr algn="ctr" defTabSz="457200"/>
                <a:r>
                  <a:rPr lang="da-DK" sz="900" b="1">
                    <a:ea typeface="ＭＳ Ｐゴシック" pitchFamily="-109" charset="-128"/>
                  </a:rPr>
                  <a:t> Australia</a:t>
                </a:r>
              </a:p>
            </p:txBody>
          </p:sp>
          <p:sp>
            <p:nvSpPr>
              <p:cNvPr id="393" name="Tekstboks 9">
                <a:extLst>
                  <a:ext uri="{FF2B5EF4-FFF2-40B4-BE49-F238E27FC236}">
                    <a16:creationId xmlns="" xmlns:a16="http://schemas.microsoft.com/office/drawing/2014/main" id="{ED1337B3-4DE6-4E5C-87C2-A50AB739B16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104664" y="3012918"/>
                <a:ext cx="1413251" cy="4282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defTabSz="457200"/>
                <a:r>
                  <a:rPr lang="da-DK" sz="900" b="1">
                    <a:ea typeface="ＭＳ Ｐゴシック" pitchFamily="-109" charset="-128"/>
                  </a:rPr>
                  <a:t>Queensland</a:t>
                </a:r>
              </a:p>
            </p:txBody>
          </p:sp>
          <p:sp>
            <p:nvSpPr>
              <p:cNvPr id="394" name="Tekstboks 10">
                <a:extLst>
                  <a:ext uri="{FF2B5EF4-FFF2-40B4-BE49-F238E27FC236}">
                    <a16:creationId xmlns="" xmlns:a16="http://schemas.microsoft.com/office/drawing/2014/main" id="{CF3F03C7-1C75-4229-9B4D-DBA0404DD50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27226" y="4270907"/>
                <a:ext cx="1321057" cy="685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defTabSz="457200"/>
                <a:r>
                  <a:rPr lang="da-DK" sz="900" b="1" dirty="0">
                    <a:ea typeface="ＭＳ Ｐゴシック" pitchFamily="-109" charset="-128"/>
                  </a:rPr>
                  <a:t>New South</a:t>
                </a:r>
              </a:p>
              <a:p>
                <a:pPr algn="ctr" defTabSz="457200"/>
                <a:r>
                  <a:rPr lang="da-DK" sz="900" b="1" dirty="0">
                    <a:ea typeface="ＭＳ Ｐゴシック" pitchFamily="-109" charset="-128"/>
                  </a:rPr>
                  <a:t> Wales</a:t>
                </a:r>
              </a:p>
            </p:txBody>
          </p:sp>
          <p:sp>
            <p:nvSpPr>
              <p:cNvPr id="395" name="Tekstboks 11">
                <a:extLst>
                  <a:ext uri="{FF2B5EF4-FFF2-40B4-BE49-F238E27FC236}">
                    <a16:creationId xmlns="" xmlns:a16="http://schemas.microsoft.com/office/drawing/2014/main" id="{2A509924-78B3-4ED0-AA4F-2942C1DBCF5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30315" y="5281135"/>
                <a:ext cx="1041498" cy="4282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defTabSz="457200"/>
                <a:r>
                  <a:rPr lang="da-DK" sz="900" b="1" dirty="0">
                    <a:ea typeface="ＭＳ Ｐゴシック" pitchFamily="-109" charset="-128"/>
                  </a:rPr>
                  <a:t>Victoria</a:t>
                </a:r>
              </a:p>
            </p:txBody>
          </p:sp>
        </p:grpSp>
      </p:grpSp>
      <p:graphicFrame>
        <p:nvGraphicFramePr>
          <p:cNvPr id="438" name="Chart 437">
            <a:extLst>
              <a:ext uri="{FF2B5EF4-FFF2-40B4-BE49-F238E27FC236}">
                <a16:creationId xmlns="" xmlns:a16="http://schemas.microsoft.com/office/drawing/2014/main" id="{373695BA-9CC1-41FB-ACA6-F5DE9D9259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5712738"/>
              </p:ext>
            </p:extLst>
          </p:nvPr>
        </p:nvGraphicFramePr>
        <p:xfrm>
          <a:off x="3746308" y="5321039"/>
          <a:ext cx="4473767" cy="860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39" name="TextBox 438">
            <a:extLst>
              <a:ext uri="{FF2B5EF4-FFF2-40B4-BE49-F238E27FC236}">
                <a16:creationId xmlns="" xmlns:a16="http://schemas.microsoft.com/office/drawing/2014/main" id="{B7FF2D07-1F79-4705-BBBA-2F550728A408}"/>
              </a:ext>
            </a:extLst>
          </p:cNvPr>
          <p:cNvSpPr txBox="1"/>
          <p:nvPr/>
        </p:nvSpPr>
        <p:spPr>
          <a:xfrm>
            <a:off x="4096126" y="6324449"/>
            <a:ext cx="4123949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100" dirty="0">
                <a:cs typeface="Calibri Light" panose="020F0302020204030204" pitchFamily="34" charset="0"/>
              </a:rPr>
              <a:t>There are many variations of passages of Lorem Ipsum available, but the</a:t>
            </a:r>
          </a:p>
        </p:txBody>
      </p:sp>
      <p:sp>
        <p:nvSpPr>
          <p:cNvPr id="444" name="Freeform: Shape 443">
            <a:extLst>
              <a:ext uri="{FF2B5EF4-FFF2-40B4-BE49-F238E27FC236}">
                <a16:creationId xmlns="" xmlns:a16="http://schemas.microsoft.com/office/drawing/2014/main" id="{DF1C7387-A12C-427F-B968-ED6B9CCC6417}"/>
              </a:ext>
            </a:extLst>
          </p:cNvPr>
          <p:cNvSpPr/>
          <p:nvPr/>
        </p:nvSpPr>
        <p:spPr>
          <a:xfrm rot="10800000">
            <a:off x="4810193" y="1489081"/>
            <a:ext cx="3840321" cy="6284985"/>
          </a:xfrm>
          <a:custGeom>
            <a:avLst/>
            <a:gdLst>
              <a:gd name="connsiteX0" fmla="*/ 3840321 w 3840321"/>
              <a:gd name="connsiteY0" fmla="*/ 6284985 h 6284985"/>
              <a:gd name="connsiteX1" fmla="*/ 210454 w 3840321"/>
              <a:gd name="connsiteY1" fmla="*/ 6284985 h 6284985"/>
              <a:gd name="connsiteX2" fmla="*/ 0 w 3840321"/>
              <a:gd name="connsiteY2" fmla="*/ 6074531 h 6284985"/>
              <a:gd name="connsiteX3" fmla="*/ 0 w 3840321"/>
              <a:gd name="connsiteY3" fmla="*/ 0 h 628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0321" h="6284985">
                <a:moveTo>
                  <a:pt x="3840321" y="6284985"/>
                </a:moveTo>
                <a:lnTo>
                  <a:pt x="210454" y="6284985"/>
                </a:lnTo>
                <a:cubicBezTo>
                  <a:pt x="94223" y="6284985"/>
                  <a:pt x="0" y="6190762"/>
                  <a:pt x="0" y="6074531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0"/>
                  <a:lumOff val="100000"/>
                  <a:alpha val="63000"/>
                </a:schemeClr>
              </a:gs>
              <a:gs pos="59000">
                <a:schemeClr val="bg1">
                  <a:alpha val="0"/>
                  <a:lumMod val="96000"/>
                  <a:lumOff val="4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7" name="Group 466">
            <a:extLst>
              <a:ext uri="{FF2B5EF4-FFF2-40B4-BE49-F238E27FC236}">
                <a16:creationId xmlns="" xmlns:a16="http://schemas.microsoft.com/office/drawing/2014/main" id="{A9FACC60-22FF-4F4C-BCBA-06064CE7984D}"/>
              </a:ext>
            </a:extLst>
          </p:cNvPr>
          <p:cNvGrpSpPr/>
          <p:nvPr/>
        </p:nvGrpSpPr>
        <p:grpSpPr>
          <a:xfrm>
            <a:off x="649486" y="2465327"/>
            <a:ext cx="2515408" cy="577081"/>
            <a:chOff x="750433" y="2465327"/>
            <a:chExt cx="2515408" cy="577081"/>
          </a:xfrm>
        </p:grpSpPr>
        <p:grpSp>
          <p:nvGrpSpPr>
            <p:cNvPr id="448" name="Group 447">
              <a:extLst>
                <a:ext uri="{FF2B5EF4-FFF2-40B4-BE49-F238E27FC236}">
                  <a16:creationId xmlns="" xmlns:a16="http://schemas.microsoft.com/office/drawing/2014/main" id="{35B5A8F2-F05E-45F2-94C7-71A98BE8077C}"/>
                </a:ext>
              </a:extLst>
            </p:cNvPr>
            <p:cNvGrpSpPr/>
            <p:nvPr/>
          </p:nvGrpSpPr>
          <p:grpSpPr>
            <a:xfrm>
              <a:off x="2703866" y="2480433"/>
              <a:ext cx="561975" cy="561975"/>
              <a:chOff x="2495134" y="2896571"/>
              <a:chExt cx="561975" cy="561975"/>
            </a:xfrm>
          </p:grpSpPr>
          <p:sp>
            <p:nvSpPr>
              <p:cNvPr id="440" name="Oval 439">
                <a:extLst>
                  <a:ext uri="{FF2B5EF4-FFF2-40B4-BE49-F238E27FC236}">
                    <a16:creationId xmlns="" xmlns:a16="http://schemas.microsoft.com/office/drawing/2014/main" id="{955D1F0A-7521-4C87-BC65-79E1AD304C44}"/>
                  </a:ext>
                </a:extLst>
              </p:cNvPr>
              <p:cNvSpPr/>
              <p:nvPr/>
            </p:nvSpPr>
            <p:spPr>
              <a:xfrm>
                <a:off x="2495134" y="2896571"/>
                <a:ext cx="561975" cy="561975"/>
              </a:xfrm>
              <a:prstGeom prst="ellipse">
                <a:avLst/>
              </a:prstGeom>
              <a:noFill/>
              <a:ln w="25400">
                <a:solidFill>
                  <a:srgbClr val="B3F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47" name="Group 446">
                <a:extLst>
                  <a:ext uri="{FF2B5EF4-FFF2-40B4-BE49-F238E27FC236}">
                    <a16:creationId xmlns="" xmlns:a16="http://schemas.microsoft.com/office/drawing/2014/main" id="{5E1F119F-E2B4-4220-984E-ED0967B5A8C8}"/>
                  </a:ext>
                </a:extLst>
              </p:cNvPr>
              <p:cNvGrpSpPr/>
              <p:nvPr/>
            </p:nvGrpSpPr>
            <p:grpSpPr>
              <a:xfrm>
                <a:off x="2616205" y="3024024"/>
                <a:ext cx="319832" cy="307069"/>
                <a:chOff x="1508125" y="4195763"/>
                <a:chExt cx="676275" cy="649287"/>
              </a:xfrm>
              <a:solidFill>
                <a:schemeClr val="bg1"/>
              </a:solidFill>
            </p:grpSpPr>
            <p:sp>
              <p:nvSpPr>
                <p:cNvPr id="445" name="Freeform 77">
                  <a:extLst>
                    <a:ext uri="{FF2B5EF4-FFF2-40B4-BE49-F238E27FC236}">
                      <a16:creationId xmlns="" xmlns:a16="http://schemas.microsoft.com/office/drawing/2014/main" id="{997FCD61-9A90-4A59-9EEE-A0C88B86A2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08125" y="4392613"/>
                  <a:ext cx="676275" cy="452437"/>
                </a:xfrm>
                <a:custGeom>
                  <a:avLst/>
                  <a:gdLst>
                    <a:gd name="T0" fmla="*/ 219 w 224"/>
                    <a:gd name="T1" fmla="*/ 140 h 150"/>
                    <a:gd name="T2" fmla="*/ 215 w 224"/>
                    <a:gd name="T3" fmla="*/ 140 h 150"/>
                    <a:gd name="T4" fmla="*/ 215 w 224"/>
                    <a:gd name="T5" fmla="*/ 5 h 150"/>
                    <a:gd name="T6" fmla="*/ 210 w 224"/>
                    <a:gd name="T7" fmla="*/ 0 h 150"/>
                    <a:gd name="T8" fmla="*/ 182 w 224"/>
                    <a:gd name="T9" fmla="*/ 0 h 150"/>
                    <a:gd name="T10" fmla="*/ 177 w 224"/>
                    <a:gd name="T11" fmla="*/ 5 h 150"/>
                    <a:gd name="T12" fmla="*/ 177 w 224"/>
                    <a:gd name="T13" fmla="*/ 140 h 150"/>
                    <a:gd name="T14" fmla="*/ 159 w 224"/>
                    <a:gd name="T15" fmla="*/ 140 h 150"/>
                    <a:gd name="T16" fmla="*/ 159 w 224"/>
                    <a:gd name="T17" fmla="*/ 70 h 150"/>
                    <a:gd name="T18" fmla="*/ 154 w 224"/>
                    <a:gd name="T19" fmla="*/ 66 h 150"/>
                    <a:gd name="T20" fmla="*/ 126 w 224"/>
                    <a:gd name="T21" fmla="*/ 66 h 150"/>
                    <a:gd name="T22" fmla="*/ 121 w 224"/>
                    <a:gd name="T23" fmla="*/ 70 h 150"/>
                    <a:gd name="T24" fmla="*/ 121 w 224"/>
                    <a:gd name="T25" fmla="*/ 140 h 150"/>
                    <a:gd name="T26" fmla="*/ 103 w 224"/>
                    <a:gd name="T27" fmla="*/ 140 h 150"/>
                    <a:gd name="T28" fmla="*/ 103 w 224"/>
                    <a:gd name="T29" fmla="*/ 52 h 150"/>
                    <a:gd name="T30" fmla="*/ 98 w 224"/>
                    <a:gd name="T31" fmla="*/ 47 h 150"/>
                    <a:gd name="T32" fmla="*/ 70 w 224"/>
                    <a:gd name="T33" fmla="*/ 47 h 150"/>
                    <a:gd name="T34" fmla="*/ 65 w 224"/>
                    <a:gd name="T35" fmla="*/ 52 h 150"/>
                    <a:gd name="T36" fmla="*/ 65 w 224"/>
                    <a:gd name="T37" fmla="*/ 140 h 150"/>
                    <a:gd name="T38" fmla="*/ 47 w 224"/>
                    <a:gd name="T39" fmla="*/ 140 h 150"/>
                    <a:gd name="T40" fmla="*/ 47 w 224"/>
                    <a:gd name="T41" fmla="*/ 98 h 150"/>
                    <a:gd name="T42" fmla="*/ 42 w 224"/>
                    <a:gd name="T43" fmla="*/ 94 h 150"/>
                    <a:gd name="T44" fmla="*/ 14 w 224"/>
                    <a:gd name="T45" fmla="*/ 94 h 150"/>
                    <a:gd name="T46" fmla="*/ 9 w 224"/>
                    <a:gd name="T47" fmla="*/ 98 h 150"/>
                    <a:gd name="T48" fmla="*/ 9 w 224"/>
                    <a:gd name="T49" fmla="*/ 140 h 150"/>
                    <a:gd name="T50" fmla="*/ 5 w 224"/>
                    <a:gd name="T51" fmla="*/ 140 h 150"/>
                    <a:gd name="T52" fmla="*/ 0 w 224"/>
                    <a:gd name="T53" fmla="*/ 145 h 150"/>
                    <a:gd name="T54" fmla="*/ 5 w 224"/>
                    <a:gd name="T55" fmla="*/ 150 h 150"/>
                    <a:gd name="T56" fmla="*/ 219 w 224"/>
                    <a:gd name="T57" fmla="*/ 150 h 150"/>
                    <a:gd name="T58" fmla="*/ 224 w 224"/>
                    <a:gd name="T59" fmla="*/ 145 h 150"/>
                    <a:gd name="T60" fmla="*/ 219 w 224"/>
                    <a:gd name="T61" fmla="*/ 14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24" h="150">
                      <a:moveTo>
                        <a:pt x="219" y="140"/>
                      </a:moveTo>
                      <a:cubicBezTo>
                        <a:pt x="215" y="140"/>
                        <a:pt x="215" y="140"/>
                        <a:pt x="215" y="140"/>
                      </a:cubicBezTo>
                      <a:cubicBezTo>
                        <a:pt x="215" y="5"/>
                        <a:pt x="215" y="5"/>
                        <a:pt x="215" y="5"/>
                      </a:cubicBezTo>
                      <a:cubicBezTo>
                        <a:pt x="215" y="2"/>
                        <a:pt x="213" y="0"/>
                        <a:pt x="210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79" y="0"/>
                        <a:pt x="177" y="2"/>
                        <a:pt x="177" y="5"/>
                      </a:cubicBezTo>
                      <a:cubicBezTo>
                        <a:pt x="177" y="140"/>
                        <a:pt x="177" y="140"/>
                        <a:pt x="177" y="140"/>
                      </a:cubicBezTo>
                      <a:cubicBezTo>
                        <a:pt x="159" y="140"/>
                        <a:pt x="159" y="140"/>
                        <a:pt x="159" y="140"/>
                      </a:cubicBezTo>
                      <a:cubicBezTo>
                        <a:pt x="159" y="70"/>
                        <a:pt x="159" y="70"/>
                        <a:pt x="159" y="70"/>
                      </a:cubicBezTo>
                      <a:cubicBezTo>
                        <a:pt x="159" y="68"/>
                        <a:pt x="157" y="66"/>
                        <a:pt x="154" y="66"/>
                      </a:cubicBezTo>
                      <a:cubicBezTo>
                        <a:pt x="126" y="66"/>
                        <a:pt x="126" y="66"/>
                        <a:pt x="126" y="66"/>
                      </a:cubicBezTo>
                      <a:cubicBezTo>
                        <a:pt x="123" y="66"/>
                        <a:pt x="121" y="68"/>
                        <a:pt x="121" y="70"/>
                      </a:cubicBezTo>
                      <a:cubicBezTo>
                        <a:pt x="121" y="140"/>
                        <a:pt x="121" y="140"/>
                        <a:pt x="121" y="140"/>
                      </a:cubicBezTo>
                      <a:cubicBezTo>
                        <a:pt x="103" y="140"/>
                        <a:pt x="103" y="140"/>
                        <a:pt x="103" y="140"/>
                      </a:cubicBezTo>
                      <a:cubicBezTo>
                        <a:pt x="103" y="52"/>
                        <a:pt x="103" y="52"/>
                        <a:pt x="103" y="52"/>
                      </a:cubicBezTo>
                      <a:cubicBezTo>
                        <a:pt x="103" y="49"/>
                        <a:pt x="101" y="47"/>
                        <a:pt x="98" y="47"/>
                      </a:cubicBezTo>
                      <a:cubicBezTo>
                        <a:pt x="70" y="47"/>
                        <a:pt x="70" y="47"/>
                        <a:pt x="70" y="47"/>
                      </a:cubicBezTo>
                      <a:cubicBezTo>
                        <a:pt x="67" y="47"/>
                        <a:pt x="65" y="49"/>
                        <a:pt x="65" y="52"/>
                      </a:cubicBezTo>
                      <a:cubicBezTo>
                        <a:pt x="65" y="140"/>
                        <a:pt x="65" y="140"/>
                        <a:pt x="65" y="140"/>
                      </a:cubicBezTo>
                      <a:cubicBezTo>
                        <a:pt x="47" y="140"/>
                        <a:pt x="47" y="140"/>
                        <a:pt x="47" y="140"/>
                      </a:cubicBezTo>
                      <a:cubicBezTo>
                        <a:pt x="47" y="98"/>
                        <a:pt x="47" y="98"/>
                        <a:pt x="47" y="98"/>
                      </a:cubicBezTo>
                      <a:cubicBezTo>
                        <a:pt x="47" y="96"/>
                        <a:pt x="45" y="94"/>
                        <a:pt x="42" y="94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1" y="94"/>
                        <a:pt x="9" y="96"/>
                        <a:pt x="9" y="98"/>
                      </a:cubicBezTo>
                      <a:cubicBezTo>
                        <a:pt x="9" y="140"/>
                        <a:pt x="9" y="140"/>
                        <a:pt x="9" y="140"/>
                      </a:cubicBezTo>
                      <a:cubicBezTo>
                        <a:pt x="5" y="140"/>
                        <a:pt x="5" y="140"/>
                        <a:pt x="5" y="140"/>
                      </a:cubicBezTo>
                      <a:cubicBezTo>
                        <a:pt x="2" y="140"/>
                        <a:pt x="0" y="142"/>
                        <a:pt x="0" y="145"/>
                      </a:cubicBezTo>
                      <a:cubicBezTo>
                        <a:pt x="0" y="148"/>
                        <a:pt x="2" y="150"/>
                        <a:pt x="5" y="150"/>
                      </a:cubicBezTo>
                      <a:cubicBezTo>
                        <a:pt x="219" y="150"/>
                        <a:pt x="219" y="150"/>
                        <a:pt x="219" y="150"/>
                      </a:cubicBezTo>
                      <a:cubicBezTo>
                        <a:pt x="222" y="150"/>
                        <a:pt x="224" y="148"/>
                        <a:pt x="224" y="145"/>
                      </a:cubicBezTo>
                      <a:cubicBezTo>
                        <a:pt x="224" y="142"/>
                        <a:pt x="222" y="140"/>
                        <a:pt x="219" y="1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6" name="Freeform 78">
                  <a:extLst>
                    <a:ext uri="{FF2B5EF4-FFF2-40B4-BE49-F238E27FC236}">
                      <a16:creationId xmlns="" xmlns:a16="http://schemas.microsoft.com/office/drawing/2014/main" id="{0615BF94-D382-4D1B-B5E3-EC242FFB05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77975" y="4195763"/>
                  <a:ext cx="549275" cy="311150"/>
                </a:xfrm>
                <a:custGeom>
                  <a:avLst/>
                  <a:gdLst>
                    <a:gd name="T0" fmla="*/ 178 w 182"/>
                    <a:gd name="T1" fmla="*/ 0 h 103"/>
                    <a:gd name="T2" fmla="*/ 140 w 182"/>
                    <a:gd name="T3" fmla="*/ 0 h 103"/>
                    <a:gd name="T4" fmla="*/ 136 w 182"/>
                    <a:gd name="T5" fmla="*/ 5 h 103"/>
                    <a:gd name="T6" fmla="*/ 140 w 182"/>
                    <a:gd name="T7" fmla="*/ 9 h 103"/>
                    <a:gd name="T8" fmla="*/ 167 w 182"/>
                    <a:gd name="T9" fmla="*/ 9 h 103"/>
                    <a:gd name="T10" fmla="*/ 116 w 182"/>
                    <a:gd name="T11" fmla="*/ 65 h 103"/>
                    <a:gd name="T12" fmla="*/ 62 w 182"/>
                    <a:gd name="T13" fmla="*/ 47 h 103"/>
                    <a:gd name="T14" fmla="*/ 58 w 182"/>
                    <a:gd name="T15" fmla="*/ 48 h 103"/>
                    <a:gd name="T16" fmla="*/ 2 w 182"/>
                    <a:gd name="T17" fmla="*/ 94 h 103"/>
                    <a:gd name="T18" fmla="*/ 1 w 182"/>
                    <a:gd name="T19" fmla="*/ 101 h 103"/>
                    <a:gd name="T20" fmla="*/ 8 w 182"/>
                    <a:gd name="T21" fmla="*/ 102 h 103"/>
                    <a:gd name="T22" fmla="*/ 62 w 182"/>
                    <a:gd name="T23" fmla="*/ 57 h 103"/>
                    <a:gd name="T24" fmla="*/ 116 w 182"/>
                    <a:gd name="T25" fmla="*/ 74 h 103"/>
                    <a:gd name="T26" fmla="*/ 120 w 182"/>
                    <a:gd name="T27" fmla="*/ 73 h 103"/>
                    <a:gd name="T28" fmla="*/ 173 w 182"/>
                    <a:gd name="T29" fmla="*/ 16 h 103"/>
                    <a:gd name="T30" fmla="*/ 173 w 182"/>
                    <a:gd name="T31" fmla="*/ 42 h 103"/>
                    <a:gd name="T32" fmla="*/ 178 w 182"/>
                    <a:gd name="T33" fmla="*/ 47 h 103"/>
                    <a:gd name="T34" fmla="*/ 182 w 182"/>
                    <a:gd name="T35" fmla="*/ 42 h 103"/>
                    <a:gd name="T36" fmla="*/ 182 w 182"/>
                    <a:gd name="T37" fmla="*/ 5 h 103"/>
                    <a:gd name="T38" fmla="*/ 178 w 182"/>
                    <a:gd name="T39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2" h="103">
                      <a:moveTo>
                        <a:pt x="178" y="0"/>
                      </a:moveTo>
                      <a:cubicBezTo>
                        <a:pt x="140" y="0"/>
                        <a:pt x="140" y="0"/>
                        <a:pt x="140" y="0"/>
                      </a:cubicBezTo>
                      <a:cubicBezTo>
                        <a:pt x="138" y="0"/>
                        <a:pt x="136" y="2"/>
                        <a:pt x="136" y="5"/>
                      </a:cubicBezTo>
                      <a:cubicBezTo>
                        <a:pt x="136" y="7"/>
                        <a:pt x="138" y="9"/>
                        <a:pt x="140" y="9"/>
                      </a:cubicBezTo>
                      <a:cubicBezTo>
                        <a:pt x="167" y="9"/>
                        <a:pt x="167" y="9"/>
                        <a:pt x="167" y="9"/>
                      </a:cubicBezTo>
                      <a:cubicBezTo>
                        <a:pt x="116" y="65"/>
                        <a:pt x="116" y="65"/>
                        <a:pt x="116" y="65"/>
                      </a:cubicBez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1" y="46"/>
                        <a:pt x="59" y="47"/>
                        <a:pt x="58" y="48"/>
                      </a:cubicBezTo>
                      <a:cubicBezTo>
                        <a:pt x="2" y="94"/>
                        <a:pt x="2" y="94"/>
                        <a:pt x="2" y="94"/>
                      </a:cubicBezTo>
                      <a:cubicBezTo>
                        <a:pt x="0" y="96"/>
                        <a:pt x="0" y="99"/>
                        <a:pt x="1" y="101"/>
                      </a:cubicBezTo>
                      <a:cubicBezTo>
                        <a:pt x="3" y="103"/>
                        <a:pt x="6" y="103"/>
                        <a:pt x="8" y="102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116" y="74"/>
                        <a:pt x="116" y="74"/>
                        <a:pt x="116" y="74"/>
                      </a:cubicBezTo>
                      <a:cubicBezTo>
                        <a:pt x="117" y="75"/>
                        <a:pt x="119" y="75"/>
                        <a:pt x="120" y="73"/>
                      </a:cubicBezTo>
                      <a:cubicBezTo>
                        <a:pt x="173" y="16"/>
                        <a:pt x="173" y="16"/>
                        <a:pt x="173" y="16"/>
                      </a:cubicBezTo>
                      <a:cubicBezTo>
                        <a:pt x="173" y="42"/>
                        <a:pt x="173" y="42"/>
                        <a:pt x="173" y="42"/>
                      </a:cubicBezTo>
                      <a:cubicBezTo>
                        <a:pt x="173" y="45"/>
                        <a:pt x="175" y="47"/>
                        <a:pt x="178" y="47"/>
                      </a:cubicBezTo>
                      <a:cubicBezTo>
                        <a:pt x="180" y="47"/>
                        <a:pt x="182" y="45"/>
                        <a:pt x="182" y="42"/>
                      </a:cubicBezTo>
                      <a:cubicBezTo>
                        <a:pt x="182" y="5"/>
                        <a:pt x="182" y="5"/>
                        <a:pt x="182" y="5"/>
                      </a:cubicBezTo>
                      <a:cubicBezTo>
                        <a:pt x="182" y="2"/>
                        <a:pt x="180" y="0"/>
                        <a:pt x="1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472" name="TextBox 471">
              <a:extLst>
                <a:ext uri="{FF2B5EF4-FFF2-40B4-BE49-F238E27FC236}">
                  <a16:creationId xmlns="" xmlns:a16="http://schemas.microsoft.com/office/drawing/2014/main" id="{D3A79378-C838-4590-B9FE-A9EBF48E43F3}"/>
                </a:ext>
              </a:extLst>
            </p:cNvPr>
            <p:cNvSpPr txBox="1"/>
            <p:nvPr/>
          </p:nvSpPr>
          <p:spPr>
            <a:xfrm>
              <a:off x="750433" y="2465327"/>
              <a:ext cx="1803726" cy="5770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500"/>
                </a:lnSpc>
              </a:pPr>
              <a:r>
                <a:rPr lang="en-US" sz="1100" dirty="0">
                  <a:cs typeface="Calibri Light" panose="020F0302020204030204" pitchFamily="34" charset="0"/>
                </a:rPr>
                <a:t>Lorem Ipsum has been the industry's standard dummy text ever since the 1500s</a:t>
              </a:r>
              <a:r>
                <a:rPr lang="id-ID" sz="1100" dirty="0">
                  <a:cs typeface="Calibri Light" panose="020F0302020204030204" pitchFamily="34" charset="0"/>
                </a:rPr>
                <a:t>.</a:t>
              </a:r>
              <a:endParaRPr lang="en-US" sz="1100" dirty="0">
                <a:cs typeface="Calibri Light" panose="020F0302020204030204" pitchFamily="34" charset="0"/>
              </a:endParaRPr>
            </a:p>
          </p:txBody>
        </p:sp>
      </p:grpSp>
      <p:grpSp>
        <p:nvGrpSpPr>
          <p:cNvPr id="466" name="Group 465">
            <a:extLst>
              <a:ext uri="{FF2B5EF4-FFF2-40B4-BE49-F238E27FC236}">
                <a16:creationId xmlns="" xmlns:a16="http://schemas.microsoft.com/office/drawing/2014/main" id="{6FD99D86-8CED-43C1-8D42-D98AD56958D5}"/>
              </a:ext>
            </a:extLst>
          </p:cNvPr>
          <p:cNvGrpSpPr/>
          <p:nvPr/>
        </p:nvGrpSpPr>
        <p:grpSpPr>
          <a:xfrm>
            <a:off x="649486" y="3795239"/>
            <a:ext cx="2515408" cy="577081"/>
            <a:chOff x="750433" y="3795239"/>
            <a:chExt cx="2515408" cy="577081"/>
          </a:xfrm>
        </p:grpSpPr>
        <p:sp>
          <p:nvSpPr>
            <p:cNvPr id="478" name="TextBox 477">
              <a:extLst>
                <a:ext uri="{FF2B5EF4-FFF2-40B4-BE49-F238E27FC236}">
                  <a16:creationId xmlns="" xmlns:a16="http://schemas.microsoft.com/office/drawing/2014/main" id="{488FFF39-3FB1-4AEF-8C82-6179BCDC1E68}"/>
                </a:ext>
              </a:extLst>
            </p:cNvPr>
            <p:cNvSpPr txBox="1"/>
            <p:nvPr/>
          </p:nvSpPr>
          <p:spPr>
            <a:xfrm>
              <a:off x="750433" y="3795239"/>
              <a:ext cx="1803726" cy="5770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1500"/>
                </a:lnSpc>
              </a:pPr>
              <a:r>
                <a:rPr lang="en-US" sz="1100" dirty="0">
                  <a:cs typeface="Calibri Light" panose="020F0302020204030204" pitchFamily="34" charset="0"/>
                </a:rPr>
                <a:t>Lorem Ipsum has been the industry's standard dummy text ever since the 1500s</a:t>
              </a:r>
              <a:r>
                <a:rPr lang="id-ID" sz="1100" dirty="0">
                  <a:cs typeface="Calibri Light" panose="020F0302020204030204" pitchFamily="34" charset="0"/>
                </a:rPr>
                <a:t>.</a:t>
              </a:r>
              <a:endParaRPr lang="en-US" sz="1100" dirty="0">
                <a:cs typeface="Calibri Light" panose="020F0302020204030204" pitchFamily="34" charset="0"/>
              </a:endParaRPr>
            </a:p>
          </p:txBody>
        </p:sp>
        <p:grpSp>
          <p:nvGrpSpPr>
            <p:cNvPr id="465" name="Group 464">
              <a:extLst>
                <a:ext uri="{FF2B5EF4-FFF2-40B4-BE49-F238E27FC236}">
                  <a16:creationId xmlns="" xmlns:a16="http://schemas.microsoft.com/office/drawing/2014/main" id="{FC0238F7-389B-4080-A016-747602C1852A}"/>
                </a:ext>
              </a:extLst>
            </p:cNvPr>
            <p:cNvGrpSpPr/>
            <p:nvPr/>
          </p:nvGrpSpPr>
          <p:grpSpPr>
            <a:xfrm>
              <a:off x="2703866" y="3810345"/>
              <a:ext cx="561975" cy="561975"/>
              <a:chOff x="2703866" y="3810345"/>
              <a:chExt cx="561975" cy="561975"/>
            </a:xfrm>
          </p:grpSpPr>
          <p:sp>
            <p:nvSpPr>
              <p:cNvPr id="474" name="Oval 473">
                <a:extLst>
                  <a:ext uri="{FF2B5EF4-FFF2-40B4-BE49-F238E27FC236}">
                    <a16:creationId xmlns="" xmlns:a16="http://schemas.microsoft.com/office/drawing/2014/main" id="{CE39D2DB-37D5-44AC-A928-63B3C6F064A0}"/>
                  </a:ext>
                </a:extLst>
              </p:cNvPr>
              <p:cNvSpPr/>
              <p:nvPr/>
            </p:nvSpPr>
            <p:spPr>
              <a:xfrm>
                <a:off x="2703866" y="3810345"/>
                <a:ext cx="561975" cy="561975"/>
              </a:xfrm>
              <a:prstGeom prst="ellipse">
                <a:avLst/>
              </a:prstGeom>
              <a:noFill/>
              <a:ln w="25400">
                <a:solidFill>
                  <a:srgbClr val="B3F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8" name="Freeform 82">
                <a:extLst>
                  <a:ext uri="{FF2B5EF4-FFF2-40B4-BE49-F238E27FC236}">
                    <a16:creationId xmlns="" xmlns:a16="http://schemas.microsoft.com/office/drawing/2014/main" id="{8A54B483-8B03-4E84-86EE-889808B26F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7971" y="3918808"/>
                <a:ext cx="230662" cy="359732"/>
              </a:xfrm>
              <a:custGeom>
                <a:avLst/>
                <a:gdLst>
                  <a:gd name="T0" fmla="*/ 138 w 144"/>
                  <a:gd name="T1" fmla="*/ 57 h 227"/>
                  <a:gd name="T2" fmla="*/ 98 w 144"/>
                  <a:gd name="T3" fmla="*/ 57 h 227"/>
                  <a:gd name="T4" fmla="*/ 132 w 144"/>
                  <a:gd name="T5" fmla="*/ 7 h 227"/>
                  <a:gd name="T6" fmla="*/ 128 w 144"/>
                  <a:gd name="T7" fmla="*/ 0 h 227"/>
                  <a:gd name="T8" fmla="*/ 80 w 144"/>
                  <a:gd name="T9" fmla="*/ 0 h 227"/>
                  <a:gd name="T10" fmla="*/ 76 w 144"/>
                  <a:gd name="T11" fmla="*/ 2 h 227"/>
                  <a:gd name="T12" fmla="*/ 25 w 144"/>
                  <a:gd name="T13" fmla="*/ 97 h 227"/>
                  <a:gd name="T14" fmla="*/ 29 w 144"/>
                  <a:gd name="T15" fmla="*/ 104 h 227"/>
                  <a:gd name="T16" fmla="*/ 60 w 144"/>
                  <a:gd name="T17" fmla="*/ 104 h 227"/>
                  <a:gd name="T18" fmla="*/ 27 w 144"/>
                  <a:gd name="T19" fmla="*/ 164 h 227"/>
                  <a:gd name="T20" fmla="*/ 7 w 144"/>
                  <a:gd name="T21" fmla="*/ 155 h 227"/>
                  <a:gd name="T22" fmla="*/ 1 w 144"/>
                  <a:gd name="T23" fmla="*/ 160 h 227"/>
                  <a:gd name="T24" fmla="*/ 8 w 144"/>
                  <a:gd name="T25" fmla="*/ 222 h 227"/>
                  <a:gd name="T26" fmla="*/ 14 w 144"/>
                  <a:gd name="T27" fmla="*/ 225 h 227"/>
                  <a:gd name="T28" fmla="*/ 79 w 144"/>
                  <a:gd name="T29" fmla="*/ 197 h 227"/>
                  <a:gd name="T30" fmla="*/ 79 w 144"/>
                  <a:gd name="T31" fmla="*/ 188 h 227"/>
                  <a:gd name="T32" fmla="*/ 56 w 144"/>
                  <a:gd name="T33" fmla="*/ 175 h 227"/>
                  <a:gd name="T34" fmla="*/ 141 w 144"/>
                  <a:gd name="T35" fmla="*/ 64 h 227"/>
                  <a:gd name="T36" fmla="*/ 138 w 144"/>
                  <a:gd name="T37" fmla="*/ 5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4" h="227">
                    <a:moveTo>
                      <a:pt x="138" y="57"/>
                    </a:moveTo>
                    <a:cubicBezTo>
                      <a:pt x="98" y="57"/>
                      <a:pt x="98" y="57"/>
                      <a:pt x="98" y="57"/>
                    </a:cubicBezTo>
                    <a:cubicBezTo>
                      <a:pt x="132" y="7"/>
                      <a:pt x="132" y="7"/>
                      <a:pt x="132" y="7"/>
                    </a:cubicBezTo>
                    <a:cubicBezTo>
                      <a:pt x="134" y="4"/>
                      <a:pt x="131" y="0"/>
                      <a:pt x="128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9" y="0"/>
                      <a:pt x="77" y="1"/>
                      <a:pt x="76" y="2"/>
                    </a:cubicBezTo>
                    <a:cubicBezTo>
                      <a:pt x="25" y="97"/>
                      <a:pt x="25" y="97"/>
                      <a:pt x="25" y="97"/>
                    </a:cubicBezTo>
                    <a:cubicBezTo>
                      <a:pt x="23" y="100"/>
                      <a:pt x="26" y="104"/>
                      <a:pt x="29" y="104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27" y="164"/>
                      <a:pt x="27" y="164"/>
                      <a:pt x="27" y="164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4" y="153"/>
                      <a:pt x="0" y="156"/>
                      <a:pt x="1" y="160"/>
                    </a:cubicBezTo>
                    <a:cubicBezTo>
                      <a:pt x="8" y="222"/>
                      <a:pt x="8" y="222"/>
                      <a:pt x="8" y="222"/>
                    </a:cubicBezTo>
                    <a:cubicBezTo>
                      <a:pt x="8" y="225"/>
                      <a:pt x="11" y="227"/>
                      <a:pt x="14" y="225"/>
                    </a:cubicBezTo>
                    <a:cubicBezTo>
                      <a:pt x="79" y="197"/>
                      <a:pt x="79" y="197"/>
                      <a:pt x="79" y="197"/>
                    </a:cubicBezTo>
                    <a:cubicBezTo>
                      <a:pt x="82" y="195"/>
                      <a:pt x="83" y="190"/>
                      <a:pt x="79" y="188"/>
                    </a:cubicBezTo>
                    <a:cubicBezTo>
                      <a:pt x="56" y="175"/>
                      <a:pt x="56" y="175"/>
                      <a:pt x="56" y="175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44" y="61"/>
                      <a:pt x="141" y="57"/>
                      <a:pt x="138" y="5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488" name="TextBox 487">
            <a:extLst>
              <a:ext uri="{FF2B5EF4-FFF2-40B4-BE49-F238E27FC236}">
                <a16:creationId xmlns="" xmlns:a16="http://schemas.microsoft.com/office/drawing/2014/main" id="{8D3BBC07-5F96-47B1-8DAC-611AC353F3EB}"/>
              </a:ext>
            </a:extLst>
          </p:cNvPr>
          <p:cNvSpPr txBox="1"/>
          <p:nvPr/>
        </p:nvSpPr>
        <p:spPr>
          <a:xfrm>
            <a:off x="9738789" y="2465327"/>
            <a:ext cx="180372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100" dirty="0">
                <a:cs typeface="Calibri Light" panose="020F0302020204030204" pitchFamily="34" charset="0"/>
              </a:rPr>
              <a:t>Lorem Ipsum has been the industry's standard dummy text ever since the 1500s</a:t>
            </a:r>
            <a:r>
              <a:rPr lang="id-ID" sz="1100" dirty="0">
                <a:cs typeface="Calibri Light" panose="020F0302020204030204" pitchFamily="34" charset="0"/>
              </a:rPr>
              <a:t>.</a:t>
            </a:r>
            <a:endParaRPr lang="en-US" sz="1100" dirty="0">
              <a:cs typeface="Calibri Light" panose="020F0302020204030204" pitchFamily="34" charset="0"/>
            </a:endParaRPr>
          </a:p>
        </p:txBody>
      </p:sp>
      <p:sp>
        <p:nvSpPr>
          <p:cNvPr id="494" name="TextBox 493">
            <a:extLst>
              <a:ext uri="{FF2B5EF4-FFF2-40B4-BE49-F238E27FC236}">
                <a16:creationId xmlns="" xmlns:a16="http://schemas.microsoft.com/office/drawing/2014/main" id="{DCC33278-9633-4D32-A265-F2BD8ECB35BB}"/>
              </a:ext>
            </a:extLst>
          </p:cNvPr>
          <p:cNvSpPr txBox="1"/>
          <p:nvPr/>
        </p:nvSpPr>
        <p:spPr>
          <a:xfrm>
            <a:off x="9738789" y="3795239"/>
            <a:ext cx="180372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100" dirty="0">
                <a:cs typeface="Calibri Light" panose="020F0302020204030204" pitchFamily="34" charset="0"/>
              </a:rPr>
              <a:t>Lorem Ipsum has been the industry's standard dummy text ever since the 1500s</a:t>
            </a:r>
            <a:r>
              <a:rPr lang="id-ID" sz="1100" dirty="0">
                <a:cs typeface="Calibri Light" panose="020F0302020204030204" pitchFamily="34" charset="0"/>
              </a:rPr>
              <a:t>.</a:t>
            </a:r>
            <a:endParaRPr lang="en-US" sz="1100" dirty="0">
              <a:cs typeface="Calibri Light" panose="020F0302020204030204" pitchFamily="34" charset="0"/>
            </a:endParaRPr>
          </a:p>
        </p:txBody>
      </p:sp>
      <p:sp>
        <p:nvSpPr>
          <p:cNvPr id="496" name="Oval 495">
            <a:extLst>
              <a:ext uri="{FF2B5EF4-FFF2-40B4-BE49-F238E27FC236}">
                <a16:creationId xmlns="" xmlns:a16="http://schemas.microsoft.com/office/drawing/2014/main" id="{63C26A92-9746-4758-B84C-1286CAFB2962}"/>
              </a:ext>
            </a:extLst>
          </p:cNvPr>
          <p:cNvSpPr/>
          <p:nvPr/>
        </p:nvSpPr>
        <p:spPr>
          <a:xfrm>
            <a:off x="9022709" y="3810345"/>
            <a:ext cx="561975" cy="561975"/>
          </a:xfrm>
          <a:prstGeom prst="ellipse">
            <a:avLst/>
          </a:prstGeom>
          <a:noFill/>
          <a:ln w="25400">
            <a:solidFill>
              <a:srgbClr val="B3F8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grpSp>
        <p:nvGrpSpPr>
          <p:cNvPr id="484" name="Group 483">
            <a:extLst>
              <a:ext uri="{FF2B5EF4-FFF2-40B4-BE49-F238E27FC236}">
                <a16:creationId xmlns="" xmlns:a16="http://schemas.microsoft.com/office/drawing/2014/main" id="{4E43E718-F4E7-47E7-A18F-6E00C42D2869}"/>
              </a:ext>
            </a:extLst>
          </p:cNvPr>
          <p:cNvGrpSpPr/>
          <p:nvPr/>
        </p:nvGrpSpPr>
        <p:grpSpPr>
          <a:xfrm>
            <a:off x="9022709" y="2480433"/>
            <a:ext cx="561975" cy="561975"/>
            <a:chOff x="9022709" y="2480433"/>
            <a:chExt cx="561975" cy="561975"/>
          </a:xfrm>
        </p:grpSpPr>
        <p:sp>
          <p:nvSpPr>
            <p:cNvPr id="489" name="Oval 488">
              <a:extLst>
                <a:ext uri="{FF2B5EF4-FFF2-40B4-BE49-F238E27FC236}">
                  <a16:creationId xmlns="" xmlns:a16="http://schemas.microsoft.com/office/drawing/2014/main" id="{C44CDA3E-3E45-4DA4-8476-73EB0341D66A}"/>
                </a:ext>
              </a:extLst>
            </p:cNvPr>
            <p:cNvSpPr/>
            <p:nvPr/>
          </p:nvSpPr>
          <p:spPr>
            <a:xfrm>
              <a:off x="9022709" y="2480433"/>
              <a:ext cx="561975" cy="561975"/>
            </a:xfrm>
            <a:prstGeom prst="ellipse">
              <a:avLst/>
            </a:prstGeom>
            <a:noFill/>
            <a:ln w="25400">
              <a:solidFill>
                <a:srgbClr val="B3F8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83" name="Group 482">
              <a:extLst>
                <a:ext uri="{FF2B5EF4-FFF2-40B4-BE49-F238E27FC236}">
                  <a16:creationId xmlns="" xmlns:a16="http://schemas.microsoft.com/office/drawing/2014/main" id="{3EC23DCF-B4CE-4FD6-8E8D-59790F08642F}"/>
                </a:ext>
              </a:extLst>
            </p:cNvPr>
            <p:cNvGrpSpPr/>
            <p:nvPr/>
          </p:nvGrpSpPr>
          <p:grpSpPr>
            <a:xfrm>
              <a:off x="9151431" y="2615132"/>
              <a:ext cx="304531" cy="292577"/>
              <a:chOff x="9820275" y="4975225"/>
              <a:chExt cx="849313" cy="815975"/>
            </a:xfrm>
            <a:solidFill>
              <a:schemeClr val="bg1"/>
            </a:solidFill>
          </p:grpSpPr>
          <p:sp>
            <p:nvSpPr>
              <p:cNvPr id="481" name="Freeform 86">
                <a:extLst>
                  <a:ext uri="{FF2B5EF4-FFF2-40B4-BE49-F238E27FC236}">
                    <a16:creationId xmlns="" xmlns:a16="http://schemas.microsoft.com/office/drawing/2014/main" id="{1264033D-E9FD-4A20-9F04-0601F3D6B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0275" y="5226050"/>
                <a:ext cx="849313" cy="565150"/>
              </a:xfrm>
              <a:custGeom>
                <a:avLst/>
                <a:gdLst>
                  <a:gd name="T0" fmla="*/ 276 w 282"/>
                  <a:gd name="T1" fmla="*/ 177 h 188"/>
                  <a:gd name="T2" fmla="*/ 270 w 282"/>
                  <a:gd name="T3" fmla="*/ 177 h 188"/>
                  <a:gd name="T4" fmla="*/ 270 w 282"/>
                  <a:gd name="T5" fmla="*/ 147 h 188"/>
                  <a:gd name="T6" fmla="*/ 264 w 282"/>
                  <a:gd name="T7" fmla="*/ 141 h 188"/>
                  <a:gd name="T8" fmla="*/ 229 w 282"/>
                  <a:gd name="T9" fmla="*/ 141 h 188"/>
                  <a:gd name="T10" fmla="*/ 223 w 282"/>
                  <a:gd name="T11" fmla="*/ 147 h 188"/>
                  <a:gd name="T12" fmla="*/ 223 w 282"/>
                  <a:gd name="T13" fmla="*/ 177 h 188"/>
                  <a:gd name="T14" fmla="*/ 200 w 282"/>
                  <a:gd name="T15" fmla="*/ 177 h 188"/>
                  <a:gd name="T16" fmla="*/ 200 w 282"/>
                  <a:gd name="T17" fmla="*/ 100 h 188"/>
                  <a:gd name="T18" fmla="*/ 194 w 282"/>
                  <a:gd name="T19" fmla="*/ 94 h 188"/>
                  <a:gd name="T20" fmla="*/ 159 w 282"/>
                  <a:gd name="T21" fmla="*/ 94 h 188"/>
                  <a:gd name="T22" fmla="*/ 153 w 282"/>
                  <a:gd name="T23" fmla="*/ 100 h 188"/>
                  <a:gd name="T24" fmla="*/ 153 w 282"/>
                  <a:gd name="T25" fmla="*/ 177 h 188"/>
                  <a:gd name="T26" fmla="*/ 129 w 282"/>
                  <a:gd name="T27" fmla="*/ 177 h 188"/>
                  <a:gd name="T28" fmla="*/ 129 w 282"/>
                  <a:gd name="T29" fmla="*/ 53 h 188"/>
                  <a:gd name="T30" fmla="*/ 123 w 282"/>
                  <a:gd name="T31" fmla="*/ 47 h 188"/>
                  <a:gd name="T32" fmla="*/ 88 w 282"/>
                  <a:gd name="T33" fmla="*/ 47 h 188"/>
                  <a:gd name="T34" fmla="*/ 82 w 282"/>
                  <a:gd name="T35" fmla="*/ 53 h 188"/>
                  <a:gd name="T36" fmla="*/ 82 w 282"/>
                  <a:gd name="T37" fmla="*/ 177 h 188"/>
                  <a:gd name="T38" fmla="*/ 59 w 282"/>
                  <a:gd name="T39" fmla="*/ 177 h 188"/>
                  <a:gd name="T40" fmla="*/ 59 w 282"/>
                  <a:gd name="T41" fmla="*/ 6 h 188"/>
                  <a:gd name="T42" fmla="*/ 53 w 282"/>
                  <a:gd name="T43" fmla="*/ 0 h 188"/>
                  <a:gd name="T44" fmla="*/ 18 w 282"/>
                  <a:gd name="T45" fmla="*/ 0 h 188"/>
                  <a:gd name="T46" fmla="*/ 12 w 282"/>
                  <a:gd name="T47" fmla="*/ 6 h 188"/>
                  <a:gd name="T48" fmla="*/ 12 w 282"/>
                  <a:gd name="T49" fmla="*/ 177 h 188"/>
                  <a:gd name="T50" fmla="*/ 6 w 282"/>
                  <a:gd name="T51" fmla="*/ 177 h 188"/>
                  <a:gd name="T52" fmla="*/ 0 w 282"/>
                  <a:gd name="T53" fmla="*/ 183 h 188"/>
                  <a:gd name="T54" fmla="*/ 6 w 282"/>
                  <a:gd name="T55" fmla="*/ 188 h 188"/>
                  <a:gd name="T56" fmla="*/ 276 w 282"/>
                  <a:gd name="T57" fmla="*/ 188 h 188"/>
                  <a:gd name="T58" fmla="*/ 282 w 282"/>
                  <a:gd name="T59" fmla="*/ 183 h 188"/>
                  <a:gd name="T60" fmla="*/ 276 w 282"/>
                  <a:gd name="T61" fmla="*/ 177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2" h="188">
                    <a:moveTo>
                      <a:pt x="276" y="177"/>
                    </a:moveTo>
                    <a:cubicBezTo>
                      <a:pt x="270" y="177"/>
                      <a:pt x="270" y="177"/>
                      <a:pt x="270" y="177"/>
                    </a:cubicBezTo>
                    <a:cubicBezTo>
                      <a:pt x="270" y="147"/>
                      <a:pt x="270" y="147"/>
                      <a:pt x="270" y="147"/>
                    </a:cubicBezTo>
                    <a:cubicBezTo>
                      <a:pt x="270" y="144"/>
                      <a:pt x="268" y="141"/>
                      <a:pt x="264" y="141"/>
                    </a:cubicBezTo>
                    <a:cubicBezTo>
                      <a:pt x="229" y="141"/>
                      <a:pt x="229" y="141"/>
                      <a:pt x="229" y="141"/>
                    </a:cubicBezTo>
                    <a:cubicBezTo>
                      <a:pt x="226" y="141"/>
                      <a:pt x="223" y="144"/>
                      <a:pt x="223" y="147"/>
                    </a:cubicBezTo>
                    <a:cubicBezTo>
                      <a:pt x="223" y="177"/>
                      <a:pt x="223" y="177"/>
                      <a:pt x="223" y="177"/>
                    </a:cubicBezTo>
                    <a:cubicBezTo>
                      <a:pt x="200" y="177"/>
                      <a:pt x="200" y="177"/>
                      <a:pt x="200" y="177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97"/>
                      <a:pt x="197" y="94"/>
                      <a:pt x="194" y="94"/>
                    </a:cubicBezTo>
                    <a:cubicBezTo>
                      <a:pt x="159" y="94"/>
                      <a:pt x="159" y="94"/>
                      <a:pt x="159" y="94"/>
                    </a:cubicBezTo>
                    <a:cubicBezTo>
                      <a:pt x="155" y="94"/>
                      <a:pt x="153" y="97"/>
                      <a:pt x="153" y="100"/>
                    </a:cubicBezTo>
                    <a:cubicBezTo>
                      <a:pt x="153" y="177"/>
                      <a:pt x="153" y="177"/>
                      <a:pt x="153" y="177"/>
                    </a:cubicBezTo>
                    <a:cubicBezTo>
                      <a:pt x="129" y="177"/>
                      <a:pt x="129" y="177"/>
                      <a:pt x="129" y="177"/>
                    </a:cubicBezTo>
                    <a:cubicBezTo>
                      <a:pt x="129" y="53"/>
                      <a:pt x="129" y="53"/>
                      <a:pt x="129" y="53"/>
                    </a:cubicBezTo>
                    <a:cubicBezTo>
                      <a:pt x="129" y="50"/>
                      <a:pt x="127" y="47"/>
                      <a:pt x="123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5" y="47"/>
                      <a:pt x="82" y="50"/>
                      <a:pt x="82" y="53"/>
                    </a:cubicBezTo>
                    <a:cubicBezTo>
                      <a:pt x="82" y="177"/>
                      <a:pt x="82" y="177"/>
                      <a:pt x="82" y="177"/>
                    </a:cubicBezTo>
                    <a:cubicBezTo>
                      <a:pt x="59" y="177"/>
                      <a:pt x="59" y="177"/>
                      <a:pt x="59" y="177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9" y="3"/>
                      <a:pt x="56" y="0"/>
                      <a:pt x="5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4" y="0"/>
                      <a:pt x="12" y="3"/>
                      <a:pt x="12" y="6"/>
                    </a:cubicBezTo>
                    <a:cubicBezTo>
                      <a:pt x="12" y="177"/>
                      <a:pt x="12" y="177"/>
                      <a:pt x="12" y="177"/>
                    </a:cubicBezTo>
                    <a:cubicBezTo>
                      <a:pt x="6" y="177"/>
                      <a:pt x="6" y="177"/>
                      <a:pt x="6" y="177"/>
                    </a:cubicBezTo>
                    <a:cubicBezTo>
                      <a:pt x="3" y="177"/>
                      <a:pt x="0" y="179"/>
                      <a:pt x="0" y="183"/>
                    </a:cubicBezTo>
                    <a:cubicBezTo>
                      <a:pt x="0" y="186"/>
                      <a:pt x="3" y="188"/>
                      <a:pt x="6" y="188"/>
                    </a:cubicBezTo>
                    <a:cubicBezTo>
                      <a:pt x="276" y="188"/>
                      <a:pt x="276" y="188"/>
                      <a:pt x="276" y="188"/>
                    </a:cubicBezTo>
                    <a:cubicBezTo>
                      <a:pt x="279" y="188"/>
                      <a:pt x="282" y="186"/>
                      <a:pt x="282" y="183"/>
                    </a:cubicBezTo>
                    <a:cubicBezTo>
                      <a:pt x="282" y="179"/>
                      <a:pt x="279" y="177"/>
                      <a:pt x="276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" name="Freeform 87">
                <a:extLst>
                  <a:ext uri="{FF2B5EF4-FFF2-40B4-BE49-F238E27FC236}">
                    <a16:creationId xmlns="" xmlns:a16="http://schemas.microsoft.com/office/drawing/2014/main" id="{6E74B393-A2CA-453F-AFE6-E462261D7B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07588" y="4975225"/>
                <a:ext cx="674688" cy="482600"/>
              </a:xfrm>
              <a:custGeom>
                <a:avLst/>
                <a:gdLst>
                  <a:gd name="T0" fmla="*/ 201 w 224"/>
                  <a:gd name="T1" fmla="*/ 144 h 160"/>
                  <a:gd name="T2" fmla="*/ 170 w 224"/>
                  <a:gd name="T3" fmla="*/ 148 h 160"/>
                  <a:gd name="T4" fmla="*/ 165 w 224"/>
                  <a:gd name="T5" fmla="*/ 155 h 160"/>
                  <a:gd name="T6" fmla="*/ 172 w 224"/>
                  <a:gd name="T7" fmla="*/ 160 h 160"/>
                  <a:gd name="T8" fmla="*/ 219 w 224"/>
                  <a:gd name="T9" fmla="*/ 154 h 160"/>
                  <a:gd name="T10" fmla="*/ 219 w 224"/>
                  <a:gd name="T11" fmla="*/ 154 h 160"/>
                  <a:gd name="T12" fmla="*/ 224 w 224"/>
                  <a:gd name="T13" fmla="*/ 147 h 160"/>
                  <a:gd name="T14" fmla="*/ 218 w 224"/>
                  <a:gd name="T15" fmla="*/ 100 h 160"/>
                  <a:gd name="T16" fmla="*/ 211 w 224"/>
                  <a:gd name="T17" fmla="*/ 95 h 160"/>
                  <a:gd name="T18" fmla="*/ 206 w 224"/>
                  <a:gd name="T19" fmla="*/ 102 h 160"/>
                  <a:gd name="T20" fmla="*/ 210 w 224"/>
                  <a:gd name="T21" fmla="*/ 136 h 160"/>
                  <a:gd name="T22" fmla="*/ 10 w 224"/>
                  <a:gd name="T23" fmla="*/ 2 h 160"/>
                  <a:gd name="T24" fmla="*/ 1 w 224"/>
                  <a:gd name="T25" fmla="*/ 4 h 160"/>
                  <a:gd name="T26" fmla="*/ 3 w 224"/>
                  <a:gd name="T27" fmla="*/ 12 h 160"/>
                  <a:gd name="T28" fmla="*/ 201 w 224"/>
                  <a:gd name="T29" fmla="*/ 14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4" h="160">
                    <a:moveTo>
                      <a:pt x="201" y="144"/>
                    </a:moveTo>
                    <a:cubicBezTo>
                      <a:pt x="170" y="148"/>
                      <a:pt x="170" y="148"/>
                      <a:pt x="170" y="148"/>
                    </a:cubicBezTo>
                    <a:cubicBezTo>
                      <a:pt x="167" y="149"/>
                      <a:pt x="164" y="152"/>
                      <a:pt x="165" y="155"/>
                    </a:cubicBezTo>
                    <a:cubicBezTo>
                      <a:pt x="165" y="158"/>
                      <a:pt x="168" y="160"/>
                      <a:pt x="172" y="160"/>
                    </a:cubicBezTo>
                    <a:cubicBezTo>
                      <a:pt x="219" y="154"/>
                      <a:pt x="219" y="154"/>
                      <a:pt x="219" y="154"/>
                    </a:cubicBezTo>
                    <a:cubicBezTo>
                      <a:pt x="219" y="154"/>
                      <a:pt x="219" y="154"/>
                      <a:pt x="219" y="154"/>
                    </a:cubicBezTo>
                    <a:cubicBezTo>
                      <a:pt x="222" y="153"/>
                      <a:pt x="224" y="150"/>
                      <a:pt x="224" y="147"/>
                    </a:cubicBezTo>
                    <a:cubicBezTo>
                      <a:pt x="218" y="100"/>
                      <a:pt x="218" y="100"/>
                      <a:pt x="218" y="100"/>
                    </a:cubicBezTo>
                    <a:cubicBezTo>
                      <a:pt x="217" y="97"/>
                      <a:pt x="214" y="95"/>
                      <a:pt x="211" y="95"/>
                    </a:cubicBezTo>
                    <a:cubicBezTo>
                      <a:pt x="208" y="96"/>
                      <a:pt x="206" y="99"/>
                      <a:pt x="206" y="102"/>
                    </a:cubicBezTo>
                    <a:cubicBezTo>
                      <a:pt x="210" y="136"/>
                      <a:pt x="210" y="136"/>
                      <a:pt x="210" y="13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0"/>
                      <a:pt x="3" y="1"/>
                      <a:pt x="1" y="4"/>
                    </a:cubicBezTo>
                    <a:cubicBezTo>
                      <a:pt x="0" y="6"/>
                      <a:pt x="0" y="10"/>
                      <a:pt x="3" y="12"/>
                    </a:cubicBezTo>
                    <a:lnTo>
                      <a:pt x="201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08" name="Group 507">
            <a:extLst>
              <a:ext uri="{FF2B5EF4-FFF2-40B4-BE49-F238E27FC236}">
                <a16:creationId xmlns="" xmlns:a16="http://schemas.microsoft.com/office/drawing/2014/main" id="{BFDC4CCF-CA9F-4EF2-A2EF-F1219E054307}"/>
              </a:ext>
            </a:extLst>
          </p:cNvPr>
          <p:cNvGrpSpPr/>
          <p:nvPr/>
        </p:nvGrpSpPr>
        <p:grpSpPr>
          <a:xfrm>
            <a:off x="5954875" y="1372096"/>
            <a:ext cx="282251" cy="51595"/>
            <a:chOff x="5653087" y="2344374"/>
            <a:chExt cx="885826" cy="161926"/>
          </a:xfrm>
          <a:solidFill>
            <a:srgbClr val="23C067"/>
          </a:solidFill>
        </p:grpSpPr>
        <p:sp>
          <p:nvSpPr>
            <p:cNvPr id="509" name="Oval 508">
              <a:extLst>
                <a:ext uri="{FF2B5EF4-FFF2-40B4-BE49-F238E27FC236}">
                  <a16:creationId xmlns="" xmlns:a16="http://schemas.microsoft.com/office/drawing/2014/main" id="{B458092D-DA3C-40C8-817A-C2F0CA61D04A}"/>
                </a:ext>
              </a:extLst>
            </p:cNvPr>
            <p:cNvSpPr/>
            <p:nvPr/>
          </p:nvSpPr>
          <p:spPr>
            <a:xfrm>
              <a:off x="5653087" y="2344374"/>
              <a:ext cx="161926" cy="1619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0" name="Oval 509">
              <a:extLst>
                <a:ext uri="{FF2B5EF4-FFF2-40B4-BE49-F238E27FC236}">
                  <a16:creationId xmlns="" xmlns:a16="http://schemas.microsoft.com/office/drawing/2014/main" id="{1F3C10A7-BB06-438E-8E3D-8239CFFB4557}"/>
                </a:ext>
              </a:extLst>
            </p:cNvPr>
            <p:cNvSpPr/>
            <p:nvPr/>
          </p:nvSpPr>
          <p:spPr>
            <a:xfrm>
              <a:off x="6376987" y="2344374"/>
              <a:ext cx="161926" cy="1619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1" name="Oval 510">
              <a:extLst>
                <a:ext uri="{FF2B5EF4-FFF2-40B4-BE49-F238E27FC236}">
                  <a16:creationId xmlns="" xmlns:a16="http://schemas.microsoft.com/office/drawing/2014/main" id="{59096E42-F836-4E53-8E4A-D8F3DE18C53B}"/>
                </a:ext>
              </a:extLst>
            </p:cNvPr>
            <p:cNvSpPr/>
            <p:nvPr/>
          </p:nvSpPr>
          <p:spPr>
            <a:xfrm>
              <a:off x="6015037" y="2344374"/>
              <a:ext cx="161926" cy="1619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503" name="Group 502">
            <a:extLst>
              <a:ext uri="{FF2B5EF4-FFF2-40B4-BE49-F238E27FC236}">
                <a16:creationId xmlns="" xmlns:a16="http://schemas.microsoft.com/office/drawing/2014/main" id="{CE6C1355-7DF1-4BF8-91C1-8D325BEA4FDE}"/>
              </a:ext>
            </a:extLst>
          </p:cNvPr>
          <p:cNvGrpSpPr/>
          <p:nvPr/>
        </p:nvGrpSpPr>
        <p:grpSpPr>
          <a:xfrm>
            <a:off x="9124833" y="3905185"/>
            <a:ext cx="357726" cy="357187"/>
            <a:chOff x="10180638" y="4913313"/>
            <a:chExt cx="1052512" cy="1050926"/>
          </a:xfrm>
          <a:solidFill>
            <a:schemeClr val="bg1"/>
          </a:solidFill>
        </p:grpSpPr>
        <p:sp>
          <p:nvSpPr>
            <p:cNvPr id="501" name="Freeform 91">
              <a:extLst>
                <a:ext uri="{FF2B5EF4-FFF2-40B4-BE49-F238E27FC236}">
                  <a16:creationId xmlns="" xmlns:a16="http://schemas.microsoft.com/office/drawing/2014/main" id="{8D64D788-D09A-4273-865F-2F8259462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0638" y="5045076"/>
              <a:ext cx="920750" cy="919163"/>
            </a:xfrm>
            <a:custGeom>
              <a:avLst/>
              <a:gdLst>
                <a:gd name="T0" fmla="*/ 299 w 306"/>
                <a:gd name="T1" fmla="*/ 146 h 306"/>
                <a:gd name="T2" fmla="*/ 160 w 306"/>
                <a:gd name="T3" fmla="*/ 146 h 306"/>
                <a:gd name="T4" fmla="*/ 160 w 306"/>
                <a:gd name="T5" fmla="*/ 7 h 306"/>
                <a:gd name="T6" fmla="*/ 153 w 306"/>
                <a:gd name="T7" fmla="*/ 0 h 306"/>
                <a:gd name="T8" fmla="*/ 0 w 306"/>
                <a:gd name="T9" fmla="*/ 153 h 306"/>
                <a:gd name="T10" fmla="*/ 153 w 306"/>
                <a:gd name="T11" fmla="*/ 306 h 306"/>
                <a:gd name="T12" fmla="*/ 306 w 306"/>
                <a:gd name="T13" fmla="*/ 153 h 306"/>
                <a:gd name="T14" fmla="*/ 299 w 306"/>
                <a:gd name="T15" fmla="*/ 14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6" h="306">
                  <a:moveTo>
                    <a:pt x="299" y="146"/>
                  </a:moveTo>
                  <a:cubicBezTo>
                    <a:pt x="160" y="146"/>
                    <a:pt x="160" y="146"/>
                    <a:pt x="160" y="146"/>
                  </a:cubicBezTo>
                  <a:cubicBezTo>
                    <a:pt x="160" y="7"/>
                    <a:pt x="160" y="7"/>
                    <a:pt x="160" y="7"/>
                  </a:cubicBezTo>
                  <a:cubicBezTo>
                    <a:pt x="160" y="3"/>
                    <a:pt x="157" y="0"/>
                    <a:pt x="153" y="0"/>
                  </a:cubicBezTo>
                  <a:cubicBezTo>
                    <a:pt x="69" y="0"/>
                    <a:pt x="0" y="68"/>
                    <a:pt x="0" y="153"/>
                  </a:cubicBezTo>
                  <a:cubicBezTo>
                    <a:pt x="0" y="237"/>
                    <a:pt x="69" y="306"/>
                    <a:pt x="153" y="306"/>
                  </a:cubicBezTo>
                  <a:cubicBezTo>
                    <a:pt x="238" y="306"/>
                    <a:pt x="306" y="237"/>
                    <a:pt x="306" y="153"/>
                  </a:cubicBezTo>
                  <a:cubicBezTo>
                    <a:pt x="306" y="149"/>
                    <a:pt x="303" y="146"/>
                    <a:pt x="299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Freeform 92">
              <a:extLst>
                <a:ext uri="{FF2B5EF4-FFF2-40B4-BE49-F238E27FC236}">
                  <a16:creationId xmlns="" xmlns:a16="http://schemas.microsoft.com/office/drawing/2014/main" id="{13A2C12A-7892-489C-BCD7-DB72407C0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52138" y="4913313"/>
              <a:ext cx="481012" cy="481013"/>
            </a:xfrm>
            <a:custGeom>
              <a:avLst/>
              <a:gdLst>
                <a:gd name="T0" fmla="*/ 7 w 160"/>
                <a:gd name="T1" fmla="*/ 0 h 160"/>
                <a:gd name="T2" fmla="*/ 0 w 160"/>
                <a:gd name="T3" fmla="*/ 7 h 160"/>
                <a:gd name="T4" fmla="*/ 0 w 160"/>
                <a:gd name="T5" fmla="*/ 153 h 160"/>
                <a:gd name="T6" fmla="*/ 7 w 160"/>
                <a:gd name="T7" fmla="*/ 160 h 160"/>
                <a:gd name="T8" fmla="*/ 153 w 160"/>
                <a:gd name="T9" fmla="*/ 160 h 160"/>
                <a:gd name="T10" fmla="*/ 160 w 160"/>
                <a:gd name="T11" fmla="*/ 153 h 160"/>
                <a:gd name="T12" fmla="*/ 7 w 160"/>
                <a:gd name="T1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160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7"/>
                    <a:pt x="3" y="160"/>
                    <a:pt x="7" y="160"/>
                  </a:cubicBezTo>
                  <a:cubicBezTo>
                    <a:pt x="153" y="160"/>
                    <a:pt x="153" y="160"/>
                    <a:pt x="153" y="160"/>
                  </a:cubicBezTo>
                  <a:cubicBezTo>
                    <a:pt x="157" y="160"/>
                    <a:pt x="160" y="157"/>
                    <a:pt x="160" y="153"/>
                  </a:cubicBezTo>
                  <a:cubicBezTo>
                    <a:pt x="160" y="69"/>
                    <a:pt x="91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532" name="Picture 531">
            <a:extLst>
              <a:ext uri="{FF2B5EF4-FFF2-40B4-BE49-F238E27FC236}">
                <a16:creationId xmlns="" xmlns:a16="http://schemas.microsoft.com/office/drawing/2014/main" id="{FCCB4BB3-06D5-45C9-BBE2-7DC32EDEEE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3183" y="4821552"/>
            <a:ext cx="840792" cy="491277"/>
          </a:xfrm>
          <a:prstGeom prst="rect">
            <a:avLst/>
          </a:prstGeom>
        </p:spPr>
      </p:pic>
      <p:sp>
        <p:nvSpPr>
          <p:cNvPr id="533" name="Rectangle 532">
            <a:extLst>
              <a:ext uri="{FF2B5EF4-FFF2-40B4-BE49-F238E27FC236}">
                <a16:creationId xmlns="" xmlns:a16="http://schemas.microsoft.com/office/drawing/2014/main" id="{3D888609-6D91-45C7-9C33-5B9433EA1945}"/>
              </a:ext>
            </a:extLst>
          </p:cNvPr>
          <p:cNvSpPr/>
          <p:nvPr/>
        </p:nvSpPr>
        <p:spPr>
          <a:xfrm>
            <a:off x="4790870" y="4882524"/>
            <a:ext cx="1258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b="1" dirty="0"/>
              <a:t>AUSTRALIA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8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A3663573-81D3-4326-8E57-C4E45A7E9693}"/>
              </a:ext>
            </a:extLst>
          </p:cNvPr>
          <p:cNvSpPr/>
          <p:nvPr/>
        </p:nvSpPr>
        <p:spPr>
          <a:xfrm>
            <a:off x="0" y="1550635"/>
            <a:ext cx="12192000" cy="40763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48902A1-9295-4A1B-ABA8-DE8FB7FA6A1C}"/>
              </a:ext>
            </a:extLst>
          </p:cNvPr>
          <p:cNvSpPr txBox="1"/>
          <p:nvPr/>
        </p:nvSpPr>
        <p:spPr>
          <a:xfrm>
            <a:off x="3629026" y="510322"/>
            <a:ext cx="493395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id-ID" sz="2800" b="1" dirty="0"/>
              <a:t>World Map</a:t>
            </a:r>
            <a:endParaRPr lang="en-US" sz="2800" b="1" dirty="0"/>
          </a:p>
        </p:txBody>
      </p:sp>
      <p:sp>
        <p:nvSpPr>
          <p:cNvPr id="459" name="TextBox 458">
            <a:extLst>
              <a:ext uri="{FF2B5EF4-FFF2-40B4-BE49-F238E27FC236}">
                <a16:creationId xmlns="" xmlns:a16="http://schemas.microsoft.com/office/drawing/2014/main" id="{D5CB7C63-2005-4326-A9A8-4FE42BA7B779}"/>
              </a:ext>
            </a:extLst>
          </p:cNvPr>
          <p:cNvSpPr txBox="1"/>
          <p:nvPr/>
        </p:nvSpPr>
        <p:spPr>
          <a:xfrm>
            <a:off x="3971926" y="941209"/>
            <a:ext cx="424815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rgbClr val="23C067"/>
                </a:solidFill>
              </a:rPr>
              <a:t>Lorem Ipsum is simply dummy text of the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1BD0F1-A85E-4870-AC3E-F884A20D4B0F}"/>
              </a:ext>
            </a:extLst>
          </p:cNvPr>
          <p:cNvGrpSpPr/>
          <p:nvPr/>
        </p:nvGrpSpPr>
        <p:grpSpPr>
          <a:xfrm>
            <a:off x="319211" y="1513096"/>
            <a:ext cx="6302463" cy="5250922"/>
            <a:chOff x="-670920" y="1513096"/>
            <a:chExt cx="6302463" cy="5250922"/>
          </a:xfrm>
        </p:grpSpPr>
        <p:sp>
          <p:nvSpPr>
            <p:cNvPr id="3" name="Oval 2">
              <a:extLst>
                <a:ext uri="{FF2B5EF4-FFF2-40B4-BE49-F238E27FC236}">
                  <a16:creationId xmlns="" xmlns:a16="http://schemas.microsoft.com/office/drawing/2014/main" id="{6577185B-54CD-457A-B51D-645C3B69EEE8}"/>
                </a:ext>
              </a:extLst>
            </p:cNvPr>
            <p:cNvSpPr/>
            <p:nvPr/>
          </p:nvSpPr>
          <p:spPr>
            <a:xfrm>
              <a:off x="231948" y="6364939"/>
              <a:ext cx="4451238" cy="399079"/>
            </a:xfrm>
            <a:prstGeom prst="ellipse">
              <a:avLst/>
            </a:prstGeom>
            <a:solidFill>
              <a:schemeClr val="tx1">
                <a:alpha val="24000"/>
              </a:schemeClr>
            </a:soli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="" xmlns:a16="http://schemas.microsoft.com/office/drawing/2014/main" id="{AE412796-7BC4-47D8-8BB1-DC46186B9CA8}"/>
                </a:ext>
              </a:extLst>
            </p:cNvPr>
            <p:cNvGrpSpPr/>
            <p:nvPr/>
          </p:nvGrpSpPr>
          <p:grpSpPr>
            <a:xfrm>
              <a:off x="-670920" y="1513096"/>
              <a:ext cx="6302463" cy="5041712"/>
              <a:chOff x="-787034" y="1350307"/>
              <a:chExt cx="6505960" cy="5204501"/>
            </a:xfrm>
          </p:grpSpPr>
          <p:sp>
            <p:nvSpPr>
              <p:cNvPr id="289" name="Freeform 6">
                <a:extLst>
                  <a:ext uri="{FF2B5EF4-FFF2-40B4-BE49-F238E27FC236}">
                    <a16:creationId xmlns="" xmlns:a16="http://schemas.microsoft.com/office/drawing/2014/main" id="{6F03B847-ECB3-4E3C-B49D-AB39E69BB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1435" y="5801620"/>
                <a:ext cx="2194172" cy="695064"/>
              </a:xfrm>
              <a:custGeom>
                <a:avLst/>
                <a:gdLst>
                  <a:gd name="T0" fmla="*/ 3037 w 3628"/>
                  <a:gd name="T1" fmla="*/ 0 h 1149"/>
                  <a:gd name="T2" fmla="*/ 1837 w 3628"/>
                  <a:gd name="T3" fmla="*/ 0 h 1149"/>
                  <a:gd name="T4" fmla="*/ 1792 w 3628"/>
                  <a:gd name="T5" fmla="*/ 0 h 1149"/>
                  <a:gd name="T6" fmla="*/ 591 w 3628"/>
                  <a:gd name="T7" fmla="*/ 0 h 1149"/>
                  <a:gd name="T8" fmla="*/ 592 w 3628"/>
                  <a:gd name="T9" fmla="*/ 108 h 1149"/>
                  <a:gd name="T10" fmla="*/ 594 w 3628"/>
                  <a:gd name="T11" fmla="*/ 214 h 1149"/>
                  <a:gd name="T12" fmla="*/ 598 w 3628"/>
                  <a:gd name="T13" fmla="*/ 317 h 1149"/>
                  <a:gd name="T14" fmla="*/ 600 w 3628"/>
                  <a:gd name="T15" fmla="*/ 419 h 1149"/>
                  <a:gd name="T16" fmla="*/ 600 w 3628"/>
                  <a:gd name="T17" fmla="*/ 468 h 1149"/>
                  <a:gd name="T18" fmla="*/ 599 w 3628"/>
                  <a:gd name="T19" fmla="*/ 516 h 1149"/>
                  <a:gd name="T20" fmla="*/ 597 w 3628"/>
                  <a:gd name="T21" fmla="*/ 564 h 1149"/>
                  <a:gd name="T22" fmla="*/ 594 w 3628"/>
                  <a:gd name="T23" fmla="*/ 610 h 1149"/>
                  <a:gd name="T24" fmla="*/ 590 w 3628"/>
                  <a:gd name="T25" fmla="*/ 654 h 1149"/>
                  <a:gd name="T26" fmla="*/ 584 w 3628"/>
                  <a:gd name="T27" fmla="*/ 698 h 1149"/>
                  <a:gd name="T28" fmla="*/ 576 w 3628"/>
                  <a:gd name="T29" fmla="*/ 740 h 1149"/>
                  <a:gd name="T30" fmla="*/ 567 w 3628"/>
                  <a:gd name="T31" fmla="*/ 780 h 1149"/>
                  <a:gd name="T32" fmla="*/ 554 w 3628"/>
                  <a:gd name="T33" fmla="*/ 820 h 1149"/>
                  <a:gd name="T34" fmla="*/ 540 w 3628"/>
                  <a:gd name="T35" fmla="*/ 857 h 1149"/>
                  <a:gd name="T36" fmla="*/ 524 w 3628"/>
                  <a:gd name="T37" fmla="*/ 892 h 1149"/>
                  <a:gd name="T38" fmla="*/ 504 w 3628"/>
                  <a:gd name="T39" fmla="*/ 925 h 1149"/>
                  <a:gd name="T40" fmla="*/ 482 w 3628"/>
                  <a:gd name="T41" fmla="*/ 958 h 1149"/>
                  <a:gd name="T42" fmla="*/ 458 w 3628"/>
                  <a:gd name="T43" fmla="*/ 986 h 1149"/>
                  <a:gd name="T44" fmla="*/ 429 w 3628"/>
                  <a:gd name="T45" fmla="*/ 1014 h 1149"/>
                  <a:gd name="T46" fmla="*/ 398 w 3628"/>
                  <a:gd name="T47" fmla="*/ 1039 h 1149"/>
                  <a:gd name="T48" fmla="*/ 363 w 3628"/>
                  <a:gd name="T49" fmla="*/ 1062 h 1149"/>
                  <a:gd name="T50" fmla="*/ 323 w 3628"/>
                  <a:gd name="T51" fmla="*/ 1081 h 1149"/>
                  <a:gd name="T52" fmla="*/ 281 w 3628"/>
                  <a:gd name="T53" fmla="*/ 1100 h 1149"/>
                  <a:gd name="T54" fmla="*/ 233 w 3628"/>
                  <a:gd name="T55" fmla="*/ 1115 h 1149"/>
                  <a:gd name="T56" fmla="*/ 182 w 3628"/>
                  <a:gd name="T57" fmla="*/ 1128 h 1149"/>
                  <a:gd name="T58" fmla="*/ 127 w 3628"/>
                  <a:gd name="T59" fmla="*/ 1137 h 1149"/>
                  <a:gd name="T60" fmla="*/ 66 w 3628"/>
                  <a:gd name="T61" fmla="*/ 1144 h 1149"/>
                  <a:gd name="T62" fmla="*/ 0 w 3628"/>
                  <a:gd name="T63" fmla="*/ 1149 h 1149"/>
                  <a:gd name="T64" fmla="*/ 1792 w 3628"/>
                  <a:gd name="T65" fmla="*/ 1149 h 1149"/>
                  <a:gd name="T66" fmla="*/ 1837 w 3628"/>
                  <a:gd name="T67" fmla="*/ 1149 h 1149"/>
                  <a:gd name="T68" fmla="*/ 3628 w 3628"/>
                  <a:gd name="T69" fmla="*/ 1149 h 1149"/>
                  <a:gd name="T70" fmla="*/ 3563 w 3628"/>
                  <a:gd name="T71" fmla="*/ 1144 h 1149"/>
                  <a:gd name="T72" fmla="*/ 3503 w 3628"/>
                  <a:gd name="T73" fmla="*/ 1137 h 1149"/>
                  <a:gd name="T74" fmla="*/ 3446 w 3628"/>
                  <a:gd name="T75" fmla="*/ 1128 h 1149"/>
                  <a:gd name="T76" fmla="*/ 3395 w 3628"/>
                  <a:gd name="T77" fmla="*/ 1115 h 1149"/>
                  <a:gd name="T78" fmla="*/ 3349 w 3628"/>
                  <a:gd name="T79" fmla="*/ 1100 h 1149"/>
                  <a:gd name="T80" fmla="*/ 3306 w 3628"/>
                  <a:gd name="T81" fmla="*/ 1081 h 1149"/>
                  <a:gd name="T82" fmla="*/ 3266 w 3628"/>
                  <a:gd name="T83" fmla="*/ 1062 h 1149"/>
                  <a:gd name="T84" fmla="*/ 3231 w 3628"/>
                  <a:gd name="T85" fmla="*/ 1039 h 1149"/>
                  <a:gd name="T86" fmla="*/ 3199 w 3628"/>
                  <a:gd name="T87" fmla="*/ 1014 h 1149"/>
                  <a:gd name="T88" fmla="*/ 3172 w 3628"/>
                  <a:gd name="T89" fmla="*/ 986 h 1149"/>
                  <a:gd name="T90" fmla="*/ 3146 w 3628"/>
                  <a:gd name="T91" fmla="*/ 958 h 1149"/>
                  <a:gd name="T92" fmla="*/ 3124 w 3628"/>
                  <a:gd name="T93" fmla="*/ 925 h 1149"/>
                  <a:gd name="T94" fmla="*/ 3104 w 3628"/>
                  <a:gd name="T95" fmla="*/ 892 h 1149"/>
                  <a:gd name="T96" fmla="*/ 3088 w 3628"/>
                  <a:gd name="T97" fmla="*/ 857 h 1149"/>
                  <a:gd name="T98" fmla="*/ 3074 w 3628"/>
                  <a:gd name="T99" fmla="*/ 820 h 1149"/>
                  <a:gd name="T100" fmla="*/ 3063 w 3628"/>
                  <a:gd name="T101" fmla="*/ 780 h 1149"/>
                  <a:gd name="T102" fmla="*/ 3053 w 3628"/>
                  <a:gd name="T103" fmla="*/ 740 h 1149"/>
                  <a:gd name="T104" fmla="*/ 3045 w 3628"/>
                  <a:gd name="T105" fmla="*/ 698 h 1149"/>
                  <a:gd name="T106" fmla="*/ 3040 w 3628"/>
                  <a:gd name="T107" fmla="*/ 654 h 1149"/>
                  <a:gd name="T108" fmla="*/ 3035 w 3628"/>
                  <a:gd name="T109" fmla="*/ 610 h 1149"/>
                  <a:gd name="T110" fmla="*/ 3031 w 3628"/>
                  <a:gd name="T111" fmla="*/ 564 h 1149"/>
                  <a:gd name="T112" fmla="*/ 3030 w 3628"/>
                  <a:gd name="T113" fmla="*/ 516 h 1149"/>
                  <a:gd name="T114" fmla="*/ 3029 w 3628"/>
                  <a:gd name="T115" fmla="*/ 468 h 1149"/>
                  <a:gd name="T116" fmla="*/ 3029 w 3628"/>
                  <a:gd name="T117" fmla="*/ 419 h 1149"/>
                  <a:gd name="T118" fmla="*/ 3030 w 3628"/>
                  <a:gd name="T119" fmla="*/ 317 h 1149"/>
                  <a:gd name="T120" fmla="*/ 3034 w 3628"/>
                  <a:gd name="T121" fmla="*/ 214 h 1149"/>
                  <a:gd name="T122" fmla="*/ 3036 w 3628"/>
                  <a:gd name="T123" fmla="*/ 108 h 1149"/>
                  <a:gd name="T124" fmla="*/ 3037 w 3628"/>
                  <a:gd name="T125" fmla="*/ 0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28" h="1149">
                    <a:moveTo>
                      <a:pt x="3037" y="0"/>
                    </a:moveTo>
                    <a:lnTo>
                      <a:pt x="1837" y="0"/>
                    </a:lnTo>
                    <a:lnTo>
                      <a:pt x="1792" y="0"/>
                    </a:lnTo>
                    <a:lnTo>
                      <a:pt x="591" y="0"/>
                    </a:lnTo>
                    <a:lnTo>
                      <a:pt x="592" y="108"/>
                    </a:lnTo>
                    <a:lnTo>
                      <a:pt x="594" y="214"/>
                    </a:lnTo>
                    <a:lnTo>
                      <a:pt x="598" y="317"/>
                    </a:lnTo>
                    <a:lnTo>
                      <a:pt x="600" y="419"/>
                    </a:lnTo>
                    <a:lnTo>
                      <a:pt x="600" y="468"/>
                    </a:lnTo>
                    <a:lnTo>
                      <a:pt x="599" y="516"/>
                    </a:lnTo>
                    <a:lnTo>
                      <a:pt x="597" y="564"/>
                    </a:lnTo>
                    <a:lnTo>
                      <a:pt x="594" y="610"/>
                    </a:lnTo>
                    <a:lnTo>
                      <a:pt x="590" y="654"/>
                    </a:lnTo>
                    <a:lnTo>
                      <a:pt x="584" y="698"/>
                    </a:lnTo>
                    <a:lnTo>
                      <a:pt x="576" y="740"/>
                    </a:lnTo>
                    <a:lnTo>
                      <a:pt x="567" y="780"/>
                    </a:lnTo>
                    <a:lnTo>
                      <a:pt x="554" y="820"/>
                    </a:lnTo>
                    <a:lnTo>
                      <a:pt x="540" y="857"/>
                    </a:lnTo>
                    <a:lnTo>
                      <a:pt x="524" y="892"/>
                    </a:lnTo>
                    <a:lnTo>
                      <a:pt x="504" y="925"/>
                    </a:lnTo>
                    <a:lnTo>
                      <a:pt x="482" y="958"/>
                    </a:lnTo>
                    <a:lnTo>
                      <a:pt x="458" y="986"/>
                    </a:lnTo>
                    <a:lnTo>
                      <a:pt x="429" y="1014"/>
                    </a:lnTo>
                    <a:lnTo>
                      <a:pt x="398" y="1039"/>
                    </a:lnTo>
                    <a:lnTo>
                      <a:pt x="363" y="1062"/>
                    </a:lnTo>
                    <a:lnTo>
                      <a:pt x="323" y="1081"/>
                    </a:lnTo>
                    <a:lnTo>
                      <a:pt x="281" y="1100"/>
                    </a:lnTo>
                    <a:lnTo>
                      <a:pt x="233" y="1115"/>
                    </a:lnTo>
                    <a:lnTo>
                      <a:pt x="182" y="1128"/>
                    </a:lnTo>
                    <a:lnTo>
                      <a:pt x="127" y="1137"/>
                    </a:lnTo>
                    <a:lnTo>
                      <a:pt x="66" y="1144"/>
                    </a:lnTo>
                    <a:lnTo>
                      <a:pt x="0" y="1149"/>
                    </a:lnTo>
                    <a:lnTo>
                      <a:pt x="1792" y="1149"/>
                    </a:lnTo>
                    <a:lnTo>
                      <a:pt x="1837" y="1149"/>
                    </a:lnTo>
                    <a:lnTo>
                      <a:pt x="3628" y="1149"/>
                    </a:lnTo>
                    <a:lnTo>
                      <a:pt x="3563" y="1144"/>
                    </a:lnTo>
                    <a:lnTo>
                      <a:pt x="3503" y="1137"/>
                    </a:lnTo>
                    <a:lnTo>
                      <a:pt x="3446" y="1128"/>
                    </a:lnTo>
                    <a:lnTo>
                      <a:pt x="3395" y="1115"/>
                    </a:lnTo>
                    <a:lnTo>
                      <a:pt x="3349" y="1100"/>
                    </a:lnTo>
                    <a:lnTo>
                      <a:pt x="3306" y="1081"/>
                    </a:lnTo>
                    <a:lnTo>
                      <a:pt x="3266" y="1062"/>
                    </a:lnTo>
                    <a:lnTo>
                      <a:pt x="3231" y="1039"/>
                    </a:lnTo>
                    <a:lnTo>
                      <a:pt x="3199" y="1014"/>
                    </a:lnTo>
                    <a:lnTo>
                      <a:pt x="3172" y="986"/>
                    </a:lnTo>
                    <a:lnTo>
                      <a:pt x="3146" y="958"/>
                    </a:lnTo>
                    <a:lnTo>
                      <a:pt x="3124" y="925"/>
                    </a:lnTo>
                    <a:lnTo>
                      <a:pt x="3104" y="892"/>
                    </a:lnTo>
                    <a:lnTo>
                      <a:pt x="3088" y="857"/>
                    </a:lnTo>
                    <a:lnTo>
                      <a:pt x="3074" y="820"/>
                    </a:lnTo>
                    <a:lnTo>
                      <a:pt x="3063" y="780"/>
                    </a:lnTo>
                    <a:lnTo>
                      <a:pt x="3053" y="740"/>
                    </a:lnTo>
                    <a:lnTo>
                      <a:pt x="3045" y="698"/>
                    </a:lnTo>
                    <a:lnTo>
                      <a:pt x="3040" y="654"/>
                    </a:lnTo>
                    <a:lnTo>
                      <a:pt x="3035" y="610"/>
                    </a:lnTo>
                    <a:lnTo>
                      <a:pt x="3031" y="564"/>
                    </a:lnTo>
                    <a:lnTo>
                      <a:pt x="3030" y="516"/>
                    </a:lnTo>
                    <a:lnTo>
                      <a:pt x="3029" y="468"/>
                    </a:lnTo>
                    <a:lnTo>
                      <a:pt x="3029" y="419"/>
                    </a:lnTo>
                    <a:lnTo>
                      <a:pt x="3030" y="317"/>
                    </a:lnTo>
                    <a:lnTo>
                      <a:pt x="3034" y="214"/>
                    </a:lnTo>
                    <a:lnTo>
                      <a:pt x="3036" y="108"/>
                    </a:lnTo>
                    <a:lnTo>
                      <a:pt x="303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77000">
                    <a:schemeClr val="bg1">
                      <a:lumMod val="85000"/>
                    </a:schemeClr>
                  </a:gs>
                  <a:gs pos="37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Freeform 7">
                <a:extLst>
                  <a:ext uri="{FF2B5EF4-FFF2-40B4-BE49-F238E27FC236}">
                    <a16:creationId xmlns="" xmlns:a16="http://schemas.microsoft.com/office/drawing/2014/main" id="{F45A5A5C-7864-4A8C-9A5E-517067C37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6907" y="6491839"/>
                <a:ext cx="2223234" cy="62969"/>
              </a:xfrm>
              <a:custGeom>
                <a:avLst/>
                <a:gdLst>
                  <a:gd name="T0" fmla="*/ 53 w 3673"/>
                  <a:gd name="T1" fmla="*/ 0 h 105"/>
                  <a:gd name="T2" fmla="*/ 3621 w 3673"/>
                  <a:gd name="T3" fmla="*/ 0 h 105"/>
                  <a:gd name="T4" fmla="*/ 3631 w 3673"/>
                  <a:gd name="T5" fmla="*/ 2 h 105"/>
                  <a:gd name="T6" fmla="*/ 3640 w 3673"/>
                  <a:gd name="T7" fmla="*/ 5 h 105"/>
                  <a:gd name="T8" fmla="*/ 3650 w 3673"/>
                  <a:gd name="T9" fmla="*/ 10 h 105"/>
                  <a:gd name="T10" fmla="*/ 3658 w 3673"/>
                  <a:gd name="T11" fmla="*/ 15 h 105"/>
                  <a:gd name="T12" fmla="*/ 3664 w 3673"/>
                  <a:gd name="T13" fmla="*/ 24 h 105"/>
                  <a:gd name="T14" fmla="*/ 3668 w 3673"/>
                  <a:gd name="T15" fmla="*/ 33 h 105"/>
                  <a:gd name="T16" fmla="*/ 3672 w 3673"/>
                  <a:gd name="T17" fmla="*/ 42 h 105"/>
                  <a:gd name="T18" fmla="*/ 3673 w 3673"/>
                  <a:gd name="T19" fmla="*/ 53 h 105"/>
                  <a:gd name="T20" fmla="*/ 3673 w 3673"/>
                  <a:gd name="T21" fmla="*/ 53 h 105"/>
                  <a:gd name="T22" fmla="*/ 3672 w 3673"/>
                  <a:gd name="T23" fmla="*/ 63 h 105"/>
                  <a:gd name="T24" fmla="*/ 3668 w 3673"/>
                  <a:gd name="T25" fmla="*/ 73 h 105"/>
                  <a:gd name="T26" fmla="*/ 3664 w 3673"/>
                  <a:gd name="T27" fmla="*/ 81 h 105"/>
                  <a:gd name="T28" fmla="*/ 3658 w 3673"/>
                  <a:gd name="T29" fmla="*/ 90 h 105"/>
                  <a:gd name="T30" fmla="*/ 3650 w 3673"/>
                  <a:gd name="T31" fmla="*/ 95 h 105"/>
                  <a:gd name="T32" fmla="*/ 3640 w 3673"/>
                  <a:gd name="T33" fmla="*/ 100 h 105"/>
                  <a:gd name="T34" fmla="*/ 3631 w 3673"/>
                  <a:gd name="T35" fmla="*/ 103 h 105"/>
                  <a:gd name="T36" fmla="*/ 3621 w 3673"/>
                  <a:gd name="T37" fmla="*/ 105 h 105"/>
                  <a:gd name="T38" fmla="*/ 53 w 3673"/>
                  <a:gd name="T39" fmla="*/ 105 h 105"/>
                  <a:gd name="T40" fmla="*/ 42 w 3673"/>
                  <a:gd name="T41" fmla="*/ 103 h 105"/>
                  <a:gd name="T42" fmla="*/ 32 w 3673"/>
                  <a:gd name="T43" fmla="*/ 100 h 105"/>
                  <a:gd name="T44" fmla="*/ 24 w 3673"/>
                  <a:gd name="T45" fmla="*/ 95 h 105"/>
                  <a:gd name="T46" fmla="*/ 16 w 3673"/>
                  <a:gd name="T47" fmla="*/ 90 h 105"/>
                  <a:gd name="T48" fmla="*/ 9 w 3673"/>
                  <a:gd name="T49" fmla="*/ 81 h 105"/>
                  <a:gd name="T50" fmla="*/ 4 w 3673"/>
                  <a:gd name="T51" fmla="*/ 73 h 105"/>
                  <a:gd name="T52" fmla="*/ 2 w 3673"/>
                  <a:gd name="T53" fmla="*/ 63 h 105"/>
                  <a:gd name="T54" fmla="*/ 0 w 3673"/>
                  <a:gd name="T55" fmla="*/ 53 h 105"/>
                  <a:gd name="T56" fmla="*/ 0 w 3673"/>
                  <a:gd name="T57" fmla="*/ 53 h 105"/>
                  <a:gd name="T58" fmla="*/ 2 w 3673"/>
                  <a:gd name="T59" fmla="*/ 42 h 105"/>
                  <a:gd name="T60" fmla="*/ 4 w 3673"/>
                  <a:gd name="T61" fmla="*/ 33 h 105"/>
                  <a:gd name="T62" fmla="*/ 9 w 3673"/>
                  <a:gd name="T63" fmla="*/ 24 h 105"/>
                  <a:gd name="T64" fmla="*/ 16 w 3673"/>
                  <a:gd name="T65" fmla="*/ 15 h 105"/>
                  <a:gd name="T66" fmla="*/ 24 w 3673"/>
                  <a:gd name="T67" fmla="*/ 10 h 105"/>
                  <a:gd name="T68" fmla="*/ 32 w 3673"/>
                  <a:gd name="T69" fmla="*/ 5 h 105"/>
                  <a:gd name="T70" fmla="*/ 42 w 3673"/>
                  <a:gd name="T71" fmla="*/ 2 h 105"/>
                  <a:gd name="T72" fmla="*/ 53 w 3673"/>
                  <a:gd name="T7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673" h="105">
                    <a:moveTo>
                      <a:pt x="53" y="0"/>
                    </a:moveTo>
                    <a:lnTo>
                      <a:pt x="3621" y="0"/>
                    </a:lnTo>
                    <a:lnTo>
                      <a:pt x="3631" y="2"/>
                    </a:lnTo>
                    <a:lnTo>
                      <a:pt x="3640" y="5"/>
                    </a:lnTo>
                    <a:lnTo>
                      <a:pt x="3650" y="10"/>
                    </a:lnTo>
                    <a:lnTo>
                      <a:pt x="3658" y="15"/>
                    </a:lnTo>
                    <a:lnTo>
                      <a:pt x="3664" y="24"/>
                    </a:lnTo>
                    <a:lnTo>
                      <a:pt x="3668" y="33"/>
                    </a:lnTo>
                    <a:lnTo>
                      <a:pt x="3672" y="42"/>
                    </a:lnTo>
                    <a:lnTo>
                      <a:pt x="3673" y="53"/>
                    </a:lnTo>
                    <a:lnTo>
                      <a:pt x="3673" y="53"/>
                    </a:lnTo>
                    <a:lnTo>
                      <a:pt x="3672" y="63"/>
                    </a:lnTo>
                    <a:lnTo>
                      <a:pt x="3668" y="73"/>
                    </a:lnTo>
                    <a:lnTo>
                      <a:pt x="3664" y="81"/>
                    </a:lnTo>
                    <a:lnTo>
                      <a:pt x="3658" y="90"/>
                    </a:lnTo>
                    <a:lnTo>
                      <a:pt x="3650" y="95"/>
                    </a:lnTo>
                    <a:lnTo>
                      <a:pt x="3640" y="100"/>
                    </a:lnTo>
                    <a:lnTo>
                      <a:pt x="3631" y="103"/>
                    </a:lnTo>
                    <a:lnTo>
                      <a:pt x="3621" y="105"/>
                    </a:lnTo>
                    <a:lnTo>
                      <a:pt x="53" y="105"/>
                    </a:lnTo>
                    <a:lnTo>
                      <a:pt x="42" y="103"/>
                    </a:lnTo>
                    <a:lnTo>
                      <a:pt x="32" y="100"/>
                    </a:lnTo>
                    <a:lnTo>
                      <a:pt x="24" y="95"/>
                    </a:lnTo>
                    <a:lnTo>
                      <a:pt x="16" y="90"/>
                    </a:lnTo>
                    <a:lnTo>
                      <a:pt x="9" y="81"/>
                    </a:lnTo>
                    <a:lnTo>
                      <a:pt x="4" y="73"/>
                    </a:lnTo>
                    <a:lnTo>
                      <a:pt x="2" y="63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2" y="42"/>
                    </a:lnTo>
                    <a:lnTo>
                      <a:pt x="4" y="33"/>
                    </a:lnTo>
                    <a:lnTo>
                      <a:pt x="9" y="24"/>
                    </a:lnTo>
                    <a:lnTo>
                      <a:pt x="16" y="15"/>
                    </a:lnTo>
                    <a:lnTo>
                      <a:pt x="24" y="10"/>
                    </a:lnTo>
                    <a:lnTo>
                      <a:pt x="32" y="5"/>
                    </a:lnTo>
                    <a:lnTo>
                      <a:pt x="42" y="2"/>
                    </a:lnTo>
                    <a:lnTo>
                      <a:pt x="53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8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Freeform 8">
                <a:extLst>
                  <a:ext uri="{FF2B5EF4-FFF2-40B4-BE49-F238E27FC236}">
                    <a16:creationId xmlns="" xmlns:a16="http://schemas.microsoft.com/office/drawing/2014/main" id="{AFDA99B9-0460-4C03-AADB-CFF48EE22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7034" y="1350307"/>
                <a:ext cx="6459002" cy="4477954"/>
              </a:xfrm>
              <a:custGeom>
                <a:avLst/>
                <a:gdLst>
                  <a:gd name="T0" fmla="*/ 10459 w 10666"/>
                  <a:gd name="T1" fmla="*/ 0 h 7397"/>
                  <a:gd name="T2" fmla="*/ 10500 w 10666"/>
                  <a:gd name="T3" fmla="*/ 5 h 7397"/>
                  <a:gd name="T4" fmla="*/ 10539 w 10666"/>
                  <a:gd name="T5" fmla="*/ 16 h 7397"/>
                  <a:gd name="T6" fmla="*/ 10575 w 10666"/>
                  <a:gd name="T7" fmla="*/ 36 h 7397"/>
                  <a:gd name="T8" fmla="*/ 10605 w 10666"/>
                  <a:gd name="T9" fmla="*/ 61 h 7397"/>
                  <a:gd name="T10" fmla="*/ 10630 w 10666"/>
                  <a:gd name="T11" fmla="*/ 91 h 7397"/>
                  <a:gd name="T12" fmla="*/ 10650 w 10666"/>
                  <a:gd name="T13" fmla="*/ 127 h 7397"/>
                  <a:gd name="T14" fmla="*/ 10661 w 10666"/>
                  <a:gd name="T15" fmla="*/ 166 h 7397"/>
                  <a:gd name="T16" fmla="*/ 10666 w 10666"/>
                  <a:gd name="T17" fmla="*/ 207 h 7397"/>
                  <a:gd name="T18" fmla="*/ 10665 w 10666"/>
                  <a:gd name="T19" fmla="*/ 7211 h 7397"/>
                  <a:gd name="T20" fmla="*/ 10657 w 10666"/>
                  <a:gd name="T21" fmla="*/ 7251 h 7397"/>
                  <a:gd name="T22" fmla="*/ 10641 w 10666"/>
                  <a:gd name="T23" fmla="*/ 7288 h 7397"/>
                  <a:gd name="T24" fmla="*/ 10619 w 10666"/>
                  <a:gd name="T25" fmla="*/ 7321 h 7397"/>
                  <a:gd name="T26" fmla="*/ 10591 w 10666"/>
                  <a:gd name="T27" fmla="*/ 7350 h 7397"/>
                  <a:gd name="T28" fmla="*/ 10557 w 10666"/>
                  <a:gd name="T29" fmla="*/ 7372 h 7397"/>
                  <a:gd name="T30" fmla="*/ 10520 w 10666"/>
                  <a:gd name="T31" fmla="*/ 7388 h 7397"/>
                  <a:gd name="T32" fmla="*/ 10480 w 10666"/>
                  <a:gd name="T33" fmla="*/ 7396 h 7397"/>
                  <a:gd name="T34" fmla="*/ 207 w 10666"/>
                  <a:gd name="T35" fmla="*/ 7397 h 7397"/>
                  <a:gd name="T36" fmla="*/ 165 w 10666"/>
                  <a:gd name="T37" fmla="*/ 7393 h 7397"/>
                  <a:gd name="T38" fmla="*/ 126 w 10666"/>
                  <a:gd name="T39" fmla="*/ 7381 h 7397"/>
                  <a:gd name="T40" fmla="*/ 91 w 10666"/>
                  <a:gd name="T41" fmla="*/ 7361 h 7397"/>
                  <a:gd name="T42" fmla="*/ 60 w 10666"/>
                  <a:gd name="T43" fmla="*/ 7336 h 7397"/>
                  <a:gd name="T44" fmla="*/ 34 w 10666"/>
                  <a:gd name="T45" fmla="*/ 7306 h 7397"/>
                  <a:gd name="T46" fmla="*/ 16 w 10666"/>
                  <a:gd name="T47" fmla="*/ 7270 h 7397"/>
                  <a:gd name="T48" fmla="*/ 3 w 10666"/>
                  <a:gd name="T49" fmla="*/ 7232 h 7397"/>
                  <a:gd name="T50" fmla="*/ 0 w 10666"/>
                  <a:gd name="T51" fmla="*/ 7190 h 7397"/>
                  <a:gd name="T52" fmla="*/ 1 w 10666"/>
                  <a:gd name="T53" fmla="*/ 186 h 7397"/>
                  <a:gd name="T54" fmla="*/ 9 w 10666"/>
                  <a:gd name="T55" fmla="*/ 146 h 7397"/>
                  <a:gd name="T56" fmla="*/ 24 w 10666"/>
                  <a:gd name="T57" fmla="*/ 109 h 7397"/>
                  <a:gd name="T58" fmla="*/ 47 w 10666"/>
                  <a:gd name="T59" fmla="*/ 75 h 7397"/>
                  <a:gd name="T60" fmla="*/ 75 w 10666"/>
                  <a:gd name="T61" fmla="*/ 47 h 7397"/>
                  <a:gd name="T62" fmla="*/ 108 w 10666"/>
                  <a:gd name="T63" fmla="*/ 25 h 7397"/>
                  <a:gd name="T64" fmla="*/ 146 w 10666"/>
                  <a:gd name="T65" fmla="*/ 9 h 7397"/>
                  <a:gd name="T66" fmla="*/ 186 w 10666"/>
                  <a:gd name="T67" fmla="*/ 1 h 7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666" h="7397">
                    <a:moveTo>
                      <a:pt x="207" y="0"/>
                    </a:moveTo>
                    <a:lnTo>
                      <a:pt x="10459" y="0"/>
                    </a:lnTo>
                    <a:lnTo>
                      <a:pt x="10480" y="1"/>
                    </a:lnTo>
                    <a:lnTo>
                      <a:pt x="10500" y="5"/>
                    </a:lnTo>
                    <a:lnTo>
                      <a:pt x="10520" y="9"/>
                    </a:lnTo>
                    <a:lnTo>
                      <a:pt x="10539" y="16"/>
                    </a:lnTo>
                    <a:lnTo>
                      <a:pt x="10557" y="25"/>
                    </a:lnTo>
                    <a:lnTo>
                      <a:pt x="10575" y="36"/>
                    </a:lnTo>
                    <a:lnTo>
                      <a:pt x="10591" y="47"/>
                    </a:lnTo>
                    <a:lnTo>
                      <a:pt x="10605" y="61"/>
                    </a:lnTo>
                    <a:lnTo>
                      <a:pt x="10619" y="75"/>
                    </a:lnTo>
                    <a:lnTo>
                      <a:pt x="10630" y="91"/>
                    </a:lnTo>
                    <a:lnTo>
                      <a:pt x="10641" y="109"/>
                    </a:lnTo>
                    <a:lnTo>
                      <a:pt x="10650" y="127"/>
                    </a:lnTo>
                    <a:lnTo>
                      <a:pt x="10657" y="146"/>
                    </a:lnTo>
                    <a:lnTo>
                      <a:pt x="10661" y="166"/>
                    </a:lnTo>
                    <a:lnTo>
                      <a:pt x="10665" y="186"/>
                    </a:lnTo>
                    <a:lnTo>
                      <a:pt x="10666" y="207"/>
                    </a:lnTo>
                    <a:lnTo>
                      <a:pt x="10666" y="7190"/>
                    </a:lnTo>
                    <a:lnTo>
                      <a:pt x="10665" y="7211"/>
                    </a:lnTo>
                    <a:lnTo>
                      <a:pt x="10661" y="7232"/>
                    </a:lnTo>
                    <a:lnTo>
                      <a:pt x="10657" y="7251"/>
                    </a:lnTo>
                    <a:lnTo>
                      <a:pt x="10650" y="7270"/>
                    </a:lnTo>
                    <a:lnTo>
                      <a:pt x="10641" y="7288"/>
                    </a:lnTo>
                    <a:lnTo>
                      <a:pt x="10630" y="7306"/>
                    </a:lnTo>
                    <a:lnTo>
                      <a:pt x="10619" y="7321"/>
                    </a:lnTo>
                    <a:lnTo>
                      <a:pt x="10605" y="7336"/>
                    </a:lnTo>
                    <a:lnTo>
                      <a:pt x="10591" y="7350"/>
                    </a:lnTo>
                    <a:lnTo>
                      <a:pt x="10575" y="7361"/>
                    </a:lnTo>
                    <a:lnTo>
                      <a:pt x="10557" y="7372"/>
                    </a:lnTo>
                    <a:lnTo>
                      <a:pt x="10539" y="7381"/>
                    </a:lnTo>
                    <a:lnTo>
                      <a:pt x="10520" y="7388"/>
                    </a:lnTo>
                    <a:lnTo>
                      <a:pt x="10500" y="7393"/>
                    </a:lnTo>
                    <a:lnTo>
                      <a:pt x="10480" y="7396"/>
                    </a:lnTo>
                    <a:lnTo>
                      <a:pt x="10459" y="7397"/>
                    </a:lnTo>
                    <a:lnTo>
                      <a:pt x="207" y="7397"/>
                    </a:lnTo>
                    <a:lnTo>
                      <a:pt x="186" y="7396"/>
                    </a:lnTo>
                    <a:lnTo>
                      <a:pt x="165" y="7393"/>
                    </a:lnTo>
                    <a:lnTo>
                      <a:pt x="146" y="7388"/>
                    </a:lnTo>
                    <a:lnTo>
                      <a:pt x="126" y="7381"/>
                    </a:lnTo>
                    <a:lnTo>
                      <a:pt x="108" y="7372"/>
                    </a:lnTo>
                    <a:lnTo>
                      <a:pt x="91" y="7361"/>
                    </a:lnTo>
                    <a:lnTo>
                      <a:pt x="75" y="7350"/>
                    </a:lnTo>
                    <a:lnTo>
                      <a:pt x="60" y="7336"/>
                    </a:lnTo>
                    <a:lnTo>
                      <a:pt x="47" y="7321"/>
                    </a:lnTo>
                    <a:lnTo>
                      <a:pt x="34" y="7306"/>
                    </a:lnTo>
                    <a:lnTo>
                      <a:pt x="24" y="7288"/>
                    </a:lnTo>
                    <a:lnTo>
                      <a:pt x="16" y="7270"/>
                    </a:lnTo>
                    <a:lnTo>
                      <a:pt x="9" y="7251"/>
                    </a:lnTo>
                    <a:lnTo>
                      <a:pt x="3" y="7232"/>
                    </a:lnTo>
                    <a:lnTo>
                      <a:pt x="1" y="7211"/>
                    </a:lnTo>
                    <a:lnTo>
                      <a:pt x="0" y="7190"/>
                    </a:lnTo>
                    <a:lnTo>
                      <a:pt x="0" y="207"/>
                    </a:lnTo>
                    <a:lnTo>
                      <a:pt x="1" y="186"/>
                    </a:lnTo>
                    <a:lnTo>
                      <a:pt x="3" y="166"/>
                    </a:lnTo>
                    <a:lnTo>
                      <a:pt x="9" y="146"/>
                    </a:lnTo>
                    <a:lnTo>
                      <a:pt x="16" y="127"/>
                    </a:lnTo>
                    <a:lnTo>
                      <a:pt x="24" y="109"/>
                    </a:lnTo>
                    <a:lnTo>
                      <a:pt x="34" y="91"/>
                    </a:lnTo>
                    <a:lnTo>
                      <a:pt x="47" y="75"/>
                    </a:lnTo>
                    <a:lnTo>
                      <a:pt x="60" y="61"/>
                    </a:lnTo>
                    <a:lnTo>
                      <a:pt x="75" y="47"/>
                    </a:lnTo>
                    <a:lnTo>
                      <a:pt x="91" y="36"/>
                    </a:lnTo>
                    <a:lnTo>
                      <a:pt x="108" y="25"/>
                    </a:lnTo>
                    <a:lnTo>
                      <a:pt x="126" y="16"/>
                    </a:lnTo>
                    <a:lnTo>
                      <a:pt x="146" y="9"/>
                    </a:lnTo>
                    <a:lnTo>
                      <a:pt x="165" y="5"/>
                    </a:lnTo>
                    <a:lnTo>
                      <a:pt x="186" y="1"/>
                    </a:lnTo>
                    <a:lnTo>
                      <a:pt x="20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  <a:tint val="66000"/>
                      <a:satMod val="160000"/>
                    </a:schemeClr>
                  </a:gs>
                  <a:gs pos="50000">
                    <a:schemeClr val="bg1">
                      <a:lumMod val="75000"/>
                      <a:tint val="44500"/>
                      <a:satMod val="160000"/>
                    </a:schemeClr>
                  </a:gs>
                  <a:gs pos="100000">
                    <a:schemeClr val="bg1">
                      <a:lumMod val="7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Freeform 9">
                <a:extLst>
                  <a:ext uri="{FF2B5EF4-FFF2-40B4-BE49-F238E27FC236}">
                    <a16:creationId xmlns="" xmlns:a16="http://schemas.microsoft.com/office/drawing/2014/main" id="{7BA7A28C-E55C-4F4B-A322-65E123520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7034" y="1350307"/>
                <a:ext cx="6459002" cy="3896716"/>
              </a:xfrm>
              <a:custGeom>
                <a:avLst/>
                <a:gdLst>
                  <a:gd name="T0" fmla="*/ 207 w 10666"/>
                  <a:gd name="T1" fmla="*/ 0 h 6436"/>
                  <a:gd name="T2" fmla="*/ 10459 w 10666"/>
                  <a:gd name="T3" fmla="*/ 0 h 6436"/>
                  <a:gd name="T4" fmla="*/ 10480 w 10666"/>
                  <a:gd name="T5" fmla="*/ 1 h 6436"/>
                  <a:gd name="T6" fmla="*/ 10500 w 10666"/>
                  <a:gd name="T7" fmla="*/ 5 h 6436"/>
                  <a:gd name="T8" fmla="*/ 10520 w 10666"/>
                  <a:gd name="T9" fmla="*/ 9 h 6436"/>
                  <a:gd name="T10" fmla="*/ 10539 w 10666"/>
                  <a:gd name="T11" fmla="*/ 16 h 6436"/>
                  <a:gd name="T12" fmla="*/ 10557 w 10666"/>
                  <a:gd name="T13" fmla="*/ 25 h 6436"/>
                  <a:gd name="T14" fmla="*/ 10575 w 10666"/>
                  <a:gd name="T15" fmla="*/ 36 h 6436"/>
                  <a:gd name="T16" fmla="*/ 10591 w 10666"/>
                  <a:gd name="T17" fmla="*/ 47 h 6436"/>
                  <a:gd name="T18" fmla="*/ 10605 w 10666"/>
                  <a:gd name="T19" fmla="*/ 61 h 6436"/>
                  <a:gd name="T20" fmla="*/ 10619 w 10666"/>
                  <a:gd name="T21" fmla="*/ 75 h 6436"/>
                  <a:gd name="T22" fmla="*/ 10630 w 10666"/>
                  <a:gd name="T23" fmla="*/ 91 h 6436"/>
                  <a:gd name="T24" fmla="*/ 10641 w 10666"/>
                  <a:gd name="T25" fmla="*/ 109 h 6436"/>
                  <a:gd name="T26" fmla="*/ 10650 w 10666"/>
                  <a:gd name="T27" fmla="*/ 127 h 6436"/>
                  <a:gd name="T28" fmla="*/ 10657 w 10666"/>
                  <a:gd name="T29" fmla="*/ 146 h 6436"/>
                  <a:gd name="T30" fmla="*/ 10661 w 10666"/>
                  <a:gd name="T31" fmla="*/ 166 h 6436"/>
                  <a:gd name="T32" fmla="*/ 10665 w 10666"/>
                  <a:gd name="T33" fmla="*/ 186 h 6436"/>
                  <a:gd name="T34" fmla="*/ 10666 w 10666"/>
                  <a:gd name="T35" fmla="*/ 207 h 6436"/>
                  <a:gd name="T36" fmla="*/ 10666 w 10666"/>
                  <a:gd name="T37" fmla="*/ 6436 h 6436"/>
                  <a:gd name="T38" fmla="*/ 0 w 10666"/>
                  <a:gd name="T39" fmla="*/ 6436 h 6436"/>
                  <a:gd name="T40" fmla="*/ 0 w 10666"/>
                  <a:gd name="T41" fmla="*/ 207 h 6436"/>
                  <a:gd name="T42" fmla="*/ 1 w 10666"/>
                  <a:gd name="T43" fmla="*/ 186 h 6436"/>
                  <a:gd name="T44" fmla="*/ 3 w 10666"/>
                  <a:gd name="T45" fmla="*/ 166 h 6436"/>
                  <a:gd name="T46" fmla="*/ 9 w 10666"/>
                  <a:gd name="T47" fmla="*/ 146 h 6436"/>
                  <a:gd name="T48" fmla="*/ 16 w 10666"/>
                  <a:gd name="T49" fmla="*/ 127 h 6436"/>
                  <a:gd name="T50" fmla="*/ 24 w 10666"/>
                  <a:gd name="T51" fmla="*/ 109 h 6436"/>
                  <a:gd name="T52" fmla="*/ 34 w 10666"/>
                  <a:gd name="T53" fmla="*/ 91 h 6436"/>
                  <a:gd name="T54" fmla="*/ 47 w 10666"/>
                  <a:gd name="T55" fmla="*/ 75 h 6436"/>
                  <a:gd name="T56" fmla="*/ 60 w 10666"/>
                  <a:gd name="T57" fmla="*/ 61 h 6436"/>
                  <a:gd name="T58" fmla="*/ 75 w 10666"/>
                  <a:gd name="T59" fmla="*/ 47 h 6436"/>
                  <a:gd name="T60" fmla="*/ 91 w 10666"/>
                  <a:gd name="T61" fmla="*/ 36 h 6436"/>
                  <a:gd name="T62" fmla="*/ 108 w 10666"/>
                  <a:gd name="T63" fmla="*/ 25 h 6436"/>
                  <a:gd name="T64" fmla="*/ 126 w 10666"/>
                  <a:gd name="T65" fmla="*/ 16 h 6436"/>
                  <a:gd name="T66" fmla="*/ 146 w 10666"/>
                  <a:gd name="T67" fmla="*/ 9 h 6436"/>
                  <a:gd name="T68" fmla="*/ 165 w 10666"/>
                  <a:gd name="T69" fmla="*/ 5 h 6436"/>
                  <a:gd name="T70" fmla="*/ 186 w 10666"/>
                  <a:gd name="T71" fmla="*/ 1 h 6436"/>
                  <a:gd name="T72" fmla="*/ 207 w 10666"/>
                  <a:gd name="T73" fmla="*/ 0 h 6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666" h="6436">
                    <a:moveTo>
                      <a:pt x="207" y="0"/>
                    </a:moveTo>
                    <a:lnTo>
                      <a:pt x="10459" y="0"/>
                    </a:lnTo>
                    <a:lnTo>
                      <a:pt x="10480" y="1"/>
                    </a:lnTo>
                    <a:lnTo>
                      <a:pt x="10500" y="5"/>
                    </a:lnTo>
                    <a:lnTo>
                      <a:pt x="10520" y="9"/>
                    </a:lnTo>
                    <a:lnTo>
                      <a:pt x="10539" y="16"/>
                    </a:lnTo>
                    <a:lnTo>
                      <a:pt x="10557" y="25"/>
                    </a:lnTo>
                    <a:lnTo>
                      <a:pt x="10575" y="36"/>
                    </a:lnTo>
                    <a:lnTo>
                      <a:pt x="10591" y="47"/>
                    </a:lnTo>
                    <a:lnTo>
                      <a:pt x="10605" y="61"/>
                    </a:lnTo>
                    <a:lnTo>
                      <a:pt x="10619" y="75"/>
                    </a:lnTo>
                    <a:lnTo>
                      <a:pt x="10630" y="91"/>
                    </a:lnTo>
                    <a:lnTo>
                      <a:pt x="10641" y="109"/>
                    </a:lnTo>
                    <a:lnTo>
                      <a:pt x="10650" y="127"/>
                    </a:lnTo>
                    <a:lnTo>
                      <a:pt x="10657" y="146"/>
                    </a:lnTo>
                    <a:lnTo>
                      <a:pt x="10661" y="166"/>
                    </a:lnTo>
                    <a:lnTo>
                      <a:pt x="10665" y="186"/>
                    </a:lnTo>
                    <a:lnTo>
                      <a:pt x="10666" y="207"/>
                    </a:lnTo>
                    <a:lnTo>
                      <a:pt x="10666" y="6436"/>
                    </a:lnTo>
                    <a:lnTo>
                      <a:pt x="0" y="6436"/>
                    </a:lnTo>
                    <a:lnTo>
                      <a:pt x="0" y="207"/>
                    </a:lnTo>
                    <a:lnTo>
                      <a:pt x="1" y="186"/>
                    </a:lnTo>
                    <a:lnTo>
                      <a:pt x="3" y="166"/>
                    </a:lnTo>
                    <a:lnTo>
                      <a:pt x="9" y="146"/>
                    </a:lnTo>
                    <a:lnTo>
                      <a:pt x="16" y="127"/>
                    </a:lnTo>
                    <a:lnTo>
                      <a:pt x="24" y="109"/>
                    </a:lnTo>
                    <a:lnTo>
                      <a:pt x="34" y="91"/>
                    </a:lnTo>
                    <a:lnTo>
                      <a:pt x="47" y="75"/>
                    </a:lnTo>
                    <a:lnTo>
                      <a:pt x="60" y="61"/>
                    </a:lnTo>
                    <a:lnTo>
                      <a:pt x="75" y="47"/>
                    </a:lnTo>
                    <a:lnTo>
                      <a:pt x="91" y="36"/>
                    </a:lnTo>
                    <a:lnTo>
                      <a:pt x="108" y="25"/>
                    </a:lnTo>
                    <a:lnTo>
                      <a:pt x="126" y="16"/>
                    </a:lnTo>
                    <a:lnTo>
                      <a:pt x="146" y="9"/>
                    </a:lnTo>
                    <a:lnTo>
                      <a:pt x="165" y="5"/>
                    </a:lnTo>
                    <a:lnTo>
                      <a:pt x="186" y="1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Rectangle 10">
                <a:extLst>
                  <a:ext uri="{FF2B5EF4-FFF2-40B4-BE49-F238E27FC236}">
                    <a16:creationId xmlns="" xmlns:a16="http://schemas.microsoft.com/office/drawing/2014/main" id="{04955AB4-50D2-45FF-B2FD-CB844FC006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549696" y="1602176"/>
                <a:ext cx="5986748" cy="339297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4" name="Rectangle 11">
                <a:extLst>
                  <a:ext uri="{FF2B5EF4-FFF2-40B4-BE49-F238E27FC236}">
                    <a16:creationId xmlns="" xmlns:a16="http://schemas.microsoft.com/office/drawing/2014/main" id="{D276A854-EE0A-415A-8259-F52B0F2658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549696" y="1602176"/>
                <a:ext cx="5986748" cy="6296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81" name="Group 280">
                <a:extLst>
                  <a:ext uri="{FF2B5EF4-FFF2-40B4-BE49-F238E27FC236}">
                    <a16:creationId xmlns="" xmlns:a16="http://schemas.microsoft.com/office/drawing/2014/main" id="{EE868824-F0A4-46F5-A3E3-F33C154BD920}"/>
                  </a:ext>
                </a:extLst>
              </p:cNvPr>
              <p:cNvGrpSpPr/>
              <p:nvPr/>
            </p:nvGrpSpPr>
            <p:grpSpPr>
              <a:xfrm>
                <a:off x="0" y="2015057"/>
                <a:ext cx="5078574" cy="2763329"/>
                <a:chOff x="1389580" y="1539381"/>
                <a:chExt cx="7419191" cy="4036893"/>
              </a:xfrm>
            </p:grpSpPr>
            <p:sp>
              <p:nvSpPr>
                <p:cNvPr id="282" name="Freeform 5">
                  <a:extLst>
                    <a:ext uri="{FF2B5EF4-FFF2-40B4-BE49-F238E27FC236}">
                      <a16:creationId xmlns="" xmlns:a16="http://schemas.microsoft.com/office/drawing/2014/main" id="{9C5DCE6A-0CBD-4A4A-B2DD-CF3336EE3E8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95543" y="2976222"/>
                  <a:ext cx="1481079" cy="1984834"/>
                </a:xfrm>
                <a:custGeom>
                  <a:avLst/>
                  <a:gdLst>
                    <a:gd name="T0" fmla="*/ 1957 w 3139"/>
                    <a:gd name="T1" fmla="*/ 4179 h 4207"/>
                    <a:gd name="T2" fmla="*/ 2379 w 3139"/>
                    <a:gd name="T3" fmla="*/ 3563 h 4207"/>
                    <a:gd name="T4" fmla="*/ 2652 w 3139"/>
                    <a:gd name="T5" fmla="*/ 2759 h 4207"/>
                    <a:gd name="T6" fmla="*/ 2774 w 3139"/>
                    <a:gd name="T7" fmla="*/ 2236 h 4207"/>
                    <a:gd name="T8" fmla="*/ 3139 w 3139"/>
                    <a:gd name="T9" fmla="*/ 1570 h 4207"/>
                    <a:gd name="T10" fmla="*/ 2889 w 3139"/>
                    <a:gd name="T11" fmla="*/ 1612 h 4207"/>
                    <a:gd name="T12" fmla="*/ 2788 w 3139"/>
                    <a:gd name="T13" fmla="*/ 1454 h 4207"/>
                    <a:gd name="T14" fmla="*/ 2580 w 3139"/>
                    <a:gd name="T15" fmla="*/ 1254 h 4207"/>
                    <a:gd name="T16" fmla="*/ 2452 w 3139"/>
                    <a:gd name="T17" fmla="*/ 852 h 4207"/>
                    <a:gd name="T18" fmla="*/ 2356 w 3139"/>
                    <a:gd name="T19" fmla="*/ 509 h 4207"/>
                    <a:gd name="T20" fmla="*/ 2193 w 3139"/>
                    <a:gd name="T21" fmla="*/ 444 h 4207"/>
                    <a:gd name="T22" fmla="*/ 1821 w 3139"/>
                    <a:gd name="T23" fmla="*/ 401 h 4207"/>
                    <a:gd name="T24" fmla="*/ 1648 w 3139"/>
                    <a:gd name="T25" fmla="*/ 315 h 4207"/>
                    <a:gd name="T26" fmla="*/ 1648 w 3139"/>
                    <a:gd name="T27" fmla="*/ 415 h 4207"/>
                    <a:gd name="T28" fmla="*/ 1405 w 3139"/>
                    <a:gd name="T29" fmla="*/ 315 h 4207"/>
                    <a:gd name="T30" fmla="*/ 1290 w 3139"/>
                    <a:gd name="T31" fmla="*/ 201 h 4207"/>
                    <a:gd name="T32" fmla="*/ 1290 w 3139"/>
                    <a:gd name="T33" fmla="*/ 58 h 4207"/>
                    <a:gd name="T34" fmla="*/ 878 w 3139"/>
                    <a:gd name="T35" fmla="*/ 0 h 4207"/>
                    <a:gd name="T36" fmla="*/ 566 w 3139"/>
                    <a:gd name="T37" fmla="*/ 172 h 4207"/>
                    <a:gd name="T38" fmla="*/ 495 w 3139"/>
                    <a:gd name="T39" fmla="*/ 93 h 4207"/>
                    <a:gd name="T40" fmla="*/ 330 w 3139"/>
                    <a:gd name="T41" fmla="*/ 315 h 4207"/>
                    <a:gd name="T42" fmla="*/ 330 w 3139"/>
                    <a:gd name="T43" fmla="*/ 566 h 4207"/>
                    <a:gd name="T44" fmla="*/ 0 w 3139"/>
                    <a:gd name="T45" fmla="*/ 1362 h 4207"/>
                    <a:gd name="T46" fmla="*/ 250 w 3139"/>
                    <a:gd name="T47" fmla="*/ 1691 h 4207"/>
                    <a:gd name="T48" fmla="*/ 365 w 3139"/>
                    <a:gd name="T49" fmla="*/ 1920 h 4207"/>
                    <a:gd name="T50" fmla="*/ 1003 w 3139"/>
                    <a:gd name="T51" fmla="*/ 1849 h 4207"/>
                    <a:gd name="T52" fmla="*/ 1376 w 3139"/>
                    <a:gd name="T53" fmla="*/ 2458 h 4207"/>
                    <a:gd name="T54" fmla="*/ 1433 w 3139"/>
                    <a:gd name="T55" fmla="*/ 2810 h 4207"/>
                    <a:gd name="T56" fmla="*/ 1369 w 3139"/>
                    <a:gd name="T57" fmla="*/ 3297 h 4207"/>
                    <a:gd name="T58" fmla="*/ 1505 w 3139"/>
                    <a:gd name="T59" fmla="*/ 4063 h 4207"/>
                    <a:gd name="T60" fmla="*/ 1648 w 3139"/>
                    <a:gd name="T61" fmla="*/ 4179 h 4207"/>
                    <a:gd name="T62" fmla="*/ 2997 w 3139"/>
                    <a:gd name="T63" fmla="*/ 2483 h 4207"/>
                    <a:gd name="T64" fmla="*/ 3018 w 3139"/>
                    <a:gd name="T65" fmla="*/ 2431 h 4207"/>
                    <a:gd name="T66" fmla="*/ 3015 w 3139"/>
                    <a:gd name="T67" fmla="*/ 2951 h 4207"/>
                    <a:gd name="T68" fmla="*/ 2962 w 3139"/>
                    <a:gd name="T69" fmla="*/ 3101 h 4207"/>
                    <a:gd name="T70" fmla="*/ 2873 w 3139"/>
                    <a:gd name="T71" fmla="*/ 3180 h 4207"/>
                    <a:gd name="T72" fmla="*/ 2857 w 3139"/>
                    <a:gd name="T73" fmla="*/ 3219 h 4207"/>
                    <a:gd name="T74" fmla="*/ 2853 w 3139"/>
                    <a:gd name="T75" fmla="*/ 3244 h 4207"/>
                    <a:gd name="T76" fmla="*/ 2849 w 3139"/>
                    <a:gd name="T77" fmla="*/ 3256 h 4207"/>
                    <a:gd name="T78" fmla="*/ 2839 w 3139"/>
                    <a:gd name="T79" fmla="*/ 3272 h 4207"/>
                    <a:gd name="T80" fmla="*/ 2788 w 3139"/>
                    <a:gd name="T81" fmla="*/ 3346 h 4207"/>
                    <a:gd name="T82" fmla="*/ 2790 w 3139"/>
                    <a:gd name="T83" fmla="*/ 3386 h 4207"/>
                    <a:gd name="T84" fmla="*/ 2771 w 3139"/>
                    <a:gd name="T85" fmla="*/ 3410 h 4207"/>
                    <a:gd name="T86" fmla="*/ 2762 w 3139"/>
                    <a:gd name="T87" fmla="*/ 3512 h 4207"/>
                    <a:gd name="T88" fmla="*/ 2853 w 3139"/>
                    <a:gd name="T89" fmla="*/ 3590 h 4207"/>
                    <a:gd name="T90" fmla="*/ 2935 w 3139"/>
                    <a:gd name="T91" fmla="*/ 3518 h 4207"/>
                    <a:gd name="T92" fmla="*/ 2975 w 3139"/>
                    <a:gd name="T93" fmla="*/ 3358 h 4207"/>
                    <a:gd name="T94" fmla="*/ 3047 w 3139"/>
                    <a:gd name="T95" fmla="*/ 3263 h 4207"/>
                    <a:gd name="T96" fmla="*/ 3095 w 3139"/>
                    <a:gd name="T97" fmla="*/ 2951 h 4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139" h="4207">
                      <a:moveTo>
                        <a:pt x="1648" y="4179"/>
                      </a:moveTo>
                      <a:lnTo>
                        <a:pt x="1685" y="4179"/>
                      </a:lnTo>
                      <a:lnTo>
                        <a:pt x="1957" y="4179"/>
                      </a:lnTo>
                      <a:lnTo>
                        <a:pt x="2236" y="3806"/>
                      </a:lnTo>
                      <a:lnTo>
                        <a:pt x="2279" y="3655"/>
                      </a:lnTo>
                      <a:lnTo>
                        <a:pt x="2379" y="3563"/>
                      </a:lnTo>
                      <a:lnTo>
                        <a:pt x="2379" y="3347"/>
                      </a:lnTo>
                      <a:lnTo>
                        <a:pt x="2652" y="3153"/>
                      </a:lnTo>
                      <a:lnTo>
                        <a:pt x="2652" y="2759"/>
                      </a:lnTo>
                      <a:lnTo>
                        <a:pt x="2588" y="2723"/>
                      </a:lnTo>
                      <a:lnTo>
                        <a:pt x="2595" y="2587"/>
                      </a:lnTo>
                      <a:lnTo>
                        <a:pt x="2774" y="2236"/>
                      </a:lnTo>
                      <a:lnTo>
                        <a:pt x="2845" y="2236"/>
                      </a:lnTo>
                      <a:lnTo>
                        <a:pt x="3139" y="1706"/>
                      </a:lnTo>
                      <a:lnTo>
                        <a:pt x="3139" y="1570"/>
                      </a:lnTo>
                      <a:lnTo>
                        <a:pt x="3083" y="1541"/>
                      </a:lnTo>
                      <a:lnTo>
                        <a:pt x="2938" y="1592"/>
                      </a:lnTo>
                      <a:lnTo>
                        <a:pt x="2889" y="1612"/>
                      </a:lnTo>
                      <a:lnTo>
                        <a:pt x="2853" y="1584"/>
                      </a:lnTo>
                      <a:lnTo>
                        <a:pt x="2860" y="1541"/>
                      </a:lnTo>
                      <a:lnTo>
                        <a:pt x="2788" y="1454"/>
                      </a:lnTo>
                      <a:lnTo>
                        <a:pt x="2702" y="1454"/>
                      </a:lnTo>
                      <a:lnTo>
                        <a:pt x="2631" y="1369"/>
                      </a:lnTo>
                      <a:lnTo>
                        <a:pt x="2580" y="1254"/>
                      </a:lnTo>
                      <a:lnTo>
                        <a:pt x="2530" y="1146"/>
                      </a:lnTo>
                      <a:lnTo>
                        <a:pt x="2459" y="1032"/>
                      </a:lnTo>
                      <a:lnTo>
                        <a:pt x="2452" y="852"/>
                      </a:lnTo>
                      <a:lnTo>
                        <a:pt x="2430" y="760"/>
                      </a:lnTo>
                      <a:lnTo>
                        <a:pt x="2394" y="723"/>
                      </a:lnTo>
                      <a:lnTo>
                        <a:pt x="2356" y="509"/>
                      </a:lnTo>
                      <a:lnTo>
                        <a:pt x="2314" y="444"/>
                      </a:lnTo>
                      <a:lnTo>
                        <a:pt x="2243" y="444"/>
                      </a:lnTo>
                      <a:lnTo>
                        <a:pt x="2193" y="444"/>
                      </a:lnTo>
                      <a:lnTo>
                        <a:pt x="2136" y="401"/>
                      </a:lnTo>
                      <a:lnTo>
                        <a:pt x="1957" y="401"/>
                      </a:lnTo>
                      <a:lnTo>
                        <a:pt x="1821" y="401"/>
                      </a:lnTo>
                      <a:lnTo>
                        <a:pt x="1842" y="344"/>
                      </a:lnTo>
                      <a:lnTo>
                        <a:pt x="1748" y="344"/>
                      </a:lnTo>
                      <a:lnTo>
                        <a:pt x="1648" y="315"/>
                      </a:lnTo>
                      <a:lnTo>
                        <a:pt x="1692" y="437"/>
                      </a:lnTo>
                      <a:lnTo>
                        <a:pt x="1648" y="466"/>
                      </a:lnTo>
                      <a:lnTo>
                        <a:pt x="1648" y="415"/>
                      </a:lnTo>
                      <a:lnTo>
                        <a:pt x="1491" y="386"/>
                      </a:lnTo>
                      <a:lnTo>
                        <a:pt x="1491" y="351"/>
                      </a:lnTo>
                      <a:lnTo>
                        <a:pt x="1405" y="315"/>
                      </a:lnTo>
                      <a:lnTo>
                        <a:pt x="1290" y="315"/>
                      </a:lnTo>
                      <a:lnTo>
                        <a:pt x="1290" y="257"/>
                      </a:lnTo>
                      <a:lnTo>
                        <a:pt x="1290" y="201"/>
                      </a:lnTo>
                      <a:lnTo>
                        <a:pt x="1290" y="136"/>
                      </a:lnTo>
                      <a:lnTo>
                        <a:pt x="1290" y="100"/>
                      </a:lnTo>
                      <a:lnTo>
                        <a:pt x="1290" y="58"/>
                      </a:lnTo>
                      <a:lnTo>
                        <a:pt x="1290" y="36"/>
                      </a:lnTo>
                      <a:lnTo>
                        <a:pt x="1197" y="0"/>
                      </a:lnTo>
                      <a:lnTo>
                        <a:pt x="878" y="0"/>
                      </a:lnTo>
                      <a:lnTo>
                        <a:pt x="774" y="85"/>
                      </a:lnTo>
                      <a:lnTo>
                        <a:pt x="652" y="129"/>
                      </a:lnTo>
                      <a:lnTo>
                        <a:pt x="566" y="172"/>
                      </a:lnTo>
                      <a:lnTo>
                        <a:pt x="566" y="136"/>
                      </a:lnTo>
                      <a:lnTo>
                        <a:pt x="566" y="93"/>
                      </a:lnTo>
                      <a:lnTo>
                        <a:pt x="495" y="93"/>
                      </a:lnTo>
                      <a:lnTo>
                        <a:pt x="495" y="143"/>
                      </a:lnTo>
                      <a:lnTo>
                        <a:pt x="451" y="236"/>
                      </a:lnTo>
                      <a:lnTo>
                        <a:pt x="330" y="315"/>
                      </a:lnTo>
                      <a:lnTo>
                        <a:pt x="330" y="394"/>
                      </a:lnTo>
                      <a:lnTo>
                        <a:pt x="330" y="466"/>
                      </a:lnTo>
                      <a:lnTo>
                        <a:pt x="330" y="566"/>
                      </a:lnTo>
                      <a:lnTo>
                        <a:pt x="0" y="781"/>
                      </a:lnTo>
                      <a:lnTo>
                        <a:pt x="0" y="1269"/>
                      </a:lnTo>
                      <a:lnTo>
                        <a:pt x="0" y="1362"/>
                      </a:lnTo>
                      <a:lnTo>
                        <a:pt x="0" y="1434"/>
                      </a:lnTo>
                      <a:lnTo>
                        <a:pt x="100" y="1541"/>
                      </a:lnTo>
                      <a:lnTo>
                        <a:pt x="250" y="1691"/>
                      </a:lnTo>
                      <a:lnTo>
                        <a:pt x="257" y="1784"/>
                      </a:lnTo>
                      <a:lnTo>
                        <a:pt x="357" y="1856"/>
                      </a:lnTo>
                      <a:lnTo>
                        <a:pt x="365" y="1920"/>
                      </a:lnTo>
                      <a:lnTo>
                        <a:pt x="702" y="1942"/>
                      </a:lnTo>
                      <a:lnTo>
                        <a:pt x="803" y="1871"/>
                      </a:lnTo>
                      <a:lnTo>
                        <a:pt x="1003" y="1849"/>
                      </a:lnTo>
                      <a:lnTo>
                        <a:pt x="1226" y="1942"/>
                      </a:lnTo>
                      <a:lnTo>
                        <a:pt x="1261" y="2286"/>
                      </a:lnTo>
                      <a:lnTo>
                        <a:pt x="1376" y="2458"/>
                      </a:lnTo>
                      <a:lnTo>
                        <a:pt x="1405" y="2609"/>
                      </a:lnTo>
                      <a:lnTo>
                        <a:pt x="1440" y="2687"/>
                      </a:lnTo>
                      <a:lnTo>
                        <a:pt x="1433" y="2810"/>
                      </a:lnTo>
                      <a:lnTo>
                        <a:pt x="1433" y="2939"/>
                      </a:lnTo>
                      <a:lnTo>
                        <a:pt x="1333" y="3010"/>
                      </a:lnTo>
                      <a:lnTo>
                        <a:pt x="1369" y="3297"/>
                      </a:lnTo>
                      <a:lnTo>
                        <a:pt x="1433" y="3476"/>
                      </a:lnTo>
                      <a:lnTo>
                        <a:pt x="1469" y="3799"/>
                      </a:lnTo>
                      <a:lnTo>
                        <a:pt x="1505" y="4063"/>
                      </a:lnTo>
                      <a:lnTo>
                        <a:pt x="1569" y="4179"/>
                      </a:lnTo>
                      <a:lnTo>
                        <a:pt x="1627" y="4207"/>
                      </a:lnTo>
                      <a:lnTo>
                        <a:pt x="1648" y="4179"/>
                      </a:lnTo>
                      <a:close/>
                      <a:moveTo>
                        <a:pt x="2997" y="2379"/>
                      </a:moveTo>
                      <a:lnTo>
                        <a:pt x="2977" y="2433"/>
                      </a:lnTo>
                      <a:lnTo>
                        <a:pt x="2997" y="2483"/>
                      </a:lnTo>
                      <a:lnTo>
                        <a:pt x="3018" y="2483"/>
                      </a:lnTo>
                      <a:lnTo>
                        <a:pt x="3018" y="2457"/>
                      </a:lnTo>
                      <a:lnTo>
                        <a:pt x="3018" y="2431"/>
                      </a:lnTo>
                      <a:lnTo>
                        <a:pt x="3018" y="2379"/>
                      </a:lnTo>
                      <a:lnTo>
                        <a:pt x="2997" y="2379"/>
                      </a:lnTo>
                      <a:close/>
                      <a:moveTo>
                        <a:pt x="3015" y="2951"/>
                      </a:moveTo>
                      <a:lnTo>
                        <a:pt x="3003" y="3034"/>
                      </a:lnTo>
                      <a:lnTo>
                        <a:pt x="2962" y="3044"/>
                      </a:lnTo>
                      <a:lnTo>
                        <a:pt x="2962" y="3101"/>
                      </a:lnTo>
                      <a:lnTo>
                        <a:pt x="2914" y="3112"/>
                      </a:lnTo>
                      <a:lnTo>
                        <a:pt x="2871" y="3148"/>
                      </a:lnTo>
                      <a:lnTo>
                        <a:pt x="2873" y="3180"/>
                      </a:lnTo>
                      <a:lnTo>
                        <a:pt x="2869" y="3188"/>
                      </a:lnTo>
                      <a:lnTo>
                        <a:pt x="2862" y="3209"/>
                      </a:lnTo>
                      <a:lnTo>
                        <a:pt x="2857" y="3219"/>
                      </a:lnTo>
                      <a:lnTo>
                        <a:pt x="2855" y="3230"/>
                      </a:lnTo>
                      <a:lnTo>
                        <a:pt x="2853" y="3239"/>
                      </a:lnTo>
                      <a:lnTo>
                        <a:pt x="2853" y="3244"/>
                      </a:lnTo>
                      <a:lnTo>
                        <a:pt x="2853" y="3247"/>
                      </a:lnTo>
                      <a:lnTo>
                        <a:pt x="2851" y="3251"/>
                      </a:lnTo>
                      <a:lnTo>
                        <a:pt x="2849" y="3256"/>
                      </a:lnTo>
                      <a:lnTo>
                        <a:pt x="2847" y="3260"/>
                      </a:lnTo>
                      <a:lnTo>
                        <a:pt x="2842" y="3269"/>
                      </a:lnTo>
                      <a:lnTo>
                        <a:pt x="2839" y="3272"/>
                      </a:lnTo>
                      <a:lnTo>
                        <a:pt x="2786" y="3278"/>
                      </a:lnTo>
                      <a:lnTo>
                        <a:pt x="2786" y="3337"/>
                      </a:lnTo>
                      <a:lnTo>
                        <a:pt x="2788" y="3346"/>
                      </a:lnTo>
                      <a:lnTo>
                        <a:pt x="2789" y="3365"/>
                      </a:lnTo>
                      <a:lnTo>
                        <a:pt x="2790" y="3376"/>
                      </a:lnTo>
                      <a:lnTo>
                        <a:pt x="2790" y="3386"/>
                      </a:lnTo>
                      <a:lnTo>
                        <a:pt x="2789" y="3393"/>
                      </a:lnTo>
                      <a:lnTo>
                        <a:pt x="2786" y="3398"/>
                      </a:lnTo>
                      <a:lnTo>
                        <a:pt x="2771" y="3410"/>
                      </a:lnTo>
                      <a:lnTo>
                        <a:pt x="2760" y="3417"/>
                      </a:lnTo>
                      <a:lnTo>
                        <a:pt x="2737" y="3476"/>
                      </a:lnTo>
                      <a:lnTo>
                        <a:pt x="2762" y="3512"/>
                      </a:lnTo>
                      <a:lnTo>
                        <a:pt x="2768" y="3589"/>
                      </a:lnTo>
                      <a:lnTo>
                        <a:pt x="2786" y="3623"/>
                      </a:lnTo>
                      <a:lnTo>
                        <a:pt x="2853" y="3590"/>
                      </a:lnTo>
                      <a:lnTo>
                        <a:pt x="2883" y="3561"/>
                      </a:lnTo>
                      <a:lnTo>
                        <a:pt x="2907" y="3531"/>
                      </a:lnTo>
                      <a:lnTo>
                        <a:pt x="2935" y="3518"/>
                      </a:lnTo>
                      <a:lnTo>
                        <a:pt x="2947" y="3492"/>
                      </a:lnTo>
                      <a:lnTo>
                        <a:pt x="2963" y="3492"/>
                      </a:lnTo>
                      <a:lnTo>
                        <a:pt x="2975" y="3358"/>
                      </a:lnTo>
                      <a:lnTo>
                        <a:pt x="2985" y="3316"/>
                      </a:lnTo>
                      <a:lnTo>
                        <a:pt x="3027" y="3303"/>
                      </a:lnTo>
                      <a:lnTo>
                        <a:pt x="3047" y="3263"/>
                      </a:lnTo>
                      <a:lnTo>
                        <a:pt x="3095" y="3223"/>
                      </a:lnTo>
                      <a:lnTo>
                        <a:pt x="3095" y="3152"/>
                      </a:lnTo>
                      <a:lnTo>
                        <a:pt x="3095" y="2951"/>
                      </a:lnTo>
                      <a:lnTo>
                        <a:pt x="3015" y="2951"/>
                      </a:lnTo>
                      <a:close/>
                    </a:path>
                  </a:pathLst>
                </a:custGeom>
                <a:solidFill>
                  <a:srgbClr val="0CC3D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3" name="Freeform 6">
                  <a:extLst>
                    <a:ext uri="{FF2B5EF4-FFF2-40B4-BE49-F238E27FC236}">
                      <a16:creationId xmlns="" xmlns:a16="http://schemas.microsoft.com/office/drawing/2014/main" id="{FC531E9E-1EDE-4133-816A-EE253EE8799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18360" y="1628053"/>
                  <a:ext cx="4290411" cy="2060303"/>
                </a:xfrm>
                <a:custGeom>
                  <a:avLst/>
                  <a:gdLst>
                    <a:gd name="T0" fmla="*/ 1 w 9094"/>
                    <a:gd name="T1" fmla="*/ 1890 h 4368"/>
                    <a:gd name="T2" fmla="*/ 207 w 9094"/>
                    <a:gd name="T3" fmla="*/ 1916 h 4368"/>
                    <a:gd name="T4" fmla="*/ 385 w 9094"/>
                    <a:gd name="T5" fmla="*/ 1741 h 4368"/>
                    <a:gd name="T6" fmla="*/ 4862 w 9094"/>
                    <a:gd name="T7" fmla="*/ 119 h 4368"/>
                    <a:gd name="T8" fmla="*/ 4334 w 9094"/>
                    <a:gd name="T9" fmla="*/ 303 h 4368"/>
                    <a:gd name="T10" fmla="*/ 4020 w 9094"/>
                    <a:gd name="T11" fmla="*/ 495 h 4368"/>
                    <a:gd name="T12" fmla="*/ 3836 w 9094"/>
                    <a:gd name="T13" fmla="*/ 631 h 4368"/>
                    <a:gd name="T14" fmla="*/ 3612 w 9094"/>
                    <a:gd name="T15" fmla="*/ 584 h 4368"/>
                    <a:gd name="T16" fmla="*/ 3257 w 9094"/>
                    <a:gd name="T17" fmla="*/ 621 h 4368"/>
                    <a:gd name="T18" fmla="*/ 2663 w 9094"/>
                    <a:gd name="T19" fmla="*/ 836 h 4368"/>
                    <a:gd name="T20" fmla="*/ 2443 w 9094"/>
                    <a:gd name="T21" fmla="*/ 889 h 4368"/>
                    <a:gd name="T22" fmla="*/ 1978 w 9094"/>
                    <a:gd name="T23" fmla="*/ 591 h 4368"/>
                    <a:gd name="T24" fmla="*/ 1216 w 9094"/>
                    <a:gd name="T25" fmla="*/ 824 h 4368"/>
                    <a:gd name="T26" fmla="*/ 777 w 9094"/>
                    <a:gd name="T27" fmla="*/ 1362 h 4368"/>
                    <a:gd name="T28" fmla="*/ 1094 w 9094"/>
                    <a:gd name="T29" fmla="*/ 1647 h 4368"/>
                    <a:gd name="T30" fmla="*/ 1277 w 9094"/>
                    <a:gd name="T31" fmla="*/ 1244 h 4368"/>
                    <a:gd name="T32" fmla="*/ 1606 w 9094"/>
                    <a:gd name="T33" fmla="*/ 958 h 4368"/>
                    <a:gd name="T34" fmla="*/ 1684 w 9094"/>
                    <a:gd name="T35" fmla="*/ 1368 h 4368"/>
                    <a:gd name="T36" fmla="*/ 1474 w 9094"/>
                    <a:gd name="T37" fmla="*/ 1488 h 4368"/>
                    <a:gd name="T38" fmla="*/ 988 w 9094"/>
                    <a:gd name="T39" fmla="*/ 1727 h 4368"/>
                    <a:gd name="T40" fmla="*/ 653 w 9094"/>
                    <a:gd name="T41" fmla="*/ 1886 h 4368"/>
                    <a:gd name="T42" fmla="*/ 382 w 9094"/>
                    <a:gd name="T43" fmla="*/ 2431 h 4368"/>
                    <a:gd name="T44" fmla="*/ 120 w 9094"/>
                    <a:gd name="T45" fmla="*/ 2879 h 4368"/>
                    <a:gd name="T46" fmla="*/ 445 w 9094"/>
                    <a:gd name="T47" fmla="*/ 2685 h 4368"/>
                    <a:gd name="T48" fmla="*/ 1023 w 9094"/>
                    <a:gd name="T49" fmla="*/ 2585 h 4368"/>
                    <a:gd name="T50" fmla="*/ 1069 w 9094"/>
                    <a:gd name="T51" fmla="*/ 2424 h 4368"/>
                    <a:gd name="T52" fmla="*/ 1402 w 9094"/>
                    <a:gd name="T53" fmla="*/ 2874 h 4368"/>
                    <a:gd name="T54" fmla="*/ 1571 w 9094"/>
                    <a:gd name="T55" fmla="*/ 2715 h 4368"/>
                    <a:gd name="T56" fmla="*/ 2065 w 9094"/>
                    <a:gd name="T57" fmla="*/ 3126 h 4368"/>
                    <a:gd name="T58" fmla="*/ 2094 w 9094"/>
                    <a:gd name="T59" fmla="*/ 3528 h 4368"/>
                    <a:gd name="T60" fmla="*/ 2436 w 9094"/>
                    <a:gd name="T61" fmla="*/ 4286 h 4368"/>
                    <a:gd name="T62" fmla="*/ 2916 w 9094"/>
                    <a:gd name="T63" fmla="*/ 4232 h 4368"/>
                    <a:gd name="T64" fmla="*/ 3156 w 9094"/>
                    <a:gd name="T65" fmla="*/ 3934 h 4368"/>
                    <a:gd name="T66" fmla="*/ 3476 w 9094"/>
                    <a:gd name="T67" fmla="*/ 3392 h 4368"/>
                    <a:gd name="T68" fmla="*/ 3772 w 9094"/>
                    <a:gd name="T69" fmla="*/ 2902 h 4368"/>
                    <a:gd name="T70" fmla="*/ 3263 w 9094"/>
                    <a:gd name="T71" fmla="*/ 3061 h 4368"/>
                    <a:gd name="T72" fmla="*/ 2722 w 9094"/>
                    <a:gd name="T73" fmla="*/ 2783 h 4368"/>
                    <a:gd name="T74" fmla="*/ 2525 w 9094"/>
                    <a:gd name="T75" fmla="*/ 2077 h 4368"/>
                    <a:gd name="T76" fmla="*/ 3080 w 9094"/>
                    <a:gd name="T77" fmla="*/ 1877 h 4368"/>
                    <a:gd name="T78" fmla="*/ 3888 w 9094"/>
                    <a:gd name="T79" fmla="*/ 1846 h 4368"/>
                    <a:gd name="T80" fmla="*/ 4323 w 9094"/>
                    <a:gd name="T81" fmla="*/ 2049 h 4368"/>
                    <a:gd name="T82" fmla="*/ 4869 w 9094"/>
                    <a:gd name="T83" fmla="*/ 1906 h 4368"/>
                    <a:gd name="T84" fmla="*/ 5496 w 9094"/>
                    <a:gd name="T85" fmla="*/ 1994 h 4368"/>
                    <a:gd name="T86" fmla="*/ 6099 w 9094"/>
                    <a:gd name="T87" fmla="*/ 1812 h 4368"/>
                    <a:gd name="T88" fmla="*/ 6410 w 9094"/>
                    <a:gd name="T89" fmla="*/ 2421 h 4368"/>
                    <a:gd name="T90" fmla="*/ 6940 w 9094"/>
                    <a:gd name="T91" fmla="*/ 2242 h 4368"/>
                    <a:gd name="T92" fmla="*/ 7118 w 9094"/>
                    <a:gd name="T93" fmla="*/ 2243 h 4368"/>
                    <a:gd name="T94" fmla="*/ 6831 w 9094"/>
                    <a:gd name="T95" fmla="*/ 1849 h 4368"/>
                    <a:gd name="T96" fmla="*/ 6990 w 9094"/>
                    <a:gd name="T97" fmla="*/ 1560 h 4368"/>
                    <a:gd name="T98" fmla="*/ 7821 w 9094"/>
                    <a:gd name="T99" fmla="*/ 1418 h 4368"/>
                    <a:gd name="T100" fmla="*/ 7732 w 9094"/>
                    <a:gd name="T101" fmla="*/ 1941 h 4368"/>
                    <a:gd name="T102" fmla="*/ 8235 w 9094"/>
                    <a:gd name="T103" fmla="*/ 1451 h 4368"/>
                    <a:gd name="T104" fmla="*/ 8668 w 9094"/>
                    <a:gd name="T105" fmla="*/ 1067 h 4368"/>
                    <a:gd name="T106" fmla="*/ 9089 w 9094"/>
                    <a:gd name="T107" fmla="*/ 1026 h 4368"/>
                    <a:gd name="T108" fmla="*/ 8554 w 9094"/>
                    <a:gd name="T109" fmla="*/ 673 h 4368"/>
                    <a:gd name="T110" fmla="*/ 7922 w 9094"/>
                    <a:gd name="T111" fmla="*/ 725 h 4368"/>
                    <a:gd name="T112" fmla="*/ 6577 w 9094"/>
                    <a:gd name="T113" fmla="*/ 561 h 4368"/>
                    <a:gd name="T114" fmla="*/ 6073 w 9094"/>
                    <a:gd name="T115" fmla="*/ 418 h 4368"/>
                    <a:gd name="T116" fmla="*/ 5746 w 9094"/>
                    <a:gd name="T117" fmla="*/ 200 h 4368"/>
                    <a:gd name="T118" fmla="*/ 5389 w 9094"/>
                    <a:gd name="T119" fmla="*/ 6 h 4368"/>
                    <a:gd name="T120" fmla="*/ 3092 w 9094"/>
                    <a:gd name="T121" fmla="*/ 146 h 4368"/>
                    <a:gd name="T122" fmla="*/ 2888 w 9094"/>
                    <a:gd name="T123" fmla="*/ 454 h 4368"/>
                    <a:gd name="T124" fmla="*/ 3082 w 9094"/>
                    <a:gd name="T125" fmla="*/ 308 h 4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094" h="4368">
                      <a:moveTo>
                        <a:pt x="195" y="1467"/>
                      </a:moveTo>
                      <a:lnTo>
                        <a:pt x="198" y="1485"/>
                      </a:lnTo>
                      <a:lnTo>
                        <a:pt x="201" y="1504"/>
                      </a:lnTo>
                      <a:lnTo>
                        <a:pt x="203" y="1523"/>
                      </a:lnTo>
                      <a:lnTo>
                        <a:pt x="204" y="1544"/>
                      </a:lnTo>
                      <a:lnTo>
                        <a:pt x="205" y="1563"/>
                      </a:lnTo>
                      <a:lnTo>
                        <a:pt x="205" y="1582"/>
                      </a:lnTo>
                      <a:lnTo>
                        <a:pt x="205" y="1599"/>
                      </a:lnTo>
                      <a:lnTo>
                        <a:pt x="204" y="1613"/>
                      </a:lnTo>
                      <a:lnTo>
                        <a:pt x="202" y="1627"/>
                      </a:lnTo>
                      <a:lnTo>
                        <a:pt x="198" y="1640"/>
                      </a:lnTo>
                      <a:lnTo>
                        <a:pt x="193" y="1652"/>
                      </a:lnTo>
                      <a:lnTo>
                        <a:pt x="187" y="1663"/>
                      </a:lnTo>
                      <a:lnTo>
                        <a:pt x="180" y="1674"/>
                      </a:lnTo>
                      <a:lnTo>
                        <a:pt x="173" y="1682"/>
                      </a:lnTo>
                      <a:lnTo>
                        <a:pt x="166" y="1688"/>
                      </a:lnTo>
                      <a:lnTo>
                        <a:pt x="157" y="1692"/>
                      </a:lnTo>
                      <a:lnTo>
                        <a:pt x="157" y="1676"/>
                      </a:lnTo>
                      <a:lnTo>
                        <a:pt x="157" y="1659"/>
                      </a:lnTo>
                      <a:lnTo>
                        <a:pt x="149" y="1657"/>
                      </a:lnTo>
                      <a:lnTo>
                        <a:pt x="140" y="1656"/>
                      </a:lnTo>
                      <a:lnTo>
                        <a:pt x="133" y="1654"/>
                      </a:lnTo>
                      <a:lnTo>
                        <a:pt x="126" y="1656"/>
                      </a:lnTo>
                      <a:lnTo>
                        <a:pt x="121" y="1657"/>
                      </a:lnTo>
                      <a:lnTo>
                        <a:pt x="116" y="1659"/>
                      </a:lnTo>
                      <a:lnTo>
                        <a:pt x="113" y="1663"/>
                      </a:lnTo>
                      <a:lnTo>
                        <a:pt x="110" y="1668"/>
                      </a:lnTo>
                      <a:lnTo>
                        <a:pt x="107" y="1681"/>
                      </a:lnTo>
                      <a:lnTo>
                        <a:pt x="102" y="1698"/>
                      </a:lnTo>
                      <a:lnTo>
                        <a:pt x="95" y="1716"/>
                      </a:lnTo>
                      <a:lnTo>
                        <a:pt x="86" y="1734"/>
                      </a:lnTo>
                      <a:lnTo>
                        <a:pt x="81" y="1743"/>
                      </a:lnTo>
                      <a:lnTo>
                        <a:pt x="77" y="1752"/>
                      </a:lnTo>
                      <a:lnTo>
                        <a:pt x="71" y="1762"/>
                      </a:lnTo>
                      <a:lnTo>
                        <a:pt x="63" y="1771"/>
                      </a:lnTo>
                      <a:lnTo>
                        <a:pt x="56" y="1780"/>
                      </a:lnTo>
                      <a:lnTo>
                        <a:pt x="48" y="1788"/>
                      </a:lnTo>
                      <a:lnTo>
                        <a:pt x="40" y="1795"/>
                      </a:lnTo>
                      <a:lnTo>
                        <a:pt x="33" y="1800"/>
                      </a:lnTo>
                      <a:lnTo>
                        <a:pt x="27" y="1806"/>
                      </a:lnTo>
                      <a:lnTo>
                        <a:pt x="20" y="1813"/>
                      </a:lnTo>
                      <a:lnTo>
                        <a:pt x="14" y="1822"/>
                      </a:lnTo>
                      <a:lnTo>
                        <a:pt x="9" y="1831"/>
                      </a:lnTo>
                      <a:lnTo>
                        <a:pt x="6" y="1841"/>
                      </a:lnTo>
                      <a:lnTo>
                        <a:pt x="2" y="1852"/>
                      </a:lnTo>
                      <a:lnTo>
                        <a:pt x="0" y="1861"/>
                      </a:lnTo>
                      <a:lnTo>
                        <a:pt x="0" y="1871"/>
                      </a:lnTo>
                      <a:lnTo>
                        <a:pt x="1" y="1890"/>
                      </a:lnTo>
                      <a:lnTo>
                        <a:pt x="3" y="1907"/>
                      </a:lnTo>
                      <a:lnTo>
                        <a:pt x="4" y="1914"/>
                      </a:lnTo>
                      <a:lnTo>
                        <a:pt x="6" y="1922"/>
                      </a:lnTo>
                      <a:lnTo>
                        <a:pt x="8" y="1926"/>
                      </a:lnTo>
                      <a:lnTo>
                        <a:pt x="10" y="1929"/>
                      </a:lnTo>
                      <a:lnTo>
                        <a:pt x="19" y="1935"/>
                      </a:lnTo>
                      <a:lnTo>
                        <a:pt x="32" y="1941"/>
                      </a:lnTo>
                      <a:lnTo>
                        <a:pt x="49" y="1947"/>
                      </a:lnTo>
                      <a:lnTo>
                        <a:pt x="68" y="1953"/>
                      </a:lnTo>
                      <a:lnTo>
                        <a:pt x="79" y="1954"/>
                      </a:lnTo>
                      <a:lnTo>
                        <a:pt x="89" y="1955"/>
                      </a:lnTo>
                      <a:lnTo>
                        <a:pt x="97" y="1955"/>
                      </a:lnTo>
                      <a:lnTo>
                        <a:pt x="107" y="1955"/>
                      </a:lnTo>
                      <a:lnTo>
                        <a:pt x="114" y="1954"/>
                      </a:lnTo>
                      <a:lnTo>
                        <a:pt x="121" y="1953"/>
                      </a:lnTo>
                      <a:lnTo>
                        <a:pt x="126" y="1951"/>
                      </a:lnTo>
                      <a:lnTo>
                        <a:pt x="130" y="1947"/>
                      </a:lnTo>
                      <a:lnTo>
                        <a:pt x="140" y="1942"/>
                      </a:lnTo>
                      <a:lnTo>
                        <a:pt x="145" y="1937"/>
                      </a:lnTo>
                      <a:lnTo>
                        <a:pt x="149" y="1928"/>
                      </a:lnTo>
                      <a:lnTo>
                        <a:pt x="154" y="1917"/>
                      </a:lnTo>
                      <a:lnTo>
                        <a:pt x="158" y="1904"/>
                      </a:lnTo>
                      <a:lnTo>
                        <a:pt x="164" y="1878"/>
                      </a:lnTo>
                      <a:lnTo>
                        <a:pt x="168" y="1863"/>
                      </a:lnTo>
                      <a:lnTo>
                        <a:pt x="168" y="1855"/>
                      </a:lnTo>
                      <a:lnTo>
                        <a:pt x="168" y="1771"/>
                      </a:lnTo>
                      <a:lnTo>
                        <a:pt x="168" y="1766"/>
                      </a:lnTo>
                      <a:lnTo>
                        <a:pt x="171" y="1763"/>
                      </a:lnTo>
                      <a:lnTo>
                        <a:pt x="174" y="1758"/>
                      </a:lnTo>
                      <a:lnTo>
                        <a:pt x="180" y="1754"/>
                      </a:lnTo>
                      <a:lnTo>
                        <a:pt x="186" y="1752"/>
                      </a:lnTo>
                      <a:lnTo>
                        <a:pt x="192" y="1749"/>
                      </a:lnTo>
                      <a:lnTo>
                        <a:pt x="201" y="1748"/>
                      </a:lnTo>
                      <a:lnTo>
                        <a:pt x="208" y="1747"/>
                      </a:lnTo>
                      <a:lnTo>
                        <a:pt x="216" y="1748"/>
                      </a:lnTo>
                      <a:lnTo>
                        <a:pt x="225" y="1751"/>
                      </a:lnTo>
                      <a:lnTo>
                        <a:pt x="231" y="1756"/>
                      </a:lnTo>
                      <a:lnTo>
                        <a:pt x="237" y="1762"/>
                      </a:lnTo>
                      <a:lnTo>
                        <a:pt x="242" y="1768"/>
                      </a:lnTo>
                      <a:lnTo>
                        <a:pt x="246" y="1776"/>
                      </a:lnTo>
                      <a:lnTo>
                        <a:pt x="249" y="1784"/>
                      </a:lnTo>
                      <a:lnTo>
                        <a:pt x="249" y="1793"/>
                      </a:lnTo>
                      <a:lnTo>
                        <a:pt x="248" y="1813"/>
                      </a:lnTo>
                      <a:lnTo>
                        <a:pt x="244" y="1836"/>
                      </a:lnTo>
                      <a:lnTo>
                        <a:pt x="238" y="1858"/>
                      </a:lnTo>
                      <a:lnTo>
                        <a:pt x="232" y="1875"/>
                      </a:lnTo>
                      <a:lnTo>
                        <a:pt x="221" y="1893"/>
                      </a:lnTo>
                      <a:lnTo>
                        <a:pt x="207" y="1916"/>
                      </a:lnTo>
                      <a:lnTo>
                        <a:pt x="189" y="1939"/>
                      </a:lnTo>
                      <a:lnTo>
                        <a:pt x="171" y="1960"/>
                      </a:lnTo>
                      <a:lnTo>
                        <a:pt x="168" y="1969"/>
                      </a:lnTo>
                      <a:lnTo>
                        <a:pt x="164" y="1977"/>
                      </a:lnTo>
                      <a:lnTo>
                        <a:pt x="179" y="1987"/>
                      </a:lnTo>
                      <a:lnTo>
                        <a:pt x="195" y="1998"/>
                      </a:lnTo>
                      <a:lnTo>
                        <a:pt x="213" y="2006"/>
                      </a:lnTo>
                      <a:lnTo>
                        <a:pt x="232" y="2013"/>
                      </a:lnTo>
                      <a:lnTo>
                        <a:pt x="252" y="2019"/>
                      </a:lnTo>
                      <a:lnTo>
                        <a:pt x="273" y="2024"/>
                      </a:lnTo>
                      <a:lnTo>
                        <a:pt x="292" y="2028"/>
                      </a:lnTo>
                      <a:lnTo>
                        <a:pt x="310" y="2029"/>
                      </a:lnTo>
                      <a:lnTo>
                        <a:pt x="328" y="2029"/>
                      </a:lnTo>
                      <a:lnTo>
                        <a:pt x="339" y="2028"/>
                      </a:lnTo>
                      <a:lnTo>
                        <a:pt x="352" y="2026"/>
                      </a:lnTo>
                      <a:lnTo>
                        <a:pt x="363" y="2024"/>
                      </a:lnTo>
                      <a:lnTo>
                        <a:pt x="368" y="2024"/>
                      </a:lnTo>
                      <a:lnTo>
                        <a:pt x="403" y="2018"/>
                      </a:lnTo>
                      <a:lnTo>
                        <a:pt x="434" y="2013"/>
                      </a:lnTo>
                      <a:lnTo>
                        <a:pt x="460" y="2011"/>
                      </a:lnTo>
                      <a:lnTo>
                        <a:pt x="475" y="2010"/>
                      </a:lnTo>
                      <a:lnTo>
                        <a:pt x="480" y="2008"/>
                      </a:lnTo>
                      <a:lnTo>
                        <a:pt x="485" y="2006"/>
                      </a:lnTo>
                      <a:lnTo>
                        <a:pt x="488" y="2002"/>
                      </a:lnTo>
                      <a:lnTo>
                        <a:pt x="492" y="1998"/>
                      </a:lnTo>
                      <a:lnTo>
                        <a:pt x="494" y="1992"/>
                      </a:lnTo>
                      <a:lnTo>
                        <a:pt x="497" y="1984"/>
                      </a:lnTo>
                      <a:lnTo>
                        <a:pt x="498" y="1976"/>
                      </a:lnTo>
                      <a:lnTo>
                        <a:pt x="499" y="1967"/>
                      </a:lnTo>
                      <a:lnTo>
                        <a:pt x="498" y="1946"/>
                      </a:lnTo>
                      <a:lnTo>
                        <a:pt x="494" y="1919"/>
                      </a:lnTo>
                      <a:lnTo>
                        <a:pt x="491" y="1889"/>
                      </a:lnTo>
                      <a:lnTo>
                        <a:pt x="485" y="1861"/>
                      </a:lnTo>
                      <a:lnTo>
                        <a:pt x="482" y="1848"/>
                      </a:lnTo>
                      <a:lnTo>
                        <a:pt x="478" y="1837"/>
                      </a:lnTo>
                      <a:lnTo>
                        <a:pt x="474" y="1827"/>
                      </a:lnTo>
                      <a:lnTo>
                        <a:pt x="468" y="1817"/>
                      </a:lnTo>
                      <a:lnTo>
                        <a:pt x="463" y="1808"/>
                      </a:lnTo>
                      <a:lnTo>
                        <a:pt x="458" y="1802"/>
                      </a:lnTo>
                      <a:lnTo>
                        <a:pt x="452" y="1799"/>
                      </a:lnTo>
                      <a:lnTo>
                        <a:pt x="447" y="1798"/>
                      </a:lnTo>
                      <a:lnTo>
                        <a:pt x="441" y="1796"/>
                      </a:lnTo>
                      <a:lnTo>
                        <a:pt x="434" y="1792"/>
                      </a:lnTo>
                      <a:lnTo>
                        <a:pt x="426" y="1786"/>
                      </a:lnTo>
                      <a:lnTo>
                        <a:pt x="416" y="1777"/>
                      </a:lnTo>
                      <a:lnTo>
                        <a:pt x="405" y="1766"/>
                      </a:lnTo>
                      <a:lnTo>
                        <a:pt x="396" y="1754"/>
                      </a:lnTo>
                      <a:lnTo>
                        <a:pt x="385" y="1741"/>
                      </a:lnTo>
                      <a:lnTo>
                        <a:pt x="375" y="1727"/>
                      </a:lnTo>
                      <a:lnTo>
                        <a:pt x="369" y="1719"/>
                      </a:lnTo>
                      <a:lnTo>
                        <a:pt x="357" y="1700"/>
                      </a:lnTo>
                      <a:lnTo>
                        <a:pt x="343" y="1677"/>
                      </a:lnTo>
                      <a:lnTo>
                        <a:pt x="331" y="1654"/>
                      </a:lnTo>
                      <a:lnTo>
                        <a:pt x="320" y="1635"/>
                      </a:lnTo>
                      <a:lnTo>
                        <a:pt x="310" y="1619"/>
                      </a:lnTo>
                      <a:lnTo>
                        <a:pt x="304" y="1613"/>
                      </a:lnTo>
                      <a:lnTo>
                        <a:pt x="299" y="1607"/>
                      </a:lnTo>
                      <a:lnTo>
                        <a:pt x="293" y="1604"/>
                      </a:lnTo>
                      <a:lnTo>
                        <a:pt x="287" y="1600"/>
                      </a:lnTo>
                      <a:lnTo>
                        <a:pt x="284" y="1598"/>
                      </a:lnTo>
                      <a:lnTo>
                        <a:pt x="281" y="1593"/>
                      </a:lnTo>
                      <a:lnTo>
                        <a:pt x="278" y="1587"/>
                      </a:lnTo>
                      <a:lnTo>
                        <a:pt x="275" y="1580"/>
                      </a:lnTo>
                      <a:lnTo>
                        <a:pt x="270" y="1562"/>
                      </a:lnTo>
                      <a:lnTo>
                        <a:pt x="266" y="1542"/>
                      </a:lnTo>
                      <a:lnTo>
                        <a:pt x="258" y="1504"/>
                      </a:lnTo>
                      <a:lnTo>
                        <a:pt x="255" y="1480"/>
                      </a:lnTo>
                      <a:lnTo>
                        <a:pt x="252" y="1476"/>
                      </a:lnTo>
                      <a:lnTo>
                        <a:pt x="249" y="1473"/>
                      </a:lnTo>
                      <a:lnTo>
                        <a:pt x="244" y="1470"/>
                      </a:lnTo>
                      <a:lnTo>
                        <a:pt x="238" y="1469"/>
                      </a:lnTo>
                      <a:lnTo>
                        <a:pt x="225" y="1467"/>
                      </a:lnTo>
                      <a:lnTo>
                        <a:pt x="211" y="1467"/>
                      </a:lnTo>
                      <a:lnTo>
                        <a:pt x="195" y="1467"/>
                      </a:lnTo>
                      <a:close/>
                      <a:moveTo>
                        <a:pt x="5280" y="18"/>
                      </a:moveTo>
                      <a:lnTo>
                        <a:pt x="5238" y="42"/>
                      </a:lnTo>
                      <a:lnTo>
                        <a:pt x="5220" y="51"/>
                      </a:lnTo>
                      <a:lnTo>
                        <a:pt x="5202" y="59"/>
                      </a:lnTo>
                      <a:lnTo>
                        <a:pt x="5180" y="66"/>
                      </a:lnTo>
                      <a:lnTo>
                        <a:pt x="5159" y="73"/>
                      </a:lnTo>
                      <a:lnTo>
                        <a:pt x="5137" y="79"/>
                      </a:lnTo>
                      <a:lnTo>
                        <a:pt x="5115" y="84"/>
                      </a:lnTo>
                      <a:lnTo>
                        <a:pt x="5095" y="88"/>
                      </a:lnTo>
                      <a:lnTo>
                        <a:pt x="5077" y="89"/>
                      </a:lnTo>
                      <a:lnTo>
                        <a:pt x="5026" y="93"/>
                      </a:lnTo>
                      <a:lnTo>
                        <a:pt x="4989" y="95"/>
                      </a:lnTo>
                      <a:lnTo>
                        <a:pt x="4954" y="98"/>
                      </a:lnTo>
                      <a:lnTo>
                        <a:pt x="4922" y="99"/>
                      </a:lnTo>
                      <a:lnTo>
                        <a:pt x="4901" y="100"/>
                      </a:lnTo>
                      <a:lnTo>
                        <a:pt x="4892" y="100"/>
                      </a:lnTo>
                      <a:lnTo>
                        <a:pt x="4885" y="101"/>
                      </a:lnTo>
                      <a:lnTo>
                        <a:pt x="4878" y="104"/>
                      </a:lnTo>
                      <a:lnTo>
                        <a:pt x="4872" y="107"/>
                      </a:lnTo>
                      <a:lnTo>
                        <a:pt x="4867" y="110"/>
                      </a:lnTo>
                      <a:lnTo>
                        <a:pt x="4863" y="114"/>
                      </a:lnTo>
                      <a:lnTo>
                        <a:pt x="4862" y="119"/>
                      </a:lnTo>
                      <a:lnTo>
                        <a:pt x="4861" y="124"/>
                      </a:lnTo>
                      <a:lnTo>
                        <a:pt x="4860" y="129"/>
                      </a:lnTo>
                      <a:lnTo>
                        <a:pt x="4855" y="132"/>
                      </a:lnTo>
                      <a:lnTo>
                        <a:pt x="4849" y="137"/>
                      </a:lnTo>
                      <a:lnTo>
                        <a:pt x="4841" y="140"/>
                      </a:lnTo>
                      <a:lnTo>
                        <a:pt x="4831" y="143"/>
                      </a:lnTo>
                      <a:lnTo>
                        <a:pt x="4819" y="146"/>
                      </a:lnTo>
                      <a:lnTo>
                        <a:pt x="4807" y="147"/>
                      </a:lnTo>
                      <a:lnTo>
                        <a:pt x="4792" y="147"/>
                      </a:lnTo>
                      <a:lnTo>
                        <a:pt x="4692" y="147"/>
                      </a:lnTo>
                      <a:lnTo>
                        <a:pt x="4686" y="148"/>
                      </a:lnTo>
                      <a:lnTo>
                        <a:pt x="4679" y="149"/>
                      </a:lnTo>
                      <a:lnTo>
                        <a:pt x="4674" y="151"/>
                      </a:lnTo>
                      <a:lnTo>
                        <a:pt x="4670" y="154"/>
                      </a:lnTo>
                      <a:lnTo>
                        <a:pt x="4666" y="158"/>
                      </a:lnTo>
                      <a:lnTo>
                        <a:pt x="4662" y="161"/>
                      </a:lnTo>
                      <a:lnTo>
                        <a:pt x="4661" y="165"/>
                      </a:lnTo>
                      <a:lnTo>
                        <a:pt x="4660" y="170"/>
                      </a:lnTo>
                      <a:lnTo>
                        <a:pt x="4659" y="175"/>
                      </a:lnTo>
                      <a:lnTo>
                        <a:pt x="4656" y="178"/>
                      </a:lnTo>
                      <a:lnTo>
                        <a:pt x="4653" y="182"/>
                      </a:lnTo>
                      <a:lnTo>
                        <a:pt x="4648" y="185"/>
                      </a:lnTo>
                      <a:lnTo>
                        <a:pt x="4643" y="188"/>
                      </a:lnTo>
                      <a:lnTo>
                        <a:pt x="4636" y="190"/>
                      </a:lnTo>
                      <a:lnTo>
                        <a:pt x="4629" y="191"/>
                      </a:lnTo>
                      <a:lnTo>
                        <a:pt x="4620" y="191"/>
                      </a:lnTo>
                      <a:lnTo>
                        <a:pt x="4612" y="193"/>
                      </a:lnTo>
                      <a:lnTo>
                        <a:pt x="4603" y="195"/>
                      </a:lnTo>
                      <a:lnTo>
                        <a:pt x="4595" y="197"/>
                      </a:lnTo>
                      <a:lnTo>
                        <a:pt x="4586" y="201"/>
                      </a:lnTo>
                      <a:lnTo>
                        <a:pt x="4578" y="206"/>
                      </a:lnTo>
                      <a:lnTo>
                        <a:pt x="4571" y="212"/>
                      </a:lnTo>
                      <a:lnTo>
                        <a:pt x="4565" y="218"/>
                      </a:lnTo>
                      <a:lnTo>
                        <a:pt x="4560" y="224"/>
                      </a:lnTo>
                      <a:lnTo>
                        <a:pt x="4550" y="238"/>
                      </a:lnTo>
                      <a:lnTo>
                        <a:pt x="4542" y="254"/>
                      </a:lnTo>
                      <a:lnTo>
                        <a:pt x="4536" y="269"/>
                      </a:lnTo>
                      <a:lnTo>
                        <a:pt x="4531" y="279"/>
                      </a:lnTo>
                      <a:lnTo>
                        <a:pt x="4527" y="284"/>
                      </a:lnTo>
                      <a:lnTo>
                        <a:pt x="4521" y="289"/>
                      </a:lnTo>
                      <a:lnTo>
                        <a:pt x="4513" y="293"/>
                      </a:lnTo>
                      <a:lnTo>
                        <a:pt x="4501" y="296"/>
                      </a:lnTo>
                      <a:lnTo>
                        <a:pt x="4488" y="299"/>
                      </a:lnTo>
                      <a:lnTo>
                        <a:pt x="4472" y="301"/>
                      </a:lnTo>
                      <a:lnTo>
                        <a:pt x="4455" y="302"/>
                      </a:lnTo>
                      <a:lnTo>
                        <a:pt x="4438" y="302"/>
                      </a:lnTo>
                      <a:lnTo>
                        <a:pt x="4352" y="302"/>
                      </a:lnTo>
                      <a:lnTo>
                        <a:pt x="4334" y="303"/>
                      </a:lnTo>
                      <a:lnTo>
                        <a:pt x="4317" y="306"/>
                      </a:lnTo>
                      <a:lnTo>
                        <a:pt x="4300" y="309"/>
                      </a:lnTo>
                      <a:lnTo>
                        <a:pt x="4284" y="314"/>
                      </a:lnTo>
                      <a:lnTo>
                        <a:pt x="4270" y="320"/>
                      </a:lnTo>
                      <a:lnTo>
                        <a:pt x="4258" y="328"/>
                      </a:lnTo>
                      <a:lnTo>
                        <a:pt x="4252" y="331"/>
                      </a:lnTo>
                      <a:lnTo>
                        <a:pt x="4248" y="336"/>
                      </a:lnTo>
                      <a:lnTo>
                        <a:pt x="4243" y="340"/>
                      </a:lnTo>
                      <a:lnTo>
                        <a:pt x="4241" y="344"/>
                      </a:lnTo>
                      <a:lnTo>
                        <a:pt x="4236" y="353"/>
                      </a:lnTo>
                      <a:lnTo>
                        <a:pt x="4232" y="362"/>
                      </a:lnTo>
                      <a:lnTo>
                        <a:pt x="4230" y="372"/>
                      </a:lnTo>
                      <a:lnTo>
                        <a:pt x="4229" y="382"/>
                      </a:lnTo>
                      <a:lnTo>
                        <a:pt x="4230" y="391"/>
                      </a:lnTo>
                      <a:lnTo>
                        <a:pt x="4231" y="400"/>
                      </a:lnTo>
                      <a:lnTo>
                        <a:pt x="4234" y="407"/>
                      </a:lnTo>
                      <a:lnTo>
                        <a:pt x="4237" y="414"/>
                      </a:lnTo>
                      <a:lnTo>
                        <a:pt x="4244" y="426"/>
                      </a:lnTo>
                      <a:lnTo>
                        <a:pt x="4251" y="439"/>
                      </a:lnTo>
                      <a:lnTo>
                        <a:pt x="4252" y="446"/>
                      </a:lnTo>
                      <a:lnTo>
                        <a:pt x="4253" y="452"/>
                      </a:lnTo>
                      <a:lnTo>
                        <a:pt x="4253" y="456"/>
                      </a:lnTo>
                      <a:lnTo>
                        <a:pt x="4252" y="461"/>
                      </a:lnTo>
                      <a:lnTo>
                        <a:pt x="4249" y="464"/>
                      </a:lnTo>
                      <a:lnTo>
                        <a:pt x="4246" y="466"/>
                      </a:lnTo>
                      <a:lnTo>
                        <a:pt x="4241" y="466"/>
                      </a:lnTo>
                      <a:lnTo>
                        <a:pt x="4235" y="465"/>
                      </a:lnTo>
                      <a:lnTo>
                        <a:pt x="4228" y="462"/>
                      </a:lnTo>
                      <a:lnTo>
                        <a:pt x="4220" y="460"/>
                      </a:lnTo>
                      <a:lnTo>
                        <a:pt x="4213" y="455"/>
                      </a:lnTo>
                      <a:lnTo>
                        <a:pt x="4205" y="450"/>
                      </a:lnTo>
                      <a:lnTo>
                        <a:pt x="4196" y="444"/>
                      </a:lnTo>
                      <a:lnTo>
                        <a:pt x="4187" y="439"/>
                      </a:lnTo>
                      <a:lnTo>
                        <a:pt x="4176" y="435"/>
                      </a:lnTo>
                      <a:lnTo>
                        <a:pt x="4165" y="431"/>
                      </a:lnTo>
                      <a:lnTo>
                        <a:pt x="4155" y="427"/>
                      </a:lnTo>
                      <a:lnTo>
                        <a:pt x="4145" y="426"/>
                      </a:lnTo>
                      <a:lnTo>
                        <a:pt x="4135" y="425"/>
                      </a:lnTo>
                      <a:lnTo>
                        <a:pt x="4126" y="425"/>
                      </a:lnTo>
                      <a:lnTo>
                        <a:pt x="4117" y="426"/>
                      </a:lnTo>
                      <a:lnTo>
                        <a:pt x="4107" y="430"/>
                      </a:lnTo>
                      <a:lnTo>
                        <a:pt x="4096" y="435"/>
                      </a:lnTo>
                      <a:lnTo>
                        <a:pt x="4084" y="441"/>
                      </a:lnTo>
                      <a:lnTo>
                        <a:pt x="4072" y="448"/>
                      </a:lnTo>
                      <a:lnTo>
                        <a:pt x="4061" y="456"/>
                      </a:lnTo>
                      <a:lnTo>
                        <a:pt x="4051" y="466"/>
                      </a:lnTo>
                      <a:lnTo>
                        <a:pt x="4040" y="476"/>
                      </a:lnTo>
                      <a:lnTo>
                        <a:pt x="4020" y="495"/>
                      </a:lnTo>
                      <a:lnTo>
                        <a:pt x="4002" y="517"/>
                      </a:lnTo>
                      <a:lnTo>
                        <a:pt x="3987" y="536"/>
                      </a:lnTo>
                      <a:lnTo>
                        <a:pt x="3976" y="550"/>
                      </a:lnTo>
                      <a:lnTo>
                        <a:pt x="3969" y="563"/>
                      </a:lnTo>
                      <a:lnTo>
                        <a:pt x="3963" y="580"/>
                      </a:lnTo>
                      <a:lnTo>
                        <a:pt x="3959" y="596"/>
                      </a:lnTo>
                      <a:lnTo>
                        <a:pt x="3958" y="612"/>
                      </a:lnTo>
                      <a:lnTo>
                        <a:pt x="3958" y="618"/>
                      </a:lnTo>
                      <a:lnTo>
                        <a:pt x="3960" y="625"/>
                      </a:lnTo>
                      <a:lnTo>
                        <a:pt x="3963" y="631"/>
                      </a:lnTo>
                      <a:lnTo>
                        <a:pt x="3968" y="636"/>
                      </a:lnTo>
                      <a:lnTo>
                        <a:pt x="3972" y="641"/>
                      </a:lnTo>
                      <a:lnTo>
                        <a:pt x="3977" y="645"/>
                      </a:lnTo>
                      <a:lnTo>
                        <a:pt x="3983" y="649"/>
                      </a:lnTo>
                      <a:lnTo>
                        <a:pt x="3990" y="650"/>
                      </a:lnTo>
                      <a:lnTo>
                        <a:pt x="3996" y="653"/>
                      </a:lnTo>
                      <a:lnTo>
                        <a:pt x="4002" y="656"/>
                      </a:lnTo>
                      <a:lnTo>
                        <a:pt x="4007" y="660"/>
                      </a:lnTo>
                      <a:lnTo>
                        <a:pt x="4012" y="665"/>
                      </a:lnTo>
                      <a:lnTo>
                        <a:pt x="4014" y="671"/>
                      </a:lnTo>
                      <a:lnTo>
                        <a:pt x="4017" y="677"/>
                      </a:lnTo>
                      <a:lnTo>
                        <a:pt x="4018" y="684"/>
                      </a:lnTo>
                      <a:lnTo>
                        <a:pt x="4018" y="690"/>
                      </a:lnTo>
                      <a:lnTo>
                        <a:pt x="4016" y="706"/>
                      </a:lnTo>
                      <a:lnTo>
                        <a:pt x="4011" y="722"/>
                      </a:lnTo>
                      <a:lnTo>
                        <a:pt x="4005" y="739"/>
                      </a:lnTo>
                      <a:lnTo>
                        <a:pt x="3998" y="755"/>
                      </a:lnTo>
                      <a:lnTo>
                        <a:pt x="3987" y="769"/>
                      </a:lnTo>
                      <a:lnTo>
                        <a:pt x="3974" y="785"/>
                      </a:lnTo>
                      <a:lnTo>
                        <a:pt x="3959" y="799"/>
                      </a:lnTo>
                      <a:lnTo>
                        <a:pt x="3943" y="812"/>
                      </a:lnTo>
                      <a:lnTo>
                        <a:pt x="3940" y="814"/>
                      </a:lnTo>
                      <a:lnTo>
                        <a:pt x="3936" y="815"/>
                      </a:lnTo>
                      <a:lnTo>
                        <a:pt x="3931" y="816"/>
                      </a:lnTo>
                      <a:lnTo>
                        <a:pt x="3928" y="816"/>
                      </a:lnTo>
                      <a:lnTo>
                        <a:pt x="3919" y="814"/>
                      </a:lnTo>
                      <a:lnTo>
                        <a:pt x="3911" y="809"/>
                      </a:lnTo>
                      <a:lnTo>
                        <a:pt x="3902" y="803"/>
                      </a:lnTo>
                      <a:lnTo>
                        <a:pt x="3895" y="793"/>
                      </a:lnTo>
                      <a:lnTo>
                        <a:pt x="3888" y="783"/>
                      </a:lnTo>
                      <a:lnTo>
                        <a:pt x="3882" y="769"/>
                      </a:lnTo>
                      <a:lnTo>
                        <a:pt x="3871" y="739"/>
                      </a:lnTo>
                      <a:lnTo>
                        <a:pt x="3860" y="709"/>
                      </a:lnTo>
                      <a:lnTo>
                        <a:pt x="3851" y="681"/>
                      </a:lnTo>
                      <a:lnTo>
                        <a:pt x="3843" y="661"/>
                      </a:lnTo>
                      <a:lnTo>
                        <a:pt x="3840" y="653"/>
                      </a:lnTo>
                      <a:lnTo>
                        <a:pt x="3837" y="642"/>
                      </a:lnTo>
                      <a:lnTo>
                        <a:pt x="3836" y="631"/>
                      </a:lnTo>
                      <a:lnTo>
                        <a:pt x="3835" y="619"/>
                      </a:lnTo>
                      <a:lnTo>
                        <a:pt x="3834" y="607"/>
                      </a:lnTo>
                      <a:lnTo>
                        <a:pt x="3834" y="595"/>
                      </a:lnTo>
                      <a:lnTo>
                        <a:pt x="3835" y="583"/>
                      </a:lnTo>
                      <a:lnTo>
                        <a:pt x="3836" y="572"/>
                      </a:lnTo>
                      <a:lnTo>
                        <a:pt x="3836" y="560"/>
                      </a:lnTo>
                      <a:lnTo>
                        <a:pt x="3836" y="547"/>
                      </a:lnTo>
                      <a:lnTo>
                        <a:pt x="3834" y="531"/>
                      </a:lnTo>
                      <a:lnTo>
                        <a:pt x="3831" y="514"/>
                      </a:lnTo>
                      <a:lnTo>
                        <a:pt x="3828" y="497"/>
                      </a:lnTo>
                      <a:lnTo>
                        <a:pt x="3823" y="479"/>
                      </a:lnTo>
                      <a:lnTo>
                        <a:pt x="3817" y="462"/>
                      </a:lnTo>
                      <a:lnTo>
                        <a:pt x="3811" y="447"/>
                      </a:lnTo>
                      <a:lnTo>
                        <a:pt x="3804" y="431"/>
                      </a:lnTo>
                      <a:lnTo>
                        <a:pt x="3795" y="418"/>
                      </a:lnTo>
                      <a:lnTo>
                        <a:pt x="3786" y="406"/>
                      </a:lnTo>
                      <a:lnTo>
                        <a:pt x="3775" y="395"/>
                      </a:lnTo>
                      <a:lnTo>
                        <a:pt x="3765" y="388"/>
                      </a:lnTo>
                      <a:lnTo>
                        <a:pt x="3754" y="382"/>
                      </a:lnTo>
                      <a:lnTo>
                        <a:pt x="3750" y="379"/>
                      </a:lnTo>
                      <a:lnTo>
                        <a:pt x="3745" y="378"/>
                      </a:lnTo>
                      <a:lnTo>
                        <a:pt x="3740" y="378"/>
                      </a:lnTo>
                      <a:lnTo>
                        <a:pt x="3735" y="378"/>
                      </a:lnTo>
                      <a:lnTo>
                        <a:pt x="3727" y="380"/>
                      </a:lnTo>
                      <a:lnTo>
                        <a:pt x="3717" y="385"/>
                      </a:lnTo>
                      <a:lnTo>
                        <a:pt x="3709" y="390"/>
                      </a:lnTo>
                      <a:lnTo>
                        <a:pt x="3701" y="397"/>
                      </a:lnTo>
                      <a:lnTo>
                        <a:pt x="3693" y="405"/>
                      </a:lnTo>
                      <a:lnTo>
                        <a:pt x="3687" y="413"/>
                      </a:lnTo>
                      <a:lnTo>
                        <a:pt x="3682" y="423"/>
                      </a:lnTo>
                      <a:lnTo>
                        <a:pt x="3678" y="432"/>
                      </a:lnTo>
                      <a:lnTo>
                        <a:pt x="3675" y="442"/>
                      </a:lnTo>
                      <a:lnTo>
                        <a:pt x="3670" y="452"/>
                      </a:lnTo>
                      <a:lnTo>
                        <a:pt x="3664" y="461"/>
                      </a:lnTo>
                      <a:lnTo>
                        <a:pt x="3657" y="471"/>
                      </a:lnTo>
                      <a:lnTo>
                        <a:pt x="3651" y="480"/>
                      </a:lnTo>
                      <a:lnTo>
                        <a:pt x="3642" y="488"/>
                      </a:lnTo>
                      <a:lnTo>
                        <a:pt x="3635" y="495"/>
                      </a:lnTo>
                      <a:lnTo>
                        <a:pt x="3628" y="500"/>
                      </a:lnTo>
                      <a:lnTo>
                        <a:pt x="3621" y="506"/>
                      </a:lnTo>
                      <a:lnTo>
                        <a:pt x="3615" y="512"/>
                      </a:lnTo>
                      <a:lnTo>
                        <a:pt x="3610" y="519"/>
                      </a:lnTo>
                      <a:lnTo>
                        <a:pt x="3606" y="527"/>
                      </a:lnTo>
                      <a:lnTo>
                        <a:pt x="3604" y="537"/>
                      </a:lnTo>
                      <a:lnTo>
                        <a:pt x="3603" y="547"/>
                      </a:lnTo>
                      <a:lnTo>
                        <a:pt x="3603" y="555"/>
                      </a:lnTo>
                      <a:lnTo>
                        <a:pt x="3605" y="565"/>
                      </a:lnTo>
                      <a:lnTo>
                        <a:pt x="3612" y="584"/>
                      </a:lnTo>
                      <a:lnTo>
                        <a:pt x="3624" y="607"/>
                      </a:lnTo>
                      <a:lnTo>
                        <a:pt x="3638" y="629"/>
                      </a:lnTo>
                      <a:lnTo>
                        <a:pt x="3652" y="647"/>
                      </a:lnTo>
                      <a:lnTo>
                        <a:pt x="3658" y="656"/>
                      </a:lnTo>
                      <a:lnTo>
                        <a:pt x="3664" y="665"/>
                      </a:lnTo>
                      <a:lnTo>
                        <a:pt x="3669" y="674"/>
                      </a:lnTo>
                      <a:lnTo>
                        <a:pt x="3672" y="684"/>
                      </a:lnTo>
                      <a:lnTo>
                        <a:pt x="3675" y="694"/>
                      </a:lnTo>
                      <a:lnTo>
                        <a:pt x="3676" y="703"/>
                      </a:lnTo>
                      <a:lnTo>
                        <a:pt x="3676" y="712"/>
                      </a:lnTo>
                      <a:lnTo>
                        <a:pt x="3675" y="719"/>
                      </a:lnTo>
                      <a:lnTo>
                        <a:pt x="3671" y="725"/>
                      </a:lnTo>
                      <a:lnTo>
                        <a:pt x="3668" y="728"/>
                      </a:lnTo>
                      <a:lnTo>
                        <a:pt x="3664" y="730"/>
                      </a:lnTo>
                      <a:lnTo>
                        <a:pt x="3658" y="728"/>
                      </a:lnTo>
                      <a:lnTo>
                        <a:pt x="3653" y="726"/>
                      </a:lnTo>
                      <a:lnTo>
                        <a:pt x="3647" y="722"/>
                      </a:lnTo>
                      <a:lnTo>
                        <a:pt x="3640" y="716"/>
                      </a:lnTo>
                      <a:lnTo>
                        <a:pt x="3634" y="708"/>
                      </a:lnTo>
                      <a:lnTo>
                        <a:pt x="3621" y="690"/>
                      </a:lnTo>
                      <a:lnTo>
                        <a:pt x="3605" y="674"/>
                      </a:lnTo>
                      <a:lnTo>
                        <a:pt x="3598" y="667"/>
                      </a:lnTo>
                      <a:lnTo>
                        <a:pt x="3591" y="662"/>
                      </a:lnTo>
                      <a:lnTo>
                        <a:pt x="3583" y="657"/>
                      </a:lnTo>
                      <a:lnTo>
                        <a:pt x="3577" y="654"/>
                      </a:lnTo>
                      <a:lnTo>
                        <a:pt x="3563" y="649"/>
                      </a:lnTo>
                      <a:lnTo>
                        <a:pt x="3546" y="644"/>
                      </a:lnTo>
                      <a:lnTo>
                        <a:pt x="3527" y="641"/>
                      </a:lnTo>
                      <a:lnTo>
                        <a:pt x="3510" y="636"/>
                      </a:lnTo>
                      <a:lnTo>
                        <a:pt x="3492" y="632"/>
                      </a:lnTo>
                      <a:lnTo>
                        <a:pt x="3475" y="626"/>
                      </a:lnTo>
                      <a:lnTo>
                        <a:pt x="3458" y="619"/>
                      </a:lnTo>
                      <a:lnTo>
                        <a:pt x="3445" y="612"/>
                      </a:lnTo>
                      <a:lnTo>
                        <a:pt x="3439" y="608"/>
                      </a:lnTo>
                      <a:lnTo>
                        <a:pt x="3428" y="604"/>
                      </a:lnTo>
                      <a:lnTo>
                        <a:pt x="3416" y="601"/>
                      </a:lnTo>
                      <a:lnTo>
                        <a:pt x="3402" y="598"/>
                      </a:lnTo>
                      <a:lnTo>
                        <a:pt x="3386" y="596"/>
                      </a:lnTo>
                      <a:lnTo>
                        <a:pt x="3369" y="595"/>
                      </a:lnTo>
                      <a:lnTo>
                        <a:pt x="3352" y="594"/>
                      </a:lnTo>
                      <a:lnTo>
                        <a:pt x="3334" y="594"/>
                      </a:lnTo>
                      <a:lnTo>
                        <a:pt x="3317" y="594"/>
                      </a:lnTo>
                      <a:lnTo>
                        <a:pt x="3302" y="596"/>
                      </a:lnTo>
                      <a:lnTo>
                        <a:pt x="3287" y="600"/>
                      </a:lnTo>
                      <a:lnTo>
                        <a:pt x="3275" y="604"/>
                      </a:lnTo>
                      <a:lnTo>
                        <a:pt x="3265" y="610"/>
                      </a:lnTo>
                      <a:lnTo>
                        <a:pt x="3259" y="618"/>
                      </a:lnTo>
                      <a:lnTo>
                        <a:pt x="3257" y="621"/>
                      </a:lnTo>
                      <a:lnTo>
                        <a:pt x="3256" y="625"/>
                      </a:lnTo>
                      <a:lnTo>
                        <a:pt x="3255" y="629"/>
                      </a:lnTo>
                      <a:lnTo>
                        <a:pt x="3255" y="633"/>
                      </a:lnTo>
                      <a:lnTo>
                        <a:pt x="3256" y="641"/>
                      </a:lnTo>
                      <a:lnTo>
                        <a:pt x="3253" y="650"/>
                      </a:lnTo>
                      <a:lnTo>
                        <a:pt x="3250" y="659"/>
                      </a:lnTo>
                      <a:lnTo>
                        <a:pt x="3244" y="667"/>
                      </a:lnTo>
                      <a:lnTo>
                        <a:pt x="3235" y="675"/>
                      </a:lnTo>
                      <a:lnTo>
                        <a:pt x="3227" y="683"/>
                      </a:lnTo>
                      <a:lnTo>
                        <a:pt x="3216" y="689"/>
                      </a:lnTo>
                      <a:lnTo>
                        <a:pt x="3205" y="694"/>
                      </a:lnTo>
                      <a:lnTo>
                        <a:pt x="3179" y="702"/>
                      </a:lnTo>
                      <a:lnTo>
                        <a:pt x="3151" y="709"/>
                      </a:lnTo>
                      <a:lnTo>
                        <a:pt x="3123" y="714"/>
                      </a:lnTo>
                      <a:lnTo>
                        <a:pt x="3100" y="715"/>
                      </a:lnTo>
                      <a:lnTo>
                        <a:pt x="3091" y="715"/>
                      </a:lnTo>
                      <a:lnTo>
                        <a:pt x="3081" y="714"/>
                      </a:lnTo>
                      <a:lnTo>
                        <a:pt x="3070" y="712"/>
                      </a:lnTo>
                      <a:lnTo>
                        <a:pt x="3060" y="709"/>
                      </a:lnTo>
                      <a:lnTo>
                        <a:pt x="3050" y="706"/>
                      </a:lnTo>
                      <a:lnTo>
                        <a:pt x="3040" y="702"/>
                      </a:lnTo>
                      <a:lnTo>
                        <a:pt x="3033" y="698"/>
                      </a:lnTo>
                      <a:lnTo>
                        <a:pt x="3026" y="694"/>
                      </a:lnTo>
                      <a:lnTo>
                        <a:pt x="3019" y="689"/>
                      </a:lnTo>
                      <a:lnTo>
                        <a:pt x="3010" y="685"/>
                      </a:lnTo>
                      <a:lnTo>
                        <a:pt x="3002" y="681"/>
                      </a:lnTo>
                      <a:lnTo>
                        <a:pt x="2991" y="678"/>
                      </a:lnTo>
                      <a:lnTo>
                        <a:pt x="2980" y="674"/>
                      </a:lnTo>
                      <a:lnTo>
                        <a:pt x="2968" y="672"/>
                      </a:lnTo>
                      <a:lnTo>
                        <a:pt x="2957" y="669"/>
                      </a:lnTo>
                      <a:lnTo>
                        <a:pt x="2946" y="668"/>
                      </a:lnTo>
                      <a:lnTo>
                        <a:pt x="2935" y="669"/>
                      </a:lnTo>
                      <a:lnTo>
                        <a:pt x="2922" y="672"/>
                      </a:lnTo>
                      <a:lnTo>
                        <a:pt x="2908" y="677"/>
                      </a:lnTo>
                      <a:lnTo>
                        <a:pt x="2892" y="683"/>
                      </a:lnTo>
                      <a:lnTo>
                        <a:pt x="2876" y="690"/>
                      </a:lnTo>
                      <a:lnTo>
                        <a:pt x="2861" y="700"/>
                      </a:lnTo>
                      <a:lnTo>
                        <a:pt x="2845" y="710"/>
                      </a:lnTo>
                      <a:lnTo>
                        <a:pt x="2832" y="721"/>
                      </a:lnTo>
                      <a:lnTo>
                        <a:pt x="2746" y="795"/>
                      </a:lnTo>
                      <a:lnTo>
                        <a:pt x="2733" y="806"/>
                      </a:lnTo>
                      <a:lnTo>
                        <a:pt x="2720" y="815"/>
                      </a:lnTo>
                      <a:lnTo>
                        <a:pt x="2705" y="824"/>
                      </a:lnTo>
                      <a:lnTo>
                        <a:pt x="2693" y="830"/>
                      </a:lnTo>
                      <a:lnTo>
                        <a:pt x="2681" y="833"/>
                      </a:lnTo>
                      <a:lnTo>
                        <a:pt x="2672" y="836"/>
                      </a:lnTo>
                      <a:lnTo>
                        <a:pt x="2667" y="837"/>
                      </a:lnTo>
                      <a:lnTo>
                        <a:pt x="2663" y="836"/>
                      </a:lnTo>
                      <a:lnTo>
                        <a:pt x="2660" y="834"/>
                      </a:lnTo>
                      <a:lnTo>
                        <a:pt x="2656" y="833"/>
                      </a:lnTo>
                      <a:lnTo>
                        <a:pt x="2651" y="828"/>
                      </a:lnTo>
                      <a:lnTo>
                        <a:pt x="2646" y="822"/>
                      </a:lnTo>
                      <a:lnTo>
                        <a:pt x="2642" y="815"/>
                      </a:lnTo>
                      <a:lnTo>
                        <a:pt x="2638" y="807"/>
                      </a:lnTo>
                      <a:lnTo>
                        <a:pt x="2634" y="798"/>
                      </a:lnTo>
                      <a:lnTo>
                        <a:pt x="2631" y="789"/>
                      </a:lnTo>
                      <a:lnTo>
                        <a:pt x="2630" y="779"/>
                      </a:lnTo>
                      <a:lnTo>
                        <a:pt x="2628" y="769"/>
                      </a:lnTo>
                      <a:lnTo>
                        <a:pt x="2626" y="759"/>
                      </a:lnTo>
                      <a:lnTo>
                        <a:pt x="2624" y="749"/>
                      </a:lnTo>
                      <a:lnTo>
                        <a:pt x="2620" y="738"/>
                      </a:lnTo>
                      <a:lnTo>
                        <a:pt x="2616" y="728"/>
                      </a:lnTo>
                      <a:lnTo>
                        <a:pt x="2610" y="719"/>
                      </a:lnTo>
                      <a:lnTo>
                        <a:pt x="2604" y="710"/>
                      </a:lnTo>
                      <a:lnTo>
                        <a:pt x="2598" y="703"/>
                      </a:lnTo>
                      <a:lnTo>
                        <a:pt x="2592" y="697"/>
                      </a:lnTo>
                      <a:lnTo>
                        <a:pt x="2585" y="692"/>
                      </a:lnTo>
                      <a:lnTo>
                        <a:pt x="2579" y="690"/>
                      </a:lnTo>
                      <a:lnTo>
                        <a:pt x="2572" y="689"/>
                      </a:lnTo>
                      <a:lnTo>
                        <a:pt x="2566" y="688"/>
                      </a:lnTo>
                      <a:lnTo>
                        <a:pt x="2561" y="689"/>
                      </a:lnTo>
                      <a:lnTo>
                        <a:pt x="2556" y="692"/>
                      </a:lnTo>
                      <a:lnTo>
                        <a:pt x="2551" y="696"/>
                      </a:lnTo>
                      <a:lnTo>
                        <a:pt x="2549" y="701"/>
                      </a:lnTo>
                      <a:lnTo>
                        <a:pt x="2545" y="716"/>
                      </a:lnTo>
                      <a:lnTo>
                        <a:pt x="2542" y="736"/>
                      </a:lnTo>
                      <a:lnTo>
                        <a:pt x="2539" y="757"/>
                      </a:lnTo>
                      <a:lnTo>
                        <a:pt x="2538" y="780"/>
                      </a:lnTo>
                      <a:lnTo>
                        <a:pt x="2538" y="790"/>
                      </a:lnTo>
                      <a:lnTo>
                        <a:pt x="2537" y="802"/>
                      </a:lnTo>
                      <a:lnTo>
                        <a:pt x="2534" y="813"/>
                      </a:lnTo>
                      <a:lnTo>
                        <a:pt x="2532" y="824"/>
                      </a:lnTo>
                      <a:lnTo>
                        <a:pt x="2528" y="834"/>
                      </a:lnTo>
                      <a:lnTo>
                        <a:pt x="2525" y="844"/>
                      </a:lnTo>
                      <a:lnTo>
                        <a:pt x="2521" y="851"/>
                      </a:lnTo>
                      <a:lnTo>
                        <a:pt x="2516" y="858"/>
                      </a:lnTo>
                      <a:lnTo>
                        <a:pt x="2512" y="865"/>
                      </a:lnTo>
                      <a:lnTo>
                        <a:pt x="2506" y="871"/>
                      </a:lnTo>
                      <a:lnTo>
                        <a:pt x="2498" y="875"/>
                      </a:lnTo>
                      <a:lnTo>
                        <a:pt x="2491" y="880"/>
                      </a:lnTo>
                      <a:lnTo>
                        <a:pt x="2483" y="884"/>
                      </a:lnTo>
                      <a:lnTo>
                        <a:pt x="2475" y="887"/>
                      </a:lnTo>
                      <a:lnTo>
                        <a:pt x="2467" y="890"/>
                      </a:lnTo>
                      <a:lnTo>
                        <a:pt x="2460" y="891"/>
                      </a:lnTo>
                      <a:lnTo>
                        <a:pt x="2451" y="891"/>
                      </a:lnTo>
                      <a:lnTo>
                        <a:pt x="2443" y="889"/>
                      </a:lnTo>
                      <a:lnTo>
                        <a:pt x="2433" y="884"/>
                      </a:lnTo>
                      <a:lnTo>
                        <a:pt x="2425" y="879"/>
                      </a:lnTo>
                      <a:lnTo>
                        <a:pt x="2415" y="872"/>
                      </a:lnTo>
                      <a:lnTo>
                        <a:pt x="2407" y="863"/>
                      </a:lnTo>
                      <a:lnTo>
                        <a:pt x="2398" y="854"/>
                      </a:lnTo>
                      <a:lnTo>
                        <a:pt x="2391" y="844"/>
                      </a:lnTo>
                      <a:lnTo>
                        <a:pt x="2379" y="822"/>
                      </a:lnTo>
                      <a:lnTo>
                        <a:pt x="2368" y="802"/>
                      </a:lnTo>
                      <a:lnTo>
                        <a:pt x="2365" y="791"/>
                      </a:lnTo>
                      <a:lnTo>
                        <a:pt x="2361" y="783"/>
                      </a:lnTo>
                      <a:lnTo>
                        <a:pt x="2360" y="775"/>
                      </a:lnTo>
                      <a:lnTo>
                        <a:pt x="2359" y="769"/>
                      </a:lnTo>
                      <a:lnTo>
                        <a:pt x="2359" y="763"/>
                      </a:lnTo>
                      <a:lnTo>
                        <a:pt x="2356" y="757"/>
                      </a:lnTo>
                      <a:lnTo>
                        <a:pt x="2353" y="750"/>
                      </a:lnTo>
                      <a:lnTo>
                        <a:pt x="2349" y="743"/>
                      </a:lnTo>
                      <a:lnTo>
                        <a:pt x="2343" y="736"/>
                      </a:lnTo>
                      <a:lnTo>
                        <a:pt x="2337" y="728"/>
                      </a:lnTo>
                      <a:lnTo>
                        <a:pt x="2331" y="721"/>
                      </a:lnTo>
                      <a:lnTo>
                        <a:pt x="2324" y="715"/>
                      </a:lnTo>
                      <a:lnTo>
                        <a:pt x="2316" y="709"/>
                      </a:lnTo>
                      <a:lnTo>
                        <a:pt x="2309" y="702"/>
                      </a:lnTo>
                      <a:lnTo>
                        <a:pt x="2304" y="695"/>
                      </a:lnTo>
                      <a:lnTo>
                        <a:pt x="2300" y="688"/>
                      </a:lnTo>
                      <a:lnTo>
                        <a:pt x="2297" y="680"/>
                      </a:lnTo>
                      <a:lnTo>
                        <a:pt x="2295" y="673"/>
                      </a:lnTo>
                      <a:lnTo>
                        <a:pt x="2294" y="667"/>
                      </a:lnTo>
                      <a:lnTo>
                        <a:pt x="2295" y="661"/>
                      </a:lnTo>
                      <a:lnTo>
                        <a:pt x="2295" y="659"/>
                      </a:lnTo>
                      <a:lnTo>
                        <a:pt x="2295" y="656"/>
                      </a:lnTo>
                      <a:lnTo>
                        <a:pt x="2292" y="654"/>
                      </a:lnTo>
                      <a:lnTo>
                        <a:pt x="2290" y="651"/>
                      </a:lnTo>
                      <a:lnTo>
                        <a:pt x="2284" y="648"/>
                      </a:lnTo>
                      <a:lnTo>
                        <a:pt x="2274" y="644"/>
                      </a:lnTo>
                      <a:lnTo>
                        <a:pt x="2262" y="641"/>
                      </a:lnTo>
                      <a:lnTo>
                        <a:pt x="2249" y="638"/>
                      </a:lnTo>
                      <a:lnTo>
                        <a:pt x="2232" y="637"/>
                      </a:lnTo>
                      <a:lnTo>
                        <a:pt x="2215" y="636"/>
                      </a:lnTo>
                      <a:lnTo>
                        <a:pt x="2180" y="636"/>
                      </a:lnTo>
                      <a:lnTo>
                        <a:pt x="2142" y="636"/>
                      </a:lnTo>
                      <a:lnTo>
                        <a:pt x="2102" y="632"/>
                      </a:lnTo>
                      <a:lnTo>
                        <a:pt x="2066" y="627"/>
                      </a:lnTo>
                      <a:lnTo>
                        <a:pt x="2036" y="622"/>
                      </a:lnTo>
                      <a:lnTo>
                        <a:pt x="2024" y="618"/>
                      </a:lnTo>
                      <a:lnTo>
                        <a:pt x="2012" y="613"/>
                      </a:lnTo>
                      <a:lnTo>
                        <a:pt x="2000" y="607"/>
                      </a:lnTo>
                      <a:lnTo>
                        <a:pt x="1989" y="600"/>
                      </a:lnTo>
                      <a:lnTo>
                        <a:pt x="1978" y="591"/>
                      </a:lnTo>
                      <a:lnTo>
                        <a:pt x="1968" y="583"/>
                      </a:lnTo>
                      <a:lnTo>
                        <a:pt x="1960" y="573"/>
                      </a:lnTo>
                      <a:lnTo>
                        <a:pt x="1954" y="565"/>
                      </a:lnTo>
                      <a:lnTo>
                        <a:pt x="1950" y="560"/>
                      </a:lnTo>
                      <a:lnTo>
                        <a:pt x="1947" y="556"/>
                      </a:lnTo>
                      <a:lnTo>
                        <a:pt x="1943" y="551"/>
                      </a:lnTo>
                      <a:lnTo>
                        <a:pt x="1937" y="548"/>
                      </a:lnTo>
                      <a:lnTo>
                        <a:pt x="1925" y="541"/>
                      </a:lnTo>
                      <a:lnTo>
                        <a:pt x="1911" y="535"/>
                      </a:lnTo>
                      <a:lnTo>
                        <a:pt x="1895" y="529"/>
                      </a:lnTo>
                      <a:lnTo>
                        <a:pt x="1878" y="525"/>
                      </a:lnTo>
                      <a:lnTo>
                        <a:pt x="1860" y="523"/>
                      </a:lnTo>
                      <a:lnTo>
                        <a:pt x="1843" y="521"/>
                      </a:lnTo>
                      <a:lnTo>
                        <a:pt x="1617" y="521"/>
                      </a:lnTo>
                      <a:lnTo>
                        <a:pt x="1599" y="523"/>
                      </a:lnTo>
                      <a:lnTo>
                        <a:pt x="1579" y="526"/>
                      </a:lnTo>
                      <a:lnTo>
                        <a:pt x="1559" y="531"/>
                      </a:lnTo>
                      <a:lnTo>
                        <a:pt x="1539" y="538"/>
                      </a:lnTo>
                      <a:lnTo>
                        <a:pt x="1518" y="547"/>
                      </a:lnTo>
                      <a:lnTo>
                        <a:pt x="1500" y="556"/>
                      </a:lnTo>
                      <a:lnTo>
                        <a:pt x="1483" y="567"/>
                      </a:lnTo>
                      <a:lnTo>
                        <a:pt x="1469" y="579"/>
                      </a:lnTo>
                      <a:lnTo>
                        <a:pt x="1454" y="591"/>
                      </a:lnTo>
                      <a:lnTo>
                        <a:pt x="1440" y="602"/>
                      </a:lnTo>
                      <a:lnTo>
                        <a:pt x="1423" y="612"/>
                      </a:lnTo>
                      <a:lnTo>
                        <a:pt x="1406" y="621"/>
                      </a:lnTo>
                      <a:lnTo>
                        <a:pt x="1389" y="630"/>
                      </a:lnTo>
                      <a:lnTo>
                        <a:pt x="1374" y="636"/>
                      </a:lnTo>
                      <a:lnTo>
                        <a:pt x="1358" y="641"/>
                      </a:lnTo>
                      <a:lnTo>
                        <a:pt x="1345" y="643"/>
                      </a:lnTo>
                      <a:lnTo>
                        <a:pt x="1331" y="647"/>
                      </a:lnTo>
                      <a:lnTo>
                        <a:pt x="1318" y="651"/>
                      </a:lnTo>
                      <a:lnTo>
                        <a:pt x="1305" y="657"/>
                      </a:lnTo>
                      <a:lnTo>
                        <a:pt x="1292" y="667"/>
                      </a:lnTo>
                      <a:lnTo>
                        <a:pt x="1280" y="677"/>
                      </a:lnTo>
                      <a:lnTo>
                        <a:pt x="1269" y="688"/>
                      </a:lnTo>
                      <a:lnTo>
                        <a:pt x="1258" y="700"/>
                      </a:lnTo>
                      <a:lnTo>
                        <a:pt x="1251" y="712"/>
                      </a:lnTo>
                      <a:lnTo>
                        <a:pt x="1243" y="725"/>
                      </a:lnTo>
                      <a:lnTo>
                        <a:pt x="1237" y="738"/>
                      </a:lnTo>
                      <a:lnTo>
                        <a:pt x="1231" y="753"/>
                      </a:lnTo>
                      <a:lnTo>
                        <a:pt x="1227" y="767"/>
                      </a:lnTo>
                      <a:lnTo>
                        <a:pt x="1223" y="780"/>
                      </a:lnTo>
                      <a:lnTo>
                        <a:pt x="1219" y="793"/>
                      </a:lnTo>
                      <a:lnTo>
                        <a:pt x="1218" y="804"/>
                      </a:lnTo>
                      <a:lnTo>
                        <a:pt x="1217" y="814"/>
                      </a:lnTo>
                      <a:lnTo>
                        <a:pt x="1217" y="819"/>
                      </a:lnTo>
                      <a:lnTo>
                        <a:pt x="1216" y="824"/>
                      </a:lnTo>
                      <a:lnTo>
                        <a:pt x="1213" y="828"/>
                      </a:lnTo>
                      <a:lnTo>
                        <a:pt x="1211" y="833"/>
                      </a:lnTo>
                      <a:lnTo>
                        <a:pt x="1205" y="844"/>
                      </a:lnTo>
                      <a:lnTo>
                        <a:pt x="1195" y="856"/>
                      </a:lnTo>
                      <a:lnTo>
                        <a:pt x="1184" y="867"/>
                      </a:lnTo>
                      <a:lnTo>
                        <a:pt x="1171" y="878"/>
                      </a:lnTo>
                      <a:lnTo>
                        <a:pt x="1158" y="889"/>
                      </a:lnTo>
                      <a:lnTo>
                        <a:pt x="1142" y="898"/>
                      </a:lnTo>
                      <a:lnTo>
                        <a:pt x="1104" y="920"/>
                      </a:lnTo>
                      <a:lnTo>
                        <a:pt x="1088" y="930"/>
                      </a:lnTo>
                      <a:lnTo>
                        <a:pt x="1074" y="940"/>
                      </a:lnTo>
                      <a:lnTo>
                        <a:pt x="1059" y="952"/>
                      </a:lnTo>
                      <a:lnTo>
                        <a:pt x="1047" y="966"/>
                      </a:lnTo>
                      <a:lnTo>
                        <a:pt x="1036" y="978"/>
                      </a:lnTo>
                      <a:lnTo>
                        <a:pt x="1027" y="991"/>
                      </a:lnTo>
                      <a:lnTo>
                        <a:pt x="1021" y="1004"/>
                      </a:lnTo>
                      <a:lnTo>
                        <a:pt x="1016" y="1015"/>
                      </a:lnTo>
                      <a:lnTo>
                        <a:pt x="1012" y="1027"/>
                      </a:lnTo>
                      <a:lnTo>
                        <a:pt x="1005" y="1039"/>
                      </a:lnTo>
                      <a:lnTo>
                        <a:pt x="997" y="1051"/>
                      </a:lnTo>
                      <a:lnTo>
                        <a:pt x="985" y="1063"/>
                      </a:lnTo>
                      <a:lnTo>
                        <a:pt x="971" y="1075"/>
                      </a:lnTo>
                      <a:lnTo>
                        <a:pt x="957" y="1086"/>
                      </a:lnTo>
                      <a:lnTo>
                        <a:pt x="941" y="1096"/>
                      </a:lnTo>
                      <a:lnTo>
                        <a:pt x="926" y="1104"/>
                      </a:lnTo>
                      <a:lnTo>
                        <a:pt x="817" y="1152"/>
                      </a:lnTo>
                      <a:lnTo>
                        <a:pt x="802" y="1161"/>
                      </a:lnTo>
                      <a:lnTo>
                        <a:pt x="786" y="1169"/>
                      </a:lnTo>
                      <a:lnTo>
                        <a:pt x="773" y="1178"/>
                      </a:lnTo>
                      <a:lnTo>
                        <a:pt x="759" y="1187"/>
                      </a:lnTo>
                      <a:lnTo>
                        <a:pt x="750" y="1197"/>
                      </a:lnTo>
                      <a:lnTo>
                        <a:pt x="740" y="1205"/>
                      </a:lnTo>
                      <a:lnTo>
                        <a:pt x="735" y="1214"/>
                      </a:lnTo>
                      <a:lnTo>
                        <a:pt x="732" y="1221"/>
                      </a:lnTo>
                      <a:lnTo>
                        <a:pt x="730" y="1228"/>
                      </a:lnTo>
                      <a:lnTo>
                        <a:pt x="732" y="1237"/>
                      </a:lnTo>
                      <a:lnTo>
                        <a:pt x="733" y="1246"/>
                      </a:lnTo>
                      <a:lnTo>
                        <a:pt x="735" y="1256"/>
                      </a:lnTo>
                      <a:lnTo>
                        <a:pt x="739" y="1267"/>
                      </a:lnTo>
                      <a:lnTo>
                        <a:pt x="743" y="1276"/>
                      </a:lnTo>
                      <a:lnTo>
                        <a:pt x="747" y="1286"/>
                      </a:lnTo>
                      <a:lnTo>
                        <a:pt x="753" y="1296"/>
                      </a:lnTo>
                      <a:lnTo>
                        <a:pt x="759" y="1305"/>
                      </a:lnTo>
                      <a:lnTo>
                        <a:pt x="764" y="1316"/>
                      </a:lnTo>
                      <a:lnTo>
                        <a:pt x="769" y="1327"/>
                      </a:lnTo>
                      <a:lnTo>
                        <a:pt x="773" y="1339"/>
                      </a:lnTo>
                      <a:lnTo>
                        <a:pt x="775" y="1351"/>
                      </a:lnTo>
                      <a:lnTo>
                        <a:pt x="777" y="1362"/>
                      </a:lnTo>
                      <a:lnTo>
                        <a:pt x="779" y="1373"/>
                      </a:lnTo>
                      <a:lnTo>
                        <a:pt x="779" y="1382"/>
                      </a:lnTo>
                      <a:lnTo>
                        <a:pt x="779" y="1386"/>
                      </a:lnTo>
                      <a:lnTo>
                        <a:pt x="779" y="1391"/>
                      </a:lnTo>
                      <a:lnTo>
                        <a:pt x="781" y="1396"/>
                      </a:lnTo>
                      <a:lnTo>
                        <a:pt x="782" y="1400"/>
                      </a:lnTo>
                      <a:lnTo>
                        <a:pt x="788" y="1409"/>
                      </a:lnTo>
                      <a:lnTo>
                        <a:pt x="797" y="1418"/>
                      </a:lnTo>
                      <a:lnTo>
                        <a:pt x="808" y="1426"/>
                      </a:lnTo>
                      <a:lnTo>
                        <a:pt x="818" y="1434"/>
                      </a:lnTo>
                      <a:lnTo>
                        <a:pt x="832" y="1440"/>
                      </a:lnTo>
                      <a:lnTo>
                        <a:pt x="846" y="1445"/>
                      </a:lnTo>
                      <a:lnTo>
                        <a:pt x="862" y="1448"/>
                      </a:lnTo>
                      <a:lnTo>
                        <a:pt x="879" y="1451"/>
                      </a:lnTo>
                      <a:lnTo>
                        <a:pt x="895" y="1453"/>
                      </a:lnTo>
                      <a:lnTo>
                        <a:pt x="914" y="1455"/>
                      </a:lnTo>
                      <a:lnTo>
                        <a:pt x="930" y="1455"/>
                      </a:lnTo>
                      <a:lnTo>
                        <a:pt x="946" y="1453"/>
                      </a:lnTo>
                      <a:lnTo>
                        <a:pt x="960" y="1451"/>
                      </a:lnTo>
                      <a:lnTo>
                        <a:pt x="974" y="1448"/>
                      </a:lnTo>
                      <a:lnTo>
                        <a:pt x="979" y="1447"/>
                      </a:lnTo>
                      <a:lnTo>
                        <a:pt x="985" y="1446"/>
                      </a:lnTo>
                      <a:lnTo>
                        <a:pt x="989" y="1446"/>
                      </a:lnTo>
                      <a:lnTo>
                        <a:pt x="995" y="1447"/>
                      </a:lnTo>
                      <a:lnTo>
                        <a:pt x="1000" y="1447"/>
                      </a:lnTo>
                      <a:lnTo>
                        <a:pt x="1004" y="1450"/>
                      </a:lnTo>
                      <a:lnTo>
                        <a:pt x="1009" y="1452"/>
                      </a:lnTo>
                      <a:lnTo>
                        <a:pt x="1012" y="1455"/>
                      </a:lnTo>
                      <a:lnTo>
                        <a:pt x="1020" y="1462"/>
                      </a:lnTo>
                      <a:lnTo>
                        <a:pt x="1024" y="1470"/>
                      </a:lnTo>
                      <a:lnTo>
                        <a:pt x="1028" y="1481"/>
                      </a:lnTo>
                      <a:lnTo>
                        <a:pt x="1029" y="1493"/>
                      </a:lnTo>
                      <a:lnTo>
                        <a:pt x="1029" y="1505"/>
                      </a:lnTo>
                      <a:lnTo>
                        <a:pt x="1032" y="1518"/>
                      </a:lnTo>
                      <a:lnTo>
                        <a:pt x="1035" y="1532"/>
                      </a:lnTo>
                      <a:lnTo>
                        <a:pt x="1040" y="1544"/>
                      </a:lnTo>
                      <a:lnTo>
                        <a:pt x="1046" y="1554"/>
                      </a:lnTo>
                      <a:lnTo>
                        <a:pt x="1052" y="1564"/>
                      </a:lnTo>
                      <a:lnTo>
                        <a:pt x="1059" y="1573"/>
                      </a:lnTo>
                      <a:lnTo>
                        <a:pt x="1066" y="1579"/>
                      </a:lnTo>
                      <a:lnTo>
                        <a:pt x="1074" y="1585"/>
                      </a:lnTo>
                      <a:lnTo>
                        <a:pt x="1081" y="1592"/>
                      </a:lnTo>
                      <a:lnTo>
                        <a:pt x="1086" y="1600"/>
                      </a:lnTo>
                      <a:lnTo>
                        <a:pt x="1091" y="1610"/>
                      </a:lnTo>
                      <a:lnTo>
                        <a:pt x="1093" y="1618"/>
                      </a:lnTo>
                      <a:lnTo>
                        <a:pt x="1095" y="1628"/>
                      </a:lnTo>
                      <a:lnTo>
                        <a:pt x="1095" y="1638"/>
                      </a:lnTo>
                      <a:lnTo>
                        <a:pt x="1094" y="1647"/>
                      </a:lnTo>
                      <a:lnTo>
                        <a:pt x="1092" y="1654"/>
                      </a:lnTo>
                      <a:lnTo>
                        <a:pt x="1092" y="1660"/>
                      </a:lnTo>
                      <a:lnTo>
                        <a:pt x="1093" y="1664"/>
                      </a:lnTo>
                      <a:lnTo>
                        <a:pt x="1094" y="1665"/>
                      </a:lnTo>
                      <a:lnTo>
                        <a:pt x="1098" y="1664"/>
                      </a:lnTo>
                      <a:lnTo>
                        <a:pt x="1101" y="1660"/>
                      </a:lnTo>
                      <a:lnTo>
                        <a:pt x="1106" y="1654"/>
                      </a:lnTo>
                      <a:lnTo>
                        <a:pt x="1112" y="1647"/>
                      </a:lnTo>
                      <a:lnTo>
                        <a:pt x="1127" y="1625"/>
                      </a:lnTo>
                      <a:lnTo>
                        <a:pt x="1147" y="1597"/>
                      </a:lnTo>
                      <a:lnTo>
                        <a:pt x="1170" y="1565"/>
                      </a:lnTo>
                      <a:lnTo>
                        <a:pt x="1193" y="1536"/>
                      </a:lnTo>
                      <a:lnTo>
                        <a:pt x="1195" y="1533"/>
                      </a:lnTo>
                      <a:lnTo>
                        <a:pt x="1207" y="1520"/>
                      </a:lnTo>
                      <a:lnTo>
                        <a:pt x="1219" y="1506"/>
                      </a:lnTo>
                      <a:lnTo>
                        <a:pt x="1233" y="1494"/>
                      </a:lnTo>
                      <a:lnTo>
                        <a:pt x="1246" y="1485"/>
                      </a:lnTo>
                      <a:lnTo>
                        <a:pt x="1259" y="1476"/>
                      </a:lnTo>
                      <a:lnTo>
                        <a:pt x="1272" y="1470"/>
                      </a:lnTo>
                      <a:lnTo>
                        <a:pt x="1284" y="1467"/>
                      </a:lnTo>
                      <a:lnTo>
                        <a:pt x="1294" y="1464"/>
                      </a:lnTo>
                      <a:lnTo>
                        <a:pt x="1299" y="1464"/>
                      </a:lnTo>
                      <a:lnTo>
                        <a:pt x="1304" y="1463"/>
                      </a:lnTo>
                      <a:lnTo>
                        <a:pt x="1309" y="1462"/>
                      </a:lnTo>
                      <a:lnTo>
                        <a:pt x="1312" y="1459"/>
                      </a:lnTo>
                      <a:lnTo>
                        <a:pt x="1319" y="1455"/>
                      </a:lnTo>
                      <a:lnTo>
                        <a:pt x="1325" y="1447"/>
                      </a:lnTo>
                      <a:lnTo>
                        <a:pt x="1330" y="1439"/>
                      </a:lnTo>
                      <a:lnTo>
                        <a:pt x="1333" y="1428"/>
                      </a:lnTo>
                      <a:lnTo>
                        <a:pt x="1334" y="1417"/>
                      </a:lnTo>
                      <a:lnTo>
                        <a:pt x="1334" y="1405"/>
                      </a:lnTo>
                      <a:lnTo>
                        <a:pt x="1331" y="1393"/>
                      </a:lnTo>
                      <a:lnTo>
                        <a:pt x="1328" y="1379"/>
                      </a:lnTo>
                      <a:lnTo>
                        <a:pt x="1323" y="1365"/>
                      </a:lnTo>
                      <a:lnTo>
                        <a:pt x="1317" y="1352"/>
                      </a:lnTo>
                      <a:lnTo>
                        <a:pt x="1311" y="1339"/>
                      </a:lnTo>
                      <a:lnTo>
                        <a:pt x="1304" y="1327"/>
                      </a:lnTo>
                      <a:lnTo>
                        <a:pt x="1295" y="1316"/>
                      </a:lnTo>
                      <a:lnTo>
                        <a:pt x="1287" y="1306"/>
                      </a:lnTo>
                      <a:lnTo>
                        <a:pt x="1283" y="1302"/>
                      </a:lnTo>
                      <a:lnTo>
                        <a:pt x="1281" y="1297"/>
                      </a:lnTo>
                      <a:lnTo>
                        <a:pt x="1278" y="1292"/>
                      </a:lnTo>
                      <a:lnTo>
                        <a:pt x="1276" y="1286"/>
                      </a:lnTo>
                      <a:lnTo>
                        <a:pt x="1275" y="1280"/>
                      </a:lnTo>
                      <a:lnTo>
                        <a:pt x="1275" y="1273"/>
                      </a:lnTo>
                      <a:lnTo>
                        <a:pt x="1274" y="1265"/>
                      </a:lnTo>
                      <a:lnTo>
                        <a:pt x="1275" y="1258"/>
                      </a:lnTo>
                      <a:lnTo>
                        <a:pt x="1277" y="1244"/>
                      </a:lnTo>
                      <a:lnTo>
                        <a:pt x="1283" y="1228"/>
                      </a:lnTo>
                      <a:lnTo>
                        <a:pt x="1290" y="1214"/>
                      </a:lnTo>
                      <a:lnTo>
                        <a:pt x="1300" y="1199"/>
                      </a:lnTo>
                      <a:lnTo>
                        <a:pt x="1325" y="1166"/>
                      </a:lnTo>
                      <a:lnTo>
                        <a:pt x="1336" y="1152"/>
                      </a:lnTo>
                      <a:lnTo>
                        <a:pt x="1347" y="1139"/>
                      </a:lnTo>
                      <a:lnTo>
                        <a:pt x="1359" y="1128"/>
                      </a:lnTo>
                      <a:lnTo>
                        <a:pt x="1370" y="1117"/>
                      </a:lnTo>
                      <a:lnTo>
                        <a:pt x="1381" y="1109"/>
                      </a:lnTo>
                      <a:lnTo>
                        <a:pt x="1390" y="1103"/>
                      </a:lnTo>
                      <a:lnTo>
                        <a:pt x="1399" y="1099"/>
                      </a:lnTo>
                      <a:lnTo>
                        <a:pt x="1405" y="1097"/>
                      </a:lnTo>
                      <a:lnTo>
                        <a:pt x="1411" y="1097"/>
                      </a:lnTo>
                      <a:lnTo>
                        <a:pt x="1416" y="1093"/>
                      </a:lnTo>
                      <a:lnTo>
                        <a:pt x="1421" y="1088"/>
                      </a:lnTo>
                      <a:lnTo>
                        <a:pt x="1425" y="1082"/>
                      </a:lnTo>
                      <a:lnTo>
                        <a:pt x="1428" y="1075"/>
                      </a:lnTo>
                      <a:lnTo>
                        <a:pt x="1431" y="1066"/>
                      </a:lnTo>
                      <a:lnTo>
                        <a:pt x="1433" y="1056"/>
                      </a:lnTo>
                      <a:lnTo>
                        <a:pt x="1434" y="1046"/>
                      </a:lnTo>
                      <a:lnTo>
                        <a:pt x="1434" y="1035"/>
                      </a:lnTo>
                      <a:lnTo>
                        <a:pt x="1435" y="1023"/>
                      </a:lnTo>
                      <a:lnTo>
                        <a:pt x="1437" y="1010"/>
                      </a:lnTo>
                      <a:lnTo>
                        <a:pt x="1440" y="998"/>
                      </a:lnTo>
                      <a:lnTo>
                        <a:pt x="1443" y="986"/>
                      </a:lnTo>
                      <a:lnTo>
                        <a:pt x="1447" y="974"/>
                      </a:lnTo>
                      <a:lnTo>
                        <a:pt x="1451" y="964"/>
                      </a:lnTo>
                      <a:lnTo>
                        <a:pt x="1455" y="955"/>
                      </a:lnTo>
                      <a:lnTo>
                        <a:pt x="1466" y="938"/>
                      </a:lnTo>
                      <a:lnTo>
                        <a:pt x="1481" y="919"/>
                      </a:lnTo>
                      <a:lnTo>
                        <a:pt x="1498" y="901"/>
                      </a:lnTo>
                      <a:lnTo>
                        <a:pt x="1513" y="886"/>
                      </a:lnTo>
                      <a:lnTo>
                        <a:pt x="1520" y="881"/>
                      </a:lnTo>
                      <a:lnTo>
                        <a:pt x="1526" y="878"/>
                      </a:lnTo>
                      <a:lnTo>
                        <a:pt x="1533" y="878"/>
                      </a:lnTo>
                      <a:lnTo>
                        <a:pt x="1539" y="880"/>
                      </a:lnTo>
                      <a:lnTo>
                        <a:pt x="1542" y="884"/>
                      </a:lnTo>
                      <a:lnTo>
                        <a:pt x="1546" y="891"/>
                      </a:lnTo>
                      <a:lnTo>
                        <a:pt x="1548" y="898"/>
                      </a:lnTo>
                      <a:lnTo>
                        <a:pt x="1548" y="909"/>
                      </a:lnTo>
                      <a:lnTo>
                        <a:pt x="1549" y="920"/>
                      </a:lnTo>
                      <a:lnTo>
                        <a:pt x="1553" y="930"/>
                      </a:lnTo>
                      <a:lnTo>
                        <a:pt x="1559" y="938"/>
                      </a:lnTo>
                      <a:lnTo>
                        <a:pt x="1565" y="945"/>
                      </a:lnTo>
                      <a:lnTo>
                        <a:pt x="1573" y="951"/>
                      </a:lnTo>
                      <a:lnTo>
                        <a:pt x="1584" y="955"/>
                      </a:lnTo>
                      <a:lnTo>
                        <a:pt x="1595" y="957"/>
                      </a:lnTo>
                      <a:lnTo>
                        <a:pt x="1606" y="958"/>
                      </a:lnTo>
                      <a:lnTo>
                        <a:pt x="1606" y="962"/>
                      </a:lnTo>
                      <a:lnTo>
                        <a:pt x="1602" y="973"/>
                      </a:lnTo>
                      <a:lnTo>
                        <a:pt x="1595" y="992"/>
                      </a:lnTo>
                      <a:lnTo>
                        <a:pt x="1587" y="1010"/>
                      </a:lnTo>
                      <a:lnTo>
                        <a:pt x="1583" y="1019"/>
                      </a:lnTo>
                      <a:lnTo>
                        <a:pt x="1576" y="1034"/>
                      </a:lnTo>
                      <a:lnTo>
                        <a:pt x="1566" y="1050"/>
                      </a:lnTo>
                      <a:lnTo>
                        <a:pt x="1557" y="1063"/>
                      </a:lnTo>
                      <a:lnTo>
                        <a:pt x="1547" y="1074"/>
                      </a:lnTo>
                      <a:lnTo>
                        <a:pt x="1537" y="1084"/>
                      </a:lnTo>
                      <a:lnTo>
                        <a:pt x="1528" y="1091"/>
                      </a:lnTo>
                      <a:lnTo>
                        <a:pt x="1523" y="1094"/>
                      </a:lnTo>
                      <a:lnTo>
                        <a:pt x="1518" y="1096"/>
                      </a:lnTo>
                      <a:lnTo>
                        <a:pt x="1513" y="1097"/>
                      </a:lnTo>
                      <a:lnTo>
                        <a:pt x="1510" y="1097"/>
                      </a:lnTo>
                      <a:lnTo>
                        <a:pt x="1505" y="1098"/>
                      </a:lnTo>
                      <a:lnTo>
                        <a:pt x="1501" y="1099"/>
                      </a:lnTo>
                      <a:lnTo>
                        <a:pt x="1498" y="1102"/>
                      </a:lnTo>
                      <a:lnTo>
                        <a:pt x="1494" y="1104"/>
                      </a:lnTo>
                      <a:lnTo>
                        <a:pt x="1488" y="1113"/>
                      </a:lnTo>
                      <a:lnTo>
                        <a:pt x="1482" y="1122"/>
                      </a:lnTo>
                      <a:lnTo>
                        <a:pt x="1477" y="1135"/>
                      </a:lnTo>
                      <a:lnTo>
                        <a:pt x="1474" y="1150"/>
                      </a:lnTo>
                      <a:lnTo>
                        <a:pt x="1471" y="1166"/>
                      </a:lnTo>
                      <a:lnTo>
                        <a:pt x="1470" y="1182"/>
                      </a:lnTo>
                      <a:lnTo>
                        <a:pt x="1471" y="1200"/>
                      </a:lnTo>
                      <a:lnTo>
                        <a:pt x="1472" y="1220"/>
                      </a:lnTo>
                      <a:lnTo>
                        <a:pt x="1475" y="1239"/>
                      </a:lnTo>
                      <a:lnTo>
                        <a:pt x="1477" y="1258"/>
                      </a:lnTo>
                      <a:lnTo>
                        <a:pt x="1481" y="1276"/>
                      </a:lnTo>
                      <a:lnTo>
                        <a:pt x="1484" y="1293"/>
                      </a:lnTo>
                      <a:lnTo>
                        <a:pt x="1489" y="1309"/>
                      </a:lnTo>
                      <a:lnTo>
                        <a:pt x="1494" y="1321"/>
                      </a:lnTo>
                      <a:lnTo>
                        <a:pt x="1499" y="1332"/>
                      </a:lnTo>
                      <a:lnTo>
                        <a:pt x="1505" y="1341"/>
                      </a:lnTo>
                      <a:lnTo>
                        <a:pt x="1512" y="1351"/>
                      </a:lnTo>
                      <a:lnTo>
                        <a:pt x="1519" y="1359"/>
                      </a:lnTo>
                      <a:lnTo>
                        <a:pt x="1526" y="1365"/>
                      </a:lnTo>
                      <a:lnTo>
                        <a:pt x="1535" y="1370"/>
                      </a:lnTo>
                      <a:lnTo>
                        <a:pt x="1542" y="1374"/>
                      </a:lnTo>
                      <a:lnTo>
                        <a:pt x="1548" y="1375"/>
                      </a:lnTo>
                      <a:lnTo>
                        <a:pt x="1564" y="1374"/>
                      </a:lnTo>
                      <a:lnTo>
                        <a:pt x="1584" y="1374"/>
                      </a:lnTo>
                      <a:lnTo>
                        <a:pt x="1605" y="1373"/>
                      </a:lnTo>
                      <a:lnTo>
                        <a:pt x="1625" y="1371"/>
                      </a:lnTo>
                      <a:lnTo>
                        <a:pt x="1646" y="1370"/>
                      </a:lnTo>
                      <a:lnTo>
                        <a:pt x="1666" y="1369"/>
                      </a:lnTo>
                      <a:lnTo>
                        <a:pt x="1684" y="1368"/>
                      </a:lnTo>
                      <a:lnTo>
                        <a:pt x="1700" y="1368"/>
                      </a:lnTo>
                      <a:lnTo>
                        <a:pt x="1705" y="1368"/>
                      </a:lnTo>
                      <a:lnTo>
                        <a:pt x="1711" y="1369"/>
                      </a:lnTo>
                      <a:lnTo>
                        <a:pt x="1716" y="1370"/>
                      </a:lnTo>
                      <a:lnTo>
                        <a:pt x="1720" y="1373"/>
                      </a:lnTo>
                      <a:lnTo>
                        <a:pt x="1723" y="1375"/>
                      </a:lnTo>
                      <a:lnTo>
                        <a:pt x="1726" y="1379"/>
                      </a:lnTo>
                      <a:lnTo>
                        <a:pt x="1728" y="1382"/>
                      </a:lnTo>
                      <a:lnTo>
                        <a:pt x="1728" y="1386"/>
                      </a:lnTo>
                      <a:lnTo>
                        <a:pt x="1728" y="1389"/>
                      </a:lnTo>
                      <a:lnTo>
                        <a:pt x="1724" y="1392"/>
                      </a:lnTo>
                      <a:lnTo>
                        <a:pt x="1719" y="1396"/>
                      </a:lnTo>
                      <a:lnTo>
                        <a:pt x="1713" y="1398"/>
                      </a:lnTo>
                      <a:lnTo>
                        <a:pt x="1706" y="1400"/>
                      </a:lnTo>
                      <a:lnTo>
                        <a:pt x="1697" y="1402"/>
                      </a:lnTo>
                      <a:lnTo>
                        <a:pt x="1689" y="1403"/>
                      </a:lnTo>
                      <a:lnTo>
                        <a:pt x="1678" y="1403"/>
                      </a:lnTo>
                      <a:lnTo>
                        <a:pt x="1654" y="1403"/>
                      </a:lnTo>
                      <a:lnTo>
                        <a:pt x="1624" y="1402"/>
                      </a:lnTo>
                      <a:lnTo>
                        <a:pt x="1592" y="1399"/>
                      </a:lnTo>
                      <a:lnTo>
                        <a:pt x="1560" y="1397"/>
                      </a:lnTo>
                      <a:lnTo>
                        <a:pt x="1579" y="1417"/>
                      </a:lnTo>
                      <a:lnTo>
                        <a:pt x="1586" y="1426"/>
                      </a:lnTo>
                      <a:lnTo>
                        <a:pt x="1590" y="1434"/>
                      </a:lnTo>
                      <a:lnTo>
                        <a:pt x="1593" y="1441"/>
                      </a:lnTo>
                      <a:lnTo>
                        <a:pt x="1595" y="1448"/>
                      </a:lnTo>
                      <a:lnTo>
                        <a:pt x="1595" y="1458"/>
                      </a:lnTo>
                      <a:lnTo>
                        <a:pt x="1595" y="1462"/>
                      </a:lnTo>
                      <a:lnTo>
                        <a:pt x="1589" y="1495"/>
                      </a:lnTo>
                      <a:lnTo>
                        <a:pt x="1584" y="1526"/>
                      </a:lnTo>
                      <a:lnTo>
                        <a:pt x="1581" y="1548"/>
                      </a:lnTo>
                      <a:lnTo>
                        <a:pt x="1579" y="1560"/>
                      </a:lnTo>
                      <a:lnTo>
                        <a:pt x="1578" y="1564"/>
                      </a:lnTo>
                      <a:lnTo>
                        <a:pt x="1575" y="1565"/>
                      </a:lnTo>
                      <a:lnTo>
                        <a:pt x="1570" y="1566"/>
                      </a:lnTo>
                      <a:lnTo>
                        <a:pt x="1563" y="1566"/>
                      </a:lnTo>
                      <a:lnTo>
                        <a:pt x="1545" y="1563"/>
                      </a:lnTo>
                      <a:lnTo>
                        <a:pt x="1522" y="1557"/>
                      </a:lnTo>
                      <a:lnTo>
                        <a:pt x="1516" y="1556"/>
                      </a:lnTo>
                      <a:lnTo>
                        <a:pt x="1510" y="1552"/>
                      </a:lnTo>
                      <a:lnTo>
                        <a:pt x="1505" y="1548"/>
                      </a:lnTo>
                      <a:lnTo>
                        <a:pt x="1500" y="1544"/>
                      </a:lnTo>
                      <a:lnTo>
                        <a:pt x="1495" y="1539"/>
                      </a:lnTo>
                      <a:lnTo>
                        <a:pt x="1490" y="1533"/>
                      </a:lnTo>
                      <a:lnTo>
                        <a:pt x="1487" y="1527"/>
                      </a:lnTo>
                      <a:lnTo>
                        <a:pt x="1483" y="1520"/>
                      </a:lnTo>
                      <a:lnTo>
                        <a:pt x="1477" y="1505"/>
                      </a:lnTo>
                      <a:lnTo>
                        <a:pt x="1474" y="1488"/>
                      </a:lnTo>
                      <a:lnTo>
                        <a:pt x="1472" y="1471"/>
                      </a:lnTo>
                      <a:lnTo>
                        <a:pt x="1474" y="1455"/>
                      </a:lnTo>
                      <a:lnTo>
                        <a:pt x="1474" y="1451"/>
                      </a:lnTo>
                      <a:lnTo>
                        <a:pt x="1474" y="1445"/>
                      </a:lnTo>
                      <a:lnTo>
                        <a:pt x="1472" y="1444"/>
                      </a:lnTo>
                      <a:lnTo>
                        <a:pt x="1471" y="1446"/>
                      </a:lnTo>
                      <a:lnTo>
                        <a:pt x="1467" y="1453"/>
                      </a:lnTo>
                      <a:lnTo>
                        <a:pt x="1463" y="1464"/>
                      </a:lnTo>
                      <a:lnTo>
                        <a:pt x="1452" y="1498"/>
                      </a:lnTo>
                      <a:lnTo>
                        <a:pt x="1441" y="1533"/>
                      </a:lnTo>
                      <a:lnTo>
                        <a:pt x="1433" y="1560"/>
                      </a:lnTo>
                      <a:lnTo>
                        <a:pt x="1429" y="1571"/>
                      </a:lnTo>
                      <a:lnTo>
                        <a:pt x="1425" y="1589"/>
                      </a:lnTo>
                      <a:lnTo>
                        <a:pt x="1422" y="1607"/>
                      </a:lnTo>
                      <a:lnTo>
                        <a:pt x="1418" y="1625"/>
                      </a:lnTo>
                      <a:lnTo>
                        <a:pt x="1417" y="1644"/>
                      </a:lnTo>
                      <a:lnTo>
                        <a:pt x="1416" y="1660"/>
                      </a:lnTo>
                      <a:lnTo>
                        <a:pt x="1416" y="1676"/>
                      </a:lnTo>
                      <a:lnTo>
                        <a:pt x="1417" y="1689"/>
                      </a:lnTo>
                      <a:lnTo>
                        <a:pt x="1419" y="1700"/>
                      </a:lnTo>
                      <a:lnTo>
                        <a:pt x="1422" y="1710"/>
                      </a:lnTo>
                      <a:lnTo>
                        <a:pt x="1421" y="1719"/>
                      </a:lnTo>
                      <a:lnTo>
                        <a:pt x="1418" y="1729"/>
                      </a:lnTo>
                      <a:lnTo>
                        <a:pt x="1413" y="1737"/>
                      </a:lnTo>
                      <a:lnTo>
                        <a:pt x="1407" y="1746"/>
                      </a:lnTo>
                      <a:lnTo>
                        <a:pt x="1400" y="1753"/>
                      </a:lnTo>
                      <a:lnTo>
                        <a:pt x="1390" y="1759"/>
                      </a:lnTo>
                      <a:lnTo>
                        <a:pt x="1380" y="1764"/>
                      </a:lnTo>
                      <a:lnTo>
                        <a:pt x="1368" y="1768"/>
                      </a:lnTo>
                      <a:lnTo>
                        <a:pt x="1353" y="1770"/>
                      </a:lnTo>
                      <a:lnTo>
                        <a:pt x="1337" y="1771"/>
                      </a:lnTo>
                      <a:lnTo>
                        <a:pt x="1322" y="1772"/>
                      </a:lnTo>
                      <a:lnTo>
                        <a:pt x="1304" y="1771"/>
                      </a:lnTo>
                      <a:lnTo>
                        <a:pt x="1287" y="1770"/>
                      </a:lnTo>
                      <a:lnTo>
                        <a:pt x="1270" y="1768"/>
                      </a:lnTo>
                      <a:lnTo>
                        <a:pt x="1256" y="1764"/>
                      </a:lnTo>
                      <a:lnTo>
                        <a:pt x="1239" y="1760"/>
                      </a:lnTo>
                      <a:lnTo>
                        <a:pt x="1221" y="1757"/>
                      </a:lnTo>
                      <a:lnTo>
                        <a:pt x="1200" y="1754"/>
                      </a:lnTo>
                      <a:lnTo>
                        <a:pt x="1180" y="1751"/>
                      </a:lnTo>
                      <a:lnTo>
                        <a:pt x="1136" y="1747"/>
                      </a:lnTo>
                      <a:lnTo>
                        <a:pt x="1098" y="1746"/>
                      </a:lnTo>
                      <a:lnTo>
                        <a:pt x="1062" y="1746"/>
                      </a:lnTo>
                      <a:lnTo>
                        <a:pt x="1044" y="1745"/>
                      </a:lnTo>
                      <a:lnTo>
                        <a:pt x="1028" y="1742"/>
                      </a:lnTo>
                      <a:lnTo>
                        <a:pt x="1012" y="1739"/>
                      </a:lnTo>
                      <a:lnTo>
                        <a:pt x="1000" y="1733"/>
                      </a:lnTo>
                      <a:lnTo>
                        <a:pt x="988" y="1727"/>
                      </a:lnTo>
                      <a:lnTo>
                        <a:pt x="980" y="1719"/>
                      </a:lnTo>
                      <a:lnTo>
                        <a:pt x="977" y="1716"/>
                      </a:lnTo>
                      <a:lnTo>
                        <a:pt x="974" y="1712"/>
                      </a:lnTo>
                      <a:lnTo>
                        <a:pt x="973" y="1707"/>
                      </a:lnTo>
                      <a:lnTo>
                        <a:pt x="971" y="1704"/>
                      </a:lnTo>
                      <a:lnTo>
                        <a:pt x="969" y="1683"/>
                      </a:lnTo>
                      <a:lnTo>
                        <a:pt x="963" y="1662"/>
                      </a:lnTo>
                      <a:lnTo>
                        <a:pt x="956" y="1639"/>
                      </a:lnTo>
                      <a:lnTo>
                        <a:pt x="947" y="1618"/>
                      </a:lnTo>
                      <a:lnTo>
                        <a:pt x="942" y="1610"/>
                      </a:lnTo>
                      <a:lnTo>
                        <a:pt x="936" y="1603"/>
                      </a:lnTo>
                      <a:lnTo>
                        <a:pt x="930" y="1597"/>
                      </a:lnTo>
                      <a:lnTo>
                        <a:pt x="923" y="1591"/>
                      </a:lnTo>
                      <a:lnTo>
                        <a:pt x="916" y="1587"/>
                      </a:lnTo>
                      <a:lnTo>
                        <a:pt x="910" y="1586"/>
                      </a:lnTo>
                      <a:lnTo>
                        <a:pt x="903" y="1585"/>
                      </a:lnTo>
                      <a:lnTo>
                        <a:pt x="897" y="1586"/>
                      </a:lnTo>
                      <a:lnTo>
                        <a:pt x="891" y="1589"/>
                      </a:lnTo>
                      <a:lnTo>
                        <a:pt x="886" y="1597"/>
                      </a:lnTo>
                      <a:lnTo>
                        <a:pt x="881" y="1605"/>
                      </a:lnTo>
                      <a:lnTo>
                        <a:pt x="876" y="1616"/>
                      </a:lnTo>
                      <a:lnTo>
                        <a:pt x="873" y="1628"/>
                      </a:lnTo>
                      <a:lnTo>
                        <a:pt x="870" y="1641"/>
                      </a:lnTo>
                      <a:lnTo>
                        <a:pt x="869" y="1656"/>
                      </a:lnTo>
                      <a:lnTo>
                        <a:pt x="868" y="1671"/>
                      </a:lnTo>
                      <a:lnTo>
                        <a:pt x="868" y="1704"/>
                      </a:lnTo>
                      <a:lnTo>
                        <a:pt x="865" y="1739"/>
                      </a:lnTo>
                      <a:lnTo>
                        <a:pt x="863" y="1771"/>
                      </a:lnTo>
                      <a:lnTo>
                        <a:pt x="861" y="1796"/>
                      </a:lnTo>
                      <a:lnTo>
                        <a:pt x="858" y="1807"/>
                      </a:lnTo>
                      <a:lnTo>
                        <a:pt x="853" y="1817"/>
                      </a:lnTo>
                      <a:lnTo>
                        <a:pt x="846" y="1827"/>
                      </a:lnTo>
                      <a:lnTo>
                        <a:pt x="838" y="1836"/>
                      </a:lnTo>
                      <a:lnTo>
                        <a:pt x="828" y="1843"/>
                      </a:lnTo>
                      <a:lnTo>
                        <a:pt x="817" y="1851"/>
                      </a:lnTo>
                      <a:lnTo>
                        <a:pt x="805" y="1855"/>
                      </a:lnTo>
                      <a:lnTo>
                        <a:pt x="793" y="1858"/>
                      </a:lnTo>
                      <a:lnTo>
                        <a:pt x="779" y="1860"/>
                      </a:lnTo>
                      <a:lnTo>
                        <a:pt x="763" y="1860"/>
                      </a:lnTo>
                      <a:lnTo>
                        <a:pt x="746" y="1859"/>
                      </a:lnTo>
                      <a:lnTo>
                        <a:pt x="728" y="1858"/>
                      </a:lnTo>
                      <a:lnTo>
                        <a:pt x="710" y="1854"/>
                      </a:lnTo>
                      <a:lnTo>
                        <a:pt x="693" y="1851"/>
                      </a:lnTo>
                      <a:lnTo>
                        <a:pt x="675" y="1846"/>
                      </a:lnTo>
                      <a:lnTo>
                        <a:pt x="659" y="1841"/>
                      </a:lnTo>
                      <a:lnTo>
                        <a:pt x="659" y="1869"/>
                      </a:lnTo>
                      <a:lnTo>
                        <a:pt x="658" y="1876"/>
                      </a:lnTo>
                      <a:lnTo>
                        <a:pt x="653" y="1886"/>
                      </a:lnTo>
                      <a:lnTo>
                        <a:pt x="646" y="1899"/>
                      </a:lnTo>
                      <a:lnTo>
                        <a:pt x="637" y="1912"/>
                      </a:lnTo>
                      <a:lnTo>
                        <a:pt x="612" y="1946"/>
                      </a:lnTo>
                      <a:lnTo>
                        <a:pt x="585" y="1981"/>
                      </a:lnTo>
                      <a:lnTo>
                        <a:pt x="557" y="2014"/>
                      </a:lnTo>
                      <a:lnTo>
                        <a:pt x="533" y="2042"/>
                      </a:lnTo>
                      <a:lnTo>
                        <a:pt x="515" y="2063"/>
                      </a:lnTo>
                      <a:lnTo>
                        <a:pt x="509" y="2070"/>
                      </a:lnTo>
                      <a:lnTo>
                        <a:pt x="496" y="2083"/>
                      </a:lnTo>
                      <a:lnTo>
                        <a:pt x="480" y="2096"/>
                      </a:lnTo>
                      <a:lnTo>
                        <a:pt x="463" y="2110"/>
                      </a:lnTo>
                      <a:lnTo>
                        <a:pt x="444" y="2122"/>
                      </a:lnTo>
                      <a:lnTo>
                        <a:pt x="425" y="2132"/>
                      </a:lnTo>
                      <a:lnTo>
                        <a:pt x="405" y="2141"/>
                      </a:lnTo>
                      <a:lnTo>
                        <a:pt x="386" y="2148"/>
                      </a:lnTo>
                      <a:lnTo>
                        <a:pt x="368" y="2154"/>
                      </a:lnTo>
                      <a:lnTo>
                        <a:pt x="352" y="2158"/>
                      </a:lnTo>
                      <a:lnTo>
                        <a:pt x="344" y="2160"/>
                      </a:lnTo>
                      <a:lnTo>
                        <a:pt x="337" y="2162"/>
                      </a:lnTo>
                      <a:lnTo>
                        <a:pt x="331" y="2166"/>
                      </a:lnTo>
                      <a:lnTo>
                        <a:pt x="325" y="2170"/>
                      </a:lnTo>
                      <a:lnTo>
                        <a:pt x="320" y="2175"/>
                      </a:lnTo>
                      <a:lnTo>
                        <a:pt x="315" y="2179"/>
                      </a:lnTo>
                      <a:lnTo>
                        <a:pt x="311" y="2184"/>
                      </a:lnTo>
                      <a:lnTo>
                        <a:pt x="309" y="2190"/>
                      </a:lnTo>
                      <a:lnTo>
                        <a:pt x="308" y="2196"/>
                      </a:lnTo>
                      <a:lnTo>
                        <a:pt x="308" y="2202"/>
                      </a:lnTo>
                      <a:lnTo>
                        <a:pt x="308" y="2208"/>
                      </a:lnTo>
                      <a:lnTo>
                        <a:pt x="309" y="2215"/>
                      </a:lnTo>
                      <a:lnTo>
                        <a:pt x="311" y="2221"/>
                      </a:lnTo>
                      <a:lnTo>
                        <a:pt x="315" y="2229"/>
                      </a:lnTo>
                      <a:lnTo>
                        <a:pt x="319" y="2236"/>
                      </a:lnTo>
                      <a:lnTo>
                        <a:pt x="323" y="2243"/>
                      </a:lnTo>
                      <a:lnTo>
                        <a:pt x="340" y="2261"/>
                      </a:lnTo>
                      <a:lnTo>
                        <a:pt x="351" y="2276"/>
                      </a:lnTo>
                      <a:lnTo>
                        <a:pt x="362" y="2291"/>
                      </a:lnTo>
                      <a:lnTo>
                        <a:pt x="372" y="2308"/>
                      </a:lnTo>
                      <a:lnTo>
                        <a:pt x="380" y="2324"/>
                      </a:lnTo>
                      <a:lnTo>
                        <a:pt x="387" y="2341"/>
                      </a:lnTo>
                      <a:lnTo>
                        <a:pt x="392" y="2355"/>
                      </a:lnTo>
                      <a:lnTo>
                        <a:pt x="397" y="2370"/>
                      </a:lnTo>
                      <a:lnTo>
                        <a:pt x="398" y="2382"/>
                      </a:lnTo>
                      <a:lnTo>
                        <a:pt x="398" y="2392"/>
                      </a:lnTo>
                      <a:lnTo>
                        <a:pt x="397" y="2402"/>
                      </a:lnTo>
                      <a:lnTo>
                        <a:pt x="394" y="2412"/>
                      </a:lnTo>
                      <a:lnTo>
                        <a:pt x="391" y="2420"/>
                      </a:lnTo>
                      <a:lnTo>
                        <a:pt x="387" y="2426"/>
                      </a:lnTo>
                      <a:lnTo>
                        <a:pt x="382" y="2431"/>
                      </a:lnTo>
                      <a:lnTo>
                        <a:pt x="376" y="2435"/>
                      </a:lnTo>
                      <a:lnTo>
                        <a:pt x="369" y="2436"/>
                      </a:lnTo>
                      <a:lnTo>
                        <a:pt x="362" y="2436"/>
                      </a:lnTo>
                      <a:lnTo>
                        <a:pt x="355" y="2437"/>
                      </a:lnTo>
                      <a:lnTo>
                        <a:pt x="346" y="2439"/>
                      </a:lnTo>
                      <a:lnTo>
                        <a:pt x="337" y="2442"/>
                      </a:lnTo>
                      <a:lnTo>
                        <a:pt x="319" y="2449"/>
                      </a:lnTo>
                      <a:lnTo>
                        <a:pt x="303" y="2457"/>
                      </a:lnTo>
                      <a:lnTo>
                        <a:pt x="295" y="2461"/>
                      </a:lnTo>
                      <a:lnTo>
                        <a:pt x="284" y="2466"/>
                      </a:lnTo>
                      <a:lnTo>
                        <a:pt x="272" y="2470"/>
                      </a:lnTo>
                      <a:lnTo>
                        <a:pt x="257" y="2472"/>
                      </a:lnTo>
                      <a:lnTo>
                        <a:pt x="243" y="2474"/>
                      </a:lnTo>
                      <a:lnTo>
                        <a:pt x="227" y="2477"/>
                      </a:lnTo>
                      <a:lnTo>
                        <a:pt x="211" y="2478"/>
                      </a:lnTo>
                      <a:lnTo>
                        <a:pt x="196" y="2478"/>
                      </a:lnTo>
                      <a:lnTo>
                        <a:pt x="163" y="2479"/>
                      </a:lnTo>
                      <a:lnTo>
                        <a:pt x="128" y="2479"/>
                      </a:lnTo>
                      <a:lnTo>
                        <a:pt x="97" y="2480"/>
                      </a:lnTo>
                      <a:lnTo>
                        <a:pt x="71" y="2482"/>
                      </a:lnTo>
                      <a:lnTo>
                        <a:pt x="66" y="2483"/>
                      </a:lnTo>
                      <a:lnTo>
                        <a:pt x="61" y="2484"/>
                      </a:lnTo>
                      <a:lnTo>
                        <a:pt x="55" y="2488"/>
                      </a:lnTo>
                      <a:lnTo>
                        <a:pt x="50" y="2490"/>
                      </a:lnTo>
                      <a:lnTo>
                        <a:pt x="46" y="2494"/>
                      </a:lnTo>
                      <a:lnTo>
                        <a:pt x="42" y="2498"/>
                      </a:lnTo>
                      <a:lnTo>
                        <a:pt x="38" y="2504"/>
                      </a:lnTo>
                      <a:lnTo>
                        <a:pt x="33" y="2510"/>
                      </a:lnTo>
                      <a:lnTo>
                        <a:pt x="27" y="2523"/>
                      </a:lnTo>
                      <a:lnTo>
                        <a:pt x="22" y="2538"/>
                      </a:lnTo>
                      <a:lnTo>
                        <a:pt x="19" y="2554"/>
                      </a:lnTo>
                      <a:lnTo>
                        <a:pt x="18" y="2572"/>
                      </a:lnTo>
                      <a:lnTo>
                        <a:pt x="14" y="2701"/>
                      </a:lnTo>
                      <a:lnTo>
                        <a:pt x="15" y="2738"/>
                      </a:lnTo>
                      <a:lnTo>
                        <a:pt x="18" y="2774"/>
                      </a:lnTo>
                      <a:lnTo>
                        <a:pt x="19" y="2792"/>
                      </a:lnTo>
                      <a:lnTo>
                        <a:pt x="21" y="2808"/>
                      </a:lnTo>
                      <a:lnTo>
                        <a:pt x="25" y="2821"/>
                      </a:lnTo>
                      <a:lnTo>
                        <a:pt x="27" y="2832"/>
                      </a:lnTo>
                      <a:lnTo>
                        <a:pt x="31" y="2842"/>
                      </a:lnTo>
                      <a:lnTo>
                        <a:pt x="37" y="2850"/>
                      </a:lnTo>
                      <a:lnTo>
                        <a:pt x="45" y="2858"/>
                      </a:lnTo>
                      <a:lnTo>
                        <a:pt x="54" y="2866"/>
                      </a:lnTo>
                      <a:lnTo>
                        <a:pt x="63" y="2870"/>
                      </a:lnTo>
                      <a:lnTo>
                        <a:pt x="74" y="2875"/>
                      </a:lnTo>
                      <a:lnTo>
                        <a:pt x="85" y="2878"/>
                      </a:lnTo>
                      <a:lnTo>
                        <a:pt x="97" y="2879"/>
                      </a:lnTo>
                      <a:lnTo>
                        <a:pt x="120" y="2879"/>
                      </a:lnTo>
                      <a:lnTo>
                        <a:pt x="142" y="2880"/>
                      </a:lnTo>
                      <a:lnTo>
                        <a:pt x="160" y="2880"/>
                      </a:lnTo>
                      <a:lnTo>
                        <a:pt x="173" y="2880"/>
                      </a:lnTo>
                      <a:lnTo>
                        <a:pt x="177" y="2880"/>
                      </a:lnTo>
                      <a:lnTo>
                        <a:pt x="181" y="2881"/>
                      </a:lnTo>
                      <a:lnTo>
                        <a:pt x="186" y="2884"/>
                      </a:lnTo>
                      <a:lnTo>
                        <a:pt x="190" y="2886"/>
                      </a:lnTo>
                      <a:lnTo>
                        <a:pt x="193" y="2890"/>
                      </a:lnTo>
                      <a:lnTo>
                        <a:pt x="197" y="2893"/>
                      </a:lnTo>
                      <a:lnTo>
                        <a:pt x="199" y="2897"/>
                      </a:lnTo>
                      <a:lnTo>
                        <a:pt x="202" y="2902"/>
                      </a:lnTo>
                      <a:lnTo>
                        <a:pt x="205" y="2911"/>
                      </a:lnTo>
                      <a:lnTo>
                        <a:pt x="210" y="2922"/>
                      </a:lnTo>
                      <a:lnTo>
                        <a:pt x="215" y="2933"/>
                      </a:lnTo>
                      <a:lnTo>
                        <a:pt x="220" y="2943"/>
                      </a:lnTo>
                      <a:lnTo>
                        <a:pt x="223" y="2946"/>
                      </a:lnTo>
                      <a:lnTo>
                        <a:pt x="227" y="2949"/>
                      </a:lnTo>
                      <a:lnTo>
                        <a:pt x="232" y="2951"/>
                      </a:lnTo>
                      <a:lnTo>
                        <a:pt x="237" y="2952"/>
                      </a:lnTo>
                      <a:lnTo>
                        <a:pt x="243" y="2952"/>
                      </a:lnTo>
                      <a:lnTo>
                        <a:pt x="249" y="2951"/>
                      </a:lnTo>
                      <a:lnTo>
                        <a:pt x="255" y="2950"/>
                      </a:lnTo>
                      <a:lnTo>
                        <a:pt x="261" y="2948"/>
                      </a:lnTo>
                      <a:lnTo>
                        <a:pt x="275" y="2939"/>
                      </a:lnTo>
                      <a:lnTo>
                        <a:pt x="297" y="2928"/>
                      </a:lnTo>
                      <a:lnTo>
                        <a:pt x="321" y="2917"/>
                      </a:lnTo>
                      <a:lnTo>
                        <a:pt x="345" y="2905"/>
                      </a:lnTo>
                      <a:lnTo>
                        <a:pt x="361" y="2905"/>
                      </a:lnTo>
                      <a:lnTo>
                        <a:pt x="378" y="2905"/>
                      </a:lnTo>
                      <a:lnTo>
                        <a:pt x="382" y="2896"/>
                      </a:lnTo>
                      <a:lnTo>
                        <a:pt x="387" y="2884"/>
                      </a:lnTo>
                      <a:lnTo>
                        <a:pt x="391" y="2870"/>
                      </a:lnTo>
                      <a:lnTo>
                        <a:pt x="396" y="2855"/>
                      </a:lnTo>
                      <a:lnTo>
                        <a:pt x="399" y="2839"/>
                      </a:lnTo>
                      <a:lnTo>
                        <a:pt x="403" y="2824"/>
                      </a:lnTo>
                      <a:lnTo>
                        <a:pt x="405" y="2809"/>
                      </a:lnTo>
                      <a:lnTo>
                        <a:pt x="407" y="2793"/>
                      </a:lnTo>
                      <a:lnTo>
                        <a:pt x="408" y="2779"/>
                      </a:lnTo>
                      <a:lnTo>
                        <a:pt x="408" y="2763"/>
                      </a:lnTo>
                      <a:lnTo>
                        <a:pt x="407" y="2748"/>
                      </a:lnTo>
                      <a:lnTo>
                        <a:pt x="405" y="2732"/>
                      </a:lnTo>
                      <a:lnTo>
                        <a:pt x="402" y="2716"/>
                      </a:lnTo>
                      <a:lnTo>
                        <a:pt x="399" y="2702"/>
                      </a:lnTo>
                      <a:lnTo>
                        <a:pt x="394" y="2690"/>
                      </a:lnTo>
                      <a:lnTo>
                        <a:pt x="391" y="2679"/>
                      </a:lnTo>
                      <a:lnTo>
                        <a:pt x="414" y="2683"/>
                      </a:lnTo>
                      <a:lnTo>
                        <a:pt x="431" y="2684"/>
                      </a:lnTo>
                      <a:lnTo>
                        <a:pt x="445" y="2685"/>
                      </a:lnTo>
                      <a:lnTo>
                        <a:pt x="455" y="2685"/>
                      </a:lnTo>
                      <a:lnTo>
                        <a:pt x="458" y="2685"/>
                      </a:lnTo>
                      <a:lnTo>
                        <a:pt x="476" y="2684"/>
                      </a:lnTo>
                      <a:lnTo>
                        <a:pt x="494" y="2681"/>
                      </a:lnTo>
                      <a:lnTo>
                        <a:pt x="511" y="2677"/>
                      </a:lnTo>
                      <a:lnTo>
                        <a:pt x="528" y="2672"/>
                      </a:lnTo>
                      <a:lnTo>
                        <a:pt x="543" y="2666"/>
                      </a:lnTo>
                      <a:lnTo>
                        <a:pt x="555" y="2659"/>
                      </a:lnTo>
                      <a:lnTo>
                        <a:pt x="566" y="2651"/>
                      </a:lnTo>
                      <a:lnTo>
                        <a:pt x="573" y="2643"/>
                      </a:lnTo>
                      <a:lnTo>
                        <a:pt x="584" y="2625"/>
                      </a:lnTo>
                      <a:lnTo>
                        <a:pt x="592" y="2607"/>
                      </a:lnTo>
                      <a:lnTo>
                        <a:pt x="596" y="2597"/>
                      </a:lnTo>
                      <a:lnTo>
                        <a:pt x="598" y="2589"/>
                      </a:lnTo>
                      <a:lnTo>
                        <a:pt x="600" y="2580"/>
                      </a:lnTo>
                      <a:lnTo>
                        <a:pt x="600" y="2574"/>
                      </a:lnTo>
                      <a:lnTo>
                        <a:pt x="602" y="2567"/>
                      </a:lnTo>
                      <a:lnTo>
                        <a:pt x="605" y="2561"/>
                      </a:lnTo>
                      <a:lnTo>
                        <a:pt x="610" y="2553"/>
                      </a:lnTo>
                      <a:lnTo>
                        <a:pt x="617" y="2545"/>
                      </a:lnTo>
                      <a:lnTo>
                        <a:pt x="626" y="2537"/>
                      </a:lnTo>
                      <a:lnTo>
                        <a:pt x="635" y="2530"/>
                      </a:lnTo>
                      <a:lnTo>
                        <a:pt x="646" y="2523"/>
                      </a:lnTo>
                      <a:lnTo>
                        <a:pt x="658" y="2516"/>
                      </a:lnTo>
                      <a:lnTo>
                        <a:pt x="684" y="2506"/>
                      </a:lnTo>
                      <a:lnTo>
                        <a:pt x="711" y="2497"/>
                      </a:lnTo>
                      <a:lnTo>
                        <a:pt x="723" y="2494"/>
                      </a:lnTo>
                      <a:lnTo>
                        <a:pt x="737" y="2491"/>
                      </a:lnTo>
                      <a:lnTo>
                        <a:pt x="747" y="2489"/>
                      </a:lnTo>
                      <a:lnTo>
                        <a:pt x="757" y="2489"/>
                      </a:lnTo>
                      <a:lnTo>
                        <a:pt x="769" y="2489"/>
                      </a:lnTo>
                      <a:lnTo>
                        <a:pt x="774" y="2488"/>
                      </a:lnTo>
                      <a:lnTo>
                        <a:pt x="770" y="2486"/>
                      </a:lnTo>
                      <a:lnTo>
                        <a:pt x="757" y="2484"/>
                      </a:lnTo>
                      <a:lnTo>
                        <a:pt x="836" y="2484"/>
                      </a:lnTo>
                      <a:lnTo>
                        <a:pt x="915" y="2484"/>
                      </a:lnTo>
                      <a:lnTo>
                        <a:pt x="918" y="2492"/>
                      </a:lnTo>
                      <a:lnTo>
                        <a:pt x="924" y="2503"/>
                      </a:lnTo>
                      <a:lnTo>
                        <a:pt x="933" y="2514"/>
                      </a:lnTo>
                      <a:lnTo>
                        <a:pt x="942" y="2525"/>
                      </a:lnTo>
                      <a:lnTo>
                        <a:pt x="953" y="2537"/>
                      </a:lnTo>
                      <a:lnTo>
                        <a:pt x="964" y="2549"/>
                      </a:lnTo>
                      <a:lnTo>
                        <a:pt x="976" y="2560"/>
                      </a:lnTo>
                      <a:lnTo>
                        <a:pt x="989" y="2569"/>
                      </a:lnTo>
                      <a:lnTo>
                        <a:pt x="1012" y="2575"/>
                      </a:lnTo>
                      <a:lnTo>
                        <a:pt x="1016" y="2578"/>
                      </a:lnTo>
                      <a:lnTo>
                        <a:pt x="1020" y="2580"/>
                      </a:lnTo>
                      <a:lnTo>
                        <a:pt x="1023" y="2585"/>
                      </a:lnTo>
                      <a:lnTo>
                        <a:pt x="1027" y="2590"/>
                      </a:lnTo>
                      <a:lnTo>
                        <a:pt x="1034" y="2601"/>
                      </a:lnTo>
                      <a:lnTo>
                        <a:pt x="1040" y="2614"/>
                      </a:lnTo>
                      <a:lnTo>
                        <a:pt x="1046" y="2627"/>
                      </a:lnTo>
                      <a:lnTo>
                        <a:pt x="1052" y="2639"/>
                      </a:lnTo>
                      <a:lnTo>
                        <a:pt x="1056" y="2644"/>
                      </a:lnTo>
                      <a:lnTo>
                        <a:pt x="1059" y="2649"/>
                      </a:lnTo>
                      <a:lnTo>
                        <a:pt x="1063" y="2654"/>
                      </a:lnTo>
                      <a:lnTo>
                        <a:pt x="1066" y="2656"/>
                      </a:lnTo>
                      <a:lnTo>
                        <a:pt x="1085" y="2667"/>
                      </a:lnTo>
                      <a:lnTo>
                        <a:pt x="1100" y="2678"/>
                      </a:lnTo>
                      <a:lnTo>
                        <a:pt x="1111" y="2685"/>
                      </a:lnTo>
                      <a:lnTo>
                        <a:pt x="1116" y="2689"/>
                      </a:lnTo>
                      <a:lnTo>
                        <a:pt x="1129" y="2698"/>
                      </a:lnTo>
                      <a:lnTo>
                        <a:pt x="1142" y="2708"/>
                      </a:lnTo>
                      <a:lnTo>
                        <a:pt x="1156" y="2715"/>
                      </a:lnTo>
                      <a:lnTo>
                        <a:pt x="1166" y="2722"/>
                      </a:lnTo>
                      <a:lnTo>
                        <a:pt x="1176" y="2727"/>
                      </a:lnTo>
                      <a:lnTo>
                        <a:pt x="1184" y="2730"/>
                      </a:lnTo>
                      <a:lnTo>
                        <a:pt x="1191" y="2731"/>
                      </a:lnTo>
                      <a:lnTo>
                        <a:pt x="1193" y="2730"/>
                      </a:lnTo>
                      <a:lnTo>
                        <a:pt x="1195" y="2726"/>
                      </a:lnTo>
                      <a:lnTo>
                        <a:pt x="1197" y="2722"/>
                      </a:lnTo>
                      <a:lnTo>
                        <a:pt x="1197" y="2716"/>
                      </a:lnTo>
                      <a:lnTo>
                        <a:pt x="1197" y="2712"/>
                      </a:lnTo>
                      <a:lnTo>
                        <a:pt x="1194" y="2698"/>
                      </a:lnTo>
                      <a:lnTo>
                        <a:pt x="1191" y="2685"/>
                      </a:lnTo>
                      <a:lnTo>
                        <a:pt x="1187" y="2677"/>
                      </a:lnTo>
                      <a:lnTo>
                        <a:pt x="1181" y="2667"/>
                      </a:lnTo>
                      <a:lnTo>
                        <a:pt x="1172" y="2656"/>
                      </a:lnTo>
                      <a:lnTo>
                        <a:pt x="1163" y="2645"/>
                      </a:lnTo>
                      <a:lnTo>
                        <a:pt x="1152" y="2632"/>
                      </a:lnTo>
                      <a:lnTo>
                        <a:pt x="1139" y="2620"/>
                      </a:lnTo>
                      <a:lnTo>
                        <a:pt x="1127" y="2608"/>
                      </a:lnTo>
                      <a:lnTo>
                        <a:pt x="1113" y="2596"/>
                      </a:lnTo>
                      <a:lnTo>
                        <a:pt x="1103" y="2588"/>
                      </a:lnTo>
                      <a:lnTo>
                        <a:pt x="1081" y="2566"/>
                      </a:lnTo>
                      <a:lnTo>
                        <a:pt x="1065" y="2550"/>
                      </a:lnTo>
                      <a:lnTo>
                        <a:pt x="1056" y="2524"/>
                      </a:lnTo>
                      <a:lnTo>
                        <a:pt x="1050" y="2498"/>
                      </a:lnTo>
                      <a:lnTo>
                        <a:pt x="1047" y="2486"/>
                      </a:lnTo>
                      <a:lnTo>
                        <a:pt x="1046" y="2476"/>
                      </a:lnTo>
                      <a:lnTo>
                        <a:pt x="1046" y="2467"/>
                      </a:lnTo>
                      <a:lnTo>
                        <a:pt x="1046" y="2460"/>
                      </a:lnTo>
                      <a:lnTo>
                        <a:pt x="1048" y="2453"/>
                      </a:lnTo>
                      <a:lnTo>
                        <a:pt x="1053" y="2444"/>
                      </a:lnTo>
                      <a:lnTo>
                        <a:pt x="1060" y="2433"/>
                      </a:lnTo>
                      <a:lnTo>
                        <a:pt x="1069" y="2424"/>
                      </a:lnTo>
                      <a:lnTo>
                        <a:pt x="1080" y="2412"/>
                      </a:lnTo>
                      <a:lnTo>
                        <a:pt x="1092" y="2401"/>
                      </a:lnTo>
                      <a:lnTo>
                        <a:pt x="1105" y="2389"/>
                      </a:lnTo>
                      <a:lnTo>
                        <a:pt x="1119" y="2378"/>
                      </a:lnTo>
                      <a:lnTo>
                        <a:pt x="1121" y="2378"/>
                      </a:lnTo>
                      <a:lnTo>
                        <a:pt x="1128" y="2382"/>
                      </a:lnTo>
                      <a:lnTo>
                        <a:pt x="1133" y="2388"/>
                      </a:lnTo>
                      <a:lnTo>
                        <a:pt x="1139" y="2397"/>
                      </a:lnTo>
                      <a:lnTo>
                        <a:pt x="1146" y="2411"/>
                      </a:lnTo>
                      <a:lnTo>
                        <a:pt x="1156" y="2430"/>
                      </a:lnTo>
                      <a:lnTo>
                        <a:pt x="1166" y="2451"/>
                      </a:lnTo>
                      <a:lnTo>
                        <a:pt x="1178" y="2474"/>
                      </a:lnTo>
                      <a:lnTo>
                        <a:pt x="1191" y="2495"/>
                      </a:lnTo>
                      <a:lnTo>
                        <a:pt x="1204" y="2514"/>
                      </a:lnTo>
                      <a:lnTo>
                        <a:pt x="1216" y="2531"/>
                      </a:lnTo>
                      <a:lnTo>
                        <a:pt x="1227" y="2544"/>
                      </a:lnTo>
                      <a:lnTo>
                        <a:pt x="1231" y="2550"/>
                      </a:lnTo>
                      <a:lnTo>
                        <a:pt x="1236" y="2554"/>
                      </a:lnTo>
                      <a:lnTo>
                        <a:pt x="1241" y="2556"/>
                      </a:lnTo>
                      <a:lnTo>
                        <a:pt x="1243" y="2557"/>
                      </a:lnTo>
                      <a:lnTo>
                        <a:pt x="1252" y="2561"/>
                      </a:lnTo>
                      <a:lnTo>
                        <a:pt x="1260" y="2567"/>
                      </a:lnTo>
                      <a:lnTo>
                        <a:pt x="1271" y="2577"/>
                      </a:lnTo>
                      <a:lnTo>
                        <a:pt x="1282" y="2588"/>
                      </a:lnTo>
                      <a:lnTo>
                        <a:pt x="1293" y="2598"/>
                      </a:lnTo>
                      <a:lnTo>
                        <a:pt x="1301" y="2608"/>
                      </a:lnTo>
                      <a:lnTo>
                        <a:pt x="1309" y="2618"/>
                      </a:lnTo>
                      <a:lnTo>
                        <a:pt x="1311" y="2624"/>
                      </a:lnTo>
                      <a:lnTo>
                        <a:pt x="1316" y="2641"/>
                      </a:lnTo>
                      <a:lnTo>
                        <a:pt x="1317" y="2648"/>
                      </a:lnTo>
                      <a:lnTo>
                        <a:pt x="1321" y="2667"/>
                      </a:lnTo>
                      <a:lnTo>
                        <a:pt x="1324" y="2687"/>
                      </a:lnTo>
                      <a:lnTo>
                        <a:pt x="1327" y="2709"/>
                      </a:lnTo>
                      <a:lnTo>
                        <a:pt x="1328" y="2732"/>
                      </a:lnTo>
                      <a:lnTo>
                        <a:pt x="1330" y="2754"/>
                      </a:lnTo>
                      <a:lnTo>
                        <a:pt x="1330" y="2775"/>
                      </a:lnTo>
                      <a:lnTo>
                        <a:pt x="1330" y="2796"/>
                      </a:lnTo>
                      <a:lnTo>
                        <a:pt x="1329" y="2814"/>
                      </a:lnTo>
                      <a:lnTo>
                        <a:pt x="1351" y="2820"/>
                      </a:lnTo>
                      <a:lnTo>
                        <a:pt x="1354" y="2822"/>
                      </a:lnTo>
                      <a:lnTo>
                        <a:pt x="1359" y="2825"/>
                      </a:lnTo>
                      <a:lnTo>
                        <a:pt x="1363" y="2828"/>
                      </a:lnTo>
                      <a:lnTo>
                        <a:pt x="1368" y="2832"/>
                      </a:lnTo>
                      <a:lnTo>
                        <a:pt x="1376" y="2842"/>
                      </a:lnTo>
                      <a:lnTo>
                        <a:pt x="1384" y="2852"/>
                      </a:lnTo>
                      <a:lnTo>
                        <a:pt x="1392" y="2862"/>
                      </a:lnTo>
                      <a:lnTo>
                        <a:pt x="1399" y="2870"/>
                      </a:lnTo>
                      <a:lnTo>
                        <a:pt x="1402" y="2874"/>
                      </a:lnTo>
                      <a:lnTo>
                        <a:pt x="1406" y="2878"/>
                      </a:lnTo>
                      <a:lnTo>
                        <a:pt x="1408" y="2879"/>
                      </a:lnTo>
                      <a:lnTo>
                        <a:pt x="1411" y="2879"/>
                      </a:lnTo>
                      <a:lnTo>
                        <a:pt x="1424" y="2879"/>
                      </a:lnTo>
                      <a:lnTo>
                        <a:pt x="1429" y="2880"/>
                      </a:lnTo>
                      <a:lnTo>
                        <a:pt x="1431" y="2881"/>
                      </a:lnTo>
                      <a:lnTo>
                        <a:pt x="1435" y="2884"/>
                      </a:lnTo>
                      <a:lnTo>
                        <a:pt x="1439" y="2886"/>
                      </a:lnTo>
                      <a:lnTo>
                        <a:pt x="1443" y="2893"/>
                      </a:lnTo>
                      <a:lnTo>
                        <a:pt x="1448" y="2902"/>
                      </a:lnTo>
                      <a:lnTo>
                        <a:pt x="1451" y="2911"/>
                      </a:lnTo>
                      <a:lnTo>
                        <a:pt x="1452" y="2923"/>
                      </a:lnTo>
                      <a:lnTo>
                        <a:pt x="1452" y="2935"/>
                      </a:lnTo>
                      <a:lnTo>
                        <a:pt x="1451" y="2949"/>
                      </a:lnTo>
                      <a:lnTo>
                        <a:pt x="1464" y="2949"/>
                      </a:lnTo>
                      <a:lnTo>
                        <a:pt x="1477" y="2949"/>
                      </a:lnTo>
                      <a:lnTo>
                        <a:pt x="1487" y="2935"/>
                      </a:lnTo>
                      <a:lnTo>
                        <a:pt x="1498" y="2921"/>
                      </a:lnTo>
                      <a:lnTo>
                        <a:pt x="1506" y="2909"/>
                      </a:lnTo>
                      <a:lnTo>
                        <a:pt x="1513" y="2898"/>
                      </a:lnTo>
                      <a:lnTo>
                        <a:pt x="1519" y="2890"/>
                      </a:lnTo>
                      <a:lnTo>
                        <a:pt x="1528" y="2881"/>
                      </a:lnTo>
                      <a:lnTo>
                        <a:pt x="1535" y="2873"/>
                      </a:lnTo>
                      <a:lnTo>
                        <a:pt x="1542" y="2867"/>
                      </a:lnTo>
                      <a:lnTo>
                        <a:pt x="1545" y="2864"/>
                      </a:lnTo>
                      <a:lnTo>
                        <a:pt x="1546" y="2862"/>
                      </a:lnTo>
                      <a:lnTo>
                        <a:pt x="1546" y="2858"/>
                      </a:lnTo>
                      <a:lnTo>
                        <a:pt x="1545" y="2855"/>
                      </a:lnTo>
                      <a:lnTo>
                        <a:pt x="1543" y="2851"/>
                      </a:lnTo>
                      <a:lnTo>
                        <a:pt x="1540" y="2848"/>
                      </a:lnTo>
                      <a:lnTo>
                        <a:pt x="1536" y="2844"/>
                      </a:lnTo>
                      <a:lnTo>
                        <a:pt x="1531" y="2840"/>
                      </a:lnTo>
                      <a:lnTo>
                        <a:pt x="1513" y="2828"/>
                      </a:lnTo>
                      <a:lnTo>
                        <a:pt x="1504" y="2820"/>
                      </a:lnTo>
                      <a:lnTo>
                        <a:pt x="1504" y="2804"/>
                      </a:lnTo>
                      <a:lnTo>
                        <a:pt x="1504" y="2787"/>
                      </a:lnTo>
                      <a:lnTo>
                        <a:pt x="1505" y="2774"/>
                      </a:lnTo>
                      <a:lnTo>
                        <a:pt x="1508" y="2761"/>
                      </a:lnTo>
                      <a:lnTo>
                        <a:pt x="1512" y="2749"/>
                      </a:lnTo>
                      <a:lnTo>
                        <a:pt x="1518" y="2739"/>
                      </a:lnTo>
                      <a:lnTo>
                        <a:pt x="1523" y="2731"/>
                      </a:lnTo>
                      <a:lnTo>
                        <a:pt x="1529" y="2724"/>
                      </a:lnTo>
                      <a:lnTo>
                        <a:pt x="1533" y="2721"/>
                      </a:lnTo>
                      <a:lnTo>
                        <a:pt x="1536" y="2720"/>
                      </a:lnTo>
                      <a:lnTo>
                        <a:pt x="1540" y="2719"/>
                      </a:lnTo>
                      <a:lnTo>
                        <a:pt x="1542" y="2719"/>
                      </a:lnTo>
                      <a:lnTo>
                        <a:pt x="1557" y="2718"/>
                      </a:lnTo>
                      <a:lnTo>
                        <a:pt x="1571" y="2715"/>
                      </a:lnTo>
                      <a:lnTo>
                        <a:pt x="1584" y="2712"/>
                      </a:lnTo>
                      <a:lnTo>
                        <a:pt x="1594" y="2707"/>
                      </a:lnTo>
                      <a:lnTo>
                        <a:pt x="1604" y="2702"/>
                      </a:lnTo>
                      <a:lnTo>
                        <a:pt x="1619" y="2698"/>
                      </a:lnTo>
                      <a:lnTo>
                        <a:pt x="1636" y="2696"/>
                      </a:lnTo>
                      <a:lnTo>
                        <a:pt x="1654" y="2696"/>
                      </a:lnTo>
                      <a:lnTo>
                        <a:pt x="1653" y="2702"/>
                      </a:lnTo>
                      <a:lnTo>
                        <a:pt x="1653" y="2709"/>
                      </a:lnTo>
                      <a:lnTo>
                        <a:pt x="1653" y="2715"/>
                      </a:lnTo>
                      <a:lnTo>
                        <a:pt x="1654" y="2719"/>
                      </a:lnTo>
                      <a:lnTo>
                        <a:pt x="1661" y="2721"/>
                      </a:lnTo>
                      <a:lnTo>
                        <a:pt x="1673" y="2727"/>
                      </a:lnTo>
                      <a:lnTo>
                        <a:pt x="1682" y="2730"/>
                      </a:lnTo>
                      <a:lnTo>
                        <a:pt x="1689" y="2732"/>
                      </a:lnTo>
                      <a:lnTo>
                        <a:pt x="1696" y="2734"/>
                      </a:lnTo>
                      <a:lnTo>
                        <a:pt x="1704" y="2734"/>
                      </a:lnTo>
                      <a:lnTo>
                        <a:pt x="1718" y="2737"/>
                      </a:lnTo>
                      <a:lnTo>
                        <a:pt x="1720" y="2738"/>
                      </a:lnTo>
                      <a:lnTo>
                        <a:pt x="1720" y="2858"/>
                      </a:lnTo>
                      <a:lnTo>
                        <a:pt x="1720" y="2919"/>
                      </a:lnTo>
                      <a:lnTo>
                        <a:pt x="1719" y="2925"/>
                      </a:lnTo>
                      <a:lnTo>
                        <a:pt x="1718" y="2932"/>
                      </a:lnTo>
                      <a:lnTo>
                        <a:pt x="1716" y="2939"/>
                      </a:lnTo>
                      <a:lnTo>
                        <a:pt x="1713" y="2946"/>
                      </a:lnTo>
                      <a:lnTo>
                        <a:pt x="1706" y="2963"/>
                      </a:lnTo>
                      <a:lnTo>
                        <a:pt x="1697" y="2978"/>
                      </a:lnTo>
                      <a:lnTo>
                        <a:pt x="1720" y="2985"/>
                      </a:lnTo>
                      <a:lnTo>
                        <a:pt x="1743" y="2991"/>
                      </a:lnTo>
                      <a:lnTo>
                        <a:pt x="1769" y="2988"/>
                      </a:lnTo>
                      <a:lnTo>
                        <a:pt x="1802" y="2987"/>
                      </a:lnTo>
                      <a:lnTo>
                        <a:pt x="1840" y="2986"/>
                      </a:lnTo>
                      <a:lnTo>
                        <a:pt x="1876" y="2986"/>
                      </a:lnTo>
                      <a:lnTo>
                        <a:pt x="1911" y="2986"/>
                      </a:lnTo>
                      <a:lnTo>
                        <a:pt x="1946" y="2987"/>
                      </a:lnTo>
                      <a:lnTo>
                        <a:pt x="1974" y="2987"/>
                      </a:lnTo>
                      <a:lnTo>
                        <a:pt x="1996" y="2987"/>
                      </a:lnTo>
                      <a:lnTo>
                        <a:pt x="2000" y="2987"/>
                      </a:lnTo>
                      <a:lnTo>
                        <a:pt x="2003" y="2988"/>
                      </a:lnTo>
                      <a:lnTo>
                        <a:pt x="2007" y="2991"/>
                      </a:lnTo>
                      <a:lnTo>
                        <a:pt x="2011" y="2993"/>
                      </a:lnTo>
                      <a:lnTo>
                        <a:pt x="2019" y="2999"/>
                      </a:lnTo>
                      <a:lnTo>
                        <a:pt x="2026" y="3009"/>
                      </a:lnTo>
                      <a:lnTo>
                        <a:pt x="2033" y="3020"/>
                      </a:lnTo>
                      <a:lnTo>
                        <a:pt x="2040" y="3032"/>
                      </a:lnTo>
                      <a:lnTo>
                        <a:pt x="2046" y="3045"/>
                      </a:lnTo>
                      <a:lnTo>
                        <a:pt x="2050" y="3060"/>
                      </a:lnTo>
                      <a:lnTo>
                        <a:pt x="2058" y="3092"/>
                      </a:lnTo>
                      <a:lnTo>
                        <a:pt x="2065" y="3126"/>
                      </a:lnTo>
                      <a:lnTo>
                        <a:pt x="2072" y="3157"/>
                      </a:lnTo>
                      <a:lnTo>
                        <a:pt x="2076" y="3181"/>
                      </a:lnTo>
                      <a:lnTo>
                        <a:pt x="2077" y="3192"/>
                      </a:lnTo>
                      <a:lnTo>
                        <a:pt x="2078" y="3202"/>
                      </a:lnTo>
                      <a:lnTo>
                        <a:pt x="2078" y="3212"/>
                      </a:lnTo>
                      <a:lnTo>
                        <a:pt x="2078" y="3221"/>
                      </a:lnTo>
                      <a:lnTo>
                        <a:pt x="2077" y="3230"/>
                      </a:lnTo>
                      <a:lnTo>
                        <a:pt x="2074" y="3238"/>
                      </a:lnTo>
                      <a:lnTo>
                        <a:pt x="2072" y="3244"/>
                      </a:lnTo>
                      <a:lnTo>
                        <a:pt x="2070" y="3249"/>
                      </a:lnTo>
                      <a:lnTo>
                        <a:pt x="2066" y="3252"/>
                      </a:lnTo>
                      <a:lnTo>
                        <a:pt x="2060" y="3256"/>
                      </a:lnTo>
                      <a:lnTo>
                        <a:pt x="2053" y="3258"/>
                      </a:lnTo>
                      <a:lnTo>
                        <a:pt x="2043" y="3262"/>
                      </a:lnTo>
                      <a:lnTo>
                        <a:pt x="2035" y="3263"/>
                      </a:lnTo>
                      <a:lnTo>
                        <a:pt x="2024" y="3265"/>
                      </a:lnTo>
                      <a:lnTo>
                        <a:pt x="2013" y="3267"/>
                      </a:lnTo>
                      <a:lnTo>
                        <a:pt x="2002" y="3267"/>
                      </a:lnTo>
                      <a:lnTo>
                        <a:pt x="1997" y="3267"/>
                      </a:lnTo>
                      <a:lnTo>
                        <a:pt x="1993" y="3268"/>
                      </a:lnTo>
                      <a:lnTo>
                        <a:pt x="1989" y="3269"/>
                      </a:lnTo>
                      <a:lnTo>
                        <a:pt x="1985" y="3271"/>
                      </a:lnTo>
                      <a:lnTo>
                        <a:pt x="1983" y="3275"/>
                      </a:lnTo>
                      <a:lnTo>
                        <a:pt x="1980" y="3277"/>
                      </a:lnTo>
                      <a:lnTo>
                        <a:pt x="1978" y="3281"/>
                      </a:lnTo>
                      <a:lnTo>
                        <a:pt x="1978" y="3286"/>
                      </a:lnTo>
                      <a:lnTo>
                        <a:pt x="1978" y="3296"/>
                      </a:lnTo>
                      <a:lnTo>
                        <a:pt x="1980" y="3306"/>
                      </a:lnTo>
                      <a:lnTo>
                        <a:pt x="1985" y="3320"/>
                      </a:lnTo>
                      <a:lnTo>
                        <a:pt x="1993" y="3333"/>
                      </a:lnTo>
                      <a:lnTo>
                        <a:pt x="2001" y="3347"/>
                      </a:lnTo>
                      <a:lnTo>
                        <a:pt x="2009" y="3363"/>
                      </a:lnTo>
                      <a:lnTo>
                        <a:pt x="2019" y="3380"/>
                      </a:lnTo>
                      <a:lnTo>
                        <a:pt x="2026" y="3397"/>
                      </a:lnTo>
                      <a:lnTo>
                        <a:pt x="2033" y="3415"/>
                      </a:lnTo>
                      <a:lnTo>
                        <a:pt x="2040" y="3430"/>
                      </a:lnTo>
                      <a:lnTo>
                        <a:pt x="2044" y="3446"/>
                      </a:lnTo>
                      <a:lnTo>
                        <a:pt x="2048" y="3460"/>
                      </a:lnTo>
                      <a:lnTo>
                        <a:pt x="2052" y="3473"/>
                      </a:lnTo>
                      <a:lnTo>
                        <a:pt x="2055" y="3485"/>
                      </a:lnTo>
                      <a:lnTo>
                        <a:pt x="2059" y="3495"/>
                      </a:lnTo>
                      <a:lnTo>
                        <a:pt x="2064" y="3504"/>
                      </a:lnTo>
                      <a:lnTo>
                        <a:pt x="2068" y="3512"/>
                      </a:lnTo>
                      <a:lnTo>
                        <a:pt x="2073" y="3518"/>
                      </a:lnTo>
                      <a:lnTo>
                        <a:pt x="2078" y="3522"/>
                      </a:lnTo>
                      <a:lnTo>
                        <a:pt x="2083" y="3523"/>
                      </a:lnTo>
                      <a:lnTo>
                        <a:pt x="2088" y="3524"/>
                      </a:lnTo>
                      <a:lnTo>
                        <a:pt x="2094" y="3528"/>
                      </a:lnTo>
                      <a:lnTo>
                        <a:pt x="2101" y="3534"/>
                      </a:lnTo>
                      <a:lnTo>
                        <a:pt x="2108" y="3542"/>
                      </a:lnTo>
                      <a:lnTo>
                        <a:pt x="2117" y="3552"/>
                      </a:lnTo>
                      <a:lnTo>
                        <a:pt x="2124" y="3563"/>
                      </a:lnTo>
                      <a:lnTo>
                        <a:pt x="2132" y="3575"/>
                      </a:lnTo>
                      <a:lnTo>
                        <a:pt x="2141" y="3588"/>
                      </a:lnTo>
                      <a:lnTo>
                        <a:pt x="2156" y="3621"/>
                      </a:lnTo>
                      <a:lnTo>
                        <a:pt x="2176" y="3658"/>
                      </a:lnTo>
                      <a:lnTo>
                        <a:pt x="2194" y="3698"/>
                      </a:lnTo>
                      <a:lnTo>
                        <a:pt x="2211" y="3733"/>
                      </a:lnTo>
                      <a:lnTo>
                        <a:pt x="2212" y="3736"/>
                      </a:lnTo>
                      <a:lnTo>
                        <a:pt x="2219" y="3753"/>
                      </a:lnTo>
                      <a:lnTo>
                        <a:pt x="2229" y="3771"/>
                      </a:lnTo>
                      <a:lnTo>
                        <a:pt x="2239" y="3790"/>
                      </a:lnTo>
                      <a:lnTo>
                        <a:pt x="2251" y="3811"/>
                      </a:lnTo>
                      <a:lnTo>
                        <a:pt x="2265" y="3830"/>
                      </a:lnTo>
                      <a:lnTo>
                        <a:pt x="2277" y="3848"/>
                      </a:lnTo>
                      <a:lnTo>
                        <a:pt x="2290" y="3865"/>
                      </a:lnTo>
                      <a:lnTo>
                        <a:pt x="2302" y="3879"/>
                      </a:lnTo>
                      <a:lnTo>
                        <a:pt x="2303" y="3882"/>
                      </a:lnTo>
                      <a:lnTo>
                        <a:pt x="2306" y="3887"/>
                      </a:lnTo>
                      <a:lnTo>
                        <a:pt x="2309" y="3893"/>
                      </a:lnTo>
                      <a:lnTo>
                        <a:pt x="2310" y="3900"/>
                      </a:lnTo>
                      <a:lnTo>
                        <a:pt x="2313" y="3923"/>
                      </a:lnTo>
                      <a:lnTo>
                        <a:pt x="2319" y="3963"/>
                      </a:lnTo>
                      <a:lnTo>
                        <a:pt x="2323" y="3983"/>
                      </a:lnTo>
                      <a:lnTo>
                        <a:pt x="2327" y="4001"/>
                      </a:lnTo>
                      <a:lnTo>
                        <a:pt x="2330" y="4008"/>
                      </a:lnTo>
                      <a:lnTo>
                        <a:pt x="2332" y="4013"/>
                      </a:lnTo>
                      <a:lnTo>
                        <a:pt x="2335" y="4017"/>
                      </a:lnTo>
                      <a:lnTo>
                        <a:pt x="2337" y="4018"/>
                      </a:lnTo>
                      <a:lnTo>
                        <a:pt x="2343" y="4020"/>
                      </a:lnTo>
                      <a:lnTo>
                        <a:pt x="2351" y="4024"/>
                      </a:lnTo>
                      <a:lnTo>
                        <a:pt x="2362" y="4030"/>
                      </a:lnTo>
                      <a:lnTo>
                        <a:pt x="2372" y="4038"/>
                      </a:lnTo>
                      <a:lnTo>
                        <a:pt x="2383" y="4046"/>
                      </a:lnTo>
                      <a:lnTo>
                        <a:pt x="2391" y="4054"/>
                      </a:lnTo>
                      <a:lnTo>
                        <a:pt x="2398" y="4061"/>
                      </a:lnTo>
                      <a:lnTo>
                        <a:pt x="2403" y="4067"/>
                      </a:lnTo>
                      <a:lnTo>
                        <a:pt x="2409" y="4081"/>
                      </a:lnTo>
                      <a:lnTo>
                        <a:pt x="2415" y="4107"/>
                      </a:lnTo>
                      <a:lnTo>
                        <a:pt x="2421" y="4138"/>
                      </a:lnTo>
                      <a:lnTo>
                        <a:pt x="2425" y="4173"/>
                      </a:lnTo>
                      <a:lnTo>
                        <a:pt x="2426" y="4206"/>
                      </a:lnTo>
                      <a:lnTo>
                        <a:pt x="2427" y="4235"/>
                      </a:lnTo>
                      <a:lnTo>
                        <a:pt x="2431" y="4264"/>
                      </a:lnTo>
                      <a:lnTo>
                        <a:pt x="2433" y="4276"/>
                      </a:lnTo>
                      <a:lnTo>
                        <a:pt x="2436" y="4286"/>
                      </a:lnTo>
                      <a:lnTo>
                        <a:pt x="2439" y="4296"/>
                      </a:lnTo>
                      <a:lnTo>
                        <a:pt x="2442" y="4302"/>
                      </a:lnTo>
                      <a:lnTo>
                        <a:pt x="2447" y="4307"/>
                      </a:lnTo>
                      <a:lnTo>
                        <a:pt x="2454" y="4312"/>
                      </a:lnTo>
                      <a:lnTo>
                        <a:pt x="2463" y="4315"/>
                      </a:lnTo>
                      <a:lnTo>
                        <a:pt x="2475" y="4318"/>
                      </a:lnTo>
                      <a:lnTo>
                        <a:pt x="2487" y="4320"/>
                      </a:lnTo>
                      <a:lnTo>
                        <a:pt x="2502" y="4321"/>
                      </a:lnTo>
                      <a:lnTo>
                        <a:pt x="2516" y="4321"/>
                      </a:lnTo>
                      <a:lnTo>
                        <a:pt x="2531" y="4320"/>
                      </a:lnTo>
                      <a:lnTo>
                        <a:pt x="2540" y="4326"/>
                      </a:lnTo>
                      <a:lnTo>
                        <a:pt x="2550" y="4333"/>
                      </a:lnTo>
                      <a:lnTo>
                        <a:pt x="2572" y="4341"/>
                      </a:lnTo>
                      <a:lnTo>
                        <a:pt x="2591" y="4349"/>
                      </a:lnTo>
                      <a:lnTo>
                        <a:pt x="2609" y="4356"/>
                      </a:lnTo>
                      <a:lnTo>
                        <a:pt x="2621" y="4362"/>
                      </a:lnTo>
                      <a:lnTo>
                        <a:pt x="2626" y="4365"/>
                      </a:lnTo>
                      <a:lnTo>
                        <a:pt x="2631" y="4367"/>
                      </a:lnTo>
                      <a:lnTo>
                        <a:pt x="2637" y="4368"/>
                      </a:lnTo>
                      <a:lnTo>
                        <a:pt x="2644" y="4368"/>
                      </a:lnTo>
                      <a:lnTo>
                        <a:pt x="2650" y="4368"/>
                      </a:lnTo>
                      <a:lnTo>
                        <a:pt x="2656" y="4367"/>
                      </a:lnTo>
                      <a:lnTo>
                        <a:pt x="2663" y="4365"/>
                      </a:lnTo>
                      <a:lnTo>
                        <a:pt x="2668" y="4362"/>
                      </a:lnTo>
                      <a:lnTo>
                        <a:pt x="2680" y="4356"/>
                      </a:lnTo>
                      <a:lnTo>
                        <a:pt x="2691" y="4349"/>
                      </a:lnTo>
                      <a:lnTo>
                        <a:pt x="2702" y="4342"/>
                      </a:lnTo>
                      <a:lnTo>
                        <a:pt x="2709" y="4335"/>
                      </a:lnTo>
                      <a:lnTo>
                        <a:pt x="2716" y="4329"/>
                      </a:lnTo>
                      <a:lnTo>
                        <a:pt x="2724" y="4324"/>
                      </a:lnTo>
                      <a:lnTo>
                        <a:pt x="2730" y="4319"/>
                      </a:lnTo>
                      <a:lnTo>
                        <a:pt x="2734" y="4317"/>
                      </a:lnTo>
                      <a:lnTo>
                        <a:pt x="2757" y="4317"/>
                      </a:lnTo>
                      <a:lnTo>
                        <a:pt x="2823" y="4317"/>
                      </a:lnTo>
                      <a:lnTo>
                        <a:pt x="2839" y="4317"/>
                      </a:lnTo>
                      <a:lnTo>
                        <a:pt x="2844" y="4308"/>
                      </a:lnTo>
                      <a:lnTo>
                        <a:pt x="2851" y="4298"/>
                      </a:lnTo>
                      <a:lnTo>
                        <a:pt x="2857" y="4290"/>
                      </a:lnTo>
                      <a:lnTo>
                        <a:pt x="2866" y="4280"/>
                      </a:lnTo>
                      <a:lnTo>
                        <a:pt x="2873" y="4273"/>
                      </a:lnTo>
                      <a:lnTo>
                        <a:pt x="2880" y="4266"/>
                      </a:lnTo>
                      <a:lnTo>
                        <a:pt x="2888" y="4259"/>
                      </a:lnTo>
                      <a:lnTo>
                        <a:pt x="2895" y="4254"/>
                      </a:lnTo>
                      <a:lnTo>
                        <a:pt x="2902" y="4250"/>
                      </a:lnTo>
                      <a:lnTo>
                        <a:pt x="2907" y="4246"/>
                      </a:lnTo>
                      <a:lnTo>
                        <a:pt x="2911" y="4241"/>
                      </a:lnTo>
                      <a:lnTo>
                        <a:pt x="2914" y="4237"/>
                      </a:lnTo>
                      <a:lnTo>
                        <a:pt x="2916" y="4232"/>
                      </a:lnTo>
                      <a:lnTo>
                        <a:pt x="2917" y="4229"/>
                      </a:lnTo>
                      <a:lnTo>
                        <a:pt x="2916" y="4225"/>
                      </a:lnTo>
                      <a:lnTo>
                        <a:pt x="2915" y="4221"/>
                      </a:lnTo>
                      <a:lnTo>
                        <a:pt x="2913" y="4219"/>
                      </a:lnTo>
                      <a:lnTo>
                        <a:pt x="2910" y="4215"/>
                      </a:lnTo>
                      <a:lnTo>
                        <a:pt x="2910" y="4212"/>
                      </a:lnTo>
                      <a:lnTo>
                        <a:pt x="2909" y="4208"/>
                      </a:lnTo>
                      <a:lnTo>
                        <a:pt x="2910" y="4205"/>
                      </a:lnTo>
                      <a:lnTo>
                        <a:pt x="2910" y="4202"/>
                      </a:lnTo>
                      <a:lnTo>
                        <a:pt x="2913" y="4199"/>
                      </a:lnTo>
                      <a:lnTo>
                        <a:pt x="2915" y="4195"/>
                      </a:lnTo>
                      <a:lnTo>
                        <a:pt x="2917" y="4191"/>
                      </a:lnTo>
                      <a:lnTo>
                        <a:pt x="2919" y="4187"/>
                      </a:lnTo>
                      <a:lnTo>
                        <a:pt x="2919" y="4180"/>
                      </a:lnTo>
                      <a:lnTo>
                        <a:pt x="2919" y="4173"/>
                      </a:lnTo>
                      <a:lnTo>
                        <a:pt x="2917" y="4166"/>
                      </a:lnTo>
                      <a:lnTo>
                        <a:pt x="2915" y="4158"/>
                      </a:lnTo>
                      <a:lnTo>
                        <a:pt x="2911" y="4148"/>
                      </a:lnTo>
                      <a:lnTo>
                        <a:pt x="2908" y="4140"/>
                      </a:lnTo>
                      <a:lnTo>
                        <a:pt x="2928" y="4140"/>
                      </a:lnTo>
                      <a:lnTo>
                        <a:pt x="2948" y="4140"/>
                      </a:lnTo>
                      <a:lnTo>
                        <a:pt x="2964" y="4142"/>
                      </a:lnTo>
                      <a:lnTo>
                        <a:pt x="2984" y="4143"/>
                      </a:lnTo>
                      <a:lnTo>
                        <a:pt x="2999" y="4143"/>
                      </a:lnTo>
                      <a:lnTo>
                        <a:pt x="3014" y="4143"/>
                      </a:lnTo>
                      <a:lnTo>
                        <a:pt x="3019" y="4141"/>
                      </a:lnTo>
                      <a:lnTo>
                        <a:pt x="3023" y="4138"/>
                      </a:lnTo>
                      <a:lnTo>
                        <a:pt x="3028" y="4132"/>
                      </a:lnTo>
                      <a:lnTo>
                        <a:pt x="3032" y="4126"/>
                      </a:lnTo>
                      <a:lnTo>
                        <a:pt x="3035" y="4118"/>
                      </a:lnTo>
                      <a:lnTo>
                        <a:pt x="3038" y="4109"/>
                      </a:lnTo>
                      <a:lnTo>
                        <a:pt x="3039" y="4100"/>
                      </a:lnTo>
                      <a:lnTo>
                        <a:pt x="3039" y="4090"/>
                      </a:lnTo>
                      <a:lnTo>
                        <a:pt x="3040" y="4067"/>
                      </a:lnTo>
                      <a:lnTo>
                        <a:pt x="3043" y="4040"/>
                      </a:lnTo>
                      <a:lnTo>
                        <a:pt x="3045" y="4013"/>
                      </a:lnTo>
                      <a:lnTo>
                        <a:pt x="3050" y="3989"/>
                      </a:lnTo>
                      <a:lnTo>
                        <a:pt x="3069" y="3989"/>
                      </a:lnTo>
                      <a:lnTo>
                        <a:pt x="3088" y="3989"/>
                      </a:lnTo>
                      <a:lnTo>
                        <a:pt x="3096" y="3988"/>
                      </a:lnTo>
                      <a:lnTo>
                        <a:pt x="3103" y="3984"/>
                      </a:lnTo>
                      <a:lnTo>
                        <a:pt x="3111" y="3981"/>
                      </a:lnTo>
                      <a:lnTo>
                        <a:pt x="3119" y="3976"/>
                      </a:lnTo>
                      <a:lnTo>
                        <a:pt x="3127" y="3970"/>
                      </a:lnTo>
                      <a:lnTo>
                        <a:pt x="3134" y="3964"/>
                      </a:lnTo>
                      <a:lnTo>
                        <a:pt x="3140" y="3957"/>
                      </a:lnTo>
                      <a:lnTo>
                        <a:pt x="3146" y="3949"/>
                      </a:lnTo>
                      <a:lnTo>
                        <a:pt x="3156" y="3934"/>
                      </a:lnTo>
                      <a:lnTo>
                        <a:pt x="3163" y="3917"/>
                      </a:lnTo>
                      <a:lnTo>
                        <a:pt x="3167" y="3908"/>
                      </a:lnTo>
                      <a:lnTo>
                        <a:pt x="3169" y="3901"/>
                      </a:lnTo>
                      <a:lnTo>
                        <a:pt x="3170" y="3895"/>
                      </a:lnTo>
                      <a:lnTo>
                        <a:pt x="3170" y="3889"/>
                      </a:lnTo>
                      <a:lnTo>
                        <a:pt x="3170" y="3875"/>
                      </a:lnTo>
                      <a:lnTo>
                        <a:pt x="3170" y="3852"/>
                      </a:lnTo>
                      <a:lnTo>
                        <a:pt x="3170" y="3825"/>
                      </a:lnTo>
                      <a:lnTo>
                        <a:pt x="3169" y="3796"/>
                      </a:lnTo>
                      <a:lnTo>
                        <a:pt x="3170" y="3766"/>
                      </a:lnTo>
                      <a:lnTo>
                        <a:pt x="3174" y="3736"/>
                      </a:lnTo>
                      <a:lnTo>
                        <a:pt x="3175" y="3722"/>
                      </a:lnTo>
                      <a:lnTo>
                        <a:pt x="3179" y="3709"/>
                      </a:lnTo>
                      <a:lnTo>
                        <a:pt x="3181" y="3696"/>
                      </a:lnTo>
                      <a:lnTo>
                        <a:pt x="3185" y="3687"/>
                      </a:lnTo>
                      <a:lnTo>
                        <a:pt x="3192" y="3670"/>
                      </a:lnTo>
                      <a:lnTo>
                        <a:pt x="3200" y="3656"/>
                      </a:lnTo>
                      <a:lnTo>
                        <a:pt x="3205" y="3648"/>
                      </a:lnTo>
                      <a:lnTo>
                        <a:pt x="3209" y="3643"/>
                      </a:lnTo>
                      <a:lnTo>
                        <a:pt x="3214" y="3640"/>
                      </a:lnTo>
                      <a:lnTo>
                        <a:pt x="3217" y="3637"/>
                      </a:lnTo>
                      <a:lnTo>
                        <a:pt x="3224" y="3631"/>
                      </a:lnTo>
                      <a:lnTo>
                        <a:pt x="3231" y="3622"/>
                      </a:lnTo>
                      <a:lnTo>
                        <a:pt x="3237" y="3611"/>
                      </a:lnTo>
                      <a:lnTo>
                        <a:pt x="3241" y="3598"/>
                      </a:lnTo>
                      <a:lnTo>
                        <a:pt x="3246" y="3584"/>
                      </a:lnTo>
                      <a:lnTo>
                        <a:pt x="3252" y="3568"/>
                      </a:lnTo>
                      <a:lnTo>
                        <a:pt x="3259" y="3551"/>
                      </a:lnTo>
                      <a:lnTo>
                        <a:pt x="3267" y="3536"/>
                      </a:lnTo>
                      <a:lnTo>
                        <a:pt x="3274" y="3521"/>
                      </a:lnTo>
                      <a:lnTo>
                        <a:pt x="3282" y="3501"/>
                      </a:lnTo>
                      <a:lnTo>
                        <a:pt x="3292" y="3482"/>
                      </a:lnTo>
                      <a:lnTo>
                        <a:pt x="3300" y="3465"/>
                      </a:lnTo>
                      <a:lnTo>
                        <a:pt x="3305" y="3458"/>
                      </a:lnTo>
                      <a:lnTo>
                        <a:pt x="3314" y="3451"/>
                      </a:lnTo>
                      <a:lnTo>
                        <a:pt x="3323" y="3444"/>
                      </a:lnTo>
                      <a:lnTo>
                        <a:pt x="3334" y="3438"/>
                      </a:lnTo>
                      <a:lnTo>
                        <a:pt x="3347" y="3434"/>
                      </a:lnTo>
                      <a:lnTo>
                        <a:pt x="3362" y="3430"/>
                      </a:lnTo>
                      <a:lnTo>
                        <a:pt x="3376" y="3428"/>
                      </a:lnTo>
                      <a:lnTo>
                        <a:pt x="3392" y="3427"/>
                      </a:lnTo>
                      <a:lnTo>
                        <a:pt x="3406" y="3426"/>
                      </a:lnTo>
                      <a:lnTo>
                        <a:pt x="3422" y="3423"/>
                      </a:lnTo>
                      <a:lnTo>
                        <a:pt x="3436" y="3418"/>
                      </a:lnTo>
                      <a:lnTo>
                        <a:pt x="3450" y="3412"/>
                      </a:lnTo>
                      <a:lnTo>
                        <a:pt x="3462" y="3405"/>
                      </a:lnTo>
                      <a:lnTo>
                        <a:pt x="3473" y="3397"/>
                      </a:lnTo>
                      <a:lnTo>
                        <a:pt x="3476" y="3392"/>
                      </a:lnTo>
                      <a:lnTo>
                        <a:pt x="3481" y="3387"/>
                      </a:lnTo>
                      <a:lnTo>
                        <a:pt x="3483" y="3382"/>
                      </a:lnTo>
                      <a:lnTo>
                        <a:pt x="3486" y="3376"/>
                      </a:lnTo>
                      <a:lnTo>
                        <a:pt x="3492" y="3365"/>
                      </a:lnTo>
                      <a:lnTo>
                        <a:pt x="3498" y="3353"/>
                      </a:lnTo>
                      <a:lnTo>
                        <a:pt x="3506" y="3340"/>
                      </a:lnTo>
                      <a:lnTo>
                        <a:pt x="3515" y="3327"/>
                      </a:lnTo>
                      <a:lnTo>
                        <a:pt x="3534" y="3300"/>
                      </a:lnTo>
                      <a:lnTo>
                        <a:pt x="3553" y="3276"/>
                      </a:lnTo>
                      <a:lnTo>
                        <a:pt x="3563" y="3265"/>
                      </a:lnTo>
                      <a:lnTo>
                        <a:pt x="3571" y="3253"/>
                      </a:lnTo>
                      <a:lnTo>
                        <a:pt x="3579" y="3241"/>
                      </a:lnTo>
                      <a:lnTo>
                        <a:pt x="3586" y="3229"/>
                      </a:lnTo>
                      <a:lnTo>
                        <a:pt x="3591" y="3217"/>
                      </a:lnTo>
                      <a:lnTo>
                        <a:pt x="3595" y="3206"/>
                      </a:lnTo>
                      <a:lnTo>
                        <a:pt x="3598" y="3196"/>
                      </a:lnTo>
                      <a:lnTo>
                        <a:pt x="3599" y="3187"/>
                      </a:lnTo>
                      <a:lnTo>
                        <a:pt x="3599" y="3182"/>
                      </a:lnTo>
                      <a:lnTo>
                        <a:pt x="3600" y="3178"/>
                      </a:lnTo>
                      <a:lnTo>
                        <a:pt x="3603" y="3174"/>
                      </a:lnTo>
                      <a:lnTo>
                        <a:pt x="3605" y="3169"/>
                      </a:lnTo>
                      <a:lnTo>
                        <a:pt x="3612" y="3158"/>
                      </a:lnTo>
                      <a:lnTo>
                        <a:pt x="3622" y="3149"/>
                      </a:lnTo>
                      <a:lnTo>
                        <a:pt x="3633" y="3138"/>
                      </a:lnTo>
                      <a:lnTo>
                        <a:pt x="3646" y="3128"/>
                      </a:lnTo>
                      <a:lnTo>
                        <a:pt x="3660" y="3120"/>
                      </a:lnTo>
                      <a:lnTo>
                        <a:pt x="3677" y="3111"/>
                      </a:lnTo>
                      <a:lnTo>
                        <a:pt x="3685" y="3108"/>
                      </a:lnTo>
                      <a:lnTo>
                        <a:pt x="3700" y="3098"/>
                      </a:lnTo>
                      <a:lnTo>
                        <a:pt x="3709" y="3092"/>
                      </a:lnTo>
                      <a:lnTo>
                        <a:pt x="3716" y="3085"/>
                      </a:lnTo>
                      <a:lnTo>
                        <a:pt x="3718" y="3080"/>
                      </a:lnTo>
                      <a:lnTo>
                        <a:pt x="3721" y="3076"/>
                      </a:lnTo>
                      <a:lnTo>
                        <a:pt x="3722" y="3073"/>
                      </a:lnTo>
                      <a:lnTo>
                        <a:pt x="3723" y="3068"/>
                      </a:lnTo>
                      <a:lnTo>
                        <a:pt x="3730" y="3058"/>
                      </a:lnTo>
                      <a:lnTo>
                        <a:pt x="3748" y="3041"/>
                      </a:lnTo>
                      <a:lnTo>
                        <a:pt x="3758" y="3031"/>
                      </a:lnTo>
                      <a:lnTo>
                        <a:pt x="3765" y="3019"/>
                      </a:lnTo>
                      <a:lnTo>
                        <a:pt x="3769" y="3011"/>
                      </a:lnTo>
                      <a:lnTo>
                        <a:pt x="3771" y="3004"/>
                      </a:lnTo>
                      <a:lnTo>
                        <a:pt x="3772" y="2997"/>
                      </a:lnTo>
                      <a:lnTo>
                        <a:pt x="3774" y="2990"/>
                      </a:lnTo>
                      <a:lnTo>
                        <a:pt x="3774" y="2970"/>
                      </a:lnTo>
                      <a:lnTo>
                        <a:pt x="3774" y="2956"/>
                      </a:lnTo>
                      <a:lnTo>
                        <a:pt x="3774" y="2942"/>
                      </a:lnTo>
                      <a:lnTo>
                        <a:pt x="3774" y="2925"/>
                      </a:lnTo>
                      <a:lnTo>
                        <a:pt x="3772" y="2902"/>
                      </a:lnTo>
                      <a:lnTo>
                        <a:pt x="3744" y="2902"/>
                      </a:lnTo>
                      <a:lnTo>
                        <a:pt x="3709" y="2902"/>
                      </a:lnTo>
                      <a:lnTo>
                        <a:pt x="3674" y="2901"/>
                      </a:lnTo>
                      <a:lnTo>
                        <a:pt x="3641" y="2899"/>
                      </a:lnTo>
                      <a:lnTo>
                        <a:pt x="3627" y="2898"/>
                      </a:lnTo>
                      <a:lnTo>
                        <a:pt x="3612" y="2896"/>
                      </a:lnTo>
                      <a:lnTo>
                        <a:pt x="3598" y="2893"/>
                      </a:lnTo>
                      <a:lnTo>
                        <a:pt x="3583" y="2889"/>
                      </a:lnTo>
                      <a:lnTo>
                        <a:pt x="3570" y="2885"/>
                      </a:lnTo>
                      <a:lnTo>
                        <a:pt x="3559" y="2879"/>
                      </a:lnTo>
                      <a:lnTo>
                        <a:pt x="3550" y="2874"/>
                      </a:lnTo>
                      <a:lnTo>
                        <a:pt x="3541" y="2868"/>
                      </a:lnTo>
                      <a:lnTo>
                        <a:pt x="3535" y="2863"/>
                      </a:lnTo>
                      <a:lnTo>
                        <a:pt x="3530" y="2860"/>
                      </a:lnTo>
                      <a:lnTo>
                        <a:pt x="3524" y="2857"/>
                      </a:lnTo>
                      <a:lnTo>
                        <a:pt x="3521" y="2857"/>
                      </a:lnTo>
                      <a:lnTo>
                        <a:pt x="3517" y="2858"/>
                      </a:lnTo>
                      <a:lnTo>
                        <a:pt x="3514" y="2861"/>
                      </a:lnTo>
                      <a:lnTo>
                        <a:pt x="3512" y="2866"/>
                      </a:lnTo>
                      <a:lnTo>
                        <a:pt x="3511" y="2872"/>
                      </a:lnTo>
                      <a:lnTo>
                        <a:pt x="3511" y="2875"/>
                      </a:lnTo>
                      <a:lnTo>
                        <a:pt x="3510" y="2879"/>
                      </a:lnTo>
                      <a:lnTo>
                        <a:pt x="3507" y="2883"/>
                      </a:lnTo>
                      <a:lnTo>
                        <a:pt x="3505" y="2886"/>
                      </a:lnTo>
                      <a:lnTo>
                        <a:pt x="3498" y="2896"/>
                      </a:lnTo>
                      <a:lnTo>
                        <a:pt x="3488" y="2904"/>
                      </a:lnTo>
                      <a:lnTo>
                        <a:pt x="3476" y="2914"/>
                      </a:lnTo>
                      <a:lnTo>
                        <a:pt x="3463" y="2922"/>
                      </a:lnTo>
                      <a:lnTo>
                        <a:pt x="3448" y="2931"/>
                      </a:lnTo>
                      <a:lnTo>
                        <a:pt x="3433" y="2938"/>
                      </a:lnTo>
                      <a:lnTo>
                        <a:pt x="3388" y="2957"/>
                      </a:lnTo>
                      <a:lnTo>
                        <a:pt x="3373" y="2966"/>
                      </a:lnTo>
                      <a:lnTo>
                        <a:pt x="3357" y="2974"/>
                      </a:lnTo>
                      <a:lnTo>
                        <a:pt x="3344" y="2982"/>
                      </a:lnTo>
                      <a:lnTo>
                        <a:pt x="3332" y="2992"/>
                      </a:lnTo>
                      <a:lnTo>
                        <a:pt x="3321" y="3002"/>
                      </a:lnTo>
                      <a:lnTo>
                        <a:pt x="3314" y="3010"/>
                      </a:lnTo>
                      <a:lnTo>
                        <a:pt x="3308" y="3019"/>
                      </a:lnTo>
                      <a:lnTo>
                        <a:pt x="3305" y="3027"/>
                      </a:lnTo>
                      <a:lnTo>
                        <a:pt x="3304" y="3033"/>
                      </a:lnTo>
                      <a:lnTo>
                        <a:pt x="3302" y="3040"/>
                      </a:lnTo>
                      <a:lnTo>
                        <a:pt x="3298" y="3046"/>
                      </a:lnTo>
                      <a:lnTo>
                        <a:pt x="3294" y="3051"/>
                      </a:lnTo>
                      <a:lnTo>
                        <a:pt x="3291" y="3056"/>
                      </a:lnTo>
                      <a:lnTo>
                        <a:pt x="3286" y="3058"/>
                      </a:lnTo>
                      <a:lnTo>
                        <a:pt x="3280" y="3061"/>
                      </a:lnTo>
                      <a:lnTo>
                        <a:pt x="3275" y="3062"/>
                      </a:lnTo>
                      <a:lnTo>
                        <a:pt x="3263" y="3061"/>
                      </a:lnTo>
                      <a:lnTo>
                        <a:pt x="3250" y="3057"/>
                      </a:lnTo>
                      <a:lnTo>
                        <a:pt x="3235" y="3052"/>
                      </a:lnTo>
                      <a:lnTo>
                        <a:pt x="3223" y="3046"/>
                      </a:lnTo>
                      <a:lnTo>
                        <a:pt x="3209" y="3037"/>
                      </a:lnTo>
                      <a:lnTo>
                        <a:pt x="3186" y="3020"/>
                      </a:lnTo>
                      <a:lnTo>
                        <a:pt x="3159" y="2999"/>
                      </a:lnTo>
                      <a:lnTo>
                        <a:pt x="3133" y="2976"/>
                      </a:lnTo>
                      <a:lnTo>
                        <a:pt x="3120" y="2964"/>
                      </a:lnTo>
                      <a:lnTo>
                        <a:pt x="3105" y="2954"/>
                      </a:lnTo>
                      <a:lnTo>
                        <a:pt x="3091" y="2943"/>
                      </a:lnTo>
                      <a:lnTo>
                        <a:pt x="3075" y="2933"/>
                      </a:lnTo>
                      <a:lnTo>
                        <a:pt x="3058" y="2925"/>
                      </a:lnTo>
                      <a:lnTo>
                        <a:pt x="3044" y="2919"/>
                      </a:lnTo>
                      <a:lnTo>
                        <a:pt x="3029" y="2913"/>
                      </a:lnTo>
                      <a:lnTo>
                        <a:pt x="3016" y="2910"/>
                      </a:lnTo>
                      <a:lnTo>
                        <a:pt x="3004" y="2909"/>
                      </a:lnTo>
                      <a:lnTo>
                        <a:pt x="2993" y="2909"/>
                      </a:lnTo>
                      <a:lnTo>
                        <a:pt x="2982" y="2910"/>
                      </a:lnTo>
                      <a:lnTo>
                        <a:pt x="2970" y="2913"/>
                      </a:lnTo>
                      <a:lnTo>
                        <a:pt x="2960" y="2916"/>
                      </a:lnTo>
                      <a:lnTo>
                        <a:pt x="2949" y="2920"/>
                      </a:lnTo>
                      <a:lnTo>
                        <a:pt x="2939" y="2923"/>
                      </a:lnTo>
                      <a:lnTo>
                        <a:pt x="2929" y="2928"/>
                      </a:lnTo>
                      <a:lnTo>
                        <a:pt x="2922" y="2933"/>
                      </a:lnTo>
                      <a:lnTo>
                        <a:pt x="2915" y="2938"/>
                      </a:lnTo>
                      <a:lnTo>
                        <a:pt x="2907" y="2943"/>
                      </a:lnTo>
                      <a:lnTo>
                        <a:pt x="2896" y="2945"/>
                      </a:lnTo>
                      <a:lnTo>
                        <a:pt x="2885" y="2948"/>
                      </a:lnTo>
                      <a:lnTo>
                        <a:pt x="2874" y="2949"/>
                      </a:lnTo>
                      <a:lnTo>
                        <a:pt x="2862" y="2950"/>
                      </a:lnTo>
                      <a:lnTo>
                        <a:pt x="2851" y="2949"/>
                      </a:lnTo>
                      <a:lnTo>
                        <a:pt x="2839" y="2948"/>
                      </a:lnTo>
                      <a:lnTo>
                        <a:pt x="2828" y="2944"/>
                      </a:lnTo>
                      <a:lnTo>
                        <a:pt x="2817" y="2940"/>
                      </a:lnTo>
                      <a:lnTo>
                        <a:pt x="2805" y="2935"/>
                      </a:lnTo>
                      <a:lnTo>
                        <a:pt x="2795" y="2929"/>
                      </a:lnTo>
                      <a:lnTo>
                        <a:pt x="2784" y="2923"/>
                      </a:lnTo>
                      <a:lnTo>
                        <a:pt x="2773" y="2916"/>
                      </a:lnTo>
                      <a:lnTo>
                        <a:pt x="2764" y="2909"/>
                      </a:lnTo>
                      <a:lnTo>
                        <a:pt x="2757" y="2903"/>
                      </a:lnTo>
                      <a:lnTo>
                        <a:pt x="2751" y="2893"/>
                      </a:lnTo>
                      <a:lnTo>
                        <a:pt x="2745" y="2883"/>
                      </a:lnTo>
                      <a:lnTo>
                        <a:pt x="2739" y="2869"/>
                      </a:lnTo>
                      <a:lnTo>
                        <a:pt x="2734" y="2854"/>
                      </a:lnTo>
                      <a:lnTo>
                        <a:pt x="2730" y="2837"/>
                      </a:lnTo>
                      <a:lnTo>
                        <a:pt x="2727" y="2819"/>
                      </a:lnTo>
                      <a:lnTo>
                        <a:pt x="2725" y="2801"/>
                      </a:lnTo>
                      <a:lnTo>
                        <a:pt x="2722" y="2783"/>
                      </a:lnTo>
                      <a:lnTo>
                        <a:pt x="2722" y="2757"/>
                      </a:lnTo>
                      <a:lnTo>
                        <a:pt x="2721" y="2739"/>
                      </a:lnTo>
                      <a:lnTo>
                        <a:pt x="2717" y="2721"/>
                      </a:lnTo>
                      <a:lnTo>
                        <a:pt x="2714" y="2703"/>
                      </a:lnTo>
                      <a:lnTo>
                        <a:pt x="2709" y="2686"/>
                      </a:lnTo>
                      <a:lnTo>
                        <a:pt x="2703" y="2671"/>
                      </a:lnTo>
                      <a:lnTo>
                        <a:pt x="2696" y="2657"/>
                      </a:lnTo>
                      <a:lnTo>
                        <a:pt x="2689" y="2645"/>
                      </a:lnTo>
                      <a:lnTo>
                        <a:pt x="2681" y="2637"/>
                      </a:lnTo>
                      <a:lnTo>
                        <a:pt x="2673" y="2628"/>
                      </a:lnTo>
                      <a:lnTo>
                        <a:pt x="2663" y="2618"/>
                      </a:lnTo>
                      <a:lnTo>
                        <a:pt x="2654" y="2606"/>
                      </a:lnTo>
                      <a:lnTo>
                        <a:pt x="2644" y="2591"/>
                      </a:lnTo>
                      <a:lnTo>
                        <a:pt x="2634" y="2575"/>
                      </a:lnTo>
                      <a:lnTo>
                        <a:pt x="2624" y="2559"/>
                      </a:lnTo>
                      <a:lnTo>
                        <a:pt x="2615" y="2542"/>
                      </a:lnTo>
                      <a:lnTo>
                        <a:pt x="2607" y="2526"/>
                      </a:lnTo>
                      <a:lnTo>
                        <a:pt x="2585" y="2479"/>
                      </a:lnTo>
                      <a:lnTo>
                        <a:pt x="2569" y="2445"/>
                      </a:lnTo>
                      <a:lnTo>
                        <a:pt x="2555" y="2414"/>
                      </a:lnTo>
                      <a:lnTo>
                        <a:pt x="2542" y="2385"/>
                      </a:lnTo>
                      <a:lnTo>
                        <a:pt x="2533" y="2366"/>
                      </a:lnTo>
                      <a:lnTo>
                        <a:pt x="2527" y="2349"/>
                      </a:lnTo>
                      <a:lnTo>
                        <a:pt x="2522" y="2329"/>
                      </a:lnTo>
                      <a:lnTo>
                        <a:pt x="2520" y="2309"/>
                      </a:lnTo>
                      <a:lnTo>
                        <a:pt x="2519" y="2291"/>
                      </a:lnTo>
                      <a:lnTo>
                        <a:pt x="2519" y="2283"/>
                      </a:lnTo>
                      <a:lnTo>
                        <a:pt x="2520" y="2276"/>
                      </a:lnTo>
                      <a:lnTo>
                        <a:pt x="2521" y="2268"/>
                      </a:lnTo>
                      <a:lnTo>
                        <a:pt x="2524" y="2262"/>
                      </a:lnTo>
                      <a:lnTo>
                        <a:pt x="2526" y="2258"/>
                      </a:lnTo>
                      <a:lnTo>
                        <a:pt x="2530" y="2254"/>
                      </a:lnTo>
                      <a:lnTo>
                        <a:pt x="2533" y="2252"/>
                      </a:lnTo>
                      <a:lnTo>
                        <a:pt x="2537" y="2252"/>
                      </a:lnTo>
                      <a:lnTo>
                        <a:pt x="2539" y="2250"/>
                      </a:lnTo>
                      <a:lnTo>
                        <a:pt x="2542" y="2247"/>
                      </a:lnTo>
                      <a:lnTo>
                        <a:pt x="2543" y="2242"/>
                      </a:lnTo>
                      <a:lnTo>
                        <a:pt x="2544" y="2236"/>
                      </a:lnTo>
                      <a:lnTo>
                        <a:pt x="2543" y="2228"/>
                      </a:lnTo>
                      <a:lnTo>
                        <a:pt x="2542" y="2218"/>
                      </a:lnTo>
                      <a:lnTo>
                        <a:pt x="2539" y="2208"/>
                      </a:lnTo>
                      <a:lnTo>
                        <a:pt x="2537" y="2197"/>
                      </a:lnTo>
                      <a:lnTo>
                        <a:pt x="2530" y="2173"/>
                      </a:lnTo>
                      <a:lnTo>
                        <a:pt x="2524" y="2147"/>
                      </a:lnTo>
                      <a:lnTo>
                        <a:pt x="2521" y="2120"/>
                      </a:lnTo>
                      <a:lnTo>
                        <a:pt x="2520" y="2099"/>
                      </a:lnTo>
                      <a:lnTo>
                        <a:pt x="2521" y="2089"/>
                      </a:lnTo>
                      <a:lnTo>
                        <a:pt x="2525" y="2077"/>
                      </a:lnTo>
                      <a:lnTo>
                        <a:pt x="2531" y="2065"/>
                      </a:lnTo>
                      <a:lnTo>
                        <a:pt x="2539" y="2052"/>
                      </a:lnTo>
                      <a:lnTo>
                        <a:pt x="2549" y="2038"/>
                      </a:lnTo>
                      <a:lnTo>
                        <a:pt x="2560" y="2025"/>
                      </a:lnTo>
                      <a:lnTo>
                        <a:pt x="2572" y="2012"/>
                      </a:lnTo>
                      <a:lnTo>
                        <a:pt x="2585" y="2000"/>
                      </a:lnTo>
                      <a:lnTo>
                        <a:pt x="2599" y="1989"/>
                      </a:lnTo>
                      <a:lnTo>
                        <a:pt x="2615" y="1979"/>
                      </a:lnTo>
                      <a:lnTo>
                        <a:pt x="2633" y="1970"/>
                      </a:lnTo>
                      <a:lnTo>
                        <a:pt x="2652" y="1961"/>
                      </a:lnTo>
                      <a:lnTo>
                        <a:pt x="2672" y="1955"/>
                      </a:lnTo>
                      <a:lnTo>
                        <a:pt x="2691" y="1949"/>
                      </a:lnTo>
                      <a:lnTo>
                        <a:pt x="2710" y="1947"/>
                      </a:lnTo>
                      <a:lnTo>
                        <a:pt x="2727" y="1945"/>
                      </a:lnTo>
                      <a:lnTo>
                        <a:pt x="2744" y="1946"/>
                      </a:lnTo>
                      <a:lnTo>
                        <a:pt x="2761" y="1946"/>
                      </a:lnTo>
                      <a:lnTo>
                        <a:pt x="2779" y="1948"/>
                      </a:lnTo>
                      <a:lnTo>
                        <a:pt x="2796" y="1951"/>
                      </a:lnTo>
                      <a:lnTo>
                        <a:pt x="2811" y="1953"/>
                      </a:lnTo>
                      <a:lnTo>
                        <a:pt x="2827" y="1957"/>
                      </a:lnTo>
                      <a:lnTo>
                        <a:pt x="2840" y="1960"/>
                      </a:lnTo>
                      <a:lnTo>
                        <a:pt x="2851" y="1964"/>
                      </a:lnTo>
                      <a:lnTo>
                        <a:pt x="2870" y="1973"/>
                      </a:lnTo>
                      <a:lnTo>
                        <a:pt x="2888" y="1984"/>
                      </a:lnTo>
                      <a:lnTo>
                        <a:pt x="2904" y="1995"/>
                      </a:lnTo>
                      <a:lnTo>
                        <a:pt x="2915" y="2005"/>
                      </a:lnTo>
                      <a:lnTo>
                        <a:pt x="2919" y="2010"/>
                      </a:lnTo>
                      <a:lnTo>
                        <a:pt x="2926" y="2013"/>
                      </a:lnTo>
                      <a:lnTo>
                        <a:pt x="2934" y="2017"/>
                      </a:lnTo>
                      <a:lnTo>
                        <a:pt x="2943" y="2020"/>
                      </a:lnTo>
                      <a:lnTo>
                        <a:pt x="2954" y="2023"/>
                      </a:lnTo>
                      <a:lnTo>
                        <a:pt x="2964" y="2024"/>
                      </a:lnTo>
                      <a:lnTo>
                        <a:pt x="2975" y="2026"/>
                      </a:lnTo>
                      <a:lnTo>
                        <a:pt x="2986" y="2026"/>
                      </a:lnTo>
                      <a:lnTo>
                        <a:pt x="2997" y="2025"/>
                      </a:lnTo>
                      <a:lnTo>
                        <a:pt x="3008" y="2023"/>
                      </a:lnTo>
                      <a:lnTo>
                        <a:pt x="3019" y="2019"/>
                      </a:lnTo>
                      <a:lnTo>
                        <a:pt x="3027" y="2014"/>
                      </a:lnTo>
                      <a:lnTo>
                        <a:pt x="3035" y="2007"/>
                      </a:lnTo>
                      <a:lnTo>
                        <a:pt x="3043" y="2000"/>
                      </a:lnTo>
                      <a:lnTo>
                        <a:pt x="3047" y="1993"/>
                      </a:lnTo>
                      <a:lnTo>
                        <a:pt x="3051" y="1984"/>
                      </a:lnTo>
                      <a:lnTo>
                        <a:pt x="3055" y="1965"/>
                      </a:lnTo>
                      <a:lnTo>
                        <a:pt x="3060" y="1945"/>
                      </a:lnTo>
                      <a:lnTo>
                        <a:pt x="3064" y="1926"/>
                      </a:lnTo>
                      <a:lnTo>
                        <a:pt x="3068" y="1911"/>
                      </a:lnTo>
                      <a:lnTo>
                        <a:pt x="3073" y="1896"/>
                      </a:lnTo>
                      <a:lnTo>
                        <a:pt x="3080" y="1877"/>
                      </a:lnTo>
                      <a:lnTo>
                        <a:pt x="3088" y="1857"/>
                      </a:lnTo>
                      <a:lnTo>
                        <a:pt x="3098" y="1839"/>
                      </a:lnTo>
                      <a:lnTo>
                        <a:pt x="3104" y="1830"/>
                      </a:lnTo>
                      <a:lnTo>
                        <a:pt x="3111" y="1822"/>
                      </a:lnTo>
                      <a:lnTo>
                        <a:pt x="3121" y="1816"/>
                      </a:lnTo>
                      <a:lnTo>
                        <a:pt x="3131" y="1810"/>
                      </a:lnTo>
                      <a:lnTo>
                        <a:pt x="3143" y="1805"/>
                      </a:lnTo>
                      <a:lnTo>
                        <a:pt x="3155" y="1801"/>
                      </a:lnTo>
                      <a:lnTo>
                        <a:pt x="3167" y="1799"/>
                      </a:lnTo>
                      <a:lnTo>
                        <a:pt x="3179" y="1798"/>
                      </a:lnTo>
                      <a:lnTo>
                        <a:pt x="3191" y="1798"/>
                      </a:lnTo>
                      <a:lnTo>
                        <a:pt x="3203" y="1794"/>
                      </a:lnTo>
                      <a:lnTo>
                        <a:pt x="3216" y="1789"/>
                      </a:lnTo>
                      <a:lnTo>
                        <a:pt x="3228" y="1782"/>
                      </a:lnTo>
                      <a:lnTo>
                        <a:pt x="3240" y="1774"/>
                      </a:lnTo>
                      <a:lnTo>
                        <a:pt x="3251" y="1765"/>
                      </a:lnTo>
                      <a:lnTo>
                        <a:pt x="3261" y="1754"/>
                      </a:lnTo>
                      <a:lnTo>
                        <a:pt x="3268" y="1742"/>
                      </a:lnTo>
                      <a:lnTo>
                        <a:pt x="3271" y="1736"/>
                      </a:lnTo>
                      <a:lnTo>
                        <a:pt x="3276" y="1731"/>
                      </a:lnTo>
                      <a:lnTo>
                        <a:pt x="3281" y="1725"/>
                      </a:lnTo>
                      <a:lnTo>
                        <a:pt x="3287" y="1721"/>
                      </a:lnTo>
                      <a:lnTo>
                        <a:pt x="3302" y="1711"/>
                      </a:lnTo>
                      <a:lnTo>
                        <a:pt x="3316" y="1701"/>
                      </a:lnTo>
                      <a:lnTo>
                        <a:pt x="3333" y="1695"/>
                      </a:lnTo>
                      <a:lnTo>
                        <a:pt x="3351" y="1689"/>
                      </a:lnTo>
                      <a:lnTo>
                        <a:pt x="3369" y="1686"/>
                      </a:lnTo>
                      <a:lnTo>
                        <a:pt x="3387" y="1684"/>
                      </a:lnTo>
                      <a:lnTo>
                        <a:pt x="3415" y="1684"/>
                      </a:lnTo>
                      <a:lnTo>
                        <a:pt x="3434" y="1686"/>
                      </a:lnTo>
                      <a:lnTo>
                        <a:pt x="3454" y="1687"/>
                      </a:lnTo>
                      <a:lnTo>
                        <a:pt x="3476" y="1690"/>
                      </a:lnTo>
                      <a:lnTo>
                        <a:pt x="3499" y="1694"/>
                      </a:lnTo>
                      <a:lnTo>
                        <a:pt x="3522" y="1699"/>
                      </a:lnTo>
                      <a:lnTo>
                        <a:pt x="3544" y="1704"/>
                      </a:lnTo>
                      <a:lnTo>
                        <a:pt x="3563" y="1710"/>
                      </a:lnTo>
                      <a:lnTo>
                        <a:pt x="3581" y="1716"/>
                      </a:lnTo>
                      <a:lnTo>
                        <a:pt x="3586" y="1717"/>
                      </a:lnTo>
                      <a:lnTo>
                        <a:pt x="3621" y="1730"/>
                      </a:lnTo>
                      <a:lnTo>
                        <a:pt x="3657" y="1745"/>
                      </a:lnTo>
                      <a:lnTo>
                        <a:pt x="3692" y="1758"/>
                      </a:lnTo>
                      <a:lnTo>
                        <a:pt x="3718" y="1768"/>
                      </a:lnTo>
                      <a:lnTo>
                        <a:pt x="3744" y="1778"/>
                      </a:lnTo>
                      <a:lnTo>
                        <a:pt x="3776" y="1792"/>
                      </a:lnTo>
                      <a:lnTo>
                        <a:pt x="3809" y="1807"/>
                      </a:lnTo>
                      <a:lnTo>
                        <a:pt x="3840" y="1822"/>
                      </a:lnTo>
                      <a:lnTo>
                        <a:pt x="3868" y="1835"/>
                      </a:lnTo>
                      <a:lnTo>
                        <a:pt x="3888" y="1846"/>
                      </a:lnTo>
                      <a:lnTo>
                        <a:pt x="3901" y="1853"/>
                      </a:lnTo>
                      <a:lnTo>
                        <a:pt x="3905" y="1855"/>
                      </a:lnTo>
                      <a:lnTo>
                        <a:pt x="3910" y="1857"/>
                      </a:lnTo>
                      <a:lnTo>
                        <a:pt x="3927" y="1858"/>
                      </a:lnTo>
                      <a:lnTo>
                        <a:pt x="3953" y="1861"/>
                      </a:lnTo>
                      <a:lnTo>
                        <a:pt x="3986" y="1865"/>
                      </a:lnTo>
                      <a:lnTo>
                        <a:pt x="3992" y="1865"/>
                      </a:lnTo>
                      <a:lnTo>
                        <a:pt x="4007" y="1867"/>
                      </a:lnTo>
                      <a:lnTo>
                        <a:pt x="4029" y="1869"/>
                      </a:lnTo>
                      <a:lnTo>
                        <a:pt x="4051" y="1869"/>
                      </a:lnTo>
                      <a:lnTo>
                        <a:pt x="4061" y="1870"/>
                      </a:lnTo>
                      <a:lnTo>
                        <a:pt x="4071" y="1871"/>
                      </a:lnTo>
                      <a:lnTo>
                        <a:pt x="4078" y="1872"/>
                      </a:lnTo>
                      <a:lnTo>
                        <a:pt x="4086" y="1875"/>
                      </a:lnTo>
                      <a:lnTo>
                        <a:pt x="4095" y="1878"/>
                      </a:lnTo>
                      <a:lnTo>
                        <a:pt x="4099" y="1880"/>
                      </a:lnTo>
                      <a:lnTo>
                        <a:pt x="4114" y="1889"/>
                      </a:lnTo>
                      <a:lnTo>
                        <a:pt x="4130" y="1900"/>
                      </a:lnTo>
                      <a:lnTo>
                        <a:pt x="4145" y="1912"/>
                      </a:lnTo>
                      <a:lnTo>
                        <a:pt x="4159" y="1925"/>
                      </a:lnTo>
                      <a:lnTo>
                        <a:pt x="4171" y="1939"/>
                      </a:lnTo>
                      <a:lnTo>
                        <a:pt x="4182" y="1951"/>
                      </a:lnTo>
                      <a:lnTo>
                        <a:pt x="4190" y="1964"/>
                      </a:lnTo>
                      <a:lnTo>
                        <a:pt x="4196" y="1975"/>
                      </a:lnTo>
                      <a:lnTo>
                        <a:pt x="4201" y="1985"/>
                      </a:lnTo>
                      <a:lnTo>
                        <a:pt x="4207" y="1996"/>
                      </a:lnTo>
                      <a:lnTo>
                        <a:pt x="4214" y="2005"/>
                      </a:lnTo>
                      <a:lnTo>
                        <a:pt x="4222" y="2013"/>
                      </a:lnTo>
                      <a:lnTo>
                        <a:pt x="4230" y="2019"/>
                      </a:lnTo>
                      <a:lnTo>
                        <a:pt x="4237" y="2024"/>
                      </a:lnTo>
                      <a:lnTo>
                        <a:pt x="4246" y="2028"/>
                      </a:lnTo>
                      <a:lnTo>
                        <a:pt x="4253" y="2029"/>
                      </a:lnTo>
                      <a:lnTo>
                        <a:pt x="4260" y="2029"/>
                      </a:lnTo>
                      <a:lnTo>
                        <a:pt x="4267" y="2030"/>
                      </a:lnTo>
                      <a:lnTo>
                        <a:pt x="4273" y="2032"/>
                      </a:lnTo>
                      <a:lnTo>
                        <a:pt x="4278" y="2036"/>
                      </a:lnTo>
                      <a:lnTo>
                        <a:pt x="4283" y="2040"/>
                      </a:lnTo>
                      <a:lnTo>
                        <a:pt x="4287" y="2044"/>
                      </a:lnTo>
                      <a:lnTo>
                        <a:pt x="4289" y="2049"/>
                      </a:lnTo>
                      <a:lnTo>
                        <a:pt x="4289" y="2054"/>
                      </a:lnTo>
                      <a:lnTo>
                        <a:pt x="4289" y="2057"/>
                      </a:lnTo>
                      <a:lnTo>
                        <a:pt x="4290" y="2058"/>
                      </a:lnTo>
                      <a:lnTo>
                        <a:pt x="4291" y="2059"/>
                      </a:lnTo>
                      <a:lnTo>
                        <a:pt x="4294" y="2060"/>
                      </a:lnTo>
                      <a:lnTo>
                        <a:pt x="4299" y="2060"/>
                      </a:lnTo>
                      <a:lnTo>
                        <a:pt x="4306" y="2059"/>
                      </a:lnTo>
                      <a:lnTo>
                        <a:pt x="4314" y="2055"/>
                      </a:lnTo>
                      <a:lnTo>
                        <a:pt x="4323" y="2049"/>
                      </a:lnTo>
                      <a:lnTo>
                        <a:pt x="4334" y="2042"/>
                      </a:lnTo>
                      <a:lnTo>
                        <a:pt x="4344" y="2034"/>
                      </a:lnTo>
                      <a:lnTo>
                        <a:pt x="4356" y="2025"/>
                      </a:lnTo>
                      <a:lnTo>
                        <a:pt x="4370" y="2017"/>
                      </a:lnTo>
                      <a:lnTo>
                        <a:pt x="4383" y="2010"/>
                      </a:lnTo>
                      <a:lnTo>
                        <a:pt x="4397" y="2002"/>
                      </a:lnTo>
                      <a:lnTo>
                        <a:pt x="4411" y="1998"/>
                      </a:lnTo>
                      <a:lnTo>
                        <a:pt x="4423" y="1994"/>
                      </a:lnTo>
                      <a:lnTo>
                        <a:pt x="4435" y="1992"/>
                      </a:lnTo>
                      <a:lnTo>
                        <a:pt x="4444" y="1990"/>
                      </a:lnTo>
                      <a:lnTo>
                        <a:pt x="4464" y="1990"/>
                      </a:lnTo>
                      <a:lnTo>
                        <a:pt x="4485" y="1992"/>
                      </a:lnTo>
                      <a:lnTo>
                        <a:pt x="4507" y="1992"/>
                      </a:lnTo>
                      <a:lnTo>
                        <a:pt x="4524" y="1992"/>
                      </a:lnTo>
                      <a:lnTo>
                        <a:pt x="4532" y="1992"/>
                      </a:lnTo>
                      <a:lnTo>
                        <a:pt x="4541" y="1994"/>
                      </a:lnTo>
                      <a:lnTo>
                        <a:pt x="4549" y="1996"/>
                      </a:lnTo>
                      <a:lnTo>
                        <a:pt x="4559" y="2001"/>
                      </a:lnTo>
                      <a:lnTo>
                        <a:pt x="4568" y="2006"/>
                      </a:lnTo>
                      <a:lnTo>
                        <a:pt x="4577" y="2012"/>
                      </a:lnTo>
                      <a:lnTo>
                        <a:pt x="4585" y="2018"/>
                      </a:lnTo>
                      <a:lnTo>
                        <a:pt x="4593" y="2024"/>
                      </a:lnTo>
                      <a:lnTo>
                        <a:pt x="4601" y="2031"/>
                      </a:lnTo>
                      <a:lnTo>
                        <a:pt x="4611" y="2036"/>
                      </a:lnTo>
                      <a:lnTo>
                        <a:pt x="4621" y="2041"/>
                      </a:lnTo>
                      <a:lnTo>
                        <a:pt x="4635" y="2043"/>
                      </a:lnTo>
                      <a:lnTo>
                        <a:pt x="4648" y="2046"/>
                      </a:lnTo>
                      <a:lnTo>
                        <a:pt x="4661" y="2046"/>
                      </a:lnTo>
                      <a:lnTo>
                        <a:pt x="4674" y="2046"/>
                      </a:lnTo>
                      <a:lnTo>
                        <a:pt x="4688" y="2043"/>
                      </a:lnTo>
                      <a:lnTo>
                        <a:pt x="4700" y="2040"/>
                      </a:lnTo>
                      <a:lnTo>
                        <a:pt x="4713" y="2035"/>
                      </a:lnTo>
                      <a:lnTo>
                        <a:pt x="4725" y="2029"/>
                      </a:lnTo>
                      <a:lnTo>
                        <a:pt x="4737" y="2022"/>
                      </a:lnTo>
                      <a:lnTo>
                        <a:pt x="4748" y="2014"/>
                      </a:lnTo>
                      <a:lnTo>
                        <a:pt x="4756" y="2007"/>
                      </a:lnTo>
                      <a:lnTo>
                        <a:pt x="4765" y="2000"/>
                      </a:lnTo>
                      <a:lnTo>
                        <a:pt x="4770" y="1993"/>
                      </a:lnTo>
                      <a:lnTo>
                        <a:pt x="4779" y="1976"/>
                      </a:lnTo>
                      <a:lnTo>
                        <a:pt x="4789" y="1959"/>
                      </a:lnTo>
                      <a:lnTo>
                        <a:pt x="4798" y="1943"/>
                      </a:lnTo>
                      <a:lnTo>
                        <a:pt x="4804" y="1930"/>
                      </a:lnTo>
                      <a:lnTo>
                        <a:pt x="4809" y="1925"/>
                      </a:lnTo>
                      <a:lnTo>
                        <a:pt x="4817" y="1920"/>
                      </a:lnTo>
                      <a:lnTo>
                        <a:pt x="4827" y="1916"/>
                      </a:lnTo>
                      <a:lnTo>
                        <a:pt x="4839" y="1912"/>
                      </a:lnTo>
                      <a:lnTo>
                        <a:pt x="4854" y="1908"/>
                      </a:lnTo>
                      <a:lnTo>
                        <a:pt x="4869" y="1906"/>
                      </a:lnTo>
                      <a:lnTo>
                        <a:pt x="4886" y="1904"/>
                      </a:lnTo>
                      <a:lnTo>
                        <a:pt x="4904" y="1902"/>
                      </a:lnTo>
                      <a:lnTo>
                        <a:pt x="4913" y="1902"/>
                      </a:lnTo>
                      <a:lnTo>
                        <a:pt x="4931" y="1902"/>
                      </a:lnTo>
                      <a:lnTo>
                        <a:pt x="4948" y="1902"/>
                      </a:lnTo>
                      <a:lnTo>
                        <a:pt x="4965" y="1904"/>
                      </a:lnTo>
                      <a:lnTo>
                        <a:pt x="4980" y="1906"/>
                      </a:lnTo>
                      <a:lnTo>
                        <a:pt x="4995" y="1908"/>
                      </a:lnTo>
                      <a:lnTo>
                        <a:pt x="5007" y="1911"/>
                      </a:lnTo>
                      <a:lnTo>
                        <a:pt x="5016" y="1913"/>
                      </a:lnTo>
                      <a:lnTo>
                        <a:pt x="5024" y="1917"/>
                      </a:lnTo>
                      <a:lnTo>
                        <a:pt x="5028" y="1922"/>
                      </a:lnTo>
                      <a:lnTo>
                        <a:pt x="5034" y="1928"/>
                      </a:lnTo>
                      <a:lnTo>
                        <a:pt x="5040" y="1935"/>
                      </a:lnTo>
                      <a:lnTo>
                        <a:pt x="5045" y="1943"/>
                      </a:lnTo>
                      <a:lnTo>
                        <a:pt x="5057" y="1961"/>
                      </a:lnTo>
                      <a:lnTo>
                        <a:pt x="5066" y="1981"/>
                      </a:lnTo>
                      <a:lnTo>
                        <a:pt x="5072" y="1990"/>
                      </a:lnTo>
                      <a:lnTo>
                        <a:pt x="5078" y="2000"/>
                      </a:lnTo>
                      <a:lnTo>
                        <a:pt x="5087" y="2007"/>
                      </a:lnTo>
                      <a:lnTo>
                        <a:pt x="5097" y="2014"/>
                      </a:lnTo>
                      <a:lnTo>
                        <a:pt x="5109" y="2020"/>
                      </a:lnTo>
                      <a:lnTo>
                        <a:pt x="5121" y="2025"/>
                      </a:lnTo>
                      <a:lnTo>
                        <a:pt x="5133" y="2028"/>
                      </a:lnTo>
                      <a:lnTo>
                        <a:pt x="5146" y="2029"/>
                      </a:lnTo>
                      <a:lnTo>
                        <a:pt x="5159" y="2028"/>
                      </a:lnTo>
                      <a:lnTo>
                        <a:pt x="5169" y="2025"/>
                      </a:lnTo>
                      <a:lnTo>
                        <a:pt x="5180" y="2023"/>
                      </a:lnTo>
                      <a:lnTo>
                        <a:pt x="5189" y="2018"/>
                      </a:lnTo>
                      <a:lnTo>
                        <a:pt x="5196" y="2013"/>
                      </a:lnTo>
                      <a:lnTo>
                        <a:pt x="5202" y="2007"/>
                      </a:lnTo>
                      <a:lnTo>
                        <a:pt x="5205" y="2000"/>
                      </a:lnTo>
                      <a:lnTo>
                        <a:pt x="5207" y="1993"/>
                      </a:lnTo>
                      <a:lnTo>
                        <a:pt x="5208" y="1989"/>
                      </a:lnTo>
                      <a:lnTo>
                        <a:pt x="5209" y="1985"/>
                      </a:lnTo>
                      <a:lnTo>
                        <a:pt x="5210" y="1983"/>
                      </a:lnTo>
                      <a:lnTo>
                        <a:pt x="5214" y="1979"/>
                      </a:lnTo>
                      <a:lnTo>
                        <a:pt x="5221" y="1975"/>
                      </a:lnTo>
                      <a:lnTo>
                        <a:pt x="5232" y="1971"/>
                      </a:lnTo>
                      <a:lnTo>
                        <a:pt x="5245" y="1967"/>
                      </a:lnTo>
                      <a:lnTo>
                        <a:pt x="5260" y="1966"/>
                      </a:lnTo>
                      <a:lnTo>
                        <a:pt x="5275" y="1965"/>
                      </a:lnTo>
                      <a:lnTo>
                        <a:pt x="5292" y="1966"/>
                      </a:lnTo>
                      <a:lnTo>
                        <a:pt x="5435" y="1982"/>
                      </a:lnTo>
                      <a:lnTo>
                        <a:pt x="5452" y="1984"/>
                      </a:lnTo>
                      <a:lnTo>
                        <a:pt x="5468" y="1987"/>
                      </a:lnTo>
                      <a:lnTo>
                        <a:pt x="5482" y="1990"/>
                      </a:lnTo>
                      <a:lnTo>
                        <a:pt x="5496" y="1994"/>
                      </a:lnTo>
                      <a:lnTo>
                        <a:pt x="5505" y="1998"/>
                      </a:lnTo>
                      <a:lnTo>
                        <a:pt x="5514" y="2001"/>
                      </a:lnTo>
                      <a:lnTo>
                        <a:pt x="5519" y="2005"/>
                      </a:lnTo>
                      <a:lnTo>
                        <a:pt x="5521" y="2008"/>
                      </a:lnTo>
                      <a:lnTo>
                        <a:pt x="5521" y="2011"/>
                      </a:lnTo>
                      <a:lnTo>
                        <a:pt x="5522" y="2013"/>
                      </a:lnTo>
                      <a:lnTo>
                        <a:pt x="5525" y="2014"/>
                      </a:lnTo>
                      <a:lnTo>
                        <a:pt x="5527" y="2016"/>
                      </a:lnTo>
                      <a:lnTo>
                        <a:pt x="5535" y="2019"/>
                      </a:lnTo>
                      <a:lnTo>
                        <a:pt x="5546" y="2022"/>
                      </a:lnTo>
                      <a:lnTo>
                        <a:pt x="5558" y="2024"/>
                      </a:lnTo>
                      <a:lnTo>
                        <a:pt x="5573" y="2026"/>
                      </a:lnTo>
                      <a:lnTo>
                        <a:pt x="5590" y="2028"/>
                      </a:lnTo>
                      <a:lnTo>
                        <a:pt x="5606" y="2028"/>
                      </a:lnTo>
                      <a:lnTo>
                        <a:pt x="5637" y="2028"/>
                      </a:lnTo>
                      <a:lnTo>
                        <a:pt x="5656" y="2028"/>
                      </a:lnTo>
                      <a:lnTo>
                        <a:pt x="5675" y="2025"/>
                      </a:lnTo>
                      <a:lnTo>
                        <a:pt x="5694" y="2022"/>
                      </a:lnTo>
                      <a:lnTo>
                        <a:pt x="5715" y="2017"/>
                      </a:lnTo>
                      <a:lnTo>
                        <a:pt x="5734" y="2011"/>
                      </a:lnTo>
                      <a:lnTo>
                        <a:pt x="5751" y="2004"/>
                      </a:lnTo>
                      <a:lnTo>
                        <a:pt x="5767" y="1995"/>
                      </a:lnTo>
                      <a:lnTo>
                        <a:pt x="5780" y="1988"/>
                      </a:lnTo>
                      <a:lnTo>
                        <a:pt x="5806" y="1967"/>
                      </a:lnTo>
                      <a:lnTo>
                        <a:pt x="5834" y="1942"/>
                      </a:lnTo>
                      <a:lnTo>
                        <a:pt x="5862" y="1917"/>
                      </a:lnTo>
                      <a:lnTo>
                        <a:pt x="5885" y="1893"/>
                      </a:lnTo>
                      <a:lnTo>
                        <a:pt x="5903" y="1870"/>
                      </a:lnTo>
                      <a:lnTo>
                        <a:pt x="5917" y="1849"/>
                      </a:lnTo>
                      <a:lnTo>
                        <a:pt x="5923" y="1840"/>
                      </a:lnTo>
                      <a:lnTo>
                        <a:pt x="5927" y="1831"/>
                      </a:lnTo>
                      <a:lnTo>
                        <a:pt x="5930" y="1824"/>
                      </a:lnTo>
                      <a:lnTo>
                        <a:pt x="5930" y="1819"/>
                      </a:lnTo>
                      <a:lnTo>
                        <a:pt x="5933" y="1816"/>
                      </a:lnTo>
                      <a:lnTo>
                        <a:pt x="5938" y="1811"/>
                      </a:lnTo>
                      <a:lnTo>
                        <a:pt x="5944" y="1807"/>
                      </a:lnTo>
                      <a:lnTo>
                        <a:pt x="5953" y="1804"/>
                      </a:lnTo>
                      <a:lnTo>
                        <a:pt x="5965" y="1799"/>
                      </a:lnTo>
                      <a:lnTo>
                        <a:pt x="5979" y="1796"/>
                      </a:lnTo>
                      <a:lnTo>
                        <a:pt x="5993" y="1794"/>
                      </a:lnTo>
                      <a:lnTo>
                        <a:pt x="6009" y="1792"/>
                      </a:lnTo>
                      <a:lnTo>
                        <a:pt x="6017" y="1790"/>
                      </a:lnTo>
                      <a:lnTo>
                        <a:pt x="6026" y="1792"/>
                      </a:lnTo>
                      <a:lnTo>
                        <a:pt x="6035" y="1792"/>
                      </a:lnTo>
                      <a:lnTo>
                        <a:pt x="6044" y="1793"/>
                      </a:lnTo>
                      <a:lnTo>
                        <a:pt x="6063" y="1798"/>
                      </a:lnTo>
                      <a:lnTo>
                        <a:pt x="6081" y="1804"/>
                      </a:lnTo>
                      <a:lnTo>
                        <a:pt x="6099" y="1812"/>
                      </a:lnTo>
                      <a:lnTo>
                        <a:pt x="6117" y="1822"/>
                      </a:lnTo>
                      <a:lnTo>
                        <a:pt x="6133" y="1834"/>
                      </a:lnTo>
                      <a:lnTo>
                        <a:pt x="6146" y="1846"/>
                      </a:lnTo>
                      <a:lnTo>
                        <a:pt x="6191" y="1894"/>
                      </a:lnTo>
                      <a:lnTo>
                        <a:pt x="6218" y="1923"/>
                      </a:lnTo>
                      <a:lnTo>
                        <a:pt x="6250" y="1957"/>
                      </a:lnTo>
                      <a:lnTo>
                        <a:pt x="6281" y="1990"/>
                      </a:lnTo>
                      <a:lnTo>
                        <a:pt x="6309" y="2019"/>
                      </a:lnTo>
                      <a:lnTo>
                        <a:pt x="6312" y="2022"/>
                      </a:lnTo>
                      <a:lnTo>
                        <a:pt x="6333" y="2032"/>
                      </a:lnTo>
                      <a:lnTo>
                        <a:pt x="6380" y="2054"/>
                      </a:lnTo>
                      <a:lnTo>
                        <a:pt x="6469" y="2094"/>
                      </a:lnTo>
                      <a:lnTo>
                        <a:pt x="6476" y="2097"/>
                      </a:lnTo>
                      <a:lnTo>
                        <a:pt x="6481" y="2102"/>
                      </a:lnTo>
                      <a:lnTo>
                        <a:pt x="6486" y="2107"/>
                      </a:lnTo>
                      <a:lnTo>
                        <a:pt x="6490" y="2112"/>
                      </a:lnTo>
                      <a:lnTo>
                        <a:pt x="6495" y="2122"/>
                      </a:lnTo>
                      <a:lnTo>
                        <a:pt x="6496" y="2125"/>
                      </a:lnTo>
                      <a:lnTo>
                        <a:pt x="6507" y="2160"/>
                      </a:lnTo>
                      <a:lnTo>
                        <a:pt x="6517" y="2196"/>
                      </a:lnTo>
                      <a:lnTo>
                        <a:pt x="6524" y="2229"/>
                      </a:lnTo>
                      <a:lnTo>
                        <a:pt x="6529" y="2254"/>
                      </a:lnTo>
                      <a:lnTo>
                        <a:pt x="6529" y="2264"/>
                      </a:lnTo>
                      <a:lnTo>
                        <a:pt x="6527" y="2273"/>
                      </a:lnTo>
                      <a:lnTo>
                        <a:pt x="6523" y="2282"/>
                      </a:lnTo>
                      <a:lnTo>
                        <a:pt x="6518" y="2290"/>
                      </a:lnTo>
                      <a:lnTo>
                        <a:pt x="6512" y="2296"/>
                      </a:lnTo>
                      <a:lnTo>
                        <a:pt x="6505" y="2302"/>
                      </a:lnTo>
                      <a:lnTo>
                        <a:pt x="6495" y="2306"/>
                      </a:lnTo>
                      <a:lnTo>
                        <a:pt x="6487" y="2308"/>
                      </a:lnTo>
                      <a:lnTo>
                        <a:pt x="6477" y="2311"/>
                      </a:lnTo>
                      <a:lnTo>
                        <a:pt x="6466" y="2313"/>
                      </a:lnTo>
                      <a:lnTo>
                        <a:pt x="6457" y="2317"/>
                      </a:lnTo>
                      <a:lnTo>
                        <a:pt x="6446" y="2321"/>
                      </a:lnTo>
                      <a:lnTo>
                        <a:pt x="6437" y="2326"/>
                      </a:lnTo>
                      <a:lnTo>
                        <a:pt x="6428" y="2331"/>
                      </a:lnTo>
                      <a:lnTo>
                        <a:pt x="6421" y="2336"/>
                      </a:lnTo>
                      <a:lnTo>
                        <a:pt x="6415" y="2341"/>
                      </a:lnTo>
                      <a:lnTo>
                        <a:pt x="6410" y="2347"/>
                      </a:lnTo>
                      <a:lnTo>
                        <a:pt x="6406" y="2354"/>
                      </a:lnTo>
                      <a:lnTo>
                        <a:pt x="6403" y="2361"/>
                      </a:lnTo>
                      <a:lnTo>
                        <a:pt x="6400" y="2371"/>
                      </a:lnTo>
                      <a:lnTo>
                        <a:pt x="6399" y="2379"/>
                      </a:lnTo>
                      <a:lnTo>
                        <a:pt x="6398" y="2388"/>
                      </a:lnTo>
                      <a:lnTo>
                        <a:pt x="6399" y="2397"/>
                      </a:lnTo>
                      <a:lnTo>
                        <a:pt x="6400" y="2406"/>
                      </a:lnTo>
                      <a:lnTo>
                        <a:pt x="6404" y="2413"/>
                      </a:lnTo>
                      <a:lnTo>
                        <a:pt x="6410" y="2421"/>
                      </a:lnTo>
                      <a:lnTo>
                        <a:pt x="6417" y="2429"/>
                      </a:lnTo>
                      <a:lnTo>
                        <a:pt x="6425" y="2435"/>
                      </a:lnTo>
                      <a:lnTo>
                        <a:pt x="6436" y="2439"/>
                      </a:lnTo>
                      <a:lnTo>
                        <a:pt x="6448" y="2444"/>
                      </a:lnTo>
                      <a:lnTo>
                        <a:pt x="6460" y="2447"/>
                      </a:lnTo>
                      <a:lnTo>
                        <a:pt x="6472" y="2448"/>
                      </a:lnTo>
                      <a:lnTo>
                        <a:pt x="6484" y="2449"/>
                      </a:lnTo>
                      <a:lnTo>
                        <a:pt x="6498" y="2449"/>
                      </a:lnTo>
                      <a:lnTo>
                        <a:pt x="6511" y="2448"/>
                      </a:lnTo>
                      <a:lnTo>
                        <a:pt x="6523" y="2445"/>
                      </a:lnTo>
                      <a:lnTo>
                        <a:pt x="6534" y="2443"/>
                      </a:lnTo>
                      <a:lnTo>
                        <a:pt x="6543" y="2441"/>
                      </a:lnTo>
                      <a:lnTo>
                        <a:pt x="6552" y="2438"/>
                      </a:lnTo>
                      <a:lnTo>
                        <a:pt x="6558" y="2435"/>
                      </a:lnTo>
                      <a:lnTo>
                        <a:pt x="6565" y="2431"/>
                      </a:lnTo>
                      <a:lnTo>
                        <a:pt x="6572" y="2427"/>
                      </a:lnTo>
                      <a:lnTo>
                        <a:pt x="6583" y="2424"/>
                      </a:lnTo>
                      <a:lnTo>
                        <a:pt x="6594" y="2421"/>
                      </a:lnTo>
                      <a:lnTo>
                        <a:pt x="6606" y="2419"/>
                      </a:lnTo>
                      <a:lnTo>
                        <a:pt x="6618" y="2418"/>
                      </a:lnTo>
                      <a:lnTo>
                        <a:pt x="6631" y="2417"/>
                      </a:lnTo>
                      <a:lnTo>
                        <a:pt x="6645" y="2417"/>
                      </a:lnTo>
                      <a:lnTo>
                        <a:pt x="6671" y="2418"/>
                      </a:lnTo>
                      <a:lnTo>
                        <a:pt x="6698" y="2421"/>
                      </a:lnTo>
                      <a:lnTo>
                        <a:pt x="6710" y="2424"/>
                      </a:lnTo>
                      <a:lnTo>
                        <a:pt x="6722" y="2426"/>
                      </a:lnTo>
                      <a:lnTo>
                        <a:pt x="6731" y="2430"/>
                      </a:lnTo>
                      <a:lnTo>
                        <a:pt x="6740" y="2433"/>
                      </a:lnTo>
                      <a:lnTo>
                        <a:pt x="6748" y="2436"/>
                      </a:lnTo>
                      <a:lnTo>
                        <a:pt x="6758" y="2436"/>
                      </a:lnTo>
                      <a:lnTo>
                        <a:pt x="6767" y="2433"/>
                      </a:lnTo>
                      <a:lnTo>
                        <a:pt x="6778" y="2430"/>
                      </a:lnTo>
                      <a:lnTo>
                        <a:pt x="6789" y="2425"/>
                      </a:lnTo>
                      <a:lnTo>
                        <a:pt x="6801" y="2418"/>
                      </a:lnTo>
                      <a:lnTo>
                        <a:pt x="6812" y="2409"/>
                      </a:lnTo>
                      <a:lnTo>
                        <a:pt x="6822" y="2400"/>
                      </a:lnTo>
                      <a:lnTo>
                        <a:pt x="6842" y="2378"/>
                      </a:lnTo>
                      <a:lnTo>
                        <a:pt x="6865" y="2355"/>
                      </a:lnTo>
                      <a:lnTo>
                        <a:pt x="6887" y="2333"/>
                      </a:lnTo>
                      <a:lnTo>
                        <a:pt x="6903" y="2318"/>
                      </a:lnTo>
                      <a:lnTo>
                        <a:pt x="6911" y="2309"/>
                      </a:lnTo>
                      <a:lnTo>
                        <a:pt x="6918" y="2301"/>
                      </a:lnTo>
                      <a:lnTo>
                        <a:pt x="6924" y="2291"/>
                      </a:lnTo>
                      <a:lnTo>
                        <a:pt x="6929" y="2282"/>
                      </a:lnTo>
                      <a:lnTo>
                        <a:pt x="6934" y="2272"/>
                      </a:lnTo>
                      <a:lnTo>
                        <a:pt x="6937" y="2261"/>
                      </a:lnTo>
                      <a:lnTo>
                        <a:pt x="6940" y="2252"/>
                      </a:lnTo>
                      <a:lnTo>
                        <a:pt x="6940" y="2242"/>
                      </a:lnTo>
                      <a:lnTo>
                        <a:pt x="6941" y="2224"/>
                      </a:lnTo>
                      <a:lnTo>
                        <a:pt x="6944" y="2208"/>
                      </a:lnTo>
                      <a:lnTo>
                        <a:pt x="6946" y="2201"/>
                      </a:lnTo>
                      <a:lnTo>
                        <a:pt x="6949" y="2196"/>
                      </a:lnTo>
                      <a:lnTo>
                        <a:pt x="6952" y="2191"/>
                      </a:lnTo>
                      <a:lnTo>
                        <a:pt x="6954" y="2188"/>
                      </a:lnTo>
                      <a:lnTo>
                        <a:pt x="6955" y="2188"/>
                      </a:lnTo>
                      <a:lnTo>
                        <a:pt x="6958" y="2188"/>
                      </a:lnTo>
                      <a:lnTo>
                        <a:pt x="6959" y="2189"/>
                      </a:lnTo>
                      <a:lnTo>
                        <a:pt x="6960" y="2191"/>
                      </a:lnTo>
                      <a:lnTo>
                        <a:pt x="6962" y="2197"/>
                      </a:lnTo>
                      <a:lnTo>
                        <a:pt x="6965" y="2206"/>
                      </a:lnTo>
                      <a:lnTo>
                        <a:pt x="6966" y="2218"/>
                      </a:lnTo>
                      <a:lnTo>
                        <a:pt x="6967" y="2231"/>
                      </a:lnTo>
                      <a:lnTo>
                        <a:pt x="6968" y="2247"/>
                      </a:lnTo>
                      <a:lnTo>
                        <a:pt x="6968" y="2264"/>
                      </a:lnTo>
                      <a:lnTo>
                        <a:pt x="6968" y="2285"/>
                      </a:lnTo>
                      <a:lnTo>
                        <a:pt x="6970" y="2303"/>
                      </a:lnTo>
                      <a:lnTo>
                        <a:pt x="6972" y="2320"/>
                      </a:lnTo>
                      <a:lnTo>
                        <a:pt x="6976" y="2338"/>
                      </a:lnTo>
                      <a:lnTo>
                        <a:pt x="6981" y="2354"/>
                      </a:lnTo>
                      <a:lnTo>
                        <a:pt x="6987" y="2368"/>
                      </a:lnTo>
                      <a:lnTo>
                        <a:pt x="6993" y="2382"/>
                      </a:lnTo>
                      <a:lnTo>
                        <a:pt x="7000" y="2392"/>
                      </a:lnTo>
                      <a:lnTo>
                        <a:pt x="7008" y="2400"/>
                      </a:lnTo>
                      <a:lnTo>
                        <a:pt x="7015" y="2405"/>
                      </a:lnTo>
                      <a:lnTo>
                        <a:pt x="7024" y="2408"/>
                      </a:lnTo>
                      <a:lnTo>
                        <a:pt x="7030" y="2411"/>
                      </a:lnTo>
                      <a:lnTo>
                        <a:pt x="7036" y="2411"/>
                      </a:lnTo>
                      <a:lnTo>
                        <a:pt x="7041" y="2409"/>
                      </a:lnTo>
                      <a:lnTo>
                        <a:pt x="7044" y="2406"/>
                      </a:lnTo>
                      <a:lnTo>
                        <a:pt x="7047" y="2402"/>
                      </a:lnTo>
                      <a:lnTo>
                        <a:pt x="7048" y="2396"/>
                      </a:lnTo>
                      <a:lnTo>
                        <a:pt x="7048" y="2389"/>
                      </a:lnTo>
                      <a:lnTo>
                        <a:pt x="7050" y="2380"/>
                      </a:lnTo>
                      <a:lnTo>
                        <a:pt x="7054" y="2371"/>
                      </a:lnTo>
                      <a:lnTo>
                        <a:pt x="7058" y="2361"/>
                      </a:lnTo>
                      <a:lnTo>
                        <a:pt x="7064" y="2352"/>
                      </a:lnTo>
                      <a:lnTo>
                        <a:pt x="7070" y="2342"/>
                      </a:lnTo>
                      <a:lnTo>
                        <a:pt x="7076" y="2333"/>
                      </a:lnTo>
                      <a:lnTo>
                        <a:pt x="7083" y="2324"/>
                      </a:lnTo>
                      <a:lnTo>
                        <a:pt x="7090" y="2315"/>
                      </a:lnTo>
                      <a:lnTo>
                        <a:pt x="7097" y="2305"/>
                      </a:lnTo>
                      <a:lnTo>
                        <a:pt x="7103" y="2294"/>
                      </a:lnTo>
                      <a:lnTo>
                        <a:pt x="7108" y="2280"/>
                      </a:lnTo>
                      <a:lnTo>
                        <a:pt x="7113" y="2268"/>
                      </a:lnTo>
                      <a:lnTo>
                        <a:pt x="7117" y="2255"/>
                      </a:lnTo>
                      <a:lnTo>
                        <a:pt x="7118" y="2243"/>
                      </a:lnTo>
                      <a:lnTo>
                        <a:pt x="7119" y="2231"/>
                      </a:lnTo>
                      <a:lnTo>
                        <a:pt x="7119" y="2220"/>
                      </a:lnTo>
                      <a:lnTo>
                        <a:pt x="7117" y="2209"/>
                      </a:lnTo>
                      <a:lnTo>
                        <a:pt x="7113" y="2200"/>
                      </a:lnTo>
                      <a:lnTo>
                        <a:pt x="7109" y="2191"/>
                      </a:lnTo>
                      <a:lnTo>
                        <a:pt x="7105" y="2183"/>
                      </a:lnTo>
                      <a:lnTo>
                        <a:pt x="7100" y="2177"/>
                      </a:lnTo>
                      <a:lnTo>
                        <a:pt x="7094" y="2173"/>
                      </a:lnTo>
                      <a:lnTo>
                        <a:pt x="7087" y="2170"/>
                      </a:lnTo>
                      <a:lnTo>
                        <a:pt x="7080" y="2167"/>
                      </a:lnTo>
                      <a:lnTo>
                        <a:pt x="7073" y="2161"/>
                      </a:lnTo>
                      <a:lnTo>
                        <a:pt x="7067" y="2154"/>
                      </a:lnTo>
                      <a:lnTo>
                        <a:pt x="7062" y="2144"/>
                      </a:lnTo>
                      <a:lnTo>
                        <a:pt x="7056" y="2132"/>
                      </a:lnTo>
                      <a:lnTo>
                        <a:pt x="7053" y="2120"/>
                      </a:lnTo>
                      <a:lnTo>
                        <a:pt x="7049" y="2106"/>
                      </a:lnTo>
                      <a:lnTo>
                        <a:pt x="7048" y="2091"/>
                      </a:lnTo>
                      <a:lnTo>
                        <a:pt x="7041" y="2055"/>
                      </a:lnTo>
                      <a:lnTo>
                        <a:pt x="7036" y="2032"/>
                      </a:lnTo>
                      <a:lnTo>
                        <a:pt x="7032" y="2016"/>
                      </a:lnTo>
                      <a:lnTo>
                        <a:pt x="7030" y="2007"/>
                      </a:lnTo>
                      <a:lnTo>
                        <a:pt x="7030" y="2004"/>
                      </a:lnTo>
                      <a:lnTo>
                        <a:pt x="7025" y="1987"/>
                      </a:lnTo>
                      <a:lnTo>
                        <a:pt x="7019" y="1971"/>
                      </a:lnTo>
                      <a:lnTo>
                        <a:pt x="7011" y="1957"/>
                      </a:lnTo>
                      <a:lnTo>
                        <a:pt x="7002" y="1945"/>
                      </a:lnTo>
                      <a:lnTo>
                        <a:pt x="6993" y="1934"/>
                      </a:lnTo>
                      <a:lnTo>
                        <a:pt x="6982" y="1926"/>
                      </a:lnTo>
                      <a:lnTo>
                        <a:pt x="6977" y="1923"/>
                      </a:lnTo>
                      <a:lnTo>
                        <a:pt x="6972" y="1922"/>
                      </a:lnTo>
                      <a:lnTo>
                        <a:pt x="6966" y="1919"/>
                      </a:lnTo>
                      <a:lnTo>
                        <a:pt x="6961" y="1919"/>
                      </a:lnTo>
                      <a:lnTo>
                        <a:pt x="6940" y="1918"/>
                      </a:lnTo>
                      <a:lnTo>
                        <a:pt x="6916" y="1916"/>
                      </a:lnTo>
                      <a:lnTo>
                        <a:pt x="6893" y="1911"/>
                      </a:lnTo>
                      <a:lnTo>
                        <a:pt x="6876" y="1905"/>
                      </a:lnTo>
                      <a:lnTo>
                        <a:pt x="6869" y="1901"/>
                      </a:lnTo>
                      <a:lnTo>
                        <a:pt x="6861" y="1898"/>
                      </a:lnTo>
                      <a:lnTo>
                        <a:pt x="6855" y="1894"/>
                      </a:lnTo>
                      <a:lnTo>
                        <a:pt x="6850" y="1889"/>
                      </a:lnTo>
                      <a:lnTo>
                        <a:pt x="6846" y="1883"/>
                      </a:lnTo>
                      <a:lnTo>
                        <a:pt x="6842" y="1878"/>
                      </a:lnTo>
                      <a:lnTo>
                        <a:pt x="6841" y="1874"/>
                      </a:lnTo>
                      <a:lnTo>
                        <a:pt x="6840" y="1869"/>
                      </a:lnTo>
                      <a:lnTo>
                        <a:pt x="6838" y="1860"/>
                      </a:lnTo>
                      <a:lnTo>
                        <a:pt x="6835" y="1854"/>
                      </a:lnTo>
                      <a:lnTo>
                        <a:pt x="6834" y="1852"/>
                      </a:lnTo>
                      <a:lnTo>
                        <a:pt x="6831" y="1849"/>
                      </a:lnTo>
                      <a:lnTo>
                        <a:pt x="6828" y="1848"/>
                      </a:lnTo>
                      <a:lnTo>
                        <a:pt x="6825" y="1848"/>
                      </a:lnTo>
                      <a:lnTo>
                        <a:pt x="6822" y="1848"/>
                      </a:lnTo>
                      <a:lnTo>
                        <a:pt x="6819" y="1849"/>
                      </a:lnTo>
                      <a:lnTo>
                        <a:pt x="6816" y="1852"/>
                      </a:lnTo>
                      <a:lnTo>
                        <a:pt x="6813" y="1854"/>
                      </a:lnTo>
                      <a:lnTo>
                        <a:pt x="6807" y="1860"/>
                      </a:lnTo>
                      <a:lnTo>
                        <a:pt x="6804" y="1869"/>
                      </a:lnTo>
                      <a:lnTo>
                        <a:pt x="6801" y="1874"/>
                      </a:lnTo>
                      <a:lnTo>
                        <a:pt x="6797" y="1877"/>
                      </a:lnTo>
                      <a:lnTo>
                        <a:pt x="6793" y="1881"/>
                      </a:lnTo>
                      <a:lnTo>
                        <a:pt x="6787" y="1884"/>
                      </a:lnTo>
                      <a:lnTo>
                        <a:pt x="6781" y="1887"/>
                      </a:lnTo>
                      <a:lnTo>
                        <a:pt x="6773" y="1889"/>
                      </a:lnTo>
                      <a:lnTo>
                        <a:pt x="6765" y="1890"/>
                      </a:lnTo>
                      <a:lnTo>
                        <a:pt x="6757" y="1890"/>
                      </a:lnTo>
                      <a:lnTo>
                        <a:pt x="6749" y="1890"/>
                      </a:lnTo>
                      <a:lnTo>
                        <a:pt x="6742" y="1888"/>
                      </a:lnTo>
                      <a:lnTo>
                        <a:pt x="6735" y="1886"/>
                      </a:lnTo>
                      <a:lnTo>
                        <a:pt x="6728" y="1881"/>
                      </a:lnTo>
                      <a:lnTo>
                        <a:pt x="6723" y="1876"/>
                      </a:lnTo>
                      <a:lnTo>
                        <a:pt x="6718" y="1871"/>
                      </a:lnTo>
                      <a:lnTo>
                        <a:pt x="6716" y="1865"/>
                      </a:lnTo>
                      <a:lnTo>
                        <a:pt x="6714" y="1858"/>
                      </a:lnTo>
                      <a:lnTo>
                        <a:pt x="6714" y="1851"/>
                      </a:lnTo>
                      <a:lnTo>
                        <a:pt x="6718" y="1842"/>
                      </a:lnTo>
                      <a:lnTo>
                        <a:pt x="6724" y="1831"/>
                      </a:lnTo>
                      <a:lnTo>
                        <a:pt x="6732" y="1821"/>
                      </a:lnTo>
                      <a:lnTo>
                        <a:pt x="6742" y="1810"/>
                      </a:lnTo>
                      <a:lnTo>
                        <a:pt x="6753" y="1798"/>
                      </a:lnTo>
                      <a:lnTo>
                        <a:pt x="6766" y="1787"/>
                      </a:lnTo>
                      <a:lnTo>
                        <a:pt x="6779" y="1775"/>
                      </a:lnTo>
                      <a:lnTo>
                        <a:pt x="6787" y="1771"/>
                      </a:lnTo>
                      <a:lnTo>
                        <a:pt x="6801" y="1759"/>
                      </a:lnTo>
                      <a:lnTo>
                        <a:pt x="6822" y="1742"/>
                      </a:lnTo>
                      <a:lnTo>
                        <a:pt x="6840" y="1725"/>
                      </a:lnTo>
                      <a:lnTo>
                        <a:pt x="6855" y="1709"/>
                      </a:lnTo>
                      <a:lnTo>
                        <a:pt x="6869" y="1690"/>
                      </a:lnTo>
                      <a:lnTo>
                        <a:pt x="6878" y="1676"/>
                      </a:lnTo>
                      <a:lnTo>
                        <a:pt x="6882" y="1670"/>
                      </a:lnTo>
                      <a:lnTo>
                        <a:pt x="6891" y="1656"/>
                      </a:lnTo>
                      <a:lnTo>
                        <a:pt x="6903" y="1639"/>
                      </a:lnTo>
                      <a:lnTo>
                        <a:pt x="6917" y="1623"/>
                      </a:lnTo>
                      <a:lnTo>
                        <a:pt x="6931" y="1607"/>
                      </a:lnTo>
                      <a:lnTo>
                        <a:pt x="6947" y="1594"/>
                      </a:lnTo>
                      <a:lnTo>
                        <a:pt x="6961" y="1581"/>
                      </a:lnTo>
                      <a:lnTo>
                        <a:pt x="6976" y="1570"/>
                      </a:lnTo>
                      <a:lnTo>
                        <a:pt x="6990" y="1560"/>
                      </a:lnTo>
                      <a:lnTo>
                        <a:pt x="7005" y="1553"/>
                      </a:lnTo>
                      <a:lnTo>
                        <a:pt x="7021" y="1547"/>
                      </a:lnTo>
                      <a:lnTo>
                        <a:pt x="7040" y="1541"/>
                      </a:lnTo>
                      <a:lnTo>
                        <a:pt x="7059" y="1535"/>
                      </a:lnTo>
                      <a:lnTo>
                        <a:pt x="7078" y="1532"/>
                      </a:lnTo>
                      <a:lnTo>
                        <a:pt x="7097" y="1528"/>
                      </a:lnTo>
                      <a:lnTo>
                        <a:pt x="7117" y="1526"/>
                      </a:lnTo>
                      <a:lnTo>
                        <a:pt x="7133" y="1526"/>
                      </a:lnTo>
                      <a:lnTo>
                        <a:pt x="7162" y="1526"/>
                      </a:lnTo>
                      <a:lnTo>
                        <a:pt x="7356" y="1526"/>
                      </a:lnTo>
                      <a:lnTo>
                        <a:pt x="7492" y="1526"/>
                      </a:lnTo>
                      <a:lnTo>
                        <a:pt x="7503" y="1524"/>
                      </a:lnTo>
                      <a:lnTo>
                        <a:pt x="7514" y="1523"/>
                      </a:lnTo>
                      <a:lnTo>
                        <a:pt x="7525" y="1520"/>
                      </a:lnTo>
                      <a:lnTo>
                        <a:pt x="7537" y="1516"/>
                      </a:lnTo>
                      <a:lnTo>
                        <a:pt x="7548" y="1511"/>
                      </a:lnTo>
                      <a:lnTo>
                        <a:pt x="7557" y="1505"/>
                      </a:lnTo>
                      <a:lnTo>
                        <a:pt x="7567" y="1499"/>
                      </a:lnTo>
                      <a:lnTo>
                        <a:pt x="7574" y="1493"/>
                      </a:lnTo>
                      <a:lnTo>
                        <a:pt x="7577" y="1489"/>
                      </a:lnTo>
                      <a:lnTo>
                        <a:pt x="7579" y="1486"/>
                      </a:lnTo>
                      <a:lnTo>
                        <a:pt x="7581" y="1481"/>
                      </a:lnTo>
                      <a:lnTo>
                        <a:pt x="7581" y="1476"/>
                      </a:lnTo>
                      <a:lnTo>
                        <a:pt x="7581" y="1470"/>
                      </a:lnTo>
                      <a:lnTo>
                        <a:pt x="7581" y="1465"/>
                      </a:lnTo>
                      <a:lnTo>
                        <a:pt x="7580" y="1459"/>
                      </a:lnTo>
                      <a:lnTo>
                        <a:pt x="7578" y="1453"/>
                      </a:lnTo>
                      <a:lnTo>
                        <a:pt x="7573" y="1440"/>
                      </a:lnTo>
                      <a:lnTo>
                        <a:pt x="7565" y="1428"/>
                      </a:lnTo>
                      <a:lnTo>
                        <a:pt x="7555" y="1415"/>
                      </a:lnTo>
                      <a:lnTo>
                        <a:pt x="7543" y="1403"/>
                      </a:lnTo>
                      <a:lnTo>
                        <a:pt x="7543" y="1403"/>
                      </a:lnTo>
                      <a:lnTo>
                        <a:pt x="7543" y="1400"/>
                      </a:lnTo>
                      <a:lnTo>
                        <a:pt x="7545" y="1398"/>
                      </a:lnTo>
                      <a:lnTo>
                        <a:pt x="7551" y="1396"/>
                      </a:lnTo>
                      <a:lnTo>
                        <a:pt x="7565" y="1393"/>
                      </a:lnTo>
                      <a:lnTo>
                        <a:pt x="7585" y="1391"/>
                      </a:lnTo>
                      <a:lnTo>
                        <a:pt x="7615" y="1389"/>
                      </a:lnTo>
                      <a:lnTo>
                        <a:pt x="7657" y="1389"/>
                      </a:lnTo>
                      <a:lnTo>
                        <a:pt x="7699" y="1389"/>
                      </a:lnTo>
                      <a:lnTo>
                        <a:pt x="7733" y="1389"/>
                      </a:lnTo>
                      <a:lnTo>
                        <a:pt x="7757" y="1392"/>
                      </a:lnTo>
                      <a:lnTo>
                        <a:pt x="7775" y="1393"/>
                      </a:lnTo>
                      <a:lnTo>
                        <a:pt x="7787" y="1396"/>
                      </a:lnTo>
                      <a:lnTo>
                        <a:pt x="7795" y="1398"/>
                      </a:lnTo>
                      <a:lnTo>
                        <a:pt x="7799" y="1400"/>
                      </a:lnTo>
                      <a:lnTo>
                        <a:pt x="7804" y="1403"/>
                      </a:lnTo>
                      <a:lnTo>
                        <a:pt x="7821" y="1418"/>
                      </a:lnTo>
                      <a:lnTo>
                        <a:pt x="7839" y="1435"/>
                      </a:lnTo>
                      <a:lnTo>
                        <a:pt x="7843" y="1440"/>
                      </a:lnTo>
                      <a:lnTo>
                        <a:pt x="7843" y="1446"/>
                      </a:lnTo>
                      <a:lnTo>
                        <a:pt x="7842" y="1453"/>
                      </a:lnTo>
                      <a:lnTo>
                        <a:pt x="7838" y="1462"/>
                      </a:lnTo>
                      <a:lnTo>
                        <a:pt x="7834" y="1471"/>
                      </a:lnTo>
                      <a:lnTo>
                        <a:pt x="7827" y="1481"/>
                      </a:lnTo>
                      <a:lnTo>
                        <a:pt x="7820" y="1491"/>
                      </a:lnTo>
                      <a:lnTo>
                        <a:pt x="7811" y="1500"/>
                      </a:lnTo>
                      <a:lnTo>
                        <a:pt x="7790" y="1522"/>
                      </a:lnTo>
                      <a:lnTo>
                        <a:pt x="7766" y="1547"/>
                      </a:lnTo>
                      <a:lnTo>
                        <a:pt x="7742" y="1574"/>
                      </a:lnTo>
                      <a:lnTo>
                        <a:pt x="7721" y="1597"/>
                      </a:lnTo>
                      <a:lnTo>
                        <a:pt x="7713" y="1609"/>
                      </a:lnTo>
                      <a:lnTo>
                        <a:pt x="7704" y="1623"/>
                      </a:lnTo>
                      <a:lnTo>
                        <a:pt x="7697" y="1640"/>
                      </a:lnTo>
                      <a:lnTo>
                        <a:pt x="7690" y="1658"/>
                      </a:lnTo>
                      <a:lnTo>
                        <a:pt x="7684" y="1676"/>
                      </a:lnTo>
                      <a:lnTo>
                        <a:pt x="7679" y="1695"/>
                      </a:lnTo>
                      <a:lnTo>
                        <a:pt x="7675" y="1715"/>
                      </a:lnTo>
                      <a:lnTo>
                        <a:pt x="7674" y="1733"/>
                      </a:lnTo>
                      <a:lnTo>
                        <a:pt x="7661" y="1992"/>
                      </a:lnTo>
                      <a:lnTo>
                        <a:pt x="7661" y="2007"/>
                      </a:lnTo>
                      <a:lnTo>
                        <a:pt x="7662" y="2022"/>
                      </a:lnTo>
                      <a:lnTo>
                        <a:pt x="7665" y="2034"/>
                      </a:lnTo>
                      <a:lnTo>
                        <a:pt x="7668" y="2042"/>
                      </a:lnTo>
                      <a:lnTo>
                        <a:pt x="7671" y="2046"/>
                      </a:lnTo>
                      <a:lnTo>
                        <a:pt x="7673" y="2048"/>
                      </a:lnTo>
                      <a:lnTo>
                        <a:pt x="7677" y="2049"/>
                      </a:lnTo>
                      <a:lnTo>
                        <a:pt x="7679" y="2051"/>
                      </a:lnTo>
                      <a:lnTo>
                        <a:pt x="7683" y="2051"/>
                      </a:lnTo>
                      <a:lnTo>
                        <a:pt x="7685" y="2049"/>
                      </a:lnTo>
                      <a:lnTo>
                        <a:pt x="7689" y="2048"/>
                      </a:lnTo>
                      <a:lnTo>
                        <a:pt x="7692" y="2044"/>
                      </a:lnTo>
                      <a:lnTo>
                        <a:pt x="7699" y="2037"/>
                      </a:lnTo>
                      <a:lnTo>
                        <a:pt x="7705" y="2030"/>
                      </a:lnTo>
                      <a:lnTo>
                        <a:pt x="7710" y="2020"/>
                      </a:lnTo>
                      <a:lnTo>
                        <a:pt x="7714" y="2012"/>
                      </a:lnTo>
                      <a:lnTo>
                        <a:pt x="7716" y="2002"/>
                      </a:lnTo>
                      <a:lnTo>
                        <a:pt x="7716" y="1993"/>
                      </a:lnTo>
                      <a:lnTo>
                        <a:pt x="7716" y="1984"/>
                      </a:lnTo>
                      <a:lnTo>
                        <a:pt x="7714" y="1977"/>
                      </a:lnTo>
                      <a:lnTo>
                        <a:pt x="7713" y="1970"/>
                      </a:lnTo>
                      <a:lnTo>
                        <a:pt x="7713" y="1963"/>
                      </a:lnTo>
                      <a:lnTo>
                        <a:pt x="7715" y="1957"/>
                      </a:lnTo>
                      <a:lnTo>
                        <a:pt x="7719" y="1951"/>
                      </a:lnTo>
                      <a:lnTo>
                        <a:pt x="7725" y="1946"/>
                      </a:lnTo>
                      <a:lnTo>
                        <a:pt x="7732" y="1941"/>
                      </a:lnTo>
                      <a:lnTo>
                        <a:pt x="7740" y="1939"/>
                      </a:lnTo>
                      <a:lnTo>
                        <a:pt x="7750" y="1937"/>
                      </a:lnTo>
                      <a:lnTo>
                        <a:pt x="7755" y="1936"/>
                      </a:lnTo>
                      <a:lnTo>
                        <a:pt x="7761" y="1935"/>
                      </a:lnTo>
                      <a:lnTo>
                        <a:pt x="7766" y="1933"/>
                      </a:lnTo>
                      <a:lnTo>
                        <a:pt x="7772" y="1930"/>
                      </a:lnTo>
                      <a:lnTo>
                        <a:pt x="7783" y="1923"/>
                      </a:lnTo>
                      <a:lnTo>
                        <a:pt x="7793" y="1913"/>
                      </a:lnTo>
                      <a:lnTo>
                        <a:pt x="7804" y="1902"/>
                      </a:lnTo>
                      <a:lnTo>
                        <a:pt x="7814" y="1890"/>
                      </a:lnTo>
                      <a:lnTo>
                        <a:pt x="7822" y="1876"/>
                      </a:lnTo>
                      <a:lnTo>
                        <a:pt x="7828" y="1861"/>
                      </a:lnTo>
                      <a:lnTo>
                        <a:pt x="7834" y="1846"/>
                      </a:lnTo>
                      <a:lnTo>
                        <a:pt x="7840" y="1828"/>
                      </a:lnTo>
                      <a:lnTo>
                        <a:pt x="7845" y="1807"/>
                      </a:lnTo>
                      <a:lnTo>
                        <a:pt x="7849" y="1786"/>
                      </a:lnTo>
                      <a:lnTo>
                        <a:pt x="7852" y="1765"/>
                      </a:lnTo>
                      <a:lnTo>
                        <a:pt x="7855" y="1743"/>
                      </a:lnTo>
                      <a:lnTo>
                        <a:pt x="7857" y="1723"/>
                      </a:lnTo>
                      <a:lnTo>
                        <a:pt x="7857" y="1704"/>
                      </a:lnTo>
                      <a:lnTo>
                        <a:pt x="7857" y="1662"/>
                      </a:lnTo>
                      <a:lnTo>
                        <a:pt x="7858" y="1644"/>
                      </a:lnTo>
                      <a:lnTo>
                        <a:pt x="7861" y="1625"/>
                      </a:lnTo>
                      <a:lnTo>
                        <a:pt x="7864" y="1607"/>
                      </a:lnTo>
                      <a:lnTo>
                        <a:pt x="7870" y="1591"/>
                      </a:lnTo>
                      <a:lnTo>
                        <a:pt x="7877" y="1574"/>
                      </a:lnTo>
                      <a:lnTo>
                        <a:pt x="7884" y="1560"/>
                      </a:lnTo>
                      <a:lnTo>
                        <a:pt x="7892" y="1548"/>
                      </a:lnTo>
                      <a:lnTo>
                        <a:pt x="7901" y="1540"/>
                      </a:lnTo>
                      <a:lnTo>
                        <a:pt x="7910" y="1533"/>
                      </a:lnTo>
                      <a:lnTo>
                        <a:pt x="7922" y="1526"/>
                      </a:lnTo>
                      <a:lnTo>
                        <a:pt x="7936" y="1520"/>
                      </a:lnTo>
                      <a:lnTo>
                        <a:pt x="7950" y="1515"/>
                      </a:lnTo>
                      <a:lnTo>
                        <a:pt x="7964" y="1510"/>
                      </a:lnTo>
                      <a:lnTo>
                        <a:pt x="7980" y="1506"/>
                      </a:lnTo>
                      <a:lnTo>
                        <a:pt x="7995" y="1504"/>
                      </a:lnTo>
                      <a:lnTo>
                        <a:pt x="8008" y="1504"/>
                      </a:lnTo>
                      <a:lnTo>
                        <a:pt x="8022" y="1503"/>
                      </a:lnTo>
                      <a:lnTo>
                        <a:pt x="8039" y="1501"/>
                      </a:lnTo>
                      <a:lnTo>
                        <a:pt x="8058" y="1499"/>
                      </a:lnTo>
                      <a:lnTo>
                        <a:pt x="8078" y="1497"/>
                      </a:lnTo>
                      <a:lnTo>
                        <a:pt x="8098" y="1492"/>
                      </a:lnTo>
                      <a:lnTo>
                        <a:pt x="8117" y="1488"/>
                      </a:lnTo>
                      <a:lnTo>
                        <a:pt x="8137" y="1483"/>
                      </a:lnTo>
                      <a:lnTo>
                        <a:pt x="8155" y="1479"/>
                      </a:lnTo>
                      <a:lnTo>
                        <a:pt x="8198" y="1464"/>
                      </a:lnTo>
                      <a:lnTo>
                        <a:pt x="8216" y="1458"/>
                      </a:lnTo>
                      <a:lnTo>
                        <a:pt x="8235" y="1451"/>
                      </a:lnTo>
                      <a:lnTo>
                        <a:pt x="8256" y="1441"/>
                      </a:lnTo>
                      <a:lnTo>
                        <a:pt x="8275" y="1430"/>
                      </a:lnTo>
                      <a:lnTo>
                        <a:pt x="8296" y="1420"/>
                      </a:lnTo>
                      <a:lnTo>
                        <a:pt x="8314" y="1408"/>
                      </a:lnTo>
                      <a:lnTo>
                        <a:pt x="8332" y="1396"/>
                      </a:lnTo>
                      <a:lnTo>
                        <a:pt x="8346" y="1383"/>
                      </a:lnTo>
                      <a:lnTo>
                        <a:pt x="8351" y="1380"/>
                      </a:lnTo>
                      <a:lnTo>
                        <a:pt x="8365" y="1369"/>
                      </a:lnTo>
                      <a:lnTo>
                        <a:pt x="8380" y="1358"/>
                      </a:lnTo>
                      <a:lnTo>
                        <a:pt x="8396" y="1349"/>
                      </a:lnTo>
                      <a:lnTo>
                        <a:pt x="8411" y="1341"/>
                      </a:lnTo>
                      <a:lnTo>
                        <a:pt x="8426" y="1334"/>
                      </a:lnTo>
                      <a:lnTo>
                        <a:pt x="8440" y="1329"/>
                      </a:lnTo>
                      <a:lnTo>
                        <a:pt x="8452" y="1326"/>
                      </a:lnTo>
                      <a:lnTo>
                        <a:pt x="8463" y="1324"/>
                      </a:lnTo>
                      <a:lnTo>
                        <a:pt x="8473" y="1323"/>
                      </a:lnTo>
                      <a:lnTo>
                        <a:pt x="8483" y="1321"/>
                      </a:lnTo>
                      <a:lnTo>
                        <a:pt x="8494" y="1316"/>
                      </a:lnTo>
                      <a:lnTo>
                        <a:pt x="8505" y="1310"/>
                      </a:lnTo>
                      <a:lnTo>
                        <a:pt x="8515" y="1303"/>
                      </a:lnTo>
                      <a:lnTo>
                        <a:pt x="8523" y="1293"/>
                      </a:lnTo>
                      <a:lnTo>
                        <a:pt x="8532" y="1285"/>
                      </a:lnTo>
                      <a:lnTo>
                        <a:pt x="8539" y="1274"/>
                      </a:lnTo>
                      <a:lnTo>
                        <a:pt x="8545" y="1263"/>
                      </a:lnTo>
                      <a:lnTo>
                        <a:pt x="8550" y="1249"/>
                      </a:lnTo>
                      <a:lnTo>
                        <a:pt x="8554" y="1233"/>
                      </a:lnTo>
                      <a:lnTo>
                        <a:pt x="8559" y="1216"/>
                      </a:lnTo>
                      <a:lnTo>
                        <a:pt x="8562" y="1198"/>
                      </a:lnTo>
                      <a:lnTo>
                        <a:pt x="8565" y="1180"/>
                      </a:lnTo>
                      <a:lnTo>
                        <a:pt x="8567" y="1162"/>
                      </a:lnTo>
                      <a:lnTo>
                        <a:pt x="8568" y="1145"/>
                      </a:lnTo>
                      <a:lnTo>
                        <a:pt x="8568" y="1138"/>
                      </a:lnTo>
                      <a:lnTo>
                        <a:pt x="8569" y="1129"/>
                      </a:lnTo>
                      <a:lnTo>
                        <a:pt x="8571" y="1123"/>
                      </a:lnTo>
                      <a:lnTo>
                        <a:pt x="8574" y="1116"/>
                      </a:lnTo>
                      <a:lnTo>
                        <a:pt x="8576" y="1110"/>
                      </a:lnTo>
                      <a:lnTo>
                        <a:pt x="8581" y="1105"/>
                      </a:lnTo>
                      <a:lnTo>
                        <a:pt x="8586" y="1101"/>
                      </a:lnTo>
                      <a:lnTo>
                        <a:pt x="8591" y="1096"/>
                      </a:lnTo>
                      <a:lnTo>
                        <a:pt x="8595" y="1092"/>
                      </a:lnTo>
                      <a:lnTo>
                        <a:pt x="8601" y="1090"/>
                      </a:lnTo>
                      <a:lnTo>
                        <a:pt x="8609" y="1087"/>
                      </a:lnTo>
                      <a:lnTo>
                        <a:pt x="8616" y="1086"/>
                      </a:lnTo>
                      <a:lnTo>
                        <a:pt x="8623" y="1085"/>
                      </a:lnTo>
                      <a:lnTo>
                        <a:pt x="8630" y="1085"/>
                      </a:lnTo>
                      <a:lnTo>
                        <a:pt x="8638" y="1086"/>
                      </a:lnTo>
                      <a:lnTo>
                        <a:pt x="8646" y="1088"/>
                      </a:lnTo>
                      <a:lnTo>
                        <a:pt x="8668" y="1067"/>
                      </a:lnTo>
                      <a:lnTo>
                        <a:pt x="8671" y="1063"/>
                      </a:lnTo>
                      <a:lnTo>
                        <a:pt x="8675" y="1062"/>
                      </a:lnTo>
                      <a:lnTo>
                        <a:pt x="8679" y="1061"/>
                      </a:lnTo>
                      <a:lnTo>
                        <a:pt x="8682" y="1062"/>
                      </a:lnTo>
                      <a:lnTo>
                        <a:pt x="8689" y="1066"/>
                      </a:lnTo>
                      <a:lnTo>
                        <a:pt x="8697" y="1073"/>
                      </a:lnTo>
                      <a:lnTo>
                        <a:pt x="8703" y="1080"/>
                      </a:lnTo>
                      <a:lnTo>
                        <a:pt x="8710" y="1087"/>
                      </a:lnTo>
                      <a:lnTo>
                        <a:pt x="8713" y="1091"/>
                      </a:lnTo>
                      <a:lnTo>
                        <a:pt x="8717" y="1093"/>
                      </a:lnTo>
                      <a:lnTo>
                        <a:pt x="8721" y="1094"/>
                      </a:lnTo>
                      <a:lnTo>
                        <a:pt x="8724" y="1094"/>
                      </a:lnTo>
                      <a:lnTo>
                        <a:pt x="8734" y="1097"/>
                      </a:lnTo>
                      <a:lnTo>
                        <a:pt x="8745" y="1102"/>
                      </a:lnTo>
                      <a:lnTo>
                        <a:pt x="8757" y="1109"/>
                      </a:lnTo>
                      <a:lnTo>
                        <a:pt x="8769" y="1117"/>
                      </a:lnTo>
                      <a:lnTo>
                        <a:pt x="8788" y="1132"/>
                      </a:lnTo>
                      <a:lnTo>
                        <a:pt x="8797" y="1139"/>
                      </a:lnTo>
                      <a:lnTo>
                        <a:pt x="8824" y="1161"/>
                      </a:lnTo>
                      <a:lnTo>
                        <a:pt x="8851" y="1180"/>
                      </a:lnTo>
                      <a:lnTo>
                        <a:pt x="8863" y="1187"/>
                      </a:lnTo>
                      <a:lnTo>
                        <a:pt x="8874" y="1193"/>
                      </a:lnTo>
                      <a:lnTo>
                        <a:pt x="8883" y="1197"/>
                      </a:lnTo>
                      <a:lnTo>
                        <a:pt x="8889" y="1199"/>
                      </a:lnTo>
                      <a:lnTo>
                        <a:pt x="8897" y="1198"/>
                      </a:lnTo>
                      <a:lnTo>
                        <a:pt x="8905" y="1194"/>
                      </a:lnTo>
                      <a:lnTo>
                        <a:pt x="8915" y="1190"/>
                      </a:lnTo>
                      <a:lnTo>
                        <a:pt x="8925" y="1181"/>
                      </a:lnTo>
                      <a:lnTo>
                        <a:pt x="8936" y="1172"/>
                      </a:lnTo>
                      <a:lnTo>
                        <a:pt x="8947" y="1161"/>
                      </a:lnTo>
                      <a:lnTo>
                        <a:pt x="8959" y="1147"/>
                      </a:lnTo>
                      <a:lnTo>
                        <a:pt x="8970" y="1133"/>
                      </a:lnTo>
                      <a:lnTo>
                        <a:pt x="8977" y="1125"/>
                      </a:lnTo>
                      <a:lnTo>
                        <a:pt x="8998" y="1103"/>
                      </a:lnTo>
                      <a:lnTo>
                        <a:pt x="9012" y="1091"/>
                      </a:lnTo>
                      <a:lnTo>
                        <a:pt x="9029" y="1079"/>
                      </a:lnTo>
                      <a:lnTo>
                        <a:pt x="9039" y="1074"/>
                      </a:lnTo>
                      <a:lnTo>
                        <a:pt x="9048" y="1069"/>
                      </a:lnTo>
                      <a:lnTo>
                        <a:pt x="9058" y="1064"/>
                      </a:lnTo>
                      <a:lnTo>
                        <a:pt x="9069" y="1061"/>
                      </a:lnTo>
                      <a:lnTo>
                        <a:pt x="9078" y="1057"/>
                      </a:lnTo>
                      <a:lnTo>
                        <a:pt x="9086" y="1054"/>
                      </a:lnTo>
                      <a:lnTo>
                        <a:pt x="9090" y="1050"/>
                      </a:lnTo>
                      <a:lnTo>
                        <a:pt x="9093" y="1045"/>
                      </a:lnTo>
                      <a:lnTo>
                        <a:pt x="9094" y="1040"/>
                      </a:lnTo>
                      <a:lnTo>
                        <a:pt x="9094" y="1035"/>
                      </a:lnTo>
                      <a:lnTo>
                        <a:pt x="9092" y="1031"/>
                      </a:lnTo>
                      <a:lnTo>
                        <a:pt x="9089" y="1026"/>
                      </a:lnTo>
                      <a:lnTo>
                        <a:pt x="9083" y="1016"/>
                      </a:lnTo>
                      <a:lnTo>
                        <a:pt x="9076" y="1009"/>
                      </a:lnTo>
                      <a:lnTo>
                        <a:pt x="9070" y="1004"/>
                      </a:lnTo>
                      <a:lnTo>
                        <a:pt x="9068" y="1002"/>
                      </a:lnTo>
                      <a:lnTo>
                        <a:pt x="9052" y="992"/>
                      </a:lnTo>
                      <a:lnTo>
                        <a:pt x="9036" y="983"/>
                      </a:lnTo>
                      <a:lnTo>
                        <a:pt x="9021" y="974"/>
                      </a:lnTo>
                      <a:lnTo>
                        <a:pt x="9005" y="967"/>
                      </a:lnTo>
                      <a:lnTo>
                        <a:pt x="8990" y="961"/>
                      </a:lnTo>
                      <a:lnTo>
                        <a:pt x="8976" y="956"/>
                      </a:lnTo>
                      <a:lnTo>
                        <a:pt x="8964" y="952"/>
                      </a:lnTo>
                      <a:lnTo>
                        <a:pt x="8954" y="951"/>
                      </a:lnTo>
                      <a:lnTo>
                        <a:pt x="8945" y="951"/>
                      </a:lnTo>
                      <a:lnTo>
                        <a:pt x="8935" y="950"/>
                      </a:lnTo>
                      <a:lnTo>
                        <a:pt x="8924" y="946"/>
                      </a:lnTo>
                      <a:lnTo>
                        <a:pt x="8915" y="943"/>
                      </a:lnTo>
                      <a:lnTo>
                        <a:pt x="8905" y="939"/>
                      </a:lnTo>
                      <a:lnTo>
                        <a:pt x="8895" y="934"/>
                      </a:lnTo>
                      <a:lnTo>
                        <a:pt x="8887" y="928"/>
                      </a:lnTo>
                      <a:lnTo>
                        <a:pt x="8878" y="924"/>
                      </a:lnTo>
                      <a:lnTo>
                        <a:pt x="8874" y="917"/>
                      </a:lnTo>
                      <a:lnTo>
                        <a:pt x="8871" y="915"/>
                      </a:lnTo>
                      <a:lnTo>
                        <a:pt x="8871" y="914"/>
                      </a:lnTo>
                      <a:lnTo>
                        <a:pt x="8872" y="913"/>
                      </a:lnTo>
                      <a:lnTo>
                        <a:pt x="8874" y="913"/>
                      </a:lnTo>
                      <a:lnTo>
                        <a:pt x="8875" y="914"/>
                      </a:lnTo>
                      <a:lnTo>
                        <a:pt x="8889" y="919"/>
                      </a:lnTo>
                      <a:lnTo>
                        <a:pt x="8911" y="931"/>
                      </a:lnTo>
                      <a:lnTo>
                        <a:pt x="8889" y="895"/>
                      </a:lnTo>
                      <a:lnTo>
                        <a:pt x="8877" y="873"/>
                      </a:lnTo>
                      <a:lnTo>
                        <a:pt x="8869" y="862"/>
                      </a:lnTo>
                      <a:lnTo>
                        <a:pt x="8865" y="857"/>
                      </a:lnTo>
                      <a:lnTo>
                        <a:pt x="8864" y="857"/>
                      </a:lnTo>
                      <a:lnTo>
                        <a:pt x="8829" y="844"/>
                      </a:lnTo>
                      <a:lnTo>
                        <a:pt x="8794" y="831"/>
                      </a:lnTo>
                      <a:lnTo>
                        <a:pt x="8763" y="816"/>
                      </a:lnTo>
                      <a:lnTo>
                        <a:pt x="8739" y="804"/>
                      </a:lnTo>
                      <a:lnTo>
                        <a:pt x="8721" y="793"/>
                      </a:lnTo>
                      <a:lnTo>
                        <a:pt x="8701" y="780"/>
                      </a:lnTo>
                      <a:lnTo>
                        <a:pt x="8685" y="766"/>
                      </a:lnTo>
                      <a:lnTo>
                        <a:pt x="8671" y="755"/>
                      </a:lnTo>
                      <a:lnTo>
                        <a:pt x="8657" y="742"/>
                      </a:lnTo>
                      <a:lnTo>
                        <a:pt x="8639" y="726"/>
                      </a:lnTo>
                      <a:lnTo>
                        <a:pt x="8617" y="709"/>
                      </a:lnTo>
                      <a:lnTo>
                        <a:pt x="8595" y="694"/>
                      </a:lnTo>
                      <a:lnTo>
                        <a:pt x="8585" y="686"/>
                      </a:lnTo>
                      <a:lnTo>
                        <a:pt x="8570" y="680"/>
                      </a:lnTo>
                      <a:lnTo>
                        <a:pt x="8554" y="673"/>
                      </a:lnTo>
                      <a:lnTo>
                        <a:pt x="8538" y="668"/>
                      </a:lnTo>
                      <a:lnTo>
                        <a:pt x="8520" y="663"/>
                      </a:lnTo>
                      <a:lnTo>
                        <a:pt x="8502" y="661"/>
                      </a:lnTo>
                      <a:lnTo>
                        <a:pt x="8483" y="659"/>
                      </a:lnTo>
                      <a:lnTo>
                        <a:pt x="8467" y="657"/>
                      </a:lnTo>
                      <a:lnTo>
                        <a:pt x="8458" y="659"/>
                      </a:lnTo>
                      <a:lnTo>
                        <a:pt x="8450" y="660"/>
                      </a:lnTo>
                      <a:lnTo>
                        <a:pt x="8441" y="661"/>
                      </a:lnTo>
                      <a:lnTo>
                        <a:pt x="8433" y="663"/>
                      </a:lnTo>
                      <a:lnTo>
                        <a:pt x="8415" y="669"/>
                      </a:lnTo>
                      <a:lnTo>
                        <a:pt x="8398" y="678"/>
                      </a:lnTo>
                      <a:lnTo>
                        <a:pt x="8381" y="688"/>
                      </a:lnTo>
                      <a:lnTo>
                        <a:pt x="8365" y="700"/>
                      </a:lnTo>
                      <a:lnTo>
                        <a:pt x="8352" y="713"/>
                      </a:lnTo>
                      <a:lnTo>
                        <a:pt x="8341" y="726"/>
                      </a:lnTo>
                      <a:lnTo>
                        <a:pt x="8332" y="739"/>
                      </a:lnTo>
                      <a:lnTo>
                        <a:pt x="8321" y="753"/>
                      </a:lnTo>
                      <a:lnTo>
                        <a:pt x="8310" y="766"/>
                      </a:lnTo>
                      <a:lnTo>
                        <a:pt x="8300" y="777"/>
                      </a:lnTo>
                      <a:lnTo>
                        <a:pt x="8290" y="785"/>
                      </a:lnTo>
                      <a:lnTo>
                        <a:pt x="8281" y="793"/>
                      </a:lnTo>
                      <a:lnTo>
                        <a:pt x="8273" y="798"/>
                      </a:lnTo>
                      <a:lnTo>
                        <a:pt x="8267" y="801"/>
                      </a:lnTo>
                      <a:lnTo>
                        <a:pt x="8259" y="802"/>
                      </a:lnTo>
                      <a:lnTo>
                        <a:pt x="8253" y="803"/>
                      </a:lnTo>
                      <a:lnTo>
                        <a:pt x="8247" y="802"/>
                      </a:lnTo>
                      <a:lnTo>
                        <a:pt x="8241" y="801"/>
                      </a:lnTo>
                      <a:lnTo>
                        <a:pt x="8237" y="799"/>
                      </a:lnTo>
                      <a:lnTo>
                        <a:pt x="8231" y="797"/>
                      </a:lnTo>
                      <a:lnTo>
                        <a:pt x="8227" y="793"/>
                      </a:lnTo>
                      <a:lnTo>
                        <a:pt x="8223" y="790"/>
                      </a:lnTo>
                      <a:lnTo>
                        <a:pt x="8219" y="786"/>
                      </a:lnTo>
                      <a:lnTo>
                        <a:pt x="8211" y="783"/>
                      </a:lnTo>
                      <a:lnTo>
                        <a:pt x="8200" y="779"/>
                      </a:lnTo>
                      <a:lnTo>
                        <a:pt x="8188" y="774"/>
                      </a:lnTo>
                      <a:lnTo>
                        <a:pt x="8174" y="771"/>
                      </a:lnTo>
                      <a:lnTo>
                        <a:pt x="8157" y="767"/>
                      </a:lnTo>
                      <a:lnTo>
                        <a:pt x="8140" y="765"/>
                      </a:lnTo>
                      <a:lnTo>
                        <a:pt x="8123" y="762"/>
                      </a:lnTo>
                      <a:lnTo>
                        <a:pt x="8109" y="760"/>
                      </a:lnTo>
                      <a:lnTo>
                        <a:pt x="8074" y="756"/>
                      </a:lnTo>
                      <a:lnTo>
                        <a:pt x="8029" y="753"/>
                      </a:lnTo>
                      <a:lnTo>
                        <a:pt x="7986" y="751"/>
                      </a:lnTo>
                      <a:lnTo>
                        <a:pt x="7976" y="750"/>
                      </a:lnTo>
                      <a:lnTo>
                        <a:pt x="7967" y="748"/>
                      </a:lnTo>
                      <a:lnTo>
                        <a:pt x="7956" y="743"/>
                      </a:lnTo>
                      <a:lnTo>
                        <a:pt x="7945" y="738"/>
                      </a:lnTo>
                      <a:lnTo>
                        <a:pt x="7922" y="725"/>
                      </a:lnTo>
                      <a:lnTo>
                        <a:pt x="7902" y="709"/>
                      </a:lnTo>
                      <a:lnTo>
                        <a:pt x="7868" y="681"/>
                      </a:lnTo>
                      <a:lnTo>
                        <a:pt x="7854" y="668"/>
                      </a:lnTo>
                      <a:lnTo>
                        <a:pt x="7840" y="656"/>
                      </a:lnTo>
                      <a:lnTo>
                        <a:pt x="7824" y="645"/>
                      </a:lnTo>
                      <a:lnTo>
                        <a:pt x="7805" y="635"/>
                      </a:lnTo>
                      <a:lnTo>
                        <a:pt x="7785" y="626"/>
                      </a:lnTo>
                      <a:lnTo>
                        <a:pt x="7766" y="618"/>
                      </a:lnTo>
                      <a:lnTo>
                        <a:pt x="7745" y="613"/>
                      </a:lnTo>
                      <a:lnTo>
                        <a:pt x="7726" y="609"/>
                      </a:lnTo>
                      <a:lnTo>
                        <a:pt x="7707" y="608"/>
                      </a:lnTo>
                      <a:lnTo>
                        <a:pt x="7592" y="608"/>
                      </a:lnTo>
                      <a:lnTo>
                        <a:pt x="7573" y="607"/>
                      </a:lnTo>
                      <a:lnTo>
                        <a:pt x="7554" y="603"/>
                      </a:lnTo>
                      <a:lnTo>
                        <a:pt x="7533" y="598"/>
                      </a:lnTo>
                      <a:lnTo>
                        <a:pt x="7512" y="592"/>
                      </a:lnTo>
                      <a:lnTo>
                        <a:pt x="7491" y="584"/>
                      </a:lnTo>
                      <a:lnTo>
                        <a:pt x="7472" y="574"/>
                      </a:lnTo>
                      <a:lnTo>
                        <a:pt x="7455" y="565"/>
                      </a:lnTo>
                      <a:lnTo>
                        <a:pt x="7439" y="554"/>
                      </a:lnTo>
                      <a:lnTo>
                        <a:pt x="7423" y="539"/>
                      </a:lnTo>
                      <a:lnTo>
                        <a:pt x="7407" y="529"/>
                      </a:lnTo>
                      <a:lnTo>
                        <a:pt x="7390" y="518"/>
                      </a:lnTo>
                      <a:lnTo>
                        <a:pt x="7371" y="508"/>
                      </a:lnTo>
                      <a:lnTo>
                        <a:pt x="7350" y="498"/>
                      </a:lnTo>
                      <a:lnTo>
                        <a:pt x="7330" y="490"/>
                      </a:lnTo>
                      <a:lnTo>
                        <a:pt x="7309" y="484"/>
                      </a:lnTo>
                      <a:lnTo>
                        <a:pt x="7289" y="478"/>
                      </a:lnTo>
                      <a:lnTo>
                        <a:pt x="7271" y="476"/>
                      </a:lnTo>
                      <a:lnTo>
                        <a:pt x="7097" y="454"/>
                      </a:lnTo>
                      <a:lnTo>
                        <a:pt x="7078" y="452"/>
                      </a:lnTo>
                      <a:lnTo>
                        <a:pt x="7058" y="450"/>
                      </a:lnTo>
                      <a:lnTo>
                        <a:pt x="7035" y="450"/>
                      </a:lnTo>
                      <a:lnTo>
                        <a:pt x="7012" y="452"/>
                      </a:lnTo>
                      <a:lnTo>
                        <a:pt x="6989" y="453"/>
                      </a:lnTo>
                      <a:lnTo>
                        <a:pt x="6967" y="455"/>
                      </a:lnTo>
                      <a:lnTo>
                        <a:pt x="6947" y="458"/>
                      </a:lnTo>
                      <a:lnTo>
                        <a:pt x="6928" y="461"/>
                      </a:lnTo>
                      <a:lnTo>
                        <a:pt x="6745" y="503"/>
                      </a:lnTo>
                      <a:lnTo>
                        <a:pt x="6707" y="513"/>
                      </a:lnTo>
                      <a:lnTo>
                        <a:pt x="6670" y="525"/>
                      </a:lnTo>
                      <a:lnTo>
                        <a:pt x="6653" y="531"/>
                      </a:lnTo>
                      <a:lnTo>
                        <a:pt x="6636" y="538"/>
                      </a:lnTo>
                      <a:lnTo>
                        <a:pt x="6622" y="544"/>
                      </a:lnTo>
                      <a:lnTo>
                        <a:pt x="6610" y="550"/>
                      </a:lnTo>
                      <a:lnTo>
                        <a:pt x="6600" y="555"/>
                      </a:lnTo>
                      <a:lnTo>
                        <a:pt x="6588" y="559"/>
                      </a:lnTo>
                      <a:lnTo>
                        <a:pt x="6577" y="561"/>
                      </a:lnTo>
                      <a:lnTo>
                        <a:pt x="6566" y="562"/>
                      </a:lnTo>
                      <a:lnTo>
                        <a:pt x="6555" y="561"/>
                      </a:lnTo>
                      <a:lnTo>
                        <a:pt x="6546" y="559"/>
                      </a:lnTo>
                      <a:lnTo>
                        <a:pt x="6539" y="555"/>
                      </a:lnTo>
                      <a:lnTo>
                        <a:pt x="6531" y="550"/>
                      </a:lnTo>
                      <a:lnTo>
                        <a:pt x="6524" y="544"/>
                      </a:lnTo>
                      <a:lnTo>
                        <a:pt x="6516" y="537"/>
                      </a:lnTo>
                      <a:lnTo>
                        <a:pt x="6506" y="531"/>
                      </a:lnTo>
                      <a:lnTo>
                        <a:pt x="6494" y="524"/>
                      </a:lnTo>
                      <a:lnTo>
                        <a:pt x="6470" y="511"/>
                      </a:lnTo>
                      <a:lnTo>
                        <a:pt x="6446" y="500"/>
                      </a:lnTo>
                      <a:lnTo>
                        <a:pt x="6434" y="495"/>
                      </a:lnTo>
                      <a:lnTo>
                        <a:pt x="6423" y="488"/>
                      </a:lnTo>
                      <a:lnTo>
                        <a:pt x="6413" y="479"/>
                      </a:lnTo>
                      <a:lnTo>
                        <a:pt x="6405" y="470"/>
                      </a:lnTo>
                      <a:lnTo>
                        <a:pt x="6398" y="459"/>
                      </a:lnTo>
                      <a:lnTo>
                        <a:pt x="6393" y="448"/>
                      </a:lnTo>
                      <a:lnTo>
                        <a:pt x="6389" y="436"/>
                      </a:lnTo>
                      <a:lnTo>
                        <a:pt x="6388" y="425"/>
                      </a:lnTo>
                      <a:lnTo>
                        <a:pt x="6387" y="419"/>
                      </a:lnTo>
                      <a:lnTo>
                        <a:pt x="6386" y="414"/>
                      </a:lnTo>
                      <a:lnTo>
                        <a:pt x="6384" y="409"/>
                      </a:lnTo>
                      <a:lnTo>
                        <a:pt x="6381" y="405"/>
                      </a:lnTo>
                      <a:lnTo>
                        <a:pt x="6377" y="400"/>
                      </a:lnTo>
                      <a:lnTo>
                        <a:pt x="6374" y="395"/>
                      </a:lnTo>
                      <a:lnTo>
                        <a:pt x="6369" y="391"/>
                      </a:lnTo>
                      <a:lnTo>
                        <a:pt x="6363" y="387"/>
                      </a:lnTo>
                      <a:lnTo>
                        <a:pt x="6350" y="380"/>
                      </a:lnTo>
                      <a:lnTo>
                        <a:pt x="6335" y="376"/>
                      </a:lnTo>
                      <a:lnTo>
                        <a:pt x="6319" y="372"/>
                      </a:lnTo>
                      <a:lnTo>
                        <a:pt x="6301" y="371"/>
                      </a:lnTo>
                      <a:lnTo>
                        <a:pt x="6294" y="371"/>
                      </a:lnTo>
                      <a:lnTo>
                        <a:pt x="6276" y="372"/>
                      </a:lnTo>
                      <a:lnTo>
                        <a:pt x="6258" y="373"/>
                      </a:lnTo>
                      <a:lnTo>
                        <a:pt x="6240" y="376"/>
                      </a:lnTo>
                      <a:lnTo>
                        <a:pt x="6222" y="378"/>
                      </a:lnTo>
                      <a:lnTo>
                        <a:pt x="6206" y="382"/>
                      </a:lnTo>
                      <a:lnTo>
                        <a:pt x="6192" y="387"/>
                      </a:lnTo>
                      <a:lnTo>
                        <a:pt x="6179" y="391"/>
                      </a:lnTo>
                      <a:lnTo>
                        <a:pt x="6169" y="396"/>
                      </a:lnTo>
                      <a:lnTo>
                        <a:pt x="6160" y="401"/>
                      </a:lnTo>
                      <a:lnTo>
                        <a:pt x="6150" y="406"/>
                      </a:lnTo>
                      <a:lnTo>
                        <a:pt x="6138" y="409"/>
                      </a:lnTo>
                      <a:lnTo>
                        <a:pt x="6124" y="413"/>
                      </a:lnTo>
                      <a:lnTo>
                        <a:pt x="6111" y="415"/>
                      </a:lnTo>
                      <a:lnTo>
                        <a:pt x="6098" y="417"/>
                      </a:lnTo>
                      <a:lnTo>
                        <a:pt x="6085" y="418"/>
                      </a:lnTo>
                      <a:lnTo>
                        <a:pt x="6073" y="418"/>
                      </a:lnTo>
                      <a:lnTo>
                        <a:pt x="6060" y="417"/>
                      </a:lnTo>
                      <a:lnTo>
                        <a:pt x="6047" y="414"/>
                      </a:lnTo>
                      <a:lnTo>
                        <a:pt x="6035" y="412"/>
                      </a:lnTo>
                      <a:lnTo>
                        <a:pt x="6022" y="409"/>
                      </a:lnTo>
                      <a:lnTo>
                        <a:pt x="6011" y="406"/>
                      </a:lnTo>
                      <a:lnTo>
                        <a:pt x="6000" y="401"/>
                      </a:lnTo>
                      <a:lnTo>
                        <a:pt x="5991" y="397"/>
                      </a:lnTo>
                      <a:lnTo>
                        <a:pt x="5983" y="393"/>
                      </a:lnTo>
                      <a:lnTo>
                        <a:pt x="5975" y="388"/>
                      </a:lnTo>
                      <a:lnTo>
                        <a:pt x="5964" y="384"/>
                      </a:lnTo>
                      <a:lnTo>
                        <a:pt x="5952" y="380"/>
                      </a:lnTo>
                      <a:lnTo>
                        <a:pt x="5939" y="377"/>
                      </a:lnTo>
                      <a:lnTo>
                        <a:pt x="5924" y="374"/>
                      </a:lnTo>
                      <a:lnTo>
                        <a:pt x="5909" y="373"/>
                      </a:lnTo>
                      <a:lnTo>
                        <a:pt x="5894" y="372"/>
                      </a:lnTo>
                      <a:lnTo>
                        <a:pt x="5879" y="371"/>
                      </a:lnTo>
                      <a:lnTo>
                        <a:pt x="5721" y="371"/>
                      </a:lnTo>
                      <a:lnTo>
                        <a:pt x="5706" y="371"/>
                      </a:lnTo>
                      <a:lnTo>
                        <a:pt x="5585" y="371"/>
                      </a:lnTo>
                      <a:lnTo>
                        <a:pt x="5578" y="371"/>
                      </a:lnTo>
                      <a:lnTo>
                        <a:pt x="5570" y="368"/>
                      </a:lnTo>
                      <a:lnTo>
                        <a:pt x="5563" y="365"/>
                      </a:lnTo>
                      <a:lnTo>
                        <a:pt x="5556" y="361"/>
                      </a:lnTo>
                      <a:lnTo>
                        <a:pt x="5551" y="356"/>
                      </a:lnTo>
                      <a:lnTo>
                        <a:pt x="5545" y="350"/>
                      </a:lnTo>
                      <a:lnTo>
                        <a:pt x="5541" y="343"/>
                      </a:lnTo>
                      <a:lnTo>
                        <a:pt x="5538" y="337"/>
                      </a:lnTo>
                      <a:lnTo>
                        <a:pt x="5537" y="330"/>
                      </a:lnTo>
                      <a:lnTo>
                        <a:pt x="5537" y="324"/>
                      </a:lnTo>
                      <a:lnTo>
                        <a:pt x="5539" y="318"/>
                      </a:lnTo>
                      <a:lnTo>
                        <a:pt x="5541" y="313"/>
                      </a:lnTo>
                      <a:lnTo>
                        <a:pt x="5545" y="308"/>
                      </a:lnTo>
                      <a:lnTo>
                        <a:pt x="5550" y="305"/>
                      </a:lnTo>
                      <a:lnTo>
                        <a:pt x="5556" y="303"/>
                      </a:lnTo>
                      <a:lnTo>
                        <a:pt x="5563" y="302"/>
                      </a:lnTo>
                      <a:lnTo>
                        <a:pt x="5572" y="302"/>
                      </a:lnTo>
                      <a:lnTo>
                        <a:pt x="5581" y="300"/>
                      </a:lnTo>
                      <a:lnTo>
                        <a:pt x="5591" y="296"/>
                      </a:lnTo>
                      <a:lnTo>
                        <a:pt x="5602" y="293"/>
                      </a:lnTo>
                      <a:lnTo>
                        <a:pt x="5613" y="288"/>
                      </a:lnTo>
                      <a:lnTo>
                        <a:pt x="5623" y="282"/>
                      </a:lnTo>
                      <a:lnTo>
                        <a:pt x="5633" y="276"/>
                      </a:lnTo>
                      <a:lnTo>
                        <a:pt x="5643" y="269"/>
                      </a:lnTo>
                      <a:lnTo>
                        <a:pt x="5663" y="253"/>
                      </a:lnTo>
                      <a:lnTo>
                        <a:pt x="5687" y="236"/>
                      </a:lnTo>
                      <a:lnTo>
                        <a:pt x="5712" y="220"/>
                      </a:lnTo>
                      <a:lnTo>
                        <a:pt x="5735" y="206"/>
                      </a:lnTo>
                      <a:lnTo>
                        <a:pt x="5746" y="200"/>
                      </a:lnTo>
                      <a:lnTo>
                        <a:pt x="5755" y="193"/>
                      </a:lnTo>
                      <a:lnTo>
                        <a:pt x="5763" y="183"/>
                      </a:lnTo>
                      <a:lnTo>
                        <a:pt x="5771" y="175"/>
                      </a:lnTo>
                      <a:lnTo>
                        <a:pt x="5777" y="165"/>
                      </a:lnTo>
                      <a:lnTo>
                        <a:pt x="5781" y="157"/>
                      </a:lnTo>
                      <a:lnTo>
                        <a:pt x="5785" y="147"/>
                      </a:lnTo>
                      <a:lnTo>
                        <a:pt x="5786" y="138"/>
                      </a:lnTo>
                      <a:lnTo>
                        <a:pt x="5785" y="135"/>
                      </a:lnTo>
                      <a:lnTo>
                        <a:pt x="5784" y="130"/>
                      </a:lnTo>
                      <a:lnTo>
                        <a:pt x="5782" y="126"/>
                      </a:lnTo>
                      <a:lnTo>
                        <a:pt x="5779" y="123"/>
                      </a:lnTo>
                      <a:lnTo>
                        <a:pt x="5771" y="114"/>
                      </a:lnTo>
                      <a:lnTo>
                        <a:pt x="5761" y="107"/>
                      </a:lnTo>
                      <a:lnTo>
                        <a:pt x="5749" y="101"/>
                      </a:lnTo>
                      <a:lnTo>
                        <a:pt x="5734" y="95"/>
                      </a:lnTo>
                      <a:lnTo>
                        <a:pt x="5717" y="90"/>
                      </a:lnTo>
                      <a:lnTo>
                        <a:pt x="5700" y="87"/>
                      </a:lnTo>
                      <a:lnTo>
                        <a:pt x="5692" y="85"/>
                      </a:lnTo>
                      <a:lnTo>
                        <a:pt x="5672" y="85"/>
                      </a:lnTo>
                      <a:lnTo>
                        <a:pt x="5658" y="87"/>
                      </a:lnTo>
                      <a:lnTo>
                        <a:pt x="5645" y="89"/>
                      </a:lnTo>
                      <a:lnTo>
                        <a:pt x="5639" y="90"/>
                      </a:lnTo>
                      <a:lnTo>
                        <a:pt x="5633" y="93"/>
                      </a:lnTo>
                      <a:lnTo>
                        <a:pt x="5627" y="96"/>
                      </a:lnTo>
                      <a:lnTo>
                        <a:pt x="5621" y="100"/>
                      </a:lnTo>
                      <a:lnTo>
                        <a:pt x="5610" y="106"/>
                      </a:lnTo>
                      <a:lnTo>
                        <a:pt x="5598" y="111"/>
                      </a:lnTo>
                      <a:lnTo>
                        <a:pt x="5587" y="113"/>
                      </a:lnTo>
                      <a:lnTo>
                        <a:pt x="5578" y="114"/>
                      </a:lnTo>
                      <a:lnTo>
                        <a:pt x="5562" y="114"/>
                      </a:lnTo>
                      <a:lnTo>
                        <a:pt x="5555" y="114"/>
                      </a:lnTo>
                      <a:lnTo>
                        <a:pt x="5538" y="111"/>
                      </a:lnTo>
                      <a:lnTo>
                        <a:pt x="5522" y="106"/>
                      </a:lnTo>
                      <a:lnTo>
                        <a:pt x="5507" y="102"/>
                      </a:lnTo>
                      <a:lnTo>
                        <a:pt x="5493" y="96"/>
                      </a:lnTo>
                      <a:lnTo>
                        <a:pt x="5481" y="92"/>
                      </a:lnTo>
                      <a:lnTo>
                        <a:pt x="5473" y="85"/>
                      </a:lnTo>
                      <a:lnTo>
                        <a:pt x="5467" y="81"/>
                      </a:lnTo>
                      <a:lnTo>
                        <a:pt x="5463" y="76"/>
                      </a:lnTo>
                      <a:lnTo>
                        <a:pt x="5461" y="70"/>
                      </a:lnTo>
                      <a:lnTo>
                        <a:pt x="5456" y="64"/>
                      </a:lnTo>
                      <a:lnTo>
                        <a:pt x="5450" y="55"/>
                      </a:lnTo>
                      <a:lnTo>
                        <a:pt x="5444" y="48"/>
                      </a:lnTo>
                      <a:lnTo>
                        <a:pt x="5426" y="31"/>
                      </a:lnTo>
                      <a:lnTo>
                        <a:pt x="5405" y="14"/>
                      </a:lnTo>
                      <a:lnTo>
                        <a:pt x="5401" y="11"/>
                      </a:lnTo>
                      <a:lnTo>
                        <a:pt x="5395" y="8"/>
                      </a:lnTo>
                      <a:lnTo>
                        <a:pt x="5389" y="6"/>
                      </a:lnTo>
                      <a:lnTo>
                        <a:pt x="5383" y="4"/>
                      </a:lnTo>
                      <a:lnTo>
                        <a:pt x="5368" y="1"/>
                      </a:lnTo>
                      <a:lnTo>
                        <a:pt x="5352" y="0"/>
                      </a:lnTo>
                      <a:lnTo>
                        <a:pt x="5334" y="1"/>
                      </a:lnTo>
                      <a:lnTo>
                        <a:pt x="5316" y="5"/>
                      </a:lnTo>
                      <a:lnTo>
                        <a:pt x="5307" y="7"/>
                      </a:lnTo>
                      <a:lnTo>
                        <a:pt x="5297" y="11"/>
                      </a:lnTo>
                      <a:lnTo>
                        <a:pt x="5289" y="14"/>
                      </a:lnTo>
                      <a:lnTo>
                        <a:pt x="5280" y="18"/>
                      </a:lnTo>
                      <a:close/>
                      <a:moveTo>
                        <a:pt x="3579" y="102"/>
                      </a:moveTo>
                      <a:lnTo>
                        <a:pt x="3580" y="114"/>
                      </a:lnTo>
                      <a:lnTo>
                        <a:pt x="3581" y="124"/>
                      </a:lnTo>
                      <a:lnTo>
                        <a:pt x="3586" y="107"/>
                      </a:lnTo>
                      <a:lnTo>
                        <a:pt x="3591" y="84"/>
                      </a:lnTo>
                      <a:lnTo>
                        <a:pt x="3594" y="92"/>
                      </a:lnTo>
                      <a:lnTo>
                        <a:pt x="3597" y="95"/>
                      </a:lnTo>
                      <a:lnTo>
                        <a:pt x="3598" y="95"/>
                      </a:lnTo>
                      <a:lnTo>
                        <a:pt x="3598" y="94"/>
                      </a:lnTo>
                      <a:lnTo>
                        <a:pt x="3599" y="92"/>
                      </a:lnTo>
                      <a:lnTo>
                        <a:pt x="3599" y="89"/>
                      </a:lnTo>
                      <a:lnTo>
                        <a:pt x="3599" y="61"/>
                      </a:lnTo>
                      <a:lnTo>
                        <a:pt x="3598" y="59"/>
                      </a:lnTo>
                      <a:lnTo>
                        <a:pt x="3594" y="57"/>
                      </a:lnTo>
                      <a:lnTo>
                        <a:pt x="3591" y="54"/>
                      </a:lnTo>
                      <a:lnTo>
                        <a:pt x="3586" y="54"/>
                      </a:lnTo>
                      <a:lnTo>
                        <a:pt x="3582" y="55"/>
                      </a:lnTo>
                      <a:lnTo>
                        <a:pt x="3581" y="58"/>
                      </a:lnTo>
                      <a:lnTo>
                        <a:pt x="3579" y="63"/>
                      </a:lnTo>
                      <a:lnTo>
                        <a:pt x="3577" y="69"/>
                      </a:lnTo>
                      <a:lnTo>
                        <a:pt x="3577" y="83"/>
                      </a:lnTo>
                      <a:lnTo>
                        <a:pt x="3579" y="102"/>
                      </a:lnTo>
                      <a:close/>
                      <a:moveTo>
                        <a:pt x="3580" y="130"/>
                      </a:moveTo>
                      <a:lnTo>
                        <a:pt x="3581" y="134"/>
                      </a:lnTo>
                      <a:lnTo>
                        <a:pt x="3581" y="134"/>
                      </a:lnTo>
                      <a:lnTo>
                        <a:pt x="3582" y="130"/>
                      </a:lnTo>
                      <a:lnTo>
                        <a:pt x="3581" y="124"/>
                      </a:lnTo>
                      <a:lnTo>
                        <a:pt x="3580" y="130"/>
                      </a:lnTo>
                      <a:close/>
                      <a:moveTo>
                        <a:pt x="3140" y="93"/>
                      </a:moveTo>
                      <a:lnTo>
                        <a:pt x="3140" y="107"/>
                      </a:lnTo>
                      <a:lnTo>
                        <a:pt x="3140" y="116"/>
                      </a:lnTo>
                      <a:lnTo>
                        <a:pt x="3139" y="123"/>
                      </a:lnTo>
                      <a:lnTo>
                        <a:pt x="3138" y="129"/>
                      </a:lnTo>
                      <a:lnTo>
                        <a:pt x="3135" y="135"/>
                      </a:lnTo>
                      <a:lnTo>
                        <a:pt x="3133" y="140"/>
                      </a:lnTo>
                      <a:lnTo>
                        <a:pt x="3129" y="143"/>
                      </a:lnTo>
                      <a:lnTo>
                        <a:pt x="3127" y="144"/>
                      </a:lnTo>
                      <a:lnTo>
                        <a:pt x="3123" y="146"/>
                      </a:lnTo>
                      <a:lnTo>
                        <a:pt x="3092" y="146"/>
                      </a:lnTo>
                      <a:lnTo>
                        <a:pt x="3090" y="147"/>
                      </a:lnTo>
                      <a:lnTo>
                        <a:pt x="3086" y="148"/>
                      </a:lnTo>
                      <a:lnTo>
                        <a:pt x="3084" y="152"/>
                      </a:lnTo>
                      <a:lnTo>
                        <a:pt x="3080" y="155"/>
                      </a:lnTo>
                      <a:lnTo>
                        <a:pt x="3073" y="167"/>
                      </a:lnTo>
                      <a:lnTo>
                        <a:pt x="3068" y="181"/>
                      </a:lnTo>
                      <a:lnTo>
                        <a:pt x="3068" y="191"/>
                      </a:lnTo>
                      <a:lnTo>
                        <a:pt x="3068" y="203"/>
                      </a:lnTo>
                      <a:lnTo>
                        <a:pt x="3062" y="224"/>
                      </a:lnTo>
                      <a:lnTo>
                        <a:pt x="3055" y="243"/>
                      </a:lnTo>
                      <a:lnTo>
                        <a:pt x="3046" y="260"/>
                      </a:lnTo>
                      <a:lnTo>
                        <a:pt x="3039" y="271"/>
                      </a:lnTo>
                      <a:lnTo>
                        <a:pt x="3031" y="278"/>
                      </a:lnTo>
                      <a:lnTo>
                        <a:pt x="3020" y="284"/>
                      </a:lnTo>
                      <a:lnTo>
                        <a:pt x="3008" y="288"/>
                      </a:lnTo>
                      <a:lnTo>
                        <a:pt x="2997" y="289"/>
                      </a:lnTo>
                      <a:lnTo>
                        <a:pt x="2992" y="290"/>
                      </a:lnTo>
                      <a:lnTo>
                        <a:pt x="2987" y="293"/>
                      </a:lnTo>
                      <a:lnTo>
                        <a:pt x="2984" y="296"/>
                      </a:lnTo>
                      <a:lnTo>
                        <a:pt x="2980" y="302"/>
                      </a:lnTo>
                      <a:lnTo>
                        <a:pt x="2976" y="308"/>
                      </a:lnTo>
                      <a:lnTo>
                        <a:pt x="2974" y="315"/>
                      </a:lnTo>
                      <a:lnTo>
                        <a:pt x="2973" y="324"/>
                      </a:lnTo>
                      <a:lnTo>
                        <a:pt x="2972" y="332"/>
                      </a:lnTo>
                      <a:lnTo>
                        <a:pt x="2972" y="350"/>
                      </a:lnTo>
                      <a:lnTo>
                        <a:pt x="2968" y="370"/>
                      </a:lnTo>
                      <a:lnTo>
                        <a:pt x="2964" y="388"/>
                      </a:lnTo>
                      <a:lnTo>
                        <a:pt x="2958" y="402"/>
                      </a:lnTo>
                      <a:lnTo>
                        <a:pt x="2956" y="407"/>
                      </a:lnTo>
                      <a:lnTo>
                        <a:pt x="2951" y="411"/>
                      </a:lnTo>
                      <a:lnTo>
                        <a:pt x="2945" y="414"/>
                      </a:lnTo>
                      <a:lnTo>
                        <a:pt x="2939" y="417"/>
                      </a:lnTo>
                      <a:lnTo>
                        <a:pt x="2933" y="419"/>
                      </a:lnTo>
                      <a:lnTo>
                        <a:pt x="2926" y="419"/>
                      </a:lnTo>
                      <a:lnTo>
                        <a:pt x="2919" y="419"/>
                      </a:lnTo>
                      <a:lnTo>
                        <a:pt x="2911" y="417"/>
                      </a:lnTo>
                      <a:lnTo>
                        <a:pt x="2904" y="415"/>
                      </a:lnTo>
                      <a:lnTo>
                        <a:pt x="2898" y="414"/>
                      </a:lnTo>
                      <a:lnTo>
                        <a:pt x="2892" y="415"/>
                      </a:lnTo>
                      <a:lnTo>
                        <a:pt x="2887" y="417"/>
                      </a:lnTo>
                      <a:lnTo>
                        <a:pt x="2882" y="419"/>
                      </a:lnTo>
                      <a:lnTo>
                        <a:pt x="2879" y="423"/>
                      </a:lnTo>
                      <a:lnTo>
                        <a:pt x="2878" y="427"/>
                      </a:lnTo>
                      <a:lnTo>
                        <a:pt x="2876" y="432"/>
                      </a:lnTo>
                      <a:lnTo>
                        <a:pt x="2878" y="438"/>
                      </a:lnTo>
                      <a:lnTo>
                        <a:pt x="2880" y="443"/>
                      </a:lnTo>
                      <a:lnTo>
                        <a:pt x="2884" y="448"/>
                      </a:lnTo>
                      <a:lnTo>
                        <a:pt x="2888" y="454"/>
                      </a:lnTo>
                      <a:lnTo>
                        <a:pt x="2895" y="458"/>
                      </a:lnTo>
                      <a:lnTo>
                        <a:pt x="2901" y="461"/>
                      </a:lnTo>
                      <a:lnTo>
                        <a:pt x="2909" y="465"/>
                      </a:lnTo>
                      <a:lnTo>
                        <a:pt x="2916" y="467"/>
                      </a:lnTo>
                      <a:lnTo>
                        <a:pt x="2933" y="471"/>
                      </a:lnTo>
                      <a:lnTo>
                        <a:pt x="2949" y="474"/>
                      </a:lnTo>
                      <a:lnTo>
                        <a:pt x="2961" y="479"/>
                      </a:lnTo>
                      <a:lnTo>
                        <a:pt x="2968" y="484"/>
                      </a:lnTo>
                      <a:lnTo>
                        <a:pt x="2970" y="485"/>
                      </a:lnTo>
                      <a:lnTo>
                        <a:pt x="2972" y="488"/>
                      </a:lnTo>
                      <a:lnTo>
                        <a:pt x="2972" y="489"/>
                      </a:lnTo>
                      <a:lnTo>
                        <a:pt x="2972" y="490"/>
                      </a:lnTo>
                      <a:lnTo>
                        <a:pt x="2968" y="492"/>
                      </a:lnTo>
                      <a:lnTo>
                        <a:pt x="2963" y="494"/>
                      </a:lnTo>
                      <a:lnTo>
                        <a:pt x="2960" y="494"/>
                      </a:lnTo>
                      <a:lnTo>
                        <a:pt x="2958" y="495"/>
                      </a:lnTo>
                      <a:lnTo>
                        <a:pt x="2958" y="496"/>
                      </a:lnTo>
                      <a:lnTo>
                        <a:pt x="2958" y="497"/>
                      </a:lnTo>
                      <a:lnTo>
                        <a:pt x="2964" y="502"/>
                      </a:lnTo>
                      <a:lnTo>
                        <a:pt x="2974" y="508"/>
                      </a:lnTo>
                      <a:lnTo>
                        <a:pt x="2980" y="512"/>
                      </a:lnTo>
                      <a:lnTo>
                        <a:pt x="2986" y="513"/>
                      </a:lnTo>
                      <a:lnTo>
                        <a:pt x="2992" y="514"/>
                      </a:lnTo>
                      <a:lnTo>
                        <a:pt x="2997" y="515"/>
                      </a:lnTo>
                      <a:lnTo>
                        <a:pt x="3002" y="514"/>
                      </a:lnTo>
                      <a:lnTo>
                        <a:pt x="3007" y="513"/>
                      </a:lnTo>
                      <a:lnTo>
                        <a:pt x="3010" y="512"/>
                      </a:lnTo>
                      <a:lnTo>
                        <a:pt x="3013" y="508"/>
                      </a:lnTo>
                      <a:lnTo>
                        <a:pt x="3017" y="498"/>
                      </a:lnTo>
                      <a:lnTo>
                        <a:pt x="3022" y="482"/>
                      </a:lnTo>
                      <a:lnTo>
                        <a:pt x="3028" y="461"/>
                      </a:lnTo>
                      <a:lnTo>
                        <a:pt x="3033" y="438"/>
                      </a:lnTo>
                      <a:lnTo>
                        <a:pt x="3037" y="414"/>
                      </a:lnTo>
                      <a:lnTo>
                        <a:pt x="3038" y="391"/>
                      </a:lnTo>
                      <a:lnTo>
                        <a:pt x="3038" y="380"/>
                      </a:lnTo>
                      <a:lnTo>
                        <a:pt x="3037" y="371"/>
                      </a:lnTo>
                      <a:lnTo>
                        <a:pt x="3035" y="362"/>
                      </a:lnTo>
                      <a:lnTo>
                        <a:pt x="3033" y="355"/>
                      </a:lnTo>
                      <a:lnTo>
                        <a:pt x="3032" y="353"/>
                      </a:lnTo>
                      <a:lnTo>
                        <a:pt x="3032" y="350"/>
                      </a:lnTo>
                      <a:lnTo>
                        <a:pt x="3033" y="347"/>
                      </a:lnTo>
                      <a:lnTo>
                        <a:pt x="3034" y="344"/>
                      </a:lnTo>
                      <a:lnTo>
                        <a:pt x="3038" y="337"/>
                      </a:lnTo>
                      <a:lnTo>
                        <a:pt x="3043" y="331"/>
                      </a:lnTo>
                      <a:lnTo>
                        <a:pt x="3051" y="324"/>
                      </a:lnTo>
                      <a:lnTo>
                        <a:pt x="3060" y="318"/>
                      </a:lnTo>
                      <a:lnTo>
                        <a:pt x="3070" y="313"/>
                      </a:lnTo>
                      <a:lnTo>
                        <a:pt x="3082" y="308"/>
                      </a:lnTo>
                      <a:lnTo>
                        <a:pt x="3110" y="297"/>
                      </a:lnTo>
                      <a:lnTo>
                        <a:pt x="3139" y="284"/>
                      </a:lnTo>
                      <a:lnTo>
                        <a:pt x="3165" y="270"/>
                      </a:lnTo>
                      <a:lnTo>
                        <a:pt x="3188" y="256"/>
                      </a:lnTo>
                      <a:lnTo>
                        <a:pt x="3206" y="242"/>
                      </a:lnTo>
                      <a:lnTo>
                        <a:pt x="3224" y="226"/>
                      </a:lnTo>
                      <a:lnTo>
                        <a:pt x="3232" y="218"/>
                      </a:lnTo>
                      <a:lnTo>
                        <a:pt x="3239" y="210"/>
                      </a:lnTo>
                      <a:lnTo>
                        <a:pt x="3245" y="202"/>
                      </a:lnTo>
                      <a:lnTo>
                        <a:pt x="3249" y="195"/>
                      </a:lnTo>
                      <a:lnTo>
                        <a:pt x="3257" y="181"/>
                      </a:lnTo>
                      <a:lnTo>
                        <a:pt x="3267" y="163"/>
                      </a:lnTo>
                      <a:lnTo>
                        <a:pt x="3275" y="144"/>
                      </a:lnTo>
                      <a:lnTo>
                        <a:pt x="3283" y="129"/>
                      </a:lnTo>
                      <a:lnTo>
                        <a:pt x="3286" y="122"/>
                      </a:lnTo>
                      <a:lnTo>
                        <a:pt x="3287" y="114"/>
                      </a:lnTo>
                      <a:lnTo>
                        <a:pt x="3287" y="108"/>
                      </a:lnTo>
                      <a:lnTo>
                        <a:pt x="3285" y="102"/>
                      </a:lnTo>
                      <a:lnTo>
                        <a:pt x="3281" y="99"/>
                      </a:lnTo>
                      <a:lnTo>
                        <a:pt x="3277" y="95"/>
                      </a:lnTo>
                      <a:lnTo>
                        <a:pt x="3271" y="93"/>
                      </a:lnTo>
                      <a:lnTo>
                        <a:pt x="3264" y="93"/>
                      </a:lnTo>
                      <a:lnTo>
                        <a:pt x="3244" y="92"/>
                      </a:lnTo>
                      <a:lnTo>
                        <a:pt x="3214" y="88"/>
                      </a:lnTo>
                      <a:lnTo>
                        <a:pt x="3179" y="83"/>
                      </a:lnTo>
                      <a:lnTo>
                        <a:pt x="3144" y="77"/>
                      </a:lnTo>
                      <a:lnTo>
                        <a:pt x="3144" y="77"/>
                      </a:lnTo>
                      <a:lnTo>
                        <a:pt x="3141" y="79"/>
                      </a:lnTo>
                      <a:lnTo>
                        <a:pt x="3140" y="93"/>
                      </a:lnTo>
                      <a:close/>
                    </a:path>
                  </a:pathLst>
                </a:custGeom>
                <a:solidFill>
                  <a:srgbClr val="4BACC6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4" name="Freeform 7">
                  <a:extLst>
                    <a:ext uri="{FF2B5EF4-FFF2-40B4-BE49-F238E27FC236}">
                      <a16:creationId xmlns="" xmlns:a16="http://schemas.microsoft.com/office/drawing/2014/main" id="{C1F53FEE-555F-4E57-B7A8-EF3284E202A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702514" y="2403119"/>
                  <a:ext cx="2182941" cy="1898045"/>
                </a:xfrm>
                <a:custGeom>
                  <a:avLst/>
                  <a:gdLst>
                    <a:gd name="T0" fmla="*/ 500 w 4627"/>
                    <a:gd name="T1" fmla="*/ 334 h 4024"/>
                    <a:gd name="T2" fmla="*/ 0 w 4627"/>
                    <a:gd name="T3" fmla="*/ 444 h 4024"/>
                    <a:gd name="T4" fmla="*/ 107 w 4627"/>
                    <a:gd name="T5" fmla="*/ 769 h 4024"/>
                    <a:gd name="T6" fmla="*/ 297 w 4627"/>
                    <a:gd name="T7" fmla="*/ 747 h 4024"/>
                    <a:gd name="T8" fmla="*/ 506 w 4627"/>
                    <a:gd name="T9" fmla="*/ 1199 h 4024"/>
                    <a:gd name="T10" fmla="*/ 963 w 4627"/>
                    <a:gd name="T11" fmla="*/ 1225 h 4024"/>
                    <a:gd name="T12" fmla="*/ 1230 w 4627"/>
                    <a:gd name="T13" fmla="*/ 1344 h 4024"/>
                    <a:gd name="T14" fmla="*/ 873 w 4627"/>
                    <a:gd name="T15" fmla="*/ 1741 h 4024"/>
                    <a:gd name="T16" fmla="*/ 1025 w 4627"/>
                    <a:gd name="T17" fmla="*/ 2010 h 4024"/>
                    <a:gd name="T18" fmla="*/ 1284 w 4627"/>
                    <a:gd name="T19" fmla="*/ 2431 h 4024"/>
                    <a:gd name="T20" fmla="*/ 1553 w 4627"/>
                    <a:gd name="T21" fmla="*/ 2961 h 4024"/>
                    <a:gd name="T22" fmla="*/ 1658 w 4627"/>
                    <a:gd name="T23" fmla="*/ 2962 h 4024"/>
                    <a:gd name="T24" fmla="*/ 1780 w 4627"/>
                    <a:gd name="T25" fmla="*/ 2442 h 4024"/>
                    <a:gd name="T26" fmla="*/ 2225 w 4627"/>
                    <a:gd name="T27" fmla="*/ 2341 h 4024"/>
                    <a:gd name="T28" fmla="*/ 2493 w 4627"/>
                    <a:gd name="T29" fmla="*/ 3027 h 4024"/>
                    <a:gd name="T30" fmla="*/ 2416 w 4627"/>
                    <a:gd name="T31" fmla="*/ 3119 h 4024"/>
                    <a:gd name="T32" fmla="*/ 2511 w 4627"/>
                    <a:gd name="T33" fmla="*/ 3538 h 4024"/>
                    <a:gd name="T34" fmla="*/ 2828 w 4627"/>
                    <a:gd name="T35" fmla="*/ 3905 h 4024"/>
                    <a:gd name="T36" fmla="*/ 2973 w 4627"/>
                    <a:gd name="T37" fmla="*/ 3812 h 4024"/>
                    <a:gd name="T38" fmla="*/ 2635 w 4627"/>
                    <a:gd name="T39" fmla="*/ 3416 h 4024"/>
                    <a:gd name="T40" fmla="*/ 2717 w 4627"/>
                    <a:gd name="T41" fmla="*/ 3211 h 4024"/>
                    <a:gd name="T42" fmla="*/ 2731 w 4627"/>
                    <a:gd name="T43" fmla="*/ 2881 h 4024"/>
                    <a:gd name="T44" fmla="*/ 2954 w 4627"/>
                    <a:gd name="T45" fmla="*/ 2595 h 4024"/>
                    <a:gd name="T46" fmla="*/ 2896 w 4627"/>
                    <a:gd name="T47" fmla="*/ 2290 h 4024"/>
                    <a:gd name="T48" fmla="*/ 3521 w 4627"/>
                    <a:gd name="T49" fmla="*/ 1943 h 4024"/>
                    <a:gd name="T50" fmla="*/ 3404 w 4627"/>
                    <a:gd name="T51" fmla="*/ 1199 h 4024"/>
                    <a:gd name="T52" fmla="*/ 3713 w 4627"/>
                    <a:gd name="T53" fmla="*/ 1361 h 4024"/>
                    <a:gd name="T54" fmla="*/ 4009 w 4627"/>
                    <a:gd name="T55" fmla="*/ 1016 h 4024"/>
                    <a:gd name="T56" fmla="*/ 4004 w 4627"/>
                    <a:gd name="T57" fmla="*/ 761 h 4024"/>
                    <a:gd name="T58" fmla="*/ 4005 w 4627"/>
                    <a:gd name="T59" fmla="*/ 541 h 4024"/>
                    <a:gd name="T60" fmla="*/ 3419 w 4627"/>
                    <a:gd name="T61" fmla="*/ 125 h 4024"/>
                    <a:gd name="T62" fmla="*/ 2726 w 4627"/>
                    <a:gd name="T63" fmla="*/ 284 h 4024"/>
                    <a:gd name="T64" fmla="*/ 2343 w 4627"/>
                    <a:gd name="T65" fmla="*/ 235 h 4024"/>
                    <a:gd name="T66" fmla="*/ 1828 w 4627"/>
                    <a:gd name="T67" fmla="*/ 344 h 4024"/>
                    <a:gd name="T68" fmla="*/ 1494 w 4627"/>
                    <a:gd name="T69" fmla="*/ 179 h 4024"/>
                    <a:gd name="T70" fmla="*/ 3465 w 4627"/>
                    <a:gd name="T71" fmla="*/ 3954 h 4024"/>
                    <a:gd name="T72" fmla="*/ 3787 w 4627"/>
                    <a:gd name="T73" fmla="*/ 3999 h 4024"/>
                    <a:gd name="T74" fmla="*/ 3274 w 4627"/>
                    <a:gd name="T75" fmla="*/ 3885 h 4024"/>
                    <a:gd name="T76" fmla="*/ 3477 w 4627"/>
                    <a:gd name="T77" fmla="*/ 2175 h 4024"/>
                    <a:gd name="T78" fmla="*/ 3864 w 4627"/>
                    <a:gd name="T79" fmla="*/ 3557 h 4024"/>
                    <a:gd name="T80" fmla="*/ 4129 w 4627"/>
                    <a:gd name="T81" fmla="*/ 3899 h 4024"/>
                    <a:gd name="T82" fmla="*/ 4287 w 4627"/>
                    <a:gd name="T83" fmla="*/ 3675 h 4024"/>
                    <a:gd name="T84" fmla="*/ 3667 w 4627"/>
                    <a:gd name="T85" fmla="*/ 3421 h 4024"/>
                    <a:gd name="T86" fmla="*/ 3336 w 4627"/>
                    <a:gd name="T87" fmla="*/ 3391 h 4024"/>
                    <a:gd name="T88" fmla="*/ 3290 w 4627"/>
                    <a:gd name="T89" fmla="*/ 3733 h 4024"/>
                    <a:gd name="T90" fmla="*/ 3424 w 4627"/>
                    <a:gd name="T91" fmla="*/ 3645 h 4024"/>
                    <a:gd name="T92" fmla="*/ 3536 w 4627"/>
                    <a:gd name="T93" fmla="*/ 3423 h 4024"/>
                    <a:gd name="T94" fmla="*/ 2985 w 4627"/>
                    <a:gd name="T95" fmla="*/ 3227 h 4024"/>
                    <a:gd name="T96" fmla="*/ 2835 w 4627"/>
                    <a:gd name="T97" fmla="*/ 3557 h 4024"/>
                    <a:gd name="T98" fmla="*/ 3133 w 4627"/>
                    <a:gd name="T99" fmla="*/ 3668 h 4024"/>
                    <a:gd name="T100" fmla="*/ 3191 w 4627"/>
                    <a:gd name="T101" fmla="*/ 3049 h 4024"/>
                    <a:gd name="T102" fmla="*/ 3501 w 4627"/>
                    <a:gd name="T103" fmla="*/ 2786 h 4024"/>
                    <a:gd name="T104" fmla="*/ 3518 w 4627"/>
                    <a:gd name="T105" fmla="*/ 3102 h 4024"/>
                    <a:gd name="T106" fmla="*/ 3396 w 4627"/>
                    <a:gd name="T107" fmla="*/ 2743 h 4024"/>
                    <a:gd name="T108" fmla="*/ 3356 w 4627"/>
                    <a:gd name="T109" fmla="*/ 2634 h 4024"/>
                    <a:gd name="T110" fmla="*/ 3526 w 4627"/>
                    <a:gd name="T111" fmla="*/ 2455 h 4024"/>
                    <a:gd name="T112" fmla="*/ 3059 w 4627"/>
                    <a:gd name="T113" fmla="*/ 2383 h 4024"/>
                    <a:gd name="T114" fmla="*/ 4535 w 4627"/>
                    <a:gd name="T115" fmla="*/ 1033 h 4024"/>
                    <a:gd name="T116" fmla="*/ 4316 w 4627"/>
                    <a:gd name="T117" fmla="*/ 1134 h 4024"/>
                    <a:gd name="T118" fmla="*/ 4051 w 4627"/>
                    <a:gd name="T119" fmla="*/ 1426 h 4024"/>
                    <a:gd name="T120" fmla="*/ 4088 w 4627"/>
                    <a:gd name="T121" fmla="*/ 1558 h 4024"/>
                    <a:gd name="T122" fmla="*/ 4392 w 4627"/>
                    <a:gd name="T123" fmla="*/ 1427 h 4024"/>
                    <a:gd name="T124" fmla="*/ 4380 w 4627"/>
                    <a:gd name="T125" fmla="*/ 1087 h 40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627" h="4024">
                      <a:moveTo>
                        <a:pt x="868" y="0"/>
                      </a:moveTo>
                      <a:lnTo>
                        <a:pt x="850" y="1"/>
                      </a:lnTo>
                      <a:lnTo>
                        <a:pt x="832" y="5"/>
                      </a:lnTo>
                      <a:lnTo>
                        <a:pt x="814" y="10"/>
                      </a:lnTo>
                      <a:lnTo>
                        <a:pt x="797" y="17"/>
                      </a:lnTo>
                      <a:lnTo>
                        <a:pt x="783" y="25"/>
                      </a:lnTo>
                      <a:lnTo>
                        <a:pt x="770" y="35"/>
                      </a:lnTo>
                      <a:lnTo>
                        <a:pt x="763" y="40"/>
                      </a:lnTo>
                      <a:lnTo>
                        <a:pt x="757" y="46"/>
                      </a:lnTo>
                      <a:lnTo>
                        <a:pt x="754" y="52"/>
                      </a:lnTo>
                      <a:lnTo>
                        <a:pt x="749" y="58"/>
                      </a:lnTo>
                      <a:lnTo>
                        <a:pt x="742" y="69"/>
                      </a:lnTo>
                      <a:lnTo>
                        <a:pt x="732" y="79"/>
                      </a:lnTo>
                      <a:lnTo>
                        <a:pt x="721" y="89"/>
                      </a:lnTo>
                      <a:lnTo>
                        <a:pt x="709" y="98"/>
                      </a:lnTo>
                      <a:lnTo>
                        <a:pt x="697" y="104"/>
                      </a:lnTo>
                      <a:lnTo>
                        <a:pt x="684" y="110"/>
                      </a:lnTo>
                      <a:lnTo>
                        <a:pt x="672" y="112"/>
                      </a:lnTo>
                      <a:lnTo>
                        <a:pt x="660" y="113"/>
                      </a:lnTo>
                      <a:lnTo>
                        <a:pt x="648" y="113"/>
                      </a:lnTo>
                      <a:lnTo>
                        <a:pt x="636" y="116"/>
                      </a:lnTo>
                      <a:lnTo>
                        <a:pt x="624" y="119"/>
                      </a:lnTo>
                      <a:lnTo>
                        <a:pt x="613" y="124"/>
                      </a:lnTo>
                      <a:lnTo>
                        <a:pt x="602" y="130"/>
                      </a:lnTo>
                      <a:lnTo>
                        <a:pt x="592" y="137"/>
                      </a:lnTo>
                      <a:lnTo>
                        <a:pt x="585" y="144"/>
                      </a:lnTo>
                      <a:lnTo>
                        <a:pt x="579" y="153"/>
                      </a:lnTo>
                      <a:lnTo>
                        <a:pt x="571" y="172"/>
                      </a:lnTo>
                      <a:lnTo>
                        <a:pt x="561" y="191"/>
                      </a:lnTo>
                      <a:lnTo>
                        <a:pt x="554" y="211"/>
                      </a:lnTo>
                      <a:lnTo>
                        <a:pt x="550" y="225"/>
                      </a:lnTo>
                      <a:lnTo>
                        <a:pt x="546" y="241"/>
                      </a:lnTo>
                      <a:lnTo>
                        <a:pt x="542" y="260"/>
                      </a:lnTo>
                      <a:lnTo>
                        <a:pt x="536" y="279"/>
                      </a:lnTo>
                      <a:lnTo>
                        <a:pt x="532" y="299"/>
                      </a:lnTo>
                      <a:lnTo>
                        <a:pt x="529" y="307"/>
                      </a:lnTo>
                      <a:lnTo>
                        <a:pt x="524" y="315"/>
                      </a:lnTo>
                      <a:lnTo>
                        <a:pt x="517" y="323"/>
                      </a:lnTo>
                      <a:lnTo>
                        <a:pt x="508" y="329"/>
                      </a:lnTo>
                      <a:lnTo>
                        <a:pt x="500" y="334"/>
                      </a:lnTo>
                      <a:lnTo>
                        <a:pt x="489" y="337"/>
                      </a:lnTo>
                      <a:lnTo>
                        <a:pt x="479" y="341"/>
                      </a:lnTo>
                      <a:lnTo>
                        <a:pt x="467" y="341"/>
                      </a:lnTo>
                      <a:lnTo>
                        <a:pt x="456" y="341"/>
                      </a:lnTo>
                      <a:lnTo>
                        <a:pt x="446" y="340"/>
                      </a:lnTo>
                      <a:lnTo>
                        <a:pt x="435" y="337"/>
                      </a:lnTo>
                      <a:lnTo>
                        <a:pt x="424" y="335"/>
                      </a:lnTo>
                      <a:lnTo>
                        <a:pt x="415" y="331"/>
                      </a:lnTo>
                      <a:lnTo>
                        <a:pt x="407" y="327"/>
                      </a:lnTo>
                      <a:lnTo>
                        <a:pt x="401" y="324"/>
                      </a:lnTo>
                      <a:lnTo>
                        <a:pt x="396" y="320"/>
                      </a:lnTo>
                      <a:lnTo>
                        <a:pt x="385" y="311"/>
                      </a:lnTo>
                      <a:lnTo>
                        <a:pt x="370" y="299"/>
                      </a:lnTo>
                      <a:lnTo>
                        <a:pt x="352" y="288"/>
                      </a:lnTo>
                      <a:lnTo>
                        <a:pt x="332" y="279"/>
                      </a:lnTo>
                      <a:lnTo>
                        <a:pt x="312" y="271"/>
                      </a:lnTo>
                      <a:lnTo>
                        <a:pt x="290" y="265"/>
                      </a:lnTo>
                      <a:lnTo>
                        <a:pt x="270" y="260"/>
                      </a:lnTo>
                      <a:lnTo>
                        <a:pt x="253" y="259"/>
                      </a:lnTo>
                      <a:lnTo>
                        <a:pt x="237" y="259"/>
                      </a:lnTo>
                      <a:lnTo>
                        <a:pt x="217" y="260"/>
                      </a:lnTo>
                      <a:lnTo>
                        <a:pt x="195" y="260"/>
                      </a:lnTo>
                      <a:lnTo>
                        <a:pt x="175" y="260"/>
                      </a:lnTo>
                      <a:lnTo>
                        <a:pt x="165" y="261"/>
                      </a:lnTo>
                      <a:lnTo>
                        <a:pt x="153" y="265"/>
                      </a:lnTo>
                      <a:lnTo>
                        <a:pt x="138" y="271"/>
                      </a:lnTo>
                      <a:lnTo>
                        <a:pt x="124" y="278"/>
                      </a:lnTo>
                      <a:lnTo>
                        <a:pt x="110" y="287"/>
                      </a:lnTo>
                      <a:lnTo>
                        <a:pt x="95" y="296"/>
                      </a:lnTo>
                      <a:lnTo>
                        <a:pt x="79" y="307"/>
                      </a:lnTo>
                      <a:lnTo>
                        <a:pt x="66" y="319"/>
                      </a:lnTo>
                      <a:lnTo>
                        <a:pt x="64" y="321"/>
                      </a:lnTo>
                      <a:lnTo>
                        <a:pt x="51" y="335"/>
                      </a:lnTo>
                      <a:lnTo>
                        <a:pt x="39" y="349"/>
                      </a:lnTo>
                      <a:lnTo>
                        <a:pt x="28" y="365"/>
                      </a:lnTo>
                      <a:lnTo>
                        <a:pt x="19" y="382"/>
                      </a:lnTo>
                      <a:lnTo>
                        <a:pt x="11" y="399"/>
                      </a:lnTo>
                      <a:lnTo>
                        <a:pt x="5" y="414"/>
                      </a:lnTo>
                      <a:lnTo>
                        <a:pt x="1" y="430"/>
                      </a:lnTo>
                      <a:lnTo>
                        <a:pt x="0" y="444"/>
                      </a:lnTo>
                      <a:lnTo>
                        <a:pt x="0" y="458"/>
                      </a:lnTo>
                      <a:lnTo>
                        <a:pt x="1" y="472"/>
                      </a:lnTo>
                      <a:lnTo>
                        <a:pt x="4" y="485"/>
                      </a:lnTo>
                      <a:lnTo>
                        <a:pt x="5" y="498"/>
                      </a:lnTo>
                      <a:lnTo>
                        <a:pt x="8" y="511"/>
                      </a:lnTo>
                      <a:lnTo>
                        <a:pt x="11" y="521"/>
                      </a:lnTo>
                      <a:lnTo>
                        <a:pt x="14" y="530"/>
                      </a:lnTo>
                      <a:lnTo>
                        <a:pt x="18" y="537"/>
                      </a:lnTo>
                      <a:lnTo>
                        <a:pt x="22" y="543"/>
                      </a:lnTo>
                      <a:lnTo>
                        <a:pt x="23" y="549"/>
                      </a:lnTo>
                      <a:lnTo>
                        <a:pt x="25" y="554"/>
                      </a:lnTo>
                      <a:lnTo>
                        <a:pt x="25" y="557"/>
                      </a:lnTo>
                      <a:lnTo>
                        <a:pt x="25" y="561"/>
                      </a:lnTo>
                      <a:lnTo>
                        <a:pt x="23" y="563"/>
                      </a:lnTo>
                      <a:lnTo>
                        <a:pt x="22" y="566"/>
                      </a:lnTo>
                      <a:lnTo>
                        <a:pt x="18" y="566"/>
                      </a:lnTo>
                      <a:lnTo>
                        <a:pt x="14" y="567"/>
                      </a:lnTo>
                      <a:lnTo>
                        <a:pt x="11" y="570"/>
                      </a:lnTo>
                      <a:lnTo>
                        <a:pt x="8" y="573"/>
                      </a:lnTo>
                      <a:lnTo>
                        <a:pt x="5" y="578"/>
                      </a:lnTo>
                      <a:lnTo>
                        <a:pt x="4" y="584"/>
                      </a:lnTo>
                      <a:lnTo>
                        <a:pt x="1" y="590"/>
                      </a:lnTo>
                      <a:lnTo>
                        <a:pt x="0" y="597"/>
                      </a:lnTo>
                      <a:lnTo>
                        <a:pt x="0" y="606"/>
                      </a:lnTo>
                      <a:lnTo>
                        <a:pt x="1" y="622"/>
                      </a:lnTo>
                      <a:lnTo>
                        <a:pt x="4" y="641"/>
                      </a:lnTo>
                      <a:lnTo>
                        <a:pt x="6" y="656"/>
                      </a:lnTo>
                      <a:lnTo>
                        <a:pt x="11" y="669"/>
                      </a:lnTo>
                      <a:lnTo>
                        <a:pt x="16" y="681"/>
                      </a:lnTo>
                      <a:lnTo>
                        <a:pt x="23" y="698"/>
                      </a:lnTo>
                      <a:lnTo>
                        <a:pt x="31" y="716"/>
                      </a:lnTo>
                      <a:lnTo>
                        <a:pt x="39" y="734"/>
                      </a:lnTo>
                      <a:lnTo>
                        <a:pt x="43" y="742"/>
                      </a:lnTo>
                      <a:lnTo>
                        <a:pt x="51" y="749"/>
                      </a:lnTo>
                      <a:lnTo>
                        <a:pt x="58" y="756"/>
                      </a:lnTo>
                      <a:lnTo>
                        <a:pt x="66" y="761"/>
                      </a:lnTo>
                      <a:lnTo>
                        <a:pt x="76" y="765"/>
                      </a:lnTo>
                      <a:lnTo>
                        <a:pt x="87" y="768"/>
                      </a:lnTo>
                      <a:lnTo>
                        <a:pt x="96" y="769"/>
                      </a:lnTo>
                      <a:lnTo>
                        <a:pt x="107" y="769"/>
                      </a:lnTo>
                      <a:lnTo>
                        <a:pt x="117" y="767"/>
                      </a:lnTo>
                      <a:lnTo>
                        <a:pt x="126" y="765"/>
                      </a:lnTo>
                      <a:lnTo>
                        <a:pt x="135" y="761"/>
                      </a:lnTo>
                      <a:lnTo>
                        <a:pt x="142" y="757"/>
                      </a:lnTo>
                      <a:lnTo>
                        <a:pt x="149" y="753"/>
                      </a:lnTo>
                      <a:lnTo>
                        <a:pt x="154" y="747"/>
                      </a:lnTo>
                      <a:lnTo>
                        <a:pt x="157" y="742"/>
                      </a:lnTo>
                      <a:lnTo>
                        <a:pt x="159" y="736"/>
                      </a:lnTo>
                      <a:lnTo>
                        <a:pt x="160" y="730"/>
                      </a:lnTo>
                      <a:lnTo>
                        <a:pt x="163" y="724"/>
                      </a:lnTo>
                      <a:lnTo>
                        <a:pt x="166" y="718"/>
                      </a:lnTo>
                      <a:lnTo>
                        <a:pt x="171" y="712"/>
                      </a:lnTo>
                      <a:lnTo>
                        <a:pt x="177" y="706"/>
                      </a:lnTo>
                      <a:lnTo>
                        <a:pt x="184" y="701"/>
                      </a:lnTo>
                      <a:lnTo>
                        <a:pt x="191" y="696"/>
                      </a:lnTo>
                      <a:lnTo>
                        <a:pt x="200" y="692"/>
                      </a:lnTo>
                      <a:lnTo>
                        <a:pt x="216" y="686"/>
                      </a:lnTo>
                      <a:lnTo>
                        <a:pt x="229" y="678"/>
                      </a:lnTo>
                      <a:lnTo>
                        <a:pt x="234" y="673"/>
                      </a:lnTo>
                      <a:lnTo>
                        <a:pt x="237" y="669"/>
                      </a:lnTo>
                      <a:lnTo>
                        <a:pt x="241" y="666"/>
                      </a:lnTo>
                      <a:lnTo>
                        <a:pt x="242" y="662"/>
                      </a:lnTo>
                      <a:lnTo>
                        <a:pt x="243" y="659"/>
                      </a:lnTo>
                      <a:lnTo>
                        <a:pt x="244" y="656"/>
                      </a:lnTo>
                      <a:lnTo>
                        <a:pt x="248" y="655"/>
                      </a:lnTo>
                      <a:lnTo>
                        <a:pt x="253" y="655"/>
                      </a:lnTo>
                      <a:lnTo>
                        <a:pt x="258" y="656"/>
                      </a:lnTo>
                      <a:lnTo>
                        <a:pt x="264" y="657"/>
                      </a:lnTo>
                      <a:lnTo>
                        <a:pt x="270" y="660"/>
                      </a:lnTo>
                      <a:lnTo>
                        <a:pt x="276" y="663"/>
                      </a:lnTo>
                      <a:lnTo>
                        <a:pt x="282" y="667"/>
                      </a:lnTo>
                      <a:lnTo>
                        <a:pt x="288" y="672"/>
                      </a:lnTo>
                      <a:lnTo>
                        <a:pt x="293" y="678"/>
                      </a:lnTo>
                      <a:lnTo>
                        <a:pt x="296" y="685"/>
                      </a:lnTo>
                      <a:lnTo>
                        <a:pt x="300" y="692"/>
                      </a:lnTo>
                      <a:lnTo>
                        <a:pt x="301" y="700"/>
                      </a:lnTo>
                      <a:lnTo>
                        <a:pt x="302" y="707"/>
                      </a:lnTo>
                      <a:lnTo>
                        <a:pt x="301" y="713"/>
                      </a:lnTo>
                      <a:lnTo>
                        <a:pt x="299" y="728"/>
                      </a:lnTo>
                      <a:lnTo>
                        <a:pt x="297" y="747"/>
                      </a:lnTo>
                      <a:lnTo>
                        <a:pt x="299" y="766"/>
                      </a:lnTo>
                      <a:lnTo>
                        <a:pt x="301" y="784"/>
                      </a:lnTo>
                      <a:lnTo>
                        <a:pt x="302" y="804"/>
                      </a:lnTo>
                      <a:lnTo>
                        <a:pt x="302" y="833"/>
                      </a:lnTo>
                      <a:lnTo>
                        <a:pt x="300" y="866"/>
                      </a:lnTo>
                      <a:lnTo>
                        <a:pt x="297" y="899"/>
                      </a:lnTo>
                      <a:lnTo>
                        <a:pt x="295" y="915"/>
                      </a:lnTo>
                      <a:lnTo>
                        <a:pt x="294" y="931"/>
                      </a:lnTo>
                      <a:lnTo>
                        <a:pt x="294" y="944"/>
                      </a:lnTo>
                      <a:lnTo>
                        <a:pt x="295" y="957"/>
                      </a:lnTo>
                      <a:lnTo>
                        <a:pt x="296" y="968"/>
                      </a:lnTo>
                      <a:lnTo>
                        <a:pt x="299" y="976"/>
                      </a:lnTo>
                      <a:lnTo>
                        <a:pt x="301" y="984"/>
                      </a:lnTo>
                      <a:lnTo>
                        <a:pt x="305" y="986"/>
                      </a:lnTo>
                      <a:lnTo>
                        <a:pt x="308" y="990"/>
                      </a:lnTo>
                      <a:lnTo>
                        <a:pt x="313" y="993"/>
                      </a:lnTo>
                      <a:lnTo>
                        <a:pt x="317" y="999"/>
                      </a:lnTo>
                      <a:lnTo>
                        <a:pt x="322" y="1005"/>
                      </a:lnTo>
                      <a:lnTo>
                        <a:pt x="329" y="1020"/>
                      </a:lnTo>
                      <a:lnTo>
                        <a:pt x="335" y="1035"/>
                      </a:lnTo>
                      <a:lnTo>
                        <a:pt x="340" y="1055"/>
                      </a:lnTo>
                      <a:lnTo>
                        <a:pt x="344" y="1075"/>
                      </a:lnTo>
                      <a:lnTo>
                        <a:pt x="348" y="1096"/>
                      </a:lnTo>
                      <a:lnTo>
                        <a:pt x="350" y="1114"/>
                      </a:lnTo>
                      <a:lnTo>
                        <a:pt x="353" y="1122"/>
                      </a:lnTo>
                      <a:lnTo>
                        <a:pt x="356" y="1131"/>
                      </a:lnTo>
                      <a:lnTo>
                        <a:pt x="360" y="1139"/>
                      </a:lnTo>
                      <a:lnTo>
                        <a:pt x="367" y="1147"/>
                      </a:lnTo>
                      <a:lnTo>
                        <a:pt x="373" y="1155"/>
                      </a:lnTo>
                      <a:lnTo>
                        <a:pt x="382" y="1162"/>
                      </a:lnTo>
                      <a:lnTo>
                        <a:pt x="390" y="1169"/>
                      </a:lnTo>
                      <a:lnTo>
                        <a:pt x="400" y="1174"/>
                      </a:lnTo>
                      <a:lnTo>
                        <a:pt x="420" y="1184"/>
                      </a:lnTo>
                      <a:lnTo>
                        <a:pt x="444" y="1191"/>
                      </a:lnTo>
                      <a:lnTo>
                        <a:pt x="455" y="1193"/>
                      </a:lnTo>
                      <a:lnTo>
                        <a:pt x="467" y="1196"/>
                      </a:lnTo>
                      <a:lnTo>
                        <a:pt x="478" y="1197"/>
                      </a:lnTo>
                      <a:lnTo>
                        <a:pt x="488" y="1197"/>
                      </a:lnTo>
                      <a:lnTo>
                        <a:pt x="496" y="1197"/>
                      </a:lnTo>
                      <a:lnTo>
                        <a:pt x="506" y="1199"/>
                      </a:lnTo>
                      <a:lnTo>
                        <a:pt x="515" y="1202"/>
                      </a:lnTo>
                      <a:lnTo>
                        <a:pt x="524" y="1204"/>
                      </a:lnTo>
                      <a:lnTo>
                        <a:pt x="532" y="1208"/>
                      </a:lnTo>
                      <a:lnTo>
                        <a:pt x="540" y="1212"/>
                      </a:lnTo>
                      <a:lnTo>
                        <a:pt x="546" y="1217"/>
                      </a:lnTo>
                      <a:lnTo>
                        <a:pt x="550" y="1222"/>
                      </a:lnTo>
                      <a:lnTo>
                        <a:pt x="561" y="1235"/>
                      </a:lnTo>
                      <a:lnTo>
                        <a:pt x="578" y="1253"/>
                      </a:lnTo>
                      <a:lnTo>
                        <a:pt x="599" y="1274"/>
                      </a:lnTo>
                      <a:lnTo>
                        <a:pt x="618" y="1293"/>
                      </a:lnTo>
                      <a:lnTo>
                        <a:pt x="639" y="1314"/>
                      </a:lnTo>
                      <a:lnTo>
                        <a:pt x="662" y="1332"/>
                      </a:lnTo>
                      <a:lnTo>
                        <a:pt x="683" y="1347"/>
                      </a:lnTo>
                      <a:lnTo>
                        <a:pt x="698" y="1358"/>
                      </a:lnTo>
                      <a:lnTo>
                        <a:pt x="713" y="1365"/>
                      </a:lnTo>
                      <a:lnTo>
                        <a:pt x="730" y="1371"/>
                      </a:lnTo>
                      <a:lnTo>
                        <a:pt x="744" y="1375"/>
                      </a:lnTo>
                      <a:lnTo>
                        <a:pt x="756" y="1376"/>
                      </a:lnTo>
                      <a:lnTo>
                        <a:pt x="762" y="1375"/>
                      </a:lnTo>
                      <a:lnTo>
                        <a:pt x="766" y="1374"/>
                      </a:lnTo>
                      <a:lnTo>
                        <a:pt x="771" y="1370"/>
                      </a:lnTo>
                      <a:lnTo>
                        <a:pt x="774" y="1367"/>
                      </a:lnTo>
                      <a:lnTo>
                        <a:pt x="778" y="1362"/>
                      </a:lnTo>
                      <a:lnTo>
                        <a:pt x="780" y="1356"/>
                      </a:lnTo>
                      <a:lnTo>
                        <a:pt x="782" y="1350"/>
                      </a:lnTo>
                      <a:lnTo>
                        <a:pt x="782" y="1344"/>
                      </a:lnTo>
                      <a:lnTo>
                        <a:pt x="783" y="1336"/>
                      </a:lnTo>
                      <a:lnTo>
                        <a:pt x="786" y="1329"/>
                      </a:lnTo>
                      <a:lnTo>
                        <a:pt x="792" y="1321"/>
                      </a:lnTo>
                      <a:lnTo>
                        <a:pt x="798" y="1311"/>
                      </a:lnTo>
                      <a:lnTo>
                        <a:pt x="807" y="1303"/>
                      </a:lnTo>
                      <a:lnTo>
                        <a:pt x="816" y="1294"/>
                      </a:lnTo>
                      <a:lnTo>
                        <a:pt x="827" y="1286"/>
                      </a:lnTo>
                      <a:lnTo>
                        <a:pt x="839" y="1280"/>
                      </a:lnTo>
                      <a:lnTo>
                        <a:pt x="865" y="1265"/>
                      </a:lnTo>
                      <a:lnTo>
                        <a:pt x="894" y="1252"/>
                      </a:lnTo>
                      <a:lnTo>
                        <a:pt x="921" y="1241"/>
                      </a:lnTo>
                      <a:lnTo>
                        <a:pt x="944" y="1233"/>
                      </a:lnTo>
                      <a:lnTo>
                        <a:pt x="954" y="1229"/>
                      </a:lnTo>
                      <a:lnTo>
                        <a:pt x="963" y="1225"/>
                      </a:lnTo>
                      <a:lnTo>
                        <a:pt x="972" y="1220"/>
                      </a:lnTo>
                      <a:lnTo>
                        <a:pt x="979" y="1214"/>
                      </a:lnTo>
                      <a:lnTo>
                        <a:pt x="985" y="1206"/>
                      </a:lnTo>
                      <a:lnTo>
                        <a:pt x="989" y="1199"/>
                      </a:lnTo>
                      <a:lnTo>
                        <a:pt x="992" y="1193"/>
                      </a:lnTo>
                      <a:lnTo>
                        <a:pt x="992" y="1186"/>
                      </a:lnTo>
                      <a:lnTo>
                        <a:pt x="994" y="1180"/>
                      </a:lnTo>
                      <a:lnTo>
                        <a:pt x="995" y="1176"/>
                      </a:lnTo>
                      <a:lnTo>
                        <a:pt x="998" y="1173"/>
                      </a:lnTo>
                      <a:lnTo>
                        <a:pt x="1002" y="1172"/>
                      </a:lnTo>
                      <a:lnTo>
                        <a:pt x="1007" y="1172"/>
                      </a:lnTo>
                      <a:lnTo>
                        <a:pt x="1012" y="1174"/>
                      </a:lnTo>
                      <a:lnTo>
                        <a:pt x="1016" y="1178"/>
                      </a:lnTo>
                      <a:lnTo>
                        <a:pt x="1024" y="1182"/>
                      </a:lnTo>
                      <a:lnTo>
                        <a:pt x="1031" y="1188"/>
                      </a:lnTo>
                      <a:lnTo>
                        <a:pt x="1039" y="1193"/>
                      </a:lnTo>
                      <a:lnTo>
                        <a:pt x="1050" y="1198"/>
                      </a:lnTo>
                      <a:lnTo>
                        <a:pt x="1062" y="1203"/>
                      </a:lnTo>
                      <a:lnTo>
                        <a:pt x="1075" y="1206"/>
                      </a:lnTo>
                      <a:lnTo>
                        <a:pt x="1089" y="1209"/>
                      </a:lnTo>
                      <a:lnTo>
                        <a:pt x="1102" y="1210"/>
                      </a:lnTo>
                      <a:lnTo>
                        <a:pt x="1114" y="1211"/>
                      </a:lnTo>
                      <a:lnTo>
                        <a:pt x="1142" y="1212"/>
                      </a:lnTo>
                      <a:lnTo>
                        <a:pt x="1169" y="1215"/>
                      </a:lnTo>
                      <a:lnTo>
                        <a:pt x="1195" y="1220"/>
                      </a:lnTo>
                      <a:lnTo>
                        <a:pt x="1215" y="1226"/>
                      </a:lnTo>
                      <a:lnTo>
                        <a:pt x="1224" y="1229"/>
                      </a:lnTo>
                      <a:lnTo>
                        <a:pt x="1231" y="1234"/>
                      </a:lnTo>
                      <a:lnTo>
                        <a:pt x="1237" y="1239"/>
                      </a:lnTo>
                      <a:lnTo>
                        <a:pt x="1243" y="1245"/>
                      </a:lnTo>
                      <a:lnTo>
                        <a:pt x="1248" y="1252"/>
                      </a:lnTo>
                      <a:lnTo>
                        <a:pt x="1251" y="1258"/>
                      </a:lnTo>
                      <a:lnTo>
                        <a:pt x="1254" y="1265"/>
                      </a:lnTo>
                      <a:lnTo>
                        <a:pt x="1255" y="1273"/>
                      </a:lnTo>
                      <a:lnTo>
                        <a:pt x="1254" y="1280"/>
                      </a:lnTo>
                      <a:lnTo>
                        <a:pt x="1252" y="1288"/>
                      </a:lnTo>
                      <a:lnTo>
                        <a:pt x="1250" y="1297"/>
                      </a:lnTo>
                      <a:lnTo>
                        <a:pt x="1248" y="1306"/>
                      </a:lnTo>
                      <a:lnTo>
                        <a:pt x="1239" y="1326"/>
                      </a:lnTo>
                      <a:lnTo>
                        <a:pt x="1230" y="1344"/>
                      </a:lnTo>
                      <a:lnTo>
                        <a:pt x="1224" y="1352"/>
                      </a:lnTo>
                      <a:lnTo>
                        <a:pt x="1215" y="1362"/>
                      </a:lnTo>
                      <a:lnTo>
                        <a:pt x="1204" y="1373"/>
                      </a:lnTo>
                      <a:lnTo>
                        <a:pt x="1193" y="1383"/>
                      </a:lnTo>
                      <a:lnTo>
                        <a:pt x="1181" y="1394"/>
                      </a:lnTo>
                      <a:lnTo>
                        <a:pt x="1168" y="1404"/>
                      </a:lnTo>
                      <a:lnTo>
                        <a:pt x="1155" y="1414"/>
                      </a:lnTo>
                      <a:lnTo>
                        <a:pt x="1142" y="1423"/>
                      </a:lnTo>
                      <a:lnTo>
                        <a:pt x="1130" y="1432"/>
                      </a:lnTo>
                      <a:lnTo>
                        <a:pt x="1118" y="1441"/>
                      </a:lnTo>
                      <a:lnTo>
                        <a:pt x="1108" y="1451"/>
                      </a:lnTo>
                      <a:lnTo>
                        <a:pt x="1098" y="1462"/>
                      </a:lnTo>
                      <a:lnTo>
                        <a:pt x="1091" y="1473"/>
                      </a:lnTo>
                      <a:lnTo>
                        <a:pt x="1085" y="1483"/>
                      </a:lnTo>
                      <a:lnTo>
                        <a:pt x="1081" y="1493"/>
                      </a:lnTo>
                      <a:lnTo>
                        <a:pt x="1080" y="1501"/>
                      </a:lnTo>
                      <a:lnTo>
                        <a:pt x="1079" y="1510"/>
                      </a:lnTo>
                      <a:lnTo>
                        <a:pt x="1077" y="1521"/>
                      </a:lnTo>
                      <a:lnTo>
                        <a:pt x="1072" y="1532"/>
                      </a:lnTo>
                      <a:lnTo>
                        <a:pt x="1067" y="1544"/>
                      </a:lnTo>
                      <a:lnTo>
                        <a:pt x="1060" y="1557"/>
                      </a:lnTo>
                      <a:lnTo>
                        <a:pt x="1053" y="1569"/>
                      </a:lnTo>
                      <a:lnTo>
                        <a:pt x="1044" y="1580"/>
                      </a:lnTo>
                      <a:lnTo>
                        <a:pt x="1034" y="1591"/>
                      </a:lnTo>
                      <a:lnTo>
                        <a:pt x="1015" y="1615"/>
                      </a:lnTo>
                      <a:lnTo>
                        <a:pt x="996" y="1641"/>
                      </a:lnTo>
                      <a:lnTo>
                        <a:pt x="987" y="1654"/>
                      </a:lnTo>
                      <a:lnTo>
                        <a:pt x="980" y="1668"/>
                      </a:lnTo>
                      <a:lnTo>
                        <a:pt x="973" y="1681"/>
                      </a:lnTo>
                      <a:lnTo>
                        <a:pt x="968" y="1692"/>
                      </a:lnTo>
                      <a:lnTo>
                        <a:pt x="966" y="1697"/>
                      </a:lnTo>
                      <a:lnTo>
                        <a:pt x="962" y="1701"/>
                      </a:lnTo>
                      <a:lnTo>
                        <a:pt x="959" y="1706"/>
                      </a:lnTo>
                      <a:lnTo>
                        <a:pt x="954" y="1711"/>
                      </a:lnTo>
                      <a:lnTo>
                        <a:pt x="943" y="1719"/>
                      </a:lnTo>
                      <a:lnTo>
                        <a:pt x="931" y="1727"/>
                      </a:lnTo>
                      <a:lnTo>
                        <a:pt x="918" y="1733"/>
                      </a:lnTo>
                      <a:lnTo>
                        <a:pt x="903" y="1737"/>
                      </a:lnTo>
                      <a:lnTo>
                        <a:pt x="889" y="1741"/>
                      </a:lnTo>
                      <a:lnTo>
                        <a:pt x="873" y="1741"/>
                      </a:lnTo>
                      <a:lnTo>
                        <a:pt x="857" y="1742"/>
                      </a:lnTo>
                      <a:lnTo>
                        <a:pt x="843" y="1745"/>
                      </a:lnTo>
                      <a:lnTo>
                        <a:pt x="829" y="1748"/>
                      </a:lnTo>
                      <a:lnTo>
                        <a:pt x="816" y="1753"/>
                      </a:lnTo>
                      <a:lnTo>
                        <a:pt x="804" y="1759"/>
                      </a:lnTo>
                      <a:lnTo>
                        <a:pt x="795" y="1765"/>
                      </a:lnTo>
                      <a:lnTo>
                        <a:pt x="786" y="1772"/>
                      </a:lnTo>
                      <a:lnTo>
                        <a:pt x="782" y="1780"/>
                      </a:lnTo>
                      <a:lnTo>
                        <a:pt x="773" y="1798"/>
                      </a:lnTo>
                      <a:lnTo>
                        <a:pt x="765" y="1817"/>
                      </a:lnTo>
                      <a:lnTo>
                        <a:pt x="755" y="1835"/>
                      </a:lnTo>
                      <a:lnTo>
                        <a:pt x="748" y="1851"/>
                      </a:lnTo>
                      <a:lnTo>
                        <a:pt x="741" y="1866"/>
                      </a:lnTo>
                      <a:lnTo>
                        <a:pt x="736" y="1883"/>
                      </a:lnTo>
                      <a:lnTo>
                        <a:pt x="732" y="1901"/>
                      </a:lnTo>
                      <a:lnTo>
                        <a:pt x="731" y="1916"/>
                      </a:lnTo>
                      <a:lnTo>
                        <a:pt x="732" y="1919"/>
                      </a:lnTo>
                      <a:lnTo>
                        <a:pt x="733" y="1923"/>
                      </a:lnTo>
                      <a:lnTo>
                        <a:pt x="735" y="1926"/>
                      </a:lnTo>
                      <a:lnTo>
                        <a:pt x="738" y="1929"/>
                      </a:lnTo>
                      <a:lnTo>
                        <a:pt x="745" y="1934"/>
                      </a:lnTo>
                      <a:lnTo>
                        <a:pt x="756" y="1939"/>
                      </a:lnTo>
                      <a:lnTo>
                        <a:pt x="770" y="1942"/>
                      </a:lnTo>
                      <a:lnTo>
                        <a:pt x="784" y="1945"/>
                      </a:lnTo>
                      <a:lnTo>
                        <a:pt x="800" y="1946"/>
                      </a:lnTo>
                      <a:lnTo>
                        <a:pt x="818" y="1946"/>
                      </a:lnTo>
                      <a:lnTo>
                        <a:pt x="818" y="1946"/>
                      </a:lnTo>
                      <a:lnTo>
                        <a:pt x="853" y="1945"/>
                      </a:lnTo>
                      <a:lnTo>
                        <a:pt x="886" y="1942"/>
                      </a:lnTo>
                      <a:lnTo>
                        <a:pt x="914" y="1941"/>
                      </a:lnTo>
                      <a:lnTo>
                        <a:pt x="932" y="1939"/>
                      </a:lnTo>
                      <a:lnTo>
                        <a:pt x="939" y="1940"/>
                      </a:lnTo>
                      <a:lnTo>
                        <a:pt x="948" y="1942"/>
                      </a:lnTo>
                      <a:lnTo>
                        <a:pt x="957" y="1947"/>
                      </a:lnTo>
                      <a:lnTo>
                        <a:pt x="968" y="1954"/>
                      </a:lnTo>
                      <a:lnTo>
                        <a:pt x="979" y="1963"/>
                      </a:lnTo>
                      <a:lnTo>
                        <a:pt x="991" y="1972"/>
                      </a:lnTo>
                      <a:lnTo>
                        <a:pt x="1002" y="1984"/>
                      </a:lnTo>
                      <a:lnTo>
                        <a:pt x="1014" y="1996"/>
                      </a:lnTo>
                      <a:lnTo>
                        <a:pt x="1025" y="2010"/>
                      </a:lnTo>
                      <a:lnTo>
                        <a:pt x="1034" y="2024"/>
                      </a:lnTo>
                      <a:lnTo>
                        <a:pt x="1044" y="2040"/>
                      </a:lnTo>
                      <a:lnTo>
                        <a:pt x="1053" y="2055"/>
                      </a:lnTo>
                      <a:lnTo>
                        <a:pt x="1061" y="2070"/>
                      </a:lnTo>
                      <a:lnTo>
                        <a:pt x="1067" y="2085"/>
                      </a:lnTo>
                      <a:lnTo>
                        <a:pt x="1071" y="2099"/>
                      </a:lnTo>
                      <a:lnTo>
                        <a:pt x="1073" y="2111"/>
                      </a:lnTo>
                      <a:lnTo>
                        <a:pt x="1075" y="2123"/>
                      </a:lnTo>
                      <a:lnTo>
                        <a:pt x="1080" y="2136"/>
                      </a:lnTo>
                      <a:lnTo>
                        <a:pt x="1087" y="2150"/>
                      </a:lnTo>
                      <a:lnTo>
                        <a:pt x="1096" y="2165"/>
                      </a:lnTo>
                      <a:lnTo>
                        <a:pt x="1104" y="2179"/>
                      </a:lnTo>
                      <a:lnTo>
                        <a:pt x="1115" y="2194"/>
                      </a:lnTo>
                      <a:lnTo>
                        <a:pt x="1127" y="2207"/>
                      </a:lnTo>
                      <a:lnTo>
                        <a:pt x="1138" y="2218"/>
                      </a:lnTo>
                      <a:lnTo>
                        <a:pt x="1151" y="2229"/>
                      </a:lnTo>
                      <a:lnTo>
                        <a:pt x="1163" y="2236"/>
                      </a:lnTo>
                      <a:lnTo>
                        <a:pt x="1175" y="2242"/>
                      </a:lnTo>
                      <a:lnTo>
                        <a:pt x="1187" y="2244"/>
                      </a:lnTo>
                      <a:lnTo>
                        <a:pt x="1193" y="2246"/>
                      </a:lnTo>
                      <a:lnTo>
                        <a:pt x="1198" y="2246"/>
                      </a:lnTo>
                      <a:lnTo>
                        <a:pt x="1203" y="2244"/>
                      </a:lnTo>
                      <a:lnTo>
                        <a:pt x="1208" y="2243"/>
                      </a:lnTo>
                      <a:lnTo>
                        <a:pt x="1213" y="2242"/>
                      </a:lnTo>
                      <a:lnTo>
                        <a:pt x="1216" y="2240"/>
                      </a:lnTo>
                      <a:lnTo>
                        <a:pt x="1220" y="2236"/>
                      </a:lnTo>
                      <a:lnTo>
                        <a:pt x="1222" y="2232"/>
                      </a:lnTo>
                      <a:lnTo>
                        <a:pt x="1225" y="2229"/>
                      </a:lnTo>
                      <a:lnTo>
                        <a:pt x="1227" y="2226"/>
                      </a:lnTo>
                      <a:lnTo>
                        <a:pt x="1231" y="2225"/>
                      </a:lnTo>
                      <a:lnTo>
                        <a:pt x="1233" y="2224"/>
                      </a:lnTo>
                      <a:lnTo>
                        <a:pt x="1236" y="2224"/>
                      </a:lnTo>
                      <a:lnTo>
                        <a:pt x="1238" y="2225"/>
                      </a:lnTo>
                      <a:lnTo>
                        <a:pt x="1242" y="2228"/>
                      </a:lnTo>
                      <a:lnTo>
                        <a:pt x="1244" y="2230"/>
                      </a:lnTo>
                      <a:lnTo>
                        <a:pt x="1249" y="2237"/>
                      </a:lnTo>
                      <a:lnTo>
                        <a:pt x="1254" y="2248"/>
                      </a:lnTo>
                      <a:lnTo>
                        <a:pt x="1257" y="2262"/>
                      </a:lnTo>
                      <a:lnTo>
                        <a:pt x="1261" y="2278"/>
                      </a:lnTo>
                      <a:lnTo>
                        <a:pt x="1284" y="2431"/>
                      </a:lnTo>
                      <a:lnTo>
                        <a:pt x="1287" y="2449"/>
                      </a:lnTo>
                      <a:lnTo>
                        <a:pt x="1293" y="2470"/>
                      </a:lnTo>
                      <a:lnTo>
                        <a:pt x="1299" y="2491"/>
                      </a:lnTo>
                      <a:lnTo>
                        <a:pt x="1307" y="2513"/>
                      </a:lnTo>
                      <a:lnTo>
                        <a:pt x="1314" y="2535"/>
                      </a:lnTo>
                      <a:lnTo>
                        <a:pt x="1322" y="2555"/>
                      </a:lnTo>
                      <a:lnTo>
                        <a:pt x="1332" y="2573"/>
                      </a:lnTo>
                      <a:lnTo>
                        <a:pt x="1340" y="2590"/>
                      </a:lnTo>
                      <a:lnTo>
                        <a:pt x="1391" y="2678"/>
                      </a:lnTo>
                      <a:lnTo>
                        <a:pt x="1399" y="2693"/>
                      </a:lnTo>
                      <a:lnTo>
                        <a:pt x="1408" y="2712"/>
                      </a:lnTo>
                      <a:lnTo>
                        <a:pt x="1415" y="2730"/>
                      </a:lnTo>
                      <a:lnTo>
                        <a:pt x="1422" y="2749"/>
                      </a:lnTo>
                      <a:lnTo>
                        <a:pt x="1428" y="2767"/>
                      </a:lnTo>
                      <a:lnTo>
                        <a:pt x="1433" y="2784"/>
                      </a:lnTo>
                      <a:lnTo>
                        <a:pt x="1435" y="2799"/>
                      </a:lnTo>
                      <a:lnTo>
                        <a:pt x="1438" y="2813"/>
                      </a:lnTo>
                      <a:lnTo>
                        <a:pt x="1439" y="2826"/>
                      </a:lnTo>
                      <a:lnTo>
                        <a:pt x="1441" y="2840"/>
                      </a:lnTo>
                      <a:lnTo>
                        <a:pt x="1444" y="2855"/>
                      </a:lnTo>
                      <a:lnTo>
                        <a:pt x="1449" y="2870"/>
                      </a:lnTo>
                      <a:lnTo>
                        <a:pt x="1454" y="2885"/>
                      </a:lnTo>
                      <a:lnTo>
                        <a:pt x="1458" y="2898"/>
                      </a:lnTo>
                      <a:lnTo>
                        <a:pt x="1463" y="2910"/>
                      </a:lnTo>
                      <a:lnTo>
                        <a:pt x="1469" y="2921"/>
                      </a:lnTo>
                      <a:lnTo>
                        <a:pt x="1475" y="2929"/>
                      </a:lnTo>
                      <a:lnTo>
                        <a:pt x="1482" y="2938"/>
                      </a:lnTo>
                      <a:lnTo>
                        <a:pt x="1488" y="2945"/>
                      </a:lnTo>
                      <a:lnTo>
                        <a:pt x="1496" y="2950"/>
                      </a:lnTo>
                      <a:lnTo>
                        <a:pt x="1502" y="2955"/>
                      </a:lnTo>
                      <a:lnTo>
                        <a:pt x="1507" y="2957"/>
                      </a:lnTo>
                      <a:lnTo>
                        <a:pt x="1513" y="2958"/>
                      </a:lnTo>
                      <a:lnTo>
                        <a:pt x="1516" y="2957"/>
                      </a:lnTo>
                      <a:lnTo>
                        <a:pt x="1520" y="2955"/>
                      </a:lnTo>
                      <a:lnTo>
                        <a:pt x="1525" y="2954"/>
                      </a:lnTo>
                      <a:lnTo>
                        <a:pt x="1531" y="2954"/>
                      </a:lnTo>
                      <a:lnTo>
                        <a:pt x="1537" y="2955"/>
                      </a:lnTo>
                      <a:lnTo>
                        <a:pt x="1543" y="2956"/>
                      </a:lnTo>
                      <a:lnTo>
                        <a:pt x="1547" y="2957"/>
                      </a:lnTo>
                      <a:lnTo>
                        <a:pt x="1553" y="2961"/>
                      </a:lnTo>
                      <a:lnTo>
                        <a:pt x="1560" y="2964"/>
                      </a:lnTo>
                      <a:lnTo>
                        <a:pt x="1564" y="2968"/>
                      </a:lnTo>
                      <a:lnTo>
                        <a:pt x="1569" y="2974"/>
                      </a:lnTo>
                      <a:lnTo>
                        <a:pt x="1573" y="2981"/>
                      </a:lnTo>
                      <a:lnTo>
                        <a:pt x="1576" y="2990"/>
                      </a:lnTo>
                      <a:lnTo>
                        <a:pt x="1579" y="2999"/>
                      </a:lnTo>
                      <a:lnTo>
                        <a:pt x="1580" y="3009"/>
                      </a:lnTo>
                      <a:lnTo>
                        <a:pt x="1581" y="3019"/>
                      </a:lnTo>
                      <a:lnTo>
                        <a:pt x="1581" y="3028"/>
                      </a:lnTo>
                      <a:lnTo>
                        <a:pt x="1581" y="3038"/>
                      </a:lnTo>
                      <a:lnTo>
                        <a:pt x="1582" y="3046"/>
                      </a:lnTo>
                      <a:lnTo>
                        <a:pt x="1586" y="3053"/>
                      </a:lnTo>
                      <a:lnTo>
                        <a:pt x="1590" y="3060"/>
                      </a:lnTo>
                      <a:lnTo>
                        <a:pt x="1596" y="3063"/>
                      </a:lnTo>
                      <a:lnTo>
                        <a:pt x="1602" y="3067"/>
                      </a:lnTo>
                      <a:lnTo>
                        <a:pt x="1609" y="3068"/>
                      </a:lnTo>
                      <a:lnTo>
                        <a:pt x="1616" y="3068"/>
                      </a:lnTo>
                      <a:lnTo>
                        <a:pt x="1634" y="3064"/>
                      </a:lnTo>
                      <a:lnTo>
                        <a:pt x="1651" y="3061"/>
                      </a:lnTo>
                      <a:lnTo>
                        <a:pt x="1665" y="3057"/>
                      </a:lnTo>
                      <a:lnTo>
                        <a:pt x="1678" y="3053"/>
                      </a:lnTo>
                      <a:lnTo>
                        <a:pt x="1682" y="3051"/>
                      </a:lnTo>
                      <a:lnTo>
                        <a:pt x="1686" y="3047"/>
                      </a:lnTo>
                      <a:lnTo>
                        <a:pt x="1688" y="3044"/>
                      </a:lnTo>
                      <a:lnTo>
                        <a:pt x="1692" y="3039"/>
                      </a:lnTo>
                      <a:lnTo>
                        <a:pt x="1693" y="3033"/>
                      </a:lnTo>
                      <a:lnTo>
                        <a:pt x="1696" y="3027"/>
                      </a:lnTo>
                      <a:lnTo>
                        <a:pt x="1696" y="3021"/>
                      </a:lnTo>
                      <a:lnTo>
                        <a:pt x="1696" y="3014"/>
                      </a:lnTo>
                      <a:lnTo>
                        <a:pt x="1694" y="3008"/>
                      </a:lnTo>
                      <a:lnTo>
                        <a:pt x="1692" y="3001"/>
                      </a:lnTo>
                      <a:lnTo>
                        <a:pt x="1690" y="2994"/>
                      </a:lnTo>
                      <a:lnTo>
                        <a:pt x="1686" y="2990"/>
                      </a:lnTo>
                      <a:lnTo>
                        <a:pt x="1682" y="2984"/>
                      </a:lnTo>
                      <a:lnTo>
                        <a:pt x="1679" y="2980"/>
                      </a:lnTo>
                      <a:lnTo>
                        <a:pt x="1675" y="2976"/>
                      </a:lnTo>
                      <a:lnTo>
                        <a:pt x="1670" y="2974"/>
                      </a:lnTo>
                      <a:lnTo>
                        <a:pt x="1665" y="2972"/>
                      </a:lnTo>
                      <a:lnTo>
                        <a:pt x="1662" y="2968"/>
                      </a:lnTo>
                      <a:lnTo>
                        <a:pt x="1658" y="2962"/>
                      </a:lnTo>
                      <a:lnTo>
                        <a:pt x="1655" y="2956"/>
                      </a:lnTo>
                      <a:lnTo>
                        <a:pt x="1651" y="2948"/>
                      </a:lnTo>
                      <a:lnTo>
                        <a:pt x="1649" y="2939"/>
                      </a:lnTo>
                      <a:lnTo>
                        <a:pt x="1646" y="2931"/>
                      </a:lnTo>
                      <a:lnTo>
                        <a:pt x="1645" y="2921"/>
                      </a:lnTo>
                      <a:lnTo>
                        <a:pt x="1644" y="2911"/>
                      </a:lnTo>
                      <a:lnTo>
                        <a:pt x="1641" y="2902"/>
                      </a:lnTo>
                      <a:lnTo>
                        <a:pt x="1639" y="2892"/>
                      </a:lnTo>
                      <a:lnTo>
                        <a:pt x="1635" y="2884"/>
                      </a:lnTo>
                      <a:lnTo>
                        <a:pt x="1632" y="2875"/>
                      </a:lnTo>
                      <a:lnTo>
                        <a:pt x="1627" y="2869"/>
                      </a:lnTo>
                      <a:lnTo>
                        <a:pt x="1622" y="2863"/>
                      </a:lnTo>
                      <a:lnTo>
                        <a:pt x="1616" y="2860"/>
                      </a:lnTo>
                      <a:lnTo>
                        <a:pt x="1611" y="2855"/>
                      </a:lnTo>
                      <a:lnTo>
                        <a:pt x="1606" y="2848"/>
                      </a:lnTo>
                      <a:lnTo>
                        <a:pt x="1603" y="2837"/>
                      </a:lnTo>
                      <a:lnTo>
                        <a:pt x="1599" y="2825"/>
                      </a:lnTo>
                      <a:lnTo>
                        <a:pt x="1597" y="2810"/>
                      </a:lnTo>
                      <a:lnTo>
                        <a:pt x="1594" y="2795"/>
                      </a:lnTo>
                      <a:lnTo>
                        <a:pt x="1594" y="2777"/>
                      </a:lnTo>
                      <a:lnTo>
                        <a:pt x="1594" y="2760"/>
                      </a:lnTo>
                      <a:lnTo>
                        <a:pt x="1596" y="2680"/>
                      </a:lnTo>
                      <a:lnTo>
                        <a:pt x="1598" y="2662"/>
                      </a:lnTo>
                      <a:lnTo>
                        <a:pt x="1602" y="2642"/>
                      </a:lnTo>
                      <a:lnTo>
                        <a:pt x="1608" y="2621"/>
                      </a:lnTo>
                      <a:lnTo>
                        <a:pt x="1615" y="2601"/>
                      </a:lnTo>
                      <a:lnTo>
                        <a:pt x="1623" y="2581"/>
                      </a:lnTo>
                      <a:lnTo>
                        <a:pt x="1634" y="2562"/>
                      </a:lnTo>
                      <a:lnTo>
                        <a:pt x="1645" y="2545"/>
                      </a:lnTo>
                      <a:lnTo>
                        <a:pt x="1656" y="2531"/>
                      </a:lnTo>
                      <a:lnTo>
                        <a:pt x="1670" y="2515"/>
                      </a:lnTo>
                      <a:lnTo>
                        <a:pt x="1682" y="2502"/>
                      </a:lnTo>
                      <a:lnTo>
                        <a:pt x="1696" y="2490"/>
                      </a:lnTo>
                      <a:lnTo>
                        <a:pt x="1710" y="2478"/>
                      </a:lnTo>
                      <a:lnTo>
                        <a:pt x="1723" y="2468"/>
                      </a:lnTo>
                      <a:lnTo>
                        <a:pt x="1737" y="2459"/>
                      </a:lnTo>
                      <a:lnTo>
                        <a:pt x="1750" y="2451"/>
                      </a:lnTo>
                      <a:lnTo>
                        <a:pt x="1761" y="2447"/>
                      </a:lnTo>
                      <a:lnTo>
                        <a:pt x="1770" y="2444"/>
                      </a:lnTo>
                      <a:lnTo>
                        <a:pt x="1780" y="2442"/>
                      </a:lnTo>
                      <a:lnTo>
                        <a:pt x="1790" y="2438"/>
                      </a:lnTo>
                      <a:lnTo>
                        <a:pt x="1798" y="2433"/>
                      </a:lnTo>
                      <a:lnTo>
                        <a:pt x="1808" y="2427"/>
                      </a:lnTo>
                      <a:lnTo>
                        <a:pt x="1816" y="2420"/>
                      </a:lnTo>
                      <a:lnTo>
                        <a:pt x="1823" y="2413"/>
                      </a:lnTo>
                      <a:lnTo>
                        <a:pt x="1830" y="2406"/>
                      </a:lnTo>
                      <a:lnTo>
                        <a:pt x="1835" y="2397"/>
                      </a:lnTo>
                      <a:lnTo>
                        <a:pt x="1849" y="2378"/>
                      </a:lnTo>
                      <a:lnTo>
                        <a:pt x="1868" y="2352"/>
                      </a:lnTo>
                      <a:lnTo>
                        <a:pt x="1892" y="2324"/>
                      </a:lnTo>
                      <a:lnTo>
                        <a:pt x="1917" y="2297"/>
                      </a:lnTo>
                      <a:lnTo>
                        <a:pt x="1975" y="2240"/>
                      </a:lnTo>
                      <a:lnTo>
                        <a:pt x="1988" y="2228"/>
                      </a:lnTo>
                      <a:lnTo>
                        <a:pt x="2003" y="2217"/>
                      </a:lnTo>
                      <a:lnTo>
                        <a:pt x="2016" y="2208"/>
                      </a:lnTo>
                      <a:lnTo>
                        <a:pt x="2030" y="2201"/>
                      </a:lnTo>
                      <a:lnTo>
                        <a:pt x="2045" y="2196"/>
                      </a:lnTo>
                      <a:lnTo>
                        <a:pt x="2057" y="2193"/>
                      </a:lnTo>
                      <a:lnTo>
                        <a:pt x="2063" y="2191"/>
                      </a:lnTo>
                      <a:lnTo>
                        <a:pt x="2069" y="2191"/>
                      </a:lnTo>
                      <a:lnTo>
                        <a:pt x="2074" y="2193"/>
                      </a:lnTo>
                      <a:lnTo>
                        <a:pt x="2079" y="2194"/>
                      </a:lnTo>
                      <a:lnTo>
                        <a:pt x="2099" y="2199"/>
                      </a:lnTo>
                      <a:lnTo>
                        <a:pt x="2122" y="2203"/>
                      </a:lnTo>
                      <a:lnTo>
                        <a:pt x="2145" y="2206"/>
                      </a:lnTo>
                      <a:lnTo>
                        <a:pt x="2165" y="2207"/>
                      </a:lnTo>
                      <a:lnTo>
                        <a:pt x="2169" y="2208"/>
                      </a:lnTo>
                      <a:lnTo>
                        <a:pt x="2174" y="2209"/>
                      </a:lnTo>
                      <a:lnTo>
                        <a:pt x="2177" y="2211"/>
                      </a:lnTo>
                      <a:lnTo>
                        <a:pt x="2182" y="2213"/>
                      </a:lnTo>
                      <a:lnTo>
                        <a:pt x="2189" y="2220"/>
                      </a:lnTo>
                      <a:lnTo>
                        <a:pt x="2197" y="2230"/>
                      </a:lnTo>
                      <a:lnTo>
                        <a:pt x="2203" y="2241"/>
                      </a:lnTo>
                      <a:lnTo>
                        <a:pt x="2206" y="2254"/>
                      </a:lnTo>
                      <a:lnTo>
                        <a:pt x="2210" y="2267"/>
                      </a:lnTo>
                      <a:lnTo>
                        <a:pt x="2211" y="2283"/>
                      </a:lnTo>
                      <a:lnTo>
                        <a:pt x="2213" y="2299"/>
                      </a:lnTo>
                      <a:lnTo>
                        <a:pt x="2216" y="2313"/>
                      </a:lnTo>
                      <a:lnTo>
                        <a:pt x="2221" y="2327"/>
                      </a:lnTo>
                      <a:lnTo>
                        <a:pt x="2225" y="2341"/>
                      </a:lnTo>
                      <a:lnTo>
                        <a:pt x="2231" y="2353"/>
                      </a:lnTo>
                      <a:lnTo>
                        <a:pt x="2239" y="2362"/>
                      </a:lnTo>
                      <a:lnTo>
                        <a:pt x="2247" y="2370"/>
                      </a:lnTo>
                      <a:lnTo>
                        <a:pt x="2254" y="2374"/>
                      </a:lnTo>
                      <a:lnTo>
                        <a:pt x="2263" y="2379"/>
                      </a:lnTo>
                      <a:lnTo>
                        <a:pt x="2271" y="2386"/>
                      </a:lnTo>
                      <a:lnTo>
                        <a:pt x="2278" y="2395"/>
                      </a:lnTo>
                      <a:lnTo>
                        <a:pt x="2286" y="2406"/>
                      </a:lnTo>
                      <a:lnTo>
                        <a:pt x="2292" y="2417"/>
                      </a:lnTo>
                      <a:lnTo>
                        <a:pt x="2298" y="2430"/>
                      </a:lnTo>
                      <a:lnTo>
                        <a:pt x="2301" y="2443"/>
                      </a:lnTo>
                      <a:lnTo>
                        <a:pt x="2305" y="2456"/>
                      </a:lnTo>
                      <a:lnTo>
                        <a:pt x="2309" y="2471"/>
                      </a:lnTo>
                      <a:lnTo>
                        <a:pt x="2313" y="2483"/>
                      </a:lnTo>
                      <a:lnTo>
                        <a:pt x="2319" y="2495"/>
                      </a:lnTo>
                      <a:lnTo>
                        <a:pt x="2328" y="2506"/>
                      </a:lnTo>
                      <a:lnTo>
                        <a:pt x="2337" y="2515"/>
                      </a:lnTo>
                      <a:lnTo>
                        <a:pt x="2347" y="2522"/>
                      </a:lnTo>
                      <a:lnTo>
                        <a:pt x="2358" y="2527"/>
                      </a:lnTo>
                      <a:lnTo>
                        <a:pt x="2369" y="2530"/>
                      </a:lnTo>
                      <a:lnTo>
                        <a:pt x="2380" y="2532"/>
                      </a:lnTo>
                      <a:lnTo>
                        <a:pt x="2390" y="2537"/>
                      </a:lnTo>
                      <a:lnTo>
                        <a:pt x="2400" y="2543"/>
                      </a:lnTo>
                      <a:lnTo>
                        <a:pt x="2409" y="2550"/>
                      </a:lnTo>
                      <a:lnTo>
                        <a:pt x="2416" y="2559"/>
                      </a:lnTo>
                      <a:lnTo>
                        <a:pt x="2421" y="2567"/>
                      </a:lnTo>
                      <a:lnTo>
                        <a:pt x="2425" y="2577"/>
                      </a:lnTo>
                      <a:lnTo>
                        <a:pt x="2427" y="2588"/>
                      </a:lnTo>
                      <a:lnTo>
                        <a:pt x="2429" y="2614"/>
                      </a:lnTo>
                      <a:lnTo>
                        <a:pt x="2433" y="2648"/>
                      </a:lnTo>
                      <a:lnTo>
                        <a:pt x="2436" y="2686"/>
                      </a:lnTo>
                      <a:lnTo>
                        <a:pt x="2440" y="2724"/>
                      </a:lnTo>
                      <a:lnTo>
                        <a:pt x="2464" y="2932"/>
                      </a:lnTo>
                      <a:lnTo>
                        <a:pt x="2466" y="2950"/>
                      </a:lnTo>
                      <a:lnTo>
                        <a:pt x="2469" y="2967"/>
                      </a:lnTo>
                      <a:lnTo>
                        <a:pt x="2474" y="2982"/>
                      </a:lnTo>
                      <a:lnTo>
                        <a:pt x="2478" y="2997"/>
                      </a:lnTo>
                      <a:lnTo>
                        <a:pt x="2483" y="3009"/>
                      </a:lnTo>
                      <a:lnTo>
                        <a:pt x="2488" y="3020"/>
                      </a:lnTo>
                      <a:lnTo>
                        <a:pt x="2493" y="3027"/>
                      </a:lnTo>
                      <a:lnTo>
                        <a:pt x="2499" y="3032"/>
                      </a:lnTo>
                      <a:lnTo>
                        <a:pt x="2504" y="3035"/>
                      </a:lnTo>
                      <a:lnTo>
                        <a:pt x="2510" y="3041"/>
                      </a:lnTo>
                      <a:lnTo>
                        <a:pt x="2516" y="3047"/>
                      </a:lnTo>
                      <a:lnTo>
                        <a:pt x="2523" y="3056"/>
                      </a:lnTo>
                      <a:lnTo>
                        <a:pt x="2535" y="3074"/>
                      </a:lnTo>
                      <a:lnTo>
                        <a:pt x="2545" y="3093"/>
                      </a:lnTo>
                      <a:lnTo>
                        <a:pt x="2553" y="3112"/>
                      </a:lnTo>
                      <a:lnTo>
                        <a:pt x="2560" y="3132"/>
                      </a:lnTo>
                      <a:lnTo>
                        <a:pt x="2565" y="3149"/>
                      </a:lnTo>
                      <a:lnTo>
                        <a:pt x="2566" y="3161"/>
                      </a:lnTo>
                      <a:lnTo>
                        <a:pt x="2566" y="3229"/>
                      </a:lnTo>
                      <a:lnTo>
                        <a:pt x="2566" y="3238"/>
                      </a:lnTo>
                      <a:lnTo>
                        <a:pt x="2565" y="3246"/>
                      </a:lnTo>
                      <a:lnTo>
                        <a:pt x="2563" y="3253"/>
                      </a:lnTo>
                      <a:lnTo>
                        <a:pt x="2560" y="3258"/>
                      </a:lnTo>
                      <a:lnTo>
                        <a:pt x="2557" y="3263"/>
                      </a:lnTo>
                      <a:lnTo>
                        <a:pt x="2553" y="3265"/>
                      </a:lnTo>
                      <a:lnTo>
                        <a:pt x="2549" y="3267"/>
                      </a:lnTo>
                      <a:lnTo>
                        <a:pt x="2545" y="3265"/>
                      </a:lnTo>
                      <a:lnTo>
                        <a:pt x="2541" y="3261"/>
                      </a:lnTo>
                      <a:lnTo>
                        <a:pt x="2536" y="3255"/>
                      </a:lnTo>
                      <a:lnTo>
                        <a:pt x="2531" y="3245"/>
                      </a:lnTo>
                      <a:lnTo>
                        <a:pt x="2528" y="3234"/>
                      </a:lnTo>
                      <a:lnTo>
                        <a:pt x="2524" y="3221"/>
                      </a:lnTo>
                      <a:lnTo>
                        <a:pt x="2520" y="3206"/>
                      </a:lnTo>
                      <a:lnTo>
                        <a:pt x="2518" y="3191"/>
                      </a:lnTo>
                      <a:lnTo>
                        <a:pt x="2516" y="3175"/>
                      </a:lnTo>
                      <a:lnTo>
                        <a:pt x="2488" y="3175"/>
                      </a:lnTo>
                      <a:lnTo>
                        <a:pt x="2478" y="3175"/>
                      </a:lnTo>
                      <a:lnTo>
                        <a:pt x="2470" y="3174"/>
                      </a:lnTo>
                      <a:lnTo>
                        <a:pt x="2464" y="3173"/>
                      </a:lnTo>
                      <a:lnTo>
                        <a:pt x="2460" y="3170"/>
                      </a:lnTo>
                      <a:lnTo>
                        <a:pt x="2455" y="3168"/>
                      </a:lnTo>
                      <a:lnTo>
                        <a:pt x="2454" y="3167"/>
                      </a:lnTo>
                      <a:lnTo>
                        <a:pt x="2446" y="3151"/>
                      </a:lnTo>
                      <a:lnTo>
                        <a:pt x="2437" y="3139"/>
                      </a:lnTo>
                      <a:lnTo>
                        <a:pt x="2429" y="3129"/>
                      </a:lnTo>
                      <a:lnTo>
                        <a:pt x="2419" y="3121"/>
                      </a:lnTo>
                      <a:lnTo>
                        <a:pt x="2416" y="3119"/>
                      </a:lnTo>
                      <a:lnTo>
                        <a:pt x="2411" y="3116"/>
                      </a:lnTo>
                      <a:lnTo>
                        <a:pt x="2407" y="3115"/>
                      </a:lnTo>
                      <a:lnTo>
                        <a:pt x="2404" y="3115"/>
                      </a:lnTo>
                      <a:lnTo>
                        <a:pt x="2400" y="3115"/>
                      </a:lnTo>
                      <a:lnTo>
                        <a:pt x="2396" y="3116"/>
                      </a:lnTo>
                      <a:lnTo>
                        <a:pt x="2394" y="3119"/>
                      </a:lnTo>
                      <a:lnTo>
                        <a:pt x="2390" y="3121"/>
                      </a:lnTo>
                      <a:lnTo>
                        <a:pt x="2386" y="3129"/>
                      </a:lnTo>
                      <a:lnTo>
                        <a:pt x="2381" y="3138"/>
                      </a:lnTo>
                      <a:lnTo>
                        <a:pt x="2377" y="3147"/>
                      </a:lnTo>
                      <a:lnTo>
                        <a:pt x="2374" y="3157"/>
                      </a:lnTo>
                      <a:lnTo>
                        <a:pt x="2370" y="3167"/>
                      </a:lnTo>
                      <a:lnTo>
                        <a:pt x="2368" y="3178"/>
                      </a:lnTo>
                      <a:lnTo>
                        <a:pt x="2366" y="3187"/>
                      </a:lnTo>
                      <a:lnTo>
                        <a:pt x="2365" y="3197"/>
                      </a:lnTo>
                      <a:lnTo>
                        <a:pt x="2366" y="3206"/>
                      </a:lnTo>
                      <a:lnTo>
                        <a:pt x="2369" y="3217"/>
                      </a:lnTo>
                      <a:lnTo>
                        <a:pt x="2371" y="3229"/>
                      </a:lnTo>
                      <a:lnTo>
                        <a:pt x="2375" y="3241"/>
                      </a:lnTo>
                      <a:lnTo>
                        <a:pt x="2380" y="3255"/>
                      </a:lnTo>
                      <a:lnTo>
                        <a:pt x="2386" y="3267"/>
                      </a:lnTo>
                      <a:lnTo>
                        <a:pt x="2392" y="3279"/>
                      </a:lnTo>
                      <a:lnTo>
                        <a:pt x="2398" y="3289"/>
                      </a:lnTo>
                      <a:lnTo>
                        <a:pt x="2413" y="3314"/>
                      </a:lnTo>
                      <a:lnTo>
                        <a:pt x="2431" y="3340"/>
                      </a:lnTo>
                      <a:lnTo>
                        <a:pt x="2449" y="3367"/>
                      </a:lnTo>
                      <a:lnTo>
                        <a:pt x="2466" y="3391"/>
                      </a:lnTo>
                      <a:lnTo>
                        <a:pt x="2474" y="3401"/>
                      </a:lnTo>
                      <a:lnTo>
                        <a:pt x="2480" y="3412"/>
                      </a:lnTo>
                      <a:lnTo>
                        <a:pt x="2486" y="3424"/>
                      </a:lnTo>
                      <a:lnTo>
                        <a:pt x="2490" y="3435"/>
                      </a:lnTo>
                      <a:lnTo>
                        <a:pt x="2494" y="3446"/>
                      </a:lnTo>
                      <a:lnTo>
                        <a:pt x="2496" y="3456"/>
                      </a:lnTo>
                      <a:lnTo>
                        <a:pt x="2499" y="3465"/>
                      </a:lnTo>
                      <a:lnTo>
                        <a:pt x="2499" y="3473"/>
                      </a:lnTo>
                      <a:lnTo>
                        <a:pt x="2498" y="3481"/>
                      </a:lnTo>
                      <a:lnTo>
                        <a:pt x="2499" y="3489"/>
                      </a:lnTo>
                      <a:lnTo>
                        <a:pt x="2501" y="3500"/>
                      </a:lnTo>
                      <a:lnTo>
                        <a:pt x="2504" y="3512"/>
                      </a:lnTo>
                      <a:lnTo>
                        <a:pt x="2511" y="3538"/>
                      </a:lnTo>
                      <a:lnTo>
                        <a:pt x="2519" y="3563"/>
                      </a:lnTo>
                      <a:lnTo>
                        <a:pt x="2533" y="3588"/>
                      </a:lnTo>
                      <a:lnTo>
                        <a:pt x="2549" y="3617"/>
                      </a:lnTo>
                      <a:lnTo>
                        <a:pt x="2567" y="3643"/>
                      </a:lnTo>
                      <a:lnTo>
                        <a:pt x="2584" y="3666"/>
                      </a:lnTo>
                      <a:lnTo>
                        <a:pt x="2593" y="3676"/>
                      </a:lnTo>
                      <a:lnTo>
                        <a:pt x="2602" y="3686"/>
                      </a:lnTo>
                      <a:lnTo>
                        <a:pt x="2612" y="3694"/>
                      </a:lnTo>
                      <a:lnTo>
                        <a:pt x="2622" y="3702"/>
                      </a:lnTo>
                      <a:lnTo>
                        <a:pt x="2631" y="3710"/>
                      </a:lnTo>
                      <a:lnTo>
                        <a:pt x="2641" y="3716"/>
                      </a:lnTo>
                      <a:lnTo>
                        <a:pt x="2648" y="3721"/>
                      </a:lnTo>
                      <a:lnTo>
                        <a:pt x="2657" y="3724"/>
                      </a:lnTo>
                      <a:lnTo>
                        <a:pt x="2663" y="3727"/>
                      </a:lnTo>
                      <a:lnTo>
                        <a:pt x="2667" y="3730"/>
                      </a:lnTo>
                      <a:lnTo>
                        <a:pt x="2672" y="3735"/>
                      </a:lnTo>
                      <a:lnTo>
                        <a:pt x="2677" y="3740"/>
                      </a:lnTo>
                      <a:lnTo>
                        <a:pt x="2679" y="3745"/>
                      </a:lnTo>
                      <a:lnTo>
                        <a:pt x="2682" y="3751"/>
                      </a:lnTo>
                      <a:lnTo>
                        <a:pt x="2682" y="3757"/>
                      </a:lnTo>
                      <a:lnTo>
                        <a:pt x="2681" y="3763"/>
                      </a:lnTo>
                      <a:lnTo>
                        <a:pt x="2681" y="3770"/>
                      </a:lnTo>
                      <a:lnTo>
                        <a:pt x="2682" y="3778"/>
                      </a:lnTo>
                      <a:lnTo>
                        <a:pt x="2684" y="3788"/>
                      </a:lnTo>
                      <a:lnTo>
                        <a:pt x="2689" y="3799"/>
                      </a:lnTo>
                      <a:lnTo>
                        <a:pt x="2694" y="3811"/>
                      </a:lnTo>
                      <a:lnTo>
                        <a:pt x="2701" y="3823"/>
                      </a:lnTo>
                      <a:lnTo>
                        <a:pt x="2708" y="3834"/>
                      </a:lnTo>
                      <a:lnTo>
                        <a:pt x="2717" y="3846"/>
                      </a:lnTo>
                      <a:lnTo>
                        <a:pt x="2726" y="3857"/>
                      </a:lnTo>
                      <a:lnTo>
                        <a:pt x="2737" y="3866"/>
                      </a:lnTo>
                      <a:lnTo>
                        <a:pt x="2748" y="3876"/>
                      </a:lnTo>
                      <a:lnTo>
                        <a:pt x="2759" y="3883"/>
                      </a:lnTo>
                      <a:lnTo>
                        <a:pt x="2770" y="3890"/>
                      </a:lnTo>
                      <a:lnTo>
                        <a:pt x="2781" y="3895"/>
                      </a:lnTo>
                      <a:lnTo>
                        <a:pt x="2790" y="3898"/>
                      </a:lnTo>
                      <a:lnTo>
                        <a:pt x="2800" y="3899"/>
                      </a:lnTo>
                      <a:lnTo>
                        <a:pt x="2808" y="3900"/>
                      </a:lnTo>
                      <a:lnTo>
                        <a:pt x="2818" y="3902"/>
                      </a:lnTo>
                      <a:lnTo>
                        <a:pt x="2828" y="3905"/>
                      </a:lnTo>
                      <a:lnTo>
                        <a:pt x="2838" y="3908"/>
                      </a:lnTo>
                      <a:lnTo>
                        <a:pt x="2849" y="3913"/>
                      </a:lnTo>
                      <a:lnTo>
                        <a:pt x="2860" y="3919"/>
                      </a:lnTo>
                      <a:lnTo>
                        <a:pt x="2870" y="3925"/>
                      </a:lnTo>
                      <a:lnTo>
                        <a:pt x="2878" y="3931"/>
                      </a:lnTo>
                      <a:lnTo>
                        <a:pt x="2888" y="3938"/>
                      </a:lnTo>
                      <a:lnTo>
                        <a:pt x="2899" y="3944"/>
                      </a:lnTo>
                      <a:lnTo>
                        <a:pt x="2911" y="3949"/>
                      </a:lnTo>
                      <a:lnTo>
                        <a:pt x="2924" y="3954"/>
                      </a:lnTo>
                      <a:lnTo>
                        <a:pt x="2938" y="3958"/>
                      </a:lnTo>
                      <a:lnTo>
                        <a:pt x="2952" y="3961"/>
                      </a:lnTo>
                      <a:lnTo>
                        <a:pt x="2966" y="3963"/>
                      </a:lnTo>
                      <a:lnTo>
                        <a:pt x="2978" y="3964"/>
                      </a:lnTo>
                      <a:lnTo>
                        <a:pt x="2991" y="3964"/>
                      </a:lnTo>
                      <a:lnTo>
                        <a:pt x="3002" y="3961"/>
                      </a:lnTo>
                      <a:lnTo>
                        <a:pt x="3012" y="3959"/>
                      </a:lnTo>
                      <a:lnTo>
                        <a:pt x="3020" y="3957"/>
                      </a:lnTo>
                      <a:lnTo>
                        <a:pt x="3027" y="3953"/>
                      </a:lnTo>
                      <a:lnTo>
                        <a:pt x="3032" y="3948"/>
                      </a:lnTo>
                      <a:lnTo>
                        <a:pt x="3036" y="3943"/>
                      </a:lnTo>
                      <a:lnTo>
                        <a:pt x="3036" y="3938"/>
                      </a:lnTo>
                      <a:lnTo>
                        <a:pt x="3035" y="3926"/>
                      </a:lnTo>
                      <a:lnTo>
                        <a:pt x="3034" y="3911"/>
                      </a:lnTo>
                      <a:lnTo>
                        <a:pt x="3032" y="3894"/>
                      </a:lnTo>
                      <a:lnTo>
                        <a:pt x="3032" y="3877"/>
                      </a:lnTo>
                      <a:lnTo>
                        <a:pt x="3032" y="3871"/>
                      </a:lnTo>
                      <a:lnTo>
                        <a:pt x="3031" y="3864"/>
                      </a:lnTo>
                      <a:lnTo>
                        <a:pt x="3030" y="3858"/>
                      </a:lnTo>
                      <a:lnTo>
                        <a:pt x="3027" y="3852"/>
                      </a:lnTo>
                      <a:lnTo>
                        <a:pt x="3025" y="3848"/>
                      </a:lnTo>
                      <a:lnTo>
                        <a:pt x="3021" y="3845"/>
                      </a:lnTo>
                      <a:lnTo>
                        <a:pt x="3018" y="3842"/>
                      </a:lnTo>
                      <a:lnTo>
                        <a:pt x="3014" y="3842"/>
                      </a:lnTo>
                      <a:lnTo>
                        <a:pt x="3011" y="3841"/>
                      </a:lnTo>
                      <a:lnTo>
                        <a:pt x="3006" y="3840"/>
                      </a:lnTo>
                      <a:lnTo>
                        <a:pt x="3001" y="3837"/>
                      </a:lnTo>
                      <a:lnTo>
                        <a:pt x="2996" y="3835"/>
                      </a:lnTo>
                      <a:lnTo>
                        <a:pt x="2987" y="3826"/>
                      </a:lnTo>
                      <a:lnTo>
                        <a:pt x="2978" y="3817"/>
                      </a:lnTo>
                      <a:lnTo>
                        <a:pt x="2973" y="3812"/>
                      </a:lnTo>
                      <a:lnTo>
                        <a:pt x="2965" y="3807"/>
                      </a:lnTo>
                      <a:lnTo>
                        <a:pt x="2954" y="3802"/>
                      </a:lnTo>
                      <a:lnTo>
                        <a:pt x="2942" y="3799"/>
                      </a:lnTo>
                      <a:lnTo>
                        <a:pt x="2928" y="3796"/>
                      </a:lnTo>
                      <a:lnTo>
                        <a:pt x="2912" y="3794"/>
                      </a:lnTo>
                      <a:lnTo>
                        <a:pt x="2895" y="3793"/>
                      </a:lnTo>
                      <a:lnTo>
                        <a:pt x="2878" y="3792"/>
                      </a:lnTo>
                      <a:lnTo>
                        <a:pt x="2870" y="3792"/>
                      </a:lnTo>
                      <a:lnTo>
                        <a:pt x="2861" y="3790"/>
                      </a:lnTo>
                      <a:lnTo>
                        <a:pt x="2854" y="3788"/>
                      </a:lnTo>
                      <a:lnTo>
                        <a:pt x="2847" y="3786"/>
                      </a:lnTo>
                      <a:lnTo>
                        <a:pt x="2840" y="3783"/>
                      </a:lnTo>
                      <a:lnTo>
                        <a:pt x="2832" y="3780"/>
                      </a:lnTo>
                      <a:lnTo>
                        <a:pt x="2826" y="3775"/>
                      </a:lnTo>
                      <a:lnTo>
                        <a:pt x="2820" y="3771"/>
                      </a:lnTo>
                      <a:lnTo>
                        <a:pt x="2814" y="3765"/>
                      </a:lnTo>
                      <a:lnTo>
                        <a:pt x="2810" y="3760"/>
                      </a:lnTo>
                      <a:lnTo>
                        <a:pt x="2806" y="3754"/>
                      </a:lnTo>
                      <a:lnTo>
                        <a:pt x="2802" y="3748"/>
                      </a:lnTo>
                      <a:lnTo>
                        <a:pt x="2800" y="3741"/>
                      </a:lnTo>
                      <a:lnTo>
                        <a:pt x="2797" y="3735"/>
                      </a:lnTo>
                      <a:lnTo>
                        <a:pt x="2796" y="3728"/>
                      </a:lnTo>
                      <a:lnTo>
                        <a:pt x="2796" y="3721"/>
                      </a:lnTo>
                      <a:lnTo>
                        <a:pt x="2795" y="3689"/>
                      </a:lnTo>
                      <a:lnTo>
                        <a:pt x="2795" y="3657"/>
                      </a:lnTo>
                      <a:lnTo>
                        <a:pt x="2794" y="3628"/>
                      </a:lnTo>
                      <a:lnTo>
                        <a:pt x="2793" y="3605"/>
                      </a:lnTo>
                      <a:lnTo>
                        <a:pt x="2790" y="3595"/>
                      </a:lnTo>
                      <a:lnTo>
                        <a:pt x="2787" y="3584"/>
                      </a:lnTo>
                      <a:lnTo>
                        <a:pt x="2782" y="3572"/>
                      </a:lnTo>
                      <a:lnTo>
                        <a:pt x="2776" y="3559"/>
                      </a:lnTo>
                      <a:lnTo>
                        <a:pt x="2769" y="3546"/>
                      </a:lnTo>
                      <a:lnTo>
                        <a:pt x="2760" y="3533"/>
                      </a:lnTo>
                      <a:lnTo>
                        <a:pt x="2752" y="3521"/>
                      </a:lnTo>
                      <a:lnTo>
                        <a:pt x="2742" y="3509"/>
                      </a:lnTo>
                      <a:lnTo>
                        <a:pt x="2720" y="3485"/>
                      </a:lnTo>
                      <a:lnTo>
                        <a:pt x="2694" y="3462"/>
                      </a:lnTo>
                      <a:lnTo>
                        <a:pt x="2669" y="3439"/>
                      </a:lnTo>
                      <a:lnTo>
                        <a:pt x="2646" y="3422"/>
                      </a:lnTo>
                      <a:lnTo>
                        <a:pt x="2635" y="3416"/>
                      </a:lnTo>
                      <a:lnTo>
                        <a:pt x="2625" y="3407"/>
                      </a:lnTo>
                      <a:lnTo>
                        <a:pt x="2617" y="3399"/>
                      </a:lnTo>
                      <a:lnTo>
                        <a:pt x="2610" y="3391"/>
                      </a:lnTo>
                      <a:lnTo>
                        <a:pt x="2604" y="3381"/>
                      </a:lnTo>
                      <a:lnTo>
                        <a:pt x="2599" y="3373"/>
                      </a:lnTo>
                      <a:lnTo>
                        <a:pt x="2596" y="3365"/>
                      </a:lnTo>
                      <a:lnTo>
                        <a:pt x="2595" y="3358"/>
                      </a:lnTo>
                      <a:lnTo>
                        <a:pt x="2595" y="3351"/>
                      </a:lnTo>
                      <a:lnTo>
                        <a:pt x="2596" y="3345"/>
                      </a:lnTo>
                      <a:lnTo>
                        <a:pt x="2598" y="3339"/>
                      </a:lnTo>
                      <a:lnTo>
                        <a:pt x="2600" y="3334"/>
                      </a:lnTo>
                      <a:lnTo>
                        <a:pt x="2602" y="3329"/>
                      </a:lnTo>
                      <a:lnTo>
                        <a:pt x="2606" y="3326"/>
                      </a:lnTo>
                      <a:lnTo>
                        <a:pt x="2610" y="3323"/>
                      </a:lnTo>
                      <a:lnTo>
                        <a:pt x="2613" y="3322"/>
                      </a:lnTo>
                      <a:lnTo>
                        <a:pt x="2617" y="3322"/>
                      </a:lnTo>
                      <a:lnTo>
                        <a:pt x="2620" y="3322"/>
                      </a:lnTo>
                      <a:lnTo>
                        <a:pt x="2625" y="3324"/>
                      </a:lnTo>
                      <a:lnTo>
                        <a:pt x="2629" y="3326"/>
                      </a:lnTo>
                      <a:lnTo>
                        <a:pt x="2632" y="3329"/>
                      </a:lnTo>
                      <a:lnTo>
                        <a:pt x="2636" y="3332"/>
                      </a:lnTo>
                      <a:lnTo>
                        <a:pt x="2640" y="3335"/>
                      </a:lnTo>
                      <a:lnTo>
                        <a:pt x="2642" y="3340"/>
                      </a:lnTo>
                      <a:lnTo>
                        <a:pt x="2645" y="3344"/>
                      </a:lnTo>
                      <a:lnTo>
                        <a:pt x="2648" y="3347"/>
                      </a:lnTo>
                      <a:lnTo>
                        <a:pt x="2653" y="3348"/>
                      </a:lnTo>
                      <a:lnTo>
                        <a:pt x="2659" y="3350"/>
                      </a:lnTo>
                      <a:lnTo>
                        <a:pt x="2665" y="3350"/>
                      </a:lnTo>
                      <a:lnTo>
                        <a:pt x="2671" y="3348"/>
                      </a:lnTo>
                      <a:lnTo>
                        <a:pt x="2678" y="3347"/>
                      </a:lnTo>
                      <a:lnTo>
                        <a:pt x="2684" y="3344"/>
                      </a:lnTo>
                      <a:lnTo>
                        <a:pt x="2691" y="3339"/>
                      </a:lnTo>
                      <a:lnTo>
                        <a:pt x="2698" y="3333"/>
                      </a:lnTo>
                      <a:lnTo>
                        <a:pt x="2702" y="3327"/>
                      </a:lnTo>
                      <a:lnTo>
                        <a:pt x="2707" y="3318"/>
                      </a:lnTo>
                      <a:lnTo>
                        <a:pt x="2712" y="3310"/>
                      </a:lnTo>
                      <a:lnTo>
                        <a:pt x="2714" y="3300"/>
                      </a:lnTo>
                      <a:lnTo>
                        <a:pt x="2717" y="3292"/>
                      </a:lnTo>
                      <a:lnTo>
                        <a:pt x="2717" y="3282"/>
                      </a:lnTo>
                      <a:lnTo>
                        <a:pt x="2717" y="3211"/>
                      </a:lnTo>
                      <a:lnTo>
                        <a:pt x="2717" y="3139"/>
                      </a:lnTo>
                      <a:lnTo>
                        <a:pt x="2716" y="3140"/>
                      </a:lnTo>
                      <a:lnTo>
                        <a:pt x="2712" y="3140"/>
                      </a:lnTo>
                      <a:lnTo>
                        <a:pt x="2710" y="3138"/>
                      </a:lnTo>
                      <a:lnTo>
                        <a:pt x="2706" y="3135"/>
                      </a:lnTo>
                      <a:lnTo>
                        <a:pt x="2698" y="3126"/>
                      </a:lnTo>
                      <a:lnTo>
                        <a:pt x="2688" y="3115"/>
                      </a:lnTo>
                      <a:lnTo>
                        <a:pt x="2678" y="3099"/>
                      </a:lnTo>
                      <a:lnTo>
                        <a:pt x="2665" y="3084"/>
                      </a:lnTo>
                      <a:lnTo>
                        <a:pt x="2651" y="3067"/>
                      </a:lnTo>
                      <a:lnTo>
                        <a:pt x="2639" y="3053"/>
                      </a:lnTo>
                      <a:lnTo>
                        <a:pt x="2632" y="3046"/>
                      </a:lnTo>
                      <a:lnTo>
                        <a:pt x="2625" y="3035"/>
                      </a:lnTo>
                      <a:lnTo>
                        <a:pt x="2618" y="3023"/>
                      </a:lnTo>
                      <a:lnTo>
                        <a:pt x="2612" y="3009"/>
                      </a:lnTo>
                      <a:lnTo>
                        <a:pt x="2605" y="2992"/>
                      </a:lnTo>
                      <a:lnTo>
                        <a:pt x="2599" y="2976"/>
                      </a:lnTo>
                      <a:lnTo>
                        <a:pt x="2594" y="2958"/>
                      </a:lnTo>
                      <a:lnTo>
                        <a:pt x="2589" y="2942"/>
                      </a:lnTo>
                      <a:lnTo>
                        <a:pt x="2572" y="2872"/>
                      </a:lnTo>
                      <a:lnTo>
                        <a:pt x="2569" y="2855"/>
                      </a:lnTo>
                      <a:lnTo>
                        <a:pt x="2566" y="2838"/>
                      </a:lnTo>
                      <a:lnTo>
                        <a:pt x="2565" y="2821"/>
                      </a:lnTo>
                      <a:lnTo>
                        <a:pt x="2564" y="2807"/>
                      </a:lnTo>
                      <a:lnTo>
                        <a:pt x="2565" y="2793"/>
                      </a:lnTo>
                      <a:lnTo>
                        <a:pt x="2566" y="2781"/>
                      </a:lnTo>
                      <a:lnTo>
                        <a:pt x="2570" y="2773"/>
                      </a:lnTo>
                      <a:lnTo>
                        <a:pt x="2573" y="2767"/>
                      </a:lnTo>
                      <a:lnTo>
                        <a:pt x="2578" y="2763"/>
                      </a:lnTo>
                      <a:lnTo>
                        <a:pt x="2586" y="2762"/>
                      </a:lnTo>
                      <a:lnTo>
                        <a:pt x="2593" y="2762"/>
                      </a:lnTo>
                      <a:lnTo>
                        <a:pt x="2601" y="2765"/>
                      </a:lnTo>
                      <a:lnTo>
                        <a:pt x="2611" y="2768"/>
                      </a:lnTo>
                      <a:lnTo>
                        <a:pt x="2619" y="2773"/>
                      </a:lnTo>
                      <a:lnTo>
                        <a:pt x="2629" y="2780"/>
                      </a:lnTo>
                      <a:lnTo>
                        <a:pt x="2639" y="2789"/>
                      </a:lnTo>
                      <a:lnTo>
                        <a:pt x="2659" y="2809"/>
                      </a:lnTo>
                      <a:lnTo>
                        <a:pt x="2683" y="2833"/>
                      </a:lnTo>
                      <a:lnTo>
                        <a:pt x="2708" y="2858"/>
                      </a:lnTo>
                      <a:lnTo>
                        <a:pt x="2731" y="2881"/>
                      </a:lnTo>
                      <a:lnTo>
                        <a:pt x="2742" y="2891"/>
                      </a:lnTo>
                      <a:lnTo>
                        <a:pt x="2754" y="2898"/>
                      </a:lnTo>
                      <a:lnTo>
                        <a:pt x="2765" y="2904"/>
                      </a:lnTo>
                      <a:lnTo>
                        <a:pt x="2777" y="2908"/>
                      </a:lnTo>
                      <a:lnTo>
                        <a:pt x="2789" y="2910"/>
                      </a:lnTo>
                      <a:lnTo>
                        <a:pt x="2800" y="2910"/>
                      </a:lnTo>
                      <a:lnTo>
                        <a:pt x="2805" y="2909"/>
                      </a:lnTo>
                      <a:lnTo>
                        <a:pt x="2810" y="2908"/>
                      </a:lnTo>
                      <a:lnTo>
                        <a:pt x="2813" y="2905"/>
                      </a:lnTo>
                      <a:lnTo>
                        <a:pt x="2817" y="2903"/>
                      </a:lnTo>
                      <a:lnTo>
                        <a:pt x="2824" y="2896"/>
                      </a:lnTo>
                      <a:lnTo>
                        <a:pt x="2831" y="2885"/>
                      </a:lnTo>
                      <a:lnTo>
                        <a:pt x="2837" y="2872"/>
                      </a:lnTo>
                      <a:lnTo>
                        <a:pt x="2842" y="2857"/>
                      </a:lnTo>
                      <a:lnTo>
                        <a:pt x="2846" y="2842"/>
                      </a:lnTo>
                      <a:lnTo>
                        <a:pt x="2849" y="2824"/>
                      </a:lnTo>
                      <a:lnTo>
                        <a:pt x="2850" y="2807"/>
                      </a:lnTo>
                      <a:lnTo>
                        <a:pt x="2850" y="2789"/>
                      </a:lnTo>
                      <a:lnTo>
                        <a:pt x="2848" y="2695"/>
                      </a:lnTo>
                      <a:lnTo>
                        <a:pt x="2848" y="2686"/>
                      </a:lnTo>
                      <a:lnTo>
                        <a:pt x="2849" y="2678"/>
                      </a:lnTo>
                      <a:lnTo>
                        <a:pt x="2850" y="2669"/>
                      </a:lnTo>
                      <a:lnTo>
                        <a:pt x="2852" y="2661"/>
                      </a:lnTo>
                      <a:lnTo>
                        <a:pt x="2854" y="2654"/>
                      </a:lnTo>
                      <a:lnTo>
                        <a:pt x="2858" y="2647"/>
                      </a:lnTo>
                      <a:lnTo>
                        <a:pt x="2861" y="2640"/>
                      </a:lnTo>
                      <a:lnTo>
                        <a:pt x="2865" y="2634"/>
                      </a:lnTo>
                      <a:lnTo>
                        <a:pt x="2869" y="2628"/>
                      </a:lnTo>
                      <a:lnTo>
                        <a:pt x="2873" y="2624"/>
                      </a:lnTo>
                      <a:lnTo>
                        <a:pt x="2878" y="2619"/>
                      </a:lnTo>
                      <a:lnTo>
                        <a:pt x="2883" y="2615"/>
                      </a:lnTo>
                      <a:lnTo>
                        <a:pt x="2889" y="2613"/>
                      </a:lnTo>
                      <a:lnTo>
                        <a:pt x="2895" y="2610"/>
                      </a:lnTo>
                      <a:lnTo>
                        <a:pt x="2901" y="2609"/>
                      </a:lnTo>
                      <a:lnTo>
                        <a:pt x="2907" y="2609"/>
                      </a:lnTo>
                      <a:lnTo>
                        <a:pt x="2919" y="2608"/>
                      </a:lnTo>
                      <a:lnTo>
                        <a:pt x="2930" y="2607"/>
                      </a:lnTo>
                      <a:lnTo>
                        <a:pt x="2940" y="2603"/>
                      </a:lnTo>
                      <a:lnTo>
                        <a:pt x="2948" y="2600"/>
                      </a:lnTo>
                      <a:lnTo>
                        <a:pt x="2954" y="2595"/>
                      </a:lnTo>
                      <a:lnTo>
                        <a:pt x="2959" y="2589"/>
                      </a:lnTo>
                      <a:lnTo>
                        <a:pt x="2960" y="2586"/>
                      </a:lnTo>
                      <a:lnTo>
                        <a:pt x="2961" y="2583"/>
                      </a:lnTo>
                      <a:lnTo>
                        <a:pt x="2961" y="2580"/>
                      </a:lnTo>
                      <a:lnTo>
                        <a:pt x="2961" y="2577"/>
                      </a:lnTo>
                      <a:lnTo>
                        <a:pt x="2956" y="2561"/>
                      </a:lnTo>
                      <a:lnTo>
                        <a:pt x="2950" y="2541"/>
                      </a:lnTo>
                      <a:lnTo>
                        <a:pt x="2943" y="2519"/>
                      </a:lnTo>
                      <a:lnTo>
                        <a:pt x="2936" y="2498"/>
                      </a:lnTo>
                      <a:lnTo>
                        <a:pt x="2931" y="2489"/>
                      </a:lnTo>
                      <a:lnTo>
                        <a:pt x="2926" y="2480"/>
                      </a:lnTo>
                      <a:lnTo>
                        <a:pt x="2919" y="2472"/>
                      </a:lnTo>
                      <a:lnTo>
                        <a:pt x="2912" y="2465"/>
                      </a:lnTo>
                      <a:lnTo>
                        <a:pt x="2905" y="2459"/>
                      </a:lnTo>
                      <a:lnTo>
                        <a:pt x="2897" y="2455"/>
                      </a:lnTo>
                      <a:lnTo>
                        <a:pt x="2889" y="2453"/>
                      </a:lnTo>
                      <a:lnTo>
                        <a:pt x="2882" y="2451"/>
                      </a:lnTo>
                      <a:lnTo>
                        <a:pt x="2878" y="2451"/>
                      </a:lnTo>
                      <a:lnTo>
                        <a:pt x="2875" y="2449"/>
                      </a:lnTo>
                      <a:lnTo>
                        <a:pt x="2871" y="2448"/>
                      </a:lnTo>
                      <a:lnTo>
                        <a:pt x="2867" y="2444"/>
                      </a:lnTo>
                      <a:lnTo>
                        <a:pt x="2861" y="2437"/>
                      </a:lnTo>
                      <a:lnTo>
                        <a:pt x="2856" y="2427"/>
                      </a:lnTo>
                      <a:lnTo>
                        <a:pt x="2852" y="2415"/>
                      </a:lnTo>
                      <a:lnTo>
                        <a:pt x="2849" y="2401"/>
                      </a:lnTo>
                      <a:lnTo>
                        <a:pt x="2847" y="2385"/>
                      </a:lnTo>
                      <a:lnTo>
                        <a:pt x="2846" y="2368"/>
                      </a:lnTo>
                      <a:lnTo>
                        <a:pt x="2847" y="2360"/>
                      </a:lnTo>
                      <a:lnTo>
                        <a:pt x="2848" y="2353"/>
                      </a:lnTo>
                      <a:lnTo>
                        <a:pt x="2849" y="2344"/>
                      </a:lnTo>
                      <a:lnTo>
                        <a:pt x="2852" y="2337"/>
                      </a:lnTo>
                      <a:lnTo>
                        <a:pt x="2855" y="2330"/>
                      </a:lnTo>
                      <a:lnTo>
                        <a:pt x="2859" y="2323"/>
                      </a:lnTo>
                      <a:lnTo>
                        <a:pt x="2863" y="2317"/>
                      </a:lnTo>
                      <a:lnTo>
                        <a:pt x="2867" y="2311"/>
                      </a:lnTo>
                      <a:lnTo>
                        <a:pt x="2872" y="2306"/>
                      </a:lnTo>
                      <a:lnTo>
                        <a:pt x="2878" y="2301"/>
                      </a:lnTo>
                      <a:lnTo>
                        <a:pt x="2884" y="2296"/>
                      </a:lnTo>
                      <a:lnTo>
                        <a:pt x="2890" y="2293"/>
                      </a:lnTo>
                      <a:lnTo>
                        <a:pt x="2896" y="2290"/>
                      </a:lnTo>
                      <a:lnTo>
                        <a:pt x="2903" y="2288"/>
                      </a:lnTo>
                      <a:lnTo>
                        <a:pt x="2911" y="2287"/>
                      </a:lnTo>
                      <a:lnTo>
                        <a:pt x="2918" y="2287"/>
                      </a:lnTo>
                      <a:lnTo>
                        <a:pt x="2934" y="2285"/>
                      </a:lnTo>
                      <a:lnTo>
                        <a:pt x="2950" y="2284"/>
                      </a:lnTo>
                      <a:lnTo>
                        <a:pt x="2968" y="2282"/>
                      </a:lnTo>
                      <a:lnTo>
                        <a:pt x="2988" y="2278"/>
                      </a:lnTo>
                      <a:lnTo>
                        <a:pt x="3006" y="2273"/>
                      </a:lnTo>
                      <a:lnTo>
                        <a:pt x="3023" y="2268"/>
                      </a:lnTo>
                      <a:lnTo>
                        <a:pt x="3040" y="2264"/>
                      </a:lnTo>
                      <a:lnTo>
                        <a:pt x="3054" y="2258"/>
                      </a:lnTo>
                      <a:lnTo>
                        <a:pt x="3082" y="2244"/>
                      </a:lnTo>
                      <a:lnTo>
                        <a:pt x="3108" y="2229"/>
                      </a:lnTo>
                      <a:lnTo>
                        <a:pt x="3120" y="2221"/>
                      </a:lnTo>
                      <a:lnTo>
                        <a:pt x="3131" y="2214"/>
                      </a:lnTo>
                      <a:lnTo>
                        <a:pt x="3139" y="2207"/>
                      </a:lnTo>
                      <a:lnTo>
                        <a:pt x="3147" y="2201"/>
                      </a:lnTo>
                      <a:lnTo>
                        <a:pt x="3154" y="2195"/>
                      </a:lnTo>
                      <a:lnTo>
                        <a:pt x="3162" y="2189"/>
                      </a:lnTo>
                      <a:lnTo>
                        <a:pt x="3172" y="2184"/>
                      </a:lnTo>
                      <a:lnTo>
                        <a:pt x="3182" y="2181"/>
                      </a:lnTo>
                      <a:lnTo>
                        <a:pt x="3192" y="2177"/>
                      </a:lnTo>
                      <a:lnTo>
                        <a:pt x="3205" y="2175"/>
                      </a:lnTo>
                      <a:lnTo>
                        <a:pt x="3215" y="2172"/>
                      </a:lnTo>
                      <a:lnTo>
                        <a:pt x="3226" y="2172"/>
                      </a:lnTo>
                      <a:lnTo>
                        <a:pt x="3237" y="2171"/>
                      </a:lnTo>
                      <a:lnTo>
                        <a:pt x="3251" y="2167"/>
                      </a:lnTo>
                      <a:lnTo>
                        <a:pt x="3266" y="2162"/>
                      </a:lnTo>
                      <a:lnTo>
                        <a:pt x="3282" y="2156"/>
                      </a:lnTo>
                      <a:lnTo>
                        <a:pt x="3298" y="2149"/>
                      </a:lnTo>
                      <a:lnTo>
                        <a:pt x="3314" y="2141"/>
                      </a:lnTo>
                      <a:lnTo>
                        <a:pt x="3330" y="2131"/>
                      </a:lnTo>
                      <a:lnTo>
                        <a:pt x="3345" y="2120"/>
                      </a:lnTo>
                      <a:lnTo>
                        <a:pt x="3457" y="2036"/>
                      </a:lnTo>
                      <a:lnTo>
                        <a:pt x="3472" y="2025"/>
                      </a:lnTo>
                      <a:lnTo>
                        <a:pt x="3485" y="2011"/>
                      </a:lnTo>
                      <a:lnTo>
                        <a:pt x="3496" y="1995"/>
                      </a:lnTo>
                      <a:lnTo>
                        <a:pt x="3507" y="1978"/>
                      </a:lnTo>
                      <a:lnTo>
                        <a:pt x="3515" y="1961"/>
                      </a:lnTo>
                      <a:lnTo>
                        <a:pt x="3521" y="1943"/>
                      </a:lnTo>
                      <a:lnTo>
                        <a:pt x="3524" y="1935"/>
                      </a:lnTo>
                      <a:lnTo>
                        <a:pt x="3526" y="1926"/>
                      </a:lnTo>
                      <a:lnTo>
                        <a:pt x="3527" y="1918"/>
                      </a:lnTo>
                      <a:lnTo>
                        <a:pt x="3527" y="1910"/>
                      </a:lnTo>
                      <a:lnTo>
                        <a:pt x="3527" y="1748"/>
                      </a:lnTo>
                      <a:lnTo>
                        <a:pt x="3527" y="1684"/>
                      </a:lnTo>
                      <a:lnTo>
                        <a:pt x="3526" y="1647"/>
                      </a:lnTo>
                      <a:lnTo>
                        <a:pt x="3521" y="1609"/>
                      </a:lnTo>
                      <a:lnTo>
                        <a:pt x="3519" y="1591"/>
                      </a:lnTo>
                      <a:lnTo>
                        <a:pt x="3516" y="1575"/>
                      </a:lnTo>
                      <a:lnTo>
                        <a:pt x="3513" y="1560"/>
                      </a:lnTo>
                      <a:lnTo>
                        <a:pt x="3509" y="1548"/>
                      </a:lnTo>
                      <a:lnTo>
                        <a:pt x="3501" y="1526"/>
                      </a:lnTo>
                      <a:lnTo>
                        <a:pt x="3492" y="1501"/>
                      </a:lnTo>
                      <a:lnTo>
                        <a:pt x="3484" y="1477"/>
                      </a:lnTo>
                      <a:lnTo>
                        <a:pt x="3477" y="1458"/>
                      </a:lnTo>
                      <a:lnTo>
                        <a:pt x="3474" y="1450"/>
                      </a:lnTo>
                      <a:lnTo>
                        <a:pt x="3473" y="1440"/>
                      </a:lnTo>
                      <a:lnTo>
                        <a:pt x="3473" y="1428"/>
                      </a:lnTo>
                      <a:lnTo>
                        <a:pt x="3473" y="1417"/>
                      </a:lnTo>
                      <a:lnTo>
                        <a:pt x="3474" y="1405"/>
                      </a:lnTo>
                      <a:lnTo>
                        <a:pt x="3477" y="1394"/>
                      </a:lnTo>
                      <a:lnTo>
                        <a:pt x="3480" y="1382"/>
                      </a:lnTo>
                      <a:lnTo>
                        <a:pt x="3484" y="1373"/>
                      </a:lnTo>
                      <a:lnTo>
                        <a:pt x="3488" y="1362"/>
                      </a:lnTo>
                      <a:lnTo>
                        <a:pt x="3489" y="1351"/>
                      </a:lnTo>
                      <a:lnTo>
                        <a:pt x="3489" y="1339"/>
                      </a:lnTo>
                      <a:lnTo>
                        <a:pt x="3486" y="1326"/>
                      </a:lnTo>
                      <a:lnTo>
                        <a:pt x="3483" y="1314"/>
                      </a:lnTo>
                      <a:lnTo>
                        <a:pt x="3478" y="1302"/>
                      </a:lnTo>
                      <a:lnTo>
                        <a:pt x="3471" y="1290"/>
                      </a:lnTo>
                      <a:lnTo>
                        <a:pt x="3462" y="1280"/>
                      </a:lnTo>
                      <a:lnTo>
                        <a:pt x="3444" y="1261"/>
                      </a:lnTo>
                      <a:lnTo>
                        <a:pt x="3428" y="1243"/>
                      </a:lnTo>
                      <a:lnTo>
                        <a:pt x="3414" y="1228"/>
                      </a:lnTo>
                      <a:lnTo>
                        <a:pt x="3406" y="1219"/>
                      </a:lnTo>
                      <a:lnTo>
                        <a:pt x="3403" y="1215"/>
                      </a:lnTo>
                      <a:lnTo>
                        <a:pt x="3402" y="1210"/>
                      </a:lnTo>
                      <a:lnTo>
                        <a:pt x="3403" y="1205"/>
                      </a:lnTo>
                      <a:lnTo>
                        <a:pt x="3404" y="1199"/>
                      </a:lnTo>
                      <a:lnTo>
                        <a:pt x="3408" y="1194"/>
                      </a:lnTo>
                      <a:lnTo>
                        <a:pt x="3412" y="1187"/>
                      </a:lnTo>
                      <a:lnTo>
                        <a:pt x="3416" y="1181"/>
                      </a:lnTo>
                      <a:lnTo>
                        <a:pt x="3422" y="1175"/>
                      </a:lnTo>
                      <a:lnTo>
                        <a:pt x="3437" y="1163"/>
                      </a:lnTo>
                      <a:lnTo>
                        <a:pt x="3453" y="1153"/>
                      </a:lnTo>
                      <a:lnTo>
                        <a:pt x="3466" y="1145"/>
                      </a:lnTo>
                      <a:lnTo>
                        <a:pt x="3477" y="1139"/>
                      </a:lnTo>
                      <a:lnTo>
                        <a:pt x="3491" y="1138"/>
                      </a:lnTo>
                      <a:lnTo>
                        <a:pt x="3514" y="1137"/>
                      </a:lnTo>
                      <a:lnTo>
                        <a:pt x="3543" y="1138"/>
                      </a:lnTo>
                      <a:lnTo>
                        <a:pt x="3574" y="1139"/>
                      </a:lnTo>
                      <a:lnTo>
                        <a:pt x="3581" y="1140"/>
                      </a:lnTo>
                      <a:lnTo>
                        <a:pt x="3589" y="1143"/>
                      </a:lnTo>
                      <a:lnTo>
                        <a:pt x="3596" y="1145"/>
                      </a:lnTo>
                      <a:lnTo>
                        <a:pt x="3602" y="1147"/>
                      </a:lnTo>
                      <a:lnTo>
                        <a:pt x="3609" y="1151"/>
                      </a:lnTo>
                      <a:lnTo>
                        <a:pt x="3614" y="1155"/>
                      </a:lnTo>
                      <a:lnTo>
                        <a:pt x="3620" y="1160"/>
                      </a:lnTo>
                      <a:lnTo>
                        <a:pt x="3625" y="1164"/>
                      </a:lnTo>
                      <a:lnTo>
                        <a:pt x="3630" y="1170"/>
                      </a:lnTo>
                      <a:lnTo>
                        <a:pt x="3633" y="1175"/>
                      </a:lnTo>
                      <a:lnTo>
                        <a:pt x="3636" y="1181"/>
                      </a:lnTo>
                      <a:lnTo>
                        <a:pt x="3638" y="1188"/>
                      </a:lnTo>
                      <a:lnTo>
                        <a:pt x="3640" y="1194"/>
                      </a:lnTo>
                      <a:lnTo>
                        <a:pt x="3642" y="1200"/>
                      </a:lnTo>
                      <a:lnTo>
                        <a:pt x="3642" y="1208"/>
                      </a:lnTo>
                      <a:lnTo>
                        <a:pt x="3642" y="1215"/>
                      </a:lnTo>
                      <a:lnTo>
                        <a:pt x="3642" y="1229"/>
                      </a:lnTo>
                      <a:lnTo>
                        <a:pt x="3643" y="1244"/>
                      </a:lnTo>
                      <a:lnTo>
                        <a:pt x="3645" y="1259"/>
                      </a:lnTo>
                      <a:lnTo>
                        <a:pt x="3649" y="1274"/>
                      </a:lnTo>
                      <a:lnTo>
                        <a:pt x="3655" y="1287"/>
                      </a:lnTo>
                      <a:lnTo>
                        <a:pt x="3661" y="1299"/>
                      </a:lnTo>
                      <a:lnTo>
                        <a:pt x="3669" y="1310"/>
                      </a:lnTo>
                      <a:lnTo>
                        <a:pt x="3678" y="1318"/>
                      </a:lnTo>
                      <a:lnTo>
                        <a:pt x="3686" y="1327"/>
                      </a:lnTo>
                      <a:lnTo>
                        <a:pt x="3696" y="1338"/>
                      </a:lnTo>
                      <a:lnTo>
                        <a:pt x="3704" y="1349"/>
                      </a:lnTo>
                      <a:lnTo>
                        <a:pt x="3713" y="1361"/>
                      </a:lnTo>
                      <a:lnTo>
                        <a:pt x="3720" y="1374"/>
                      </a:lnTo>
                      <a:lnTo>
                        <a:pt x="3726" y="1387"/>
                      </a:lnTo>
                      <a:lnTo>
                        <a:pt x="3731" y="1399"/>
                      </a:lnTo>
                      <a:lnTo>
                        <a:pt x="3734" y="1412"/>
                      </a:lnTo>
                      <a:lnTo>
                        <a:pt x="3739" y="1423"/>
                      </a:lnTo>
                      <a:lnTo>
                        <a:pt x="3744" y="1434"/>
                      </a:lnTo>
                      <a:lnTo>
                        <a:pt x="3750" y="1445"/>
                      </a:lnTo>
                      <a:lnTo>
                        <a:pt x="3757" y="1453"/>
                      </a:lnTo>
                      <a:lnTo>
                        <a:pt x="3766" y="1461"/>
                      </a:lnTo>
                      <a:lnTo>
                        <a:pt x="3774" y="1467"/>
                      </a:lnTo>
                      <a:lnTo>
                        <a:pt x="3784" y="1471"/>
                      </a:lnTo>
                      <a:lnTo>
                        <a:pt x="3792" y="1473"/>
                      </a:lnTo>
                      <a:lnTo>
                        <a:pt x="3801" y="1473"/>
                      </a:lnTo>
                      <a:lnTo>
                        <a:pt x="3809" y="1470"/>
                      </a:lnTo>
                      <a:lnTo>
                        <a:pt x="3816" y="1465"/>
                      </a:lnTo>
                      <a:lnTo>
                        <a:pt x="3822" y="1458"/>
                      </a:lnTo>
                      <a:lnTo>
                        <a:pt x="3828" y="1451"/>
                      </a:lnTo>
                      <a:lnTo>
                        <a:pt x="3832" y="1441"/>
                      </a:lnTo>
                      <a:lnTo>
                        <a:pt x="3834" y="1430"/>
                      </a:lnTo>
                      <a:lnTo>
                        <a:pt x="3836" y="1420"/>
                      </a:lnTo>
                      <a:lnTo>
                        <a:pt x="3836" y="1391"/>
                      </a:lnTo>
                      <a:lnTo>
                        <a:pt x="3838" y="1356"/>
                      </a:lnTo>
                      <a:lnTo>
                        <a:pt x="3839" y="1318"/>
                      </a:lnTo>
                      <a:lnTo>
                        <a:pt x="3843" y="1282"/>
                      </a:lnTo>
                      <a:lnTo>
                        <a:pt x="3845" y="1247"/>
                      </a:lnTo>
                      <a:lnTo>
                        <a:pt x="3845" y="1210"/>
                      </a:lnTo>
                      <a:lnTo>
                        <a:pt x="3845" y="1175"/>
                      </a:lnTo>
                      <a:lnTo>
                        <a:pt x="3843" y="1146"/>
                      </a:lnTo>
                      <a:lnTo>
                        <a:pt x="3842" y="1134"/>
                      </a:lnTo>
                      <a:lnTo>
                        <a:pt x="3844" y="1122"/>
                      </a:lnTo>
                      <a:lnTo>
                        <a:pt x="3846" y="1111"/>
                      </a:lnTo>
                      <a:lnTo>
                        <a:pt x="3851" y="1101"/>
                      </a:lnTo>
                      <a:lnTo>
                        <a:pt x="3857" y="1090"/>
                      </a:lnTo>
                      <a:lnTo>
                        <a:pt x="3864" y="1081"/>
                      </a:lnTo>
                      <a:lnTo>
                        <a:pt x="3873" y="1073"/>
                      </a:lnTo>
                      <a:lnTo>
                        <a:pt x="3883" y="1068"/>
                      </a:lnTo>
                      <a:lnTo>
                        <a:pt x="3907" y="1057"/>
                      </a:lnTo>
                      <a:lnTo>
                        <a:pt x="3939" y="1044"/>
                      </a:lnTo>
                      <a:lnTo>
                        <a:pt x="3974" y="1029"/>
                      </a:lnTo>
                      <a:lnTo>
                        <a:pt x="4009" y="1016"/>
                      </a:lnTo>
                      <a:lnTo>
                        <a:pt x="4041" y="1004"/>
                      </a:lnTo>
                      <a:lnTo>
                        <a:pt x="4076" y="991"/>
                      </a:lnTo>
                      <a:lnTo>
                        <a:pt x="4113" y="976"/>
                      </a:lnTo>
                      <a:lnTo>
                        <a:pt x="4144" y="962"/>
                      </a:lnTo>
                      <a:lnTo>
                        <a:pt x="4169" y="950"/>
                      </a:lnTo>
                      <a:lnTo>
                        <a:pt x="4179" y="943"/>
                      </a:lnTo>
                      <a:lnTo>
                        <a:pt x="4188" y="933"/>
                      </a:lnTo>
                      <a:lnTo>
                        <a:pt x="4197" y="921"/>
                      </a:lnTo>
                      <a:lnTo>
                        <a:pt x="4205" y="907"/>
                      </a:lnTo>
                      <a:lnTo>
                        <a:pt x="4214" y="891"/>
                      </a:lnTo>
                      <a:lnTo>
                        <a:pt x="4220" y="874"/>
                      </a:lnTo>
                      <a:lnTo>
                        <a:pt x="4226" y="857"/>
                      </a:lnTo>
                      <a:lnTo>
                        <a:pt x="4229" y="839"/>
                      </a:lnTo>
                      <a:lnTo>
                        <a:pt x="4229" y="837"/>
                      </a:lnTo>
                      <a:lnTo>
                        <a:pt x="4232" y="820"/>
                      </a:lnTo>
                      <a:lnTo>
                        <a:pt x="4233" y="803"/>
                      </a:lnTo>
                      <a:lnTo>
                        <a:pt x="4233" y="789"/>
                      </a:lnTo>
                      <a:lnTo>
                        <a:pt x="4232" y="774"/>
                      </a:lnTo>
                      <a:lnTo>
                        <a:pt x="4229" y="762"/>
                      </a:lnTo>
                      <a:lnTo>
                        <a:pt x="4226" y="753"/>
                      </a:lnTo>
                      <a:lnTo>
                        <a:pt x="4223" y="749"/>
                      </a:lnTo>
                      <a:lnTo>
                        <a:pt x="4221" y="745"/>
                      </a:lnTo>
                      <a:lnTo>
                        <a:pt x="4218" y="743"/>
                      </a:lnTo>
                      <a:lnTo>
                        <a:pt x="4215" y="742"/>
                      </a:lnTo>
                      <a:lnTo>
                        <a:pt x="4199" y="738"/>
                      </a:lnTo>
                      <a:lnTo>
                        <a:pt x="4178" y="734"/>
                      </a:lnTo>
                      <a:lnTo>
                        <a:pt x="4151" y="732"/>
                      </a:lnTo>
                      <a:lnTo>
                        <a:pt x="4126" y="731"/>
                      </a:lnTo>
                      <a:lnTo>
                        <a:pt x="4113" y="731"/>
                      </a:lnTo>
                      <a:lnTo>
                        <a:pt x="4100" y="732"/>
                      </a:lnTo>
                      <a:lnTo>
                        <a:pt x="4087" y="734"/>
                      </a:lnTo>
                      <a:lnTo>
                        <a:pt x="4075" y="736"/>
                      </a:lnTo>
                      <a:lnTo>
                        <a:pt x="4064" y="739"/>
                      </a:lnTo>
                      <a:lnTo>
                        <a:pt x="4055" y="742"/>
                      </a:lnTo>
                      <a:lnTo>
                        <a:pt x="4046" y="745"/>
                      </a:lnTo>
                      <a:lnTo>
                        <a:pt x="4039" y="749"/>
                      </a:lnTo>
                      <a:lnTo>
                        <a:pt x="4033" y="753"/>
                      </a:lnTo>
                      <a:lnTo>
                        <a:pt x="4025" y="756"/>
                      </a:lnTo>
                      <a:lnTo>
                        <a:pt x="4015" y="759"/>
                      </a:lnTo>
                      <a:lnTo>
                        <a:pt x="4004" y="761"/>
                      </a:lnTo>
                      <a:lnTo>
                        <a:pt x="3992" y="762"/>
                      </a:lnTo>
                      <a:lnTo>
                        <a:pt x="3979" y="763"/>
                      </a:lnTo>
                      <a:lnTo>
                        <a:pt x="3967" y="763"/>
                      </a:lnTo>
                      <a:lnTo>
                        <a:pt x="3954" y="763"/>
                      </a:lnTo>
                      <a:lnTo>
                        <a:pt x="3942" y="762"/>
                      </a:lnTo>
                      <a:lnTo>
                        <a:pt x="3929" y="759"/>
                      </a:lnTo>
                      <a:lnTo>
                        <a:pt x="3917" y="755"/>
                      </a:lnTo>
                      <a:lnTo>
                        <a:pt x="3908" y="749"/>
                      </a:lnTo>
                      <a:lnTo>
                        <a:pt x="3898" y="743"/>
                      </a:lnTo>
                      <a:lnTo>
                        <a:pt x="3891" y="736"/>
                      </a:lnTo>
                      <a:lnTo>
                        <a:pt x="3885" y="728"/>
                      </a:lnTo>
                      <a:lnTo>
                        <a:pt x="3881" y="720"/>
                      </a:lnTo>
                      <a:lnTo>
                        <a:pt x="3880" y="712"/>
                      </a:lnTo>
                      <a:lnTo>
                        <a:pt x="3880" y="703"/>
                      </a:lnTo>
                      <a:lnTo>
                        <a:pt x="3880" y="694"/>
                      </a:lnTo>
                      <a:lnTo>
                        <a:pt x="3881" y="685"/>
                      </a:lnTo>
                      <a:lnTo>
                        <a:pt x="3884" y="677"/>
                      </a:lnTo>
                      <a:lnTo>
                        <a:pt x="3887" y="668"/>
                      </a:lnTo>
                      <a:lnTo>
                        <a:pt x="3891" y="661"/>
                      </a:lnTo>
                      <a:lnTo>
                        <a:pt x="3896" y="656"/>
                      </a:lnTo>
                      <a:lnTo>
                        <a:pt x="3902" y="650"/>
                      </a:lnTo>
                      <a:lnTo>
                        <a:pt x="3910" y="645"/>
                      </a:lnTo>
                      <a:lnTo>
                        <a:pt x="3919" y="641"/>
                      </a:lnTo>
                      <a:lnTo>
                        <a:pt x="3928" y="636"/>
                      </a:lnTo>
                      <a:lnTo>
                        <a:pt x="3938" y="632"/>
                      </a:lnTo>
                      <a:lnTo>
                        <a:pt x="3948" y="629"/>
                      </a:lnTo>
                      <a:lnTo>
                        <a:pt x="3958" y="625"/>
                      </a:lnTo>
                      <a:lnTo>
                        <a:pt x="3968" y="624"/>
                      </a:lnTo>
                      <a:lnTo>
                        <a:pt x="3978" y="621"/>
                      </a:lnTo>
                      <a:lnTo>
                        <a:pt x="3986" y="618"/>
                      </a:lnTo>
                      <a:lnTo>
                        <a:pt x="3994" y="614"/>
                      </a:lnTo>
                      <a:lnTo>
                        <a:pt x="4001" y="609"/>
                      </a:lnTo>
                      <a:lnTo>
                        <a:pt x="4007" y="603"/>
                      </a:lnTo>
                      <a:lnTo>
                        <a:pt x="4011" y="597"/>
                      </a:lnTo>
                      <a:lnTo>
                        <a:pt x="4014" y="591"/>
                      </a:lnTo>
                      <a:lnTo>
                        <a:pt x="4015" y="584"/>
                      </a:lnTo>
                      <a:lnTo>
                        <a:pt x="4014" y="577"/>
                      </a:lnTo>
                      <a:lnTo>
                        <a:pt x="4011" y="566"/>
                      </a:lnTo>
                      <a:lnTo>
                        <a:pt x="4009" y="554"/>
                      </a:lnTo>
                      <a:lnTo>
                        <a:pt x="4005" y="541"/>
                      </a:lnTo>
                      <a:lnTo>
                        <a:pt x="3994" y="511"/>
                      </a:lnTo>
                      <a:lnTo>
                        <a:pt x="3982" y="480"/>
                      </a:lnTo>
                      <a:lnTo>
                        <a:pt x="3974" y="465"/>
                      </a:lnTo>
                      <a:lnTo>
                        <a:pt x="3963" y="449"/>
                      </a:lnTo>
                      <a:lnTo>
                        <a:pt x="3951" y="435"/>
                      </a:lnTo>
                      <a:lnTo>
                        <a:pt x="3938" y="420"/>
                      </a:lnTo>
                      <a:lnTo>
                        <a:pt x="3922" y="406"/>
                      </a:lnTo>
                      <a:lnTo>
                        <a:pt x="3907" y="394"/>
                      </a:lnTo>
                      <a:lnTo>
                        <a:pt x="3891" y="384"/>
                      </a:lnTo>
                      <a:lnTo>
                        <a:pt x="3875" y="376"/>
                      </a:lnTo>
                      <a:lnTo>
                        <a:pt x="3858" y="368"/>
                      </a:lnTo>
                      <a:lnTo>
                        <a:pt x="3840" y="359"/>
                      </a:lnTo>
                      <a:lnTo>
                        <a:pt x="3822" y="347"/>
                      </a:lnTo>
                      <a:lnTo>
                        <a:pt x="3804" y="335"/>
                      </a:lnTo>
                      <a:lnTo>
                        <a:pt x="3786" y="321"/>
                      </a:lnTo>
                      <a:lnTo>
                        <a:pt x="3769" y="308"/>
                      </a:lnTo>
                      <a:lnTo>
                        <a:pt x="3754" y="294"/>
                      </a:lnTo>
                      <a:lnTo>
                        <a:pt x="3740" y="281"/>
                      </a:lnTo>
                      <a:lnTo>
                        <a:pt x="3722" y="262"/>
                      </a:lnTo>
                      <a:lnTo>
                        <a:pt x="3696" y="235"/>
                      </a:lnTo>
                      <a:lnTo>
                        <a:pt x="3667" y="205"/>
                      </a:lnTo>
                      <a:lnTo>
                        <a:pt x="3639" y="177"/>
                      </a:lnTo>
                      <a:lnTo>
                        <a:pt x="3616" y="154"/>
                      </a:lnTo>
                      <a:lnTo>
                        <a:pt x="3607" y="144"/>
                      </a:lnTo>
                      <a:lnTo>
                        <a:pt x="3595" y="136"/>
                      </a:lnTo>
                      <a:lnTo>
                        <a:pt x="3583" y="128"/>
                      </a:lnTo>
                      <a:lnTo>
                        <a:pt x="3571" y="122"/>
                      </a:lnTo>
                      <a:lnTo>
                        <a:pt x="3559" y="116"/>
                      </a:lnTo>
                      <a:lnTo>
                        <a:pt x="3548" y="111"/>
                      </a:lnTo>
                      <a:lnTo>
                        <a:pt x="3537" y="108"/>
                      </a:lnTo>
                      <a:lnTo>
                        <a:pt x="3527" y="107"/>
                      </a:lnTo>
                      <a:lnTo>
                        <a:pt x="3508" y="107"/>
                      </a:lnTo>
                      <a:lnTo>
                        <a:pt x="3486" y="108"/>
                      </a:lnTo>
                      <a:lnTo>
                        <a:pt x="3466" y="110"/>
                      </a:lnTo>
                      <a:lnTo>
                        <a:pt x="3448" y="111"/>
                      </a:lnTo>
                      <a:lnTo>
                        <a:pt x="3441" y="112"/>
                      </a:lnTo>
                      <a:lnTo>
                        <a:pt x="3435" y="114"/>
                      </a:lnTo>
                      <a:lnTo>
                        <a:pt x="3428" y="117"/>
                      </a:lnTo>
                      <a:lnTo>
                        <a:pt x="3422" y="120"/>
                      </a:lnTo>
                      <a:lnTo>
                        <a:pt x="3419" y="125"/>
                      </a:lnTo>
                      <a:lnTo>
                        <a:pt x="3415" y="130"/>
                      </a:lnTo>
                      <a:lnTo>
                        <a:pt x="3413" y="135"/>
                      </a:lnTo>
                      <a:lnTo>
                        <a:pt x="3413" y="140"/>
                      </a:lnTo>
                      <a:lnTo>
                        <a:pt x="3412" y="146"/>
                      </a:lnTo>
                      <a:lnTo>
                        <a:pt x="3409" y="153"/>
                      </a:lnTo>
                      <a:lnTo>
                        <a:pt x="3406" y="161"/>
                      </a:lnTo>
                      <a:lnTo>
                        <a:pt x="3401" y="170"/>
                      </a:lnTo>
                      <a:lnTo>
                        <a:pt x="3395" y="179"/>
                      </a:lnTo>
                      <a:lnTo>
                        <a:pt x="3389" y="189"/>
                      </a:lnTo>
                      <a:lnTo>
                        <a:pt x="3380" y="199"/>
                      </a:lnTo>
                      <a:lnTo>
                        <a:pt x="3373" y="208"/>
                      </a:lnTo>
                      <a:lnTo>
                        <a:pt x="3353" y="228"/>
                      </a:lnTo>
                      <a:lnTo>
                        <a:pt x="3326" y="252"/>
                      </a:lnTo>
                      <a:lnTo>
                        <a:pt x="3297" y="276"/>
                      </a:lnTo>
                      <a:lnTo>
                        <a:pt x="3268" y="297"/>
                      </a:lnTo>
                      <a:lnTo>
                        <a:pt x="3254" y="306"/>
                      </a:lnTo>
                      <a:lnTo>
                        <a:pt x="3237" y="315"/>
                      </a:lnTo>
                      <a:lnTo>
                        <a:pt x="3218" y="323"/>
                      </a:lnTo>
                      <a:lnTo>
                        <a:pt x="3198" y="330"/>
                      </a:lnTo>
                      <a:lnTo>
                        <a:pt x="3178" y="335"/>
                      </a:lnTo>
                      <a:lnTo>
                        <a:pt x="3156" y="340"/>
                      </a:lnTo>
                      <a:lnTo>
                        <a:pt x="3137" y="342"/>
                      </a:lnTo>
                      <a:lnTo>
                        <a:pt x="3118" y="343"/>
                      </a:lnTo>
                      <a:lnTo>
                        <a:pt x="3088" y="342"/>
                      </a:lnTo>
                      <a:lnTo>
                        <a:pt x="3054" y="341"/>
                      </a:lnTo>
                      <a:lnTo>
                        <a:pt x="3027" y="338"/>
                      </a:lnTo>
                      <a:lnTo>
                        <a:pt x="3017" y="336"/>
                      </a:lnTo>
                      <a:lnTo>
                        <a:pt x="3008" y="334"/>
                      </a:lnTo>
                      <a:lnTo>
                        <a:pt x="3003" y="331"/>
                      </a:lnTo>
                      <a:lnTo>
                        <a:pt x="3002" y="329"/>
                      </a:lnTo>
                      <a:lnTo>
                        <a:pt x="3000" y="326"/>
                      </a:lnTo>
                      <a:lnTo>
                        <a:pt x="2995" y="323"/>
                      </a:lnTo>
                      <a:lnTo>
                        <a:pt x="2988" y="320"/>
                      </a:lnTo>
                      <a:lnTo>
                        <a:pt x="2977" y="317"/>
                      </a:lnTo>
                      <a:lnTo>
                        <a:pt x="2949" y="309"/>
                      </a:lnTo>
                      <a:lnTo>
                        <a:pt x="2917" y="305"/>
                      </a:lnTo>
                      <a:lnTo>
                        <a:pt x="2773" y="284"/>
                      </a:lnTo>
                      <a:lnTo>
                        <a:pt x="2757" y="283"/>
                      </a:lnTo>
                      <a:lnTo>
                        <a:pt x="2741" y="282"/>
                      </a:lnTo>
                      <a:lnTo>
                        <a:pt x="2726" y="284"/>
                      </a:lnTo>
                      <a:lnTo>
                        <a:pt x="2713" y="287"/>
                      </a:lnTo>
                      <a:lnTo>
                        <a:pt x="2702" y="290"/>
                      </a:lnTo>
                      <a:lnTo>
                        <a:pt x="2695" y="295"/>
                      </a:lnTo>
                      <a:lnTo>
                        <a:pt x="2693" y="297"/>
                      </a:lnTo>
                      <a:lnTo>
                        <a:pt x="2690" y="301"/>
                      </a:lnTo>
                      <a:lnTo>
                        <a:pt x="2689" y="305"/>
                      </a:lnTo>
                      <a:lnTo>
                        <a:pt x="2688" y="308"/>
                      </a:lnTo>
                      <a:lnTo>
                        <a:pt x="2687" y="315"/>
                      </a:lnTo>
                      <a:lnTo>
                        <a:pt x="2683" y="321"/>
                      </a:lnTo>
                      <a:lnTo>
                        <a:pt x="2678" y="327"/>
                      </a:lnTo>
                      <a:lnTo>
                        <a:pt x="2670" y="332"/>
                      </a:lnTo>
                      <a:lnTo>
                        <a:pt x="2661" y="337"/>
                      </a:lnTo>
                      <a:lnTo>
                        <a:pt x="2651" y="341"/>
                      </a:lnTo>
                      <a:lnTo>
                        <a:pt x="2640" y="343"/>
                      </a:lnTo>
                      <a:lnTo>
                        <a:pt x="2628" y="343"/>
                      </a:lnTo>
                      <a:lnTo>
                        <a:pt x="2614" y="342"/>
                      </a:lnTo>
                      <a:lnTo>
                        <a:pt x="2602" y="340"/>
                      </a:lnTo>
                      <a:lnTo>
                        <a:pt x="2590" y="335"/>
                      </a:lnTo>
                      <a:lnTo>
                        <a:pt x="2578" y="330"/>
                      </a:lnTo>
                      <a:lnTo>
                        <a:pt x="2569" y="323"/>
                      </a:lnTo>
                      <a:lnTo>
                        <a:pt x="2560" y="314"/>
                      </a:lnTo>
                      <a:lnTo>
                        <a:pt x="2553" y="306"/>
                      </a:lnTo>
                      <a:lnTo>
                        <a:pt x="2548" y="296"/>
                      </a:lnTo>
                      <a:lnTo>
                        <a:pt x="2539" y="276"/>
                      </a:lnTo>
                      <a:lnTo>
                        <a:pt x="2528" y="258"/>
                      </a:lnTo>
                      <a:lnTo>
                        <a:pt x="2522" y="249"/>
                      </a:lnTo>
                      <a:lnTo>
                        <a:pt x="2516" y="242"/>
                      </a:lnTo>
                      <a:lnTo>
                        <a:pt x="2510" y="236"/>
                      </a:lnTo>
                      <a:lnTo>
                        <a:pt x="2505" y="231"/>
                      </a:lnTo>
                      <a:lnTo>
                        <a:pt x="2498" y="229"/>
                      </a:lnTo>
                      <a:lnTo>
                        <a:pt x="2488" y="226"/>
                      </a:lnTo>
                      <a:lnTo>
                        <a:pt x="2476" y="224"/>
                      </a:lnTo>
                      <a:lnTo>
                        <a:pt x="2463" y="223"/>
                      </a:lnTo>
                      <a:lnTo>
                        <a:pt x="2447" y="222"/>
                      </a:lnTo>
                      <a:lnTo>
                        <a:pt x="2430" y="223"/>
                      </a:lnTo>
                      <a:lnTo>
                        <a:pt x="2412" y="223"/>
                      </a:lnTo>
                      <a:lnTo>
                        <a:pt x="2395" y="225"/>
                      </a:lnTo>
                      <a:lnTo>
                        <a:pt x="2380" y="226"/>
                      </a:lnTo>
                      <a:lnTo>
                        <a:pt x="2362" y="230"/>
                      </a:lnTo>
                      <a:lnTo>
                        <a:pt x="2343" y="235"/>
                      </a:lnTo>
                      <a:lnTo>
                        <a:pt x="2327" y="241"/>
                      </a:lnTo>
                      <a:lnTo>
                        <a:pt x="2310" y="249"/>
                      </a:lnTo>
                      <a:lnTo>
                        <a:pt x="2294" y="259"/>
                      </a:lnTo>
                      <a:lnTo>
                        <a:pt x="2281" y="268"/>
                      </a:lnTo>
                      <a:lnTo>
                        <a:pt x="2270" y="279"/>
                      </a:lnTo>
                      <a:lnTo>
                        <a:pt x="2262" y="290"/>
                      </a:lnTo>
                      <a:lnTo>
                        <a:pt x="2254" y="301"/>
                      </a:lnTo>
                      <a:lnTo>
                        <a:pt x="2245" y="312"/>
                      </a:lnTo>
                      <a:lnTo>
                        <a:pt x="2233" y="323"/>
                      </a:lnTo>
                      <a:lnTo>
                        <a:pt x="2221" y="332"/>
                      </a:lnTo>
                      <a:lnTo>
                        <a:pt x="2209" y="341"/>
                      </a:lnTo>
                      <a:lnTo>
                        <a:pt x="2194" y="348"/>
                      </a:lnTo>
                      <a:lnTo>
                        <a:pt x="2181" y="354"/>
                      </a:lnTo>
                      <a:lnTo>
                        <a:pt x="2169" y="358"/>
                      </a:lnTo>
                      <a:lnTo>
                        <a:pt x="2156" y="360"/>
                      </a:lnTo>
                      <a:lnTo>
                        <a:pt x="2141" y="361"/>
                      </a:lnTo>
                      <a:lnTo>
                        <a:pt x="2127" y="360"/>
                      </a:lnTo>
                      <a:lnTo>
                        <a:pt x="2113" y="359"/>
                      </a:lnTo>
                      <a:lnTo>
                        <a:pt x="2099" y="356"/>
                      </a:lnTo>
                      <a:lnTo>
                        <a:pt x="2086" y="352"/>
                      </a:lnTo>
                      <a:lnTo>
                        <a:pt x="2075" y="347"/>
                      </a:lnTo>
                      <a:lnTo>
                        <a:pt x="2064" y="341"/>
                      </a:lnTo>
                      <a:lnTo>
                        <a:pt x="2054" y="334"/>
                      </a:lnTo>
                      <a:lnTo>
                        <a:pt x="2042" y="327"/>
                      </a:lnTo>
                      <a:lnTo>
                        <a:pt x="2029" y="321"/>
                      </a:lnTo>
                      <a:lnTo>
                        <a:pt x="2014" y="317"/>
                      </a:lnTo>
                      <a:lnTo>
                        <a:pt x="1998" y="313"/>
                      </a:lnTo>
                      <a:lnTo>
                        <a:pt x="1982" y="309"/>
                      </a:lnTo>
                      <a:lnTo>
                        <a:pt x="1967" y="307"/>
                      </a:lnTo>
                      <a:lnTo>
                        <a:pt x="1952" y="306"/>
                      </a:lnTo>
                      <a:lnTo>
                        <a:pt x="1938" y="306"/>
                      </a:lnTo>
                      <a:lnTo>
                        <a:pt x="1922" y="307"/>
                      </a:lnTo>
                      <a:lnTo>
                        <a:pt x="1908" y="308"/>
                      </a:lnTo>
                      <a:lnTo>
                        <a:pt x="1894" y="311"/>
                      </a:lnTo>
                      <a:lnTo>
                        <a:pt x="1882" y="313"/>
                      </a:lnTo>
                      <a:lnTo>
                        <a:pt x="1871" y="315"/>
                      </a:lnTo>
                      <a:lnTo>
                        <a:pt x="1862" y="319"/>
                      </a:lnTo>
                      <a:lnTo>
                        <a:pt x="1855" y="324"/>
                      </a:lnTo>
                      <a:lnTo>
                        <a:pt x="1843" y="334"/>
                      </a:lnTo>
                      <a:lnTo>
                        <a:pt x="1828" y="344"/>
                      </a:lnTo>
                      <a:lnTo>
                        <a:pt x="1812" y="358"/>
                      </a:lnTo>
                      <a:lnTo>
                        <a:pt x="1799" y="368"/>
                      </a:lnTo>
                      <a:lnTo>
                        <a:pt x="1793" y="373"/>
                      </a:lnTo>
                      <a:lnTo>
                        <a:pt x="1788" y="377"/>
                      </a:lnTo>
                      <a:lnTo>
                        <a:pt x="1783" y="378"/>
                      </a:lnTo>
                      <a:lnTo>
                        <a:pt x="1779" y="379"/>
                      </a:lnTo>
                      <a:lnTo>
                        <a:pt x="1775" y="378"/>
                      </a:lnTo>
                      <a:lnTo>
                        <a:pt x="1773" y="377"/>
                      </a:lnTo>
                      <a:lnTo>
                        <a:pt x="1771" y="373"/>
                      </a:lnTo>
                      <a:lnTo>
                        <a:pt x="1770" y="368"/>
                      </a:lnTo>
                      <a:lnTo>
                        <a:pt x="1770" y="364"/>
                      </a:lnTo>
                      <a:lnTo>
                        <a:pt x="1768" y="359"/>
                      </a:lnTo>
                      <a:lnTo>
                        <a:pt x="1764" y="354"/>
                      </a:lnTo>
                      <a:lnTo>
                        <a:pt x="1761" y="350"/>
                      </a:lnTo>
                      <a:lnTo>
                        <a:pt x="1755" y="348"/>
                      </a:lnTo>
                      <a:lnTo>
                        <a:pt x="1749" y="346"/>
                      </a:lnTo>
                      <a:lnTo>
                        <a:pt x="1743" y="344"/>
                      </a:lnTo>
                      <a:lnTo>
                        <a:pt x="1735" y="343"/>
                      </a:lnTo>
                      <a:lnTo>
                        <a:pt x="1727" y="342"/>
                      </a:lnTo>
                      <a:lnTo>
                        <a:pt x="1720" y="340"/>
                      </a:lnTo>
                      <a:lnTo>
                        <a:pt x="1711" y="334"/>
                      </a:lnTo>
                      <a:lnTo>
                        <a:pt x="1703" y="327"/>
                      </a:lnTo>
                      <a:lnTo>
                        <a:pt x="1696" y="319"/>
                      </a:lnTo>
                      <a:lnTo>
                        <a:pt x="1688" y="311"/>
                      </a:lnTo>
                      <a:lnTo>
                        <a:pt x="1682" y="301"/>
                      </a:lnTo>
                      <a:lnTo>
                        <a:pt x="1678" y="290"/>
                      </a:lnTo>
                      <a:lnTo>
                        <a:pt x="1673" y="278"/>
                      </a:lnTo>
                      <a:lnTo>
                        <a:pt x="1665" y="267"/>
                      </a:lnTo>
                      <a:lnTo>
                        <a:pt x="1658" y="256"/>
                      </a:lnTo>
                      <a:lnTo>
                        <a:pt x="1651" y="246"/>
                      </a:lnTo>
                      <a:lnTo>
                        <a:pt x="1643" y="236"/>
                      </a:lnTo>
                      <a:lnTo>
                        <a:pt x="1634" y="228"/>
                      </a:lnTo>
                      <a:lnTo>
                        <a:pt x="1625" y="220"/>
                      </a:lnTo>
                      <a:lnTo>
                        <a:pt x="1616" y="214"/>
                      </a:lnTo>
                      <a:lnTo>
                        <a:pt x="1606" y="211"/>
                      </a:lnTo>
                      <a:lnTo>
                        <a:pt x="1594" y="206"/>
                      </a:lnTo>
                      <a:lnTo>
                        <a:pt x="1580" y="200"/>
                      </a:lnTo>
                      <a:lnTo>
                        <a:pt x="1564" y="195"/>
                      </a:lnTo>
                      <a:lnTo>
                        <a:pt x="1529" y="187"/>
                      </a:lnTo>
                      <a:lnTo>
                        <a:pt x="1494" y="179"/>
                      </a:lnTo>
                      <a:lnTo>
                        <a:pt x="1456" y="171"/>
                      </a:lnTo>
                      <a:lnTo>
                        <a:pt x="1413" y="160"/>
                      </a:lnTo>
                      <a:lnTo>
                        <a:pt x="1369" y="147"/>
                      </a:lnTo>
                      <a:lnTo>
                        <a:pt x="1332" y="134"/>
                      </a:lnTo>
                      <a:lnTo>
                        <a:pt x="1227" y="94"/>
                      </a:lnTo>
                      <a:lnTo>
                        <a:pt x="1193" y="79"/>
                      </a:lnTo>
                      <a:lnTo>
                        <a:pt x="1161" y="66"/>
                      </a:lnTo>
                      <a:lnTo>
                        <a:pt x="1133" y="54"/>
                      </a:lnTo>
                      <a:lnTo>
                        <a:pt x="1114" y="46"/>
                      </a:lnTo>
                      <a:lnTo>
                        <a:pt x="1097" y="37"/>
                      </a:lnTo>
                      <a:lnTo>
                        <a:pt x="1075" y="29"/>
                      </a:lnTo>
                      <a:lnTo>
                        <a:pt x="1053" y="22"/>
                      </a:lnTo>
                      <a:lnTo>
                        <a:pt x="1031" y="14"/>
                      </a:lnTo>
                      <a:lnTo>
                        <a:pt x="1006" y="8"/>
                      </a:lnTo>
                      <a:lnTo>
                        <a:pt x="971" y="4"/>
                      </a:lnTo>
                      <a:lnTo>
                        <a:pt x="933" y="1"/>
                      </a:lnTo>
                      <a:lnTo>
                        <a:pt x="896" y="0"/>
                      </a:lnTo>
                      <a:lnTo>
                        <a:pt x="868" y="0"/>
                      </a:lnTo>
                      <a:close/>
                      <a:moveTo>
                        <a:pt x="3202" y="3901"/>
                      </a:moveTo>
                      <a:lnTo>
                        <a:pt x="3186" y="3918"/>
                      </a:lnTo>
                      <a:lnTo>
                        <a:pt x="3176" y="3929"/>
                      </a:lnTo>
                      <a:lnTo>
                        <a:pt x="3170" y="3937"/>
                      </a:lnTo>
                      <a:lnTo>
                        <a:pt x="3167" y="3944"/>
                      </a:lnTo>
                      <a:lnTo>
                        <a:pt x="3167" y="3964"/>
                      </a:lnTo>
                      <a:lnTo>
                        <a:pt x="3170" y="3999"/>
                      </a:lnTo>
                      <a:lnTo>
                        <a:pt x="3203" y="3999"/>
                      </a:lnTo>
                      <a:lnTo>
                        <a:pt x="3238" y="3999"/>
                      </a:lnTo>
                      <a:lnTo>
                        <a:pt x="3273" y="3997"/>
                      </a:lnTo>
                      <a:lnTo>
                        <a:pt x="3308" y="3995"/>
                      </a:lnTo>
                      <a:lnTo>
                        <a:pt x="3326" y="3993"/>
                      </a:lnTo>
                      <a:lnTo>
                        <a:pt x="3343" y="3990"/>
                      </a:lnTo>
                      <a:lnTo>
                        <a:pt x="3360" y="3988"/>
                      </a:lnTo>
                      <a:lnTo>
                        <a:pt x="3377" y="3984"/>
                      </a:lnTo>
                      <a:lnTo>
                        <a:pt x="3394" y="3979"/>
                      </a:lnTo>
                      <a:lnTo>
                        <a:pt x="3409" y="3973"/>
                      </a:lnTo>
                      <a:lnTo>
                        <a:pt x="3425" y="3967"/>
                      </a:lnTo>
                      <a:lnTo>
                        <a:pt x="3441" y="3960"/>
                      </a:lnTo>
                      <a:lnTo>
                        <a:pt x="3448" y="3957"/>
                      </a:lnTo>
                      <a:lnTo>
                        <a:pt x="3456" y="3954"/>
                      </a:lnTo>
                      <a:lnTo>
                        <a:pt x="3465" y="3954"/>
                      </a:lnTo>
                      <a:lnTo>
                        <a:pt x="3473" y="3954"/>
                      </a:lnTo>
                      <a:lnTo>
                        <a:pt x="3492" y="3957"/>
                      </a:lnTo>
                      <a:lnTo>
                        <a:pt x="3510" y="3959"/>
                      </a:lnTo>
                      <a:lnTo>
                        <a:pt x="3519" y="3959"/>
                      </a:lnTo>
                      <a:lnTo>
                        <a:pt x="3528" y="3959"/>
                      </a:lnTo>
                      <a:lnTo>
                        <a:pt x="3537" y="3958"/>
                      </a:lnTo>
                      <a:lnTo>
                        <a:pt x="3544" y="3955"/>
                      </a:lnTo>
                      <a:lnTo>
                        <a:pt x="3553" y="3952"/>
                      </a:lnTo>
                      <a:lnTo>
                        <a:pt x="3559" y="3946"/>
                      </a:lnTo>
                      <a:lnTo>
                        <a:pt x="3565" y="3937"/>
                      </a:lnTo>
                      <a:lnTo>
                        <a:pt x="3571" y="3928"/>
                      </a:lnTo>
                      <a:lnTo>
                        <a:pt x="3591" y="3917"/>
                      </a:lnTo>
                      <a:lnTo>
                        <a:pt x="3602" y="3912"/>
                      </a:lnTo>
                      <a:lnTo>
                        <a:pt x="3604" y="3911"/>
                      </a:lnTo>
                      <a:lnTo>
                        <a:pt x="3606" y="3911"/>
                      </a:lnTo>
                      <a:lnTo>
                        <a:pt x="3606" y="3912"/>
                      </a:lnTo>
                      <a:lnTo>
                        <a:pt x="3604" y="3914"/>
                      </a:lnTo>
                      <a:lnTo>
                        <a:pt x="3603" y="3917"/>
                      </a:lnTo>
                      <a:lnTo>
                        <a:pt x="3603" y="3919"/>
                      </a:lnTo>
                      <a:lnTo>
                        <a:pt x="3603" y="3922"/>
                      </a:lnTo>
                      <a:lnTo>
                        <a:pt x="3604" y="3924"/>
                      </a:lnTo>
                      <a:lnTo>
                        <a:pt x="3607" y="3926"/>
                      </a:lnTo>
                      <a:lnTo>
                        <a:pt x="3612" y="3928"/>
                      </a:lnTo>
                      <a:lnTo>
                        <a:pt x="3619" y="3929"/>
                      </a:lnTo>
                      <a:lnTo>
                        <a:pt x="3628" y="3929"/>
                      </a:lnTo>
                      <a:lnTo>
                        <a:pt x="3634" y="3947"/>
                      </a:lnTo>
                      <a:lnTo>
                        <a:pt x="3638" y="3957"/>
                      </a:lnTo>
                      <a:lnTo>
                        <a:pt x="3642" y="3964"/>
                      </a:lnTo>
                      <a:lnTo>
                        <a:pt x="3645" y="3971"/>
                      </a:lnTo>
                      <a:lnTo>
                        <a:pt x="3673" y="3972"/>
                      </a:lnTo>
                      <a:lnTo>
                        <a:pt x="3695" y="3975"/>
                      </a:lnTo>
                      <a:lnTo>
                        <a:pt x="3701" y="3975"/>
                      </a:lnTo>
                      <a:lnTo>
                        <a:pt x="3705" y="3970"/>
                      </a:lnTo>
                      <a:lnTo>
                        <a:pt x="3724" y="3958"/>
                      </a:lnTo>
                      <a:lnTo>
                        <a:pt x="3743" y="3966"/>
                      </a:lnTo>
                      <a:lnTo>
                        <a:pt x="3758" y="3973"/>
                      </a:lnTo>
                      <a:lnTo>
                        <a:pt x="3769" y="3981"/>
                      </a:lnTo>
                      <a:lnTo>
                        <a:pt x="3778" y="3988"/>
                      </a:lnTo>
                      <a:lnTo>
                        <a:pt x="3784" y="3994"/>
                      </a:lnTo>
                      <a:lnTo>
                        <a:pt x="3787" y="3999"/>
                      </a:lnTo>
                      <a:lnTo>
                        <a:pt x="3790" y="4003"/>
                      </a:lnTo>
                      <a:lnTo>
                        <a:pt x="3792" y="4008"/>
                      </a:lnTo>
                      <a:lnTo>
                        <a:pt x="3793" y="4012"/>
                      </a:lnTo>
                      <a:lnTo>
                        <a:pt x="3797" y="4016"/>
                      </a:lnTo>
                      <a:lnTo>
                        <a:pt x="3801" y="4018"/>
                      </a:lnTo>
                      <a:lnTo>
                        <a:pt x="3807" y="4020"/>
                      </a:lnTo>
                      <a:lnTo>
                        <a:pt x="3816" y="4022"/>
                      </a:lnTo>
                      <a:lnTo>
                        <a:pt x="3828" y="4023"/>
                      </a:lnTo>
                      <a:lnTo>
                        <a:pt x="3845" y="4024"/>
                      </a:lnTo>
                      <a:lnTo>
                        <a:pt x="3867" y="4024"/>
                      </a:lnTo>
                      <a:lnTo>
                        <a:pt x="3866" y="4012"/>
                      </a:lnTo>
                      <a:lnTo>
                        <a:pt x="3863" y="4000"/>
                      </a:lnTo>
                      <a:lnTo>
                        <a:pt x="3860" y="3989"/>
                      </a:lnTo>
                      <a:lnTo>
                        <a:pt x="3855" y="3978"/>
                      </a:lnTo>
                      <a:lnTo>
                        <a:pt x="3850" y="3969"/>
                      </a:lnTo>
                      <a:lnTo>
                        <a:pt x="3843" y="3959"/>
                      </a:lnTo>
                      <a:lnTo>
                        <a:pt x="3834" y="3949"/>
                      </a:lnTo>
                      <a:lnTo>
                        <a:pt x="3825" y="3941"/>
                      </a:lnTo>
                      <a:lnTo>
                        <a:pt x="3815" y="3934"/>
                      </a:lnTo>
                      <a:lnTo>
                        <a:pt x="3804" y="3925"/>
                      </a:lnTo>
                      <a:lnTo>
                        <a:pt x="3792" y="3918"/>
                      </a:lnTo>
                      <a:lnTo>
                        <a:pt x="3780" y="3912"/>
                      </a:lnTo>
                      <a:lnTo>
                        <a:pt x="3767" y="3906"/>
                      </a:lnTo>
                      <a:lnTo>
                        <a:pt x="3754" y="3900"/>
                      </a:lnTo>
                      <a:lnTo>
                        <a:pt x="3739" y="3895"/>
                      </a:lnTo>
                      <a:lnTo>
                        <a:pt x="3725" y="3890"/>
                      </a:lnTo>
                      <a:lnTo>
                        <a:pt x="3695" y="3882"/>
                      </a:lnTo>
                      <a:lnTo>
                        <a:pt x="3662" y="3876"/>
                      </a:lnTo>
                      <a:lnTo>
                        <a:pt x="3631" y="3871"/>
                      </a:lnTo>
                      <a:lnTo>
                        <a:pt x="3598" y="3869"/>
                      </a:lnTo>
                      <a:lnTo>
                        <a:pt x="3566" y="3866"/>
                      </a:lnTo>
                      <a:lnTo>
                        <a:pt x="3536" y="3866"/>
                      </a:lnTo>
                      <a:lnTo>
                        <a:pt x="3507" y="3867"/>
                      </a:lnTo>
                      <a:lnTo>
                        <a:pt x="3479" y="3870"/>
                      </a:lnTo>
                      <a:lnTo>
                        <a:pt x="3460" y="3872"/>
                      </a:lnTo>
                      <a:lnTo>
                        <a:pt x="3428" y="3873"/>
                      </a:lnTo>
                      <a:lnTo>
                        <a:pt x="3391" y="3876"/>
                      </a:lnTo>
                      <a:lnTo>
                        <a:pt x="3350" y="3878"/>
                      </a:lnTo>
                      <a:lnTo>
                        <a:pt x="3310" y="3882"/>
                      </a:lnTo>
                      <a:lnTo>
                        <a:pt x="3274" y="3885"/>
                      </a:lnTo>
                      <a:lnTo>
                        <a:pt x="3260" y="3888"/>
                      </a:lnTo>
                      <a:lnTo>
                        <a:pt x="3248" y="3890"/>
                      </a:lnTo>
                      <a:lnTo>
                        <a:pt x="3239" y="3893"/>
                      </a:lnTo>
                      <a:lnTo>
                        <a:pt x="3235" y="3895"/>
                      </a:lnTo>
                      <a:lnTo>
                        <a:pt x="3227" y="3899"/>
                      </a:lnTo>
                      <a:lnTo>
                        <a:pt x="3221" y="3901"/>
                      </a:lnTo>
                      <a:lnTo>
                        <a:pt x="3217" y="3901"/>
                      </a:lnTo>
                      <a:lnTo>
                        <a:pt x="3213" y="3901"/>
                      </a:lnTo>
                      <a:lnTo>
                        <a:pt x="3209" y="3900"/>
                      </a:lnTo>
                      <a:lnTo>
                        <a:pt x="3207" y="3900"/>
                      </a:lnTo>
                      <a:lnTo>
                        <a:pt x="3205" y="3900"/>
                      </a:lnTo>
                      <a:lnTo>
                        <a:pt x="3202" y="3901"/>
                      </a:lnTo>
                      <a:close/>
                      <a:moveTo>
                        <a:pt x="3697" y="2205"/>
                      </a:moveTo>
                      <a:lnTo>
                        <a:pt x="3683" y="2205"/>
                      </a:lnTo>
                      <a:lnTo>
                        <a:pt x="3703" y="2214"/>
                      </a:lnTo>
                      <a:lnTo>
                        <a:pt x="3719" y="2220"/>
                      </a:lnTo>
                      <a:lnTo>
                        <a:pt x="3725" y="2221"/>
                      </a:lnTo>
                      <a:lnTo>
                        <a:pt x="3730" y="2223"/>
                      </a:lnTo>
                      <a:lnTo>
                        <a:pt x="3733" y="2221"/>
                      </a:lnTo>
                      <a:lnTo>
                        <a:pt x="3734" y="2219"/>
                      </a:lnTo>
                      <a:lnTo>
                        <a:pt x="3733" y="2217"/>
                      </a:lnTo>
                      <a:lnTo>
                        <a:pt x="3732" y="2213"/>
                      </a:lnTo>
                      <a:lnTo>
                        <a:pt x="3730" y="2211"/>
                      </a:lnTo>
                      <a:lnTo>
                        <a:pt x="3727" y="2209"/>
                      </a:lnTo>
                      <a:lnTo>
                        <a:pt x="3720" y="2206"/>
                      </a:lnTo>
                      <a:lnTo>
                        <a:pt x="3711" y="2205"/>
                      </a:lnTo>
                      <a:lnTo>
                        <a:pt x="3697" y="2205"/>
                      </a:lnTo>
                      <a:close/>
                      <a:moveTo>
                        <a:pt x="3498" y="2085"/>
                      </a:moveTo>
                      <a:lnTo>
                        <a:pt x="3475" y="2107"/>
                      </a:lnTo>
                      <a:lnTo>
                        <a:pt x="3453" y="2128"/>
                      </a:lnTo>
                      <a:lnTo>
                        <a:pt x="3456" y="2131"/>
                      </a:lnTo>
                      <a:lnTo>
                        <a:pt x="3461" y="2136"/>
                      </a:lnTo>
                      <a:lnTo>
                        <a:pt x="3465" y="2140"/>
                      </a:lnTo>
                      <a:lnTo>
                        <a:pt x="3468" y="2146"/>
                      </a:lnTo>
                      <a:lnTo>
                        <a:pt x="3472" y="2150"/>
                      </a:lnTo>
                      <a:lnTo>
                        <a:pt x="3473" y="2156"/>
                      </a:lnTo>
                      <a:lnTo>
                        <a:pt x="3474" y="2161"/>
                      </a:lnTo>
                      <a:lnTo>
                        <a:pt x="3475" y="2166"/>
                      </a:lnTo>
                      <a:lnTo>
                        <a:pt x="3475" y="2171"/>
                      </a:lnTo>
                      <a:lnTo>
                        <a:pt x="3477" y="2175"/>
                      </a:lnTo>
                      <a:lnTo>
                        <a:pt x="3479" y="2177"/>
                      </a:lnTo>
                      <a:lnTo>
                        <a:pt x="3481" y="2178"/>
                      </a:lnTo>
                      <a:lnTo>
                        <a:pt x="3485" y="2179"/>
                      </a:lnTo>
                      <a:lnTo>
                        <a:pt x="3490" y="2178"/>
                      </a:lnTo>
                      <a:lnTo>
                        <a:pt x="3494" y="2177"/>
                      </a:lnTo>
                      <a:lnTo>
                        <a:pt x="3498" y="2173"/>
                      </a:lnTo>
                      <a:lnTo>
                        <a:pt x="3509" y="2165"/>
                      </a:lnTo>
                      <a:lnTo>
                        <a:pt x="3520" y="2155"/>
                      </a:lnTo>
                      <a:lnTo>
                        <a:pt x="3530" y="2146"/>
                      </a:lnTo>
                      <a:lnTo>
                        <a:pt x="3538" y="2137"/>
                      </a:lnTo>
                      <a:lnTo>
                        <a:pt x="3544" y="2130"/>
                      </a:lnTo>
                      <a:lnTo>
                        <a:pt x="3549" y="2122"/>
                      </a:lnTo>
                      <a:lnTo>
                        <a:pt x="3553" y="2114"/>
                      </a:lnTo>
                      <a:lnTo>
                        <a:pt x="3554" y="2108"/>
                      </a:lnTo>
                      <a:lnTo>
                        <a:pt x="3554" y="2072"/>
                      </a:lnTo>
                      <a:lnTo>
                        <a:pt x="3554" y="2067"/>
                      </a:lnTo>
                      <a:lnTo>
                        <a:pt x="3553" y="2063"/>
                      </a:lnTo>
                      <a:lnTo>
                        <a:pt x="3551" y="2059"/>
                      </a:lnTo>
                      <a:lnTo>
                        <a:pt x="3549" y="2054"/>
                      </a:lnTo>
                      <a:lnTo>
                        <a:pt x="3547" y="2052"/>
                      </a:lnTo>
                      <a:lnTo>
                        <a:pt x="3544" y="2049"/>
                      </a:lnTo>
                      <a:lnTo>
                        <a:pt x="3542" y="2048"/>
                      </a:lnTo>
                      <a:lnTo>
                        <a:pt x="3538" y="2048"/>
                      </a:lnTo>
                      <a:lnTo>
                        <a:pt x="3534" y="2048"/>
                      </a:lnTo>
                      <a:lnTo>
                        <a:pt x="3530" y="2051"/>
                      </a:lnTo>
                      <a:lnTo>
                        <a:pt x="3525" y="2054"/>
                      </a:lnTo>
                      <a:lnTo>
                        <a:pt x="3520" y="2059"/>
                      </a:lnTo>
                      <a:lnTo>
                        <a:pt x="3509" y="2071"/>
                      </a:lnTo>
                      <a:lnTo>
                        <a:pt x="3498" y="2085"/>
                      </a:lnTo>
                      <a:close/>
                      <a:moveTo>
                        <a:pt x="3848" y="3494"/>
                      </a:moveTo>
                      <a:lnTo>
                        <a:pt x="3842" y="3501"/>
                      </a:lnTo>
                      <a:lnTo>
                        <a:pt x="3837" y="3510"/>
                      </a:lnTo>
                      <a:lnTo>
                        <a:pt x="3834" y="3518"/>
                      </a:lnTo>
                      <a:lnTo>
                        <a:pt x="3833" y="3525"/>
                      </a:lnTo>
                      <a:lnTo>
                        <a:pt x="3833" y="3529"/>
                      </a:lnTo>
                      <a:lnTo>
                        <a:pt x="3836" y="3534"/>
                      </a:lnTo>
                      <a:lnTo>
                        <a:pt x="3838" y="3538"/>
                      </a:lnTo>
                      <a:lnTo>
                        <a:pt x="3842" y="3541"/>
                      </a:lnTo>
                      <a:lnTo>
                        <a:pt x="3852" y="3550"/>
                      </a:lnTo>
                      <a:lnTo>
                        <a:pt x="3864" y="3557"/>
                      </a:lnTo>
                      <a:lnTo>
                        <a:pt x="3878" y="3564"/>
                      </a:lnTo>
                      <a:lnTo>
                        <a:pt x="3887" y="3572"/>
                      </a:lnTo>
                      <a:lnTo>
                        <a:pt x="3891" y="3576"/>
                      </a:lnTo>
                      <a:lnTo>
                        <a:pt x="3895" y="3581"/>
                      </a:lnTo>
                      <a:lnTo>
                        <a:pt x="3896" y="3584"/>
                      </a:lnTo>
                      <a:lnTo>
                        <a:pt x="3897" y="3588"/>
                      </a:lnTo>
                      <a:lnTo>
                        <a:pt x="3897" y="3593"/>
                      </a:lnTo>
                      <a:lnTo>
                        <a:pt x="3899" y="3598"/>
                      </a:lnTo>
                      <a:lnTo>
                        <a:pt x="3902" y="3603"/>
                      </a:lnTo>
                      <a:lnTo>
                        <a:pt x="3905" y="3607"/>
                      </a:lnTo>
                      <a:lnTo>
                        <a:pt x="3915" y="3619"/>
                      </a:lnTo>
                      <a:lnTo>
                        <a:pt x="3926" y="3629"/>
                      </a:lnTo>
                      <a:lnTo>
                        <a:pt x="3939" y="3639"/>
                      </a:lnTo>
                      <a:lnTo>
                        <a:pt x="3954" y="3648"/>
                      </a:lnTo>
                      <a:lnTo>
                        <a:pt x="3968" y="3656"/>
                      </a:lnTo>
                      <a:lnTo>
                        <a:pt x="3980" y="3660"/>
                      </a:lnTo>
                      <a:lnTo>
                        <a:pt x="3991" y="3664"/>
                      </a:lnTo>
                      <a:lnTo>
                        <a:pt x="4002" y="3671"/>
                      </a:lnTo>
                      <a:lnTo>
                        <a:pt x="4013" y="3680"/>
                      </a:lnTo>
                      <a:lnTo>
                        <a:pt x="4020" y="3689"/>
                      </a:lnTo>
                      <a:lnTo>
                        <a:pt x="4035" y="3707"/>
                      </a:lnTo>
                      <a:lnTo>
                        <a:pt x="4051" y="3722"/>
                      </a:lnTo>
                      <a:lnTo>
                        <a:pt x="4057" y="3729"/>
                      </a:lnTo>
                      <a:lnTo>
                        <a:pt x="4063" y="3739"/>
                      </a:lnTo>
                      <a:lnTo>
                        <a:pt x="4069" y="3749"/>
                      </a:lnTo>
                      <a:lnTo>
                        <a:pt x="4074" y="3760"/>
                      </a:lnTo>
                      <a:lnTo>
                        <a:pt x="4078" y="3774"/>
                      </a:lnTo>
                      <a:lnTo>
                        <a:pt x="4080" y="3793"/>
                      </a:lnTo>
                      <a:lnTo>
                        <a:pt x="4082" y="3813"/>
                      </a:lnTo>
                      <a:lnTo>
                        <a:pt x="4082" y="3833"/>
                      </a:lnTo>
                      <a:lnTo>
                        <a:pt x="4084" y="3842"/>
                      </a:lnTo>
                      <a:lnTo>
                        <a:pt x="4085" y="3852"/>
                      </a:lnTo>
                      <a:lnTo>
                        <a:pt x="4086" y="3860"/>
                      </a:lnTo>
                      <a:lnTo>
                        <a:pt x="4088" y="3869"/>
                      </a:lnTo>
                      <a:lnTo>
                        <a:pt x="4092" y="3877"/>
                      </a:lnTo>
                      <a:lnTo>
                        <a:pt x="4096" y="3883"/>
                      </a:lnTo>
                      <a:lnTo>
                        <a:pt x="4099" y="3888"/>
                      </a:lnTo>
                      <a:lnTo>
                        <a:pt x="4103" y="3892"/>
                      </a:lnTo>
                      <a:lnTo>
                        <a:pt x="4114" y="3895"/>
                      </a:lnTo>
                      <a:lnTo>
                        <a:pt x="4129" y="3899"/>
                      </a:lnTo>
                      <a:lnTo>
                        <a:pt x="4146" y="3901"/>
                      </a:lnTo>
                      <a:lnTo>
                        <a:pt x="4163" y="3902"/>
                      </a:lnTo>
                      <a:lnTo>
                        <a:pt x="4172" y="3904"/>
                      </a:lnTo>
                      <a:lnTo>
                        <a:pt x="4180" y="3905"/>
                      </a:lnTo>
                      <a:lnTo>
                        <a:pt x="4188" y="3907"/>
                      </a:lnTo>
                      <a:lnTo>
                        <a:pt x="4197" y="3910"/>
                      </a:lnTo>
                      <a:lnTo>
                        <a:pt x="4204" y="3913"/>
                      </a:lnTo>
                      <a:lnTo>
                        <a:pt x="4211" y="3918"/>
                      </a:lnTo>
                      <a:lnTo>
                        <a:pt x="4218" y="3923"/>
                      </a:lnTo>
                      <a:lnTo>
                        <a:pt x="4223" y="3928"/>
                      </a:lnTo>
                      <a:lnTo>
                        <a:pt x="4228" y="3932"/>
                      </a:lnTo>
                      <a:lnTo>
                        <a:pt x="4234" y="3937"/>
                      </a:lnTo>
                      <a:lnTo>
                        <a:pt x="4241" y="3941"/>
                      </a:lnTo>
                      <a:lnTo>
                        <a:pt x="4249" y="3944"/>
                      </a:lnTo>
                      <a:lnTo>
                        <a:pt x="4257" y="3948"/>
                      </a:lnTo>
                      <a:lnTo>
                        <a:pt x="4265" y="3951"/>
                      </a:lnTo>
                      <a:lnTo>
                        <a:pt x="4273" y="3952"/>
                      </a:lnTo>
                      <a:lnTo>
                        <a:pt x="4281" y="3952"/>
                      </a:lnTo>
                      <a:lnTo>
                        <a:pt x="4296" y="3951"/>
                      </a:lnTo>
                      <a:lnTo>
                        <a:pt x="4308" y="3948"/>
                      </a:lnTo>
                      <a:lnTo>
                        <a:pt x="4312" y="3946"/>
                      </a:lnTo>
                      <a:lnTo>
                        <a:pt x="4315" y="3944"/>
                      </a:lnTo>
                      <a:lnTo>
                        <a:pt x="4317" y="3942"/>
                      </a:lnTo>
                      <a:lnTo>
                        <a:pt x="4318" y="3938"/>
                      </a:lnTo>
                      <a:lnTo>
                        <a:pt x="4318" y="3902"/>
                      </a:lnTo>
                      <a:lnTo>
                        <a:pt x="4318" y="3836"/>
                      </a:lnTo>
                      <a:lnTo>
                        <a:pt x="4317" y="3818"/>
                      </a:lnTo>
                      <a:lnTo>
                        <a:pt x="4314" y="3801"/>
                      </a:lnTo>
                      <a:lnTo>
                        <a:pt x="4312" y="3794"/>
                      </a:lnTo>
                      <a:lnTo>
                        <a:pt x="4309" y="3788"/>
                      </a:lnTo>
                      <a:lnTo>
                        <a:pt x="4306" y="3782"/>
                      </a:lnTo>
                      <a:lnTo>
                        <a:pt x="4304" y="3780"/>
                      </a:lnTo>
                      <a:lnTo>
                        <a:pt x="4300" y="3775"/>
                      </a:lnTo>
                      <a:lnTo>
                        <a:pt x="4298" y="3769"/>
                      </a:lnTo>
                      <a:lnTo>
                        <a:pt x="4296" y="3761"/>
                      </a:lnTo>
                      <a:lnTo>
                        <a:pt x="4293" y="3752"/>
                      </a:lnTo>
                      <a:lnTo>
                        <a:pt x="4291" y="3730"/>
                      </a:lnTo>
                      <a:lnTo>
                        <a:pt x="4290" y="3705"/>
                      </a:lnTo>
                      <a:lnTo>
                        <a:pt x="4290" y="3690"/>
                      </a:lnTo>
                      <a:lnTo>
                        <a:pt x="4287" y="3675"/>
                      </a:lnTo>
                      <a:lnTo>
                        <a:pt x="4281" y="3652"/>
                      </a:lnTo>
                      <a:lnTo>
                        <a:pt x="4276" y="3627"/>
                      </a:lnTo>
                      <a:lnTo>
                        <a:pt x="4271" y="3606"/>
                      </a:lnTo>
                      <a:lnTo>
                        <a:pt x="4270" y="3599"/>
                      </a:lnTo>
                      <a:lnTo>
                        <a:pt x="4268" y="3594"/>
                      </a:lnTo>
                      <a:lnTo>
                        <a:pt x="4264" y="3592"/>
                      </a:lnTo>
                      <a:lnTo>
                        <a:pt x="4259" y="3592"/>
                      </a:lnTo>
                      <a:lnTo>
                        <a:pt x="4251" y="3593"/>
                      </a:lnTo>
                      <a:lnTo>
                        <a:pt x="4244" y="3594"/>
                      </a:lnTo>
                      <a:lnTo>
                        <a:pt x="4231" y="3594"/>
                      </a:lnTo>
                      <a:lnTo>
                        <a:pt x="4205" y="3593"/>
                      </a:lnTo>
                      <a:lnTo>
                        <a:pt x="4180" y="3592"/>
                      </a:lnTo>
                      <a:lnTo>
                        <a:pt x="4164" y="3592"/>
                      </a:lnTo>
                      <a:lnTo>
                        <a:pt x="4152" y="3592"/>
                      </a:lnTo>
                      <a:lnTo>
                        <a:pt x="4127" y="3588"/>
                      </a:lnTo>
                      <a:lnTo>
                        <a:pt x="4098" y="3584"/>
                      </a:lnTo>
                      <a:lnTo>
                        <a:pt x="4067" y="3578"/>
                      </a:lnTo>
                      <a:lnTo>
                        <a:pt x="4039" y="3574"/>
                      </a:lnTo>
                      <a:lnTo>
                        <a:pt x="4011" y="3569"/>
                      </a:lnTo>
                      <a:lnTo>
                        <a:pt x="3979" y="3564"/>
                      </a:lnTo>
                      <a:lnTo>
                        <a:pt x="3948" y="3559"/>
                      </a:lnTo>
                      <a:lnTo>
                        <a:pt x="3920" y="3557"/>
                      </a:lnTo>
                      <a:lnTo>
                        <a:pt x="3911" y="3557"/>
                      </a:lnTo>
                      <a:lnTo>
                        <a:pt x="3903" y="3557"/>
                      </a:lnTo>
                      <a:lnTo>
                        <a:pt x="3902" y="3542"/>
                      </a:lnTo>
                      <a:lnTo>
                        <a:pt x="3899" y="3530"/>
                      </a:lnTo>
                      <a:lnTo>
                        <a:pt x="3898" y="3518"/>
                      </a:lnTo>
                      <a:lnTo>
                        <a:pt x="3895" y="3507"/>
                      </a:lnTo>
                      <a:lnTo>
                        <a:pt x="3892" y="3499"/>
                      </a:lnTo>
                      <a:lnTo>
                        <a:pt x="3889" y="3492"/>
                      </a:lnTo>
                      <a:lnTo>
                        <a:pt x="3885" y="3487"/>
                      </a:lnTo>
                      <a:lnTo>
                        <a:pt x="3880" y="3483"/>
                      </a:lnTo>
                      <a:lnTo>
                        <a:pt x="3873" y="3483"/>
                      </a:lnTo>
                      <a:lnTo>
                        <a:pt x="3867" y="3483"/>
                      </a:lnTo>
                      <a:lnTo>
                        <a:pt x="3860" y="3486"/>
                      </a:lnTo>
                      <a:lnTo>
                        <a:pt x="3852" y="3489"/>
                      </a:lnTo>
                      <a:lnTo>
                        <a:pt x="3848" y="3494"/>
                      </a:lnTo>
                      <a:close/>
                      <a:moveTo>
                        <a:pt x="3661" y="3405"/>
                      </a:moveTo>
                      <a:lnTo>
                        <a:pt x="3662" y="3412"/>
                      </a:lnTo>
                      <a:lnTo>
                        <a:pt x="3667" y="3421"/>
                      </a:lnTo>
                      <a:lnTo>
                        <a:pt x="3673" y="3429"/>
                      </a:lnTo>
                      <a:lnTo>
                        <a:pt x="3680" y="3438"/>
                      </a:lnTo>
                      <a:lnTo>
                        <a:pt x="3687" y="3445"/>
                      </a:lnTo>
                      <a:lnTo>
                        <a:pt x="3693" y="3453"/>
                      </a:lnTo>
                      <a:lnTo>
                        <a:pt x="3697" y="3460"/>
                      </a:lnTo>
                      <a:lnTo>
                        <a:pt x="3699" y="3466"/>
                      </a:lnTo>
                      <a:lnTo>
                        <a:pt x="3699" y="3469"/>
                      </a:lnTo>
                      <a:lnTo>
                        <a:pt x="3701" y="3470"/>
                      </a:lnTo>
                      <a:lnTo>
                        <a:pt x="3702" y="3471"/>
                      </a:lnTo>
                      <a:lnTo>
                        <a:pt x="3704" y="3473"/>
                      </a:lnTo>
                      <a:lnTo>
                        <a:pt x="3709" y="3474"/>
                      </a:lnTo>
                      <a:lnTo>
                        <a:pt x="3716" y="3473"/>
                      </a:lnTo>
                      <a:lnTo>
                        <a:pt x="3724" y="3469"/>
                      </a:lnTo>
                      <a:lnTo>
                        <a:pt x="3728" y="3465"/>
                      </a:lnTo>
                      <a:lnTo>
                        <a:pt x="3732" y="3462"/>
                      </a:lnTo>
                      <a:lnTo>
                        <a:pt x="3734" y="3458"/>
                      </a:lnTo>
                      <a:lnTo>
                        <a:pt x="3734" y="3432"/>
                      </a:lnTo>
                      <a:lnTo>
                        <a:pt x="3732" y="3424"/>
                      </a:lnTo>
                      <a:lnTo>
                        <a:pt x="3728" y="3416"/>
                      </a:lnTo>
                      <a:lnTo>
                        <a:pt x="3724" y="3409"/>
                      </a:lnTo>
                      <a:lnTo>
                        <a:pt x="3716" y="3403"/>
                      </a:lnTo>
                      <a:lnTo>
                        <a:pt x="3708" y="3398"/>
                      </a:lnTo>
                      <a:lnTo>
                        <a:pt x="3698" y="3394"/>
                      </a:lnTo>
                      <a:lnTo>
                        <a:pt x="3689" y="3392"/>
                      </a:lnTo>
                      <a:lnTo>
                        <a:pt x="3680" y="3391"/>
                      </a:lnTo>
                      <a:lnTo>
                        <a:pt x="3673" y="3392"/>
                      </a:lnTo>
                      <a:lnTo>
                        <a:pt x="3667" y="3395"/>
                      </a:lnTo>
                      <a:lnTo>
                        <a:pt x="3665" y="3397"/>
                      </a:lnTo>
                      <a:lnTo>
                        <a:pt x="3662" y="3400"/>
                      </a:lnTo>
                      <a:lnTo>
                        <a:pt x="3661" y="3403"/>
                      </a:lnTo>
                      <a:lnTo>
                        <a:pt x="3661" y="3405"/>
                      </a:lnTo>
                      <a:close/>
                      <a:moveTo>
                        <a:pt x="3380" y="3359"/>
                      </a:moveTo>
                      <a:lnTo>
                        <a:pt x="3372" y="3361"/>
                      </a:lnTo>
                      <a:lnTo>
                        <a:pt x="3363" y="3364"/>
                      </a:lnTo>
                      <a:lnTo>
                        <a:pt x="3355" y="3368"/>
                      </a:lnTo>
                      <a:lnTo>
                        <a:pt x="3349" y="3371"/>
                      </a:lnTo>
                      <a:lnTo>
                        <a:pt x="3343" y="3376"/>
                      </a:lnTo>
                      <a:lnTo>
                        <a:pt x="3339" y="3381"/>
                      </a:lnTo>
                      <a:lnTo>
                        <a:pt x="3336" y="3386"/>
                      </a:lnTo>
                      <a:lnTo>
                        <a:pt x="3336" y="3391"/>
                      </a:lnTo>
                      <a:lnTo>
                        <a:pt x="3333" y="3401"/>
                      </a:lnTo>
                      <a:lnTo>
                        <a:pt x="3330" y="3415"/>
                      </a:lnTo>
                      <a:lnTo>
                        <a:pt x="3324" y="3428"/>
                      </a:lnTo>
                      <a:lnTo>
                        <a:pt x="3317" y="3440"/>
                      </a:lnTo>
                      <a:lnTo>
                        <a:pt x="3309" y="3452"/>
                      </a:lnTo>
                      <a:lnTo>
                        <a:pt x="3303" y="3464"/>
                      </a:lnTo>
                      <a:lnTo>
                        <a:pt x="3300" y="3475"/>
                      </a:lnTo>
                      <a:lnTo>
                        <a:pt x="3297" y="3483"/>
                      </a:lnTo>
                      <a:lnTo>
                        <a:pt x="3297" y="3488"/>
                      </a:lnTo>
                      <a:lnTo>
                        <a:pt x="3296" y="3492"/>
                      </a:lnTo>
                      <a:lnTo>
                        <a:pt x="3294" y="3495"/>
                      </a:lnTo>
                      <a:lnTo>
                        <a:pt x="3291" y="3500"/>
                      </a:lnTo>
                      <a:lnTo>
                        <a:pt x="3283" y="3507"/>
                      </a:lnTo>
                      <a:lnTo>
                        <a:pt x="3274" y="3515"/>
                      </a:lnTo>
                      <a:lnTo>
                        <a:pt x="3265" y="3521"/>
                      </a:lnTo>
                      <a:lnTo>
                        <a:pt x="3255" y="3530"/>
                      </a:lnTo>
                      <a:lnTo>
                        <a:pt x="3247" y="3540"/>
                      </a:lnTo>
                      <a:lnTo>
                        <a:pt x="3242" y="3550"/>
                      </a:lnTo>
                      <a:lnTo>
                        <a:pt x="3237" y="3562"/>
                      </a:lnTo>
                      <a:lnTo>
                        <a:pt x="3232" y="3577"/>
                      </a:lnTo>
                      <a:lnTo>
                        <a:pt x="3227" y="3597"/>
                      </a:lnTo>
                      <a:lnTo>
                        <a:pt x="3223" y="3615"/>
                      </a:lnTo>
                      <a:lnTo>
                        <a:pt x="3221" y="3624"/>
                      </a:lnTo>
                      <a:lnTo>
                        <a:pt x="3220" y="3634"/>
                      </a:lnTo>
                      <a:lnTo>
                        <a:pt x="3220" y="3645"/>
                      </a:lnTo>
                      <a:lnTo>
                        <a:pt x="3220" y="3654"/>
                      </a:lnTo>
                      <a:lnTo>
                        <a:pt x="3221" y="3664"/>
                      </a:lnTo>
                      <a:lnTo>
                        <a:pt x="3224" y="3674"/>
                      </a:lnTo>
                      <a:lnTo>
                        <a:pt x="3226" y="3682"/>
                      </a:lnTo>
                      <a:lnTo>
                        <a:pt x="3229" y="3689"/>
                      </a:lnTo>
                      <a:lnTo>
                        <a:pt x="3235" y="3701"/>
                      </a:lnTo>
                      <a:lnTo>
                        <a:pt x="3241" y="3713"/>
                      </a:lnTo>
                      <a:lnTo>
                        <a:pt x="3245" y="3722"/>
                      </a:lnTo>
                      <a:lnTo>
                        <a:pt x="3248" y="3727"/>
                      </a:lnTo>
                      <a:lnTo>
                        <a:pt x="3251" y="3730"/>
                      </a:lnTo>
                      <a:lnTo>
                        <a:pt x="3259" y="3731"/>
                      </a:lnTo>
                      <a:lnTo>
                        <a:pt x="3267" y="3734"/>
                      </a:lnTo>
                      <a:lnTo>
                        <a:pt x="3279" y="3734"/>
                      </a:lnTo>
                      <a:lnTo>
                        <a:pt x="3284" y="3734"/>
                      </a:lnTo>
                      <a:lnTo>
                        <a:pt x="3290" y="3733"/>
                      </a:lnTo>
                      <a:lnTo>
                        <a:pt x="3295" y="3730"/>
                      </a:lnTo>
                      <a:lnTo>
                        <a:pt x="3301" y="3728"/>
                      </a:lnTo>
                      <a:lnTo>
                        <a:pt x="3304" y="3724"/>
                      </a:lnTo>
                      <a:lnTo>
                        <a:pt x="3308" y="3721"/>
                      </a:lnTo>
                      <a:lnTo>
                        <a:pt x="3312" y="3717"/>
                      </a:lnTo>
                      <a:lnTo>
                        <a:pt x="3314" y="3712"/>
                      </a:lnTo>
                      <a:lnTo>
                        <a:pt x="3317" y="3704"/>
                      </a:lnTo>
                      <a:lnTo>
                        <a:pt x="3321" y="3699"/>
                      </a:lnTo>
                      <a:lnTo>
                        <a:pt x="3324" y="3698"/>
                      </a:lnTo>
                      <a:lnTo>
                        <a:pt x="3326" y="3696"/>
                      </a:lnTo>
                      <a:lnTo>
                        <a:pt x="3327" y="3696"/>
                      </a:lnTo>
                      <a:lnTo>
                        <a:pt x="3330" y="3698"/>
                      </a:lnTo>
                      <a:lnTo>
                        <a:pt x="3336" y="3701"/>
                      </a:lnTo>
                      <a:lnTo>
                        <a:pt x="3345" y="3707"/>
                      </a:lnTo>
                      <a:lnTo>
                        <a:pt x="3359" y="3713"/>
                      </a:lnTo>
                      <a:lnTo>
                        <a:pt x="3372" y="3719"/>
                      </a:lnTo>
                      <a:lnTo>
                        <a:pt x="3385" y="3725"/>
                      </a:lnTo>
                      <a:lnTo>
                        <a:pt x="3397" y="3730"/>
                      </a:lnTo>
                      <a:lnTo>
                        <a:pt x="3406" y="3733"/>
                      </a:lnTo>
                      <a:lnTo>
                        <a:pt x="3410" y="3734"/>
                      </a:lnTo>
                      <a:lnTo>
                        <a:pt x="3420" y="3728"/>
                      </a:lnTo>
                      <a:lnTo>
                        <a:pt x="3422" y="3727"/>
                      </a:lnTo>
                      <a:lnTo>
                        <a:pt x="3427" y="3725"/>
                      </a:lnTo>
                      <a:lnTo>
                        <a:pt x="3433" y="3727"/>
                      </a:lnTo>
                      <a:lnTo>
                        <a:pt x="3442" y="3728"/>
                      </a:lnTo>
                      <a:lnTo>
                        <a:pt x="3445" y="3729"/>
                      </a:lnTo>
                      <a:lnTo>
                        <a:pt x="3449" y="3728"/>
                      </a:lnTo>
                      <a:lnTo>
                        <a:pt x="3454" y="3727"/>
                      </a:lnTo>
                      <a:lnTo>
                        <a:pt x="3457" y="3724"/>
                      </a:lnTo>
                      <a:lnTo>
                        <a:pt x="3461" y="3721"/>
                      </a:lnTo>
                      <a:lnTo>
                        <a:pt x="3463" y="3716"/>
                      </a:lnTo>
                      <a:lnTo>
                        <a:pt x="3466" y="3711"/>
                      </a:lnTo>
                      <a:lnTo>
                        <a:pt x="3468" y="3705"/>
                      </a:lnTo>
                      <a:lnTo>
                        <a:pt x="3469" y="3693"/>
                      </a:lnTo>
                      <a:lnTo>
                        <a:pt x="3471" y="3681"/>
                      </a:lnTo>
                      <a:lnTo>
                        <a:pt x="3469" y="3671"/>
                      </a:lnTo>
                      <a:lnTo>
                        <a:pt x="3466" y="3664"/>
                      </a:lnTo>
                      <a:lnTo>
                        <a:pt x="3448" y="3664"/>
                      </a:lnTo>
                      <a:lnTo>
                        <a:pt x="3428" y="3664"/>
                      </a:lnTo>
                      <a:lnTo>
                        <a:pt x="3424" y="3645"/>
                      </a:lnTo>
                      <a:lnTo>
                        <a:pt x="3420" y="3624"/>
                      </a:lnTo>
                      <a:lnTo>
                        <a:pt x="3416" y="3605"/>
                      </a:lnTo>
                      <a:lnTo>
                        <a:pt x="3415" y="3588"/>
                      </a:lnTo>
                      <a:lnTo>
                        <a:pt x="3414" y="3582"/>
                      </a:lnTo>
                      <a:lnTo>
                        <a:pt x="3412" y="3575"/>
                      </a:lnTo>
                      <a:lnTo>
                        <a:pt x="3408" y="3568"/>
                      </a:lnTo>
                      <a:lnTo>
                        <a:pt x="3403" y="3560"/>
                      </a:lnTo>
                      <a:lnTo>
                        <a:pt x="3397" y="3554"/>
                      </a:lnTo>
                      <a:lnTo>
                        <a:pt x="3391" y="3548"/>
                      </a:lnTo>
                      <a:lnTo>
                        <a:pt x="3384" y="3544"/>
                      </a:lnTo>
                      <a:lnTo>
                        <a:pt x="3376" y="3539"/>
                      </a:lnTo>
                      <a:lnTo>
                        <a:pt x="3368" y="3535"/>
                      </a:lnTo>
                      <a:lnTo>
                        <a:pt x="3361" y="3530"/>
                      </a:lnTo>
                      <a:lnTo>
                        <a:pt x="3354" y="3525"/>
                      </a:lnTo>
                      <a:lnTo>
                        <a:pt x="3347" y="3519"/>
                      </a:lnTo>
                      <a:lnTo>
                        <a:pt x="3341" y="3513"/>
                      </a:lnTo>
                      <a:lnTo>
                        <a:pt x="3336" y="3507"/>
                      </a:lnTo>
                      <a:lnTo>
                        <a:pt x="3332" y="3503"/>
                      </a:lnTo>
                      <a:lnTo>
                        <a:pt x="3330" y="3497"/>
                      </a:lnTo>
                      <a:lnTo>
                        <a:pt x="3329" y="3492"/>
                      </a:lnTo>
                      <a:lnTo>
                        <a:pt x="3329" y="3486"/>
                      </a:lnTo>
                      <a:lnTo>
                        <a:pt x="3330" y="3479"/>
                      </a:lnTo>
                      <a:lnTo>
                        <a:pt x="3332" y="3473"/>
                      </a:lnTo>
                      <a:lnTo>
                        <a:pt x="3335" y="3466"/>
                      </a:lnTo>
                      <a:lnTo>
                        <a:pt x="3339" y="3460"/>
                      </a:lnTo>
                      <a:lnTo>
                        <a:pt x="3344" y="3454"/>
                      </a:lnTo>
                      <a:lnTo>
                        <a:pt x="3349" y="3448"/>
                      </a:lnTo>
                      <a:lnTo>
                        <a:pt x="3356" y="3444"/>
                      </a:lnTo>
                      <a:lnTo>
                        <a:pt x="3367" y="3440"/>
                      </a:lnTo>
                      <a:lnTo>
                        <a:pt x="3380" y="3435"/>
                      </a:lnTo>
                      <a:lnTo>
                        <a:pt x="3395" y="3432"/>
                      </a:lnTo>
                      <a:lnTo>
                        <a:pt x="3410" y="3429"/>
                      </a:lnTo>
                      <a:lnTo>
                        <a:pt x="3428" y="3427"/>
                      </a:lnTo>
                      <a:lnTo>
                        <a:pt x="3445" y="3424"/>
                      </a:lnTo>
                      <a:lnTo>
                        <a:pt x="3463" y="3423"/>
                      </a:lnTo>
                      <a:lnTo>
                        <a:pt x="3471" y="3423"/>
                      </a:lnTo>
                      <a:lnTo>
                        <a:pt x="3488" y="3423"/>
                      </a:lnTo>
                      <a:lnTo>
                        <a:pt x="3507" y="3423"/>
                      </a:lnTo>
                      <a:lnTo>
                        <a:pt x="3521" y="3423"/>
                      </a:lnTo>
                      <a:lnTo>
                        <a:pt x="3536" y="3423"/>
                      </a:lnTo>
                      <a:lnTo>
                        <a:pt x="3538" y="3417"/>
                      </a:lnTo>
                      <a:lnTo>
                        <a:pt x="3540" y="3410"/>
                      </a:lnTo>
                      <a:lnTo>
                        <a:pt x="3542" y="3400"/>
                      </a:lnTo>
                      <a:lnTo>
                        <a:pt x="3542" y="3391"/>
                      </a:lnTo>
                      <a:lnTo>
                        <a:pt x="3540" y="3386"/>
                      </a:lnTo>
                      <a:lnTo>
                        <a:pt x="3537" y="3381"/>
                      </a:lnTo>
                      <a:lnTo>
                        <a:pt x="3532" y="3376"/>
                      </a:lnTo>
                      <a:lnTo>
                        <a:pt x="3525" y="3371"/>
                      </a:lnTo>
                      <a:lnTo>
                        <a:pt x="3516" y="3368"/>
                      </a:lnTo>
                      <a:lnTo>
                        <a:pt x="3507" y="3364"/>
                      </a:lnTo>
                      <a:lnTo>
                        <a:pt x="3496" y="3361"/>
                      </a:lnTo>
                      <a:lnTo>
                        <a:pt x="3484" y="3359"/>
                      </a:lnTo>
                      <a:lnTo>
                        <a:pt x="3471" y="3357"/>
                      </a:lnTo>
                      <a:lnTo>
                        <a:pt x="3457" y="3356"/>
                      </a:lnTo>
                      <a:lnTo>
                        <a:pt x="3443" y="3356"/>
                      </a:lnTo>
                      <a:lnTo>
                        <a:pt x="3430" y="3356"/>
                      </a:lnTo>
                      <a:lnTo>
                        <a:pt x="3415" y="3356"/>
                      </a:lnTo>
                      <a:lnTo>
                        <a:pt x="3402" y="3356"/>
                      </a:lnTo>
                      <a:lnTo>
                        <a:pt x="3391" y="3357"/>
                      </a:lnTo>
                      <a:lnTo>
                        <a:pt x="3380" y="3359"/>
                      </a:lnTo>
                      <a:close/>
                      <a:moveTo>
                        <a:pt x="3133" y="3067"/>
                      </a:moveTo>
                      <a:lnTo>
                        <a:pt x="3126" y="3076"/>
                      </a:lnTo>
                      <a:lnTo>
                        <a:pt x="3120" y="3088"/>
                      </a:lnTo>
                      <a:lnTo>
                        <a:pt x="3115" y="3099"/>
                      </a:lnTo>
                      <a:lnTo>
                        <a:pt x="3113" y="3109"/>
                      </a:lnTo>
                      <a:lnTo>
                        <a:pt x="3109" y="3117"/>
                      </a:lnTo>
                      <a:lnTo>
                        <a:pt x="3103" y="3128"/>
                      </a:lnTo>
                      <a:lnTo>
                        <a:pt x="3095" y="3138"/>
                      </a:lnTo>
                      <a:lnTo>
                        <a:pt x="3085" y="3145"/>
                      </a:lnTo>
                      <a:lnTo>
                        <a:pt x="3074" y="3151"/>
                      </a:lnTo>
                      <a:lnTo>
                        <a:pt x="3064" y="3156"/>
                      </a:lnTo>
                      <a:lnTo>
                        <a:pt x="3053" y="3159"/>
                      </a:lnTo>
                      <a:lnTo>
                        <a:pt x="3044" y="3161"/>
                      </a:lnTo>
                      <a:lnTo>
                        <a:pt x="3041" y="3162"/>
                      </a:lnTo>
                      <a:lnTo>
                        <a:pt x="3036" y="3164"/>
                      </a:lnTo>
                      <a:lnTo>
                        <a:pt x="3030" y="3169"/>
                      </a:lnTo>
                      <a:lnTo>
                        <a:pt x="3024" y="3174"/>
                      </a:lnTo>
                      <a:lnTo>
                        <a:pt x="3012" y="3188"/>
                      </a:lnTo>
                      <a:lnTo>
                        <a:pt x="3000" y="3206"/>
                      </a:lnTo>
                      <a:lnTo>
                        <a:pt x="2985" y="3227"/>
                      </a:lnTo>
                      <a:lnTo>
                        <a:pt x="2967" y="3250"/>
                      </a:lnTo>
                      <a:lnTo>
                        <a:pt x="2947" y="3273"/>
                      </a:lnTo>
                      <a:lnTo>
                        <a:pt x="2929" y="3292"/>
                      </a:lnTo>
                      <a:lnTo>
                        <a:pt x="2911" y="3309"/>
                      </a:lnTo>
                      <a:lnTo>
                        <a:pt x="2895" y="3324"/>
                      </a:lnTo>
                      <a:lnTo>
                        <a:pt x="2882" y="3338"/>
                      </a:lnTo>
                      <a:lnTo>
                        <a:pt x="2875" y="3346"/>
                      </a:lnTo>
                      <a:lnTo>
                        <a:pt x="2872" y="3350"/>
                      </a:lnTo>
                      <a:lnTo>
                        <a:pt x="2867" y="3352"/>
                      </a:lnTo>
                      <a:lnTo>
                        <a:pt x="2863" y="3355"/>
                      </a:lnTo>
                      <a:lnTo>
                        <a:pt x="2856" y="3356"/>
                      </a:lnTo>
                      <a:lnTo>
                        <a:pt x="2843" y="3359"/>
                      </a:lnTo>
                      <a:lnTo>
                        <a:pt x="2828" y="3361"/>
                      </a:lnTo>
                      <a:lnTo>
                        <a:pt x="2820" y="3361"/>
                      </a:lnTo>
                      <a:lnTo>
                        <a:pt x="2814" y="3363"/>
                      </a:lnTo>
                      <a:lnTo>
                        <a:pt x="2807" y="3367"/>
                      </a:lnTo>
                      <a:lnTo>
                        <a:pt x="2802" y="3371"/>
                      </a:lnTo>
                      <a:lnTo>
                        <a:pt x="2797" y="3377"/>
                      </a:lnTo>
                      <a:lnTo>
                        <a:pt x="2794" y="3383"/>
                      </a:lnTo>
                      <a:lnTo>
                        <a:pt x="2793" y="3391"/>
                      </a:lnTo>
                      <a:lnTo>
                        <a:pt x="2791" y="3399"/>
                      </a:lnTo>
                      <a:lnTo>
                        <a:pt x="2791" y="3406"/>
                      </a:lnTo>
                      <a:lnTo>
                        <a:pt x="2793" y="3415"/>
                      </a:lnTo>
                      <a:lnTo>
                        <a:pt x="2795" y="3422"/>
                      </a:lnTo>
                      <a:lnTo>
                        <a:pt x="2797" y="3430"/>
                      </a:lnTo>
                      <a:lnTo>
                        <a:pt x="2800" y="3436"/>
                      </a:lnTo>
                      <a:lnTo>
                        <a:pt x="2803" y="3442"/>
                      </a:lnTo>
                      <a:lnTo>
                        <a:pt x="2807" y="3447"/>
                      </a:lnTo>
                      <a:lnTo>
                        <a:pt x="2811" y="3451"/>
                      </a:lnTo>
                      <a:lnTo>
                        <a:pt x="2814" y="3454"/>
                      </a:lnTo>
                      <a:lnTo>
                        <a:pt x="2818" y="3460"/>
                      </a:lnTo>
                      <a:lnTo>
                        <a:pt x="2822" y="3468"/>
                      </a:lnTo>
                      <a:lnTo>
                        <a:pt x="2824" y="3476"/>
                      </a:lnTo>
                      <a:lnTo>
                        <a:pt x="2826" y="3487"/>
                      </a:lnTo>
                      <a:lnTo>
                        <a:pt x="2829" y="3498"/>
                      </a:lnTo>
                      <a:lnTo>
                        <a:pt x="2830" y="3510"/>
                      </a:lnTo>
                      <a:lnTo>
                        <a:pt x="2831" y="3522"/>
                      </a:lnTo>
                      <a:lnTo>
                        <a:pt x="2831" y="3534"/>
                      </a:lnTo>
                      <a:lnTo>
                        <a:pt x="2834" y="3546"/>
                      </a:lnTo>
                      <a:lnTo>
                        <a:pt x="2835" y="3557"/>
                      </a:lnTo>
                      <a:lnTo>
                        <a:pt x="2838" y="3566"/>
                      </a:lnTo>
                      <a:lnTo>
                        <a:pt x="2842" y="3576"/>
                      </a:lnTo>
                      <a:lnTo>
                        <a:pt x="2846" y="3584"/>
                      </a:lnTo>
                      <a:lnTo>
                        <a:pt x="2849" y="3590"/>
                      </a:lnTo>
                      <a:lnTo>
                        <a:pt x="2854" y="3594"/>
                      </a:lnTo>
                      <a:lnTo>
                        <a:pt x="2864" y="3600"/>
                      </a:lnTo>
                      <a:lnTo>
                        <a:pt x="2875" y="3605"/>
                      </a:lnTo>
                      <a:lnTo>
                        <a:pt x="2885" y="3610"/>
                      </a:lnTo>
                      <a:lnTo>
                        <a:pt x="2894" y="3612"/>
                      </a:lnTo>
                      <a:lnTo>
                        <a:pt x="2902" y="3613"/>
                      </a:lnTo>
                      <a:lnTo>
                        <a:pt x="2911" y="3617"/>
                      </a:lnTo>
                      <a:lnTo>
                        <a:pt x="2919" y="3622"/>
                      </a:lnTo>
                      <a:lnTo>
                        <a:pt x="2926" y="3627"/>
                      </a:lnTo>
                      <a:lnTo>
                        <a:pt x="2930" y="3629"/>
                      </a:lnTo>
                      <a:lnTo>
                        <a:pt x="2935" y="3630"/>
                      </a:lnTo>
                      <a:lnTo>
                        <a:pt x="2942" y="3633"/>
                      </a:lnTo>
                      <a:lnTo>
                        <a:pt x="2949" y="3635"/>
                      </a:lnTo>
                      <a:lnTo>
                        <a:pt x="2967" y="3637"/>
                      </a:lnTo>
                      <a:lnTo>
                        <a:pt x="2987" y="3637"/>
                      </a:lnTo>
                      <a:lnTo>
                        <a:pt x="3002" y="3637"/>
                      </a:lnTo>
                      <a:lnTo>
                        <a:pt x="3018" y="3637"/>
                      </a:lnTo>
                      <a:lnTo>
                        <a:pt x="3027" y="3639"/>
                      </a:lnTo>
                      <a:lnTo>
                        <a:pt x="3035" y="3640"/>
                      </a:lnTo>
                      <a:lnTo>
                        <a:pt x="3043" y="3642"/>
                      </a:lnTo>
                      <a:lnTo>
                        <a:pt x="3049" y="3646"/>
                      </a:lnTo>
                      <a:lnTo>
                        <a:pt x="3054" y="3649"/>
                      </a:lnTo>
                      <a:lnTo>
                        <a:pt x="3059" y="3654"/>
                      </a:lnTo>
                      <a:lnTo>
                        <a:pt x="3061" y="3659"/>
                      </a:lnTo>
                      <a:lnTo>
                        <a:pt x="3062" y="3664"/>
                      </a:lnTo>
                      <a:lnTo>
                        <a:pt x="3062" y="3683"/>
                      </a:lnTo>
                      <a:lnTo>
                        <a:pt x="3062" y="3682"/>
                      </a:lnTo>
                      <a:lnTo>
                        <a:pt x="3065" y="3680"/>
                      </a:lnTo>
                      <a:lnTo>
                        <a:pt x="3070" y="3678"/>
                      </a:lnTo>
                      <a:lnTo>
                        <a:pt x="3074" y="3678"/>
                      </a:lnTo>
                      <a:lnTo>
                        <a:pt x="3088" y="3676"/>
                      </a:lnTo>
                      <a:lnTo>
                        <a:pt x="3105" y="3676"/>
                      </a:lnTo>
                      <a:lnTo>
                        <a:pt x="3113" y="3675"/>
                      </a:lnTo>
                      <a:lnTo>
                        <a:pt x="3120" y="3674"/>
                      </a:lnTo>
                      <a:lnTo>
                        <a:pt x="3127" y="3671"/>
                      </a:lnTo>
                      <a:lnTo>
                        <a:pt x="3133" y="3668"/>
                      </a:lnTo>
                      <a:lnTo>
                        <a:pt x="3139" y="3663"/>
                      </a:lnTo>
                      <a:lnTo>
                        <a:pt x="3143" y="3658"/>
                      </a:lnTo>
                      <a:lnTo>
                        <a:pt x="3146" y="3652"/>
                      </a:lnTo>
                      <a:lnTo>
                        <a:pt x="3147" y="3647"/>
                      </a:lnTo>
                      <a:lnTo>
                        <a:pt x="3147" y="3641"/>
                      </a:lnTo>
                      <a:lnTo>
                        <a:pt x="3148" y="3635"/>
                      </a:lnTo>
                      <a:lnTo>
                        <a:pt x="3150" y="3629"/>
                      </a:lnTo>
                      <a:lnTo>
                        <a:pt x="3153" y="3623"/>
                      </a:lnTo>
                      <a:lnTo>
                        <a:pt x="3156" y="3618"/>
                      </a:lnTo>
                      <a:lnTo>
                        <a:pt x="3160" y="3615"/>
                      </a:lnTo>
                      <a:lnTo>
                        <a:pt x="3164" y="3611"/>
                      </a:lnTo>
                      <a:lnTo>
                        <a:pt x="3168" y="3609"/>
                      </a:lnTo>
                      <a:lnTo>
                        <a:pt x="3172" y="3606"/>
                      </a:lnTo>
                      <a:lnTo>
                        <a:pt x="3177" y="3600"/>
                      </a:lnTo>
                      <a:lnTo>
                        <a:pt x="3180" y="3592"/>
                      </a:lnTo>
                      <a:lnTo>
                        <a:pt x="3184" y="3582"/>
                      </a:lnTo>
                      <a:lnTo>
                        <a:pt x="3186" y="3571"/>
                      </a:lnTo>
                      <a:lnTo>
                        <a:pt x="3188" y="3558"/>
                      </a:lnTo>
                      <a:lnTo>
                        <a:pt x="3190" y="3545"/>
                      </a:lnTo>
                      <a:lnTo>
                        <a:pt x="3190" y="3530"/>
                      </a:lnTo>
                      <a:lnTo>
                        <a:pt x="3191" y="3503"/>
                      </a:lnTo>
                      <a:lnTo>
                        <a:pt x="3194" y="3477"/>
                      </a:lnTo>
                      <a:lnTo>
                        <a:pt x="3195" y="3466"/>
                      </a:lnTo>
                      <a:lnTo>
                        <a:pt x="3197" y="3457"/>
                      </a:lnTo>
                      <a:lnTo>
                        <a:pt x="3200" y="3451"/>
                      </a:lnTo>
                      <a:lnTo>
                        <a:pt x="3202" y="3446"/>
                      </a:lnTo>
                      <a:lnTo>
                        <a:pt x="3205" y="3441"/>
                      </a:lnTo>
                      <a:lnTo>
                        <a:pt x="3206" y="3434"/>
                      </a:lnTo>
                      <a:lnTo>
                        <a:pt x="3208" y="3423"/>
                      </a:lnTo>
                      <a:lnTo>
                        <a:pt x="3209" y="3410"/>
                      </a:lnTo>
                      <a:lnTo>
                        <a:pt x="3212" y="3380"/>
                      </a:lnTo>
                      <a:lnTo>
                        <a:pt x="3213" y="3345"/>
                      </a:lnTo>
                      <a:lnTo>
                        <a:pt x="3213" y="3131"/>
                      </a:lnTo>
                      <a:lnTo>
                        <a:pt x="3213" y="3114"/>
                      </a:lnTo>
                      <a:lnTo>
                        <a:pt x="3211" y="3097"/>
                      </a:lnTo>
                      <a:lnTo>
                        <a:pt x="3208" y="3082"/>
                      </a:lnTo>
                      <a:lnTo>
                        <a:pt x="3203" y="3070"/>
                      </a:lnTo>
                      <a:lnTo>
                        <a:pt x="3200" y="3060"/>
                      </a:lnTo>
                      <a:lnTo>
                        <a:pt x="3194" y="3051"/>
                      </a:lnTo>
                      <a:lnTo>
                        <a:pt x="3191" y="3049"/>
                      </a:lnTo>
                      <a:lnTo>
                        <a:pt x="3188" y="3046"/>
                      </a:lnTo>
                      <a:lnTo>
                        <a:pt x="3184" y="3045"/>
                      </a:lnTo>
                      <a:lnTo>
                        <a:pt x="3182" y="3045"/>
                      </a:lnTo>
                      <a:lnTo>
                        <a:pt x="3174" y="3045"/>
                      </a:lnTo>
                      <a:lnTo>
                        <a:pt x="3167" y="3046"/>
                      </a:lnTo>
                      <a:lnTo>
                        <a:pt x="3161" y="3049"/>
                      </a:lnTo>
                      <a:lnTo>
                        <a:pt x="3154" y="3051"/>
                      </a:lnTo>
                      <a:lnTo>
                        <a:pt x="3148" y="3055"/>
                      </a:lnTo>
                      <a:lnTo>
                        <a:pt x="3142" y="3058"/>
                      </a:lnTo>
                      <a:lnTo>
                        <a:pt x="3137" y="3062"/>
                      </a:lnTo>
                      <a:lnTo>
                        <a:pt x="3133" y="3067"/>
                      </a:lnTo>
                      <a:close/>
                      <a:moveTo>
                        <a:pt x="3501" y="2786"/>
                      </a:moveTo>
                      <a:lnTo>
                        <a:pt x="3502" y="2796"/>
                      </a:lnTo>
                      <a:lnTo>
                        <a:pt x="3504" y="2804"/>
                      </a:lnTo>
                      <a:lnTo>
                        <a:pt x="3506" y="2808"/>
                      </a:lnTo>
                      <a:lnTo>
                        <a:pt x="3507" y="2810"/>
                      </a:lnTo>
                      <a:lnTo>
                        <a:pt x="3509" y="2811"/>
                      </a:lnTo>
                      <a:lnTo>
                        <a:pt x="3512" y="2813"/>
                      </a:lnTo>
                      <a:lnTo>
                        <a:pt x="3521" y="2810"/>
                      </a:lnTo>
                      <a:lnTo>
                        <a:pt x="3532" y="2807"/>
                      </a:lnTo>
                      <a:lnTo>
                        <a:pt x="3536" y="2803"/>
                      </a:lnTo>
                      <a:lnTo>
                        <a:pt x="3539" y="2796"/>
                      </a:lnTo>
                      <a:lnTo>
                        <a:pt x="3540" y="2789"/>
                      </a:lnTo>
                      <a:lnTo>
                        <a:pt x="3542" y="2780"/>
                      </a:lnTo>
                      <a:lnTo>
                        <a:pt x="3542" y="2777"/>
                      </a:lnTo>
                      <a:lnTo>
                        <a:pt x="3540" y="2772"/>
                      </a:lnTo>
                      <a:lnTo>
                        <a:pt x="3538" y="2769"/>
                      </a:lnTo>
                      <a:lnTo>
                        <a:pt x="3536" y="2766"/>
                      </a:lnTo>
                      <a:lnTo>
                        <a:pt x="3533" y="2763"/>
                      </a:lnTo>
                      <a:lnTo>
                        <a:pt x="3530" y="2761"/>
                      </a:lnTo>
                      <a:lnTo>
                        <a:pt x="3526" y="2760"/>
                      </a:lnTo>
                      <a:lnTo>
                        <a:pt x="3521" y="2760"/>
                      </a:lnTo>
                      <a:lnTo>
                        <a:pt x="3518" y="2761"/>
                      </a:lnTo>
                      <a:lnTo>
                        <a:pt x="3514" y="2762"/>
                      </a:lnTo>
                      <a:lnTo>
                        <a:pt x="3510" y="2765"/>
                      </a:lnTo>
                      <a:lnTo>
                        <a:pt x="3507" y="2767"/>
                      </a:lnTo>
                      <a:lnTo>
                        <a:pt x="3504" y="2772"/>
                      </a:lnTo>
                      <a:lnTo>
                        <a:pt x="3503" y="2775"/>
                      </a:lnTo>
                      <a:lnTo>
                        <a:pt x="3502" y="2780"/>
                      </a:lnTo>
                      <a:lnTo>
                        <a:pt x="3501" y="2786"/>
                      </a:lnTo>
                      <a:close/>
                      <a:moveTo>
                        <a:pt x="3396" y="2817"/>
                      </a:moveTo>
                      <a:lnTo>
                        <a:pt x="3402" y="2838"/>
                      </a:lnTo>
                      <a:lnTo>
                        <a:pt x="3406" y="2854"/>
                      </a:lnTo>
                      <a:lnTo>
                        <a:pt x="3410" y="2868"/>
                      </a:lnTo>
                      <a:lnTo>
                        <a:pt x="3413" y="2875"/>
                      </a:lnTo>
                      <a:lnTo>
                        <a:pt x="3416" y="2881"/>
                      </a:lnTo>
                      <a:lnTo>
                        <a:pt x="3421" y="2887"/>
                      </a:lnTo>
                      <a:lnTo>
                        <a:pt x="3428" y="2893"/>
                      </a:lnTo>
                      <a:lnTo>
                        <a:pt x="3449" y="2908"/>
                      </a:lnTo>
                      <a:lnTo>
                        <a:pt x="3448" y="2931"/>
                      </a:lnTo>
                      <a:lnTo>
                        <a:pt x="3448" y="2950"/>
                      </a:lnTo>
                      <a:lnTo>
                        <a:pt x="3448" y="2966"/>
                      </a:lnTo>
                      <a:lnTo>
                        <a:pt x="3448" y="2975"/>
                      </a:lnTo>
                      <a:lnTo>
                        <a:pt x="3447" y="2980"/>
                      </a:lnTo>
                      <a:lnTo>
                        <a:pt x="3444" y="2985"/>
                      </a:lnTo>
                      <a:lnTo>
                        <a:pt x="3439" y="2988"/>
                      </a:lnTo>
                      <a:lnTo>
                        <a:pt x="3435" y="2991"/>
                      </a:lnTo>
                      <a:lnTo>
                        <a:pt x="3431" y="2993"/>
                      </a:lnTo>
                      <a:lnTo>
                        <a:pt x="3427" y="2998"/>
                      </a:lnTo>
                      <a:lnTo>
                        <a:pt x="3426" y="3003"/>
                      </a:lnTo>
                      <a:lnTo>
                        <a:pt x="3427" y="3009"/>
                      </a:lnTo>
                      <a:lnTo>
                        <a:pt x="3431" y="3014"/>
                      </a:lnTo>
                      <a:lnTo>
                        <a:pt x="3437" y="3019"/>
                      </a:lnTo>
                      <a:lnTo>
                        <a:pt x="3444" y="3023"/>
                      </a:lnTo>
                      <a:lnTo>
                        <a:pt x="3454" y="3026"/>
                      </a:lnTo>
                      <a:lnTo>
                        <a:pt x="3457" y="3027"/>
                      </a:lnTo>
                      <a:lnTo>
                        <a:pt x="3462" y="3029"/>
                      </a:lnTo>
                      <a:lnTo>
                        <a:pt x="3467" y="3032"/>
                      </a:lnTo>
                      <a:lnTo>
                        <a:pt x="3472" y="3035"/>
                      </a:lnTo>
                      <a:lnTo>
                        <a:pt x="3480" y="3044"/>
                      </a:lnTo>
                      <a:lnTo>
                        <a:pt x="3486" y="3053"/>
                      </a:lnTo>
                      <a:lnTo>
                        <a:pt x="3492" y="3064"/>
                      </a:lnTo>
                      <a:lnTo>
                        <a:pt x="3497" y="3075"/>
                      </a:lnTo>
                      <a:lnTo>
                        <a:pt x="3502" y="3086"/>
                      </a:lnTo>
                      <a:lnTo>
                        <a:pt x="3506" y="3094"/>
                      </a:lnTo>
                      <a:lnTo>
                        <a:pt x="3507" y="3097"/>
                      </a:lnTo>
                      <a:lnTo>
                        <a:pt x="3509" y="3099"/>
                      </a:lnTo>
                      <a:lnTo>
                        <a:pt x="3512" y="3102"/>
                      </a:lnTo>
                      <a:lnTo>
                        <a:pt x="3514" y="3102"/>
                      </a:lnTo>
                      <a:lnTo>
                        <a:pt x="3518" y="3102"/>
                      </a:lnTo>
                      <a:lnTo>
                        <a:pt x="3520" y="3100"/>
                      </a:lnTo>
                      <a:lnTo>
                        <a:pt x="3524" y="3098"/>
                      </a:lnTo>
                      <a:lnTo>
                        <a:pt x="3526" y="3096"/>
                      </a:lnTo>
                      <a:lnTo>
                        <a:pt x="3534" y="3088"/>
                      </a:lnTo>
                      <a:lnTo>
                        <a:pt x="3547" y="3079"/>
                      </a:lnTo>
                      <a:lnTo>
                        <a:pt x="3562" y="3068"/>
                      </a:lnTo>
                      <a:lnTo>
                        <a:pt x="3579" y="3060"/>
                      </a:lnTo>
                      <a:lnTo>
                        <a:pt x="3574" y="3051"/>
                      </a:lnTo>
                      <a:lnTo>
                        <a:pt x="3572" y="3046"/>
                      </a:lnTo>
                      <a:lnTo>
                        <a:pt x="3571" y="3039"/>
                      </a:lnTo>
                      <a:lnTo>
                        <a:pt x="3571" y="3032"/>
                      </a:lnTo>
                      <a:lnTo>
                        <a:pt x="3569" y="3023"/>
                      </a:lnTo>
                      <a:lnTo>
                        <a:pt x="3569" y="3009"/>
                      </a:lnTo>
                      <a:lnTo>
                        <a:pt x="3569" y="3003"/>
                      </a:lnTo>
                      <a:lnTo>
                        <a:pt x="3571" y="2968"/>
                      </a:lnTo>
                      <a:lnTo>
                        <a:pt x="3568" y="2935"/>
                      </a:lnTo>
                      <a:lnTo>
                        <a:pt x="3567" y="2921"/>
                      </a:lnTo>
                      <a:lnTo>
                        <a:pt x="3565" y="2909"/>
                      </a:lnTo>
                      <a:lnTo>
                        <a:pt x="3562" y="2899"/>
                      </a:lnTo>
                      <a:lnTo>
                        <a:pt x="3559" y="2893"/>
                      </a:lnTo>
                      <a:lnTo>
                        <a:pt x="3550" y="2884"/>
                      </a:lnTo>
                      <a:lnTo>
                        <a:pt x="3538" y="2872"/>
                      </a:lnTo>
                      <a:lnTo>
                        <a:pt x="3524" y="2862"/>
                      </a:lnTo>
                      <a:lnTo>
                        <a:pt x="3509" y="2852"/>
                      </a:lnTo>
                      <a:lnTo>
                        <a:pt x="3495" y="2844"/>
                      </a:lnTo>
                      <a:lnTo>
                        <a:pt x="3481" y="2834"/>
                      </a:lnTo>
                      <a:lnTo>
                        <a:pt x="3469" y="2825"/>
                      </a:lnTo>
                      <a:lnTo>
                        <a:pt x="3461" y="2816"/>
                      </a:lnTo>
                      <a:lnTo>
                        <a:pt x="3455" y="2807"/>
                      </a:lnTo>
                      <a:lnTo>
                        <a:pt x="3448" y="2796"/>
                      </a:lnTo>
                      <a:lnTo>
                        <a:pt x="3441" y="2784"/>
                      </a:lnTo>
                      <a:lnTo>
                        <a:pt x="3435" y="2773"/>
                      </a:lnTo>
                      <a:lnTo>
                        <a:pt x="3428" y="2763"/>
                      </a:lnTo>
                      <a:lnTo>
                        <a:pt x="3419" y="2754"/>
                      </a:lnTo>
                      <a:lnTo>
                        <a:pt x="3414" y="2750"/>
                      </a:lnTo>
                      <a:lnTo>
                        <a:pt x="3409" y="2746"/>
                      </a:lnTo>
                      <a:lnTo>
                        <a:pt x="3404" y="2744"/>
                      </a:lnTo>
                      <a:lnTo>
                        <a:pt x="3400" y="2743"/>
                      </a:lnTo>
                      <a:lnTo>
                        <a:pt x="3397" y="2742"/>
                      </a:lnTo>
                      <a:lnTo>
                        <a:pt x="3396" y="2743"/>
                      </a:lnTo>
                      <a:lnTo>
                        <a:pt x="3394" y="2744"/>
                      </a:lnTo>
                      <a:lnTo>
                        <a:pt x="3392" y="2745"/>
                      </a:lnTo>
                      <a:lnTo>
                        <a:pt x="3391" y="2748"/>
                      </a:lnTo>
                      <a:lnTo>
                        <a:pt x="3390" y="2755"/>
                      </a:lnTo>
                      <a:lnTo>
                        <a:pt x="3389" y="2765"/>
                      </a:lnTo>
                      <a:lnTo>
                        <a:pt x="3389" y="2775"/>
                      </a:lnTo>
                      <a:lnTo>
                        <a:pt x="3391" y="2789"/>
                      </a:lnTo>
                      <a:lnTo>
                        <a:pt x="3394" y="2802"/>
                      </a:lnTo>
                      <a:lnTo>
                        <a:pt x="3396" y="2817"/>
                      </a:lnTo>
                      <a:close/>
                      <a:moveTo>
                        <a:pt x="3504" y="2451"/>
                      </a:moveTo>
                      <a:lnTo>
                        <a:pt x="3504" y="2514"/>
                      </a:lnTo>
                      <a:lnTo>
                        <a:pt x="3503" y="2527"/>
                      </a:lnTo>
                      <a:lnTo>
                        <a:pt x="3500" y="2543"/>
                      </a:lnTo>
                      <a:lnTo>
                        <a:pt x="3495" y="2556"/>
                      </a:lnTo>
                      <a:lnTo>
                        <a:pt x="3488" y="2568"/>
                      </a:lnTo>
                      <a:lnTo>
                        <a:pt x="3480" y="2580"/>
                      </a:lnTo>
                      <a:lnTo>
                        <a:pt x="3471" y="2596"/>
                      </a:lnTo>
                      <a:lnTo>
                        <a:pt x="3461" y="2614"/>
                      </a:lnTo>
                      <a:lnTo>
                        <a:pt x="3451" y="2632"/>
                      </a:lnTo>
                      <a:lnTo>
                        <a:pt x="3435" y="2640"/>
                      </a:lnTo>
                      <a:lnTo>
                        <a:pt x="3416" y="2649"/>
                      </a:lnTo>
                      <a:lnTo>
                        <a:pt x="3414" y="2642"/>
                      </a:lnTo>
                      <a:lnTo>
                        <a:pt x="3410" y="2634"/>
                      </a:lnTo>
                      <a:lnTo>
                        <a:pt x="3406" y="2626"/>
                      </a:lnTo>
                      <a:lnTo>
                        <a:pt x="3401" y="2618"/>
                      </a:lnTo>
                      <a:lnTo>
                        <a:pt x="3394" y="2610"/>
                      </a:lnTo>
                      <a:lnTo>
                        <a:pt x="3388" y="2602"/>
                      </a:lnTo>
                      <a:lnTo>
                        <a:pt x="3380" y="2595"/>
                      </a:lnTo>
                      <a:lnTo>
                        <a:pt x="3373" y="2589"/>
                      </a:lnTo>
                      <a:lnTo>
                        <a:pt x="3365" y="2591"/>
                      </a:lnTo>
                      <a:lnTo>
                        <a:pt x="3356" y="2594"/>
                      </a:lnTo>
                      <a:lnTo>
                        <a:pt x="3349" y="2594"/>
                      </a:lnTo>
                      <a:lnTo>
                        <a:pt x="3344" y="2595"/>
                      </a:lnTo>
                      <a:lnTo>
                        <a:pt x="3339" y="2596"/>
                      </a:lnTo>
                      <a:lnTo>
                        <a:pt x="3337" y="2598"/>
                      </a:lnTo>
                      <a:lnTo>
                        <a:pt x="3336" y="2602"/>
                      </a:lnTo>
                      <a:lnTo>
                        <a:pt x="3336" y="2606"/>
                      </a:lnTo>
                      <a:lnTo>
                        <a:pt x="3338" y="2609"/>
                      </a:lnTo>
                      <a:lnTo>
                        <a:pt x="3342" y="2614"/>
                      </a:lnTo>
                      <a:lnTo>
                        <a:pt x="3356" y="2634"/>
                      </a:lnTo>
                      <a:lnTo>
                        <a:pt x="3371" y="2655"/>
                      </a:lnTo>
                      <a:lnTo>
                        <a:pt x="3380" y="2657"/>
                      </a:lnTo>
                      <a:lnTo>
                        <a:pt x="3392" y="2662"/>
                      </a:lnTo>
                      <a:lnTo>
                        <a:pt x="3404" y="2667"/>
                      </a:lnTo>
                      <a:lnTo>
                        <a:pt x="3414" y="2674"/>
                      </a:lnTo>
                      <a:lnTo>
                        <a:pt x="3422" y="2680"/>
                      </a:lnTo>
                      <a:lnTo>
                        <a:pt x="3430" y="2685"/>
                      </a:lnTo>
                      <a:lnTo>
                        <a:pt x="3437" y="2689"/>
                      </a:lnTo>
                      <a:lnTo>
                        <a:pt x="3441" y="2690"/>
                      </a:lnTo>
                      <a:lnTo>
                        <a:pt x="3467" y="2690"/>
                      </a:lnTo>
                      <a:lnTo>
                        <a:pt x="3471" y="2690"/>
                      </a:lnTo>
                      <a:lnTo>
                        <a:pt x="3475" y="2687"/>
                      </a:lnTo>
                      <a:lnTo>
                        <a:pt x="3479" y="2685"/>
                      </a:lnTo>
                      <a:lnTo>
                        <a:pt x="3484" y="2681"/>
                      </a:lnTo>
                      <a:lnTo>
                        <a:pt x="3488" y="2678"/>
                      </a:lnTo>
                      <a:lnTo>
                        <a:pt x="3490" y="2673"/>
                      </a:lnTo>
                      <a:lnTo>
                        <a:pt x="3494" y="2668"/>
                      </a:lnTo>
                      <a:lnTo>
                        <a:pt x="3495" y="2662"/>
                      </a:lnTo>
                      <a:lnTo>
                        <a:pt x="3498" y="2651"/>
                      </a:lnTo>
                      <a:lnTo>
                        <a:pt x="3503" y="2640"/>
                      </a:lnTo>
                      <a:lnTo>
                        <a:pt x="3508" y="2631"/>
                      </a:lnTo>
                      <a:lnTo>
                        <a:pt x="3515" y="2620"/>
                      </a:lnTo>
                      <a:lnTo>
                        <a:pt x="3526" y="2609"/>
                      </a:lnTo>
                      <a:lnTo>
                        <a:pt x="3540" y="2598"/>
                      </a:lnTo>
                      <a:lnTo>
                        <a:pt x="3553" y="2589"/>
                      </a:lnTo>
                      <a:lnTo>
                        <a:pt x="3562" y="2583"/>
                      </a:lnTo>
                      <a:lnTo>
                        <a:pt x="3571" y="2577"/>
                      </a:lnTo>
                      <a:lnTo>
                        <a:pt x="3572" y="2566"/>
                      </a:lnTo>
                      <a:lnTo>
                        <a:pt x="3573" y="2554"/>
                      </a:lnTo>
                      <a:lnTo>
                        <a:pt x="3573" y="2541"/>
                      </a:lnTo>
                      <a:lnTo>
                        <a:pt x="3574" y="2530"/>
                      </a:lnTo>
                      <a:lnTo>
                        <a:pt x="3573" y="2519"/>
                      </a:lnTo>
                      <a:lnTo>
                        <a:pt x="3571" y="2509"/>
                      </a:lnTo>
                      <a:lnTo>
                        <a:pt x="3567" y="2501"/>
                      </a:lnTo>
                      <a:lnTo>
                        <a:pt x="3562" y="2495"/>
                      </a:lnTo>
                      <a:lnTo>
                        <a:pt x="3545" y="2495"/>
                      </a:lnTo>
                      <a:lnTo>
                        <a:pt x="3527" y="2495"/>
                      </a:lnTo>
                      <a:lnTo>
                        <a:pt x="3528" y="2479"/>
                      </a:lnTo>
                      <a:lnTo>
                        <a:pt x="3527" y="2463"/>
                      </a:lnTo>
                      <a:lnTo>
                        <a:pt x="3526" y="2455"/>
                      </a:lnTo>
                      <a:lnTo>
                        <a:pt x="3524" y="2449"/>
                      </a:lnTo>
                      <a:lnTo>
                        <a:pt x="3521" y="2443"/>
                      </a:lnTo>
                      <a:lnTo>
                        <a:pt x="3519" y="2438"/>
                      </a:lnTo>
                      <a:lnTo>
                        <a:pt x="3512" y="2433"/>
                      </a:lnTo>
                      <a:lnTo>
                        <a:pt x="3508" y="2435"/>
                      </a:lnTo>
                      <a:lnTo>
                        <a:pt x="3506" y="2438"/>
                      </a:lnTo>
                      <a:lnTo>
                        <a:pt x="3504" y="2444"/>
                      </a:lnTo>
                      <a:lnTo>
                        <a:pt x="3504" y="2451"/>
                      </a:lnTo>
                      <a:close/>
                      <a:moveTo>
                        <a:pt x="2984" y="2324"/>
                      </a:moveTo>
                      <a:lnTo>
                        <a:pt x="2973" y="2330"/>
                      </a:lnTo>
                      <a:lnTo>
                        <a:pt x="2959" y="2338"/>
                      </a:lnTo>
                      <a:lnTo>
                        <a:pt x="2941" y="2347"/>
                      </a:lnTo>
                      <a:lnTo>
                        <a:pt x="2923" y="2355"/>
                      </a:lnTo>
                      <a:lnTo>
                        <a:pt x="2914" y="2365"/>
                      </a:lnTo>
                      <a:lnTo>
                        <a:pt x="2905" y="2373"/>
                      </a:lnTo>
                      <a:lnTo>
                        <a:pt x="2923" y="2379"/>
                      </a:lnTo>
                      <a:lnTo>
                        <a:pt x="2940" y="2386"/>
                      </a:lnTo>
                      <a:lnTo>
                        <a:pt x="2947" y="2390"/>
                      </a:lnTo>
                      <a:lnTo>
                        <a:pt x="2953" y="2395"/>
                      </a:lnTo>
                      <a:lnTo>
                        <a:pt x="2958" y="2398"/>
                      </a:lnTo>
                      <a:lnTo>
                        <a:pt x="2961" y="2402"/>
                      </a:lnTo>
                      <a:lnTo>
                        <a:pt x="2968" y="2409"/>
                      </a:lnTo>
                      <a:lnTo>
                        <a:pt x="2978" y="2414"/>
                      </a:lnTo>
                      <a:lnTo>
                        <a:pt x="2988" y="2418"/>
                      </a:lnTo>
                      <a:lnTo>
                        <a:pt x="2999" y="2420"/>
                      </a:lnTo>
                      <a:lnTo>
                        <a:pt x="3007" y="2419"/>
                      </a:lnTo>
                      <a:lnTo>
                        <a:pt x="3015" y="2415"/>
                      </a:lnTo>
                      <a:lnTo>
                        <a:pt x="3018" y="2413"/>
                      </a:lnTo>
                      <a:lnTo>
                        <a:pt x="3020" y="2411"/>
                      </a:lnTo>
                      <a:lnTo>
                        <a:pt x="3021" y="2408"/>
                      </a:lnTo>
                      <a:lnTo>
                        <a:pt x="3023" y="2404"/>
                      </a:lnTo>
                      <a:lnTo>
                        <a:pt x="3024" y="2402"/>
                      </a:lnTo>
                      <a:lnTo>
                        <a:pt x="3025" y="2400"/>
                      </a:lnTo>
                      <a:lnTo>
                        <a:pt x="3026" y="2396"/>
                      </a:lnTo>
                      <a:lnTo>
                        <a:pt x="3030" y="2395"/>
                      </a:lnTo>
                      <a:lnTo>
                        <a:pt x="3036" y="2391"/>
                      </a:lnTo>
                      <a:lnTo>
                        <a:pt x="3043" y="2389"/>
                      </a:lnTo>
                      <a:lnTo>
                        <a:pt x="3050" y="2388"/>
                      </a:lnTo>
                      <a:lnTo>
                        <a:pt x="3056" y="2385"/>
                      </a:lnTo>
                      <a:lnTo>
                        <a:pt x="3059" y="2383"/>
                      </a:lnTo>
                      <a:lnTo>
                        <a:pt x="3060" y="2380"/>
                      </a:lnTo>
                      <a:lnTo>
                        <a:pt x="3061" y="2379"/>
                      </a:lnTo>
                      <a:lnTo>
                        <a:pt x="3062" y="2377"/>
                      </a:lnTo>
                      <a:lnTo>
                        <a:pt x="3061" y="2371"/>
                      </a:lnTo>
                      <a:lnTo>
                        <a:pt x="3058" y="2361"/>
                      </a:lnTo>
                      <a:lnTo>
                        <a:pt x="3053" y="2350"/>
                      </a:lnTo>
                      <a:lnTo>
                        <a:pt x="3048" y="2338"/>
                      </a:lnTo>
                      <a:lnTo>
                        <a:pt x="3034" y="2338"/>
                      </a:lnTo>
                      <a:lnTo>
                        <a:pt x="3018" y="2338"/>
                      </a:lnTo>
                      <a:lnTo>
                        <a:pt x="3013" y="2331"/>
                      </a:lnTo>
                      <a:lnTo>
                        <a:pt x="3006" y="2326"/>
                      </a:lnTo>
                      <a:lnTo>
                        <a:pt x="2999" y="2323"/>
                      </a:lnTo>
                      <a:lnTo>
                        <a:pt x="2993" y="2321"/>
                      </a:lnTo>
                      <a:lnTo>
                        <a:pt x="2984" y="2324"/>
                      </a:lnTo>
                      <a:close/>
                      <a:moveTo>
                        <a:pt x="4438" y="806"/>
                      </a:moveTo>
                      <a:lnTo>
                        <a:pt x="4411" y="806"/>
                      </a:lnTo>
                      <a:lnTo>
                        <a:pt x="4405" y="834"/>
                      </a:lnTo>
                      <a:lnTo>
                        <a:pt x="4402" y="862"/>
                      </a:lnTo>
                      <a:lnTo>
                        <a:pt x="4398" y="884"/>
                      </a:lnTo>
                      <a:lnTo>
                        <a:pt x="4397" y="898"/>
                      </a:lnTo>
                      <a:lnTo>
                        <a:pt x="4397" y="911"/>
                      </a:lnTo>
                      <a:lnTo>
                        <a:pt x="4394" y="930"/>
                      </a:lnTo>
                      <a:lnTo>
                        <a:pt x="4392" y="950"/>
                      </a:lnTo>
                      <a:lnTo>
                        <a:pt x="4389" y="970"/>
                      </a:lnTo>
                      <a:lnTo>
                        <a:pt x="4386" y="990"/>
                      </a:lnTo>
                      <a:lnTo>
                        <a:pt x="4381" y="1007"/>
                      </a:lnTo>
                      <a:lnTo>
                        <a:pt x="4379" y="1014"/>
                      </a:lnTo>
                      <a:lnTo>
                        <a:pt x="4376" y="1020"/>
                      </a:lnTo>
                      <a:lnTo>
                        <a:pt x="4373" y="1023"/>
                      </a:lnTo>
                      <a:lnTo>
                        <a:pt x="4370" y="1027"/>
                      </a:lnTo>
                      <a:lnTo>
                        <a:pt x="4369" y="1028"/>
                      </a:lnTo>
                      <a:lnTo>
                        <a:pt x="4368" y="1031"/>
                      </a:lnTo>
                      <a:lnTo>
                        <a:pt x="4368" y="1032"/>
                      </a:lnTo>
                      <a:lnTo>
                        <a:pt x="4370" y="1033"/>
                      </a:lnTo>
                      <a:lnTo>
                        <a:pt x="4375" y="1034"/>
                      </a:lnTo>
                      <a:lnTo>
                        <a:pt x="4383" y="1035"/>
                      </a:lnTo>
                      <a:lnTo>
                        <a:pt x="4440" y="1035"/>
                      </a:lnTo>
                      <a:lnTo>
                        <a:pt x="4517" y="1035"/>
                      </a:lnTo>
                      <a:lnTo>
                        <a:pt x="4527" y="1035"/>
                      </a:lnTo>
                      <a:lnTo>
                        <a:pt x="4535" y="1033"/>
                      </a:lnTo>
                      <a:lnTo>
                        <a:pt x="4544" y="1031"/>
                      </a:lnTo>
                      <a:lnTo>
                        <a:pt x="4550" y="1028"/>
                      </a:lnTo>
                      <a:lnTo>
                        <a:pt x="4556" y="1025"/>
                      </a:lnTo>
                      <a:lnTo>
                        <a:pt x="4560" y="1020"/>
                      </a:lnTo>
                      <a:lnTo>
                        <a:pt x="4564" y="1016"/>
                      </a:lnTo>
                      <a:lnTo>
                        <a:pt x="4565" y="1010"/>
                      </a:lnTo>
                      <a:lnTo>
                        <a:pt x="4568" y="1004"/>
                      </a:lnTo>
                      <a:lnTo>
                        <a:pt x="4571" y="996"/>
                      </a:lnTo>
                      <a:lnTo>
                        <a:pt x="4576" y="985"/>
                      </a:lnTo>
                      <a:lnTo>
                        <a:pt x="4583" y="974"/>
                      </a:lnTo>
                      <a:lnTo>
                        <a:pt x="4601" y="948"/>
                      </a:lnTo>
                      <a:lnTo>
                        <a:pt x="4622" y="919"/>
                      </a:lnTo>
                      <a:lnTo>
                        <a:pt x="4623" y="917"/>
                      </a:lnTo>
                      <a:lnTo>
                        <a:pt x="4626" y="913"/>
                      </a:lnTo>
                      <a:lnTo>
                        <a:pt x="4627" y="905"/>
                      </a:lnTo>
                      <a:lnTo>
                        <a:pt x="4627" y="896"/>
                      </a:lnTo>
                      <a:lnTo>
                        <a:pt x="4623" y="881"/>
                      </a:lnTo>
                      <a:lnTo>
                        <a:pt x="4617" y="879"/>
                      </a:lnTo>
                      <a:lnTo>
                        <a:pt x="4610" y="877"/>
                      </a:lnTo>
                      <a:lnTo>
                        <a:pt x="4601" y="872"/>
                      </a:lnTo>
                      <a:lnTo>
                        <a:pt x="4592" y="867"/>
                      </a:lnTo>
                      <a:lnTo>
                        <a:pt x="4574" y="855"/>
                      </a:lnTo>
                      <a:lnTo>
                        <a:pt x="4557" y="840"/>
                      </a:lnTo>
                      <a:lnTo>
                        <a:pt x="4548" y="833"/>
                      </a:lnTo>
                      <a:lnTo>
                        <a:pt x="4538" y="827"/>
                      </a:lnTo>
                      <a:lnTo>
                        <a:pt x="4527" y="821"/>
                      </a:lnTo>
                      <a:lnTo>
                        <a:pt x="4514" y="816"/>
                      </a:lnTo>
                      <a:lnTo>
                        <a:pt x="4501" y="812"/>
                      </a:lnTo>
                      <a:lnTo>
                        <a:pt x="4488" y="808"/>
                      </a:lnTo>
                      <a:lnTo>
                        <a:pt x="4475" y="807"/>
                      </a:lnTo>
                      <a:lnTo>
                        <a:pt x="4464" y="806"/>
                      </a:lnTo>
                      <a:lnTo>
                        <a:pt x="4438" y="806"/>
                      </a:lnTo>
                      <a:close/>
                      <a:moveTo>
                        <a:pt x="4346" y="1087"/>
                      </a:moveTo>
                      <a:lnTo>
                        <a:pt x="4340" y="1092"/>
                      </a:lnTo>
                      <a:lnTo>
                        <a:pt x="4334" y="1097"/>
                      </a:lnTo>
                      <a:lnTo>
                        <a:pt x="4329" y="1104"/>
                      </a:lnTo>
                      <a:lnTo>
                        <a:pt x="4324" y="1111"/>
                      </a:lnTo>
                      <a:lnTo>
                        <a:pt x="4321" y="1119"/>
                      </a:lnTo>
                      <a:lnTo>
                        <a:pt x="4318" y="1126"/>
                      </a:lnTo>
                      <a:lnTo>
                        <a:pt x="4316" y="1134"/>
                      </a:lnTo>
                      <a:lnTo>
                        <a:pt x="4316" y="1141"/>
                      </a:lnTo>
                      <a:lnTo>
                        <a:pt x="4314" y="1158"/>
                      </a:lnTo>
                      <a:lnTo>
                        <a:pt x="4311" y="1176"/>
                      </a:lnTo>
                      <a:lnTo>
                        <a:pt x="4305" y="1194"/>
                      </a:lnTo>
                      <a:lnTo>
                        <a:pt x="4299" y="1210"/>
                      </a:lnTo>
                      <a:lnTo>
                        <a:pt x="4293" y="1225"/>
                      </a:lnTo>
                      <a:lnTo>
                        <a:pt x="4286" y="1239"/>
                      </a:lnTo>
                      <a:lnTo>
                        <a:pt x="4280" y="1252"/>
                      </a:lnTo>
                      <a:lnTo>
                        <a:pt x="4276" y="1264"/>
                      </a:lnTo>
                      <a:lnTo>
                        <a:pt x="4274" y="1269"/>
                      </a:lnTo>
                      <a:lnTo>
                        <a:pt x="4269" y="1274"/>
                      </a:lnTo>
                      <a:lnTo>
                        <a:pt x="4263" y="1280"/>
                      </a:lnTo>
                      <a:lnTo>
                        <a:pt x="4255" y="1285"/>
                      </a:lnTo>
                      <a:lnTo>
                        <a:pt x="4246" y="1291"/>
                      </a:lnTo>
                      <a:lnTo>
                        <a:pt x="4235" y="1297"/>
                      </a:lnTo>
                      <a:lnTo>
                        <a:pt x="4225" y="1302"/>
                      </a:lnTo>
                      <a:lnTo>
                        <a:pt x="4214" y="1306"/>
                      </a:lnTo>
                      <a:lnTo>
                        <a:pt x="4199" y="1306"/>
                      </a:lnTo>
                      <a:lnTo>
                        <a:pt x="4185" y="1306"/>
                      </a:lnTo>
                      <a:lnTo>
                        <a:pt x="4187" y="1315"/>
                      </a:lnTo>
                      <a:lnTo>
                        <a:pt x="4188" y="1323"/>
                      </a:lnTo>
                      <a:lnTo>
                        <a:pt x="4190" y="1332"/>
                      </a:lnTo>
                      <a:lnTo>
                        <a:pt x="4190" y="1340"/>
                      </a:lnTo>
                      <a:lnTo>
                        <a:pt x="4188" y="1349"/>
                      </a:lnTo>
                      <a:lnTo>
                        <a:pt x="4187" y="1355"/>
                      </a:lnTo>
                      <a:lnTo>
                        <a:pt x="4185" y="1361"/>
                      </a:lnTo>
                      <a:lnTo>
                        <a:pt x="4181" y="1365"/>
                      </a:lnTo>
                      <a:lnTo>
                        <a:pt x="4174" y="1375"/>
                      </a:lnTo>
                      <a:lnTo>
                        <a:pt x="4164" y="1385"/>
                      </a:lnTo>
                      <a:lnTo>
                        <a:pt x="4153" y="1395"/>
                      </a:lnTo>
                      <a:lnTo>
                        <a:pt x="4145" y="1405"/>
                      </a:lnTo>
                      <a:lnTo>
                        <a:pt x="4140" y="1409"/>
                      </a:lnTo>
                      <a:lnTo>
                        <a:pt x="4133" y="1412"/>
                      </a:lnTo>
                      <a:lnTo>
                        <a:pt x="4123" y="1416"/>
                      </a:lnTo>
                      <a:lnTo>
                        <a:pt x="4113" y="1420"/>
                      </a:lnTo>
                      <a:lnTo>
                        <a:pt x="4100" y="1422"/>
                      </a:lnTo>
                      <a:lnTo>
                        <a:pt x="4087" y="1423"/>
                      </a:lnTo>
                      <a:lnTo>
                        <a:pt x="4073" y="1424"/>
                      </a:lnTo>
                      <a:lnTo>
                        <a:pt x="4060" y="1426"/>
                      </a:lnTo>
                      <a:lnTo>
                        <a:pt x="4051" y="1426"/>
                      </a:lnTo>
                      <a:lnTo>
                        <a:pt x="4046" y="1427"/>
                      </a:lnTo>
                      <a:lnTo>
                        <a:pt x="4041" y="1429"/>
                      </a:lnTo>
                      <a:lnTo>
                        <a:pt x="4035" y="1434"/>
                      </a:lnTo>
                      <a:lnTo>
                        <a:pt x="4031" y="1439"/>
                      </a:lnTo>
                      <a:lnTo>
                        <a:pt x="4026" y="1445"/>
                      </a:lnTo>
                      <a:lnTo>
                        <a:pt x="4021" y="1451"/>
                      </a:lnTo>
                      <a:lnTo>
                        <a:pt x="4019" y="1456"/>
                      </a:lnTo>
                      <a:lnTo>
                        <a:pt x="4019" y="1461"/>
                      </a:lnTo>
                      <a:lnTo>
                        <a:pt x="4022" y="1469"/>
                      </a:lnTo>
                      <a:lnTo>
                        <a:pt x="4002" y="1477"/>
                      </a:lnTo>
                      <a:lnTo>
                        <a:pt x="3982" y="1487"/>
                      </a:lnTo>
                      <a:lnTo>
                        <a:pt x="3966" y="1497"/>
                      </a:lnTo>
                      <a:lnTo>
                        <a:pt x="3954" y="1504"/>
                      </a:lnTo>
                      <a:lnTo>
                        <a:pt x="3950" y="1506"/>
                      </a:lnTo>
                      <a:lnTo>
                        <a:pt x="3946" y="1510"/>
                      </a:lnTo>
                      <a:lnTo>
                        <a:pt x="3944" y="1513"/>
                      </a:lnTo>
                      <a:lnTo>
                        <a:pt x="3944" y="1518"/>
                      </a:lnTo>
                      <a:lnTo>
                        <a:pt x="3944" y="1522"/>
                      </a:lnTo>
                      <a:lnTo>
                        <a:pt x="3945" y="1526"/>
                      </a:lnTo>
                      <a:lnTo>
                        <a:pt x="3948" y="1528"/>
                      </a:lnTo>
                      <a:lnTo>
                        <a:pt x="3950" y="1532"/>
                      </a:lnTo>
                      <a:lnTo>
                        <a:pt x="3958" y="1536"/>
                      </a:lnTo>
                      <a:lnTo>
                        <a:pt x="3967" y="1540"/>
                      </a:lnTo>
                      <a:lnTo>
                        <a:pt x="3975" y="1544"/>
                      </a:lnTo>
                      <a:lnTo>
                        <a:pt x="3981" y="1545"/>
                      </a:lnTo>
                      <a:lnTo>
                        <a:pt x="3986" y="1546"/>
                      </a:lnTo>
                      <a:lnTo>
                        <a:pt x="3993" y="1550"/>
                      </a:lnTo>
                      <a:lnTo>
                        <a:pt x="3999" y="1556"/>
                      </a:lnTo>
                      <a:lnTo>
                        <a:pt x="4005" y="1562"/>
                      </a:lnTo>
                      <a:lnTo>
                        <a:pt x="4013" y="1569"/>
                      </a:lnTo>
                      <a:lnTo>
                        <a:pt x="4020" y="1576"/>
                      </a:lnTo>
                      <a:lnTo>
                        <a:pt x="4027" y="1581"/>
                      </a:lnTo>
                      <a:lnTo>
                        <a:pt x="4034" y="1585"/>
                      </a:lnTo>
                      <a:lnTo>
                        <a:pt x="4043" y="1586"/>
                      </a:lnTo>
                      <a:lnTo>
                        <a:pt x="4051" y="1585"/>
                      </a:lnTo>
                      <a:lnTo>
                        <a:pt x="4061" y="1581"/>
                      </a:lnTo>
                      <a:lnTo>
                        <a:pt x="4069" y="1576"/>
                      </a:lnTo>
                      <a:lnTo>
                        <a:pt x="4078" y="1570"/>
                      </a:lnTo>
                      <a:lnTo>
                        <a:pt x="4084" y="1564"/>
                      </a:lnTo>
                      <a:lnTo>
                        <a:pt x="4088" y="1558"/>
                      </a:lnTo>
                      <a:lnTo>
                        <a:pt x="4090" y="1553"/>
                      </a:lnTo>
                      <a:lnTo>
                        <a:pt x="4092" y="1550"/>
                      </a:lnTo>
                      <a:lnTo>
                        <a:pt x="4098" y="1547"/>
                      </a:lnTo>
                      <a:lnTo>
                        <a:pt x="4106" y="1545"/>
                      </a:lnTo>
                      <a:lnTo>
                        <a:pt x="4116" y="1545"/>
                      </a:lnTo>
                      <a:lnTo>
                        <a:pt x="4129" y="1546"/>
                      </a:lnTo>
                      <a:lnTo>
                        <a:pt x="4145" y="1550"/>
                      </a:lnTo>
                      <a:lnTo>
                        <a:pt x="4162" y="1556"/>
                      </a:lnTo>
                      <a:lnTo>
                        <a:pt x="4179" y="1562"/>
                      </a:lnTo>
                      <a:lnTo>
                        <a:pt x="4194" y="1569"/>
                      </a:lnTo>
                      <a:lnTo>
                        <a:pt x="4208" y="1574"/>
                      </a:lnTo>
                      <a:lnTo>
                        <a:pt x="4218" y="1577"/>
                      </a:lnTo>
                      <a:lnTo>
                        <a:pt x="4223" y="1580"/>
                      </a:lnTo>
                      <a:lnTo>
                        <a:pt x="4226" y="1579"/>
                      </a:lnTo>
                      <a:lnTo>
                        <a:pt x="4227" y="1576"/>
                      </a:lnTo>
                      <a:lnTo>
                        <a:pt x="4229" y="1572"/>
                      </a:lnTo>
                      <a:lnTo>
                        <a:pt x="4231" y="1568"/>
                      </a:lnTo>
                      <a:lnTo>
                        <a:pt x="4234" y="1556"/>
                      </a:lnTo>
                      <a:lnTo>
                        <a:pt x="4238" y="1541"/>
                      </a:lnTo>
                      <a:lnTo>
                        <a:pt x="4240" y="1527"/>
                      </a:lnTo>
                      <a:lnTo>
                        <a:pt x="4245" y="1515"/>
                      </a:lnTo>
                      <a:lnTo>
                        <a:pt x="4247" y="1510"/>
                      </a:lnTo>
                      <a:lnTo>
                        <a:pt x="4250" y="1506"/>
                      </a:lnTo>
                      <a:lnTo>
                        <a:pt x="4251" y="1504"/>
                      </a:lnTo>
                      <a:lnTo>
                        <a:pt x="4253" y="1504"/>
                      </a:lnTo>
                      <a:lnTo>
                        <a:pt x="4267" y="1501"/>
                      </a:lnTo>
                      <a:lnTo>
                        <a:pt x="4284" y="1497"/>
                      </a:lnTo>
                      <a:lnTo>
                        <a:pt x="4292" y="1493"/>
                      </a:lnTo>
                      <a:lnTo>
                        <a:pt x="4302" y="1488"/>
                      </a:lnTo>
                      <a:lnTo>
                        <a:pt x="4309" y="1483"/>
                      </a:lnTo>
                      <a:lnTo>
                        <a:pt x="4315" y="1479"/>
                      </a:lnTo>
                      <a:lnTo>
                        <a:pt x="4322" y="1474"/>
                      </a:lnTo>
                      <a:lnTo>
                        <a:pt x="4333" y="1468"/>
                      </a:lnTo>
                      <a:lnTo>
                        <a:pt x="4345" y="1462"/>
                      </a:lnTo>
                      <a:lnTo>
                        <a:pt x="4357" y="1456"/>
                      </a:lnTo>
                      <a:lnTo>
                        <a:pt x="4370" y="1448"/>
                      </a:lnTo>
                      <a:lnTo>
                        <a:pt x="4381" y="1440"/>
                      </a:lnTo>
                      <a:lnTo>
                        <a:pt x="4386" y="1435"/>
                      </a:lnTo>
                      <a:lnTo>
                        <a:pt x="4389" y="1432"/>
                      </a:lnTo>
                      <a:lnTo>
                        <a:pt x="4392" y="1427"/>
                      </a:lnTo>
                      <a:lnTo>
                        <a:pt x="4394" y="1422"/>
                      </a:lnTo>
                      <a:lnTo>
                        <a:pt x="4397" y="1412"/>
                      </a:lnTo>
                      <a:lnTo>
                        <a:pt x="4399" y="1403"/>
                      </a:lnTo>
                      <a:lnTo>
                        <a:pt x="4403" y="1393"/>
                      </a:lnTo>
                      <a:lnTo>
                        <a:pt x="4405" y="1385"/>
                      </a:lnTo>
                      <a:lnTo>
                        <a:pt x="4408" y="1374"/>
                      </a:lnTo>
                      <a:lnTo>
                        <a:pt x="4410" y="1359"/>
                      </a:lnTo>
                      <a:lnTo>
                        <a:pt x="4411" y="1341"/>
                      </a:lnTo>
                      <a:lnTo>
                        <a:pt x="4411" y="1322"/>
                      </a:lnTo>
                      <a:lnTo>
                        <a:pt x="4412" y="1312"/>
                      </a:lnTo>
                      <a:lnTo>
                        <a:pt x="4414" y="1304"/>
                      </a:lnTo>
                      <a:lnTo>
                        <a:pt x="4415" y="1296"/>
                      </a:lnTo>
                      <a:lnTo>
                        <a:pt x="4417" y="1287"/>
                      </a:lnTo>
                      <a:lnTo>
                        <a:pt x="4421" y="1281"/>
                      </a:lnTo>
                      <a:lnTo>
                        <a:pt x="4424" y="1275"/>
                      </a:lnTo>
                      <a:lnTo>
                        <a:pt x="4428" y="1270"/>
                      </a:lnTo>
                      <a:lnTo>
                        <a:pt x="4432" y="1268"/>
                      </a:lnTo>
                      <a:lnTo>
                        <a:pt x="4435" y="1265"/>
                      </a:lnTo>
                      <a:lnTo>
                        <a:pt x="4440" y="1262"/>
                      </a:lnTo>
                      <a:lnTo>
                        <a:pt x="4444" y="1256"/>
                      </a:lnTo>
                      <a:lnTo>
                        <a:pt x="4446" y="1250"/>
                      </a:lnTo>
                      <a:lnTo>
                        <a:pt x="4448" y="1243"/>
                      </a:lnTo>
                      <a:lnTo>
                        <a:pt x="4451" y="1234"/>
                      </a:lnTo>
                      <a:lnTo>
                        <a:pt x="4452" y="1226"/>
                      </a:lnTo>
                      <a:lnTo>
                        <a:pt x="4452" y="1217"/>
                      </a:lnTo>
                      <a:lnTo>
                        <a:pt x="4452" y="1139"/>
                      </a:lnTo>
                      <a:lnTo>
                        <a:pt x="4451" y="1132"/>
                      </a:lnTo>
                      <a:lnTo>
                        <a:pt x="4448" y="1125"/>
                      </a:lnTo>
                      <a:lnTo>
                        <a:pt x="4445" y="1117"/>
                      </a:lnTo>
                      <a:lnTo>
                        <a:pt x="4439" y="1113"/>
                      </a:lnTo>
                      <a:lnTo>
                        <a:pt x="4433" y="1108"/>
                      </a:lnTo>
                      <a:lnTo>
                        <a:pt x="4426" y="1103"/>
                      </a:lnTo>
                      <a:lnTo>
                        <a:pt x="4417" y="1101"/>
                      </a:lnTo>
                      <a:lnTo>
                        <a:pt x="4409" y="1099"/>
                      </a:lnTo>
                      <a:lnTo>
                        <a:pt x="4399" y="1099"/>
                      </a:lnTo>
                      <a:lnTo>
                        <a:pt x="4391" y="1099"/>
                      </a:lnTo>
                      <a:lnTo>
                        <a:pt x="4388" y="1096"/>
                      </a:lnTo>
                      <a:lnTo>
                        <a:pt x="4386" y="1092"/>
                      </a:lnTo>
                      <a:lnTo>
                        <a:pt x="4383" y="1090"/>
                      </a:lnTo>
                      <a:lnTo>
                        <a:pt x="4380" y="1087"/>
                      </a:lnTo>
                      <a:lnTo>
                        <a:pt x="4373" y="1084"/>
                      </a:lnTo>
                      <a:lnTo>
                        <a:pt x="4364" y="1084"/>
                      </a:lnTo>
                      <a:lnTo>
                        <a:pt x="4355" y="1084"/>
                      </a:lnTo>
                      <a:lnTo>
                        <a:pt x="4346" y="1087"/>
                      </a:lnTo>
                      <a:close/>
                    </a:path>
                  </a:pathLst>
                </a:custGeom>
                <a:solidFill>
                  <a:srgbClr val="65D55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5" name="Freeform 57">
                  <a:extLst>
                    <a:ext uri="{FF2B5EF4-FFF2-40B4-BE49-F238E27FC236}">
                      <a16:creationId xmlns="" xmlns:a16="http://schemas.microsoft.com/office/drawing/2014/main" id="{26297D6B-17B4-4084-8740-E25AFE2D1A2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43206" y="4096195"/>
                  <a:ext cx="1062762" cy="1372060"/>
                </a:xfrm>
                <a:custGeom>
                  <a:avLst/>
                  <a:gdLst>
                    <a:gd name="T0" fmla="*/ 578 w 2361"/>
                    <a:gd name="T1" fmla="*/ 787 h 3050"/>
                    <a:gd name="T2" fmla="*/ 466 w 2361"/>
                    <a:gd name="T3" fmla="*/ 1174 h 3050"/>
                    <a:gd name="T4" fmla="*/ 291 w 2361"/>
                    <a:gd name="T5" fmla="*/ 1197 h 3050"/>
                    <a:gd name="T6" fmla="*/ 188 w 2361"/>
                    <a:gd name="T7" fmla="*/ 1255 h 3050"/>
                    <a:gd name="T8" fmla="*/ 99 w 2361"/>
                    <a:gd name="T9" fmla="*/ 1351 h 3050"/>
                    <a:gd name="T10" fmla="*/ 71 w 2361"/>
                    <a:gd name="T11" fmla="*/ 1444 h 3050"/>
                    <a:gd name="T12" fmla="*/ 65 w 2361"/>
                    <a:gd name="T13" fmla="*/ 1540 h 3050"/>
                    <a:gd name="T14" fmla="*/ 54 w 2361"/>
                    <a:gd name="T15" fmla="*/ 1732 h 3050"/>
                    <a:gd name="T16" fmla="*/ 111 w 2361"/>
                    <a:gd name="T17" fmla="*/ 1938 h 3050"/>
                    <a:gd name="T18" fmla="*/ 158 w 2361"/>
                    <a:gd name="T19" fmla="*/ 2188 h 3050"/>
                    <a:gd name="T20" fmla="*/ 242 w 2361"/>
                    <a:gd name="T21" fmla="*/ 2340 h 3050"/>
                    <a:gd name="T22" fmla="*/ 560 w 2361"/>
                    <a:gd name="T23" fmla="*/ 2260 h 3050"/>
                    <a:gd name="T24" fmla="*/ 1396 w 2361"/>
                    <a:gd name="T25" fmla="*/ 2340 h 3050"/>
                    <a:gd name="T26" fmla="*/ 2013 w 2361"/>
                    <a:gd name="T27" fmla="*/ 2505 h 3050"/>
                    <a:gd name="T28" fmla="*/ 2243 w 2361"/>
                    <a:gd name="T29" fmla="*/ 2164 h 3050"/>
                    <a:gd name="T30" fmla="*/ 2225 w 2361"/>
                    <a:gd name="T31" fmla="*/ 1534 h 3050"/>
                    <a:gd name="T32" fmla="*/ 1673 w 2361"/>
                    <a:gd name="T33" fmla="*/ 840 h 3050"/>
                    <a:gd name="T34" fmla="*/ 1525 w 2361"/>
                    <a:gd name="T35" fmla="*/ 689 h 3050"/>
                    <a:gd name="T36" fmla="*/ 1486 w 2361"/>
                    <a:gd name="T37" fmla="*/ 832 h 3050"/>
                    <a:gd name="T38" fmla="*/ 1467 w 2361"/>
                    <a:gd name="T39" fmla="*/ 888 h 3050"/>
                    <a:gd name="T40" fmla="*/ 1239 w 2361"/>
                    <a:gd name="T41" fmla="*/ 905 h 3050"/>
                    <a:gd name="T42" fmla="*/ 1290 w 2361"/>
                    <a:gd name="T43" fmla="*/ 695 h 3050"/>
                    <a:gd name="T44" fmla="*/ 1210 w 2361"/>
                    <a:gd name="T45" fmla="*/ 672 h 3050"/>
                    <a:gd name="T46" fmla="*/ 1116 w 2361"/>
                    <a:gd name="T47" fmla="*/ 667 h 3050"/>
                    <a:gd name="T48" fmla="*/ 1030 w 2361"/>
                    <a:gd name="T49" fmla="*/ 653 h 3050"/>
                    <a:gd name="T50" fmla="*/ 961 w 2361"/>
                    <a:gd name="T51" fmla="*/ 663 h 3050"/>
                    <a:gd name="T52" fmla="*/ 1915 w 2361"/>
                    <a:gd name="T53" fmla="*/ 2925 h 3050"/>
                    <a:gd name="T54" fmla="*/ 1922 w 2361"/>
                    <a:gd name="T55" fmla="*/ 2960 h 3050"/>
                    <a:gd name="T56" fmla="*/ 1959 w 2361"/>
                    <a:gd name="T57" fmla="*/ 2972 h 3050"/>
                    <a:gd name="T58" fmla="*/ 1972 w 2361"/>
                    <a:gd name="T59" fmla="*/ 3008 h 3050"/>
                    <a:gd name="T60" fmla="*/ 2007 w 2361"/>
                    <a:gd name="T61" fmla="*/ 3049 h 3050"/>
                    <a:gd name="T62" fmla="*/ 2054 w 2361"/>
                    <a:gd name="T63" fmla="*/ 3043 h 3050"/>
                    <a:gd name="T64" fmla="*/ 2080 w 2361"/>
                    <a:gd name="T65" fmla="*/ 3014 h 3050"/>
                    <a:gd name="T66" fmla="*/ 2074 w 2361"/>
                    <a:gd name="T67" fmla="*/ 2955 h 3050"/>
                    <a:gd name="T68" fmla="*/ 2056 w 2361"/>
                    <a:gd name="T69" fmla="*/ 2933 h 3050"/>
                    <a:gd name="T70" fmla="*/ 2013 w 2361"/>
                    <a:gd name="T71" fmla="*/ 2909 h 3050"/>
                    <a:gd name="T72" fmla="*/ 1991 w 2361"/>
                    <a:gd name="T73" fmla="*/ 2872 h 3050"/>
                    <a:gd name="T74" fmla="*/ 1960 w 2361"/>
                    <a:gd name="T75" fmla="*/ 2860 h 3050"/>
                    <a:gd name="T76" fmla="*/ 1932 w 2361"/>
                    <a:gd name="T77" fmla="*/ 2871 h 3050"/>
                    <a:gd name="T78" fmla="*/ 1494 w 2361"/>
                    <a:gd name="T79" fmla="*/ 170 h 3050"/>
                    <a:gd name="T80" fmla="*/ 1529 w 2361"/>
                    <a:gd name="T81" fmla="*/ 300 h 3050"/>
                    <a:gd name="T82" fmla="*/ 1525 w 2361"/>
                    <a:gd name="T83" fmla="*/ 366 h 3050"/>
                    <a:gd name="T84" fmla="*/ 1527 w 2361"/>
                    <a:gd name="T85" fmla="*/ 429 h 3050"/>
                    <a:gd name="T86" fmla="*/ 1732 w 2361"/>
                    <a:gd name="T87" fmla="*/ 413 h 3050"/>
                    <a:gd name="T88" fmla="*/ 1744 w 2361"/>
                    <a:gd name="T89" fmla="*/ 427 h 3050"/>
                    <a:gd name="T90" fmla="*/ 1742 w 2361"/>
                    <a:gd name="T91" fmla="*/ 447 h 3050"/>
                    <a:gd name="T92" fmla="*/ 1810 w 2361"/>
                    <a:gd name="T93" fmla="*/ 511 h 3050"/>
                    <a:gd name="T94" fmla="*/ 1916 w 2361"/>
                    <a:gd name="T95" fmla="*/ 595 h 3050"/>
                    <a:gd name="T96" fmla="*/ 1934 w 2361"/>
                    <a:gd name="T97" fmla="*/ 593 h 3050"/>
                    <a:gd name="T98" fmla="*/ 1947 w 2361"/>
                    <a:gd name="T99" fmla="*/ 596 h 3050"/>
                    <a:gd name="T100" fmla="*/ 1971 w 2361"/>
                    <a:gd name="T101" fmla="*/ 501 h 3050"/>
                    <a:gd name="T102" fmla="*/ 1915 w 2361"/>
                    <a:gd name="T103" fmla="*/ 395 h 3050"/>
                    <a:gd name="T104" fmla="*/ 1892 w 2361"/>
                    <a:gd name="T105" fmla="*/ 375 h 3050"/>
                    <a:gd name="T106" fmla="*/ 1873 w 2361"/>
                    <a:gd name="T107" fmla="*/ 382 h 3050"/>
                    <a:gd name="T108" fmla="*/ 1827 w 2361"/>
                    <a:gd name="T109" fmla="*/ 353 h 3050"/>
                    <a:gd name="T110" fmla="*/ 1818 w 2361"/>
                    <a:gd name="T111" fmla="*/ 328 h 3050"/>
                    <a:gd name="T112" fmla="*/ 1857 w 2361"/>
                    <a:gd name="T113" fmla="*/ 306 h 3050"/>
                    <a:gd name="T114" fmla="*/ 1708 w 2361"/>
                    <a:gd name="T115" fmla="*/ 99 h 3050"/>
                    <a:gd name="T116" fmla="*/ 1594 w 2361"/>
                    <a:gd name="T117" fmla="*/ 39 h 3050"/>
                    <a:gd name="T118" fmla="*/ 1499 w 2361"/>
                    <a:gd name="T119" fmla="*/ 0 h 3050"/>
                    <a:gd name="T120" fmla="*/ 1486 w 2361"/>
                    <a:gd name="T121" fmla="*/ 15 h 30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361" h="3050">
                      <a:moveTo>
                        <a:pt x="955" y="664"/>
                      </a:moveTo>
                      <a:lnTo>
                        <a:pt x="819" y="828"/>
                      </a:lnTo>
                      <a:lnTo>
                        <a:pt x="683" y="828"/>
                      </a:lnTo>
                      <a:lnTo>
                        <a:pt x="648" y="781"/>
                      </a:lnTo>
                      <a:lnTo>
                        <a:pt x="578" y="787"/>
                      </a:lnTo>
                      <a:lnTo>
                        <a:pt x="483" y="909"/>
                      </a:lnTo>
                      <a:lnTo>
                        <a:pt x="413" y="980"/>
                      </a:lnTo>
                      <a:lnTo>
                        <a:pt x="442" y="1074"/>
                      </a:lnTo>
                      <a:lnTo>
                        <a:pt x="501" y="1116"/>
                      </a:lnTo>
                      <a:lnTo>
                        <a:pt x="466" y="1174"/>
                      </a:lnTo>
                      <a:lnTo>
                        <a:pt x="371" y="1174"/>
                      </a:lnTo>
                      <a:lnTo>
                        <a:pt x="366" y="1175"/>
                      </a:lnTo>
                      <a:lnTo>
                        <a:pt x="349" y="1179"/>
                      </a:lnTo>
                      <a:lnTo>
                        <a:pt x="324" y="1185"/>
                      </a:lnTo>
                      <a:lnTo>
                        <a:pt x="291" y="1197"/>
                      </a:lnTo>
                      <a:lnTo>
                        <a:pt x="272" y="1204"/>
                      </a:lnTo>
                      <a:lnTo>
                        <a:pt x="253" y="1214"/>
                      </a:lnTo>
                      <a:lnTo>
                        <a:pt x="231" y="1226"/>
                      </a:lnTo>
                      <a:lnTo>
                        <a:pt x="209" y="1239"/>
                      </a:lnTo>
                      <a:lnTo>
                        <a:pt x="188" y="1255"/>
                      </a:lnTo>
                      <a:lnTo>
                        <a:pt x="165" y="1273"/>
                      </a:lnTo>
                      <a:lnTo>
                        <a:pt x="141" y="1293"/>
                      </a:lnTo>
                      <a:lnTo>
                        <a:pt x="118" y="1316"/>
                      </a:lnTo>
                      <a:lnTo>
                        <a:pt x="107" y="1333"/>
                      </a:lnTo>
                      <a:lnTo>
                        <a:pt x="99" y="1351"/>
                      </a:lnTo>
                      <a:lnTo>
                        <a:pt x="91" y="1371"/>
                      </a:lnTo>
                      <a:lnTo>
                        <a:pt x="84" y="1389"/>
                      </a:lnTo>
                      <a:lnTo>
                        <a:pt x="79" y="1408"/>
                      </a:lnTo>
                      <a:lnTo>
                        <a:pt x="75" y="1426"/>
                      </a:lnTo>
                      <a:lnTo>
                        <a:pt x="71" y="1444"/>
                      </a:lnTo>
                      <a:lnTo>
                        <a:pt x="69" y="1462"/>
                      </a:lnTo>
                      <a:lnTo>
                        <a:pt x="66" y="1492"/>
                      </a:lnTo>
                      <a:lnTo>
                        <a:pt x="65" y="1517"/>
                      </a:lnTo>
                      <a:lnTo>
                        <a:pt x="65" y="1534"/>
                      </a:lnTo>
                      <a:lnTo>
                        <a:pt x="65" y="1540"/>
                      </a:lnTo>
                      <a:lnTo>
                        <a:pt x="0" y="1545"/>
                      </a:lnTo>
                      <a:lnTo>
                        <a:pt x="0" y="1651"/>
                      </a:lnTo>
                      <a:lnTo>
                        <a:pt x="48" y="1699"/>
                      </a:lnTo>
                      <a:lnTo>
                        <a:pt x="49" y="1708"/>
                      </a:lnTo>
                      <a:lnTo>
                        <a:pt x="54" y="1732"/>
                      </a:lnTo>
                      <a:lnTo>
                        <a:pt x="63" y="1768"/>
                      </a:lnTo>
                      <a:lnTo>
                        <a:pt x="75" y="1812"/>
                      </a:lnTo>
                      <a:lnTo>
                        <a:pt x="87" y="1862"/>
                      </a:lnTo>
                      <a:lnTo>
                        <a:pt x="102" y="1912"/>
                      </a:lnTo>
                      <a:lnTo>
                        <a:pt x="111" y="1938"/>
                      </a:lnTo>
                      <a:lnTo>
                        <a:pt x="118" y="1962"/>
                      </a:lnTo>
                      <a:lnTo>
                        <a:pt x="128" y="1983"/>
                      </a:lnTo>
                      <a:lnTo>
                        <a:pt x="136" y="2005"/>
                      </a:lnTo>
                      <a:lnTo>
                        <a:pt x="161" y="2133"/>
                      </a:lnTo>
                      <a:lnTo>
                        <a:pt x="158" y="2188"/>
                      </a:lnTo>
                      <a:lnTo>
                        <a:pt x="118" y="2228"/>
                      </a:lnTo>
                      <a:lnTo>
                        <a:pt x="118" y="2299"/>
                      </a:lnTo>
                      <a:lnTo>
                        <a:pt x="177" y="2299"/>
                      </a:lnTo>
                      <a:lnTo>
                        <a:pt x="177" y="2340"/>
                      </a:lnTo>
                      <a:lnTo>
                        <a:pt x="242" y="2340"/>
                      </a:lnTo>
                      <a:lnTo>
                        <a:pt x="242" y="2305"/>
                      </a:lnTo>
                      <a:lnTo>
                        <a:pt x="301" y="2293"/>
                      </a:lnTo>
                      <a:lnTo>
                        <a:pt x="301" y="2234"/>
                      </a:lnTo>
                      <a:lnTo>
                        <a:pt x="401" y="2260"/>
                      </a:lnTo>
                      <a:lnTo>
                        <a:pt x="560" y="2260"/>
                      </a:lnTo>
                      <a:lnTo>
                        <a:pt x="560" y="2181"/>
                      </a:lnTo>
                      <a:lnTo>
                        <a:pt x="719" y="2117"/>
                      </a:lnTo>
                      <a:lnTo>
                        <a:pt x="1078" y="2087"/>
                      </a:lnTo>
                      <a:lnTo>
                        <a:pt x="1308" y="2287"/>
                      </a:lnTo>
                      <a:lnTo>
                        <a:pt x="1396" y="2340"/>
                      </a:lnTo>
                      <a:lnTo>
                        <a:pt x="1502" y="2482"/>
                      </a:lnTo>
                      <a:lnTo>
                        <a:pt x="1630" y="2558"/>
                      </a:lnTo>
                      <a:lnTo>
                        <a:pt x="1655" y="2605"/>
                      </a:lnTo>
                      <a:lnTo>
                        <a:pt x="1954" y="2605"/>
                      </a:lnTo>
                      <a:lnTo>
                        <a:pt x="2013" y="2505"/>
                      </a:lnTo>
                      <a:lnTo>
                        <a:pt x="2125" y="2505"/>
                      </a:lnTo>
                      <a:lnTo>
                        <a:pt x="2125" y="2452"/>
                      </a:lnTo>
                      <a:lnTo>
                        <a:pt x="2125" y="2258"/>
                      </a:lnTo>
                      <a:lnTo>
                        <a:pt x="2243" y="2223"/>
                      </a:lnTo>
                      <a:lnTo>
                        <a:pt x="2243" y="2164"/>
                      </a:lnTo>
                      <a:lnTo>
                        <a:pt x="2361" y="2128"/>
                      </a:lnTo>
                      <a:lnTo>
                        <a:pt x="2361" y="1775"/>
                      </a:lnTo>
                      <a:lnTo>
                        <a:pt x="2314" y="1693"/>
                      </a:lnTo>
                      <a:lnTo>
                        <a:pt x="2314" y="1534"/>
                      </a:lnTo>
                      <a:lnTo>
                        <a:pt x="2225" y="1534"/>
                      </a:lnTo>
                      <a:lnTo>
                        <a:pt x="2044" y="1221"/>
                      </a:lnTo>
                      <a:lnTo>
                        <a:pt x="1895" y="1116"/>
                      </a:lnTo>
                      <a:lnTo>
                        <a:pt x="1732" y="1039"/>
                      </a:lnTo>
                      <a:lnTo>
                        <a:pt x="1738" y="840"/>
                      </a:lnTo>
                      <a:lnTo>
                        <a:pt x="1673" y="840"/>
                      </a:lnTo>
                      <a:lnTo>
                        <a:pt x="1636" y="756"/>
                      </a:lnTo>
                      <a:lnTo>
                        <a:pt x="1638" y="699"/>
                      </a:lnTo>
                      <a:lnTo>
                        <a:pt x="1532" y="664"/>
                      </a:lnTo>
                      <a:lnTo>
                        <a:pt x="1531" y="671"/>
                      </a:lnTo>
                      <a:lnTo>
                        <a:pt x="1525" y="689"/>
                      </a:lnTo>
                      <a:lnTo>
                        <a:pt x="1517" y="717"/>
                      </a:lnTo>
                      <a:lnTo>
                        <a:pt x="1508" y="748"/>
                      </a:lnTo>
                      <a:lnTo>
                        <a:pt x="1499" y="781"/>
                      </a:lnTo>
                      <a:lnTo>
                        <a:pt x="1492" y="809"/>
                      </a:lnTo>
                      <a:lnTo>
                        <a:pt x="1486" y="832"/>
                      </a:lnTo>
                      <a:lnTo>
                        <a:pt x="1484" y="846"/>
                      </a:lnTo>
                      <a:lnTo>
                        <a:pt x="1482" y="853"/>
                      </a:lnTo>
                      <a:lnTo>
                        <a:pt x="1479" y="864"/>
                      </a:lnTo>
                      <a:lnTo>
                        <a:pt x="1473" y="876"/>
                      </a:lnTo>
                      <a:lnTo>
                        <a:pt x="1467" y="888"/>
                      </a:lnTo>
                      <a:lnTo>
                        <a:pt x="1455" y="907"/>
                      </a:lnTo>
                      <a:lnTo>
                        <a:pt x="1449" y="915"/>
                      </a:lnTo>
                      <a:lnTo>
                        <a:pt x="1449" y="1027"/>
                      </a:lnTo>
                      <a:lnTo>
                        <a:pt x="1384" y="1021"/>
                      </a:lnTo>
                      <a:lnTo>
                        <a:pt x="1239" y="905"/>
                      </a:lnTo>
                      <a:lnTo>
                        <a:pt x="1239" y="793"/>
                      </a:lnTo>
                      <a:lnTo>
                        <a:pt x="1290" y="746"/>
                      </a:lnTo>
                      <a:lnTo>
                        <a:pt x="1290" y="697"/>
                      </a:lnTo>
                      <a:lnTo>
                        <a:pt x="1293" y="699"/>
                      </a:lnTo>
                      <a:lnTo>
                        <a:pt x="1290" y="695"/>
                      </a:lnTo>
                      <a:lnTo>
                        <a:pt x="1290" y="693"/>
                      </a:lnTo>
                      <a:lnTo>
                        <a:pt x="1287" y="691"/>
                      </a:lnTo>
                      <a:lnTo>
                        <a:pt x="1261" y="664"/>
                      </a:lnTo>
                      <a:lnTo>
                        <a:pt x="1248" y="667"/>
                      </a:lnTo>
                      <a:lnTo>
                        <a:pt x="1210" y="672"/>
                      </a:lnTo>
                      <a:lnTo>
                        <a:pt x="1186" y="675"/>
                      </a:lnTo>
                      <a:lnTo>
                        <a:pt x="1160" y="673"/>
                      </a:lnTo>
                      <a:lnTo>
                        <a:pt x="1145" y="672"/>
                      </a:lnTo>
                      <a:lnTo>
                        <a:pt x="1131" y="671"/>
                      </a:lnTo>
                      <a:lnTo>
                        <a:pt x="1116" y="667"/>
                      </a:lnTo>
                      <a:lnTo>
                        <a:pt x="1102" y="664"/>
                      </a:lnTo>
                      <a:lnTo>
                        <a:pt x="1084" y="659"/>
                      </a:lnTo>
                      <a:lnTo>
                        <a:pt x="1064" y="655"/>
                      </a:lnTo>
                      <a:lnTo>
                        <a:pt x="1046" y="654"/>
                      </a:lnTo>
                      <a:lnTo>
                        <a:pt x="1030" y="653"/>
                      </a:lnTo>
                      <a:lnTo>
                        <a:pt x="1014" y="654"/>
                      </a:lnTo>
                      <a:lnTo>
                        <a:pt x="999" y="655"/>
                      </a:lnTo>
                      <a:lnTo>
                        <a:pt x="987" y="657"/>
                      </a:lnTo>
                      <a:lnTo>
                        <a:pt x="977" y="659"/>
                      </a:lnTo>
                      <a:lnTo>
                        <a:pt x="961" y="663"/>
                      </a:lnTo>
                      <a:lnTo>
                        <a:pt x="955" y="664"/>
                      </a:lnTo>
                      <a:close/>
                      <a:moveTo>
                        <a:pt x="1922" y="2884"/>
                      </a:moveTo>
                      <a:lnTo>
                        <a:pt x="1918" y="2896"/>
                      </a:lnTo>
                      <a:lnTo>
                        <a:pt x="1916" y="2911"/>
                      </a:lnTo>
                      <a:lnTo>
                        <a:pt x="1915" y="2925"/>
                      </a:lnTo>
                      <a:lnTo>
                        <a:pt x="1915" y="2939"/>
                      </a:lnTo>
                      <a:lnTo>
                        <a:pt x="1915" y="2945"/>
                      </a:lnTo>
                      <a:lnTo>
                        <a:pt x="1916" y="2950"/>
                      </a:lnTo>
                      <a:lnTo>
                        <a:pt x="1918" y="2956"/>
                      </a:lnTo>
                      <a:lnTo>
                        <a:pt x="1922" y="2960"/>
                      </a:lnTo>
                      <a:lnTo>
                        <a:pt x="1924" y="2964"/>
                      </a:lnTo>
                      <a:lnTo>
                        <a:pt x="1929" y="2967"/>
                      </a:lnTo>
                      <a:lnTo>
                        <a:pt x="1934" y="2968"/>
                      </a:lnTo>
                      <a:lnTo>
                        <a:pt x="1939" y="2970"/>
                      </a:lnTo>
                      <a:lnTo>
                        <a:pt x="1959" y="2972"/>
                      </a:lnTo>
                      <a:lnTo>
                        <a:pt x="1981" y="2976"/>
                      </a:lnTo>
                      <a:lnTo>
                        <a:pt x="1976" y="2983"/>
                      </a:lnTo>
                      <a:lnTo>
                        <a:pt x="1974" y="2992"/>
                      </a:lnTo>
                      <a:lnTo>
                        <a:pt x="1972" y="3001"/>
                      </a:lnTo>
                      <a:lnTo>
                        <a:pt x="1972" y="3008"/>
                      </a:lnTo>
                      <a:lnTo>
                        <a:pt x="1980" y="3023"/>
                      </a:lnTo>
                      <a:lnTo>
                        <a:pt x="1988" y="3037"/>
                      </a:lnTo>
                      <a:lnTo>
                        <a:pt x="1993" y="3042"/>
                      </a:lnTo>
                      <a:lnTo>
                        <a:pt x="2000" y="3047"/>
                      </a:lnTo>
                      <a:lnTo>
                        <a:pt x="2007" y="3049"/>
                      </a:lnTo>
                      <a:lnTo>
                        <a:pt x="2013" y="3050"/>
                      </a:lnTo>
                      <a:lnTo>
                        <a:pt x="2022" y="3050"/>
                      </a:lnTo>
                      <a:lnTo>
                        <a:pt x="2031" y="3048"/>
                      </a:lnTo>
                      <a:lnTo>
                        <a:pt x="2044" y="3045"/>
                      </a:lnTo>
                      <a:lnTo>
                        <a:pt x="2054" y="3043"/>
                      </a:lnTo>
                      <a:lnTo>
                        <a:pt x="2065" y="3039"/>
                      </a:lnTo>
                      <a:lnTo>
                        <a:pt x="2074" y="3033"/>
                      </a:lnTo>
                      <a:lnTo>
                        <a:pt x="2082" y="3029"/>
                      </a:lnTo>
                      <a:lnTo>
                        <a:pt x="2086" y="3023"/>
                      </a:lnTo>
                      <a:lnTo>
                        <a:pt x="2080" y="3014"/>
                      </a:lnTo>
                      <a:lnTo>
                        <a:pt x="2074" y="3006"/>
                      </a:lnTo>
                      <a:lnTo>
                        <a:pt x="2075" y="2991"/>
                      </a:lnTo>
                      <a:lnTo>
                        <a:pt x="2075" y="2978"/>
                      </a:lnTo>
                      <a:lnTo>
                        <a:pt x="2075" y="2966"/>
                      </a:lnTo>
                      <a:lnTo>
                        <a:pt x="2074" y="2955"/>
                      </a:lnTo>
                      <a:lnTo>
                        <a:pt x="2071" y="2947"/>
                      </a:lnTo>
                      <a:lnTo>
                        <a:pt x="2069" y="2941"/>
                      </a:lnTo>
                      <a:lnTo>
                        <a:pt x="2066" y="2936"/>
                      </a:lnTo>
                      <a:lnTo>
                        <a:pt x="2063" y="2935"/>
                      </a:lnTo>
                      <a:lnTo>
                        <a:pt x="2056" y="2933"/>
                      </a:lnTo>
                      <a:lnTo>
                        <a:pt x="2046" y="2931"/>
                      </a:lnTo>
                      <a:lnTo>
                        <a:pt x="2038" y="2927"/>
                      </a:lnTo>
                      <a:lnTo>
                        <a:pt x="2029" y="2924"/>
                      </a:lnTo>
                      <a:lnTo>
                        <a:pt x="2021" y="2918"/>
                      </a:lnTo>
                      <a:lnTo>
                        <a:pt x="2013" y="2909"/>
                      </a:lnTo>
                      <a:lnTo>
                        <a:pt x="2006" y="2898"/>
                      </a:lnTo>
                      <a:lnTo>
                        <a:pt x="2001" y="2888"/>
                      </a:lnTo>
                      <a:lnTo>
                        <a:pt x="1999" y="2882"/>
                      </a:lnTo>
                      <a:lnTo>
                        <a:pt x="1995" y="2877"/>
                      </a:lnTo>
                      <a:lnTo>
                        <a:pt x="1991" y="2872"/>
                      </a:lnTo>
                      <a:lnTo>
                        <a:pt x="1986" y="2868"/>
                      </a:lnTo>
                      <a:lnTo>
                        <a:pt x="1980" y="2865"/>
                      </a:lnTo>
                      <a:lnTo>
                        <a:pt x="1974" y="2862"/>
                      </a:lnTo>
                      <a:lnTo>
                        <a:pt x="1968" y="2861"/>
                      </a:lnTo>
                      <a:lnTo>
                        <a:pt x="1960" y="2860"/>
                      </a:lnTo>
                      <a:lnTo>
                        <a:pt x="1954" y="2861"/>
                      </a:lnTo>
                      <a:lnTo>
                        <a:pt x="1948" y="2862"/>
                      </a:lnTo>
                      <a:lnTo>
                        <a:pt x="1942" y="2865"/>
                      </a:lnTo>
                      <a:lnTo>
                        <a:pt x="1936" y="2867"/>
                      </a:lnTo>
                      <a:lnTo>
                        <a:pt x="1932" y="2871"/>
                      </a:lnTo>
                      <a:lnTo>
                        <a:pt x="1927" y="2876"/>
                      </a:lnTo>
                      <a:lnTo>
                        <a:pt x="1924" y="2879"/>
                      </a:lnTo>
                      <a:lnTo>
                        <a:pt x="1922" y="2884"/>
                      </a:lnTo>
                      <a:close/>
                      <a:moveTo>
                        <a:pt x="1494" y="61"/>
                      </a:moveTo>
                      <a:lnTo>
                        <a:pt x="1494" y="170"/>
                      </a:lnTo>
                      <a:lnTo>
                        <a:pt x="1527" y="216"/>
                      </a:lnTo>
                      <a:lnTo>
                        <a:pt x="1528" y="230"/>
                      </a:lnTo>
                      <a:lnTo>
                        <a:pt x="1529" y="263"/>
                      </a:lnTo>
                      <a:lnTo>
                        <a:pt x="1531" y="282"/>
                      </a:lnTo>
                      <a:lnTo>
                        <a:pt x="1529" y="300"/>
                      </a:lnTo>
                      <a:lnTo>
                        <a:pt x="1529" y="315"/>
                      </a:lnTo>
                      <a:lnTo>
                        <a:pt x="1527" y="325"/>
                      </a:lnTo>
                      <a:lnTo>
                        <a:pt x="1526" y="335"/>
                      </a:lnTo>
                      <a:lnTo>
                        <a:pt x="1525" y="350"/>
                      </a:lnTo>
                      <a:lnTo>
                        <a:pt x="1525" y="366"/>
                      </a:lnTo>
                      <a:lnTo>
                        <a:pt x="1525" y="384"/>
                      </a:lnTo>
                      <a:lnTo>
                        <a:pt x="1526" y="401"/>
                      </a:lnTo>
                      <a:lnTo>
                        <a:pt x="1526" y="415"/>
                      </a:lnTo>
                      <a:lnTo>
                        <a:pt x="1527" y="424"/>
                      </a:lnTo>
                      <a:lnTo>
                        <a:pt x="1527" y="429"/>
                      </a:lnTo>
                      <a:lnTo>
                        <a:pt x="1630" y="383"/>
                      </a:lnTo>
                      <a:lnTo>
                        <a:pt x="1651" y="388"/>
                      </a:lnTo>
                      <a:lnTo>
                        <a:pt x="1693" y="399"/>
                      </a:lnTo>
                      <a:lnTo>
                        <a:pt x="1715" y="406"/>
                      </a:lnTo>
                      <a:lnTo>
                        <a:pt x="1732" y="413"/>
                      </a:lnTo>
                      <a:lnTo>
                        <a:pt x="1738" y="417"/>
                      </a:lnTo>
                      <a:lnTo>
                        <a:pt x="1742" y="421"/>
                      </a:lnTo>
                      <a:lnTo>
                        <a:pt x="1744" y="423"/>
                      </a:lnTo>
                      <a:lnTo>
                        <a:pt x="1744" y="424"/>
                      </a:lnTo>
                      <a:lnTo>
                        <a:pt x="1744" y="427"/>
                      </a:lnTo>
                      <a:lnTo>
                        <a:pt x="1742" y="429"/>
                      </a:lnTo>
                      <a:lnTo>
                        <a:pt x="1740" y="433"/>
                      </a:lnTo>
                      <a:lnTo>
                        <a:pt x="1739" y="436"/>
                      </a:lnTo>
                      <a:lnTo>
                        <a:pt x="1740" y="441"/>
                      </a:lnTo>
                      <a:lnTo>
                        <a:pt x="1742" y="447"/>
                      </a:lnTo>
                      <a:lnTo>
                        <a:pt x="1750" y="458"/>
                      </a:lnTo>
                      <a:lnTo>
                        <a:pt x="1761" y="468"/>
                      </a:lnTo>
                      <a:lnTo>
                        <a:pt x="1781" y="486"/>
                      </a:lnTo>
                      <a:lnTo>
                        <a:pt x="1792" y="493"/>
                      </a:lnTo>
                      <a:lnTo>
                        <a:pt x="1810" y="511"/>
                      </a:lnTo>
                      <a:lnTo>
                        <a:pt x="1852" y="549"/>
                      </a:lnTo>
                      <a:lnTo>
                        <a:pt x="1876" y="570"/>
                      </a:lnTo>
                      <a:lnTo>
                        <a:pt x="1898" y="585"/>
                      </a:lnTo>
                      <a:lnTo>
                        <a:pt x="1907" y="592"/>
                      </a:lnTo>
                      <a:lnTo>
                        <a:pt x="1916" y="595"/>
                      </a:lnTo>
                      <a:lnTo>
                        <a:pt x="1919" y="596"/>
                      </a:lnTo>
                      <a:lnTo>
                        <a:pt x="1923" y="598"/>
                      </a:lnTo>
                      <a:lnTo>
                        <a:pt x="1926" y="598"/>
                      </a:lnTo>
                      <a:lnTo>
                        <a:pt x="1928" y="596"/>
                      </a:lnTo>
                      <a:lnTo>
                        <a:pt x="1934" y="593"/>
                      </a:lnTo>
                      <a:lnTo>
                        <a:pt x="1939" y="590"/>
                      </a:lnTo>
                      <a:lnTo>
                        <a:pt x="1942" y="590"/>
                      </a:lnTo>
                      <a:lnTo>
                        <a:pt x="1945" y="592"/>
                      </a:lnTo>
                      <a:lnTo>
                        <a:pt x="1946" y="594"/>
                      </a:lnTo>
                      <a:lnTo>
                        <a:pt x="1947" y="596"/>
                      </a:lnTo>
                      <a:lnTo>
                        <a:pt x="1999" y="596"/>
                      </a:lnTo>
                      <a:lnTo>
                        <a:pt x="1998" y="585"/>
                      </a:lnTo>
                      <a:lnTo>
                        <a:pt x="1991" y="553"/>
                      </a:lnTo>
                      <a:lnTo>
                        <a:pt x="1982" y="530"/>
                      </a:lnTo>
                      <a:lnTo>
                        <a:pt x="1971" y="501"/>
                      </a:lnTo>
                      <a:lnTo>
                        <a:pt x="1964" y="484"/>
                      </a:lnTo>
                      <a:lnTo>
                        <a:pt x="1956" y="468"/>
                      </a:lnTo>
                      <a:lnTo>
                        <a:pt x="1945" y="448"/>
                      </a:lnTo>
                      <a:lnTo>
                        <a:pt x="1934" y="429"/>
                      </a:lnTo>
                      <a:lnTo>
                        <a:pt x="1915" y="395"/>
                      </a:lnTo>
                      <a:lnTo>
                        <a:pt x="1903" y="375"/>
                      </a:lnTo>
                      <a:lnTo>
                        <a:pt x="1895" y="366"/>
                      </a:lnTo>
                      <a:lnTo>
                        <a:pt x="1893" y="365"/>
                      </a:lnTo>
                      <a:lnTo>
                        <a:pt x="1893" y="369"/>
                      </a:lnTo>
                      <a:lnTo>
                        <a:pt x="1892" y="375"/>
                      </a:lnTo>
                      <a:lnTo>
                        <a:pt x="1891" y="378"/>
                      </a:lnTo>
                      <a:lnTo>
                        <a:pt x="1889" y="381"/>
                      </a:lnTo>
                      <a:lnTo>
                        <a:pt x="1886" y="382"/>
                      </a:lnTo>
                      <a:lnTo>
                        <a:pt x="1882" y="383"/>
                      </a:lnTo>
                      <a:lnTo>
                        <a:pt x="1873" y="382"/>
                      </a:lnTo>
                      <a:lnTo>
                        <a:pt x="1862" y="378"/>
                      </a:lnTo>
                      <a:lnTo>
                        <a:pt x="1852" y="374"/>
                      </a:lnTo>
                      <a:lnTo>
                        <a:pt x="1842" y="368"/>
                      </a:lnTo>
                      <a:lnTo>
                        <a:pt x="1834" y="360"/>
                      </a:lnTo>
                      <a:lnTo>
                        <a:pt x="1827" y="353"/>
                      </a:lnTo>
                      <a:lnTo>
                        <a:pt x="1821" y="346"/>
                      </a:lnTo>
                      <a:lnTo>
                        <a:pt x="1817" y="337"/>
                      </a:lnTo>
                      <a:lnTo>
                        <a:pt x="1817" y="334"/>
                      </a:lnTo>
                      <a:lnTo>
                        <a:pt x="1817" y="331"/>
                      </a:lnTo>
                      <a:lnTo>
                        <a:pt x="1818" y="328"/>
                      </a:lnTo>
                      <a:lnTo>
                        <a:pt x="1821" y="324"/>
                      </a:lnTo>
                      <a:lnTo>
                        <a:pt x="1827" y="319"/>
                      </a:lnTo>
                      <a:lnTo>
                        <a:pt x="1835" y="315"/>
                      </a:lnTo>
                      <a:lnTo>
                        <a:pt x="1850" y="309"/>
                      </a:lnTo>
                      <a:lnTo>
                        <a:pt x="1857" y="306"/>
                      </a:lnTo>
                      <a:lnTo>
                        <a:pt x="1857" y="266"/>
                      </a:lnTo>
                      <a:lnTo>
                        <a:pt x="1857" y="215"/>
                      </a:lnTo>
                      <a:lnTo>
                        <a:pt x="1798" y="170"/>
                      </a:lnTo>
                      <a:lnTo>
                        <a:pt x="1708" y="170"/>
                      </a:lnTo>
                      <a:lnTo>
                        <a:pt x="1708" y="99"/>
                      </a:lnTo>
                      <a:lnTo>
                        <a:pt x="1702" y="95"/>
                      </a:lnTo>
                      <a:lnTo>
                        <a:pt x="1683" y="86"/>
                      </a:lnTo>
                      <a:lnTo>
                        <a:pt x="1658" y="71"/>
                      </a:lnTo>
                      <a:lnTo>
                        <a:pt x="1628" y="56"/>
                      </a:lnTo>
                      <a:lnTo>
                        <a:pt x="1594" y="39"/>
                      </a:lnTo>
                      <a:lnTo>
                        <a:pt x="1563" y="23"/>
                      </a:lnTo>
                      <a:lnTo>
                        <a:pt x="1534" y="10"/>
                      </a:lnTo>
                      <a:lnTo>
                        <a:pt x="1512" y="3"/>
                      </a:lnTo>
                      <a:lnTo>
                        <a:pt x="1505" y="0"/>
                      </a:lnTo>
                      <a:lnTo>
                        <a:pt x="1499" y="0"/>
                      </a:lnTo>
                      <a:lnTo>
                        <a:pt x="1494" y="0"/>
                      </a:lnTo>
                      <a:lnTo>
                        <a:pt x="1491" y="2"/>
                      </a:lnTo>
                      <a:lnTo>
                        <a:pt x="1488" y="4"/>
                      </a:lnTo>
                      <a:lnTo>
                        <a:pt x="1487" y="8"/>
                      </a:lnTo>
                      <a:lnTo>
                        <a:pt x="1486" y="15"/>
                      </a:lnTo>
                      <a:lnTo>
                        <a:pt x="1487" y="23"/>
                      </a:lnTo>
                      <a:lnTo>
                        <a:pt x="1492" y="44"/>
                      </a:lnTo>
                      <a:lnTo>
                        <a:pt x="1494" y="61"/>
                      </a:lnTo>
                      <a:close/>
                    </a:path>
                  </a:pathLst>
                </a:custGeom>
                <a:solidFill>
                  <a:srgbClr val="64ECF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6" name="Freeform 58">
                  <a:extLst>
                    <a:ext uri="{FF2B5EF4-FFF2-40B4-BE49-F238E27FC236}">
                      <a16:creationId xmlns="" xmlns:a16="http://schemas.microsoft.com/office/drawing/2014/main" id="{F6E137D7-AB92-4B72-82B6-04BE1198799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46332" y="3781999"/>
                  <a:ext cx="975437" cy="1794275"/>
                </a:xfrm>
                <a:custGeom>
                  <a:avLst/>
                  <a:gdLst>
                    <a:gd name="T0" fmla="*/ 11 w 2068"/>
                    <a:gd name="T1" fmla="*/ 148 h 3802"/>
                    <a:gd name="T2" fmla="*/ 0 w 2068"/>
                    <a:gd name="T3" fmla="*/ 184 h 3802"/>
                    <a:gd name="T4" fmla="*/ 23 w 2068"/>
                    <a:gd name="T5" fmla="*/ 210 h 3802"/>
                    <a:gd name="T6" fmla="*/ 81 w 2068"/>
                    <a:gd name="T7" fmla="*/ 228 h 3802"/>
                    <a:gd name="T8" fmla="*/ 116 w 2068"/>
                    <a:gd name="T9" fmla="*/ 268 h 3802"/>
                    <a:gd name="T10" fmla="*/ 130 w 2068"/>
                    <a:gd name="T11" fmla="*/ 326 h 3802"/>
                    <a:gd name="T12" fmla="*/ 125 w 2068"/>
                    <a:gd name="T13" fmla="*/ 490 h 3802"/>
                    <a:gd name="T14" fmla="*/ 0 w 2068"/>
                    <a:gd name="T15" fmla="*/ 856 h 3802"/>
                    <a:gd name="T16" fmla="*/ 63 w 2068"/>
                    <a:gd name="T17" fmla="*/ 1004 h 3802"/>
                    <a:gd name="T18" fmla="*/ 84 w 2068"/>
                    <a:gd name="T19" fmla="*/ 1044 h 3802"/>
                    <a:gd name="T20" fmla="*/ 231 w 2068"/>
                    <a:gd name="T21" fmla="*/ 1400 h 3802"/>
                    <a:gd name="T22" fmla="*/ 298 w 2068"/>
                    <a:gd name="T23" fmla="*/ 1481 h 3802"/>
                    <a:gd name="T24" fmla="*/ 351 w 2068"/>
                    <a:gd name="T25" fmla="*/ 1596 h 3802"/>
                    <a:gd name="T26" fmla="*/ 373 w 2068"/>
                    <a:gd name="T27" fmla="*/ 1700 h 3802"/>
                    <a:gd name="T28" fmla="*/ 385 w 2068"/>
                    <a:gd name="T29" fmla="*/ 1951 h 3802"/>
                    <a:gd name="T30" fmla="*/ 376 w 2068"/>
                    <a:gd name="T31" fmla="*/ 2259 h 3802"/>
                    <a:gd name="T32" fmla="*/ 314 w 2068"/>
                    <a:gd name="T33" fmla="*/ 2460 h 3802"/>
                    <a:gd name="T34" fmla="*/ 246 w 2068"/>
                    <a:gd name="T35" fmla="*/ 2606 h 3802"/>
                    <a:gd name="T36" fmla="*/ 214 w 2068"/>
                    <a:gd name="T37" fmla="*/ 2646 h 3802"/>
                    <a:gd name="T38" fmla="*/ 208 w 2068"/>
                    <a:gd name="T39" fmla="*/ 2709 h 3802"/>
                    <a:gd name="T40" fmla="*/ 231 w 2068"/>
                    <a:gd name="T41" fmla="*/ 2944 h 3802"/>
                    <a:gd name="T42" fmla="*/ 217 w 2068"/>
                    <a:gd name="T43" fmla="*/ 3131 h 3802"/>
                    <a:gd name="T44" fmla="*/ 184 w 2068"/>
                    <a:gd name="T45" fmla="*/ 3371 h 3802"/>
                    <a:gd name="T46" fmla="*/ 201 w 2068"/>
                    <a:gd name="T47" fmla="*/ 3394 h 3802"/>
                    <a:gd name="T48" fmla="*/ 218 w 2068"/>
                    <a:gd name="T49" fmla="*/ 3413 h 3802"/>
                    <a:gd name="T50" fmla="*/ 274 w 2068"/>
                    <a:gd name="T51" fmla="*/ 3599 h 3802"/>
                    <a:gd name="T52" fmla="*/ 306 w 2068"/>
                    <a:gd name="T53" fmla="*/ 3670 h 3802"/>
                    <a:gd name="T54" fmla="*/ 342 w 2068"/>
                    <a:gd name="T55" fmla="*/ 3691 h 3802"/>
                    <a:gd name="T56" fmla="*/ 367 w 2068"/>
                    <a:gd name="T57" fmla="*/ 3665 h 3802"/>
                    <a:gd name="T58" fmla="*/ 440 w 2068"/>
                    <a:gd name="T59" fmla="*/ 3493 h 3802"/>
                    <a:gd name="T60" fmla="*/ 488 w 2068"/>
                    <a:gd name="T61" fmla="*/ 3417 h 3802"/>
                    <a:gd name="T62" fmla="*/ 530 w 2068"/>
                    <a:gd name="T63" fmla="*/ 3394 h 3802"/>
                    <a:gd name="T64" fmla="*/ 566 w 2068"/>
                    <a:gd name="T65" fmla="*/ 3372 h 3802"/>
                    <a:gd name="T66" fmla="*/ 591 w 2068"/>
                    <a:gd name="T67" fmla="*/ 3300 h 3802"/>
                    <a:gd name="T68" fmla="*/ 594 w 2068"/>
                    <a:gd name="T69" fmla="*/ 3177 h 3802"/>
                    <a:gd name="T70" fmla="*/ 673 w 2068"/>
                    <a:gd name="T71" fmla="*/ 3035 h 3802"/>
                    <a:gd name="T72" fmla="*/ 849 w 2068"/>
                    <a:gd name="T73" fmla="*/ 2761 h 3802"/>
                    <a:gd name="T74" fmla="*/ 1301 w 2068"/>
                    <a:gd name="T75" fmla="*/ 2321 h 3802"/>
                    <a:gd name="T76" fmla="*/ 1774 w 2068"/>
                    <a:gd name="T77" fmla="*/ 1620 h 3802"/>
                    <a:gd name="T78" fmla="*/ 2027 w 2068"/>
                    <a:gd name="T79" fmla="*/ 1117 h 3802"/>
                    <a:gd name="T80" fmla="*/ 2051 w 2068"/>
                    <a:gd name="T81" fmla="*/ 1092 h 3802"/>
                    <a:gd name="T82" fmla="*/ 2068 w 2068"/>
                    <a:gd name="T83" fmla="*/ 1036 h 3802"/>
                    <a:gd name="T84" fmla="*/ 2061 w 2068"/>
                    <a:gd name="T85" fmla="*/ 962 h 3802"/>
                    <a:gd name="T86" fmla="*/ 2045 w 2068"/>
                    <a:gd name="T87" fmla="*/ 929 h 3802"/>
                    <a:gd name="T88" fmla="*/ 2021 w 2068"/>
                    <a:gd name="T89" fmla="*/ 915 h 3802"/>
                    <a:gd name="T90" fmla="*/ 1912 w 2068"/>
                    <a:gd name="T91" fmla="*/ 929 h 3802"/>
                    <a:gd name="T92" fmla="*/ 1886 w 2068"/>
                    <a:gd name="T93" fmla="*/ 909 h 3802"/>
                    <a:gd name="T94" fmla="*/ 1839 w 2068"/>
                    <a:gd name="T95" fmla="*/ 818 h 3802"/>
                    <a:gd name="T96" fmla="*/ 1489 w 2068"/>
                    <a:gd name="T97" fmla="*/ 679 h 3802"/>
                    <a:gd name="T98" fmla="*/ 1426 w 2068"/>
                    <a:gd name="T99" fmla="*/ 700 h 3802"/>
                    <a:gd name="T100" fmla="*/ 1403 w 2068"/>
                    <a:gd name="T101" fmla="*/ 725 h 3802"/>
                    <a:gd name="T102" fmla="*/ 1380 w 2068"/>
                    <a:gd name="T103" fmla="*/ 740 h 3802"/>
                    <a:gd name="T104" fmla="*/ 1346 w 2068"/>
                    <a:gd name="T105" fmla="*/ 696 h 3802"/>
                    <a:gd name="T106" fmla="*/ 986 w 2068"/>
                    <a:gd name="T107" fmla="*/ 188 h 3802"/>
                    <a:gd name="T108" fmla="*/ 481 w 2068"/>
                    <a:gd name="T109" fmla="*/ 3650 h 3802"/>
                    <a:gd name="T110" fmla="*/ 440 w 2068"/>
                    <a:gd name="T111" fmla="*/ 3768 h 3802"/>
                    <a:gd name="T112" fmla="*/ 453 w 2068"/>
                    <a:gd name="T113" fmla="*/ 3786 h 3802"/>
                    <a:gd name="T114" fmla="*/ 603 w 2068"/>
                    <a:gd name="T115" fmla="*/ 3765 h 3802"/>
                    <a:gd name="T116" fmla="*/ 556 w 2068"/>
                    <a:gd name="T117" fmla="*/ 3684 h 38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068" h="3802">
                      <a:moveTo>
                        <a:pt x="411" y="0"/>
                      </a:moveTo>
                      <a:lnTo>
                        <a:pt x="280" y="51"/>
                      </a:lnTo>
                      <a:lnTo>
                        <a:pt x="257" y="108"/>
                      </a:lnTo>
                      <a:lnTo>
                        <a:pt x="142" y="148"/>
                      </a:lnTo>
                      <a:lnTo>
                        <a:pt x="11" y="148"/>
                      </a:lnTo>
                      <a:lnTo>
                        <a:pt x="10" y="150"/>
                      </a:lnTo>
                      <a:lnTo>
                        <a:pt x="6" y="157"/>
                      </a:lnTo>
                      <a:lnTo>
                        <a:pt x="3" y="167"/>
                      </a:lnTo>
                      <a:lnTo>
                        <a:pt x="0" y="178"/>
                      </a:lnTo>
                      <a:lnTo>
                        <a:pt x="0" y="184"/>
                      </a:lnTo>
                      <a:lnTo>
                        <a:pt x="1" y="190"/>
                      </a:lnTo>
                      <a:lnTo>
                        <a:pt x="5" y="196"/>
                      </a:lnTo>
                      <a:lnTo>
                        <a:pt x="9" y="201"/>
                      </a:lnTo>
                      <a:lnTo>
                        <a:pt x="15" y="206"/>
                      </a:lnTo>
                      <a:lnTo>
                        <a:pt x="23" y="210"/>
                      </a:lnTo>
                      <a:lnTo>
                        <a:pt x="33" y="214"/>
                      </a:lnTo>
                      <a:lnTo>
                        <a:pt x="45" y="216"/>
                      </a:lnTo>
                      <a:lnTo>
                        <a:pt x="58" y="219"/>
                      </a:lnTo>
                      <a:lnTo>
                        <a:pt x="70" y="224"/>
                      </a:lnTo>
                      <a:lnTo>
                        <a:pt x="81" y="228"/>
                      </a:lnTo>
                      <a:lnTo>
                        <a:pt x="89" y="236"/>
                      </a:lnTo>
                      <a:lnTo>
                        <a:pt x="98" y="243"/>
                      </a:lnTo>
                      <a:lnTo>
                        <a:pt x="105" y="250"/>
                      </a:lnTo>
                      <a:lnTo>
                        <a:pt x="111" y="260"/>
                      </a:lnTo>
                      <a:lnTo>
                        <a:pt x="116" y="268"/>
                      </a:lnTo>
                      <a:lnTo>
                        <a:pt x="119" y="278"/>
                      </a:lnTo>
                      <a:lnTo>
                        <a:pt x="123" y="287"/>
                      </a:lnTo>
                      <a:lnTo>
                        <a:pt x="125" y="297"/>
                      </a:lnTo>
                      <a:lnTo>
                        <a:pt x="128" y="307"/>
                      </a:lnTo>
                      <a:lnTo>
                        <a:pt x="130" y="326"/>
                      </a:lnTo>
                      <a:lnTo>
                        <a:pt x="131" y="342"/>
                      </a:lnTo>
                      <a:lnTo>
                        <a:pt x="130" y="381"/>
                      </a:lnTo>
                      <a:lnTo>
                        <a:pt x="128" y="431"/>
                      </a:lnTo>
                      <a:lnTo>
                        <a:pt x="125" y="473"/>
                      </a:lnTo>
                      <a:lnTo>
                        <a:pt x="125" y="490"/>
                      </a:lnTo>
                      <a:lnTo>
                        <a:pt x="125" y="633"/>
                      </a:lnTo>
                      <a:lnTo>
                        <a:pt x="0" y="690"/>
                      </a:lnTo>
                      <a:lnTo>
                        <a:pt x="0" y="787"/>
                      </a:lnTo>
                      <a:lnTo>
                        <a:pt x="34" y="793"/>
                      </a:lnTo>
                      <a:lnTo>
                        <a:pt x="0" y="856"/>
                      </a:lnTo>
                      <a:lnTo>
                        <a:pt x="0" y="987"/>
                      </a:lnTo>
                      <a:lnTo>
                        <a:pt x="7" y="989"/>
                      </a:lnTo>
                      <a:lnTo>
                        <a:pt x="25" y="995"/>
                      </a:lnTo>
                      <a:lnTo>
                        <a:pt x="46" y="1001"/>
                      </a:lnTo>
                      <a:lnTo>
                        <a:pt x="63" y="1004"/>
                      </a:lnTo>
                      <a:lnTo>
                        <a:pt x="65" y="1005"/>
                      </a:lnTo>
                      <a:lnTo>
                        <a:pt x="69" y="1009"/>
                      </a:lnTo>
                      <a:lnTo>
                        <a:pt x="72" y="1016"/>
                      </a:lnTo>
                      <a:lnTo>
                        <a:pt x="77" y="1023"/>
                      </a:lnTo>
                      <a:lnTo>
                        <a:pt x="84" y="1044"/>
                      </a:lnTo>
                      <a:lnTo>
                        <a:pt x="92" y="1066"/>
                      </a:lnTo>
                      <a:lnTo>
                        <a:pt x="104" y="1110"/>
                      </a:lnTo>
                      <a:lnTo>
                        <a:pt x="109" y="1129"/>
                      </a:lnTo>
                      <a:lnTo>
                        <a:pt x="228" y="1398"/>
                      </a:lnTo>
                      <a:lnTo>
                        <a:pt x="231" y="1400"/>
                      </a:lnTo>
                      <a:lnTo>
                        <a:pt x="242" y="1410"/>
                      </a:lnTo>
                      <a:lnTo>
                        <a:pt x="257" y="1426"/>
                      </a:lnTo>
                      <a:lnTo>
                        <a:pt x="276" y="1449"/>
                      </a:lnTo>
                      <a:lnTo>
                        <a:pt x="287" y="1464"/>
                      </a:lnTo>
                      <a:lnTo>
                        <a:pt x="298" y="1481"/>
                      </a:lnTo>
                      <a:lnTo>
                        <a:pt x="308" y="1499"/>
                      </a:lnTo>
                      <a:lnTo>
                        <a:pt x="319" y="1520"/>
                      </a:lnTo>
                      <a:lnTo>
                        <a:pt x="330" y="1543"/>
                      </a:lnTo>
                      <a:lnTo>
                        <a:pt x="340" y="1569"/>
                      </a:lnTo>
                      <a:lnTo>
                        <a:pt x="351" y="1596"/>
                      </a:lnTo>
                      <a:lnTo>
                        <a:pt x="359" y="1625"/>
                      </a:lnTo>
                      <a:lnTo>
                        <a:pt x="363" y="1642"/>
                      </a:lnTo>
                      <a:lnTo>
                        <a:pt x="366" y="1660"/>
                      </a:lnTo>
                      <a:lnTo>
                        <a:pt x="370" y="1679"/>
                      </a:lnTo>
                      <a:lnTo>
                        <a:pt x="373" y="1700"/>
                      </a:lnTo>
                      <a:lnTo>
                        <a:pt x="377" y="1746"/>
                      </a:lnTo>
                      <a:lnTo>
                        <a:pt x="381" y="1794"/>
                      </a:lnTo>
                      <a:lnTo>
                        <a:pt x="383" y="1846"/>
                      </a:lnTo>
                      <a:lnTo>
                        <a:pt x="384" y="1898"/>
                      </a:lnTo>
                      <a:lnTo>
                        <a:pt x="385" y="1951"/>
                      </a:lnTo>
                      <a:lnTo>
                        <a:pt x="384" y="2004"/>
                      </a:lnTo>
                      <a:lnTo>
                        <a:pt x="383" y="2102"/>
                      </a:lnTo>
                      <a:lnTo>
                        <a:pt x="379" y="2183"/>
                      </a:lnTo>
                      <a:lnTo>
                        <a:pt x="377" y="2238"/>
                      </a:lnTo>
                      <a:lnTo>
                        <a:pt x="376" y="2259"/>
                      </a:lnTo>
                      <a:lnTo>
                        <a:pt x="372" y="2273"/>
                      </a:lnTo>
                      <a:lnTo>
                        <a:pt x="363" y="2310"/>
                      </a:lnTo>
                      <a:lnTo>
                        <a:pt x="347" y="2363"/>
                      </a:lnTo>
                      <a:lnTo>
                        <a:pt x="326" y="2426"/>
                      </a:lnTo>
                      <a:lnTo>
                        <a:pt x="314" y="2460"/>
                      </a:lnTo>
                      <a:lnTo>
                        <a:pt x="302" y="2492"/>
                      </a:lnTo>
                      <a:lnTo>
                        <a:pt x="289" y="2525"/>
                      </a:lnTo>
                      <a:lnTo>
                        <a:pt x="275" y="2555"/>
                      </a:lnTo>
                      <a:lnTo>
                        <a:pt x="260" y="2582"/>
                      </a:lnTo>
                      <a:lnTo>
                        <a:pt x="246" y="2606"/>
                      </a:lnTo>
                      <a:lnTo>
                        <a:pt x="239" y="2617"/>
                      </a:lnTo>
                      <a:lnTo>
                        <a:pt x="231" y="2627"/>
                      </a:lnTo>
                      <a:lnTo>
                        <a:pt x="224" y="2634"/>
                      </a:lnTo>
                      <a:lnTo>
                        <a:pt x="217" y="2641"/>
                      </a:lnTo>
                      <a:lnTo>
                        <a:pt x="214" y="2646"/>
                      </a:lnTo>
                      <a:lnTo>
                        <a:pt x="212" y="2652"/>
                      </a:lnTo>
                      <a:lnTo>
                        <a:pt x="211" y="2659"/>
                      </a:lnTo>
                      <a:lnTo>
                        <a:pt x="210" y="2667"/>
                      </a:lnTo>
                      <a:lnTo>
                        <a:pt x="208" y="2686"/>
                      </a:lnTo>
                      <a:lnTo>
                        <a:pt x="208" y="2709"/>
                      </a:lnTo>
                      <a:lnTo>
                        <a:pt x="211" y="2759"/>
                      </a:lnTo>
                      <a:lnTo>
                        <a:pt x="216" y="2815"/>
                      </a:lnTo>
                      <a:lnTo>
                        <a:pt x="222" y="2867"/>
                      </a:lnTo>
                      <a:lnTo>
                        <a:pt x="228" y="2912"/>
                      </a:lnTo>
                      <a:lnTo>
                        <a:pt x="231" y="2944"/>
                      </a:lnTo>
                      <a:lnTo>
                        <a:pt x="234" y="2954"/>
                      </a:lnTo>
                      <a:lnTo>
                        <a:pt x="261" y="2966"/>
                      </a:lnTo>
                      <a:lnTo>
                        <a:pt x="261" y="3046"/>
                      </a:lnTo>
                      <a:lnTo>
                        <a:pt x="261" y="3103"/>
                      </a:lnTo>
                      <a:lnTo>
                        <a:pt x="217" y="3131"/>
                      </a:lnTo>
                      <a:lnTo>
                        <a:pt x="222" y="3183"/>
                      </a:lnTo>
                      <a:lnTo>
                        <a:pt x="217" y="3292"/>
                      </a:lnTo>
                      <a:lnTo>
                        <a:pt x="176" y="3348"/>
                      </a:lnTo>
                      <a:lnTo>
                        <a:pt x="178" y="3355"/>
                      </a:lnTo>
                      <a:lnTo>
                        <a:pt x="184" y="3371"/>
                      </a:lnTo>
                      <a:lnTo>
                        <a:pt x="188" y="3379"/>
                      </a:lnTo>
                      <a:lnTo>
                        <a:pt x="193" y="3387"/>
                      </a:lnTo>
                      <a:lnTo>
                        <a:pt x="196" y="3390"/>
                      </a:lnTo>
                      <a:lnTo>
                        <a:pt x="199" y="3392"/>
                      </a:lnTo>
                      <a:lnTo>
                        <a:pt x="201" y="3394"/>
                      </a:lnTo>
                      <a:lnTo>
                        <a:pt x="205" y="3394"/>
                      </a:lnTo>
                      <a:lnTo>
                        <a:pt x="208" y="3395"/>
                      </a:lnTo>
                      <a:lnTo>
                        <a:pt x="211" y="3399"/>
                      </a:lnTo>
                      <a:lnTo>
                        <a:pt x="214" y="3405"/>
                      </a:lnTo>
                      <a:lnTo>
                        <a:pt x="218" y="3413"/>
                      </a:lnTo>
                      <a:lnTo>
                        <a:pt x="223" y="3432"/>
                      </a:lnTo>
                      <a:lnTo>
                        <a:pt x="229" y="3454"/>
                      </a:lnTo>
                      <a:lnTo>
                        <a:pt x="236" y="3495"/>
                      </a:lnTo>
                      <a:lnTo>
                        <a:pt x="239" y="3514"/>
                      </a:lnTo>
                      <a:lnTo>
                        <a:pt x="274" y="3599"/>
                      </a:lnTo>
                      <a:lnTo>
                        <a:pt x="278" y="3613"/>
                      </a:lnTo>
                      <a:lnTo>
                        <a:pt x="290" y="3644"/>
                      </a:lnTo>
                      <a:lnTo>
                        <a:pt x="295" y="3653"/>
                      </a:lnTo>
                      <a:lnTo>
                        <a:pt x="300" y="3661"/>
                      </a:lnTo>
                      <a:lnTo>
                        <a:pt x="306" y="3670"/>
                      </a:lnTo>
                      <a:lnTo>
                        <a:pt x="312" y="3676"/>
                      </a:lnTo>
                      <a:lnTo>
                        <a:pt x="319" y="3682"/>
                      </a:lnTo>
                      <a:lnTo>
                        <a:pt x="326" y="3687"/>
                      </a:lnTo>
                      <a:lnTo>
                        <a:pt x="334" y="3690"/>
                      </a:lnTo>
                      <a:lnTo>
                        <a:pt x="342" y="3691"/>
                      </a:lnTo>
                      <a:lnTo>
                        <a:pt x="346" y="3690"/>
                      </a:lnTo>
                      <a:lnTo>
                        <a:pt x="351" y="3688"/>
                      </a:lnTo>
                      <a:lnTo>
                        <a:pt x="355" y="3684"/>
                      </a:lnTo>
                      <a:lnTo>
                        <a:pt x="359" y="3678"/>
                      </a:lnTo>
                      <a:lnTo>
                        <a:pt x="367" y="3665"/>
                      </a:lnTo>
                      <a:lnTo>
                        <a:pt x="377" y="3646"/>
                      </a:lnTo>
                      <a:lnTo>
                        <a:pt x="396" y="3600"/>
                      </a:lnTo>
                      <a:lnTo>
                        <a:pt x="417" y="3547"/>
                      </a:lnTo>
                      <a:lnTo>
                        <a:pt x="428" y="3519"/>
                      </a:lnTo>
                      <a:lnTo>
                        <a:pt x="440" y="3493"/>
                      </a:lnTo>
                      <a:lnTo>
                        <a:pt x="453" y="3467"/>
                      </a:lnTo>
                      <a:lnTo>
                        <a:pt x="466" y="3446"/>
                      </a:lnTo>
                      <a:lnTo>
                        <a:pt x="473" y="3435"/>
                      </a:lnTo>
                      <a:lnTo>
                        <a:pt x="481" y="3425"/>
                      </a:lnTo>
                      <a:lnTo>
                        <a:pt x="488" y="3417"/>
                      </a:lnTo>
                      <a:lnTo>
                        <a:pt x="496" y="3410"/>
                      </a:lnTo>
                      <a:lnTo>
                        <a:pt x="505" y="3404"/>
                      </a:lnTo>
                      <a:lnTo>
                        <a:pt x="513" y="3399"/>
                      </a:lnTo>
                      <a:lnTo>
                        <a:pt x="522" y="3396"/>
                      </a:lnTo>
                      <a:lnTo>
                        <a:pt x="530" y="3394"/>
                      </a:lnTo>
                      <a:lnTo>
                        <a:pt x="538" y="3393"/>
                      </a:lnTo>
                      <a:lnTo>
                        <a:pt x="547" y="3389"/>
                      </a:lnTo>
                      <a:lnTo>
                        <a:pt x="554" y="3384"/>
                      </a:lnTo>
                      <a:lnTo>
                        <a:pt x="560" y="3378"/>
                      </a:lnTo>
                      <a:lnTo>
                        <a:pt x="566" y="3372"/>
                      </a:lnTo>
                      <a:lnTo>
                        <a:pt x="571" y="3364"/>
                      </a:lnTo>
                      <a:lnTo>
                        <a:pt x="576" y="3355"/>
                      </a:lnTo>
                      <a:lnTo>
                        <a:pt x="581" y="3346"/>
                      </a:lnTo>
                      <a:lnTo>
                        <a:pt x="587" y="3324"/>
                      </a:lnTo>
                      <a:lnTo>
                        <a:pt x="591" y="3300"/>
                      </a:lnTo>
                      <a:lnTo>
                        <a:pt x="594" y="3276"/>
                      </a:lnTo>
                      <a:lnTo>
                        <a:pt x="595" y="3249"/>
                      </a:lnTo>
                      <a:lnTo>
                        <a:pt x="595" y="3224"/>
                      </a:lnTo>
                      <a:lnTo>
                        <a:pt x="595" y="3200"/>
                      </a:lnTo>
                      <a:lnTo>
                        <a:pt x="594" y="3177"/>
                      </a:lnTo>
                      <a:lnTo>
                        <a:pt x="591" y="3157"/>
                      </a:lnTo>
                      <a:lnTo>
                        <a:pt x="589" y="3127"/>
                      </a:lnTo>
                      <a:lnTo>
                        <a:pt x="588" y="3115"/>
                      </a:lnTo>
                      <a:lnTo>
                        <a:pt x="644" y="3035"/>
                      </a:lnTo>
                      <a:lnTo>
                        <a:pt x="673" y="3035"/>
                      </a:lnTo>
                      <a:lnTo>
                        <a:pt x="673" y="2977"/>
                      </a:lnTo>
                      <a:lnTo>
                        <a:pt x="632" y="2909"/>
                      </a:lnTo>
                      <a:lnTo>
                        <a:pt x="673" y="2863"/>
                      </a:lnTo>
                      <a:lnTo>
                        <a:pt x="764" y="2835"/>
                      </a:lnTo>
                      <a:lnTo>
                        <a:pt x="849" y="2761"/>
                      </a:lnTo>
                      <a:lnTo>
                        <a:pt x="970" y="2715"/>
                      </a:lnTo>
                      <a:lnTo>
                        <a:pt x="970" y="2561"/>
                      </a:lnTo>
                      <a:lnTo>
                        <a:pt x="1112" y="2510"/>
                      </a:lnTo>
                      <a:lnTo>
                        <a:pt x="1215" y="2396"/>
                      </a:lnTo>
                      <a:lnTo>
                        <a:pt x="1301" y="2321"/>
                      </a:lnTo>
                      <a:lnTo>
                        <a:pt x="1351" y="2025"/>
                      </a:lnTo>
                      <a:lnTo>
                        <a:pt x="1551" y="1860"/>
                      </a:lnTo>
                      <a:lnTo>
                        <a:pt x="1711" y="1831"/>
                      </a:lnTo>
                      <a:lnTo>
                        <a:pt x="1711" y="1717"/>
                      </a:lnTo>
                      <a:lnTo>
                        <a:pt x="1774" y="1620"/>
                      </a:lnTo>
                      <a:lnTo>
                        <a:pt x="1774" y="1529"/>
                      </a:lnTo>
                      <a:lnTo>
                        <a:pt x="1888" y="1494"/>
                      </a:lnTo>
                      <a:lnTo>
                        <a:pt x="1888" y="1295"/>
                      </a:lnTo>
                      <a:lnTo>
                        <a:pt x="2024" y="1118"/>
                      </a:lnTo>
                      <a:lnTo>
                        <a:pt x="2027" y="1117"/>
                      </a:lnTo>
                      <a:lnTo>
                        <a:pt x="2034" y="1112"/>
                      </a:lnTo>
                      <a:lnTo>
                        <a:pt x="2038" y="1109"/>
                      </a:lnTo>
                      <a:lnTo>
                        <a:pt x="2043" y="1105"/>
                      </a:lnTo>
                      <a:lnTo>
                        <a:pt x="2047" y="1099"/>
                      </a:lnTo>
                      <a:lnTo>
                        <a:pt x="2051" y="1092"/>
                      </a:lnTo>
                      <a:lnTo>
                        <a:pt x="2056" y="1083"/>
                      </a:lnTo>
                      <a:lnTo>
                        <a:pt x="2059" y="1075"/>
                      </a:lnTo>
                      <a:lnTo>
                        <a:pt x="2063" y="1063"/>
                      </a:lnTo>
                      <a:lnTo>
                        <a:pt x="2065" y="1051"/>
                      </a:lnTo>
                      <a:lnTo>
                        <a:pt x="2068" y="1036"/>
                      </a:lnTo>
                      <a:lnTo>
                        <a:pt x="2068" y="1020"/>
                      </a:lnTo>
                      <a:lnTo>
                        <a:pt x="2068" y="1001"/>
                      </a:lnTo>
                      <a:lnTo>
                        <a:pt x="2065" y="981"/>
                      </a:lnTo>
                      <a:lnTo>
                        <a:pt x="2063" y="970"/>
                      </a:lnTo>
                      <a:lnTo>
                        <a:pt x="2061" y="962"/>
                      </a:lnTo>
                      <a:lnTo>
                        <a:pt x="2058" y="953"/>
                      </a:lnTo>
                      <a:lnTo>
                        <a:pt x="2056" y="946"/>
                      </a:lnTo>
                      <a:lnTo>
                        <a:pt x="2052" y="939"/>
                      </a:lnTo>
                      <a:lnTo>
                        <a:pt x="2049" y="934"/>
                      </a:lnTo>
                      <a:lnTo>
                        <a:pt x="2045" y="929"/>
                      </a:lnTo>
                      <a:lnTo>
                        <a:pt x="2040" y="924"/>
                      </a:lnTo>
                      <a:lnTo>
                        <a:pt x="2035" y="921"/>
                      </a:lnTo>
                      <a:lnTo>
                        <a:pt x="2031" y="918"/>
                      </a:lnTo>
                      <a:lnTo>
                        <a:pt x="2026" y="916"/>
                      </a:lnTo>
                      <a:lnTo>
                        <a:pt x="2021" y="915"/>
                      </a:lnTo>
                      <a:lnTo>
                        <a:pt x="2010" y="912"/>
                      </a:lnTo>
                      <a:lnTo>
                        <a:pt x="1999" y="912"/>
                      </a:lnTo>
                      <a:lnTo>
                        <a:pt x="1955" y="922"/>
                      </a:lnTo>
                      <a:lnTo>
                        <a:pt x="1916" y="929"/>
                      </a:lnTo>
                      <a:lnTo>
                        <a:pt x="1912" y="929"/>
                      </a:lnTo>
                      <a:lnTo>
                        <a:pt x="1909" y="928"/>
                      </a:lnTo>
                      <a:lnTo>
                        <a:pt x="1905" y="926"/>
                      </a:lnTo>
                      <a:lnTo>
                        <a:pt x="1902" y="924"/>
                      </a:lnTo>
                      <a:lnTo>
                        <a:pt x="1894" y="917"/>
                      </a:lnTo>
                      <a:lnTo>
                        <a:pt x="1886" y="909"/>
                      </a:lnTo>
                      <a:lnTo>
                        <a:pt x="1879" y="899"/>
                      </a:lnTo>
                      <a:lnTo>
                        <a:pt x="1872" y="888"/>
                      </a:lnTo>
                      <a:lnTo>
                        <a:pt x="1866" y="876"/>
                      </a:lnTo>
                      <a:lnTo>
                        <a:pt x="1858" y="864"/>
                      </a:lnTo>
                      <a:lnTo>
                        <a:pt x="1839" y="818"/>
                      </a:lnTo>
                      <a:lnTo>
                        <a:pt x="1831" y="798"/>
                      </a:lnTo>
                      <a:lnTo>
                        <a:pt x="1632" y="770"/>
                      </a:lnTo>
                      <a:lnTo>
                        <a:pt x="1557" y="673"/>
                      </a:lnTo>
                      <a:lnTo>
                        <a:pt x="1537" y="674"/>
                      </a:lnTo>
                      <a:lnTo>
                        <a:pt x="1489" y="679"/>
                      </a:lnTo>
                      <a:lnTo>
                        <a:pt x="1475" y="682"/>
                      </a:lnTo>
                      <a:lnTo>
                        <a:pt x="1462" y="685"/>
                      </a:lnTo>
                      <a:lnTo>
                        <a:pt x="1449" y="690"/>
                      </a:lnTo>
                      <a:lnTo>
                        <a:pt x="1437" y="694"/>
                      </a:lnTo>
                      <a:lnTo>
                        <a:pt x="1426" y="700"/>
                      </a:lnTo>
                      <a:lnTo>
                        <a:pt x="1416" y="708"/>
                      </a:lnTo>
                      <a:lnTo>
                        <a:pt x="1413" y="711"/>
                      </a:lnTo>
                      <a:lnTo>
                        <a:pt x="1409" y="715"/>
                      </a:lnTo>
                      <a:lnTo>
                        <a:pt x="1405" y="720"/>
                      </a:lnTo>
                      <a:lnTo>
                        <a:pt x="1403" y="725"/>
                      </a:lnTo>
                      <a:lnTo>
                        <a:pt x="1398" y="732"/>
                      </a:lnTo>
                      <a:lnTo>
                        <a:pt x="1395" y="738"/>
                      </a:lnTo>
                      <a:lnTo>
                        <a:pt x="1390" y="740"/>
                      </a:lnTo>
                      <a:lnTo>
                        <a:pt x="1385" y="741"/>
                      </a:lnTo>
                      <a:lnTo>
                        <a:pt x="1380" y="740"/>
                      </a:lnTo>
                      <a:lnTo>
                        <a:pt x="1375" y="738"/>
                      </a:lnTo>
                      <a:lnTo>
                        <a:pt x="1371" y="734"/>
                      </a:lnTo>
                      <a:lnTo>
                        <a:pt x="1366" y="729"/>
                      </a:lnTo>
                      <a:lnTo>
                        <a:pt x="1351" y="708"/>
                      </a:lnTo>
                      <a:lnTo>
                        <a:pt x="1346" y="696"/>
                      </a:lnTo>
                      <a:lnTo>
                        <a:pt x="1363" y="485"/>
                      </a:lnTo>
                      <a:lnTo>
                        <a:pt x="1255" y="381"/>
                      </a:lnTo>
                      <a:lnTo>
                        <a:pt x="1089" y="331"/>
                      </a:lnTo>
                      <a:lnTo>
                        <a:pt x="1015" y="302"/>
                      </a:lnTo>
                      <a:lnTo>
                        <a:pt x="986" y="188"/>
                      </a:lnTo>
                      <a:lnTo>
                        <a:pt x="855" y="96"/>
                      </a:lnTo>
                      <a:lnTo>
                        <a:pt x="616" y="96"/>
                      </a:lnTo>
                      <a:lnTo>
                        <a:pt x="524" y="0"/>
                      </a:lnTo>
                      <a:lnTo>
                        <a:pt x="411" y="0"/>
                      </a:lnTo>
                      <a:close/>
                      <a:moveTo>
                        <a:pt x="481" y="3650"/>
                      </a:moveTo>
                      <a:lnTo>
                        <a:pt x="416" y="3650"/>
                      </a:lnTo>
                      <a:lnTo>
                        <a:pt x="410" y="3743"/>
                      </a:lnTo>
                      <a:lnTo>
                        <a:pt x="416" y="3749"/>
                      </a:lnTo>
                      <a:lnTo>
                        <a:pt x="428" y="3759"/>
                      </a:lnTo>
                      <a:lnTo>
                        <a:pt x="440" y="3768"/>
                      </a:lnTo>
                      <a:lnTo>
                        <a:pt x="448" y="3772"/>
                      </a:lnTo>
                      <a:lnTo>
                        <a:pt x="451" y="3773"/>
                      </a:lnTo>
                      <a:lnTo>
                        <a:pt x="452" y="3777"/>
                      </a:lnTo>
                      <a:lnTo>
                        <a:pt x="453" y="3782"/>
                      </a:lnTo>
                      <a:lnTo>
                        <a:pt x="453" y="3786"/>
                      </a:lnTo>
                      <a:lnTo>
                        <a:pt x="454" y="3797"/>
                      </a:lnTo>
                      <a:lnTo>
                        <a:pt x="454" y="3802"/>
                      </a:lnTo>
                      <a:lnTo>
                        <a:pt x="457" y="3796"/>
                      </a:lnTo>
                      <a:lnTo>
                        <a:pt x="599" y="3802"/>
                      </a:lnTo>
                      <a:lnTo>
                        <a:pt x="603" y="3765"/>
                      </a:lnTo>
                      <a:lnTo>
                        <a:pt x="641" y="3752"/>
                      </a:lnTo>
                      <a:lnTo>
                        <a:pt x="629" y="3731"/>
                      </a:lnTo>
                      <a:lnTo>
                        <a:pt x="589" y="3731"/>
                      </a:lnTo>
                      <a:lnTo>
                        <a:pt x="591" y="3695"/>
                      </a:lnTo>
                      <a:lnTo>
                        <a:pt x="556" y="3684"/>
                      </a:lnTo>
                      <a:lnTo>
                        <a:pt x="556" y="3650"/>
                      </a:lnTo>
                      <a:lnTo>
                        <a:pt x="481" y="3650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7" name="Freeform 59">
                  <a:extLst>
                    <a:ext uri="{FF2B5EF4-FFF2-40B4-BE49-F238E27FC236}">
                      <a16:creationId xmlns="" xmlns:a16="http://schemas.microsoft.com/office/drawing/2014/main" id="{D350AAB3-2E66-44C7-BAED-C728BFC8719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389580" y="1539381"/>
                  <a:ext cx="2279163" cy="2288597"/>
                </a:xfrm>
                <a:custGeom>
                  <a:avLst/>
                  <a:gdLst>
                    <a:gd name="T0" fmla="*/ 1944 w 4835"/>
                    <a:gd name="T1" fmla="*/ 1088 h 4854"/>
                    <a:gd name="T2" fmla="*/ 198 w 4835"/>
                    <a:gd name="T3" fmla="*/ 1361 h 4854"/>
                    <a:gd name="T4" fmla="*/ 654 w 4835"/>
                    <a:gd name="T5" fmla="*/ 1788 h 4854"/>
                    <a:gd name="T6" fmla="*/ 2000 w 4835"/>
                    <a:gd name="T7" fmla="*/ 3253 h 4854"/>
                    <a:gd name="T8" fmla="*/ 2512 w 4835"/>
                    <a:gd name="T9" fmla="*/ 3913 h 4854"/>
                    <a:gd name="T10" fmla="*/ 2853 w 4835"/>
                    <a:gd name="T11" fmla="*/ 4374 h 4854"/>
                    <a:gd name="T12" fmla="*/ 3394 w 4835"/>
                    <a:gd name="T13" fmla="*/ 4749 h 4854"/>
                    <a:gd name="T14" fmla="*/ 3559 w 4835"/>
                    <a:gd name="T15" fmla="*/ 4478 h 4854"/>
                    <a:gd name="T16" fmla="*/ 3353 w 4835"/>
                    <a:gd name="T17" fmla="*/ 4304 h 4854"/>
                    <a:gd name="T18" fmla="*/ 3188 w 4835"/>
                    <a:gd name="T19" fmla="*/ 3741 h 4854"/>
                    <a:gd name="T20" fmla="*/ 4204 w 4835"/>
                    <a:gd name="T21" fmla="*/ 3073 h 4854"/>
                    <a:gd name="T22" fmla="*/ 4373 w 4835"/>
                    <a:gd name="T23" fmla="*/ 2899 h 4854"/>
                    <a:gd name="T24" fmla="*/ 4481 w 4835"/>
                    <a:gd name="T25" fmla="*/ 2646 h 4854"/>
                    <a:gd name="T26" fmla="*/ 4689 w 4835"/>
                    <a:gd name="T27" fmla="*/ 2262 h 4854"/>
                    <a:gd name="T28" fmla="*/ 4133 w 4835"/>
                    <a:gd name="T29" fmla="*/ 1805 h 4854"/>
                    <a:gd name="T30" fmla="*/ 3551 w 4835"/>
                    <a:gd name="T31" fmla="*/ 2223 h 4854"/>
                    <a:gd name="T32" fmla="*/ 3456 w 4835"/>
                    <a:gd name="T33" fmla="*/ 1498 h 4854"/>
                    <a:gd name="T34" fmla="*/ 3644 w 4835"/>
                    <a:gd name="T35" fmla="*/ 1511 h 4854"/>
                    <a:gd name="T36" fmla="*/ 4092 w 4835"/>
                    <a:gd name="T37" fmla="*/ 1288 h 4854"/>
                    <a:gd name="T38" fmla="*/ 4345 w 4835"/>
                    <a:gd name="T39" fmla="*/ 1517 h 4854"/>
                    <a:gd name="T40" fmla="*/ 4523 w 4835"/>
                    <a:gd name="T41" fmla="*/ 1374 h 4854"/>
                    <a:gd name="T42" fmla="*/ 3680 w 4835"/>
                    <a:gd name="T43" fmla="*/ 938 h 4854"/>
                    <a:gd name="T44" fmla="*/ 3504 w 4835"/>
                    <a:gd name="T45" fmla="*/ 1010 h 4854"/>
                    <a:gd name="T46" fmla="*/ 3614 w 4835"/>
                    <a:gd name="T47" fmla="*/ 1230 h 4854"/>
                    <a:gd name="T48" fmla="*/ 3178 w 4835"/>
                    <a:gd name="T49" fmla="*/ 850 h 4854"/>
                    <a:gd name="T50" fmla="*/ 2966 w 4835"/>
                    <a:gd name="T51" fmla="*/ 1275 h 4854"/>
                    <a:gd name="T52" fmla="*/ 2604 w 4835"/>
                    <a:gd name="T53" fmla="*/ 1303 h 4854"/>
                    <a:gd name="T54" fmla="*/ 2505 w 4835"/>
                    <a:gd name="T55" fmla="*/ 1244 h 4854"/>
                    <a:gd name="T56" fmla="*/ 2352 w 4835"/>
                    <a:gd name="T57" fmla="*/ 862 h 4854"/>
                    <a:gd name="T58" fmla="*/ 3943 w 4835"/>
                    <a:gd name="T59" fmla="*/ 5 h 4854"/>
                    <a:gd name="T60" fmla="*/ 3376 w 4835"/>
                    <a:gd name="T61" fmla="*/ 479 h 4854"/>
                    <a:gd name="T62" fmla="*/ 3638 w 4835"/>
                    <a:gd name="T63" fmla="*/ 437 h 4854"/>
                    <a:gd name="T64" fmla="*/ 3472 w 4835"/>
                    <a:gd name="T65" fmla="*/ 666 h 4854"/>
                    <a:gd name="T66" fmla="*/ 3448 w 4835"/>
                    <a:gd name="T67" fmla="*/ 677 h 4854"/>
                    <a:gd name="T68" fmla="*/ 3430 w 4835"/>
                    <a:gd name="T69" fmla="*/ 677 h 4854"/>
                    <a:gd name="T70" fmla="*/ 3414 w 4835"/>
                    <a:gd name="T71" fmla="*/ 667 h 4854"/>
                    <a:gd name="T72" fmla="*/ 3405 w 4835"/>
                    <a:gd name="T73" fmla="*/ 655 h 4854"/>
                    <a:gd name="T74" fmla="*/ 3337 w 4835"/>
                    <a:gd name="T75" fmla="*/ 618 h 4854"/>
                    <a:gd name="T76" fmla="*/ 3333 w 4835"/>
                    <a:gd name="T77" fmla="*/ 579 h 4854"/>
                    <a:gd name="T78" fmla="*/ 3325 w 4835"/>
                    <a:gd name="T79" fmla="*/ 590 h 4854"/>
                    <a:gd name="T80" fmla="*/ 3315 w 4835"/>
                    <a:gd name="T81" fmla="*/ 607 h 4854"/>
                    <a:gd name="T82" fmla="*/ 3309 w 4835"/>
                    <a:gd name="T83" fmla="*/ 625 h 4854"/>
                    <a:gd name="T84" fmla="*/ 3311 w 4835"/>
                    <a:gd name="T85" fmla="*/ 663 h 4854"/>
                    <a:gd name="T86" fmla="*/ 3329 w 4835"/>
                    <a:gd name="T87" fmla="*/ 681 h 4854"/>
                    <a:gd name="T88" fmla="*/ 3350 w 4835"/>
                    <a:gd name="T89" fmla="*/ 699 h 4854"/>
                    <a:gd name="T90" fmla="*/ 3849 w 4835"/>
                    <a:gd name="T91" fmla="*/ 727 h 4854"/>
                    <a:gd name="T92" fmla="*/ 3577 w 4835"/>
                    <a:gd name="T93" fmla="*/ 725 h 4854"/>
                    <a:gd name="T94" fmla="*/ 3527 w 4835"/>
                    <a:gd name="T95" fmla="*/ 719 h 4854"/>
                    <a:gd name="T96" fmla="*/ 3873 w 4835"/>
                    <a:gd name="T97" fmla="*/ 661 h 4854"/>
                    <a:gd name="T98" fmla="*/ 4647 w 4835"/>
                    <a:gd name="T99" fmla="*/ 102 h 4854"/>
                    <a:gd name="T100" fmla="*/ 3179 w 4835"/>
                    <a:gd name="T101" fmla="*/ 575 h 4854"/>
                    <a:gd name="T102" fmla="*/ 2917 w 4835"/>
                    <a:gd name="T103" fmla="*/ 889 h 4854"/>
                    <a:gd name="T104" fmla="*/ 3178 w 4835"/>
                    <a:gd name="T105" fmla="*/ 961 h 4854"/>
                    <a:gd name="T106" fmla="*/ 3030 w 4835"/>
                    <a:gd name="T107" fmla="*/ 737 h 4854"/>
                    <a:gd name="T108" fmla="*/ 2965 w 4835"/>
                    <a:gd name="T109" fmla="*/ 478 h 4854"/>
                    <a:gd name="T110" fmla="*/ 2917 w 4835"/>
                    <a:gd name="T111" fmla="*/ 367 h 4854"/>
                    <a:gd name="T112" fmla="*/ 2053 w 4835"/>
                    <a:gd name="T113" fmla="*/ 637 h 4854"/>
                    <a:gd name="T114" fmla="*/ 2338 w 4835"/>
                    <a:gd name="T115" fmla="*/ 703 h 4854"/>
                    <a:gd name="T116" fmla="*/ 2568 w 4835"/>
                    <a:gd name="T117" fmla="*/ 763 h 4854"/>
                    <a:gd name="T118" fmla="*/ 2572 w 4835"/>
                    <a:gd name="T119" fmla="*/ 618 h 4854"/>
                    <a:gd name="T120" fmla="*/ 4213 w 4835"/>
                    <a:gd name="T121" fmla="*/ 4432 h 4854"/>
                    <a:gd name="T122" fmla="*/ 3955 w 4835"/>
                    <a:gd name="T123" fmla="*/ 4294 h 4854"/>
                    <a:gd name="T124" fmla="*/ 3857 w 4835"/>
                    <a:gd name="T125" fmla="*/ 4097 h 4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835" h="4854">
                      <a:moveTo>
                        <a:pt x="2091" y="754"/>
                      </a:moveTo>
                      <a:lnTo>
                        <a:pt x="2073" y="758"/>
                      </a:lnTo>
                      <a:lnTo>
                        <a:pt x="2041" y="768"/>
                      </a:lnTo>
                      <a:lnTo>
                        <a:pt x="2011" y="778"/>
                      </a:lnTo>
                      <a:lnTo>
                        <a:pt x="1998" y="783"/>
                      </a:lnTo>
                      <a:lnTo>
                        <a:pt x="1983" y="814"/>
                      </a:lnTo>
                      <a:lnTo>
                        <a:pt x="1956" y="873"/>
                      </a:lnTo>
                      <a:lnTo>
                        <a:pt x="1910" y="873"/>
                      </a:lnTo>
                      <a:lnTo>
                        <a:pt x="1927" y="910"/>
                      </a:lnTo>
                      <a:lnTo>
                        <a:pt x="1967" y="938"/>
                      </a:lnTo>
                      <a:lnTo>
                        <a:pt x="2032" y="975"/>
                      </a:lnTo>
                      <a:lnTo>
                        <a:pt x="2109" y="975"/>
                      </a:lnTo>
                      <a:lnTo>
                        <a:pt x="2142" y="955"/>
                      </a:lnTo>
                      <a:lnTo>
                        <a:pt x="2136" y="890"/>
                      </a:lnTo>
                      <a:lnTo>
                        <a:pt x="2153" y="873"/>
                      </a:lnTo>
                      <a:lnTo>
                        <a:pt x="2210" y="873"/>
                      </a:lnTo>
                      <a:lnTo>
                        <a:pt x="2210" y="910"/>
                      </a:lnTo>
                      <a:lnTo>
                        <a:pt x="2233" y="942"/>
                      </a:lnTo>
                      <a:lnTo>
                        <a:pt x="2264" y="975"/>
                      </a:lnTo>
                      <a:lnTo>
                        <a:pt x="2281" y="1023"/>
                      </a:lnTo>
                      <a:lnTo>
                        <a:pt x="2380" y="1011"/>
                      </a:lnTo>
                      <a:lnTo>
                        <a:pt x="2411" y="1046"/>
                      </a:lnTo>
                      <a:lnTo>
                        <a:pt x="2400" y="1091"/>
                      </a:lnTo>
                      <a:lnTo>
                        <a:pt x="2323" y="1097"/>
                      </a:lnTo>
                      <a:lnTo>
                        <a:pt x="2304" y="1190"/>
                      </a:lnTo>
                      <a:lnTo>
                        <a:pt x="2218" y="1208"/>
                      </a:lnTo>
                      <a:lnTo>
                        <a:pt x="2216" y="1162"/>
                      </a:lnTo>
                      <a:lnTo>
                        <a:pt x="2130" y="1162"/>
                      </a:lnTo>
                      <a:lnTo>
                        <a:pt x="2120" y="1131"/>
                      </a:lnTo>
                      <a:lnTo>
                        <a:pt x="1975" y="1122"/>
                      </a:lnTo>
                      <a:lnTo>
                        <a:pt x="1944" y="1088"/>
                      </a:lnTo>
                      <a:lnTo>
                        <a:pt x="1899" y="1091"/>
                      </a:lnTo>
                      <a:lnTo>
                        <a:pt x="1870" y="1063"/>
                      </a:lnTo>
                      <a:lnTo>
                        <a:pt x="1794" y="1066"/>
                      </a:lnTo>
                      <a:lnTo>
                        <a:pt x="1791" y="1122"/>
                      </a:lnTo>
                      <a:lnTo>
                        <a:pt x="1732" y="1137"/>
                      </a:lnTo>
                      <a:lnTo>
                        <a:pt x="1728" y="1162"/>
                      </a:lnTo>
                      <a:lnTo>
                        <a:pt x="1658" y="1162"/>
                      </a:lnTo>
                      <a:lnTo>
                        <a:pt x="1650" y="1120"/>
                      </a:lnTo>
                      <a:lnTo>
                        <a:pt x="1621" y="1116"/>
                      </a:lnTo>
                      <a:lnTo>
                        <a:pt x="1629" y="1137"/>
                      </a:lnTo>
                      <a:lnTo>
                        <a:pt x="1551" y="1196"/>
                      </a:lnTo>
                      <a:lnTo>
                        <a:pt x="1451" y="1196"/>
                      </a:lnTo>
                      <a:lnTo>
                        <a:pt x="1445" y="1156"/>
                      </a:lnTo>
                      <a:lnTo>
                        <a:pt x="1320" y="1163"/>
                      </a:lnTo>
                      <a:lnTo>
                        <a:pt x="1293" y="1137"/>
                      </a:lnTo>
                      <a:lnTo>
                        <a:pt x="1242" y="1097"/>
                      </a:lnTo>
                      <a:lnTo>
                        <a:pt x="1102" y="1097"/>
                      </a:lnTo>
                      <a:lnTo>
                        <a:pt x="1102" y="1063"/>
                      </a:lnTo>
                      <a:lnTo>
                        <a:pt x="1009" y="1063"/>
                      </a:lnTo>
                      <a:lnTo>
                        <a:pt x="996" y="1031"/>
                      </a:lnTo>
                      <a:lnTo>
                        <a:pt x="679" y="1023"/>
                      </a:lnTo>
                      <a:lnTo>
                        <a:pt x="561" y="991"/>
                      </a:lnTo>
                      <a:lnTo>
                        <a:pt x="461" y="991"/>
                      </a:lnTo>
                      <a:lnTo>
                        <a:pt x="416" y="1023"/>
                      </a:lnTo>
                      <a:lnTo>
                        <a:pt x="357" y="1023"/>
                      </a:lnTo>
                      <a:lnTo>
                        <a:pt x="271" y="1076"/>
                      </a:lnTo>
                      <a:lnTo>
                        <a:pt x="211" y="1163"/>
                      </a:lnTo>
                      <a:lnTo>
                        <a:pt x="178" y="1268"/>
                      </a:lnTo>
                      <a:lnTo>
                        <a:pt x="231" y="1328"/>
                      </a:lnTo>
                      <a:lnTo>
                        <a:pt x="251" y="1361"/>
                      </a:lnTo>
                      <a:lnTo>
                        <a:pt x="198" y="1361"/>
                      </a:lnTo>
                      <a:lnTo>
                        <a:pt x="139" y="1361"/>
                      </a:lnTo>
                      <a:lnTo>
                        <a:pt x="59" y="1361"/>
                      </a:lnTo>
                      <a:lnTo>
                        <a:pt x="0" y="1361"/>
                      </a:lnTo>
                      <a:lnTo>
                        <a:pt x="40" y="1414"/>
                      </a:lnTo>
                      <a:lnTo>
                        <a:pt x="93" y="1499"/>
                      </a:lnTo>
                      <a:lnTo>
                        <a:pt x="258" y="1499"/>
                      </a:lnTo>
                      <a:lnTo>
                        <a:pt x="258" y="1545"/>
                      </a:lnTo>
                      <a:lnTo>
                        <a:pt x="218" y="1578"/>
                      </a:lnTo>
                      <a:lnTo>
                        <a:pt x="125" y="1624"/>
                      </a:lnTo>
                      <a:lnTo>
                        <a:pt x="93" y="1677"/>
                      </a:lnTo>
                      <a:lnTo>
                        <a:pt x="131" y="1677"/>
                      </a:lnTo>
                      <a:lnTo>
                        <a:pt x="131" y="1757"/>
                      </a:lnTo>
                      <a:lnTo>
                        <a:pt x="211" y="1788"/>
                      </a:lnTo>
                      <a:lnTo>
                        <a:pt x="264" y="1788"/>
                      </a:lnTo>
                      <a:lnTo>
                        <a:pt x="304" y="1861"/>
                      </a:lnTo>
                      <a:lnTo>
                        <a:pt x="357" y="1861"/>
                      </a:lnTo>
                      <a:lnTo>
                        <a:pt x="389" y="1935"/>
                      </a:lnTo>
                      <a:lnTo>
                        <a:pt x="343" y="2020"/>
                      </a:lnTo>
                      <a:lnTo>
                        <a:pt x="264" y="2079"/>
                      </a:lnTo>
                      <a:lnTo>
                        <a:pt x="310" y="2140"/>
                      </a:lnTo>
                      <a:lnTo>
                        <a:pt x="310" y="2087"/>
                      </a:lnTo>
                      <a:lnTo>
                        <a:pt x="383" y="2073"/>
                      </a:lnTo>
                      <a:lnTo>
                        <a:pt x="448" y="2066"/>
                      </a:lnTo>
                      <a:lnTo>
                        <a:pt x="448" y="2000"/>
                      </a:lnTo>
                      <a:lnTo>
                        <a:pt x="501" y="1987"/>
                      </a:lnTo>
                      <a:lnTo>
                        <a:pt x="528" y="1987"/>
                      </a:lnTo>
                      <a:lnTo>
                        <a:pt x="561" y="2060"/>
                      </a:lnTo>
                      <a:lnTo>
                        <a:pt x="640" y="2060"/>
                      </a:lnTo>
                      <a:lnTo>
                        <a:pt x="640" y="2007"/>
                      </a:lnTo>
                      <a:lnTo>
                        <a:pt x="561" y="1948"/>
                      </a:lnTo>
                      <a:lnTo>
                        <a:pt x="654" y="1788"/>
                      </a:lnTo>
                      <a:lnTo>
                        <a:pt x="733" y="1788"/>
                      </a:lnTo>
                      <a:lnTo>
                        <a:pt x="815" y="1788"/>
                      </a:lnTo>
                      <a:lnTo>
                        <a:pt x="868" y="1788"/>
                      </a:lnTo>
                      <a:lnTo>
                        <a:pt x="1084" y="1788"/>
                      </a:lnTo>
                      <a:lnTo>
                        <a:pt x="1272" y="1936"/>
                      </a:lnTo>
                      <a:lnTo>
                        <a:pt x="1352" y="1936"/>
                      </a:lnTo>
                      <a:lnTo>
                        <a:pt x="1420" y="1936"/>
                      </a:lnTo>
                      <a:lnTo>
                        <a:pt x="1420" y="2083"/>
                      </a:lnTo>
                      <a:lnTo>
                        <a:pt x="1474" y="1989"/>
                      </a:lnTo>
                      <a:lnTo>
                        <a:pt x="1542" y="2124"/>
                      </a:lnTo>
                      <a:lnTo>
                        <a:pt x="1662" y="2272"/>
                      </a:lnTo>
                      <a:lnTo>
                        <a:pt x="1729" y="2433"/>
                      </a:lnTo>
                      <a:lnTo>
                        <a:pt x="1823" y="2486"/>
                      </a:lnTo>
                      <a:lnTo>
                        <a:pt x="1823" y="2621"/>
                      </a:lnTo>
                      <a:lnTo>
                        <a:pt x="1957" y="2621"/>
                      </a:lnTo>
                      <a:lnTo>
                        <a:pt x="2012" y="2621"/>
                      </a:lnTo>
                      <a:lnTo>
                        <a:pt x="1971" y="2743"/>
                      </a:lnTo>
                      <a:lnTo>
                        <a:pt x="1968" y="2755"/>
                      </a:lnTo>
                      <a:lnTo>
                        <a:pt x="1965" y="2769"/>
                      </a:lnTo>
                      <a:lnTo>
                        <a:pt x="1963" y="2785"/>
                      </a:lnTo>
                      <a:lnTo>
                        <a:pt x="1961" y="2802"/>
                      </a:lnTo>
                      <a:lnTo>
                        <a:pt x="1958" y="2840"/>
                      </a:lnTo>
                      <a:lnTo>
                        <a:pt x="1957" y="2882"/>
                      </a:lnTo>
                      <a:lnTo>
                        <a:pt x="1958" y="2928"/>
                      </a:lnTo>
                      <a:lnTo>
                        <a:pt x="1961" y="2976"/>
                      </a:lnTo>
                      <a:lnTo>
                        <a:pt x="1964" y="3026"/>
                      </a:lnTo>
                      <a:lnTo>
                        <a:pt x="1970" y="3075"/>
                      </a:lnTo>
                      <a:lnTo>
                        <a:pt x="1976" y="3123"/>
                      </a:lnTo>
                      <a:lnTo>
                        <a:pt x="1983" y="3170"/>
                      </a:lnTo>
                      <a:lnTo>
                        <a:pt x="1991" y="3214"/>
                      </a:lnTo>
                      <a:lnTo>
                        <a:pt x="2000" y="3253"/>
                      </a:lnTo>
                      <a:lnTo>
                        <a:pt x="2009" y="3287"/>
                      </a:lnTo>
                      <a:lnTo>
                        <a:pt x="2018" y="3315"/>
                      </a:lnTo>
                      <a:lnTo>
                        <a:pt x="2024" y="3327"/>
                      </a:lnTo>
                      <a:lnTo>
                        <a:pt x="2029" y="3335"/>
                      </a:lnTo>
                      <a:lnTo>
                        <a:pt x="2034" y="3342"/>
                      </a:lnTo>
                      <a:lnTo>
                        <a:pt x="2039" y="3347"/>
                      </a:lnTo>
                      <a:lnTo>
                        <a:pt x="2051" y="3359"/>
                      </a:lnTo>
                      <a:lnTo>
                        <a:pt x="2067" y="3376"/>
                      </a:lnTo>
                      <a:lnTo>
                        <a:pt x="2085" y="3399"/>
                      </a:lnTo>
                      <a:lnTo>
                        <a:pt x="2106" y="3425"/>
                      </a:lnTo>
                      <a:lnTo>
                        <a:pt x="2152" y="3489"/>
                      </a:lnTo>
                      <a:lnTo>
                        <a:pt x="2200" y="3558"/>
                      </a:lnTo>
                      <a:lnTo>
                        <a:pt x="2246" y="3625"/>
                      </a:lnTo>
                      <a:lnTo>
                        <a:pt x="2285" y="3682"/>
                      </a:lnTo>
                      <a:lnTo>
                        <a:pt x="2311" y="3723"/>
                      </a:lnTo>
                      <a:lnTo>
                        <a:pt x="2322" y="3737"/>
                      </a:lnTo>
                      <a:lnTo>
                        <a:pt x="2483" y="4060"/>
                      </a:lnTo>
                      <a:lnTo>
                        <a:pt x="2493" y="4099"/>
                      </a:lnTo>
                      <a:lnTo>
                        <a:pt x="2524" y="4099"/>
                      </a:lnTo>
                      <a:lnTo>
                        <a:pt x="2530" y="4072"/>
                      </a:lnTo>
                      <a:lnTo>
                        <a:pt x="2530" y="4059"/>
                      </a:lnTo>
                      <a:lnTo>
                        <a:pt x="2530" y="4028"/>
                      </a:lnTo>
                      <a:lnTo>
                        <a:pt x="2530" y="4018"/>
                      </a:lnTo>
                      <a:lnTo>
                        <a:pt x="2529" y="3997"/>
                      </a:lnTo>
                      <a:lnTo>
                        <a:pt x="2529" y="3987"/>
                      </a:lnTo>
                      <a:lnTo>
                        <a:pt x="2528" y="3976"/>
                      </a:lnTo>
                      <a:lnTo>
                        <a:pt x="2527" y="3967"/>
                      </a:lnTo>
                      <a:lnTo>
                        <a:pt x="2524" y="3963"/>
                      </a:lnTo>
                      <a:lnTo>
                        <a:pt x="2519" y="3949"/>
                      </a:lnTo>
                      <a:lnTo>
                        <a:pt x="2516" y="3930"/>
                      </a:lnTo>
                      <a:lnTo>
                        <a:pt x="2512" y="3913"/>
                      </a:lnTo>
                      <a:lnTo>
                        <a:pt x="2511" y="3906"/>
                      </a:lnTo>
                      <a:lnTo>
                        <a:pt x="2511" y="3787"/>
                      </a:lnTo>
                      <a:lnTo>
                        <a:pt x="2511" y="3786"/>
                      </a:lnTo>
                      <a:lnTo>
                        <a:pt x="2512" y="3786"/>
                      </a:lnTo>
                      <a:lnTo>
                        <a:pt x="2513" y="3787"/>
                      </a:lnTo>
                      <a:lnTo>
                        <a:pt x="2516" y="3789"/>
                      </a:lnTo>
                      <a:lnTo>
                        <a:pt x="2521" y="3796"/>
                      </a:lnTo>
                      <a:lnTo>
                        <a:pt x="2525" y="3806"/>
                      </a:lnTo>
                      <a:lnTo>
                        <a:pt x="2536" y="3825"/>
                      </a:lnTo>
                      <a:lnTo>
                        <a:pt x="2541" y="3835"/>
                      </a:lnTo>
                      <a:lnTo>
                        <a:pt x="2576" y="3866"/>
                      </a:lnTo>
                      <a:lnTo>
                        <a:pt x="2652" y="3946"/>
                      </a:lnTo>
                      <a:lnTo>
                        <a:pt x="2669" y="3967"/>
                      </a:lnTo>
                      <a:lnTo>
                        <a:pt x="2674" y="3976"/>
                      </a:lnTo>
                      <a:lnTo>
                        <a:pt x="2683" y="3997"/>
                      </a:lnTo>
                      <a:lnTo>
                        <a:pt x="2698" y="4028"/>
                      </a:lnTo>
                      <a:lnTo>
                        <a:pt x="2714" y="4062"/>
                      </a:lnTo>
                      <a:lnTo>
                        <a:pt x="2733" y="4099"/>
                      </a:lnTo>
                      <a:lnTo>
                        <a:pt x="2748" y="4130"/>
                      </a:lnTo>
                      <a:lnTo>
                        <a:pt x="2759" y="4154"/>
                      </a:lnTo>
                      <a:lnTo>
                        <a:pt x="2765" y="4166"/>
                      </a:lnTo>
                      <a:lnTo>
                        <a:pt x="2769" y="4177"/>
                      </a:lnTo>
                      <a:lnTo>
                        <a:pt x="2771" y="4191"/>
                      </a:lnTo>
                      <a:lnTo>
                        <a:pt x="2773" y="4203"/>
                      </a:lnTo>
                      <a:lnTo>
                        <a:pt x="2773" y="4208"/>
                      </a:lnTo>
                      <a:lnTo>
                        <a:pt x="2746" y="4229"/>
                      </a:lnTo>
                      <a:lnTo>
                        <a:pt x="2748" y="4279"/>
                      </a:lnTo>
                      <a:lnTo>
                        <a:pt x="2836" y="4353"/>
                      </a:lnTo>
                      <a:lnTo>
                        <a:pt x="2840" y="4357"/>
                      </a:lnTo>
                      <a:lnTo>
                        <a:pt x="2849" y="4368"/>
                      </a:lnTo>
                      <a:lnTo>
                        <a:pt x="2853" y="4374"/>
                      </a:lnTo>
                      <a:lnTo>
                        <a:pt x="2858" y="4382"/>
                      </a:lnTo>
                      <a:lnTo>
                        <a:pt x="2860" y="4389"/>
                      </a:lnTo>
                      <a:lnTo>
                        <a:pt x="2861" y="4395"/>
                      </a:lnTo>
                      <a:lnTo>
                        <a:pt x="2860" y="4402"/>
                      </a:lnTo>
                      <a:lnTo>
                        <a:pt x="2859" y="4410"/>
                      </a:lnTo>
                      <a:lnTo>
                        <a:pt x="2855" y="4420"/>
                      </a:lnTo>
                      <a:lnTo>
                        <a:pt x="2852" y="4428"/>
                      </a:lnTo>
                      <a:lnTo>
                        <a:pt x="2845" y="4443"/>
                      </a:lnTo>
                      <a:lnTo>
                        <a:pt x="2842" y="4449"/>
                      </a:lnTo>
                      <a:lnTo>
                        <a:pt x="2859" y="4469"/>
                      </a:lnTo>
                      <a:lnTo>
                        <a:pt x="2952" y="4469"/>
                      </a:lnTo>
                      <a:lnTo>
                        <a:pt x="3096" y="4469"/>
                      </a:lnTo>
                      <a:lnTo>
                        <a:pt x="3167" y="4518"/>
                      </a:lnTo>
                      <a:lnTo>
                        <a:pt x="3173" y="4524"/>
                      </a:lnTo>
                      <a:lnTo>
                        <a:pt x="3188" y="4538"/>
                      </a:lnTo>
                      <a:lnTo>
                        <a:pt x="3195" y="4546"/>
                      </a:lnTo>
                      <a:lnTo>
                        <a:pt x="3201" y="4554"/>
                      </a:lnTo>
                      <a:lnTo>
                        <a:pt x="3206" y="4561"/>
                      </a:lnTo>
                      <a:lnTo>
                        <a:pt x="3207" y="4566"/>
                      </a:lnTo>
                      <a:lnTo>
                        <a:pt x="3209" y="4569"/>
                      </a:lnTo>
                      <a:lnTo>
                        <a:pt x="3217" y="4575"/>
                      </a:lnTo>
                      <a:lnTo>
                        <a:pt x="3226" y="4581"/>
                      </a:lnTo>
                      <a:lnTo>
                        <a:pt x="3238" y="4589"/>
                      </a:lnTo>
                      <a:lnTo>
                        <a:pt x="3260" y="4599"/>
                      </a:lnTo>
                      <a:lnTo>
                        <a:pt x="3270" y="4604"/>
                      </a:lnTo>
                      <a:lnTo>
                        <a:pt x="3377" y="4610"/>
                      </a:lnTo>
                      <a:lnTo>
                        <a:pt x="3379" y="4618"/>
                      </a:lnTo>
                      <a:lnTo>
                        <a:pt x="3385" y="4634"/>
                      </a:lnTo>
                      <a:lnTo>
                        <a:pt x="3391" y="4654"/>
                      </a:lnTo>
                      <a:lnTo>
                        <a:pt x="3394" y="4667"/>
                      </a:lnTo>
                      <a:lnTo>
                        <a:pt x="3394" y="4749"/>
                      </a:lnTo>
                      <a:lnTo>
                        <a:pt x="3395" y="4754"/>
                      </a:lnTo>
                      <a:lnTo>
                        <a:pt x="3397" y="4758"/>
                      </a:lnTo>
                      <a:lnTo>
                        <a:pt x="3401" y="4763"/>
                      </a:lnTo>
                      <a:lnTo>
                        <a:pt x="3405" y="4768"/>
                      </a:lnTo>
                      <a:lnTo>
                        <a:pt x="3415" y="4780"/>
                      </a:lnTo>
                      <a:lnTo>
                        <a:pt x="3429" y="4791"/>
                      </a:lnTo>
                      <a:lnTo>
                        <a:pt x="3455" y="4810"/>
                      </a:lnTo>
                      <a:lnTo>
                        <a:pt x="3471" y="4820"/>
                      </a:lnTo>
                      <a:lnTo>
                        <a:pt x="3483" y="4827"/>
                      </a:lnTo>
                      <a:lnTo>
                        <a:pt x="3501" y="4838"/>
                      </a:lnTo>
                      <a:lnTo>
                        <a:pt x="3517" y="4849"/>
                      </a:lnTo>
                      <a:lnTo>
                        <a:pt x="3524" y="4854"/>
                      </a:lnTo>
                      <a:lnTo>
                        <a:pt x="3586" y="4854"/>
                      </a:lnTo>
                      <a:lnTo>
                        <a:pt x="3603" y="4843"/>
                      </a:lnTo>
                      <a:lnTo>
                        <a:pt x="3559" y="4778"/>
                      </a:lnTo>
                      <a:lnTo>
                        <a:pt x="3560" y="4768"/>
                      </a:lnTo>
                      <a:lnTo>
                        <a:pt x="3562" y="4740"/>
                      </a:lnTo>
                      <a:lnTo>
                        <a:pt x="3567" y="4702"/>
                      </a:lnTo>
                      <a:lnTo>
                        <a:pt x="3572" y="4656"/>
                      </a:lnTo>
                      <a:lnTo>
                        <a:pt x="3578" y="4609"/>
                      </a:lnTo>
                      <a:lnTo>
                        <a:pt x="3582" y="4566"/>
                      </a:lnTo>
                      <a:lnTo>
                        <a:pt x="3585" y="4532"/>
                      </a:lnTo>
                      <a:lnTo>
                        <a:pt x="3586" y="4512"/>
                      </a:lnTo>
                      <a:lnTo>
                        <a:pt x="3586" y="4506"/>
                      </a:lnTo>
                      <a:lnTo>
                        <a:pt x="3585" y="4501"/>
                      </a:lnTo>
                      <a:lnTo>
                        <a:pt x="3584" y="4497"/>
                      </a:lnTo>
                      <a:lnTo>
                        <a:pt x="3582" y="4493"/>
                      </a:lnTo>
                      <a:lnTo>
                        <a:pt x="3578" y="4487"/>
                      </a:lnTo>
                      <a:lnTo>
                        <a:pt x="3572" y="4483"/>
                      </a:lnTo>
                      <a:lnTo>
                        <a:pt x="3562" y="4478"/>
                      </a:lnTo>
                      <a:lnTo>
                        <a:pt x="3559" y="4478"/>
                      </a:lnTo>
                      <a:lnTo>
                        <a:pt x="3538" y="4455"/>
                      </a:lnTo>
                      <a:lnTo>
                        <a:pt x="3538" y="4447"/>
                      </a:lnTo>
                      <a:lnTo>
                        <a:pt x="3539" y="4422"/>
                      </a:lnTo>
                      <a:lnTo>
                        <a:pt x="3541" y="4389"/>
                      </a:lnTo>
                      <a:lnTo>
                        <a:pt x="3542" y="4350"/>
                      </a:lnTo>
                      <a:lnTo>
                        <a:pt x="3543" y="4310"/>
                      </a:lnTo>
                      <a:lnTo>
                        <a:pt x="3543" y="4273"/>
                      </a:lnTo>
                      <a:lnTo>
                        <a:pt x="3543" y="4244"/>
                      </a:lnTo>
                      <a:lnTo>
                        <a:pt x="3541" y="4229"/>
                      </a:lnTo>
                      <a:lnTo>
                        <a:pt x="3538" y="4208"/>
                      </a:lnTo>
                      <a:lnTo>
                        <a:pt x="3536" y="4188"/>
                      </a:lnTo>
                      <a:lnTo>
                        <a:pt x="3536" y="4170"/>
                      </a:lnTo>
                      <a:lnTo>
                        <a:pt x="3536" y="4164"/>
                      </a:lnTo>
                      <a:lnTo>
                        <a:pt x="3527" y="4170"/>
                      </a:lnTo>
                      <a:lnTo>
                        <a:pt x="3509" y="4183"/>
                      </a:lnTo>
                      <a:lnTo>
                        <a:pt x="3489" y="4197"/>
                      </a:lnTo>
                      <a:lnTo>
                        <a:pt x="3476" y="4208"/>
                      </a:lnTo>
                      <a:lnTo>
                        <a:pt x="3461" y="4218"/>
                      </a:lnTo>
                      <a:lnTo>
                        <a:pt x="3435" y="4232"/>
                      </a:lnTo>
                      <a:lnTo>
                        <a:pt x="3421" y="4239"/>
                      </a:lnTo>
                      <a:lnTo>
                        <a:pt x="3409" y="4247"/>
                      </a:lnTo>
                      <a:lnTo>
                        <a:pt x="3400" y="4254"/>
                      </a:lnTo>
                      <a:lnTo>
                        <a:pt x="3394" y="4260"/>
                      </a:lnTo>
                      <a:lnTo>
                        <a:pt x="3390" y="4265"/>
                      </a:lnTo>
                      <a:lnTo>
                        <a:pt x="3385" y="4268"/>
                      </a:lnTo>
                      <a:lnTo>
                        <a:pt x="3380" y="4272"/>
                      </a:lnTo>
                      <a:lnTo>
                        <a:pt x="3376" y="4276"/>
                      </a:lnTo>
                      <a:lnTo>
                        <a:pt x="3365" y="4283"/>
                      </a:lnTo>
                      <a:lnTo>
                        <a:pt x="3358" y="4291"/>
                      </a:lnTo>
                      <a:lnTo>
                        <a:pt x="3354" y="4296"/>
                      </a:lnTo>
                      <a:lnTo>
                        <a:pt x="3353" y="4304"/>
                      </a:lnTo>
                      <a:lnTo>
                        <a:pt x="3352" y="4314"/>
                      </a:lnTo>
                      <a:lnTo>
                        <a:pt x="3352" y="4324"/>
                      </a:lnTo>
                      <a:lnTo>
                        <a:pt x="3352" y="4343"/>
                      </a:lnTo>
                      <a:lnTo>
                        <a:pt x="3352" y="4356"/>
                      </a:lnTo>
                      <a:lnTo>
                        <a:pt x="3349" y="4360"/>
                      </a:lnTo>
                      <a:lnTo>
                        <a:pt x="3343" y="4365"/>
                      </a:lnTo>
                      <a:lnTo>
                        <a:pt x="3333" y="4369"/>
                      </a:lnTo>
                      <a:lnTo>
                        <a:pt x="3323" y="4375"/>
                      </a:lnTo>
                      <a:lnTo>
                        <a:pt x="3311" y="4380"/>
                      </a:lnTo>
                      <a:lnTo>
                        <a:pt x="3300" y="4384"/>
                      </a:lnTo>
                      <a:lnTo>
                        <a:pt x="3291" y="4386"/>
                      </a:lnTo>
                      <a:lnTo>
                        <a:pt x="3286" y="4386"/>
                      </a:lnTo>
                      <a:lnTo>
                        <a:pt x="3277" y="4385"/>
                      </a:lnTo>
                      <a:lnTo>
                        <a:pt x="3265" y="4386"/>
                      </a:lnTo>
                      <a:lnTo>
                        <a:pt x="3254" y="4386"/>
                      </a:lnTo>
                      <a:lnTo>
                        <a:pt x="3249" y="4386"/>
                      </a:lnTo>
                      <a:lnTo>
                        <a:pt x="3205" y="4386"/>
                      </a:lnTo>
                      <a:lnTo>
                        <a:pt x="3190" y="4353"/>
                      </a:lnTo>
                      <a:lnTo>
                        <a:pt x="3144" y="4353"/>
                      </a:lnTo>
                      <a:lnTo>
                        <a:pt x="3105" y="4310"/>
                      </a:lnTo>
                      <a:lnTo>
                        <a:pt x="3091" y="4245"/>
                      </a:lnTo>
                      <a:lnTo>
                        <a:pt x="3065" y="4245"/>
                      </a:lnTo>
                      <a:lnTo>
                        <a:pt x="3054" y="4191"/>
                      </a:lnTo>
                      <a:lnTo>
                        <a:pt x="3055" y="4173"/>
                      </a:lnTo>
                      <a:lnTo>
                        <a:pt x="3056" y="4131"/>
                      </a:lnTo>
                      <a:lnTo>
                        <a:pt x="3059" y="4082"/>
                      </a:lnTo>
                      <a:lnTo>
                        <a:pt x="3060" y="4044"/>
                      </a:lnTo>
                      <a:lnTo>
                        <a:pt x="3060" y="3967"/>
                      </a:lnTo>
                      <a:lnTo>
                        <a:pt x="3105" y="3814"/>
                      </a:lnTo>
                      <a:lnTo>
                        <a:pt x="3161" y="3806"/>
                      </a:lnTo>
                      <a:lnTo>
                        <a:pt x="3188" y="3741"/>
                      </a:lnTo>
                      <a:lnTo>
                        <a:pt x="3207" y="3749"/>
                      </a:lnTo>
                      <a:lnTo>
                        <a:pt x="3397" y="3789"/>
                      </a:lnTo>
                      <a:lnTo>
                        <a:pt x="3473" y="3778"/>
                      </a:lnTo>
                      <a:lnTo>
                        <a:pt x="3473" y="3716"/>
                      </a:lnTo>
                      <a:lnTo>
                        <a:pt x="3615" y="3764"/>
                      </a:lnTo>
                      <a:lnTo>
                        <a:pt x="3657" y="3766"/>
                      </a:lnTo>
                      <a:lnTo>
                        <a:pt x="3683" y="3798"/>
                      </a:lnTo>
                      <a:lnTo>
                        <a:pt x="3684" y="3810"/>
                      </a:lnTo>
                      <a:lnTo>
                        <a:pt x="3688" y="3836"/>
                      </a:lnTo>
                      <a:lnTo>
                        <a:pt x="3690" y="3869"/>
                      </a:lnTo>
                      <a:lnTo>
                        <a:pt x="3691" y="3894"/>
                      </a:lnTo>
                      <a:lnTo>
                        <a:pt x="3692" y="3900"/>
                      </a:lnTo>
                      <a:lnTo>
                        <a:pt x="3696" y="3906"/>
                      </a:lnTo>
                      <a:lnTo>
                        <a:pt x="3701" y="3913"/>
                      </a:lnTo>
                      <a:lnTo>
                        <a:pt x="3707" y="3922"/>
                      </a:lnTo>
                      <a:lnTo>
                        <a:pt x="3724" y="3938"/>
                      </a:lnTo>
                      <a:lnTo>
                        <a:pt x="3742" y="3956"/>
                      </a:lnTo>
                      <a:lnTo>
                        <a:pt x="3778" y="3987"/>
                      </a:lnTo>
                      <a:lnTo>
                        <a:pt x="3793" y="3999"/>
                      </a:lnTo>
                      <a:lnTo>
                        <a:pt x="3852" y="3996"/>
                      </a:lnTo>
                      <a:lnTo>
                        <a:pt x="3861" y="3894"/>
                      </a:lnTo>
                      <a:lnTo>
                        <a:pt x="3830" y="3858"/>
                      </a:lnTo>
                      <a:lnTo>
                        <a:pt x="3830" y="3707"/>
                      </a:lnTo>
                      <a:lnTo>
                        <a:pt x="3869" y="3619"/>
                      </a:lnTo>
                      <a:lnTo>
                        <a:pt x="3909" y="3495"/>
                      </a:lnTo>
                      <a:lnTo>
                        <a:pt x="4008" y="3458"/>
                      </a:lnTo>
                      <a:lnTo>
                        <a:pt x="3986" y="3311"/>
                      </a:lnTo>
                      <a:lnTo>
                        <a:pt x="4076" y="3238"/>
                      </a:lnTo>
                      <a:lnTo>
                        <a:pt x="4087" y="3110"/>
                      </a:lnTo>
                      <a:lnTo>
                        <a:pt x="4139" y="3085"/>
                      </a:lnTo>
                      <a:lnTo>
                        <a:pt x="4204" y="3073"/>
                      </a:lnTo>
                      <a:lnTo>
                        <a:pt x="4207" y="3064"/>
                      </a:lnTo>
                      <a:lnTo>
                        <a:pt x="4213" y="3044"/>
                      </a:lnTo>
                      <a:lnTo>
                        <a:pt x="4219" y="3022"/>
                      </a:lnTo>
                      <a:lnTo>
                        <a:pt x="4221" y="3008"/>
                      </a:lnTo>
                      <a:lnTo>
                        <a:pt x="4222" y="3004"/>
                      </a:lnTo>
                      <a:lnTo>
                        <a:pt x="4226" y="2999"/>
                      </a:lnTo>
                      <a:lnTo>
                        <a:pt x="4232" y="2993"/>
                      </a:lnTo>
                      <a:lnTo>
                        <a:pt x="4238" y="2987"/>
                      </a:lnTo>
                      <a:lnTo>
                        <a:pt x="4250" y="2978"/>
                      </a:lnTo>
                      <a:lnTo>
                        <a:pt x="4255" y="2974"/>
                      </a:lnTo>
                      <a:lnTo>
                        <a:pt x="4305" y="3003"/>
                      </a:lnTo>
                      <a:lnTo>
                        <a:pt x="4322" y="3045"/>
                      </a:lnTo>
                      <a:lnTo>
                        <a:pt x="4362" y="3050"/>
                      </a:lnTo>
                      <a:lnTo>
                        <a:pt x="4385" y="3050"/>
                      </a:lnTo>
                      <a:lnTo>
                        <a:pt x="4400" y="3047"/>
                      </a:lnTo>
                      <a:lnTo>
                        <a:pt x="4408" y="3045"/>
                      </a:lnTo>
                      <a:lnTo>
                        <a:pt x="4431" y="3025"/>
                      </a:lnTo>
                      <a:lnTo>
                        <a:pt x="4426" y="3017"/>
                      </a:lnTo>
                      <a:lnTo>
                        <a:pt x="4414" y="3002"/>
                      </a:lnTo>
                      <a:lnTo>
                        <a:pt x="4406" y="2992"/>
                      </a:lnTo>
                      <a:lnTo>
                        <a:pt x="4399" y="2984"/>
                      </a:lnTo>
                      <a:lnTo>
                        <a:pt x="4392" y="2976"/>
                      </a:lnTo>
                      <a:lnTo>
                        <a:pt x="4385" y="2972"/>
                      </a:lnTo>
                      <a:lnTo>
                        <a:pt x="4380" y="2967"/>
                      </a:lnTo>
                      <a:lnTo>
                        <a:pt x="4376" y="2963"/>
                      </a:lnTo>
                      <a:lnTo>
                        <a:pt x="4374" y="2957"/>
                      </a:lnTo>
                      <a:lnTo>
                        <a:pt x="4373" y="2952"/>
                      </a:lnTo>
                      <a:lnTo>
                        <a:pt x="4373" y="2944"/>
                      </a:lnTo>
                      <a:lnTo>
                        <a:pt x="4374" y="2940"/>
                      </a:lnTo>
                      <a:lnTo>
                        <a:pt x="4374" y="2927"/>
                      </a:lnTo>
                      <a:lnTo>
                        <a:pt x="4373" y="2899"/>
                      </a:lnTo>
                      <a:lnTo>
                        <a:pt x="4372" y="2882"/>
                      </a:lnTo>
                      <a:lnTo>
                        <a:pt x="4369" y="2868"/>
                      </a:lnTo>
                      <a:lnTo>
                        <a:pt x="4366" y="2856"/>
                      </a:lnTo>
                      <a:lnTo>
                        <a:pt x="4362" y="2849"/>
                      </a:lnTo>
                      <a:lnTo>
                        <a:pt x="4361" y="2848"/>
                      </a:lnTo>
                      <a:lnTo>
                        <a:pt x="4359" y="2845"/>
                      </a:lnTo>
                      <a:lnTo>
                        <a:pt x="4359" y="2843"/>
                      </a:lnTo>
                      <a:lnTo>
                        <a:pt x="4361" y="2839"/>
                      </a:lnTo>
                      <a:lnTo>
                        <a:pt x="4363" y="2834"/>
                      </a:lnTo>
                      <a:lnTo>
                        <a:pt x="4368" y="2829"/>
                      </a:lnTo>
                      <a:lnTo>
                        <a:pt x="4378" y="2821"/>
                      </a:lnTo>
                      <a:lnTo>
                        <a:pt x="4382" y="2819"/>
                      </a:lnTo>
                      <a:lnTo>
                        <a:pt x="4416" y="2880"/>
                      </a:lnTo>
                      <a:lnTo>
                        <a:pt x="4441" y="2940"/>
                      </a:lnTo>
                      <a:lnTo>
                        <a:pt x="4521" y="2937"/>
                      </a:lnTo>
                      <a:lnTo>
                        <a:pt x="4577" y="2937"/>
                      </a:lnTo>
                      <a:lnTo>
                        <a:pt x="4626" y="2886"/>
                      </a:lnTo>
                      <a:lnTo>
                        <a:pt x="4699" y="2813"/>
                      </a:lnTo>
                      <a:lnTo>
                        <a:pt x="4589" y="2813"/>
                      </a:lnTo>
                      <a:lnTo>
                        <a:pt x="4620" y="2758"/>
                      </a:lnTo>
                      <a:lnTo>
                        <a:pt x="4523" y="2756"/>
                      </a:lnTo>
                      <a:lnTo>
                        <a:pt x="4521" y="2749"/>
                      </a:lnTo>
                      <a:lnTo>
                        <a:pt x="4515" y="2732"/>
                      </a:lnTo>
                      <a:lnTo>
                        <a:pt x="4510" y="2714"/>
                      </a:lnTo>
                      <a:lnTo>
                        <a:pt x="4506" y="2702"/>
                      </a:lnTo>
                      <a:lnTo>
                        <a:pt x="4508" y="2690"/>
                      </a:lnTo>
                      <a:lnTo>
                        <a:pt x="4510" y="2669"/>
                      </a:lnTo>
                      <a:lnTo>
                        <a:pt x="4511" y="2651"/>
                      </a:lnTo>
                      <a:lnTo>
                        <a:pt x="4512" y="2643"/>
                      </a:lnTo>
                      <a:lnTo>
                        <a:pt x="4503" y="2644"/>
                      </a:lnTo>
                      <a:lnTo>
                        <a:pt x="4481" y="2646"/>
                      </a:lnTo>
                      <a:lnTo>
                        <a:pt x="4455" y="2650"/>
                      </a:lnTo>
                      <a:lnTo>
                        <a:pt x="4437" y="2651"/>
                      </a:lnTo>
                      <a:lnTo>
                        <a:pt x="4431" y="2651"/>
                      </a:lnTo>
                      <a:lnTo>
                        <a:pt x="4427" y="2654"/>
                      </a:lnTo>
                      <a:lnTo>
                        <a:pt x="4426" y="2656"/>
                      </a:lnTo>
                      <a:lnTo>
                        <a:pt x="4426" y="2659"/>
                      </a:lnTo>
                      <a:lnTo>
                        <a:pt x="4427" y="2663"/>
                      </a:lnTo>
                      <a:lnTo>
                        <a:pt x="4427" y="2666"/>
                      </a:lnTo>
                      <a:lnTo>
                        <a:pt x="4337" y="2691"/>
                      </a:lnTo>
                      <a:lnTo>
                        <a:pt x="4334" y="2603"/>
                      </a:lnTo>
                      <a:lnTo>
                        <a:pt x="4388" y="2595"/>
                      </a:lnTo>
                      <a:lnTo>
                        <a:pt x="4437" y="2566"/>
                      </a:lnTo>
                      <a:lnTo>
                        <a:pt x="4598" y="2541"/>
                      </a:lnTo>
                      <a:lnTo>
                        <a:pt x="4708" y="2534"/>
                      </a:lnTo>
                      <a:lnTo>
                        <a:pt x="4787" y="2448"/>
                      </a:lnTo>
                      <a:lnTo>
                        <a:pt x="4835" y="2354"/>
                      </a:lnTo>
                      <a:lnTo>
                        <a:pt x="4828" y="2343"/>
                      </a:lnTo>
                      <a:lnTo>
                        <a:pt x="4806" y="2320"/>
                      </a:lnTo>
                      <a:lnTo>
                        <a:pt x="4799" y="2313"/>
                      </a:lnTo>
                      <a:lnTo>
                        <a:pt x="4792" y="2307"/>
                      </a:lnTo>
                      <a:lnTo>
                        <a:pt x="4783" y="2302"/>
                      </a:lnTo>
                      <a:lnTo>
                        <a:pt x="4775" y="2296"/>
                      </a:lnTo>
                      <a:lnTo>
                        <a:pt x="4767" y="2292"/>
                      </a:lnTo>
                      <a:lnTo>
                        <a:pt x="4758" y="2289"/>
                      </a:lnTo>
                      <a:lnTo>
                        <a:pt x="4748" y="2286"/>
                      </a:lnTo>
                      <a:lnTo>
                        <a:pt x="4739" y="2286"/>
                      </a:lnTo>
                      <a:lnTo>
                        <a:pt x="4729" y="2285"/>
                      </a:lnTo>
                      <a:lnTo>
                        <a:pt x="4720" y="2282"/>
                      </a:lnTo>
                      <a:lnTo>
                        <a:pt x="4710" y="2277"/>
                      </a:lnTo>
                      <a:lnTo>
                        <a:pt x="4699" y="2271"/>
                      </a:lnTo>
                      <a:lnTo>
                        <a:pt x="4689" y="2262"/>
                      </a:lnTo>
                      <a:lnTo>
                        <a:pt x="4680" y="2254"/>
                      </a:lnTo>
                      <a:lnTo>
                        <a:pt x="4670" y="2246"/>
                      </a:lnTo>
                      <a:lnTo>
                        <a:pt x="4662" y="2236"/>
                      </a:lnTo>
                      <a:lnTo>
                        <a:pt x="4634" y="2202"/>
                      </a:lnTo>
                      <a:lnTo>
                        <a:pt x="4623" y="2187"/>
                      </a:lnTo>
                      <a:lnTo>
                        <a:pt x="4541" y="2062"/>
                      </a:lnTo>
                      <a:lnTo>
                        <a:pt x="4487" y="1895"/>
                      </a:lnTo>
                      <a:lnTo>
                        <a:pt x="4445" y="1881"/>
                      </a:lnTo>
                      <a:lnTo>
                        <a:pt x="4435" y="1883"/>
                      </a:lnTo>
                      <a:lnTo>
                        <a:pt x="4414" y="1887"/>
                      </a:lnTo>
                      <a:lnTo>
                        <a:pt x="4391" y="1890"/>
                      </a:lnTo>
                      <a:lnTo>
                        <a:pt x="4376" y="1893"/>
                      </a:lnTo>
                      <a:lnTo>
                        <a:pt x="4373" y="1895"/>
                      </a:lnTo>
                      <a:lnTo>
                        <a:pt x="4369" y="1901"/>
                      </a:lnTo>
                      <a:lnTo>
                        <a:pt x="4364" y="1911"/>
                      </a:lnTo>
                      <a:lnTo>
                        <a:pt x="4359" y="1922"/>
                      </a:lnTo>
                      <a:lnTo>
                        <a:pt x="4351" y="1942"/>
                      </a:lnTo>
                      <a:lnTo>
                        <a:pt x="4349" y="1952"/>
                      </a:lnTo>
                      <a:lnTo>
                        <a:pt x="4337" y="1981"/>
                      </a:lnTo>
                      <a:lnTo>
                        <a:pt x="4284" y="1994"/>
                      </a:lnTo>
                      <a:lnTo>
                        <a:pt x="4240" y="1977"/>
                      </a:lnTo>
                      <a:lnTo>
                        <a:pt x="4240" y="1904"/>
                      </a:lnTo>
                      <a:lnTo>
                        <a:pt x="4209" y="1810"/>
                      </a:lnTo>
                      <a:lnTo>
                        <a:pt x="4199" y="1811"/>
                      </a:lnTo>
                      <a:lnTo>
                        <a:pt x="4178" y="1813"/>
                      </a:lnTo>
                      <a:lnTo>
                        <a:pt x="4154" y="1814"/>
                      </a:lnTo>
                      <a:lnTo>
                        <a:pt x="4139" y="1816"/>
                      </a:lnTo>
                      <a:lnTo>
                        <a:pt x="4137" y="1816"/>
                      </a:lnTo>
                      <a:lnTo>
                        <a:pt x="4135" y="1813"/>
                      </a:lnTo>
                      <a:lnTo>
                        <a:pt x="4134" y="1810"/>
                      </a:lnTo>
                      <a:lnTo>
                        <a:pt x="4133" y="1805"/>
                      </a:lnTo>
                      <a:lnTo>
                        <a:pt x="4131" y="1794"/>
                      </a:lnTo>
                      <a:lnTo>
                        <a:pt x="4128" y="1782"/>
                      </a:lnTo>
                      <a:lnTo>
                        <a:pt x="4126" y="1759"/>
                      </a:lnTo>
                      <a:lnTo>
                        <a:pt x="4125" y="1748"/>
                      </a:lnTo>
                      <a:lnTo>
                        <a:pt x="4116" y="1749"/>
                      </a:lnTo>
                      <a:lnTo>
                        <a:pt x="4098" y="1753"/>
                      </a:lnTo>
                      <a:lnTo>
                        <a:pt x="4076" y="1758"/>
                      </a:lnTo>
                      <a:lnTo>
                        <a:pt x="4062" y="1759"/>
                      </a:lnTo>
                      <a:lnTo>
                        <a:pt x="3972" y="1759"/>
                      </a:lnTo>
                      <a:lnTo>
                        <a:pt x="3972" y="1702"/>
                      </a:lnTo>
                      <a:lnTo>
                        <a:pt x="3915" y="1705"/>
                      </a:lnTo>
                      <a:lnTo>
                        <a:pt x="3873" y="1736"/>
                      </a:lnTo>
                      <a:lnTo>
                        <a:pt x="3867" y="1895"/>
                      </a:lnTo>
                      <a:lnTo>
                        <a:pt x="3821" y="1889"/>
                      </a:lnTo>
                      <a:lnTo>
                        <a:pt x="3842" y="2002"/>
                      </a:lnTo>
                      <a:lnTo>
                        <a:pt x="3907" y="2017"/>
                      </a:lnTo>
                      <a:lnTo>
                        <a:pt x="3924" y="2128"/>
                      </a:lnTo>
                      <a:lnTo>
                        <a:pt x="3884" y="2218"/>
                      </a:lnTo>
                      <a:lnTo>
                        <a:pt x="3810" y="2280"/>
                      </a:lnTo>
                      <a:lnTo>
                        <a:pt x="3804" y="2448"/>
                      </a:lnTo>
                      <a:lnTo>
                        <a:pt x="3756" y="2438"/>
                      </a:lnTo>
                      <a:lnTo>
                        <a:pt x="3697" y="2407"/>
                      </a:lnTo>
                      <a:lnTo>
                        <a:pt x="3674" y="2258"/>
                      </a:lnTo>
                      <a:lnTo>
                        <a:pt x="3665" y="2250"/>
                      </a:lnTo>
                      <a:lnTo>
                        <a:pt x="3643" y="2235"/>
                      </a:lnTo>
                      <a:lnTo>
                        <a:pt x="3631" y="2226"/>
                      </a:lnTo>
                      <a:lnTo>
                        <a:pt x="3619" y="2219"/>
                      </a:lnTo>
                      <a:lnTo>
                        <a:pt x="3609" y="2214"/>
                      </a:lnTo>
                      <a:lnTo>
                        <a:pt x="3603" y="2212"/>
                      </a:lnTo>
                      <a:lnTo>
                        <a:pt x="3584" y="2215"/>
                      </a:lnTo>
                      <a:lnTo>
                        <a:pt x="3551" y="2223"/>
                      </a:lnTo>
                      <a:lnTo>
                        <a:pt x="3520" y="2229"/>
                      </a:lnTo>
                      <a:lnTo>
                        <a:pt x="3507" y="2232"/>
                      </a:lnTo>
                      <a:lnTo>
                        <a:pt x="3462" y="2142"/>
                      </a:lnTo>
                      <a:lnTo>
                        <a:pt x="3394" y="2071"/>
                      </a:lnTo>
                      <a:lnTo>
                        <a:pt x="3283" y="2071"/>
                      </a:lnTo>
                      <a:lnTo>
                        <a:pt x="3232" y="2071"/>
                      </a:lnTo>
                      <a:lnTo>
                        <a:pt x="3201" y="1997"/>
                      </a:lnTo>
                      <a:lnTo>
                        <a:pt x="3195" y="1990"/>
                      </a:lnTo>
                      <a:lnTo>
                        <a:pt x="3181" y="1976"/>
                      </a:lnTo>
                      <a:lnTo>
                        <a:pt x="3171" y="1969"/>
                      </a:lnTo>
                      <a:lnTo>
                        <a:pt x="3164" y="1961"/>
                      </a:lnTo>
                      <a:lnTo>
                        <a:pt x="3155" y="1957"/>
                      </a:lnTo>
                      <a:lnTo>
                        <a:pt x="3150" y="1954"/>
                      </a:lnTo>
                      <a:lnTo>
                        <a:pt x="3137" y="1953"/>
                      </a:lnTo>
                      <a:lnTo>
                        <a:pt x="3119" y="1951"/>
                      </a:lnTo>
                      <a:lnTo>
                        <a:pt x="3103" y="1947"/>
                      </a:lnTo>
                      <a:lnTo>
                        <a:pt x="3096" y="1946"/>
                      </a:lnTo>
                      <a:lnTo>
                        <a:pt x="3091" y="1904"/>
                      </a:lnTo>
                      <a:lnTo>
                        <a:pt x="3122" y="1914"/>
                      </a:lnTo>
                      <a:lnTo>
                        <a:pt x="3167" y="1810"/>
                      </a:lnTo>
                      <a:lnTo>
                        <a:pt x="3182" y="1771"/>
                      </a:lnTo>
                      <a:lnTo>
                        <a:pt x="3205" y="1705"/>
                      </a:lnTo>
                      <a:lnTo>
                        <a:pt x="3312" y="1657"/>
                      </a:lnTo>
                      <a:lnTo>
                        <a:pt x="3343" y="1578"/>
                      </a:lnTo>
                      <a:lnTo>
                        <a:pt x="3394" y="1578"/>
                      </a:lnTo>
                      <a:lnTo>
                        <a:pt x="3436" y="1566"/>
                      </a:lnTo>
                      <a:lnTo>
                        <a:pt x="3423" y="1507"/>
                      </a:lnTo>
                      <a:lnTo>
                        <a:pt x="3426" y="1506"/>
                      </a:lnTo>
                      <a:lnTo>
                        <a:pt x="3438" y="1504"/>
                      </a:lnTo>
                      <a:lnTo>
                        <a:pt x="3447" y="1501"/>
                      </a:lnTo>
                      <a:lnTo>
                        <a:pt x="3456" y="1498"/>
                      </a:lnTo>
                      <a:lnTo>
                        <a:pt x="3466" y="1493"/>
                      </a:lnTo>
                      <a:lnTo>
                        <a:pt x="3476" y="1487"/>
                      </a:lnTo>
                      <a:lnTo>
                        <a:pt x="3482" y="1485"/>
                      </a:lnTo>
                      <a:lnTo>
                        <a:pt x="3485" y="1483"/>
                      </a:lnTo>
                      <a:lnTo>
                        <a:pt x="3489" y="1483"/>
                      </a:lnTo>
                      <a:lnTo>
                        <a:pt x="3492" y="1483"/>
                      </a:lnTo>
                      <a:lnTo>
                        <a:pt x="3496" y="1485"/>
                      </a:lnTo>
                      <a:lnTo>
                        <a:pt x="3498" y="1486"/>
                      </a:lnTo>
                      <a:lnTo>
                        <a:pt x="3501" y="1488"/>
                      </a:lnTo>
                      <a:lnTo>
                        <a:pt x="3502" y="1491"/>
                      </a:lnTo>
                      <a:lnTo>
                        <a:pt x="3507" y="1501"/>
                      </a:lnTo>
                      <a:lnTo>
                        <a:pt x="3507" y="1507"/>
                      </a:lnTo>
                      <a:lnTo>
                        <a:pt x="3507" y="1511"/>
                      </a:lnTo>
                      <a:lnTo>
                        <a:pt x="3507" y="1521"/>
                      </a:lnTo>
                      <a:lnTo>
                        <a:pt x="3506" y="1533"/>
                      </a:lnTo>
                      <a:lnTo>
                        <a:pt x="3504" y="1544"/>
                      </a:lnTo>
                      <a:lnTo>
                        <a:pt x="3503" y="1558"/>
                      </a:lnTo>
                      <a:lnTo>
                        <a:pt x="3502" y="1576"/>
                      </a:lnTo>
                      <a:lnTo>
                        <a:pt x="3502" y="1592"/>
                      </a:lnTo>
                      <a:lnTo>
                        <a:pt x="3502" y="1598"/>
                      </a:lnTo>
                      <a:lnTo>
                        <a:pt x="3504" y="1623"/>
                      </a:lnTo>
                      <a:lnTo>
                        <a:pt x="3563" y="1643"/>
                      </a:lnTo>
                      <a:lnTo>
                        <a:pt x="3700" y="1631"/>
                      </a:lnTo>
                      <a:lnTo>
                        <a:pt x="3748" y="1631"/>
                      </a:lnTo>
                      <a:lnTo>
                        <a:pt x="3787" y="1589"/>
                      </a:lnTo>
                      <a:lnTo>
                        <a:pt x="3722" y="1587"/>
                      </a:lnTo>
                      <a:lnTo>
                        <a:pt x="3710" y="1574"/>
                      </a:lnTo>
                      <a:lnTo>
                        <a:pt x="3684" y="1547"/>
                      </a:lnTo>
                      <a:lnTo>
                        <a:pt x="3669" y="1533"/>
                      </a:lnTo>
                      <a:lnTo>
                        <a:pt x="3655" y="1519"/>
                      </a:lnTo>
                      <a:lnTo>
                        <a:pt x="3644" y="1511"/>
                      </a:lnTo>
                      <a:lnTo>
                        <a:pt x="3637" y="1507"/>
                      </a:lnTo>
                      <a:lnTo>
                        <a:pt x="3625" y="1505"/>
                      </a:lnTo>
                      <a:lnTo>
                        <a:pt x="3608" y="1500"/>
                      </a:lnTo>
                      <a:lnTo>
                        <a:pt x="3592" y="1495"/>
                      </a:lnTo>
                      <a:lnTo>
                        <a:pt x="3586" y="1493"/>
                      </a:lnTo>
                      <a:lnTo>
                        <a:pt x="3612" y="1451"/>
                      </a:lnTo>
                      <a:lnTo>
                        <a:pt x="3694" y="1411"/>
                      </a:lnTo>
                      <a:lnTo>
                        <a:pt x="3712" y="1357"/>
                      </a:lnTo>
                      <a:lnTo>
                        <a:pt x="3750" y="1267"/>
                      </a:lnTo>
                      <a:lnTo>
                        <a:pt x="3796" y="1267"/>
                      </a:lnTo>
                      <a:lnTo>
                        <a:pt x="3819" y="1252"/>
                      </a:lnTo>
                      <a:lnTo>
                        <a:pt x="3833" y="1233"/>
                      </a:lnTo>
                      <a:lnTo>
                        <a:pt x="3819" y="1208"/>
                      </a:lnTo>
                      <a:lnTo>
                        <a:pt x="3739" y="1208"/>
                      </a:lnTo>
                      <a:lnTo>
                        <a:pt x="3736" y="1206"/>
                      </a:lnTo>
                      <a:lnTo>
                        <a:pt x="3732" y="1205"/>
                      </a:lnTo>
                      <a:lnTo>
                        <a:pt x="3730" y="1203"/>
                      </a:lnTo>
                      <a:lnTo>
                        <a:pt x="3726" y="1199"/>
                      </a:lnTo>
                      <a:lnTo>
                        <a:pt x="3721" y="1191"/>
                      </a:lnTo>
                      <a:lnTo>
                        <a:pt x="3716" y="1181"/>
                      </a:lnTo>
                      <a:lnTo>
                        <a:pt x="3710" y="1164"/>
                      </a:lnTo>
                      <a:lnTo>
                        <a:pt x="3708" y="1156"/>
                      </a:lnTo>
                      <a:lnTo>
                        <a:pt x="3737" y="1108"/>
                      </a:lnTo>
                      <a:lnTo>
                        <a:pt x="3813" y="1088"/>
                      </a:lnTo>
                      <a:lnTo>
                        <a:pt x="3921" y="1139"/>
                      </a:lnTo>
                      <a:lnTo>
                        <a:pt x="4008" y="1173"/>
                      </a:lnTo>
                      <a:lnTo>
                        <a:pt x="4087" y="1221"/>
                      </a:lnTo>
                      <a:lnTo>
                        <a:pt x="4110" y="1256"/>
                      </a:lnTo>
                      <a:lnTo>
                        <a:pt x="4108" y="1261"/>
                      </a:lnTo>
                      <a:lnTo>
                        <a:pt x="4101" y="1274"/>
                      </a:lnTo>
                      <a:lnTo>
                        <a:pt x="4092" y="1288"/>
                      </a:lnTo>
                      <a:lnTo>
                        <a:pt x="4087" y="1300"/>
                      </a:lnTo>
                      <a:lnTo>
                        <a:pt x="4084" y="1315"/>
                      </a:lnTo>
                      <a:lnTo>
                        <a:pt x="4078" y="1334"/>
                      </a:lnTo>
                      <a:lnTo>
                        <a:pt x="4073" y="1352"/>
                      </a:lnTo>
                      <a:lnTo>
                        <a:pt x="4070" y="1361"/>
                      </a:lnTo>
                      <a:lnTo>
                        <a:pt x="4060" y="1434"/>
                      </a:lnTo>
                      <a:lnTo>
                        <a:pt x="4028" y="1504"/>
                      </a:lnTo>
                      <a:lnTo>
                        <a:pt x="3960" y="1504"/>
                      </a:lnTo>
                      <a:lnTo>
                        <a:pt x="3957" y="1487"/>
                      </a:lnTo>
                      <a:lnTo>
                        <a:pt x="3938" y="1487"/>
                      </a:lnTo>
                      <a:lnTo>
                        <a:pt x="3924" y="1522"/>
                      </a:lnTo>
                      <a:lnTo>
                        <a:pt x="3926" y="1544"/>
                      </a:lnTo>
                      <a:lnTo>
                        <a:pt x="4051" y="1552"/>
                      </a:lnTo>
                      <a:lnTo>
                        <a:pt x="4099" y="1587"/>
                      </a:lnTo>
                      <a:lnTo>
                        <a:pt x="4110" y="1643"/>
                      </a:lnTo>
                      <a:lnTo>
                        <a:pt x="4232" y="1713"/>
                      </a:lnTo>
                      <a:lnTo>
                        <a:pt x="4252" y="1765"/>
                      </a:lnTo>
                      <a:lnTo>
                        <a:pt x="4294" y="1782"/>
                      </a:lnTo>
                      <a:lnTo>
                        <a:pt x="4314" y="1694"/>
                      </a:lnTo>
                      <a:lnTo>
                        <a:pt x="4416" y="1694"/>
                      </a:lnTo>
                      <a:lnTo>
                        <a:pt x="4470" y="1646"/>
                      </a:lnTo>
                      <a:lnTo>
                        <a:pt x="4437" y="1606"/>
                      </a:lnTo>
                      <a:lnTo>
                        <a:pt x="4427" y="1595"/>
                      </a:lnTo>
                      <a:lnTo>
                        <a:pt x="4404" y="1569"/>
                      </a:lnTo>
                      <a:lnTo>
                        <a:pt x="4391" y="1554"/>
                      </a:lnTo>
                      <a:lnTo>
                        <a:pt x="4378" y="1542"/>
                      </a:lnTo>
                      <a:lnTo>
                        <a:pt x="4366" y="1532"/>
                      </a:lnTo>
                      <a:lnTo>
                        <a:pt x="4357" y="1527"/>
                      </a:lnTo>
                      <a:lnTo>
                        <a:pt x="4351" y="1524"/>
                      </a:lnTo>
                      <a:lnTo>
                        <a:pt x="4347" y="1521"/>
                      </a:lnTo>
                      <a:lnTo>
                        <a:pt x="4345" y="1517"/>
                      </a:lnTo>
                      <a:lnTo>
                        <a:pt x="4345" y="1512"/>
                      </a:lnTo>
                      <a:lnTo>
                        <a:pt x="4346" y="1505"/>
                      </a:lnTo>
                      <a:lnTo>
                        <a:pt x="4349" y="1501"/>
                      </a:lnTo>
                      <a:lnTo>
                        <a:pt x="4362" y="1462"/>
                      </a:lnTo>
                      <a:lnTo>
                        <a:pt x="4382" y="1485"/>
                      </a:lnTo>
                      <a:lnTo>
                        <a:pt x="4391" y="1494"/>
                      </a:lnTo>
                      <a:lnTo>
                        <a:pt x="4412" y="1518"/>
                      </a:lnTo>
                      <a:lnTo>
                        <a:pt x="4426" y="1532"/>
                      </a:lnTo>
                      <a:lnTo>
                        <a:pt x="4439" y="1546"/>
                      </a:lnTo>
                      <a:lnTo>
                        <a:pt x="4452" y="1558"/>
                      </a:lnTo>
                      <a:lnTo>
                        <a:pt x="4464" y="1566"/>
                      </a:lnTo>
                      <a:lnTo>
                        <a:pt x="4469" y="1570"/>
                      </a:lnTo>
                      <a:lnTo>
                        <a:pt x="4474" y="1572"/>
                      </a:lnTo>
                      <a:lnTo>
                        <a:pt x="4477" y="1572"/>
                      </a:lnTo>
                      <a:lnTo>
                        <a:pt x="4481" y="1574"/>
                      </a:lnTo>
                      <a:lnTo>
                        <a:pt x="4487" y="1571"/>
                      </a:lnTo>
                      <a:lnTo>
                        <a:pt x="4491" y="1569"/>
                      </a:lnTo>
                      <a:lnTo>
                        <a:pt x="4494" y="1560"/>
                      </a:lnTo>
                      <a:lnTo>
                        <a:pt x="4496" y="1556"/>
                      </a:lnTo>
                      <a:lnTo>
                        <a:pt x="4504" y="1542"/>
                      </a:lnTo>
                      <a:lnTo>
                        <a:pt x="4523" y="1516"/>
                      </a:lnTo>
                      <a:lnTo>
                        <a:pt x="4534" y="1500"/>
                      </a:lnTo>
                      <a:lnTo>
                        <a:pt x="4545" y="1487"/>
                      </a:lnTo>
                      <a:lnTo>
                        <a:pt x="4552" y="1477"/>
                      </a:lnTo>
                      <a:lnTo>
                        <a:pt x="4558" y="1474"/>
                      </a:lnTo>
                      <a:lnTo>
                        <a:pt x="4570" y="1468"/>
                      </a:lnTo>
                      <a:lnTo>
                        <a:pt x="4588" y="1459"/>
                      </a:lnTo>
                      <a:lnTo>
                        <a:pt x="4604" y="1451"/>
                      </a:lnTo>
                      <a:lnTo>
                        <a:pt x="4611" y="1447"/>
                      </a:lnTo>
                      <a:lnTo>
                        <a:pt x="4611" y="1374"/>
                      </a:lnTo>
                      <a:lnTo>
                        <a:pt x="4523" y="1374"/>
                      </a:lnTo>
                      <a:lnTo>
                        <a:pt x="4521" y="1374"/>
                      </a:lnTo>
                      <a:lnTo>
                        <a:pt x="4518" y="1371"/>
                      </a:lnTo>
                      <a:lnTo>
                        <a:pt x="4516" y="1369"/>
                      </a:lnTo>
                      <a:lnTo>
                        <a:pt x="4514" y="1367"/>
                      </a:lnTo>
                      <a:lnTo>
                        <a:pt x="4510" y="1358"/>
                      </a:lnTo>
                      <a:lnTo>
                        <a:pt x="4505" y="1348"/>
                      </a:lnTo>
                      <a:lnTo>
                        <a:pt x="4500" y="1332"/>
                      </a:lnTo>
                      <a:lnTo>
                        <a:pt x="4498" y="1323"/>
                      </a:lnTo>
                      <a:lnTo>
                        <a:pt x="4458" y="1323"/>
                      </a:lnTo>
                      <a:lnTo>
                        <a:pt x="4322" y="1294"/>
                      </a:lnTo>
                      <a:lnTo>
                        <a:pt x="4320" y="1256"/>
                      </a:lnTo>
                      <a:lnTo>
                        <a:pt x="4380" y="1221"/>
                      </a:lnTo>
                      <a:lnTo>
                        <a:pt x="4362" y="1082"/>
                      </a:lnTo>
                      <a:lnTo>
                        <a:pt x="4303" y="1015"/>
                      </a:lnTo>
                      <a:lnTo>
                        <a:pt x="4116" y="998"/>
                      </a:lnTo>
                      <a:lnTo>
                        <a:pt x="4110" y="992"/>
                      </a:lnTo>
                      <a:lnTo>
                        <a:pt x="4092" y="979"/>
                      </a:lnTo>
                      <a:lnTo>
                        <a:pt x="4067" y="960"/>
                      </a:lnTo>
                      <a:lnTo>
                        <a:pt x="4038" y="937"/>
                      </a:lnTo>
                      <a:lnTo>
                        <a:pt x="4005" y="914"/>
                      </a:lnTo>
                      <a:lnTo>
                        <a:pt x="3975" y="895"/>
                      </a:lnTo>
                      <a:lnTo>
                        <a:pt x="3961" y="887"/>
                      </a:lnTo>
                      <a:lnTo>
                        <a:pt x="3949" y="881"/>
                      </a:lnTo>
                      <a:lnTo>
                        <a:pt x="3938" y="878"/>
                      </a:lnTo>
                      <a:lnTo>
                        <a:pt x="3930" y="875"/>
                      </a:lnTo>
                      <a:lnTo>
                        <a:pt x="3790" y="875"/>
                      </a:lnTo>
                      <a:lnTo>
                        <a:pt x="3762" y="837"/>
                      </a:lnTo>
                      <a:lnTo>
                        <a:pt x="3733" y="833"/>
                      </a:lnTo>
                      <a:lnTo>
                        <a:pt x="3733" y="862"/>
                      </a:lnTo>
                      <a:lnTo>
                        <a:pt x="3680" y="881"/>
                      </a:lnTo>
                      <a:lnTo>
                        <a:pt x="3680" y="938"/>
                      </a:lnTo>
                      <a:lnTo>
                        <a:pt x="3666" y="986"/>
                      </a:lnTo>
                      <a:lnTo>
                        <a:pt x="3661" y="987"/>
                      </a:lnTo>
                      <a:lnTo>
                        <a:pt x="3650" y="988"/>
                      </a:lnTo>
                      <a:lnTo>
                        <a:pt x="3638" y="991"/>
                      </a:lnTo>
                      <a:lnTo>
                        <a:pt x="3629" y="992"/>
                      </a:lnTo>
                      <a:lnTo>
                        <a:pt x="3626" y="990"/>
                      </a:lnTo>
                      <a:lnTo>
                        <a:pt x="3624" y="985"/>
                      </a:lnTo>
                      <a:lnTo>
                        <a:pt x="3622" y="978"/>
                      </a:lnTo>
                      <a:lnTo>
                        <a:pt x="3621" y="969"/>
                      </a:lnTo>
                      <a:lnTo>
                        <a:pt x="3620" y="954"/>
                      </a:lnTo>
                      <a:lnTo>
                        <a:pt x="3620" y="946"/>
                      </a:lnTo>
                      <a:lnTo>
                        <a:pt x="3624" y="881"/>
                      </a:lnTo>
                      <a:lnTo>
                        <a:pt x="3576" y="881"/>
                      </a:lnTo>
                      <a:lnTo>
                        <a:pt x="3569" y="831"/>
                      </a:lnTo>
                      <a:lnTo>
                        <a:pt x="3521" y="831"/>
                      </a:lnTo>
                      <a:lnTo>
                        <a:pt x="3519" y="836"/>
                      </a:lnTo>
                      <a:lnTo>
                        <a:pt x="3513" y="848"/>
                      </a:lnTo>
                      <a:lnTo>
                        <a:pt x="3506" y="862"/>
                      </a:lnTo>
                      <a:lnTo>
                        <a:pt x="3498" y="873"/>
                      </a:lnTo>
                      <a:lnTo>
                        <a:pt x="3496" y="879"/>
                      </a:lnTo>
                      <a:lnTo>
                        <a:pt x="3494" y="889"/>
                      </a:lnTo>
                      <a:lnTo>
                        <a:pt x="3492" y="901"/>
                      </a:lnTo>
                      <a:lnTo>
                        <a:pt x="3492" y="914"/>
                      </a:lnTo>
                      <a:lnTo>
                        <a:pt x="3491" y="938"/>
                      </a:lnTo>
                      <a:lnTo>
                        <a:pt x="3490" y="952"/>
                      </a:lnTo>
                      <a:lnTo>
                        <a:pt x="3489" y="963"/>
                      </a:lnTo>
                      <a:lnTo>
                        <a:pt x="3489" y="978"/>
                      </a:lnTo>
                      <a:lnTo>
                        <a:pt x="3490" y="992"/>
                      </a:lnTo>
                      <a:lnTo>
                        <a:pt x="3490" y="998"/>
                      </a:lnTo>
                      <a:lnTo>
                        <a:pt x="3495" y="1001"/>
                      </a:lnTo>
                      <a:lnTo>
                        <a:pt x="3504" y="1010"/>
                      </a:lnTo>
                      <a:lnTo>
                        <a:pt x="3509" y="1017"/>
                      </a:lnTo>
                      <a:lnTo>
                        <a:pt x="3515" y="1026"/>
                      </a:lnTo>
                      <a:lnTo>
                        <a:pt x="3520" y="1037"/>
                      </a:lnTo>
                      <a:lnTo>
                        <a:pt x="3524" y="1049"/>
                      </a:lnTo>
                      <a:lnTo>
                        <a:pt x="3527" y="1060"/>
                      </a:lnTo>
                      <a:lnTo>
                        <a:pt x="3532" y="1066"/>
                      </a:lnTo>
                      <a:lnTo>
                        <a:pt x="3536" y="1069"/>
                      </a:lnTo>
                      <a:lnTo>
                        <a:pt x="3541" y="1072"/>
                      </a:lnTo>
                      <a:lnTo>
                        <a:pt x="3547" y="1070"/>
                      </a:lnTo>
                      <a:lnTo>
                        <a:pt x="3549" y="1068"/>
                      </a:lnTo>
                      <a:lnTo>
                        <a:pt x="3595" y="1082"/>
                      </a:lnTo>
                      <a:lnTo>
                        <a:pt x="3615" y="1122"/>
                      </a:lnTo>
                      <a:lnTo>
                        <a:pt x="3654" y="1128"/>
                      </a:lnTo>
                      <a:lnTo>
                        <a:pt x="3656" y="1134"/>
                      </a:lnTo>
                      <a:lnTo>
                        <a:pt x="3660" y="1149"/>
                      </a:lnTo>
                      <a:lnTo>
                        <a:pt x="3663" y="1164"/>
                      </a:lnTo>
                      <a:lnTo>
                        <a:pt x="3666" y="1176"/>
                      </a:lnTo>
                      <a:lnTo>
                        <a:pt x="3665" y="1180"/>
                      </a:lnTo>
                      <a:lnTo>
                        <a:pt x="3661" y="1186"/>
                      </a:lnTo>
                      <a:lnTo>
                        <a:pt x="3656" y="1193"/>
                      </a:lnTo>
                      <a:lnTo>
                        <a:pt x="3649" y="1200"/>
                      </a:lnTo>
                      <a:lnTo>
                        <a:pt x="3642" y="1208"/>
                      </a:lnTo>
                      <a:lnTo>
                        <a:pt x="3635" y="1212"/>
                      </a:lnTo>
                      <a:lnTo>
                        <a:pt x="3627" y="1217"/>
                      </a:lnTo>
                      <a:lnTo>
                        <a:pt x="3620" y="1218"/>
                      </a:lnTo>
                      <a:lnTo>
                        <a:pt x="3618" y="1218"/>
                      </a:lnTo>
                      <a:lnTo>
                        <a:pt x="3615" y="1220"/>
                      </a:lnTo>
                      <a:lnTo>
                        <a:pt x="3614" y="1221"/>
                      </a:lnTo>
                      <a:lnTo>
                        <a:pt x="3613" y="1222"/>
                      </a:lnTo>
                      <a:lnTo>
                        <a:pt x="3613" y="1226"/>
                      </a:lnTo>
                      <a:lnTo>
                        <a:pt x="3614" y="1230"/>
                      </a:lnTo>
                      <a:lnTo>
                        <a:pt x="3618" y="1241"/>
                      </a:lnTo>
                      <a:lnTo>
                        <a:pt x="3620" y="1252"/>
                      </a:lnTo>
                      <a:lnTo>
                        <a:pt x="3619" y="1257"/>
                      </a:lnTo>
                      <a:lnTo>
                        <a:pt x="3616" y="1261"/>
                      </a:lnTo>
                      <a:lnTo>
                        <a:pt x="3612" y="1262"/>
                      </a:lnTo>
                      <a:lnTo>
                        <a:pt x="3607" y="1263"/>
                      </a:lnTo>
                      <a:lnTo>
                        <a:pt x="3596" y="1264"/>
                      </a:lnTo>
                      <a:lnTo>
                        <a:pt x="3592" y="1264"/>
                      </a:lnTo>
                      <a:lnTo>
                        <a:pt x="3544" y="1273"/>
                      </a:lnTo>
                      <a:lnTo>
                        <a:pt x="3490" y="1193"/>
                      </a:lnTo>
                      <a:lnTo>
                        <a:pt x="3374" y="1187"/>
                      </a:lnTo>
                      <a:lnTo>
                        <a:pt x="3362" y="1141"/>
                      </a:lnTo>
                      <a:lnTo>
                        <a:pt x="3306" y="1057"/>
                      </a:lnTo>
                      <a:lnTo>
                        <a:pt x="3306" y="998"/>
                      </a:lnTo>
                      <a:lnTo>
                        <a:pt x="3264" y="986"/>
                      </a:lnTo>
                      <a:lnTo>
                        <a:pt x="3244" y="952"/>
                      </a:lnTo>
                      <a:lnTo>
                        <a:pt x="3274" y="919"/>
                      </a:lnTo>
                      <a:lnTo>
                        <a:pt x="3326" y="893"/>
                      </a:lnTo>
                      <a:lnTo>
                        <a:pt x="3397" y="867"/>
                      </a:lnTo>
                      <a:lnTo>
                        <a:pt x="3397" y="837"/>
                      </a:lnTo>
                      <a:lnTo>
                        <a:pt x="3391" y="830"/>
                      </a:lnTo>
                      <a:lnTo>
                        <a:pt x="3380" y="816"/>
                      </a:lnTo>
                      <a:lnTo>
                        <a:pt x="3373" y="809"/>
                      </a:lnTo>
                      <a:lnTo>
                        <a:pt x="3367" y="803"/>
                      </a:lnTo>
                      <a:lnTo>
                        <a:pt x="3361" y="798"/>
                      </a:lnTo>
                      <a:lnTo>
                        <a:pt x="3358" y="797"/>
                      </a:lnTo>
                      <a:lnTo>
                        <a:pt x="3336" y="801"/>
                      </a:lnTo>
                      <a:lnTo>
                        <a:pt x="3299" y="809"/>
                      </a:lnTo>
                      <a:lnTo>
                        <a:pt x="3262" y="817"/>
                      </a:lnTo>
                      <a:lnTo>
                        <a:pt x="3247" y="822"/>
                      </a:lnTo>
                      <a:lnTo>
                        <a:pt x="3178" y="850"/>
                      </a:lnTo>
                      <a:lnTo>
                        <a:pt x="3190" y="955"/>
                      </a:lnTo>
                      <a:lnTo>
                        <a:pt x="3190" y="1097"/>
                      </a:lnTo>
                      <a:lnTo>
                        <a:pt x="3224" y="1168"/>
                      </a:lnTo>
                      <a:lnTo>
                        <a:pt x="3270" y="1196"/>
                      </a:lnTo>
                      <a:lnTo>
                        <a:pt x="3258" y="1233"/>
                      </a:lnTo>
                      <a:lnTo>
                        <a:pt x="3226" y="1261"/>
                      </a:lnTo>
                      <a:lnTo>
                        <a:pt x="3161" y="1264"/>
                      </a:lnTo>
                      <a:lnTo>
                        <a:pt x="3161" y="1210"/>
                      </a:lnTo>
                      <a:lnTo>
                        <a:pt x="3161" y="1204"/>
                      </a:lnTo>
                      <a:lnTo>
                        <a:pt x="3160" y="1199"/>
                      </a:lnTo>
                      <a:lnTo>
                        <a:pt x="3158" y="1196"/>
                      </a:lnTo>
                      <a:lnTo>
                        <a:pt x="3154" y="1192"/>
                      </a:lnTo>
                      <a:lnTo>
                        <a:pt x="3147" y="1186"/>
                      </a:lnTo>
                      <a:lnTo>
                        <a:pt x="3140" y="1179"/>
                      </a:lnTo>
                      <a:lnTo>
                        <a:pt x="3122" y="1165"/>
                      </a:lnTo>
                      <a:lnTo>
                        <a:pt x="3113" y="1162"/>
                      </a:lnTo>
                      <a:lnTo>
                        <a:pt x="3108" y="1164"/>
                      </a:lnTo>
                      <a:lnTo>
                        <a:pt x="3094" y="1171"/>
                      </a:lnTo>
                      <a:lnTo>
                        <a:pt x="3079" y="1179"/>
                      </a:lnTo>
                      <a:lnTo>
                        <a:pt x="3069" y="1185"/>
                      </a:lnTo>
                      <a:lnTo>
                        <a:pt x="3065" y="1187"/>
                      </a:lnTo>
                      <a:lnTo>
                        <a:pt x="3063" y="1192"/>
                      </a:lnTo>
                      <a:lnTo>
                        <a:pt x="3060" y="1197"/>
                      </a:lnTo>
                      <a:lnTo>
                        <a:pt x="3058" y="1202"/>
                      </a:lnTo>
                      <a:lnTo>
                        <a:pt x="3055" y="1211"/>
                      </a:lnTo>
                      <a:lnTo>
                        <a:pt x="3054" y="1216"/>
                      </a:lnTo>
                      <a:lnTo>
                        <a:pt x="3069" y="1229"/>
                      </a:lnTo>
                      <a:lnTo>
                        <a:pt x="3100" y="1235"/>
                      </a:lnTo>
                      <a:lnTo>
                        <a:pt x="3100" y="1267"/>
                      </a:lnTo>
                      <a:lnTo>
                        <a:pt x="3065" y="1264"/>
                      </a:lnTo>
                      <a:lnTo>
                        <a:pt x="2966" y="1275"/>
                      </a:lnTo>
                      <a:lnTo>
                        <a:pt x="2955" y="1312"/>
                      </a:lnTo>
                      <a:lnTo>
                        <a:pt x="2947" y="1310"/>
                      </a:lnTo>
                      <a:lnTo>
                        <a:pt x="2928" y="1306"/>
                      </a:lnTo>
                      <a:lnTo>
                        <a:pt x="2917" y="1302"/>
                      </a:lnTo>
                      <a:lnTo>
                        <a:pt x="2907" y="1297"/>
                      </a:lnTo>
                      <a:lnTo>
                        <a:pt x="2902" y="1293"/>
                      </a:lnTo>
                      <a:lnTo>
                        <a:pt x="2899" y="1289"/>
                      </a:lnTo>
                      <a:lnTo>
                        <a:pt x="2895" y="1285"/>
                      </a:lnTo>
                      <a:lnTo>
                        <a:pt x="2893" y="1281"/>
                      </a:lnTo>
                      <a:lnTo>
                        <a:pt x="2889" y="1273"/>
                      </a:lnTo>
                      <a:lnTo>
                        <a:pt x="2888" y="1265"/>
                      </a:lnTo>
                      <a:lnTo>
                        <a:pt x="2887" y="1261"/>
                      </a:lnTo>
                      <a:lnTo>
                        <a:pt x="2887" y="1257"/>
                      </a:lnTo>
                      <a:lnTo>
                        <a:pt x="2889" y="1253"/>
                      </a:lnTo>
                      <a:lnTo>
                        <a:pt x="2890" y="1252"/>
                      </a:lnTo>
                      <a:lnTo>
                        <a:pt x="2881" y="1250"/>
                      </a:lnTo>
                      <a:lnTo>
                        <a:pt x="2859" y="1244"/>
                      </a:lnTo>
                      <a:lnTo>
                        <a:pt x="2836" y="1238"/>
                      </a:lnTo>
                      <a:lnTo>
                        <a:pt x="2822" y="1235"/>
                      </a:lnTo>
                      <a:lnTo>
                        <a:pt x="2819" y="1237"/>
                      </a:lnTo>
                      <a:lnTo>
                        <a:pt x="2818" y="1240"/>
                      </a:lnTo>
                      <a:lnTo>
                        <a:pt x="2818" y="1245"/>
                      </a:lnTo>
                      <a:lnTo>
                        <a:pt x="2819" y="1251"/>
                      </a:lnTo>
                      <a:lnTo>
                        <a:pt x="2820" y="1262"/>
                      </a:lnTo>
                      <a:lnTo>
                        <a:pt x="2822" y="1267"/>
                      </a:lnTo>
                      <a:lnTo>
                        <a:pt x="2729" y="1267"/>
                      </a:lnTo>
                      <a:lnTo>
                        <a:pt x="2708" y="1268"/>
                      </a:lnTo>
                      <a:lnTo>
                        <a:pt x="2687" y="1269"/>
                      </a:lnTo>
                      <a:lnTo>
                        <a:pt x="2670" y="1271"/>
                      </a:lnTo>
                      <a:lnTo>
                        <a:pt x="2663" y="1273"/>
                      </a:lnTo>
                      <a:lnTo>
                        <a:pt x="2604" y="1303"/>
                      </a:lnTo>
                      <a:lnTo>
                        <a:pt x="2587" y="1363"/>
                      </a:lnTo>
                      <a:lnTo>
                        <a:pt x="2570" y="1351"/>
                      </a:lnTo>
                      <a:lnTo>
                        <a:pt x="2528" y="1312"/>
                      </a:lnTo>
                      <a:lnTo>
                        <a:pt x="2522" y="1305"/>
                      </a:lnTo>
                      <a:lnTo>
                        <a:pt x="2507" y="1291"/>
                      </a:lnTo>
                      <a:lnTo>
                        <a:pt x="2499" y="1282"/>
                      </a:lnTo>
                      <a:lnTo>
                        <a:pt x="2492" y="1276"/>
                      </a:lnTo>
                      <a:lnTo>
                        <a:pt x="2484" y="1271"/>
                      </a:lnTo>
                      <a:lnTo>
                        <a:pt x="2480" y="1269"/>
                      </a:lnTo>
                      <a:lnTo>
                        <a:pt x="2477" y="1270"/>
                      </a:lnTo>
                      <a:lnTo>
                        <a:pt x="2475" y="1271"/>
                      </a:lnTo>
                      <a:lnTo>
                        <a:pt x="2474" y="1273"/>
                      </a:lnTo>
                      <a:lnTo>
                        <a:pt x="2472" y="1275"/>
                      </a:lnTo>
                      <a:lnTo>
                        <a:pt x="2470" y="1282"/>
                      </a:lnTo>
                      <a:lnTo>
                        <a:pt x="2468" y="1289"/>
                      </a:lnTo>
                      <a:lnTo>
                        <a:pt x="2465" y="1303"/>
                      </a:lnTo>
                      <a:lnTo>
                        <a:pt x="2465" y="1309"/>
                      </a:lnTo>
                      <a:lnTo>
                        <a:pt x="2332" y="1309"/>
                      </a:lnTo>
                      <a:lnTo>
                        <a:pt x="2329" y="1309"/>
                      </a:lnTo>
                      <a:lnTo>
                        <a:pt x="2328" y="1308"/>
                      </a:lnTo>
                      <a:lnTo>
                        <a:pt x="2327" y="1305"/>
                      </a:lnTo>
                      <a:lnTo>
                        <a:pt x="2326" y="1303"/>
                      </a:lnTo>
                      <a:lnTo>
                        <a:pt x="2324" y="1297"/>
                      </a:lnTo>
                      <a:lnTo>
                        <a:pt x="2326" y="1289"/>
                      </a:lnTo>
                      <a:lnTo>
                        <a:pt x="2328" y="1275"/>
                      </a:lnTo>
                      <a:lnTo>
                        <a:pt x="2329" y="1269"/>
                      </a:lnTo>
                      <a:lnTo>
                        <a:pt x="2397" y="1235"/>
                      </a:lnTo>
                      <a:lnTo>
                        <a:pt x="2417" y="1218"/>
                      </a:lnTo>
                      <a:lnTo>
                        <a:pt x="2480" y="1218"/>
                      </a:lnTo>
                      <a:lnTo>
                        <a:pt x="2493" y="1227"/>
                      </a:lnTo>
                      <a:lnTo>
                        <a:pt x="2505" y="1244"/>
                      </a:lnTo>
                      <a:lnTo>
                        <a:pt x="2509" y="1246"/>
                      </a:lnTo>
                      <a:lnTo>
                        <a:pt x="2519" y="1253"/>
                      </a:lnTo>
                      <a:lnTo>
                        <a:pt x="2524" y="1257"/>
                      </a:lnTo>
                      <a:lnTo>
                        <a:pt x="2530" y="1262"/>
                      </a:lnTo>
                      <a:lnTo>
                        <a:pt x="2534" y="1265"/>
                      </a:lnTo>
                      <a:lnTo>
                        <a:pt x="2536" y="1269"/>
                      </a:lnTo>
                      <a:lnTo>
                        <a:pt x="2539" y="1271"/>
                      </a:lnTo>
                      <a:lnTo>
                        <a:pt x="2543" y="1273"/>
                      </a:lnTo>
                      <a:lnTo>
                        <a:pt x="2551" y="1273"/>
                      </a:lnTo>
                      <a:lnTo>
                        <a:pt x="2558" y="1273"/>
                      </a:lnTo>
                      <a:lnTo>
                        <a:pt x="2572" y="1270"/>
                      </a:lnTo>
                      <a:lnTo>
                        <a:pt x="2578" y="1269"/>
                      </a:lnTo>
                      <a:lnTo>
                        <a:pt x="2595" y="1261"/>
                      </a:lnTo>
                      <a:lnTo>
                        <a:pt x="2606" y="1246"/>
                      </a:lnTo>
                      <a:lnTo>
                        <a:pt x="2641" y="1193"/>
                      </a:lnTo>
                      <a:lnTo>
                        <a:pt x="2729" y="1193"/>
                      </a:lnTo>
                      <a:lnTo>
                        <a:pt x="2802" y="1193"/>
                      </a:lnTo>
                      <a:lnTo>
                        <a:pt x="2847" y="1210"/>
                      </a:lnTo>
                      <a:lnTo>
                        <a:pt x="2867" y="1224"/>
                      </a:lnTo>
                      <a:lnTo>
                        <a:pt x="2895" y="1204"/>
                      </a:lnTo>
                      <a:lnTo>
                        <a:pt x="2918" y="1173"/>
                      </a:lnTo>
                      <a:lnTo>
                        <a:pt x="2918" y="1066"/>
                      </a:lnTo>
                      <a:lnTo>
                        <a:pt x="2802" y="952"/>
                      </a:lnTo>
                      <a:lnTo>
                        <a:pt x="2782" y="827"/>
                      </a:lnTo>
                      <a:lnTo>
                        <a:pt x="2737" y="822"/>
                      </a:lnTo>
                      <a:lnTo>
                        <a:pt x="2737" y="875"/>
                      </a:lnTo>
                      <a:lnTo>
                        <a:pt x="2681" y="884"/>
                      </a:lnTo>
                      <a:lnTo>
                        <a:pt x="2681" y="929"/>
                      </a:lnTo>
                      <a:lnTo>
                        <a:pt x="2641" y="955"/>
                      </a:lnTo>
                      <a:lnTo>
                        <a:pt x="2601" y="875"/>
                      </a:lnTo>
                      <a:lnTo>
                        <a:pt x="2352" y="862"/>
                      </a:lnTo>
                      <a:lnTo>
                        <a:pt x="2283" y="862"/>
                      </a:lnTo>
                      <a:lnTo>
                        <a:pt x="2281" y="861"/>
                      </a:lnTo>
                      <a:lnTo>
                        <a:pt x="2279" y="857"/>
                      </a:lnTo>
                      <a:lnTo>
                        <a:pt x="2277" y="851"/>
                      </a:lnTo>
                      <a:lnTo>
                        <a:pt x="2276" y="846"/>
                      </a:lnTo>
                      <a:lnTo>
                        <a:pt x="2275" y="836"/>
                      </a:lnTo>
                      <a:lnTo>
                        <a:pt x="2275" y="831"/>
                      </a:lnTo>
                      <a:lnTo>
                        <a:pt x="2298" y="793"/>
                      </a:lnTo>
                      <a:lnTo>
                        <a:pt x="2281" y="779"/>
                      </a:lnTo>
                      <a:lnTo>
                        <a:pt x="2235" y="754"/>
                      </a:lnTo>
                      <a:lnTo>
                        <a:pt x="2091" y="754"/>
                      </a:lnTo>
                      <a:close/>
                      <a:moveTo>
                        <a:pt x="4446" y="5"/>
                      </a:moveTo>
                      <a:lnTo>
                        <a:pt x="4443" y="6"/>
                      </a:lnTo>
                      <a:lnTo>
                        <a:pt x="4438" y="6"/>
                      </a:lnTo>
                      <a:lnTo>
                        <a:pt x="4431" y="7"/>
                      </a:lnTo>
                      <a:lnTo>
                        <a:pt x="4421" y="7"/>
                      </a:lnTo>
                      <a:lnTo>
                        <a:pt x="4400" y="6"/>
                      </a:lnTo>
                      <a:lnTo>
                        <a:pt x="4376" y="5"/>
                      </a:lnTo>
                      <a:lnTo>
                        <a:pt x="4352" y="2"/>
                      </a:lnTo>
                      <a:lnTo>
                        <a:pt x="4331" y="1"/>
                      </a:lnTo>
                      <a:lnTo>
                        <a:pt x="4320" y="1"/>
                      </a:lnTo>
                      <a:lnTo>
                        <a:pt x="4311" y="2"/>
                      </a:lnTo>
                      <a:lnTo>
                        <a:pt x="4305" y="2"/>
                      </a:lnTo>
                      <a:lnTo>
                        <a:pt x="4300" y="5"/>
                      </a:lnTo>
                      <a:lnTo>
                        <a:pt x="4288" y="7"/>
                      </a:lnTo>
                      <a:lnTo>
                        <a:pt x="4270" y="8"/>
                      </a:lnTo>
                      <a:lnTo>
                        <a:pt x="4250" y="8"/>
                      </a:lnTo>
                      <a:lnTo>
                        <a:pt x="4228" y="7"/>
                      </a:lnTo>
                      <a:lnTo>
                        <a:pt x="4188" y="6"/>
                      </a:lnTo>
                      <a:lnTo>
                        <a:pt x="4172" y="5"/>
                      </a:lnTo>
                      <a:lnTo>
                        <a:pt x="3943" y="5"/>
                      </a:lnTo>
                      <a:lnTo>
                        <a:pt x="3891" y="59"/>
                      </a:lnTo>
                      <a:lnTo>
                        <a:pt x="3668" y="59"/>
                      </a:lnTo>
                      <a:lnTo>
                        <a:pt x="3668" y="114"/>
                      </a:lnTo>
                      <a:lnTo>
                        <a:pt x="3586" y="114"/>
                      </a:lnTo>
                      <a:lnTo>
                        <a:pt x="3580" y="138"/>
                      </a:lnTo>
                      <a:lnTo>
                        <a:pt x="3476" y="138"/>
                      </a:lnTo>
                      <a:lnTo>
                        <a:pt x="3411" y="138"/>
                      </a:lnTo>
                      <a:lnTo>
                        <a:pt x="3464" y="220"/>
                      </a:lnTo>
                      <a:lnTo>
                        <a:pt x="3370" y="220"/>
                      </a:lnTo>
                      <a:lnTo>
                        <a:pt x="3372" y="162"/>
                      </a:lnTo>
                      <a:lnTo>
                        <a:pt x="3362" y="160"/>
                      </a:lnTo>
                      <a:lnTo>
                        <a:pt x="3337" y="152"/>
                      </a:lnTo>
                      <a:lnTo>
                        <a:pt x="3309" y="143"/>
                      </a:lnTo>
                      <a:lnTo>
                        <a:pt x="3286" y="138"/>
                      </a:lnTo>
                      <a:lnTo>
                        <a:pt x="3280" y="138"/>
                      </a:lnTo>
                      <a:lnTo>
                        <a:pt x="3276" y="140"/>
                      </a:lnTo>
                      <a:lnTo>
                        <a:pt x="3272" y="142"/>
                      </a:lnTo>
                      <a:lnTo>
                        <a:pt x="3271" y="144"/>
                      </a:lnTo>
                      <a:lnTo>
                        <a:pt x="3268" y="152"/>
                      </a:lnTo>
                      <a:lnTo>
                        <a:pt x="3265" y="160"/>
                      </a:lnTo>
                      <a:lnTo>
                        <a:pt x="3258" y="172"/>
                      </a:lnTo>
                      <a:lnTo>
                        <a:pt x="3247" y="189"/>
                      </a:lnTo>
                      <a:lnTo>
                        <a:pt x="3236" y="205"/>
                      </a:lnTo>
                      <a:lnTo>
                        <a:pt x="3232" y="212"/>
                      </a:lnTo>
                      <a:lnTo>
                        <a:pt x="3195" y="258"/>
                      </a:lnTo>
                      <a:lnTo>
                        <a:pt x="3182" y="309"/>
                      </a:lnTo>
                      <a:lnTo>
                        <a:pt x="3229" y="325"/>
                      </a:lnTo>
                      <a:lnTo>
                        <a:pt x="3278" y="346"/>
                      </a:lnTo>
                      <a:lnTo>
                        <a:pt x="3278" y="397"/>
                      </a:lnTo>
                      <a:lnTo>
                        <a:pt x="3338" y="437"/>
                      </a:lnTo>
                      <a:lnTo>
                        <a:pt x="3376" y="479"/>
                      </a:lnTo>
                      <a:lnTo>
                        <a:pt x="3380" y="472"/>
                      </a:lnTo>
                      <a:lnTo>
                        <a:pt x="3394" y="456"/>
                      </a:lnTo>
                      <a:lnTo>
                        <a:pt x="3401" y="447"/>
                      </a:lnTo>
                      <a:lnTo>
                        <a:pt x="3407" y="438"/>
                      </a:lnTo>
                      <a:lnTo>
                        <a:pt x="3412" y="430"/>
                      </a:lnTo>
                      <a:lnTo>
                        <a:pt x="3415" y="423"/>
                      </a:lnTo>
                      <a:lnTo>
                        <a:pt x="3415" y="420"/>
                      </a:lnTo>
                      <a:lnTo>
                        <a:pt x="3418" y="419"/>
                      </a:lnTo>
                      <a:lnTo>
                        <a:pt x="3420" y="417"/>
                      </a:lnTo>
                      <a:lnTo>
                        <a:pt x="3423" y="417"/>
                      </a:lnTo>
                      <a:lnTo>
                        <a:pt x="3429" y="415"/>
                      </a:lnTo>
                      <a:lnTo>
                        <a:pt x="3436" y="417"/>
                      </a:lnTo>
                      <a:lnTo>
                        <a:pt x="3449" y="420"/>
                      </a:lnTo>
                      <a:lnTo>
                        <a:pt x="3455" y="421"/>
                      </a:lnTo>
                      <a:lnTo>
                        <a:pt x="3479" y="456"/>
                      </a:lnTo>
                      <a:lnTo>
                        <a:pt x="3484" y="454"/>
                      </a:lnTo>
                      <a:lnTo>
                        <a:pt x="3495" y="450"/>
                      </a:lnTo>
                      <a:lnTo>
                        <a:pt x="3508" y="444"/>
                      </a:lnTo>
                      <a:lnTo>
                        <a:pt x="3519" y="437"/>
                      </a:lnTo>
                      <a:lnTo>
                        <a:pt x="3524" y="435"/>
                      </a:lnTo>
                      <a:lnTo>
                        <a:pt x="3530" y="432"/>
                      </a:lnTo>
                      <a:lnTo>
                        <a:pt x="3537" y="430"/>
                      </a:lnTo>
                      <a:lnTo>
                        <a:pt x="3544" y="429"/>
                      </a:lnTo>
                      <a:lnTo>
                        <a:pt x="3560" y="426"/>
                      </a:lnTo>
                      <a:lnTo>
                        <a:pt x="3569" y="423"/>
                      </a:lnTo>
                      <a:lnTo>
                        <a:pt x="3576" y="421"/>
                      </a:lnTo>
                      <a:lnTo>
                        <a:pt x="3584" y="423"/>
                      </a:lnTo>
                      <a:lnTo>
                        <a:pt x="3595" y="425"/>
                      </a:lnTo>
                      <a:lnTo>
                        <a:pt x="3607" y="427"/>
                      </a:lnTo>
                      <a:lnTo>
                        <a:pt x="3629" y="435"/>
                      </a:lnTo>
                      <a:lnTo>
                        <a:pt x="3638" y="437"/>
                      </a:lnTo>
                      <a:lnTo>
                        <a:pt x="3638" y="441"/>
                      </a:lnTo>
                      <a:lnTo>
                        <a:pt x="3639" y="450"/>
                      </a:lnTo>
                      <a:lnTo>
                        <a:pt x="3639" y="464"/>
                      </a:lnTo>
                      <a:lnTo>
                        <a:pt x="3638" y="479"/>
                      </a:lnTo>
                      <a:lnTo>
                        <a:pt x="3636" y="485"/>
                      </a:lnTo>
                      <a:lnTo>
                        <a:pt x="3631" y="491"/>
                      </a:lnTo>
                      <a:lnTo>
                        <a:pt x="3624" y="497"/>
                      </a:lnTo>
                      <a:lnTo>
                        <a:pt x="3618" y="502"/>
                      </a:lnTo>
                      <a:lnTo>
                        <a:pt x="3602" y="512"/>
                      </a:lnTo>
                      <a:lnTo>
                        <a:pt x="3592" y="520"/>
                      </a:lnTo>
                      <a:lnTo>
                        <a:pt x="3586" y="524"/>
                      </a:lnTo>
                      <a:lnTo>
                        <a:pt x="3579" y="527"/>
                      </a:lnTo>
                      <a:lnTo>
                        <a:pt x="3571" y="531"/>
                      </a:lnTo>
                      <a:lnTo>
                        <a:pt x="3560" y="533"/>
                      </a:lnTo>
                      <a:lnTo>
                        <a:pt x="3542" y="537"/>
                      </a:lnTo>
                      <a:lnTo>
                        <a:pt x="3531" y="542"/>
                      </a:lnTo>
                      <a:lnTo>
                        <a:pt x="3524" y="553"/>
                      </a:lnTo>
                      <a:lnTo>
                        <a:pt x="3513" y="571"/>
                      </a:lnTo>
                      <a:lnTo>
                        <a:pt x="3504" y="589"/>
                      </a:lnTo>
                      <a:lnTo>
                        <a:pt x="3501" y="596"/>
                      </a:lnTo>
                      <a:lnTo>
                        <a:pt x="3501" y="602"/>
                      </a:lnTo>
                      <a:lnTo>
                        <a:pt x="3500" y="615"/>
                      </a:lnTo>
                      <a:lnTo>
                        <a:pt x="3497" y="633"/>
                      </a:lnTo>
                      <a:lnTo>
                        <a:pt x="3495" y="651"/>
                      </a:lnTo>
                      <a:lnTo>
                        <a:pt x="3489" y="655"/>
                      </a:lnTo>
                      <a:lnTo>
                        <a:pt x="3474" y="663"/>
                      </a:lnTo>
                      <a:lnTo>
                        <a:pt x="3474" y="665"/>
                      </a:lnTo>
                      <a:lnTo>
                        <a:pt x="3474" y="665"/>
                      </a:lnTo>
                      <a:lnTo>
                        <a:pt x="3473" y="665"/>
                      </a:lnTo>
                      <a:lnTo>
                        <a:pt x="3473" y="665"/>
                      </a:lnTo>
                      <a:lnTo>
                        <a:pt x="3472" y="666"/>
                      </a:lnTo>
                      <a:lnTo>
                        <a:pt x="3472" y="666"/>
                      </a:lnTo>
                      <a:lnTo>
                        <a:pt x="3471" y="666"/>
                      </a:lnTo>
                      <a:lnTo>
                        <a:pt x="3471" y="666"/>
                      </a:lnTo>
                      <a:lnTo>
                        <a:pt x="3470" y="667"/>
                      </a:lnTo>
                      <a:lnTo>
                        <a:pt x="3468" y="667"/>
                      </a:lnTo>
                      <a:lnTo>
                        <a:pt x="3467" y="668"/>
                      </a:lnTo>
                      <a:lnTo>
                        <a:pt x="3466" y="668"/>
                      </a:lnTo>
                      <a:lnTo>
                        <a:pt x="3465" y="669"/>
                      </a:lnTo>
                      <a:lnTo>
                        <a:pt x="3464" y="669"/>
                      </a:lnTo>
                      <a:lnTo>
                        <a:pt x="3462" y="671"/>
                      </a:lnTo>
                      <a:lnTo>
                        <a:pt x="3461" y="671"/>
                      </a:lnTo>
                      <a:lnTo>
                        <a:pt x="3460" y="672"/>
                      </a:lnTo>
                      <a:lnTo>
                        <a:pt x="3459" y="672"/>
                      </a:lnTo>
                      <a:lnTo>
                        <a:pt x="3459" y="672"/>
                      </a:lnTo>
                      <a:lnTo>
                        <a:pt x="3459" y="672"/>
                      </a:lnTo>
                      <a:lnTo>
                        <a:pt x="3457" y="673"/>
                      </a:lnTo>
                      <a:lnTo>
                        <a:pt x="3456" y="673"/>
                      </a:lnTo>
                      <a:lnTo>
                        <a:pt x="3456" y="673"/>
                      </a:lnTo>
                      <a:lnTo>
                        <a:pt x="3455" y="674"/>
                      </a:lnTo>
                      <a:lnTo>
                        <a:pt x="3455" y="674"/>
                      </a:lnTo>
                      <a:lnTo>
                        <a:pt x="3454" y="674"/>
                      </a:lnTo>
                      <a:lnTo>
                        <a:pt x="3454" y="674"/>
                      </a:lnTo>
                      <a:lnTo>
                        <a:pt x="3453" y="674"/>
                      </a:lnTo>
                      <a:lnTo>
                        <a:pt x="3453" y="674"/>
                      </a:lnTo>
                      <a:lnTo>
                        <a:pt x="3451" y="675"/>
                      </a:lnTo>
                      <a:lnTo>
                        <a:pt x="3451" y="675"/>
                      </a:lnTo>
                      <a:lnTo>
                        <a:pt x="3450" y="675"/>
                      </a:lnTo>
                      <a:lnTo>
                        <a:pt x="3450" y="675"/>
                      </a:lnTo>
                      <a:lnTo>
                        <a:pt x="3449" y="675"/>
                      </a:lnTo>
                      <a:lnTo>
                        <a:pt x="3449" y="675"/>
                      </a:lnTo>
                      <a:lnTo>
                        <a:pt x="3448" y="677"/>
                      </a:lnTo>
                      <a:lnTo>
                        <a:pt x="3448" y="677"/>
                      </a:lnTo>
                      <a:lnTo>
                        <a:pt x="3445" y="677"/>
                      </a:lnTo>
                      <a:lnTo>
                        <a:pt x="3445" y="677"/>
                      </a:lnTo>
                      <a:lnTo>
                        <a:pt x="3444" y="677"/>
                      </a:lnTo>
                      <a:lnTo>
                        <a:pt x="3444" y="677"/>
                      </a:lnTo>
                      <a:lnTo>
                        <a:pt x="3443" y="678"/>
                      </a:lnTo>
                      <a:lnTo>
                        <a:pt x="3443" y="678"/>
                      </a:lnTo>
                      <a:lnTo>
                        <a:pt x="3442" y="678"/>
                      </a:lnTo>
                      <a:lnTo>
                        <a:pt x="3442" y="678"/>
                      </a:lnTo>
                      <a:lnTo>
                        <a:pt x="3439" y="678"/>
                      </a:lnTo>
                      <a:lnTo>
                        <a:pt x="3439" y="678"/>
                      </a:lnTo>
                      <a:lnTo>
                        <a:pt x="3438" y="678"/>
                      </a:lnTo>
                      <a:lnTo>
                        <a:pt x="3438" y="678"/>
                      </a:lnTo>
                      <a:lnTo>
                        <a:pt x="3437" y="678"/>
                      </a:lnTo>
                      <a:lnTo>
                        <a:pt x="3437" y="678"/>
                      </a:lnTo>
                      <a:lnTo>
                        <a:pt x="3436" y="678"/>
                      </a:lnTo>
                      <a:lnTo>
                        <a:pt x="3436" y="678"/>
                      </a:lnTo>
                      <a:lnTo>
                        <a:pt x="3436" y="678"/>
                      </a:lnTo>
                      <a:lnTo>
                        <a:pt x="3436" y="678"/>
                      </a:lnTo>
                      <a:lnTo>
                        <a:pt x="3435" y="678"/>
                      </a:lnTo>
                      <a:lnTo>
                        <a:pt x="3435" y="678"/>
                      </a:lnTo>
                      <a:lnTo>
                        <a:pt x="3433" y="678"/>
                      </a:lnTo>
                      <a:lnTo>
                        <a:pt x="3433" y="678"/>
                      </a:lnTo>
                      <a:lnTo>
                        <a:pt x="3432" y="678"/>
                      </a:lnTo>
                      <a:lnTo>
                        <a:pt x="3432" y="678"/>
                      </a:lnTo>
                      <a:lnTo>
                        <a:pt x="3432" y="678"/>
                      </a:lnTo>
                      <a:lnTo>
                        <a:pt x="3432" y="678"/>
                      </a:lnTo>
                      <a:lnTo>
                        <a:pt x="3431" y="678"/>
                      </a:lnTo>
                      <a:lnTo>
                        <a:pt x="3431" y="678"/>
                      </a:lnTo>
                      <a:lnTo>
                        <a:pt x="3430" y="677"/>
                      </a:lnTo>
                      <a:lnTo>
                        <a:pt x="3430" y="677"/>
                      </a:lnTo>
                      <a:lnTo>
                        <a:pt x="3429" y="677"/>
                      </a:lnTo>
                      <a:lnTo>
                        <a:pt x="3429" y="677"/>
                      </a:lnTo>
                      <a:lnTo>
                        <a:pt x="3429" y="677"/>
                      </a:lnTo>
                      <a:lnTo>
                        <a:pt x="3429" y="677"/>
                      </a:lnTo>
                      <a:lnTo>
                        <a:pt x="3427" y="677"/>
                      </a:lnTo>
                      <a:lnTo>
                        <a:pt x="3427" y="677"/>
                      </a:lnTo>
                      <a:lnTo>
                        <a:pt x="3426" y="675"/>
                      </a:lnTo>
                      <a:lnTo>
                        <a:pt x="3426" y="675"/>
                      </a:lnTo>
                      <a:lnTo>
                        <a:pt x="3425" y="675"/>
                      </a:lnTo>
                      <a:lnTo>
                        <a:pt x="3425" y="675"/>
                      </a:lnTo>
                      <a:lnTo>
                        <a:pt x="3425" y="675"/>
                      </a:lnTo>
                      <a:lnTo>
                        <a:pt x="3425" y="675"/>
                      </a:lnTo>
                      <a:lnTo>
                        <a:pt x="3424" y="674"/>
                      </a:lnTo>
                      <a:lnTo>
                        <a:pt x="3423" y="673"/>
                      </a:lnTo>
                      <a:lnTo>
                        <a:pt x="3420" y="672"/>
                      </a:lnTo>
                      <a:lnTo>
                        <a:pt x="3420" y="672"/>
                      </a:lnTo>
                      <a:lnTo>
                        <a:pt x="3419" y="671"/>
                      </a:lnTo>
                      <a:lnTo>
                        <a:pt x="3419" y="671"/>
                      </a:lnTo>
                      <a:lnTo>
                        <a:pt x="3418" y="671"/>
                      </a:lnTo>
                      <a:lnTo>
                        <a:pt x="3418" y="671"/>
                      </a:lnTo>
                      <a:lnTo>
                        <a:pt x="3418" y="669"/>
                      </a:lnTo>
                      <a:lnTo>
                        <a:pt x="3418" y="669"/>
                      </a:lnTo>
                      <a:lnTo>
                        <a:pt x="3417" y="669"/>
                      </a:lnTo>
                      <a:lnTo>
                        <a:pt x="3417" y="669"/>
                      </a:lnTo>
                      <a:lnTo>
                        <a:pt x="3417" y="668"/>
                      </a:lnTo>
                      <a:lnTo>
                        <a:pt x="3415" y="668"/>
                      </a:lnTo>
                      <a:lnTo>
                        <a:pt x="3415" y="668"/>
                      </a:lnTo>
                      <a:lnTo>
                        <a:pt x="3415" y="667"/>
                      </a:lnTo>
                      <a:lnTo>
                        <a:pt x="3415" y="667"/>
                      </a:lnTo>
                      <a:lnTo>
                        <a:pt x="3414" y="667"/>
                      </a:lnTo>
                      <a:lnTo>
                        <a:pt x="3414" y="667"/>
                      </a:lnTo>
                      <a:lnTo>
                        <a:pt x="3414" y="666"/>
                      </a:lnTo>
                      <a:lnTo>
                        <a:pt x="3414" y="666"/>
                      </a:lnTo>
                      <a:lnTo>
                        <a:pt x="3413" y="666"/>
                      </a:lnTo>
                      <a:lnTo>
                        <a:pt x="3413" y="666"/>
                      </a:lnTo>
                      <a:lnTo>
                        <a:pt x="3413" y="665"/>
                      </a:lnTo>
                      <a:lnTo>
                        <a:pt x="3412" y="665"/>
                      </a:lnTo>
                      <a:lnTo>
                        <a:pt x="3412" y="663"/>
                      </a:lnTo>
                      <a:lnTo>
                        <a:pt x="3412" y="663"/>
                      </a:lnTo>
                      <a:lnTo>
                        <a:pt x="3411" y="663"/>
                      </a:lnTo>
                      <a:lnTo>
                        <a:pt x="3411" y="662"/>
                      </a:lnTo>
                      <a:lnTo>
                        <a:pt x="3411" y="662"/>
                      </a:lnTo>
                      <a:lnTo>
                        <a:pt x="3409" y="661"/>
                      </a:lnTo>
                      <a:lnTo>
                        <a:pt x="3409" y="661"/>
                      </a:lnTo>
                      <a:lnTo>
                        <a:pt x="3409" y="661"/>
                      </a:lnTo>
                      <a:lnTo>
                        <a:pt x="3408" y="660"/>
                      </a:lnTo>
                      <a:lnTo>
                        <a:pt x="3408" y="660"/>
                      </a:lnTo>
                      <a:lnTo>
                        <a:pt x="3408" y="660"/>
                      </a:lnTo>
                      <a:lnTo>
                        <a:pt x="3408" y="659"/>
                      </a:lnTo>
                      <a:lnTo>
                        <a:pt x="3408" y="659"/>
                      </a:lnTo>
                      <a:lnTo>
                        <a:pt x="3407" y="659"/>
                      </a:lnTo>
                      <a:lnTo>
                        <a:pt x="3407" y="659"/>
                      </a:lnTo>
                      <a:lnTo>
                        <a:pt x="3407" y="657"/>
                      </a:lnTo>
                      <a:lnTo>
                        <a:pt x="3407" y="657"/>
                      </a:lnTo>
                      <a:lnTo>
                        <a:pt x="3407" y="657"/>
                      </a:lnTo>
                      <a:lnTo>
                        <a:pt x="3407" y="657"/>
                      </a:lnTo>
                      <a:lnTo>
                        <a:pt x="3406" y="656"/>
                      </a:lnTo>
                      <a:lnTo>
                        <a:pt x="3406" y="656"/>
                      </a:lnTo>
                      <a:lnTo>
                        <a:pt x="3406" y="656"/>
                      </a:lnTo>
                      <a:lnTo>
                        <a:pt x="3406" y="656"/>
                      </a:lnTo>
                      <a:lnTo>
                        <a:pt x="3406" y="656"/>
                      </a:lnTo>
                      <a:lnTo>
                        <a:pt x="3405" y="655"/>
                      </a:lnTo>
                      <a:lnTo>
                        <a:pt x="3405" y="655"/>
                      </a:lnTo>
                      <a:lnTo>
                        <a:pt x="3405" y="655"/>
                      </a:lnTo>
                      <a:lnTo>
                        <a:pt x="3405" y="655"/>
                      </a:lnTo>
                      <a:lnTo>
                        <a:pt x="3405" y="654"/>
                      </a:lnTo>
                      <a:lnTo>
                        <a:pt x="3405" y="654"/>
                      </a:lnTo>
                      <a:lnTo>
                        <a:pt x="3405" y="654"/>
                      </a:lnTo>
                      <a:lnTo>
                        <a:pt x="3405" y="654"/>
                      </a:lnTo>
                      <a:lnTo>
                        <a:pt x="3405" y="654"/>
                      </a:lnTo>
                      <a:lnTo>
                        <a:pt x="3405" y="654"/>
                      </a:lnTo>
                      <a:lnTo>
                        <a:pt x="3403" y="653"/>
                      </a:lnTo>
                      <a:lnTo>
                        <a:pt x="3403" y="653"/>
                      </a:lnTo>
                      <a:lnTo>
                        <a:pt x="3403" y="653"/>
                      </a:lnTo>
                      <a:lnTo>
                        <a:pt x="3403" y="653"/>
                      </a:lnTo>
                      <a:lnTo>
                        <a:pt x="3403" y="653"/>
                      </a:lnTo>
                      <a:lnTo>
                        <a:pt x="3403" y="653"/>
                      </a:lnTo>
                      <a:lnTo>
                        <a:pt x="3403" y="651"/>
                      </a:lnTo>
                      <a:lnTo>
                        <a:pt x="3403" y="651"/>
                      </a:lnTo>
                      <a:lnTo>
                        <a:pt x="3403" y="651"/>
                      </a:lnTo>
                      <a:lnTo>
                        <a:pt x="3403" y="651"/>
                      </a:lnTo>
                      <a:lnTo>
                        <a:pt x="3403" y="651"/>
                      </a:lnTo>
                      <a:lnTo>
                        <a:pt x="3403" y="651"/>
                      </a:lnTo>
                      <a:lnTo>
                        <a:pt x="3403" y="651"/>
                      </a:lnTo>
                      <a:lnTo>
                        <a:pt x="3403" y="651"/>
                      </a:lnTo>
                      <a:lnTo>
                        <a:pt x="3403" y="651"/>
                      </a:lnTo>
                      <a:lnTo>
                        <a:pt x="3403" y="651"/>
                      </a:lnTo>
                      <a:lnTo>
                        <a:pt x="3403" y="651"/>
                      </a:lnTo>
                      <a:lnTo>
                        <a:pt x="3402" y="651"/>
                      </a:lnTo>
                      <a:lnTo>
                        <a:pt x="3402" y="651"/>
                      </a:lnTo>
                      <a:lnTo>
                        <a:pt x="3402" y="618"/>
                      </a:lnTo>
                      <a:lnTo>
                        <a:pt x="3402" y="618"/>
                      </a:lnTo>
                      <a:lnTo>
                        <a:pt x="3337" y="618"/>
                      </a:lnTo>
                      <a:lnTo>
                        <a:pt x="3337" y="574"/>
                      </a:lnTo>
                      <a:lnTo>
                        <a:pt x="3337" y="574"/>
                      </a:lnTo>
                      <a:lnTo>
                        <a:pt x="3337" y="574"/>
                      </a:lnTo>
                      <a:lnTo>
                        <a:pt x="3337" y="575"/>
                      </a:lnTo>
                      <a:lnTo>
                        <a:pt x="3337" y="575"/>
                      </a:lnTo>
                      <a:lnTo>
                        <a:pt x="3337" y="575"/>
                      </a:lnTo>
                      <a:lnTo>
                        <a:pt x="3337" y="575"/>
                      </a:lnTo>
                      <a:lnTo>
                        <a:pt x="3337" y="575"/>
                      </a:lnTo>
                      <a:lnTo>
                        <a:pt x="3337" y="575"/>
                      </a:lnTo>
                      <a:lnTo>
                        <a:pt x="3337" y="575"/>
                      </a:lnTo>
                      <a:lnTo>
                        <a:pt x="3336" y="575"/>
                      </a:lnTo>
                      <a:lnTo>
                        <a:pt x="3336" y="575"/>
                      </a:lnTo>
                      <a:lnTo>
                        <a:pt x="3336" y="575"/>
                      </a:lnTo>
                      <a:lnTo>
                        <a:pt x="3336" y="575"/>
                      </a:lnTo>
                      <a:lnTo>
                        <a:pt x="3336" y="575"/>
                      </a:lnTo>
                      <a:lnTo>
                        <a:pt x="3336" y="575"/>
                      </a:lnTo>
                      <a:lnTo>
                        <a:pt x="3336" y="575"/>
                      </a:lnTo>
                      <a:lnTo>
                        <a:pt x="3336" y="575"/>
                      </a:lnTo>
                      <a:lnTo>
                        <a:pt x="3336" y="577"/>
                      </a:lnTo>
                      <a:lnTo>
                        <a:pt x="3336" y="577"/>
                      </a:lnTo>
                      <a:lnTo>
                        <a:pt x="3336" y="577"/>
                      </a:lnTo>
                      <a:lnTo>
                        <a:pt x="3336" y="577"/>
                      </a:lnTo>
                      <a:lnTo>
                        <a:pt x="3335" y="577"/>
                      </a:lnTo>
                      <a:lnTo>
                        <a:pt x="3335" y="577"/>
                      </a:lnTo>
                      <a:lnTo>
                        <a:pt x="3335" y="578"/>
                      </a:lnTo>
                      <a:lnTo>
                        <a:pt x="3335" y="578"/>
                      </a:lnTo>
                      <a:lnTo>
                        <a:pt x="3333" y="578"/>
                      </a:lnTo>
                      <a:lnTo>
                        <a:pt x="3333" y="579"/>
                      </a:lnTo>
                      <a:lnTo>
                        <a:pt x="3333" y="579"/>
                      </a:lnTo>
                      <a:lnTo>
                        <a:pt x="3333" y="579"/>
                      </a:lnTo>
                      <a:lnTo>
                        <a:pt x="3333" y="579"/>
                      </a:lnTo>
                      <a:lnTo>
                        <a:pt x="3332" y="580"/>
                      </a:lnTo>
                      <a:lnTo>
                        <a:pt x="3332" y="580"/>
                      </a:lnTo>
                      <a:lnTo>
                        <a:pt x="3332" y="580"/>
                      </a:lnTo>
                      <a:lnTo>
                        <a:pt x="3332" y="580"/>
                      </a:lnTo>
                      <a:lnTo>
                        <a:pt x="3332" y="582"/>
                      </a:lnTo>
                      <a:lnTo>
                        <a:pt x="3332" y="582"/>
                      </a:lnTo>
                      <a:lnTo>
                        <a:pt x="3331" y="582"/>
                      </a:lnTo>
                      <a:lnTo>
                        <a:pt x="3331" y="582"/>
                      </a:lnTo>
                      <a:lnTo>
                        <a:pt x="3330" y="583"/>
                      </a:lnTo>
                      <a:lnTo>
                        <a:pt x="3330" y="583"/>
                      </a:lnTo>
                      <a:lnTo>
                        <a:pt x="3330" y="583"/>
                      </a:lnTo>
                      <a:lnTo>
                        <a:pt x="3330" y="584"/>
                      </a:lnTo>
                      <a:lnTo>
                        <a:pt x="3330" y="584"/>
                      </a:lnTo>
                      <a:lnTo>
                        <a:pt x="3330" y="584"/>
                      </a:lnTo>
                      <a:lnTo>
                        <a:pt x="3330" y="584"/>
                      </a:lnTo>
                      <a:lnTo>
                        <a:pt x="3329" y="585"/>
                      </a:lnTo>
                      <a:lnTo>
                        <a:pt x="3329" y="585"/>
                      </a:lnTo>
                      <a:lnTo>
                        <a:pt x="3329" y="585"/>
                      </a:lnTo>
                      <a:lnTo>
                        <a:pt x="3329" y="585"/>
                      </a:lnTo>
                      <a:lnTo>
                        <a:pt x="3327" y="586"/>
                      </a:lnTo>
                      <a:lnTo>
                        <a:pt x="3327" y="586"/>
                      </a:lnTo>
                      <a:lnTo>
                        <a:pt x="3327" y="586"/>
                      </a:lnTo>
                      <a:lnTo>
                        <a:pt x="3327" y="586"/>
                      </a:lnTo>
                      <a:lnTo>
                        <a:pt x="3327" y="588"/>
                      </a:lnTo>
                      <a:lnTo>
                        <a:pt x="3327" y="588"/>
                      </a:lnTo>
                      <a:lnTo>
                        <a:pt x="3326" y="589"/>
                      </a:lnTo>
                      <a:lnTo>
                        <a:pt x="3326" y="589"/>
                      </a:lnTo>
                      <a:lnTo>
                        <a:pt x="3326" y="589"/>
                      </a:lnTo>
                      <a:lnTo>
                        <a:pt x="3325" y="590"/>
                      </a:lnTo>
                      <a:lnTo>
                        <a:pt x="3325" y="590"/>
                      </a:lnTo>
                      <a:lnTo>
                        <a:pt x="3325" y="590"/>
                      </a:lnTo>
                      <a:lnTo>
                        <a:pt x="3325" y="590"/>
                      </a:lnTo>
                      <a:lnTo>
                        <a:pt x="3324" y="591"/>
                      </a:lnTo>
                      <a:lnTo>
                        <a:pt x="3324" y="591"/>
                      </a:lnTo>
                      <a:lnTo>
                        <a:pt x="3324" y="592"/>
                      </a:lnTo>
                      <a:lnTo>
                        <a:pt x="3324" y="592"/>
                      </a:lnTo>
                      <a:lnTo>
                        <a:pt x="3323" y="592"/>
                      </a:lnTo>
                      <a:lnTo>
                        <a:pt x="3323" y="594"/>
                      </a:lnTo>
                      <a:lnTo>
                        <a:pt x="3323" y="594"/>
                      </a:lnTo>
                      <a:lnTo>
                        <a:pt x="3323" y="594"/>
                      </a:lnTo>
                      <a:lnTo>
                        <a:pt x="3321" y="595"/>
                      </a:lnTo>
                      <a:lnTo>
                        <a:pt x="3321" y="595"/>
                      </a:lnTo>
                      <a:lnTo>
                        <a:pt x="3321" y="596"/>
                      </a:lnTo>
                      <a:lnTo>
                        <a:pt x="3321" y="596"/>
                      </a:lnTo>
                      <a:lnTo>
                        <a:pt x="3320" y="597"/>
                      </a:lnTo>
                      <a:lnTo>
                        <a:pt x="3320" y="598"/>
                      </a:lnTo>
                      <a:lnTo>
                        <a:pt x="3320" y="598"/>
                      </a:lnTo>
                      <a:lnTo>
                        <a:pt x="3319" y="600"/>
                      </a:lnTo>
                      <a:lnTo>
                        <a:pt x="3319" y="600"/>
                      </a:lnTo>
                      <a:lnTo>
                        <a:pt x="3319" y="600"/>
                      </a:lnTo>
                      <a:lnTo>
                        <a:pt x="3319" y="600"/>
                      </a:lnTo>
                      <a:lnTo>
                        <a:pt x="3318" y="602"/>
                      </a:lnTo>
                      <a:lnTo>
                        <a:pt x="3318" y="602"/>
                      </a:lnTo>
                      <a:lnTo>
                        <a:pt x="3318" y="603"/>
                      </a:lnTo>
                      <a:lnTo>
                        <a:pt x="3318" y="603"/>
                      </a:lnTo>
                      <a:lnTo>
                        <a:pt x="3317" y="603"/>
                      </a:lnTo>
                      <a:lnTo>
                        <a:pt x="3317" y="604"/>
                      </a:lnTo>
                      <a:lnTo>
                        <a:pt x="3317" y="604"/>
                      </a:lnTo>
                      <a:lnTo>
                        <a:pt x="3315" y="606"/>
                      </a:lnTo>
                      <a:lnTo>
                        <a:pt x="3315" y="606"/>
                      </a:lnTo>
                      <a:lnTo>
                        <a:pt x="3315" y="607"/>
                      </a:lnTo>
                      <a:lnTo>
                        <a:pt x="3315" y="607"/>
                      </a:lnTo>
                      <a:lnTo>
                        <a:pt x="3315" y="608"/>
                      </a:lnTo>
                      <a:lnTo>
                        <a:pt x="3315" y="608"/>
                      </a:lnTo>
                      <a:lnTo>
                        <a:pt x="3314" y="609"/>
                      </a:lnTo>
                      <a:lnTo>
                        <a:pt x="3314" y="609"/>
                      </a:lnTo>
                      <a:lnTo>
                        <a:pt x="3314" y="609"/>
                      </a:lnTo>
                      <a:lnTo>
                        <a:pt x="3314" y="609"/>
                      </a:lnTo>
                      <a:lnTo>
                        <a:pt x="3314" y="610"/>
                      </a:lnTo>
                      <a:lnTo>
                        <a:pt x="3314" y="610"/>
                      </a:lnTo>
                      <a:lnTo>
                        <a:pt x="3313" y="614"/>
                      </a:lnTo>
                      <a:lnTo>
                        <a:pt x="3312" y="614"/>
                      </a:lnTo>
                      <a:lnTo>
                        <a:pt x="3312" y="614"/>
                      </a:lnTo>
                      <a:lnTo>
                        <a:pt x="3312" y="615"/>
                      </a:lnTo>
                      <a:lnTo>
                        <a:pt x="3312" y="615"/>
                      </a:lnTo>
                      <a:lnTo>
                        <a:pt x="3312" y="616"/>
                      </a:lnTo>
                      <a:lnTo>
                        <a:pt x="3312" y="616"/>
                      </a:lnTo>
                      <a:lnTo>
                        <a:pt x="3311" y="618"/>
                      </a:lnTo>
                      <a:lnTo>
                        <a:pt x="3311" y="618"/>
                      </a:lnTo>
                      <a:lnTo>
                        <a:pt x="3311" y="619"/>
                      </a:lnTo>
                      <a:lnTo>
                        <a:pt x="3311" y="619"/>
                      </a:lnTo>
                      <a:lnTo>
                        <a:pt x="3311" y="620"/>
                      </a:lnTo>
                      <a:lnTo>
                        <a:pt x="3311" y="620"/>
                      </a:lnTo>
                      <a:lnTo>
                        <a:pt x="3311" y="620"/>
                      </a:lnTo>
                      <a:lnTo>
                        <a:pt x="3311" y="620"/>
                      </a:lnTo>
                      <a:lnTo>
                        <a:pt x="3311" y="621"/>
                      </a:lnTo>
                      <a:lnTo>
                        <a:pt x="3311" y="621"/>
                      </a:lnTo>
                      <a:lnTo>
                        <a:pt x="3309" y="622"/>
                      </a:lnTo>
                      <a:lnTo>
                        <a:pt x="3309" y="622"/>
                      </a:lnTo>
                      <a:lnTo>
                        <a:pt x="3309" y="624"/>
                      </a:lnTo>
                      <a:lnTo>
                        <a:pt x="3309" y="624"/>
                      </a:lnTo>
                      <a:lnTo>
                        <a:pt x="3309" y="625"/>
                      </a:lnTo>
                      <a:lnTo>
                        <a:pt x="3309" y="625"/>
                      </a:lnTo>
                      <a:lnTo>
                        <a:pt x="3309" y="625"/>
                      </a:lnTo>
                      <a:lnTo>
                        <a:pt x="3309" y="625"/>
                      </a:lnTo>
                      <a:lnTo>
                        <a:pt x="3309" y="628"/>
                      </a:lnTo>
                      <a:lnTo>
                        <a:pt x="3309" y="628"/>
                      </a:lnTo>
                      <a:lnTo>
                        <a:pt x="3308" y="638"/>
                      </a:lnTo>
                      <a:lnTo>
                        <a:pt x="3308" y="648"/>
                      </a:lnTo>
                      <a:lnTo>
                        <a:pt x="3308" y="648"/>
                      </a:lnTo>
                      <a:lnTo>
                        <a:pt x="3308" y="653"/>
                      </a:lnTo>
                      <a:lnTo>
                        <a:pt x="3309" y="656"/>
                      </a:lnTo>
                      <a:lnTo>
                        <a:pt x="3309" y="656"/>
                      </a:lnTo>
                      <a:lnTo>
                        <a:pt x="3309" y="657"/>
                      </a:lnTo>
                      <a:lnTo>
                        <a:pt x="3309" y="657"/>
                      </a:lnTo>
                      <a:lnTo>
                        <a:pt x="3309" y="659"/>
                      </a:lnTo>
                      <a:lnTo>
                        <a:pt x="3309" y="659"/>
                      </a:lnTo>
                      <a:lnTo>
                        <a:pt x="3309" y="659"/>
                      </a:lnTo>
                      <a:lnTo>
                        <a:pt x="3309" y="659"/>
                      </a:lnTo>
                      <a:lnTo>
                        <a:pt x="3311" y="660"/>
                      </a:lnTo>
                      <a:lnTo>
                        <a:pt x="3311" y="660"/>
                      </a:lnTo>
                      <a:lnTo>
                        <a:pt x="3311" y="660"/>
                      </a:lnTo>
                      <a:lnTo>
                        <a:pt x="3311" y="660"/>
                      </a:lnTo>
                      <a:lnTo>
                        <a:pt x="3311" y="661"/>
                      </a:lnTo>
                      <a:lnTo>
                        <a:pt x="3311" y="661"/>
                      </a:lnTo>
                      <a:lnTo>
                        <a:pt x="3311" y="661"/>
                      </a:lnTo>
                      <a:lnTo>
                        <a:pt x="3311" y="661"/>
                      </a:lnTo>
                      <a:lnTo>
                        <a:pt x="3311" y="661"/>
                      </a:lnTo>
                      <a:lnTo>
                        <a:pt x="3311" y="661"/>
                      </a:lnTo>
                      <a:lnTo>
                        <a:pt x="3311" y="662"/>
                      </a:lnTo>
                      <a:lnTo>
                        <a:pt x="3311" y="662"/>
                      </a:lnTo>
                      <a:lnTo>
                        <a:pt x="3311" y="662"/>
                      </a:lnTo>
                      <a:lnTo>
                        <a:pt x="3311" y="663"/>
                      </a:lnTo>
                      <a:lnTo>
                        <a:pt x="3311" y="663"/>
                      </a:lnTo>
                      <a:lnTo>
                        <a:pt x="3312" y="663"/>
                      </a:lnTo>
                      <a:lnTo>
                        <a:pt x="3312" y="665"/>
                      </a:lnTo>
                      <a:lnTo>
                        <a:pt x="3312" y="665"/>
                      </a:lnTo>
                      <a:lnTo>
                        <a:pt x="3312" y="666"/>
                      </a:lnTo>
                      <a:lnTo>
                        <a:pt x="3313" y="666"/>
                      </a:lnTo>
                      <a:lnTo>
                        <a:pt x="3313" y="666"/>
                      </a:lnTo>
                      <a:lnTo>
                        <a:pt x="3313" y="667"/>
                      </a:lnTo>
                      <a:lnTo>
                        <a:pt x="3314" y="667"/>
                      </a:lnTo>
                      <a:lnTo>
                        <a:pt x="3314" y="667"/>
                      </a:lnTo>
                      <a:lnTo>
                        <a:pt x="3314" y="668"/>
                      </a:lnTo>
                      <a:lnTo>
                        <a:pt x="3314" y="668"/>
                      </a:lnTo>
                      <a:lnTo>
                        <a:pt x="3317" y="671"/>
                      </a:lnTo>
                      <a:lnTo>
                        <a:pt x="3317" y="671"/>
                      </a:lnTo>
                      <a:lnTo>
                        <a:pt x="3318" y="671"/>
                      </a:lnTo>
                      <a:lnTo>
                        <a:pt x="3318" y="672"/>
                      </a:lnTo>
                      <a:lnTo>
                        <a:pt x="3319" y="673"/>
                      </a:lnTo>
                      <a:lnTo>
                        <a:pt x="3319" y="673"/>
                      </a:lnTo>
                      <a:lnTo>
                        <a:pt x="3320" y="674"/>
                      </a:lnTo>
                      <a:lnTo>
                        <a:pt x="3320" y="674"/>
                      </a:lnTo>
                      <a:lnTo>
                        <a:pt x="3321" y="674"/>
                      </a:lnTo>
                      <a:lnTo>
                        <a:pt x="3321" y="674"/>
                      </a:lnTo>
                      <a:lnTo>
                        <a:pt x="3323" y="675"/>
                      </a:lnTo>
                      <a:lnTo>
                        <a:pt x="3324" y="678"/>
                      </a:lnTo>
                      <a:lnTo>
                        <a:pt x="3324" y="678"/>
                      </a:lnTo>
                      <a:lnTo>
                        <a:pt x="3325" y="679"/>
                      </a:lnTo>
                      <a:lnTo>
                        <a:pt x="3325" y="679"/>
                      </a:lnTo>
                      <a:lnTo>
                        <a:pt x="3326" y="680"/>
                      </a:lnTo>
                      <a:lnTo>
                        <a:pt x="3326" y="680"/>
                      </a:lnTo>
                      <a:lnTo>
                        <a:pt x="3327" y="680"/>
                      </a:lnTo>
                      <a:lnTo>
                        <a:pt x="3329" y="681"/>
                      </a:lnTo>
                      <a:lnTo>
                        <a:pt x="3329" y="681"/>
                      </a:lnTo>
                      <a:lnTo>
                        <a:pt x="3330" y="683"/>
                      </a:lnTo>
                      <a:lnTo>
                        <a:pt x="3330" y="683"/>
                      </a:lnTo>
                      <a:lnTo>
                        <a:pt x="3331" y="684"/>
                      </a:lnTo>
                      <a:lnTo>
                        <a:pt x="3331" y="684"/>
                      </a:lnTo>
                      <a:lnTo>
                        <a:pt x="3333" y="686"/>
                      </a:lnTo>
                      <a:lnTo>
                        <a:pt x="3333" y="686"/>
                      </a:lnTo>
                      <a:lnTo>
                        <a:pt x="3335" y="687"/>
                      </a:lnTo>
                      <a:lnTo>
                        <a:pt x="3335" y="687"/>
                      </a:lnTo>
                      <a:lnTo>
                        <a:pt x="3336" y="687"/>
                      </a:lnTo>
                      <a:lnTo>
                        <a:pt x="3336" y="687"/>
                      </a:lnTo>
                      <a:lnTo>
                        <a:pt x="3337" y="689"/>
                      </a:lnTo>
                      <a:lnTo>
                        <a:pt x="3337" y="689"/>
                      </a:lnTo>
                      <a:lnTo>
                        <a:pt x="3338" y="690"/>
                      </a:lnTo>
                      <a:lnTo>
                        <a:pt x="3338" y="690"/>
                      </a:lnTo>
                      <a:lnTo>
                        <a:pt x="3339" y="691"/>
                      </a:lnTo>
                      <a:lnTo>
                        <a:pt x="3339" y="691"/>
                      </a:lnTo>
                      <a:lnTo>
                        <a:pt x="3341" y="692"/>
                      </a:lnTo>
                      <a:lnTo>
                        <a:pt x="3341" y="692"/>
                      </a:lnTo>
                      <a:lnTo>
                        <a:pt x="3342" y="693"/>
                      </a:lnTo>
                      <a:lnTo>
                        <a:pt x="3342" y="693"/>
                      </a:lnTo>
                      <a:lnTo>
                        <a:pt x="3343" y="695"/>
                      </a:lnTo>
                      <a:lnTo>
                        <a:pt x="3344" y="695"/>
                      </a:lnTo>
                      <a:lnTo>
                        <a:pt x="3344" y="695"/>
                      </a:lnTo>
                      <a:lnTo>
                        <a:pt x="3346" y="696"/>
                      </a:lnTo>
                      <a:lnTo>
                        <a:pt x="3346" y="696"/>
                      </a:lnTo>
                      <a:lnTo>
                        <a:pt x="3347" y="697"/>
                      </a:lnTo>
                      <a:lnTo>
                        <a:pt x="3347" y="697"/>
                      </a:lnTo>
                      <a:lnTo>
                        <a:pt x="3348" y="698"/>
                      </a:lnTo>
                      <a:lnTo>
                        <a:pt x="3348" y="698"/>
                      </a:lnTo>
                      <a:lnTo>
                        <a:pt x="3349" y="699"/>
                      </a:lnTo>
                      <a:lnTo>
                        <a:pt x="3350" y="699"/>
                      </a:lnTo>
                      <a:lnTo>
                        <a:pt x="3350" y="699"/>
                      </a:lnTo>
                      <a:lnTo>
                        <a:pt x="3352" y="701"/>
                      </a:lnTo>
                      <a:lnTo>
                        <a:pt x="3353" y="702"/>
                      </a:lnTo>
                      <a:lnTo>
                        <a:pt x="3353" y="702"/>
                      </a:lnTo>
                      <a:lnTo>
                        <a:pt x="3354" y="703"/>
                      </a:lnTo>
                      <a:lnTo>
                        <a:pt x="3355" y="703"/>
                      </a:lnTo>
                      <a:lnTo>
                        <a:pt x="3355" y="703"/>
                      </a:lnTo>
                      <a:lnTo>
                        <a:pt x="3356" y="704"/>
                      </a:lnTo>
                      <a:lnTo>
                        <a:pt x="3356" y="704"/>
                      </a:lnTo>
                      <a:lnTo>
                        <a:pt x="3358" y="706"/>
                      </a:lnTo>
                      <a:lnTo>
                        <a:pt x="3358" y="706"/>
                      </a:lnTo>
                      <a:lnTo>
                        <a:pt x="3358" y="706"/>
                      </a:lnTo>
                      <a:lnTo>
                        <a:pt x="3358" y="706"/>
                      </a:lnTo>
                      <a:lnTo>
                        <a:pt x="3359" y="707"/>
                      </a:lnTo>
                      <a:lnTo>
                        <a:pt x="3359" y="707"/>
                      </a:lnTo>
                      <a:lnTo>
                        <a:pt x="3360" y="707"/>
                      </a:lnTo>
                      <a:lnTo>
                        <a:pt x="3360" y="707"/>
                      </a:lnTo>
                      <a:lnTo>
                        <a:pt x="3361" y="708"/>
                      </a:lnTo>
                      <a:lnTo>
                        <a:pt x="3364" y="710"/>
                      </a:lnTo>
                      <a:lnTo>
                        <a:pt x="3364" y="710"/>
                      </a:lnTo>
                      <a:lnTo>
                        <a:pt x="3365" y="710"/>
                      </a:lnTo>
                      <a:lnTo>
                        <a:pt x="3365" y="710"/>
                      </a:lnTo>
                      <a:lnTo>
                        <a:pt x="3366" y="712"/>
                      </a:lnTo>
                      <a:lnTo>
                        <a:pt x="3366" y="781"/>
                      </a:lnTo>
                      <a:lnTo>
                        <a:pt x="3433" y="781"/>
                      </a:lnTo>
                      <a:lnTo>
                        <a:pt x="3561" y="781"/>
                      </a:lnTo>
                      <a:lnTo>
                        <a:pt x="3561" y="781"/>
                      </a:lnTo>
                      <a:lnTo>
                        <a:pt x="3696" y="781"/>
                      </a:lnTo>
                      <a:lnTo>
                        <a:pt x="3875" y="781"/>
                      </a:lnTo>
                      <a:lnTo>
                        <a:pt x="3907" y="749"/>
                      </a:lnTo>
                      <a:lnTo>
                        <a:pt x="3849" y="727"/>
                      </a:lnTo>
                      <a:lnTo>
                        <a:pt x="3848" y="727"/>
                      </a:lnTo>
                      <a:lnTo>
                        <a:pt x="3714" y="727"/>
                      </a:lnTo>
                      <a:lnTo>
                        <a:pt x="3616" y="727"/>
                      </a:lnTo>
                      <a:lnTo>
                        <a:pt x="3615" y="727"/>
                      </a:lnTo>
                      <a:lnTo>
                        <a:pt x="3615" y="727"/>
                      </a:lnTo>
                      <a:lnTo>
                        <a:pt x="3615" y="727"/>
                      </a:lnTo>
                      <a:lnTo>
                        <a:pt x="3614" y="727"/>
                      </a:lnTo>
                      <a:lnTo>
                        <a:pt x="3613" y="727"/>
                      </a:lnTo>
                      <a:lnTo>
                        <a:pt x="3613" y="727"/>
                      </a:lnTo>
                      <a:lnTo>
                        <a:pt x="3610" y="727"/>
                      </a:lnTo>
                      <a:lnTo>
                        <a:pt x="3609" y="727"/>
                      </a:lnTo>
                      <a:lnTo>
                        <a:pt x="3609" y="727"/>
                      </a:lnTo>
                      <a:lnTo>
                        <a:pt x="3608" y="727"/>
                      </a:lnTo>
                      <a:lnTo>
                        <a:pt x="3608" y="727"/>
                      </a:lnTo>
                      <a:lnTo>
                        <a:pt x="3604" y="727"/>
                      </a:lnTo>
                      <a:lnTo>
                        <a:pt x="3604" y="727"/>
                      </a:lnTo>
                      <a:lnTo>
                        <a:pt x="3603" y="727"/>
                      </a:lnTo>
                      <a:lnTo>
                        <a:pt x="3600" y="726"/>
                      </a:lnTo>
                      <a:lnTo>
                        <a:pt x="3600" y="726"/>
                      </a:lnTo>
                      <a:lnTo>
                        <a:pt x="3595" y="726"/>
                      </a:lnTo>
                      <a:lnTo>
                        <a:pt x="3595" y="726"/>
                      </a:lnTo>
                      <a:lnTo>
                        <a:pt x="3592" y="726"/>
                      </a:lnTo>
                      <a:lnTo>
                        <a:pt x="3591" y="726"/>
                      </a:lnTo>
                      <a:lnTo>
                        <a:pt x="3591" y="726"/>
                      </a:lnTo>
                      <a:lnTo>
                        <a:pt x="3586" y="725"/>
                      </a:lnTo>
                      <a:lnTo>
                        <a:pt x="3586" y="725"/>
                      </a:lnTo>
                      <a:lnTo>
                        <a:pt x="3585" y="725"/>
                      </a:lnTo>
                      <a:lnTo>
                        <a:pt x="3585" y="725"/>
                      </a:lnTo>
                      <a:lnTo>
                        <a:pt x="3583" y="725"/>
                      </a:lnTo>
                      <a:lnTo>
                        <a:pt x="3583" y="725"/>
                      </a:lnTo>
                      <a:lnTo>
                        <a:pt x="3577" y="725"/>
                      </a:lnTo>
                      <a:lnTo>
                        <a:pt x="3577" y="725"/>
                      </a:lnTo>
                      <a:lnTo>
                        <a:pt x="3572" y="724"/>
                      </a:lnTo>
                      <a:lnTo>
                        <a:pt x="3572" y="724"/>
                      </a:lnTo>
                      <a:lnTo>
                        <a:pt x="3571" y="724"/>
                      </a:lnTo>
                      <a:lnTo>
                        <a:pt x="3571" y="724"/>
                      </a:lnTo>
                      <a:lnTo>
                        <a:pt x="3563" y="724"/>
                      </a:lnTo>
                      <a:lnTo>
                        <a:pt x="3562" y="722"/>
                      </a:lnTo>
                      <a:lnTo>
                        <a:pt x="3560" y="722"/>
                      </a:lnTo>
                      <a:lnTo>
                        <a:pt x="3560" y="722"/>
                      </a:lnTo>
                      <a:lnTo>
                        <a:pt x="3557" y="722"/>
                      </a:lnTo>
                      <a:lnTo>
                        <a:pt x="3555" y="722"/>
                      </a:lnTo>
                      <a:lnTo>
                        <a:pt x="3554" y="722"/>
                      </a:lnTo>
                      <a:lnTo>
                        <a:pt x="3554" y="722"/>
                      </a:lnTo>
                      <a:lnTo>
                        <a:pt x="3551" y="721"/>
                      </a:lnTo>
                      <a:lnTo>
                        <a:pt x="3549" y="721"/>
                      </a:lnTo>
                      <a:lnTo>
                        <a:pt x="3548" y="721"/>
                      </a:lnTo>
                      <a:lnTo>
                        <a:pt x="3548" y="721"/>
                      </a:lnTo>
                      <a:lnTo>
                        <a:pt x="3545" y="721"/>
                      </a:lnTo>
                      <a:lnTo>
                        <a:pt x="3544" y="721"/>
                      </a:lnTo>
                      <a:lnTo>
                        <a:pt x="3542" y="721"/>
                      </a:lnTo>
                      <a:lnTo>
                        <a:pt x="3541" y="720"/>
                      </a:lnTo>
                      <a:lnTo>
                        <a:pt x="3538" y="720"/>
                      </a:lnTo>
                      <a:lnTo>
                        <a:pt x="3538" y="720"/>
                      </a:lnTo>
                      <a:lnTo>
                        <a:pt x="3537" y="720"/>
                      </a:lnTo>
                      <a:lnTo>
                        <a:pt x="3535" y="720"/>
                      </a:lnTo>
                      <a:lnTo>
                        <a:pt x="3533" y="720"/>
                      </a:lnTo>
                      <a:lnTo>
                        <a:pt x="3532" y="720"/>
                      </a:lnTo>
                      <a:lnTo>
                        <a:pt x="3532" y="720"/>
                      </a:lnTo>
                      <a:lnTo>
                        <a:pt x="3530" y="720"/>
                      </a:lnTo>
                      <a:lnTo>
                        <a:pt x="3529" y="719"/>
                      </a:lnTo>
                      <a:lnTo>
                        <a:pt x="3527" y="719"/>
                      </a:lnTo>
                      <a:lnTo>
                        <a:pt x="3526" y="719"/>
                      </a:lnTo>
                      <a:lnTo>
                        <a:pt x="3525" y="719"/>
                      </a:lnTo>
                      <a:lnTo>
                        <a:pt x="3524" y="719"/>
                      </a:lnTo>
                      <a:lnTo>
                        <a:pt x="3524" y="719"/>
                      </a:lnTo>
                      <a:lnTo>
                        <a:pt x="3524" y="719"/>
                      </a:lnTo>
                      <a:lnTo>
                        <a:pt x="3523" y="719"/>
                      </a:lnTo>
                      <a:lnTo>
                        <a:pt x="3521" y="719"/>
                      </a:lnTo>
                      <a:lnTo>
                        <a:pt x="3521" y="719"/>
                      </a:lnTo>
                      <a:lnTo>
                        <a:pt x="3520" y="719"/>
                      </a:lnTo>
                      <a:lnTo>
                        <a:pt x="3520" y="719"/>
                      </a:lnTo>
                      <a:lnTo>
                        <a:pt x="3519" y="719"/>
                      </a:lnTo>
                      <a:lnTo>
                        <a:pt x="3519" y="719"/>
                      </a:lnTo>
                      <a:lnTo>
                        <a:pt x="3519" y="719"/>
                      </a:lnTo>
                      <a:lnTo>
                        <a:pt x="3519" y="719"/>
                      </a:lnTo>
                      <a:lnTo>
                        <a:pt x="3519" y="697"/>
                      </a:lnTo>
                      <a:lnTo>
                        <a:pt x="3498" y="660"/>
                      </a:lnTo>
                      <a:lnTo>
                        <a:pt x="3506" y="661"/>
                      </a:lnTo>
                      <a:lnTo>
                        <a:pt x="3514" y="660"/>
                      </a:lnTo>
                      <a:lnTo>
                        <a:pt x="3523" y="659"/>
                      </a:lnTo>
                      <a:lnTo>
                        <a:pt x="3533" y="657"/>
                      </a:lnTo>
                      <a:lnTo>
                        <a:pt x="3550" y="653"/>
                      </a:lnTo>
                      <a:lnTo>
                        <a:pt x="3561" y="651"/>
                      </a:lnTo>
                      <a:lnTo>
                        <a:pt x="3589" y="651"/>
                      </a:lnTo>
                      <a:lnTo>
                        <a:pt x="3641" y="651"/>
                      </a:lnTo>
                      <a:lnTo>
                        <a:pt x="3691" y="651"/>
                      </a:lnTo>
                      <a:lnTo>
                        <a:pt x="3714" y="651"/>
                      </a:lnTo>
                      <a:lnTo>
                        <a:pt x="3737" y="653"/>
                      </a:lnTo>
                      <a:lnTo>
                        <a:pt x="3787" y="656"/>
                      </a:lnTo>
                      <a:lnTo>
                        <a:pt x="3842" y="661"/>
                      </a:lnTo>
                      <a:lnTo>
                        <a:pt x="3874" y="663"/>
                      </a:lnTo>
                      <a:lnTo>
                        <a:pt x="3873" y="661"/>
                      </a:lnTo>
                      <a:lnTo>
                        <a:pt x="3871" y="657"/>
                      </a:lnTo>
                      <a:lnTo>
                        <a:pt x="3868" y="653"/>
                      </a:lnTo>
                      <a:lnTo>
                        <a:pt x="3867" y="647"/>
                      </a:lnTo>
                      <a:lnTo>
                        <a:pt x="3865" y="632"/>
                      </a:lnTo>
                      <a:lnTo>
                        <a:pt x="3862" y="616"/>
                      </a:lnTo>
                      <a:lnTo>
                        <a:pt x="3859" y="588"/>
                      </a:lnTo>
                      <a:lnTo>
                        <a:pt x="3857" y="574"/>
                      </a:lnTo>
                      <a:lnTo>
                        <a:pt x="3887" y="479"/>
                      </a:lnTo>
                      <a:lnTo>
                        <a:pt x="4064" y="479"/>
                      </a:lnTo>
                      <a:lnTo>
                        <a:pt x="4062" y="325"/>
                      </a:lnTo>
                      <a:lnTo>
                        <a:pt x="4120" y="325"/>
                      </a:lnTo>
                      <a:lnTo>
                        <a:pt x="4255" y="325"/>
                      </a:lnTo>
                      <a:lnTo>
                        <a:pt x="4263" y="297"/>
                      </a:lnTo>
                      <a:lnTo>
                        <a:pt x="4313" y="297"/>
                      </a:lnTo>
                      <a:lnTo>
                        <a:pt x="4315" y="248"/>
                      </a:lnTo>
                      <a:lnTo>
                        <a:pt x="4382" y="246"/>
                      </a:lnTo>
                      <a:lnTo>
                        <a:pt x="4404" y="254"/>
                      </a:lnTo>
                      <a:lnTo>
                        <a:pt x="4486" y="200"/>
                      </a:lnTo>
                      <a:lnTo>
                        <a:pt x="4565" y="144"/>
                      </a:lnTo>
                      <a:lnTo>
                        <a:pt x="4573" y="143"/>
                      </a:lnTo>
                      <a:lnTo>
                        <a:pt x="4589" y="140"/>
                      </a:lnTo>
                      <a:lnTo>
                        <a:pt x="4609" y="137"/>
                      </a:lnTo>
                      <a:lnTo>
                        <a:pt x="4627" y="136"/>
                      </a:lnTo>
                      <a:lnTo>
                        <a:pt x="4629" y="135"/>
                      </a:lnTo>
                      <a:lnTo>
                        <a:pt x="4633" y="134"/>
                      </a:lnTo>
                      <a:lnTo>
                        <a:pt x="4635" y="132"/>
                      </a:lnTo>
                      <a:lnTo>
                        <a:pt x="4638" y="130"/>
                      </a:lnTo>
                      <a:lnTo>
                        <a:pt x="4641" y="125"/>
                      </a:lnTo>
                      <a:lnTo>
                        <a:pt x="4644" y="119"/>
                      </a:lnTo>
                      <a:lnTo>
                        <a:pt x="4647" y="107"/>
                      </a:lnTo>
                      <a:lnTo>
                        <a:pt x="4647" y="102"/>
                      </a:lnTo>
                      <a:lnTo>
                        <a:pt x="4605" y="65"/>
                      </a:lnTo>
                      <a:lnTo>
                        <a:pt x="4605" y="59"/>
                      </a:lnTo>
                      <a:lnTo>
                        <a:pt x="4606" y="46"/>
                      </a:lnTo>
                      <a:lnTo>
                        <a:pt x="4606" y="30"/>
                      </a:lnTo>
                      <a:lnTo>
                        <a:pt x="4605" y="19"/>
                      </a:lnTo>
                      <a:lnTo>
                        <a:pt x="4603" y="16"/>
                      </a:lnTo>
                      <a:lnTo>
                        <a:pt x="4597" y="13"/>
                      </a:lnTo>
                      <a:lnTo>
                        <a:pt x="4589" y="10"/>
                      </a:lnTo>
                      <a:lnTo>
                        <a:pt x="4581" y="7"/>
                      </a:lnTo>
                      <a:lnTo>
                        <a:pt x="4567" y="4"/>
                      </a:lnTo>
                      <a:lnTo>
                        <a:pt x="4559" y="1"/>
                      </a:lnTo>
                      <a:lnTo>
                        <a:pt x="4553" y="1"/>
                      </a:lnTo>
                      <a:lnTo>
                        <a:pt x="4538" y="0"/>
                      </a:lnTo>
                      <a:lnTo>
                        <a:pt x="4517" y="0"/>
                      </a:lnTo>
                      <a:lnTo>
                        <a:pt x="4493" y="0"/>
                      </a:lnTo>
                      <a:lnTo>
                        <a:pt x="4477" y="0"/>
                      </a:lnTo>
                      <a:lnTo>
                        <a:pt x="4463" y="0"/>
                      </a:lnTo>
                      <a:lnTo>
                        <a:pt x="4452" y="2"/>
                      </a:lnTo>
                      <a:lnTo>
                        <a:pt x="4446" y="5"/>
                      </a:lnTo>
                      <a:lnTo>
                        <a:pt x="4446" y="5"/>
                      </a:lnTo>
                      <a:close/>
                      <a:moveTo>
                        <a:pt x="3875" y="663"/>
                      </a:moveTo>
                      <a:lnTo>
                        <a:pt x="3874" y="663"/>
                      </a:lnTo>
                      <a:lnTo>
                        <a:pt x="3875" y="663"/>
                      </a:lnTo>
                      <a:close/>
                      <a:moveTo>
                        <a:pt x="3205" y="542"/>
                      </a:moveTo>
                      <a:lnTo>
                        <a:pt x="3201" y="543"/>
                      </a:lnTo>
                      <a:lnTo>
                        <a:pt x="3193" y="548"/>
                      </a:lnTo>
                      <a:lnTo>
                        <a:pt x="3188" y="550"/>
                      </a:lnTo>
                      <a:lnTo>
                        <a:pt x="3184" y="554"/>
                      </a:lnTo>
                      <a:lnTo>
                        <a:pt x="3182" y="559"/>
                      </a:lnTo>
                      <a:lnTo>
                        <a:pt x="3182" y="562"/>
                      </a:lnTo>
                      <a:lnTo>
                        <a:pt x="3179" y="575"/>
                      </a:lnTo>
                      <a:lnTo>
                        <a:pt x="3176" y="594"/>
                      </a:lnTo>
                      <a:lnTo>
                        <a:pt x="3174" y="602"/>
                      </a:lnTo>
                      <a:lnTo>
                        <a:pt x="3174" y="609"/>
                      </a:lnTo>
                      <a:lnTo>
                        <a:pt x="3176" y="613"/>
                      </a:lnTo>
                      <a:lnTo>
                        <a:pt x="3177" y="615"/>
                      </a:lnTo>
                      <a:lnTo>
                        <a:pt x="3179" y="616"/>
                      </a:lnTo>
                      <a:lnTo>
                        <a:pt x="3182" y="618"/>
                      </a:lnTo>
                      <a:lnTo>
                        <a:pt x="3188" y="620"/>
                      </a:lnTo>
                      <a:lnTo>
                        <a:pt x="3193" y="624"/>
                      </a:lnTo>
                      <a:lnTo>
                        <a:pt x="3196" y="630"/>
                      </a:lnTo>
                      <a:lnTo>
                        <a:pt x="3200" y="636"/>
                      </a:lnTo>
                      <a:lnTo>
                        <a:pt x="3203" y="647"/>
                      </a:lnTo>
                      <a:lnTo>
                        <a:pt x="3205" y="651"/>
                      </a:lnTo>
                      <a:lnTo>
                        <a:pt x="3244" y="636"/>
                      </a:lnTo>
                      <a:lnTo>
                        <a:pt x="3244" y="602"/>
                      </a:lnTo>
                      <a:lnTo>
                        <a:pt x="3244" y="542"/>
                      </a:lnTo>
                      <a:lnTo>
                        <a:pt x="3205" y="542"/>
                      </a:lnTo>
                      <a:close/>
                      <a:moveTo>
                        <a:pt x="3000" y="828"/>
                      </a:moveTo>
                      <a:lnTo>
                        <a:pt x="2982" y="868"/>
                      </a:lnTo>
                      <a:lnTo>
                        <a:pt x="2970" y="880"/>
                      </a:lnTo>
                      <a:lnTo>
                        <a:pt x="2961" y="875"/>
                      </a:lnTo>
                      <a:lnTo>
                        <a:pt x="2942" y="869"/>
                      </a:lnTo>
                      <a:lnTo>
                        <a:pt x="2937" y="868"/>
                      </a:lnTo>
                      <a:lnTo>
                        <a:pt x="2932" y="867"/>
                      </a:lnTo>
                      <a:lnTo>
                        <a:pt x="2928" y="867"/>
                      </a:lnTo>
                      <a:lnTo>
                        <a:pt x="2924" y="868"/>
                      </a:lnTo>
                      <a:lnTo>
                        <a:pt x="2920" y="870"/>
                      </a:lnTo>
                      <a:lnTo>
                        <a:pt x="2918" y="873"/>
                      </a:lnTo>
                      <a:lnTo>
                        <a:pt x="2917" y="878"/>
                      </a:lnTo>
                      <a:lnTo>
                        <a:pt x="2916" y="883"/>
                      </a:lnTo>
                      <a:lnTo>
                        <a:pt x="2917" y="889"/>
                      </a:lnTo>
                      <a:lnTo>
                        <a:pt x="2918" y="895"/>
                      </a:lnTo>
                      <a:lnTo>
                        <a:pt x="2920" y="899"/>
                      </a:lnTo>
                      <a:lnTo>
                        <a:pt x="2923" y="904"/>
                      </a:lnTo>
                      <a:lnTo>
                        <a:pt x="2929" y="911"/>
                      </a:lnTo>
                      <a:lnTo>
                        <a:pt x="2936" y="917"/>
                      </a:lnTo>
                      <a:lnTo>
                        <a:pt x="2948" y="923"/>
                      </a:lnTo>
                      <a:lnTo>
                        <a:pt x="2954" y="926"/>
                      </a:lnTo>
                      <a:lnTo>
                        <a:pt x="3012" y="926"/>
                      </a:lnTo>
                      <a:lnTo>
                        <a:pt x="3026" y="948"/>
                      </a:lnTo>
                      <a:lnTo>
                        <a:pt x="3026" y="972"/>
                      </a:lnTo>
                      <a:lnTo>
                        <a:pt x="3030" y="1023"/>
                      </a:lnTo>
                      <a:lnTo>
                        <a:pt x="3097" y="1023"/>
                      </a:lnTo>
                      <a:lnTo>
                        <a:pt x="3100" y="1023"/>
                      </a:lnTo>
                      <a:lnTo>
                        <a:pt x="3103" y="1021"/>
                      </a:lnTo>
                      <a:lnTo>
                        <a:pt x="3106" y="1019"/>
                      </a:lnTo>
                      <a:lnTo>
                        <a:pt x="3108" y="1015"/>
                      </a:lnTo>
                      <a:lnTo>
                        <a:pt x="3112" y="1007"/>
                      </a:lnTo>
                      <a:lnTo>
                        <a:pt x="3115" y="997"/>
                      </a:lnTo>
                      <a:lnTo>
                        <a:pt x="3120" y="980"/>
                      </a:lnTo>
                      <a:lnTo>
                        <a:pt x="3122" y="972"/>
                      </a:lnTo>
                      <a:lnTo>
                        <a:pt x="3122" y="968"/>
                      </a:lnTo>
                      <a:lnTo>
                        <a:pt x="3122" y="960"/>
                      </a:lnTo>
                      <a:lnTo>
                        <a:pt x="3123" y="955"/>
                      </a:lnTo>
                      <a:lnTo>
                        <a:pt x="3126" y="951"/>
                      </a:lnTo>
                      <a:lnTo>
                        <a:pt x="3130" y="949"/>
                      </a:lnTo>
                      <a:lnTo>
                        <a:pt x="3137" y="948"/>
                      </a:lnTo>
                      <a:lnTo>
                        <a:pt x="3146" y="949"/>
                      </a:lnTo>
                      <a:lnTo>
                        <a:pt x="3155" y="951"/>
                      </a:lnTo>
                      <a:lnTo>
                        <a:pt x="3165" y="955"/>
                      </a:lnTo>
                      <a:lnTo>
                        <a:pt x="3173" y="958"/>
                      </a:lnTo>
                      <a:lnTo>
                        <a:pt x="3178" y="961"/>
                      </a:lnTo>
                      <a:lnTo>
                        <a:pt x="3182" y="960"/>
                      </a:lnTo>
                      <a:lnTo>
                        <a:pt x="3181" y="956"/>
                      </a:lnTo>
                      <a:lnTo>
                        <a:pt x="3173" y="948"/>
                      </a:lnTo>
                      <a:lnTo>
                        <a:pt x="3165" y="937"/>
                      </a:lnTo>
                      <a:lnTo>
                        <a:pt x="3155" y="927"/>
                      </a:lnTo>
                      <a:lnTo>
                        <a:pt x="3146" y="919"/>
                      </a:lnTo>
                      <a:lnTo>
                        <a:pt x="3137" y="913"/>
                      </a:lnTo>
                      <a:lnTo>
                        <a:pt x="3124" y="904"/>
                      </a:lnTo>
                      <a:lnTo>
                        <a:pt x="3119" y="902"/>
                      </a:lnTo>
                      <a:lnTo>
                        <a:pt x="3076" y="902"/>
                      </a:lnTo>
                      <a:lnTo>
                        <a:pt x="3070" y="862"/>
                      </a:lnTo>
                      <a:lnTo>
                        <a:pt x="3030" y="828"/>
                      </a:lnTo>
                      <a:lnTo>
                        <a:pt x="3000" y="828"/>
                      </a:lnTo>
                      <a:close/>
                      <a:moveTo>
                        <a:pt x="2993" y="618"/>
                      </a:moveTo>
                      <a:lnTo>
                        <a:pt x="2982" y="619"/>
                      </a:lnTo>
                      <a:lnTo>
                        <a:pt x="2975" y="620"/>
                      </a:lnTo>
                      <a:lnTo>
                        <a:pt x="2967" y="624"/>
                      </a:lnTo>
                      <a:lnTo>
                        <a:pt x="2963" y="626"/>
                      </a:lnTo>
                      <a:lnTo>
                        <a:pt x="2957" y="632"/>
                      </a:lnTo>
                      <a:lnTo>
                        <a:pt x="2954" y="636"/>
                      </a:lnTo>
                      <a:lnTo>
                        <a:pt x="2954" y="681"/>
                      </a:lnTo>
                      <a:lnTo>
                        <a:pt x="2954" y="684"/>
                      </a:lnTo>
                      <a:lnTo>
                        <a:pt x="2957" y="686"/>
                      </a:lnTo>
                      <a:lnTo>
                        <a:pt x="2958" y="687"/>
                      </a:lnTo>
                      <a:lnTo>
                        <a:pt x="2961" y="690"/>
                      </a:lnTo>
                      <a:lnTo>
                        <a:pt x="2967" y="692"/>
                      </a:lnTo>
                      <a:lnTo>
                        <a:pt x="2976" y="696"/>
                      </a:lnTo>
                      <a:lnTo>
                        <a:pt x="2990" y="698"/>
                      </a:lnTo>
                      <a:lnTo>
                        <a:pt x="2996" y="699"/>
                      </a:lnTo>
                      <a:lnTo>
                        <a:pt x="3030" y="699"/>
                      </a:lnTo>
                      <a:lnTo>
                        <a:pt x="3030" y="737"/>
                      </a:lnTo>
                      <a:lnTo>
                        <a:pt x="3055" y="749"/>
                      </a:lnTo>
                      <a:lnTo>
                        <a:pt x="3097" y="737"/>
                      </a:lnTo>
                      <a:lnTo>
                        <a:pt x="3091" y="706"/>
                      </a:lnTo>
                      <a:lnTo>
                        <a:pt x="3090" y="696"/>
                      </a:lnTo>
                      <a:lnTo>
                        <a:pt x="3089" y="686"/>
                      </a:lnTo>
                      <a:lnTo>
                        <a:pt x="3089" y="678"/>
                      </a:lnTo>
                      <a:lnTo>
                        <a:pt x="3089" y="672"/>
                      </a:lnTo>
                      <a:lnTo>
                        <a:pt x="3090" y="663"/>
                      </a:lnTo>
                      <a:lnTo>
                        <a:pt x="3091" y="660"/>
                      </a:lnTo>
                      <a:lnTo>
                        <a:pt x="3058" y="660"/>
                      </a:lnTo>
                      <a:lnTo>
                        <a:pt x="3058" y="618"/>
                      </a:lnTo>
                      <a:lnTo>
                        <a:pt x="2993" y="618"/>
                      </a:lnTo>
                      <a:close/>
                      <a:moveTo>
                        <a:pt x="2801" y="325"/>
                      </a:moveTo>
                      <a:lnTo>
                        <a:pt x="2801" y="411"/>
                      </a:lnTo>
                      <a:lnTo>
                        <a:pt x="2823" y="437"/>
                      </a:lnTo>
                      <a:lnTo>
                        <a:pt x="2829" y="437"/>
                      </a:lnTo>
                      <a:lnTo>
                        <a:pt x="2845" y="436"/>
                      </a:lnTo>
                      <a:lnTo>
                        <a:pt x="2864" y="436"/>
                      </a:lnTo>
                      <a:lnTo>
                        <a:pt x="2881" y="437"/>
                      </a:lnTo>
                      <a:lnTo>
                        <a:pt x="2887" y="438"/>
                      </a:lnTo>
                      <a:lnTo>
                        <a:pt x="2891" y="441"/>
                      </a:lnTo>
                      <a:lnTo>
                        <a:pt x="2895" y="443"/>
                      </a:lnTo>
                      <a:lnTo>
                        <a:pt x="2899" y="445"/>
                      </a:lnTo>
                      <a:lnTo>
                        <a:pt x="2907" y="454"/>
                      </a:lnTo>
                      <a:lnTo>
                        <a:pt x="2918" y="465"/>
                      </a:lnTo>
                      <a:lnTo>
                        <a:pt x="2936" y="483"/>
                      </a:lnTo>
                      <a:lnTo>
                        <a:pt x="2940" y="480"/>
                      </a:lnTo>
                      <a:lnTo>
                        <a:pt x="2949" y="474"/>
                      </a:lnTo>
                      <a:lnTo>
                        <a:pt x="2955" y="474"/>
                      </a:lnTo>
                      <a:lnTo>
                        <a:pt x="2961" y="476"/>
                      </a:lnTo>
                      <a:lnTo>
                        <a:pt x="2965" y="478"/>
                      </a:lnTo>
                      <a:lnTo>
                        <a:pt x="2969" y="480"/>
                      </a:lnTo>
                      <a:lnTo>
                        <a:pt x="2972" y="484"/>
                      </a:lnTo>
                      <a:lnTo>
                        <a:pt x="2976" y="489"/>
                      </a:lnTo>
                      <a:lnTo>
                        <a:pt x="2981" y="500"/>
                      </a:lnTo>
                      <a:lnTo>
                        <a:pt x="2983" y="508"/>
                      </a:lnTo>
                      <a:lnTo>
                        <a:pt x="2984" y="513"/>
                      </a:lnTo>
                      <a:lnTo>
                        <a:pt x="2983" y="518"/>
                      </a:lnTo>
                      <a:lnTo>
                        <a:pt x="2983" y="520"/>
                      </a:lnTo>
                      <a:lnTo>
                        <a:pt x="2984" y="520"/>
                      </a:lnTo>
                      <a:lnTo>
                        <a:pt x="2988" y="521"/>
                      </a:lnTo>
                      <a:lnTo>
                        <a:pt x="2994" y="520"/>
                      </a:lnTo>
                      <a:lnTo>
                        <a:pt x="3001" y="518"/>
                      </a:lnTo>
                      <a:lnTo>
                        <a:pt x="3007" y="515"/>
                      </a:lnTo>
                      <a:lnTo>
                        <a:pt x="3011" y="512"/>
                      </a:lnTo>
                      <a:lnTo>
                        <a:pt x="3014" y="507"/>
                      </a:lnTo>
                      <a:lnTo>
                        <a:pt x="3016" y="501"/>
                      </a:lnTo>
                      <a:lnTo>
                        <a:pt x="3018" y="495"/>
                      </a:lnTo>
                      <a:lnTo>
                        <a:pt x="3018" y="486"/>
                      </a:lnTo>
                      <a:lnTo>
                        <a:pt x="3018" y="479"/>
                      </a:lnTo>
                      <a:lnTo>
                        <a:pt x="3018" y="401"/>
                      </a:lnTo>
                      <a:lnTo>
                        <a:pt x="3022" y="397"/>
                      </a:lnTo>
                      <a:lnTo>
                        <a:pt x="3029" y="390"/>
                      </a:lnTo>
                      <a:lnTo>
                        <a:pt x="3030" y="385"/>
                      </a:lnTo>
                      <a:lnTo>
                        <a:pt x="3030" y="380"/>
                      </a:lnTo>
                      <a:lnTo>
                        <a:pt x="3029" y="378"/>
                      </a:lnTo>
                      <a:lnTo>
                        <a:pt x="3026" y="377"/>
                      </a:lnTo>
                      <a:lnTo>
                        <a:pt x="3023" y="374"/>
                      </a:lnTo>
                      <a:lnTo>
                        <a:pt x="3018" y="373"/>
                      </a:lnTo>
                      <a:lnTo>
                        <a:pt x="2989" y="370"/>
                      </a:lnTo>
                      <a:lnTo>
                        <a:pt x="2951" y="368"/>
                      </a:lnTo>
                      <a:lnTo>
                        <a:pt x="2917" y="367"/>
                      </a:lnTo>
                      <a:lnTo>
                        <a:pt x="2902" y="367"/>
                      </a:lnTo>
                      <a:lnTo>
                        <a:pt x="2841" y="361"/>
                      </a:lnTo>
                      <a:lnTo>
                        <a:pt x="2841" y="325"/>
                      </a:lnTo>
                      <a:lnTo>
                        <a:pt x="2801" y="325"/>
                      </a:lnTo>
                      <a:close/>
                      <a:moveTo>
                        <a:pt x="2518" y="437"/>
                      </a:moveTo>
                      <a:lnTo>
                        <a:pt x="2518" y="489"/>
                      </a:lnTo>
                      <a:lnTo>
                        <a:pt x="2513" y="494"/>
                      </a:lnTo>
                      <a:lnTo>
                        <a:pt x="2507" y="504"/>
                      </a:lnTo>
                      <a:lnTo>
                        <a:pt x="2506" y="510"/>
                      </a:lnTo>
                      <a:lnTo>
                        <a:pt x="2506" y="515"/>
                      </a:lnTo>
                      <a:lnTo>
                        <a:pt x="2507" y="518"/>
                      </a:lnTo>
                      <a:lnTo>
                        <a:pt x="2510" y="519"/>
                      </a:lnTo>
                      <a:lnTo>
                        <a:pt x="2513" y="520"/>
                      </a:lnTo>
                      <a:lnTo>
                        <a:pt x="2518" y="520"/>
                      </a:lnTo>
                      <a:lnTo>
                        <a:pt x="2545" y="520"/>
                      </a:lnTo>
                      <a:lnTo>
                        <a:pt x="2536" y="489"/>
                      </a:lnTo>
                      <a:lnTo>
                        <a:pt x="2560" y="489"/>
                      </a:lnTo>
                      <a:lnTo>
                        <a:pt x="2594" y="477"/>
                      </a:lnTo>
                      <a:lnTo>
                        <a:pt x="2594" y="437"/>
                      </a:lnTo>
                      <a:lnTo>
                        <a:pt x="2518" y="437"/>
                      </a:lnTo>
                      <a:close/>
                      <a:moveTo>
                        <a:pt x="2152" y="489"/>
                      </a:moveTo>
                      <a:lnTo>
                        <a:pt x="2152" y="544"/>
                      </a:lnTo>
                      <a:lnTo>
                        <a:pt x="2103" y="568"/>
                      </a:lnTo>
                      <a:lnTo>
                        <a:pt x="2051" y="568"/>
                      </a:lnTo>
                      <a:lnTo>
                        <a:pt x="2050" y="578"/>
                      </a:lnTo>
                      <a:lnTo>
                        <a:pt x="2049" y="600"/>
                      </a:lnTo>
                      <a:lnTo>
                        <a:pt x="2049" y="612"/>
                      </a:lnTo>
                      <a:lnTo>
                        <a:pt x="2049" y="622"/>
                      </a:lnTo>
                      <a:lnTo>
                        <a:pt x="2049" y="631"/>
                      </a:lnTo>
                      <a:lnTo>
                        <a:pt x="2051" y="636"/>
                      </a:lnTo>
                      <a:lnTo>
                        <a:pt x="2053" y="637"/>
                      </a:lnTo>
                      <a:lnTo>
                        <a:pt x="2056" y="637"/>
                      </a:lnTo>
                      <a:lnTo>
                        <a:pt x="2058" y="636"/>
                      </a:lnTo>
                      <a:lnTo>
                        <a:pt x="2061" y="634"/>
                      </a:lnTo>
                      <a:lnTo>
                        <a:pt x="2065" y="633"/>
                      </a:lnTo>
                      <a:lnTo>
                        <a:pt x="2070" y="632"/>
                      </a:lnTo>
                      <a:lnTo>
                        <a:pt x="2076" y="633"/>
                      </a:lnTo>
                      <a:lnTo>
                        <a:pt x="2085" y="636"/>
                      </a:lnTo>
                      <a:lnTo>
                        <a:pt x="2094" y="638"/>
                      </a:lnTo>
                      <a:lnTo>
                        <a:pt x="2106" y="638"/>
                      </a:lnTo>
                      <a:lnTo>
                        <a:pt x="2118" y="638"/>
                      </a:lnTo>
                      <a:lnTo>
                        <a:pt x="2132" y="636"/>
                      </a:lnTo>
                      <a:lnTo>
                        <a:pt x="2154" y="632"/>
                      </a:lnTo>
                      <a:lnTo>
                        <a:pt x="2164" y="630"/>
                      </a:lnTo>
                      <a:lnTo>
                        <a:pt x="2200" y="578"/>
                      </a:lnTo>
                      <a:lnTo>
                        <a:pt x="2240" y="578"/>
                      </a:lnTo>
                      <a:lnTo>
                        <a:pt x="2240" y="603"/>
                      </a:lnTo>
                      <a:lnTo>
                        <a:pt x="2256" y="651"/>
                      </a:lnTo>
                      <a:lnTo>
                        <a:pt x="2262" y="663"/>
                      </a:lnTo>
                      <a:lnTo>
                        <a:pt x="2276" y="690"/>
                      </a:lnTo>
                      <a:lnTo>
                        <a:pt x="2285" y="703"/>
                      </a:lnTo>
                      <a:lnTo>
                        <a:pt x="2293" y="714"/>
                      </a:lnTo>
                      <a:lnTo>
                        <a:pt x="2297" y="718"/>
                      </a:lnTo>
                      <a:lnTo>
                        <a:pt x="2299" y="720"/>
                      </a:lnTo>
                      <a:lnTo>
                        <a:pt x="2301" y="720"/>
                      </a:lnTo>
                      <a:lnTo>
                        <a:pt x="2304" y="719"/>
                      </a:lnTo>
                      <a:lnTo>
                        <a:pt x="2306" y="715"/>
                      </a:lnTo>
                      <a:lnTo>
                        <a:pt x="2310" y="713"/>
                      </a:lnTo>
                      <a:lnTo>
                        <a:pt x="2313" y="710"/>
                      </a:lnTo>
                      <a:lnTo>
                        <a:pt x="2317" y="709"/>
                      </a:lnTo>
                      <a:lnTo>
                        <a:pt x="2328" y="706"/>
                      </a:lnTo>
                      <a:lnTo>
                        <a:pt x="2338" y="703"/>
                      </a:lnTo>
                      <a:lnTo>
                        <a:pt x="2357" y="701"/>
                      </a:lnTo>
                      <a:lnTo>
                        <a:pt x="2365" y="699"/>
                      </a:lnTo>
                      <a:lnTo>
                        <a:pt x="2413" y="685"/>
                      </a:lnTo>
                      <a:lnTo>
                        <a:pt x="2441" y="720"/>
                      </a:lnTo>
                      <a:lnTo>
                        <a:pt x="2436" y="728"/>
                      </a:lnTo>
                      <a:lnTo>
                        <a:pt x="2428" y="749"/>
                      </a:lnTo>
                      <a:lnTo>
                        <a:pt x="2427" y="754"/>
                      </a:lnTo>
                      <a:lnTo>
                        <a:pt x="2425" y="760"/>
                      </a:lnTo>
                      <a:lnTo>
                        <a:pt x="2425" y="765"/>
                      </a:lnTo>
                      <a:lnTo>
                        <a:pt x="2425" y="768"/>
                      </a:lnTo>
                      <a:lnTo>
                        <a:pt x="2428" y="773"/>
                      </a:lnTo>
                      <a:lnTo>
                        <a:pt x="2431" y="775"/>
                      </a:lnTo>
                      <a:lnTo>
                        <a:pt x="2435" y="778"/>
                      </a:lnTo>
                      <a:lnTo>
                        <a:pt x="2441" y="779"/>
                      </a:lnTo>
                      <a:lnTo>
                        <a:pt x="2454" y="780"/>
                      </a:lnTo>
                      <a:lnTo>
                        <a:pt x="2468" y="780"/>
                      </a:lnTo>
                      <a:lnTo>
                        <a:pt x="2481" y="779"/>
                      </a:lnTo>
                      <a:lnTo>
                        <a:pt x="2494" y="779"/>
                      </a:lnTo>
                      <a:lnTo>
                        <a:pt x="2510" y="778"/>
                      </a:lnTo>
                      <a:lnTo>
                        <a:pt x="2524" y="777"/>
                      </a:lnTo>
                      <a:lnTo>
                        <a:pt x="2536" y="778"/>
                      </a:lnTo>
                      <a:lnTo>
                        <a:pt x="2545" y="779"/>
                      </a:lnTo>
                      <a:lnTo>
                        <a:pt x="2552" y="781"/>
                      </a:lnTo>
                      <a:lnTo>
                        <a:pt x="2557" y="781"/>
                      </a:lnTo>
                      <a:lnTo>
                        <a:pt x="2560" y="780"/>
                      </a:lnTo>
                      <a:lnTo>
                        <a:pt x="2563" y="779"/>
                      </a:lnTo>
                      <a:lnTo>
                        <a:pt x="2565" y="777"/>
                      </a:lnTo>
                      <a:lnTo>
                        <a:pt x="2566" y="774"/>
                      </a:lnTo>
                      <a:lnTo>
                        <a:pt x="2566" y="771"/>
                      </a:lnTo>
                      <a:lnTo>
                        <a:pt x="2566" y="767"/>
                      </a:lnTo>
                      <a:lnTo>
                        <a:pt x="2568" y="763"/>
                      </a:lnTo>
                      <a:lnTo>
                        <a:pt x="2569" y="760"/>
                      </a:lnTo>
                      <a:lnTo>
                        <a:pt x="2572" y="755"/>
                      </a:lnTo>
                      <a:lnTo>
                        <a:pt x="2577" y="751"/>
                      </a:lnTo>
                      <a:lnTo>
                        <a:pt x="2583" y="748"/>
                      </a:lnTo>
                      <a:lnTo>
                        <a:pt x="2589" y="745"/>
                      </a:lnTo>
                      <a:lnTo>
                        <a:pt x="2598" y="743"/>
                      </a:lnTo>
                      <a:lnTo>
                        <a:pt x="2606" y="743"/>
                      </a:lnTo>
                      <a:lnTo>
                        <a:pt x="2618" y="742"/>
                      </a:lnTo>
                      <a:lnTo>
                        <a:pt x="2633" y="739"/>
                      </a:lnTo>
                      <a:lnTo>
                        <a:pt x="2651" y="736"/>
                      </a:lnTo>
                      <a:lnTo>
                        <a:pt x="2669" y="732"/>
                      </a:lnTo>
                      <a:lnTo>
                        <a:pt x="2700" y="725"/>
                      </a:lnTo>
                      <a:lnTo>
                        <a:pt x="2713" y="721"/>
                      </a:lnTo>
                      <a:lnTo>
                        <a:pt x="2701" y="679"/>
                      </a:lnTo>
                      <a:lnTo>
                        <a:pt x="2664" y="627"/>
                      </a:lnTo>
                      <a:lnTo>
                        <a:pt x="2665" y="620"/>
                      </a:lnTo>
                      <a:lnTo>
                        <a:pt x="2666" y="603"/>
                      </a:lnTo>
                      <a:lnTo>
                        <a:pt x="2666" y="595"/>
                      </a:lnTo>
                      <a:lnTo>
                        <a:pt x="2665" y="586"/>
                      </a:lnTo>
                      <a:lnTo>
                        <a:pt x="2664" y="580"/>
                      </a:lnTo>
                      <a:lnTo>
                        <a:pt x="2661" y="578"/>
                      </a:lnTo>
                      <a:lnTo>
                        <a:pt x="2651" y="577"/>
                      </a:lnTo>
                      <a:lnTo>
                        <a:pt x="2635" y="577"/>
                      </a:lnTo>
                      <a:lnTo>
                        <a:pt x="2622" y="578"/>
                      </a:lnTo>
                      <a:lnTo>
                        <a:pt x="2616" y="578"/>
                      </a:lnTo>
                      <a:lnTo>
                        <a:pt x="2609" y="583"/>
                      </a:lnTo>
                      <a:lnTo>
                        <a:pt x="2594" y="595"/>
                      </a:lnTo>
                      <a:lnTo>
                        <a:pt x="2586" y="601"/>
                      </a:lnTo>
                      <a:lnTo>
                        <a:pt x="2580" y="608"/>
                      </a:lnTo>
                      <a:lnTo>
                        <a:pt x="2575" y="613"/>
                      </a:lnTo>
                      <a:lnTo>
                        <a:pt x="2572" y="618"/>
                      </a:lnTo>
                      <a:lnTo>
                        <a:pt x="2569" y="633"/>
                      </a:lnTo>
                      <a:lnTo>
                        <a:pt x="2560" y="659"/>
                      </a:lnTo>
                      <a:lnTo>
                        <a:pt x="2552" y="683"/>
                      </a:lnTo>
                      <a:lnTo>
                        <a:pt x="2548" y="693"/>
                      </a:lnTo>
                      <a:lnTo>
                        <a:pt x="2493" y="679"/>
                      </a:lnTo>
                      <a:lnTo>
                        <a:pt x="2487" y="633"/>
                      </a:lnTo>
                      <a:lnTo>
                        <a:pt x="2427" y="630"/>
                      </a:lnTo>
                      <a:lnTo>
                        <a:pt x="2423" y="654"/>
                      </a:lnTo>
                      <a:lnTo>
                        <a:pt x="2316" y="614"/>
                      </a:lnTo>
                      <a:lnTo>
                        <a:pt x="2295" y="556"/>
                      </a:lnTo>
                      <a:lnTo>
                        <a:pt x="2295" y="489"/>
                      </a:lnTo>
                      <a:lnTo>
                        <a:pt x="2152" y="489"/>
                      </a:lnTo>
                      <a:close/>
                      <a:moveTo>
                        <a:pt x="4175" y="4294"/>
                      </a:moveTo>
                      <a:lnTo>
                        <a:pt x="4175" y="4333"/>
                      </a:lnTo>
                      <a:lnTo>
                        <a:pt x="4175" y="4336"/>
                      </a:lnTo>
                      <a:lnTo>
                        <a:pt x="4173" y="4337"/>
                      </a:lnTo>
                      <a:lnTo>
                        <a:pt x="4170" y="4339"/>
                      </a:lnTo>
                      <a:lnTo>
                        <a:pt x="4167" y="4342"/>
                      </a:lnTo>
                      <a:lnTo>
                        <a:pt x="4157" y="4347"/>
                      </a:lnTo>
                      <a:lnTo>
                        <a:pt x="4146" y="4351"/>
                      </a:lnTo>
                      <a:lnTo>
                        <a:pt x="4127" y="4359"/>
                      </a:lnTo>
                      <a:lnTo>
                        <a:pt x="4117" y="4361"/>
                      </a:lnTo>
                      <a:lnTo>
                        <a:pt x="4093" y="4398"/>
                      </a:lnTo>
                      <a:lnTo>
                        <a:pt x="4142" y="4398"/>
                      </a:lnTo>
                      <a:lnTo>
                        <a:pt x="4142" y="4432"/>
                      </a:lnTo>
                      <a:lnTo>
                        <a:pt x="4151" y="4431"/>
                      </a:lnTo>
                      <a:lnTo>
                        <a:pt x="4172" y="4428"/>
                      </a:lnTo>
                      <a:lnTo>
                        <a:pt x="4184" y="4428"/>
                      </a:lnTo>
                      <a:lnTo>
                        <a:pt x="4196" y="4428"/>
                      </a:lnTo>
                      <a:lnTo>
                        <a:pt x="4205" y="4430"/>
                      </a:lnTo>
                      <a:lnTo>
                        <a:pt x="4213" y="4432"/>
                      </a:lnTo>
                      <a:lnTo>
                        <a:pt x="4219" y="4434"/>
                      </a:lnTo>
                      <a:lnTo>
                        <a:pt x="4225" y="4434"/>
                      </a:lnTo>
                      <a:lnTo>
                        <a:pt x="4231" y="4432"/>
                      </a:lnTo>
                      <a:lnTo>
                        <a:pt x="4237" y="4430"/>
                      </a:lnTo>
                      <a:lnTo>
                        <a:pt x="4245" y="4424"/>
                      </a:lnTo>
                      <a:lnTo>
                        <a:pt x="4249" y="4421"/>
                      </a:lnTo>
                      <a:lnTo>
                        <a:pt x="4284" y="4398"/>
                      </a:lnTo>
                      <a:lnTo>
                        <a:pt x="4303" y="4382"/>
                      </a:lnTo>
                      <a:lnTo>
                        <a:pt x="4286" y="4325"/>
                      </a:lnTo>
                      <a:lnTo>
                        <a:pt x="4227" y="4319"/>
                      </a:lnTo>
                      <a:lnTo>
                        <a:pt x="4227" y="4294"/>
                      </a:lnTo>
                      <a:lnTo>
                        <a:pt x="4175" y="4294"/>
                      </a:lnTo>
                      <a:close/>
                      <a:moveTo>
                        <a:pt x="3777" y="4090"/>
                      </a:moveTo>
                      <a:lnTo>
                        <a:pt x="3777" y="4149"/>
                      </a:lnTo>
                      <a:lnTo>
                        <a:pt x="3778" y="4150"/>
                      </a:lnTo>
                      <a:lnTo>
                        <a:pt x="3780" y="4153"/>
                      </a:lnTo>
                      <a:lnTo>
                        <a:pt x="3786" y="4155"/>
                      </a:lnTo>
                      <a:lnTo>
                        <a:pt x="3792" y="4159"/>
                      </a:lnTo>
                      <a:lnTo>
                        <a:pt x="3808" y="4165"/>
                      </a:lnTo>
                      <a:lnTo>
                        <a:pt x="3827" y="4171"/>
                      </a:lnTo>
                      <a:lnTo>
                        <a:pt x="3862" y="4182"/>
                      </a:lnTo>
                      <a:lnTo>
                        <a:pt x="3878" y="4185"/>
                      </a:lnTo>
                      <a:lnTo>
                        <a:pt x="3881" y="4196"/>
                      </a:lnTo>
                      <a:lnTo>
                        <a:pt x="3887" y="4220"/>
                      </a:lnTo>
                      <a:lnTo>
                        <a:pt x="3895" y="4243"/>
                      </a:lnTo>
                      <a:lnTo>
                        <a:pt x="3899" y="4254"/>
                      </a:lnTo>
                      <a:lnTo>
                        <a:pt x="3908" y="4260"/>
                      </a:lnTo>
                      <a:lnTo>
                        <a:pt x="3924" y="4273"/>
                      </a:lnTo>
                      <a:lnTo>
                        <a:pt x="3937" y="4288"/>
                      </a:lnTo>
                      <a:lnTo>
                        <a:pt x="3943" y="4294"/>
                      </a:lnTo>
                      <a:lnTo>
                        <a:pt x="3955" y="4294"/>
                      </a:lnTo>
                      <a:lnTo>
                        <a:pt x="4020" y="4294"/>
                      </a:lnTo>
                      <a:lnTo>
                        <a:pt x="4021" y="4289"/>
                      </a:lnTo>
                      <a:lnTo>
                        <a:pt x="4023" y="4276"/>
                      </a:lnTo>
                      <a:lnTo>
                        <a:pt x="4023" y="4268"/>
                      </a:lnTo>
                      <a:lnTo>
                        <a:pt x="4023" y="4261"/>
                      </a:lnTo>
                      <a:lnTo>
                        <a:pt x="4022" y="4254"/>
                      </a:lnTo>
                      <a:lnTo>
                        <a:pt x="4020" y="4248"/>
                      </a:lnTo>
                      <a:lnTo>
                        <a:pt x="4016" y="4243"/>
                      </a:lnTo>
                      <a:lnTo>
                        <a:pt x="4010" y="4237"/>
                      </a:lnTo>
                      <a:lnTo>
                        <a:pt x="4004" y="4232"/>
                      </a:lnTo>
                      <a:lnTo>
                        <a:pt x="3998" y="4227"/>
                      </a:lnTo>
                      <a:lnTo>
                        <a:pt x="3987" y="4220"/>
                      </a:lnTo>
                      <a:lnTo>
                        <a:pt x="3984" y="4217"/>
                      </a:lnTo>
                      <a:lnTo>
                        <a:pt x="3943" y="4217"/>
                      </a:lnTo>
                      <a:lnTo>
                        <a:pt x="3940" y="4212"/>
                      </a:lnTo>
                      <a:lnTo>
                        <a:pt x="3933" y="4201"/>
                      </a:lnTo>
                      <a:lnTo>
                        <a:pt x="3925" y="4188"/>
                      </a:lnTo>
                      <a:lnTo>
                        <a:pt x="3918" y="4177"/>
                      </a:lnTo>
                      <a:lnTo>
                        <a:pt x="3909" y="4167"/>
                      </a:lnTo>
                      <a:lnTo>
                        <a:pt x="3895" y="4153"/>
                      </a:lnTo>
                      <a:lnTo>
                        <a:pt x="3887" y="4146"/>
                      </a:lnTo>
                      <a:lnTo>
                        <a:pt x="3881" y="4139"/>
                      </a:lnTo>
                      <a:lnTo>
                        <a:pt x="3877" y="4133"/>
                      </a:lnTo>
                      <a:lnTo>
                        <a:pt x="3875" y="4129"/>
                      </a:lnTo>
                      <a:lnTo>
                        <a:pt x="3878" y="4123"/>
                      </a:lnTo>
                      <a:lnTo>
                        <a:pt x="3883" y="4117"/>
                      </a:lnTo>
                      <a:lnTo>
                        <a:pt x="3884" y="4113"/>
                      </a:lnTo>
                      <a:lnTo>
                        <a:pt x="3884" y="4111"/>
                      </a:lnTo>
                      <a:lnTo>
                        <a:pt x="3881" y="4107"/>
                      </a:lnTo>
                      <a:lnTo>
                        <a:pt x="3875" y="4103"/>
                      </a:lnTo>
                      <a:lnTo>
                        <a:pt x="3857" y="4097"/>
                      </a:lnTo>
                      <a:lnTo>
                        <a:pt x="3838" y="4094"/>
                      </a:lnTo>
                      <a:lnTo>
                        <a:pt x="3822" y="4090"/>
                      </a:lnTo>
                      <a:lnTo>
                        <a:pt x="3816" y="4090"/>
                      </a:lnTo>
                      <a:lnTo>
                        <a:pt x="3813" y="4088"/>
                      </a:lnTo>
                      <a:lnTo>
                        <a:pt x="3806" y="4084"/>
                      </a:lnTo>
                      <a:lnTo>
                        <a:pt x="3796" y="4080"/>
                      </a:lnTo>
                      <a:lnTo>
                        <a:pt x="3786" y="4078"/>
                      </a:lnTo>
                      <a:lnTo>
                        <a:pt x="3783" y="4079"/>
                      </a:lnTo>
                      <a:lnTo>
                        <a:pt x="3779" y="4080"/>
                      </a:lnTo>
                      <a:lnTo>
                        <a:pt x="3777" y="4084"/>
                      </a:lnTo>
                      <a:lnTo>
                        <a:pt x="3777" y="409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95" name="Freeform 24">
                <a:extLst>
                  <a:ext uri="{FF2B5EF4-FFF2-40B4-BE49-F238E27FC236}">
                    <a16:creationId xmlns="" xmlns:a16="http://schemas.microsoft.com/office/drawing/2014/main" id="{C36DBFF1-433C-46F2-A024-74DDB106C5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8534" y="1389058"/>
                <a:ext cx="3550392" cy="3819218"/>
              </a:xfrm>
              <a:custGeom>
                <a:avLst/>
                <a:gdLst>
                  <a:gd name="T0" fmla="*/ 3815 w 5865"/>
                  <a:gd name="T1" fmla="*/ 0 h 6311"/>
                  <a:gd name="T2" fmla="*/ 5660 w 5865"/>
                  <a:gd name="T3" fmla="*/ 0 h 6311"/>
                  <a:gd name="T4" fmla="*/ 5681 w 5865"/>
                  <a:gd name="T5" fmla="*/ 1 h 6311"/>
                  <a:gd name="T6" fmla="*/ 5702 w 5865"/>
                  <a:gd name="T7" fmla="*/ 4 h 6311"/>
                  <a:gd name="T8" fmla="*/ 5721 w 5865"/>
                  <a:gd name="T9" fmla="*/ 9 h 6311"/>
                  <a:gd name="T10" fmla="*/ 5740 w 5865"/>
                  <a:gd name="T11" fmla="*/ 16 h 6311"/>
                  <a:gd name="T12" fmla="*/ 5758 w 5865"/>
                  <a:gd name="T13" fmla="*/ 24 h 6311"/>
                  <a:gd name="T14" fmla="*/ 5775 w 5865"/>
                  <a:gd name="T15" fmla="*/ 34 h 6311"/>
                  <a:gd name="T16" fmla="*/ 5791 w 5865"/>
                  <a:gd name="T17" fmla="*/ 46 h 6311"/>
                  <a:gd name="T18" fmla="*/ 5805 w 5865"/>
                  <a:gd name="T19" fmla="*/ 60 h 6311"/>
                  <a:gd name="T20" fmla="*/ 5819 w 5865"/>
                  <a:gd name="T21" fmla="*/ 74 h 6311"/>
                  <a:gd name="T22" fmla="*/ 5830 w 5865"/>
                  <a:gd name="T23" fmla="*/ 90 h 6311"/>
                  <a:gd name="T24" fmla="*/ 5841 w 5865"/>
                  <a:gd name="T25" fmla="*/ 106 h 6311"/>
                  <a:gd name="T26" fmla="*/ 5849 w 5865"/>
                  <a:gd name="T27" fmla="*/ 125 h 6311"/>
                  <a:gd name="T28" fmla="*/ 5856 w 5865"/>
                  <a:gd name="T29" fmla="*/ 143 h 6311"/>
                  <a:gd name="T30" fmla="*/ 5861 w 5865"/>
                  <a:gd name="T31" fmla="*/ 163 h 6311"/>
                  <a:gd name="T32" fmla="*/ 5864 w 5865"/>
                  <a:gd name="T33" fmla="*/ 182 h 6311"/>
                  <a:gd name="T34" fmla="*/ 5865 w 5865"/>
                  <a:gd name="T35" fmla="*/ 203 h 6311"/>
                  <a:gd name="T36" fmla="*/ 5865 w 5865"/>
                  <a:gd name="T37" fmla="*/ 6311 h 6311"/>
                  <a:gd name="T38" fmla="*/ 0 w 5865"/>
                  <a:gd name="T39" fmla="*/ 6311 h 6311"/>
                  <a:gd name="T40" fmla="*/ 3815 w 5865"/>
                  <a:gd name="T41" fmla="*/ 0 h 6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865" h="6311">
                    <a:moveTo>
                      <a:pt x="3815" y="0"/>
                    </a:moveTo>
                    <a:lnTo>
                      <a:pt x="5660" y="0"/>
                    </a:lnTo>
                    <a:lnTo>
                      <a:pt x="5681" y="1"/>
                    </a:lnTo>
                    <a:lnTo>
                      <a:pt x="5702" y="4"/>
                    </a:lnTo>
                    <a:lnTo>
                      <a:pt x="5721" y="9"/>
                    </a:lnTo>
                    <a:lnTo>
                      <a:pt x="5740" y="16"/>
                    </a:lnTo>
                    <a:lnTo>
                      <a:pt x="5758" y="24"/>
                    </a:lnTo>
                    <a:lnTo>
                      <a:pt x="5775" y="34"/>
                    </a:lnTo>
                    <a:lnTo>
                      <a:pt x="5791" y="46"/>
                    </a:lnTo>
                    <a:lnTo>
                      <a:pt x="5805" y="60"/>
                    </a:lnTo>
                    <a:lnTo>
                      <a:pt x="5819" y="74"/>
                    </a:lnTo>
                    <a:lnTo>
                      <a:pt x="5830" y="90"/>
                    </a:lnTo>
                    <a:lnTo>
                      <a:pt x="5841" y="106"/>
                    </a:lnTo>
                    <a:lnTo>
                      <a:pt x="5849" y="125"/>
                    </a:lnTo>
                    <a:lnTo>
                      <a:pt x="5856" y="143"/>
                    </a:lnTo>
                    <a:lnTo>
                      <a:pt x="5861" y="163"/>
                    </a:lnTo>
                    <a:lnTo>
                      <a:pt x="5864" y="182"/>
                    </a:lnTo>
                    <a:lnTo>
                      <a:pt x="5865" y="203"/>
                    </a:lnTo>
                    <a:lnTo>
                      <a:pt x="5865" y="6311"/>
                    </a:lnTo>
                    <a:lnTo>
                      <a:pt x="0" y="6311"/>
                    </a:lnTo>
                    <a:lnTo>
                      <a:pt x="3815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6000"/>
                    </a:schemeClr>
                  </a:gs>
                  <a:gs pos="50000">
                    <a:schemeClr val="bg1">
                      <a:alpha val="13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7164701" y="1761791"/>
            <a:ext cx="4337703" cy="3705017"/>
            <a:chOff x="7164701" y="1761791"/>
            <a:chExt cx="4337703" cy="3705017"/>
          </a:xfrm>
        </p:grpSpPr>
        <p:grpSp>
          <p:nvGrpSpPr>
            <p:cNvPr id="19" name="Group 18">
              <a:extLst>
                <a:ext uri="{FF2B5EF4-FFF2-40B4-BE49-F238E27FC236}">
                  <a16:creationId xmlns="" xmlns:a16="http://schemas.microsoft.com/office/drawing/2014/main" id="{CFD7B3B0-D0EA-4607-892C-556EA9D7ED74}"/>
                </a:ext>
              </a:extLst>
            </p:cNvPr>
            <p:cNvGrpSpPr/>
            <p:nvPr/>
          </p:nvGrpSpPr>
          <p:grpSpPr>
            <a:xfrm>
              <a:off x="7164701" y="1761791"/>
              <a:ext cx="4337703" cy="506092"/>
              <a:chOff x="5891116" y="1916362"/>
              <a:chExt cx="4337703" cy="506092"/>
            </a:xfrm>
          </p:grpSpPr>
          <p:sp>
            <p:nvSpPr>
              <p:cNvPr id="300" name="Freeform 6">
                <a:extLst>
                  <a:ext uri="{FF2B5EF4-FFF2-40B4-BE49-F238E27FC236}">
                    <a16:creationId xmlns="" xmlns:a16="http://schemas.microsoft.com/office/drawing/2014/main" id="{5DB1F804-8A1F-45DB-B5FE-4B81033DDF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91116" y="1991030"/>
                <a:ext cx="731716" cy="351378"/>
              </a:xfrm>
              <a:custGeom>
                <a:avLst/>
                <a:gdLst>
                  <a:gd name="T0" fmla="*/ 1 w 9094"/>
                  <a:gd name="T1" fmla="*/ 1890 h 4368"/>
                  <a:gd name="T2" fmla="*/ 207 w 9094"/>
                  <a:gd name="T3" fmla="*/ 1916 h 4368"/>
                  <a:gd name="T4" fmla="*/ 385 w 9094"/>
                  <a:gd name="T5" fmla="*/ 1741 h 4368"/>
                  <a:gd name="T6" fmla="*/ 4862 w 9094"/>
                  <a:gd name="T7" fmla="*/ 119 h 4368"/>
                  <a:gd name="T8" fmla="*/ 4334 w 9094"/>
                  <a:gd name="T9" fmla="*/ 303 h 4368"/>
                  <a:gd name="T10" fmla="*/ 4020 w 9094"/>
                  <a:gd name="T11" fmla="*/ 495 h 4368"/>
                  <a:gd name="T12" fmla="*/ 3836 w 9094"/>
                  <a:gd name="T13" fmla="*/ 631 h 4368"/>
                  <a:gd name="T14" fmla="*/ 3612 w 9094"/>
                  <a:gd name="T15" fmla="*/ 584 h 4368"/>
                  <a:gd name="T16" fmla="*/ 3257 w 9094"/>
                  <a:gd name="T17" fmla="*/ 621 h 4368"/>
                  <a:gd name="T18" fmla="*/ 2663 w 9094"/>
                  <a:gd name="T19" fmla="*/ 836 h 4368"/>
                  <a:gd name="T20" fmla="*/ 2443 w 9094"/>
                  <a:gd name="T21" fmla="*/ 889 h 4368"/>
                  <a:gd name="T22" fmla="*/ 1978 w 9094"/>
                  <a:gd name="T23" fmla="*/ 591 h 4368"/>
                  <a:gd name="T24" fmla="*/ 1216 w 9094"/>
                  <a:gd name="T25" fmla="*/ 824 h 4368"/>
                  <a:gd name="T26" fmla="*/ 777 w 9094"/>
                  <a:gd name="T27" fmla="*/ 1362 h 4368"/>
                  <a:gd name="T28" fmla="*/ 1094 w 9094"/>
                  <a:gd name="T29" fmla="*/ 1647 h 4368"/>
                  <a:gd name="T30" fmla="*/ 1277 w 9094"/>
                  <a:gd name="T31" fmla="*/ 1244 h 4368"/>
                  <a:gd name="T32" fmla="*/ 1606 w 9094"/>
                  <a:gd name="T33" fmla="*/ 958 h 4368"/>
                  <a:gd name="T34" fmla="*/ 1684 w 9094"/>
                  <a:gd name="T35" fmla="*/ 1368 h 4368"/>
                  <a:gd name="T36" fmla="*/ 1474 w 9094"/>
                  <a:gd name="T37" fmla="*/ 1488 h 4368"/>
                  <a:gd name="T38" fmla="*/ 988 w 9094"/>
                  <a:gd name="T39" fmla="*/ 1727 h 4368"/>
                  <a:gd name="T40" fmla="*/ 653 w 9094"/>
                  <a:gd name="T41" fmla="*/ 1886 h 4368"/>
                  <a:gd name="T42" fmla="*/ 382 w 9094"/>
                  <a:gd name="T43" fmla="*/ 2431 h 4368"/>
                  <a:gd name="T44" fmla="*/ 120 w 9094"/>
                  <a:gd name="T45" fmla="*/ 2879 h 4368"/>
                  <a:gd name="T46" fmla="*/ 445 w 9094"/>
                  <a:gd name="T47" fmla="*/ 2685 h 4368"/>
                  <a:gd name="T48" fmla="*/ 1023 w 9094"/>
                  <a:gd name="T49" fmla="*/ 2585 h 4368"/>
                  <a:gd name="T50" fmla="*/ 1069 w 9094"/>
                  <a:gd name="T51" fmla="*/ 2424 h 4368"/>
                  <a:gd name="T52" fmla="*/ 1402 w 9094"/>
                  <a:gd name="T53" fmla="*/ 2874 h 4368"/>
                  <a:gd name="T54" fmla="*/ 1571 w 9094"/>
                  <a:gd name="T55" fmla="*/ 2715 h 4368"/>
                  <a:gd name="T56" fmla="*/ 2065 w 9094"/>
                  <a:gd name="T57" fmla="*/ 3126 h 4368"/>
                  <a:gd name="T58" fmla="*/ 2094 w 9094"/>
                  <a:gd name="T59" fmla="*/ 3528 h 4368"/>
                  <a:gd name="T60" fmla="*/ 2436 w 9094"/>
                  <a:gd name="T61" fmla="*/ 4286 h 4368"/>
                  <a:gd name="T62" fmla="*/ 2916 w 9094"/>
                  <a:gd name="T63" fmla="*/ 4232 h 4368"/>
                  <a:gd name="T64" fmla="*/ 3156 w 9094"/>
                  <a:gd name="T65" fmla="*/ 3934 h 4368"/>
                  <a:gd name="T66" fmla="*/ 3476 w 9094"/>
                  <a:gd name="T67" fmla="*/ 3392 h 4368"/>
                  <a:gd name="T68" fmla="*/ 3772 w 9094"/>
                  <a:gd name="T69" fmla="*/ 2902 h 4368"/>
                  <a:gd name="T70" fmla="*/ 3263 w 9094"/>
                  <a:gd name="T71" fmla="*/ 3061 h 4368"/>
                  <a:gd name="T72" fmla="*/ 2722 w 9094"/>
                  <a:gd name="T73" fmla="*/ 2783 h 4368"/>
                  <a:gd name="T74" fmla="*/ 2525 w 9094"/>
                  <a:gd name="T75" fmla="*/ 2077 h 4368"/>
                  <a:gd name="T76" fmla="*/ 3080 w 9094"/>
                  <a:gd name="T77" fmla="*/ 1877 h 4368"/>
                  <a:gd name="T78" fmla="*/ 3888 w 9094"/>
                  <a:gd name="T79" fmla="*/ 1846 h 4368"/>
                  <a:gd name="T80" fmla="*/ 4323 w 9094"/>
                  <a:gd name="T81" fmla="*/ 2049 h 4368"/>
                  <a:gd name="T82" fmla="*/ 4869 w 9094"/>
                  <a:gd name="T83" fmla="*/ 1906 h 4368"/>
                  <a:gd name="T84" fmla="*/ 5496 w 9094"/>
                  <a:gd name="T85" fmla="*/ 1994 h 4368"/>
                  <a:gd name="T86" fmla="*/ 6099 w 9094"/>
                  <a:gd name="T87" fmla="*/ 1812 h 4368"/>
                  <a:gd name="T88" fmla="*/ 6410 w 9094"/>
                  <a:gd name="T89" fmla="*/ 2421 h 4368"/>
                  <a:gd name="T90" fmla="*/ 6940 w 9094"/>
                  <a:gd name="T91" fmla="*/ 2242 h 4368"/>
                  <a:gd name="T92" fmla="*/ 7118 w 9094"/>
                  <a:gd name="T93" fmla="*/ 2243 h 4368"/>
                  <a:gd name="T94" fmla="*/ 6831 w 9094"/>
                  <a:gd name="T95" fmla="*/ 1849 h 4368"/>
                  <a:gd name="T96" fmla="*/ 6990 w 9094"/>
                  <a:gd name="T97" fmla="*/ 1560 h 4368"/>
                  <a:gd name="T98" fmla="*/ 7821 w 9094"/>
                  <a:gd name="T99" fmla="*/ 1418 h 4368"/>
                  <a:gd name="T100" fmla="*/ 7732 w 9094"/>
                  <a:gd name="T101" fmla="*/ 1941 h 4368"/>
                  <a:gd name="T102" fmla="*/ 8235 w 9094"/>
                  <a:gd name="T103" fmla="*/ 1451 h 4368"/>
                  <a:gd name="T104" fmla="*/ 8668 w 9094"/>
                  <a:gd name="T105" fmla="*/ 1067 h 4368"/>
                  <a:gd name="T106" fmla="*/ 9089 w 9094"/>
                  <a:gd name="T107" fmla="*/ 1026 h 4368"/>
                  <a:gd name="T108" fmla="*/ 8554 w 9094"/>
                  <a:gd name="T109" fmla="*/ 673 h 4368"/>
                  <a:gd name="T110" fmla="*/ 7922 w 9094"/>
                  <a:gd name="T111" fmla="*/ 725 h 4368"/>
                  <a:gd name="T112" fmla="*/ 6577 w 9094"/>
                  <a:gd name="T113" fmla="*/ 561 h 4368"/>
                  <a:gd name="T114" fmla="*/ 6073 w 9094"/>
                  <a:gd name="T115" fmla="*/ 418 h 4368"/>
                  <a:gd name="T116" fmla="*/ 5746 w 9094"/>
                  <a:gd name="T117" fmla="*/ 200 h 4368"/>
                  <a:gd name="T118" fmla="*/ 5389 w 9094"/>
                  <a:gd name="T119" fmla="*/ 6 h 4368"/>
                  <a:gd name="T120" fmla="*/ 3092 w 9094"/>
                  <a:gd name="T121" fmla="*/ 146 h 4368"/>
                  <a:gd name="T122" fmla="*/ 2888 w 9094"/>
                  <a:gd name="T123" fmla="*/ 454 h 4368"/>
                  <a:gd name="T124" fmla="*/ 3082 w 9094"/>
                  <a:gd name="T125" fmla="*/ 308 h 4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094" h="4368">
                    <a:moveTo>
                      <a:pt x="195" y="1467"/>
                    </a:moveTo>
                    <a:lnTo>
                      <a:pt x="198" y="1485"/>
                    </a:lnTo>
                    <a:lnTo>
                      <a:pt x="201" y="1504"/>
                    </a:lnTo>
                    <a:lnTo>
                      <a:pt x="203" y="1523"/>
                    </a:lnTo>
                    <a:lnTo>
                      <a:pt x="204" y="1544"/>
                    </a:lnTo>
                    <a:lnTo>
                      <a:pt x="205" y="1563"/>
                    </a:lnTo>
                    <a:lnTo>
                      <a:pt x="205" y="1582"/>
                    </a:lnTo>
                    <a:lnTo>
                      <a:pt x="205" y="1599"/>
                    </a:lnTo>
                    <a:lnTo>
                      <a:pt x="204" y="1613"/>
                    </a:lnTo>
                    <a:lnTo>
                      <a:pt x="202" y="1627"/>
                    </a:lnTo>
                    <a:lnTo>
                      <a:pt x="198" y="1640"/>
                    </a:lnTo>
                    <a:lnTo>
                      <a:pt x="193" y="1652"/>
                    </a:lnTo>
                    <a:lnTo>
                      <a:pt x="187" y="1663"/>
                    </a:lnTo>
                    <a:lnTo>
                      <a:pt x="180" y="1674"/>
                    </a:lnTo>
                    <a:lnTo>
                      <a:pt x="173" y="1682"/>
                    </a:lnTo>
                    <a:lnTo>
                      <a:pt x="166" y="1688"/>
                    </a:lnTo>
                    <a:lnTo>
                      <a:pt x="157" y="1692"/>
                    </a:lnTo>
                    <a:lnTo>
                      <a:pt x="157" y="1676"/>
                    </a:lnTo>
                    <a:lnTo>
                      <a:pt x="157" y="1659"/>
                    </a:lnTo>
                    <a:lnTo>
                      <a:pt x="149" y="1657"/>
                    </a:lnTo>
                    <a:lnTo>
                      <a:pt x="140" y="1656"/>
                    </a:lnTo>
                    <a:lnTo>
                      <a:pt x="133" y="1654"/>
                    </a:lnTo>
                    <a:lnTo>
                      <a:pt x="126" y="1656"/>
                    </a:lnTo>
                    <a:lnTo>
                      <a:pt x="121" y="1657"/>
                    </a:lnTo>
                    <a:lnTo>
                      <a:pt x="116" y="1659"/>
                    </a:lnTo>
                    <a:lnTo>
                      <a:pt x="113" y="1663"/>
                    </a:lnTo>
                    <a:lnTo>
                      <a:pt x="110" y="1668"/>
                    </a:lnTo>
                    <a:lnTo>
                      <a:pt x="107" y="1681"/>
                    </a:lnTo>
                    <a:lnTo>
                      <a:pt x="102" y="1698"/>
                    </a:lnTo>
                    <a:lnTo>
                      <a:pt x="95" y="1716"/>
                    </a:lnTo>
                    <a:lnTo>
                      <a:pt x="86" y="1734"/>
                    </a:lnTo>
                    <a:lnTo>
                      <a:pt x="81" y="1743"/>
                    </a:lnTo>
                    <a:lnTo>
                      <a:pt x="77" y="1752"/>
                    </a:lnTo>
                    <a:lnTo>
                      <a:pt x="71" y="1762"/>
                    </a:lnTo>
                    <a:lnTo>
                      <a:pt x="63" y="1771"/>
                    </a:lnTo>
                    <a:lnTo>
                      <a:pt x="56" y="1780"/>
                    </a:lnTo>
                    <a:lnTo>
                      <a:pt x="48" y="1788"/>
                    </a:lnTo>
                    <a:lnTo>
                      <a:pt x="40" y="1795"/>
                    </a:lnTo>
                    <a:lnTo>
                      <a:pt x="33" y="1800"/>
                    </a:lnTo>
                    <a:lnTo>
                      <a:pt x="27" y="1806"/>
                    </a:lnTo>
                    <a:lnTo>
                      <a:pt x="20" y="1813"/>
                    </a:lnTo>
                    <a:lnTo>
                      <a:pt x="14" y="1822"/>
                    </a:lnTo>
                    <a:lnTo>
                      <a:pt x="9" y="1831"/>
                    </a:lnTo>
                    <a:lnTo>
                      <a:pt x="6" y="1841"/>
                    </a:lnTo>
                    <a:lnTo>
                      <a:pt x="2" y="1852"/>
                    </a:lnTo>
                    <a:lnTo>
                      <a:pt x="0" y="1861"/>
                    </a:lnTo>
                    <a:lnTo>
                      <a:pt x="0" y="1871"/>
                    </a:lnTo>
                    <a:lnTo>
                      <a:pt x="1" y="1890"/>
                    </a:lnTo>
                    <a:lnTo>
                      <a:pt x="3" y="1907"/>
                    </a:lnTo>
                    <a:lnTo>
                      <a:pt x="4" y="1914"/>
                    </a:lnTo>
                    <a:lnTo>
                      <a:pt x="6" y="1922"/>
                    </a:lnTo>
                    <a:lnTo>
                      <a:pt x="8" y="1926"/>
                    </a:lnTo>
                    <a:lnTo>
                      <a:pt x="10" y="1929"/>
                    </a:lnTo>
                    <a:lnTo>
                      <a:pt x="19" y="1935"/>
                    </a:lnTo>
                    <a:lnTo>
                      <a:pt x="32" y="1941"/>
                    </a:lnTo>
                    <a:lnTo>
                      <a:pt x="49" y="1947"/>
                    </a:lnTo>
                    <a:lnTo>
                      <a:pt x="68" y="1953"/>
                    </a:lnTo>
                    <a:lnTo>
                      <a:pt x="79" y="1954"/>
                    </a:lnTo>
                    <a:lnTo>
                      <a:pt x="89" y="1955"/>
                    </a:lnTo>
                    <a:lnTo>
                      <a:pt x="97" y="1955"/>
                    </a:lnTo>
                    <a:lnTo>
                      <a:pt x="107" y="1955"/>
                    </a:lnTo>
                    <a:lnTo>
                      <a:pt x="114" y="1954"/>
                    </a:lnTo>
                    <a:lnTo>
                      <a:pt x="121" y="1953"/>
                    </a:lnTo>
                    <a:lnTo>
                      <a:pt x="126" y="1951"/>
                    </a:lnTo>
                    <a:lnTo>
                      <a:pt x="130" y="1947"/>
                    </a:lnTo>
                    <a:lnTo>
                      <a:pt x="140" y="1942"/>
                    </a:lnTo>
                    <a:lnTo>
                      <a:pt x="145" y="1937"/>
                    </a:lnTo>
                    <a:lnTo>
                      <a:pt x="149" y="1928"/>
                    </a:lnTo>
                    <a:lnTo>
                      <a:pt x="154" y="1917"/>
                    </a:lnTo>
                    <a:lnTo>
                      <a:pt x="158" y="1904"/>
                    </a:lnTo>
                    <a:lnTo>
                      <a:pt x="164" y="1878"/>
                    </a:lnTo>
                    <a:lnTo>
                      <a:pt x="168" y="1863"/>
                    </a:lnTo>
                    <a:lnTo>
                      <a:pt x="168" y="1855"/>
                    </a:lnTo>
                    <a:lnTo>
                      <a:pt x="168" y="1771"/>
                    </a:lnTo>
                    <a:lnTo>
                      <a:pt x="168" y="1766"/>
                    </a:lnTo>
                    <a:lnTo>
                      <a:pt x="171" y="1763"/>
                    </a:lnTo>
                    <a:lnTo>
                      <a:pt x="174" y="1758"/>
                    </a:lnTo>
                    <a:lnTo>
                      <a:pt x="180" y="1754"/>
                    </a:lnTo>
                    <a:lnTo>
                      <a:pt x="186" y="1752"/>
                    </a:lnTo>
                    <a:lnTo>
                      <a:pt x="192" y="1749"/>
                    </a:lnTo>
                    <a:lnTo>
                      <a:pt x="201" y="1748"/>
                    </a:lnTo>
                    <a:lnTo>
                      <a:pt x="208" y="1747"/>
                    </a:lnTo>
                    <a:lnTo>
                      <a:pt x="216" y="1748"/>
                    </a:lnTo>
                    <a:lnTo>
                      <a:pt x="225" y="1751"/>
                    </a:lnTo>
                    <a:lnTo>
                      <a:pt x="231" y="1756"/>
                    </a:lnTo>
                    <a:lnTo>
                      <a:pt x="237" y="1762"/>
                    </a:lnTo>
                    <a:lnTo>
                      <a:pt x="242" y="1768"/>
                    </a:lnTo>
                    <a:lnTo>
                      <a:pt x="246" y="1776"/>
                    </a:lnTo>
                    <a:lnTo>
                      <a:pt x="249" y="1784"/>
                    </a:lnTo>
                    <a:lnTo>
                      <a:pt x="249" y="1793"/>
                    </a:lnTo>
                    <a:lnTo>
                      <a:pt x="248" y="1813"/>
                    </a:lnTo>
                    <a:lnTo>
                      <a:pt x="244" y="1836"/>
                    </a:lnTo>
                    <a:lnTo>
                      <a:pt x="238" y="1858"/>
                    </a:lnTo>
                    <a:lnTo>
                      <a:pt x="232" y="1875"/>
                    </a:lnTo>
                    <a:lnTo>
                      <a:pt x="221" y="1893"/>
                    </a:lnTo>
                    <a:lnTo>
                      <a:pt x="207" y="1916"/>
                    </a:lnTo>
                    <a:lnTo>
                      <a:pt x="189" y="1939"/>
                    </a:lnTo>
                    <a:lnTo>
                      <a:pt x="171" y="1960"/>
                    </a:lnTo>
                    <a:lnTo>
                      <a:pt x="168" y="1969"/>
                    </a:lnTo>
                    <a:lnTo>
                      <a:pt x="164" y="1977"/>
                    </a:lnTo>
                    <a:lnTo>
                      <a:pt x="179" y="1987"/>
                    </a:lnTo>
                    <a:lnTo>
                      <a:pt x="195" y="1998"/>
                    </a:lnTo>
                    <a:lnTo>
                      <a:pt x="213" y="2006"/>
                    </a:lnTo>
                    <a:lnTo>
                      <a:pt x="232" y="2013"/>
                    </a:lnTo>
                    <a:lnTo>
                      <a:pt x="252" y="2019"/>
                    </a:lnTo>
                    <a:lnTo>
                      <a:pt x="273" y="2024"/>
                    </a:lnTo>
                    <a:lnTo>
                      <a:pt x="292" y="2028"/>
                    </a:lnTo>
                    <a:lnTo>
                      <a:pt x="310" y="2029"/>
                    </a:lnTo>
                    <a:lnTo>
                      <a:pt x="328" y="2029"/>
                    </a:lnTo>
                    <a:lnTo>
                      <a:pt x="339" y="2028"/>
                    </a:lnTo>
                    <a:lnTo>
                      <a:pt x="352" y="2026"/>
                    </a:lnTo>
                    <a:lnTo>
                      <a:pt x="363" y="2024"/>
                    </a:lnTo>
                    <a:lnTo>
                      <a:pt x="368" y="2024"/>
                    </a:lnTo>
                    <a:lnTo>
                      <a:pt x="403" y="2018"/>
                    </a:lnTo>
                    <a:lnTo>
                      <a:pt x="434" y="2013"/>
                    </a:lnTo>
                    <a:lnTo>
                      <a:pt x="460" y="2011"/>
                    </a:lnTo>
                    <a:lnTo>
                      <a:pt x="475" y="2010"/>
                    </a:lnTo>
                    <a:lnTo>
                      <a:pt x="480" y="2008"/>
                    </a:lnTo>
                    <a:lnTo>
                      <a:pt x="485" y="2006"/>
                    </a:lnTo>
                    <a:lnTo>
                      <a:pt x="488" y="2002"/>
                    </a:lnTo>
                    <a:lnTo>
                      <a:pt x="492" y="1998"/>
                    </a:lnTo>
                    <a:lnTo>
                      <a:pt x="494" y="1992"/>
                    </a:lnTo>
                    <a:lnTo>
                      <a:pt x="497" y="1984"/>
                    </a:lnTo>
                    <a:lnTo>
                      <a:pt x="498" y="1976"/>
                    </a:lnTo>
                    <a:lnTo>
                      <a:pt x="499" y="1967"/>
                    </a:lnTo>
                    <a:lnTo>
                      <a:pt x="498" y="1946"/>
                    </a:lnTo>
                    <a:lnTo>
                      <a:pt x="494" y="1919"/>
                    </a:lnTo>
                    <a:lnTo>
                      <a:pt x="491" y="1889"/>
                    </a:lnTo>
                    <a:lnTo>
                      <a:pt x="485" y="1861"/>
                    </a:lnTo>
                    <a:lnTo>
                      <a:pt x="482" y="1848"/>
                    </a:lnTo>
                    <a:lnTo>
                      <a:pt x="478" y="1837"/>
                    </a:lnTo>
                    <a:lnTo>
                      <a:pt x="474" y="1827"/>
                    </a:lnTo>
                    <a:lnTo>
                      <a:pt x="468" y="1817"/>
                    </a:lnTo>
                    <a:lnTo>
                      <a:pt x="463" y="1808"/>
                    </a:lnTo>
                    <a:lnTo>
                      <a:pt x="458" y="1802"/>
                    </a:lnTo>
                    <a:lnTo>
                      <a:pt x="452" y="1799"/>
                    </a:lnTo>
                    <a:lnTo>
                      <a:pt x="447" y="1798"/>
                    </a:lnTo>
                    <a:lnTo>
                      <a:pt x="441" y="1796"/>
                    </a:lnTo>
                    <a:lnTo>
                      <a:pt x="434" y="1792"/>
                    </a:lnTo>
                    <a:lnTo>
                      <a:pt x="426" y="1786"/>
                    </a:lnTo>
                    <a:lnTo>
                      <a:pt x="416" y="1777"/>
                    </a:lnTo>
                    <a:lnTo>
                      <a:pt x="405" y="1766"/>
                    </a:lnTo>
                    <a:lnTo>
                      <a:pt x="396" y="1754"/>
                    </a:lnTo>
                    <a:lnTo>
                      <a:pt x="385" y="1741"/>
                    </a:lnTo>
                    <a:lnTo>
                      <a:pt x="375" y="1727"/>
                    </a:lnTo>
                    <a:lnTo>
                      <a:pt x="369" y="1719"/>
                    </a:lnTo>
                    <a:lnTo>
                      <a:pt x="357" y="1700"/>
                    </a:lnTo>
                    <a:lnTo>
                      <a:pt x="343" y="1677"/>
                    </a:lnTo>
                    <a:lnTo>
                      <a:pt x="331" y="1654"/>
                    </a:lnTo>
                    <a:lnTo>
                      <a:pt x="320" y="1635"/>
                    </a:lnTo>
                    <a:lnTo>
                      <a:pt x="310" y="1619"/>
                    </a:lnTo>
                    <a:lnTo>
                      <a:pt x="304" y="1613"/>
                    </a:lnTo>
                    <a:lnTo>
                      <a:pt x="299" y="1607"/>
                    </a:lnTo>
                    <a:lnTo>
                      <a:pt x="293" y="1604"/>
                    </a:lnTo>
                    <a:lnTo>
                      <a:pt x="287" y="1600"/>
                    </a:lnTo>
                    <a:lnTo>
                      <a:pt x="284" y="1598"/>
                    </a:lnTo>
                    <a:lnTo>
                      <a:pt x="281" y="1593"/>
                    </a:lnTo>
                    <a:lnTo>
                      <a:pt x="278" y="1587"/>
                    </a:lnTo>
                    <a:lnTo>
                      <a:pt x="275" y="1580"/>
                    </a:lnTo>
                    <a:lnTo>
                      <a:pt x="270" y="1562"/>
                    </a:lnTo>
                    <a:lnTo>
                      <a:pt x="266" y="1542"/>
                    </a:lnTo>
                    <a:lnTo>
                      <a:pt x="258" y="1504"/>
                    </a:lnTo>
                    <a:lnTo>
                      <a:pt x="255" y="1480"/>
                    </a:lnTo>
                    <a:lnTo>
                      <a:pt x="252" y="1476"/>
                    </a:lnTo>
                    <a:lnTo>
                      <a:pt x="249" y="1473"/>
                    </a:lnTo>
                    <a:lnTo>
                      <a:pt x="244" y="1470"/>
                    </a:lnTo>
                    <a:lnTo>
                      <a:pt x="238" y="1469"/>
                    </a:lnTo>
                    <a:lnTo>
                      <a:pt x="225" y="1467"/>
                    </a:lnTo>
                    <a:lnTo>
                      <a:pt x="211" y="1467"/>
                    </a:lnTo>
                    <a:lnTo>
                      <a:pt x="195" y="1467"/>
                    </a:lnTo>
                    <a:close/>
                    <a:moveTo>
                      <a:pt x="5280" y="18"/>
                    </a:moveTo>
                    <a:lnTo>
                      <a:pt x="5238" y="42"/>
                    </a:lnTo>
                    <a:lnTo>
                      <a:pt x="5220" y="51"/>
                    </a:lnTo>
                    <a:lnTo>
                      <a:pt x="5202" y="59"/>
                    </a:lnTo>
                    <a:lnTo>
                      <a:pt x="5180" y="66"/>
                    </a:lnTo>
                    <a:lnTo>
                      <a:pt x="5159" y="73"/>
                    </a:lnTo>
                    <a:lnTo>
                      <a:pt x="5137" y="79"/>
                    </a:lnTo>
                    <a:lnTo>
                      <a:pt x="5115" y="84"/>
                    </a:lnTo>
                    <a:lnTo>
                      <a:pt x="5095" y="88"/>
                    </a:lnTo>
                    <a:lnTo>
                      <a:pt x="5077" y="89"/>
                    </a:lnTo>
                    <a:lnTo>
                      <a:pt x="5026" y="93"/>
                    </a:lnTo>
                    <a:lnTo>
                      <a:pt x="4989" y="95"/>
                    </a:lnTo>
                    <a:lnTo>
                      <a:pt x="4954" y="98"/>
                    </a:lnTo>
                    <a:lnTo>
                      <a:pt x="4922" y="99"/>
                    </a:lnTo>
                    <a:lnTo>
                      <a:pt x="4901" y="100"/>
                    </a:lnTo>
                    <a:lnTo>
                      <a:pt x="4892" y="100"/>
                    </a:lnTo>
                    <a:lnTo>
                      <a:pt x="4885" y="101"/>
                    </a:lnTo>
                    <a:lnTo>
                      <a:pt x="4878" y="104"/>
                    </a:lnTo>
                    <a:lnTo>
                      <a:pt x="4872" y="107"/>
                    </a:lnTo>
                    <a:lnTo>
                      <a:pt x="4867" y="110"/>
                    </a:lnTo>
                    <a:lnTo>
                      <a:pt x="4863" y="114"/>
                    </a:lnTo>
                    <a:lnTo>
                      <a:pt x="4862" y="119"/>
                    </a:lnTo>
                    <a:lnTo>
                      <a:pt x="4861" y="124"/>
                    </a:lnTo>
                    <a:lnTo>
                      <a:pt x="4860" y="129"/>
                    </a:lnTo>
                    <a:lnTo>
                      <a:pt x="4855" y="132"/>
                    </a:lnTo>
                    <a:lnTo>
                      <a:pt x="4849" y="137"/>
                    </a:lnTo>
                    <a:lnTo>
                      <a:pt x="4841" y="140"/>
                    </a:lnTo>
                    <a:lnTo>
                      <a:pt x="4831" y="143"/>
                    </a:lnTo>
                    <a:lnTo>
                      <a:pt x="4819" y="146"/>
                    </a:lnTo>
                    <a:lnTo>
                      <a:pt x="4807" y="147"/>
                    </a:lnTo>
                    <a:lnTo>
                      <a:pt x="4792" y="147"/>
                    </a:lnTo>
                    <a:lnTo>
                      <a:pt x="4692" y="147"/>
                    </a:lnTo>
                    <a:lnTo>
                      <a:pt x="4686" y="148"/>
                    </a:lnTo>
                    <a:lnTo>
                      <a:pt x="4679" y="149"/>
                    </a:lnTo>
                    <a:lnTo>
                      <a:pt x="4674" y="151"/>
                    </a:lnTo>
                    <a:lnTo>
                      <a:pt x="4670" y="154"/>
                    </a:lnTo>
                    <a:lnTo>
                      <a:pt x="4666" y="158"/>
                    </a:lnTo>
                    <a:lnTo>
                      <a:pt x="4662" y="161"/>
                    </a:lnTo>
                    <a:lnTo>
                      <a:pt x="4661" y="165"/>
                    </a:lnTo>
                    <a:lnTo>
                      <a:pt x="4660" y="170"/>
                    </a:lnTo>
                    <a:lnTo>
                      <a:pt x="4659" y="175"/>
                    </a:lnTo>
                    <a:lnTo>
                      <a:pt x="4656" y="178"/>
                    </a:lnTo>
                    <a:lnTo>
                      <a:pt x="4653" y="182"/>
                    </a:lnTo>
                    <a:lnTo>
                      <a:pt x="4648" y="185"/>
                    </a:lnTo>
                    <a:lnTo>
                      <a:pt x="4643" y="188"/>
                    </a:lnTo>
                    <a:lnTo>
                      <a:pt x="4636" y="190"/>
                    </a:lnTo>
                    <a:lnTo>
                      <a:pt x="4629" y="191"/>
                    </a:lnTo>
                    <a:lnTo>
                      <a:pt x="4620" y="191"/>
                    </a:lnTo>
                    <a:lnTo>
                      <a:pt x="4612" y="193"/>
                    </a:lnTo>
                    <a:lnTo>
                      <a:pt x="4603" y="195"/>
                    </a:lnTo>
                    <a:lnTo>
                      <a:pt x="4595" y="197"/>
                    </a:lnTo>
                    <a:lnTo>
                      <a:pt x="4586" y="201"/>
                    </a:lnTo>
                    <a:lnTo>
                      <a:pt x="4578" y="206"/>
                    </a:lnTo>
                    <a:lnTo>
                      <a:pt x="4571" y="212"/>
                    </a:lnTo>
                    <a:lnTo>
                      <a:pt x="4565" y="218"/>
                    </a:lnTo>
                    <a:lnTo>
                      <a:pt x="4560" y="224"/>
                    </a:lnTo>
                    <a:lnTo>
                      <a:pt x="4550" y="238"/>
                    </a:lnTo>
                    <a:lnTo>
                      <a:pt x="4542" y="254"/>
                    </a:lnTo>
                    <a:lnTo>
                      <a:pt x="4536" y="269"/>
                    </a:lnTo>
                    <a:lnTo>
                      <a:pt x="4531" y="279"/>
                    </a:lnTo>
                    <a:lnTo>
                      <a:pt x="4527" y="284"/>
                    </a:lnTo>
                    <a:lnTo>
                      <a:pt x="4521" y="289"/>
                    </a:lnTo>
                    <a:lnTo>
                      <a:pt x="4513" y="293"/>
                    </a:lnTo>
                    <a:lnTo>
                      <a:pt x="4501" y="296"/>
                    </a:lnTo>
                    <a:lnTo>
                      <a:pt x="4488" y="299"/>
                    </a:lnTo>
                    <a:lnTo>
                      <a:pt x="4472" y="301"/>
                    </a:lnTo>
                    <a:lnTo>
                      <a:pt x="4455" y="302"/>
                    </a:lnTo>
                    <a:lnTo>
                      <a:pt x="4438" y="302"/>
                    </a:lnTo>
                    <a:lnTo>
                      <a:pt x="4352" y="302"/>
                    </a:lnTo>
                    <a:lnTo>
                      <a:pt x="4334" y="303"/>
                    </a:lnTo>
                    <a:lnTo>
                      <a:pt x="4317" y="306"/>
                    </a:lnTo>
                    <a:lnTo>
                      <a:pt x="4300" y="309"/>
                    </a:lnTo>
                    <a:lnTo>
                      <a:pt x="4284" y="314"/>
                    </a:lnTo>
                    <a:lnTo>
                      <a:pt x="4270" y="320"/>
                    </a:lnTo>
                    <a:lnTo>
                      <a:pt x="4258" y="328"/>
                    </a:lnTo>
                    <a:lnTo>
                      <a:pt x="4252" y="331"/>
                    </a:lnTo>
                    <a:lnTo>
                      <a:pt x="4248" y="336"/>
                    </a:lnTo>
                    <a:lnTo>
                      <a:pt x="4243" y="340"/>
                    </a:lnTo>
                    <a:lnTo>
                      <a:pt x="4241" y="344"/>
                    </a:lnTo>
                    <a:lnTo>
                      <a:pt x="4236" y="353"/>
                    </a:lnTo>
                    <a:lnTo>
                      <a:pt x="4232" y="362"/>
                    </a:lnTo>
                    <a:lnTo>
                      <a:pt x="4230" y="372"/>
                    </a:lnTo>
                    <a:lnTo>
                      <a:pt x="4229" y="382"/>
                    </a:lnTo>
                    <a:lnTo>
                      <a:pt x="4230" y="391"/>
                    </a:lnTo>
                    <a:lnTo>
                      <a:pt x="4231" y="400"/>
                    </a:lnTo>
                    <a:lnTo>
                      <a:pt x="4234" y="407"/>
                    </a:lnTo>
                    <a:lnTo>
                      <a:pt x="4237" y="414"/>
                    </a:lnTo>
                    <a:lnTo>
                      <a:pt x="4244" y="426"/>
                    </a:lnTo>
                    <a:lnTo>
                      <a:pt x="4251" y="439"/>
                    </a:lnTo>
                    <a:lnTo>
                      <a:pt x="4252" y="446"/>
                    </a:lnTo>
                    <a:lnTo>
                      <a:pt x="4253" y="452"/>
                    </a:lnTo>
                    <a:lnTo>
                      <a:pt x="4253" y="456"/>
                    </a:lnTo>
                    <a:lnTo>
                      <a:pt x="4252" y="461"/>
                    </a:lnTo>
                    <a:lnTo>
                      <a:pt x="4249" y="464"/>
                    </a:lnTo>
                    <a:lnTo>
                      <a:pt x="4246" y="466"/>
                    </a:lnTo>
                    <a:lnTo>
                      <a:pt x="4241" y="466"/>
                    </a:lnTo>
                    <a:lnTo>
                      <a:pt x="4235" y="465"/>
                    </a:lnTo>
                    <a:lnTo>
                      <a:pt x="4228" y="462"/>
                    </a:lnTo>
                    <a:lnTo>
                      <a:pt x="4220" y="460"/>
                    </a:lnTo>
                    <a:lnTo>
                      <a:pt x="4213" y="455"/>
                    </a:lnTo>
                    <a:lnTo>
                      <a:pt x="4205" y="450"/>
                    </a:lnTo>
                    <a:lnTo>
                      <a:pt x="4196" y="444"/>
                    </a:lnTo>
                    <a:lnTo>
                      <a:pt x="4187" y="439"/>
                    </a:lnTo>
                    <a:lnTo>
                      <a:pt x="4176" y="435"/>
                    </a:lnTo>
                    <a:lnTo>
                      <a:pt x="4165" y="431"/>
                    </a:lnTo>
                    <a:lnTo>
                      <a:pt x="4155" y="427"/>
                    </a:lnTo>
                    <a:lnTo>
                      <a:pt x="4145" y="426"/>
                    </a:lnTo>
                    <a:lnTo>
                      <a:pt x="4135" y="425"/>
                    </a:lnTo>
                    <a:lnTo>
                      <a:pt x="4126" y="425"/>
                    </a:lnTo>
                    <a:lnTo>
                      <a:pt x="4117" y="426"/>
                    </a:lnTo>
                    <a:lnTo>
                      <a:pt x="4107" y="430"/>
                    </a:lnTo>
                    <a:lnTo>
                      <a:pt x="4096" y="435"/>
                    </a:lnTo>
                    <a:lnTo>
                      <a:pt x="4084" y="441"/>
                    </a:lnTo>
                    <a:lnTo>
                      <a:pt x="4072" y="448"/>
                    </a:lnTo>
                    <a:lnTo>
                      <a:pt x="4061" y="456"/>
                    </a:lnTo>
                    <a:lnTo>
                      <a:pt x="4051" y="466"/>
                    </a:lnTo>
                    <a:lnTo>
                      <a:pt x="4040" y="476"/>
                    </a:lnTo>
                    <a:lnTo>
                      <a:pt x="4020" y="495"/>
                    </a:lnTo>
                    <a:lnTo>
                      <a:pt x="4002" y="517"/>
                    </a:lnTo>
                    <a:lnTo>
                      <a:pt x="3987" y="536"/>
                    </a:lnTo>
                    <a:lnTo>
                      <a:pt x="3976" y="550"/>
                    </a:lnTo>
                    <a:lnTo>
                      <a:pt x="3969" y="563"/>
                    </a:lnTo>
                    <a:lnTo>
                      <a:pt x="3963" y="580"/>
                    </a:lnTo>
                    <a:lnTo>
                      <a:pt x="3959" y="596"/>
                    </a:lnTo>
                    <a:lnTo>
                      <a:pt x="3958" y="612"/>
                    </a:lnTo>
                    <a:lnTo>
                      <a:pt x="3958" y="618"/>
                    </a:lnTo>
                    <a:lnTo>
                      <a:pt x="3960" y="625"/>
                    </a:lnTo>
                    <a:lnTo>
                      <a:pt x="3963" y="631"/>
                    </a:lnTo>
                    <a:lnTo>
                      <a:pt x="3968" y="636"/>
                    </a:lnTo>
                    <a:lnTo>
                      <a:pt x="3972" y="641"/>
                    </a:lnTo>
                    <a:lnTo>
                      <a:pt x="3977" y="645"/>
                    </a:lnTo>
                    <a:lnTo>
                      <a:pt x="3983" y="649"/>
                    </a:lnTo>
                    <a:lnTo>
                      <a:pt x="3990" y="650"/>
                    </a:lnTo>
                    <a:lnTo>
                      <a:pt x="3996" y="653"/>
                    </a:lnTo>
                    <a:lnTo>
                      <a:pt x="4002" y="656"/>
                    </a:lnTo>
                    <a:lnTo>
                      <a:pt x="4007" y="660"/>
                    </a:lnTo>
                    <a:lnTo>
                      <a:pt x="4012" y="665"/>
                    </a:lnTo>
                    <a:lnTo>
                      <a:pt x="4014" y="671"/>
                    </a:lnTo>
                    <a:lnTo>
                      <a:pt x="4017" y="677"/>
                    </a:lnTo>
                    <a:lnTo>
                      <a:pt x="4018" y="684"/>
                    </a:lnTo>
                    <a:lnTo>
                      <a:pt x="4018" y="690"/>
                    </a:lnTo>
                    <a:lnTo>
                      <a:pt x="4016" y="706"/>
                    </a:lnTo>
                    <a:lnTo>
                      <a:pt x="4011" y="722"/>
                    </a:lnTo>
                    <a:lnTo>
                      <a:pt x="4005" y="739"/>
                    </a:lnTo>
                    <a:lnTo>
                      <a:pt x="3998" y="755"/>
                    </a:lnTo>
                    <a:lnTo>
                      <a:pt x="3987" y="769"/>
                    </a:lnTo>
                    <a:lnTo>
                      <a:pt x="3974" y="785"/>
                    </a:lnTo>
                    <a:lnTo>
                      <a:pt x="3959" y="799"/>
                    </a:lnTo>
                    <a:lnTo>
                      <a:pt x="3943" y="812"/>
                    </a:lnTo>
                    <a:lnTo>
                      <a:pt x="3940" y="814"/>
                    </a:lnTo>
                    <a:lnTo>
                      <a:pt x="3936" y="815"/>
                    </a:lnTo>
                    <a:lnTo>
                      <a:pt x="3931" y="816"/>
                    </a:lnTo>
                    <a:lnTo>
                      <a:pt x="3928" y="816"/>
                    </a:lnTo>
                    <a:lnTo>
                      <a:pt x="3919" y="814"/>
                    </a:lnTo>
                    <a:lnTo>
                      <a:pt x="3911" y="809"/>
                    </a:lnTo>
                    <a:lnTo>
                      <a:pt x="3902" y="803"/>
                    </a:lnTo>
                    <a:lnTo>
                      <a:pt x="3895" y="793"/>
                    </a:lnTo>
                    <a:lnTo>
                      <a:pt x="3888" y="783"/>
                    </a:lnTo>
                    <a:lnTo>
                      <a:pt x="3882" y="769"/>
                    </a:lnTo>
                    <a:lnTo>
                      <a:pt x="3871" y="739"/>
                    </a:lnTo>
                    <a:lnTo>
                      <a:pt x="3860" y="709"/>
                    </a:lnTo>
                    <a:lnTo>
                      <a:pt x="3851" y="681"/>
                    </a:lnTo>
                    <a:lnTo>
                      <a:pt x="3843" y="661"/>
                    </a:lnTo>
                    <a:lnTo>
                      <a:pt x="3840" y="653"/>
                    </a:lnTo>
                    <a:lnTo>
                      <a:pt x="3837" y="642"/>
                    </a:lnTo>
                    <a:lnTo>
                      <a:pt x="3836" y="631"/>
                    </a:lnTo>
                    <a:lnTo>
                      <a:pt x="3835" y="619"/>
                    </a:lnTo>
                    <a:lnTo>
                      <a:pt x="3834" y="607"/>
                    </a:lnTo>
                    <a:lnTo>
                      <a:pt x="3834" y="595"/>
                    </a:lnTo>
                    <a:lnTo>
                      <a:pt x="3835" y="583"/>
                    </a:lnTo>
                    <a:lnTo>
                      <a:pt x="3836" y="572"/>
                    </a:lnTo>
                    <a:lnTo>
                      <a:pt x="3836" y="560"/>
                    </a:lnTo>
                    <a:lnTo>
                      <a:pt x="3836" y="547"/>
                    </a:lnTo>
                    <a:lnTo>
                      <a:pt x="3834" y="531"/>
                    </a:lnTo>
                    <a:lnTo>
                      <a:pt x="3831" y="514"/>
                    </a:lnTo>
                    <a:lnTo>
                      <a:pt x="3828" y="497"/>
                    </a:lnTo>
                    <a:lnTo>
                      <a:pt x="3823" y="479"/>
                    </a:lnTo>
                    <a:lnTo>
                      <a:pt x="3817" y="462"/>
                    </a:lnTo>
                    <a:lnTo>
                      <a:pt x="3811" y="447"/>
                    </a:lnTo>
                    <a:lnTo>
                      <a:pt x="3804" y="431"/>
                    </a:lnTo>
                    <a:lnTo>
                      <a:pt x="3795" y="418"/>
                    </a:lnTo>
                    <a:lnTo>
                      <a:pt x="3786" y="406"/>
                    </a:lnTo>
                    <a:lnTo>
                      <a:pt x="3775" y="395"/>
                    </a:lnTo>
                    <a:lnTo>
                      <a:pt x="3765" y="388"/>
                    </a:lnTo>
                    <a:lnTo>
                      <a:pt x="3754" y="382"/>
                    </a:lnTo>
                    <a:lnTo>
                      <a:pt x="3750" y="379"/>
                    </a:lnTo>
                    <a:lnTo>
                      <a:pt x="3745" y="378"/>
                    </a:lnTo>
                    <a:lnTo>
                      <a:pt x="3740" y="378"/>
                    </a:lnTo>
                    <a:lnTo>
                      <a:pt x="3735" y="378"/>
                    </a:lnTo>
                    <a:lnTo>
                      <a:pt x="3727" y="380"/>
                    </a:lnTo>
                    <a:lnTo>
                      <a:pt x="3717" y="385"/>
                    </a:lnTo>
                    <a:lnTo>
                      <a:pt x="3709" y="390"/>
                    </a:lnTo>
                    <a:lnTo>
                      <a:pt x="3701" y="397"/>
                    </a:lnTo>
                    <a:lnTo>
                      <a:pt x="3693" y="405"/>
                    </a:lnTo>
                    <a:lnTo>
                      <a:pt x="3687" y="413"/>
                    </a:lnTo>
                    <a:lnTo>
                      <a:pt x="3682" y="423"/>
                    </a:lnTo>
                    <a:lnTo>
                      <a:pt x="3678" y="432"/>
                    </a:lnTo>
                    <a:lnTo>
                      <a:pt x="3675" y="442"/>
                    </a:lnTo>
                    <a:lnTo>
                      <a:pt x="3670" y="452"/>
                    </a:lnTo>
                    <a:lnTo>
                      <a:pt x="3664" y="461"/>
                    </a:lnTo>
                    <a:lnTo>
                      <a:pt x="3657" y="471"/>
                    </a:lnTo>
                    <a:lnTo>
                      <a:pt x="3651" y="480"/>
                    </a:lnTo>
                    <a:lnTo>
                      <a:pt x="3642" y="488"/>
                    </a:lnTo>
                    <a:lnTo>
                      <a:pt x="3635" y="495"/>
                    </a:lnTo>
                    <a:lnTo>
                      <a:pt x="3628" y="500"/>
                    </a:lnTo>
                    <a:lnTo>
                      <a:pt x="3621" y="506"/>
                    </a:lnTo>
                    <a:lnTo>
                      <a:pt x="3615" y="512"/>
                    </a:lnTo>
                    <a:lnTo>
                      <a:pt x="3610" y="519"/>
                    </a:lnTo>
                    <a:lnTo>
                      <a:pt x="3606" y="527"/>
                    </a:lnTo>
                    <a:lnTo>
                      <a:pt x="3604" y="537"/>
                    </a:lnTo>
                    <a:lnTo>
                      <a:pt x="3603" y="547"/>
                    </a:lnTo>
                    <a:lnTo>
                      <a:pt x="3603" y="555"/>
                    </a:lnTo>
                    <a:lnTo>
                      <a:pt x="3605" y="565"/>
                    </a:lnTo>
                    <a:lnTo>
                      <a:pt x="3612" y="584"/>
                    </a:lnTo>
                    <a:lnTo>
                      <a:pt x="3624" y="607"/>
                    </a:lnTo>
                    <a:lnTo>
                      <a:pt x="3638" y="629"/>
                    </a:lnTo>
                    <a:lnTo>
                      <a:pt x="3652" y="647"/>
                    </a:lnTo>
                    <a:lnTo>
                      <a:pt x="3658" y="656"/>
                    </a:lnTo>
                    <a:lnTo>
                      <a:pt x="3664" y="665"/>
                    </a:lnTo>
                    <a:lnTo>
                      <a:pt x="3669" y="674"/>
                    </a:lnTo>
                    <a:lnTo>
                      <a:pt x="3672" y="684"/>
                    </a:lnTo>
                    <a:lnTo>
                      <a:pt x="3675" y="694"/>
                    </a:lnTo>
                    <a:lnTo>
                      <a:pt x="3676" y="703"/>
                    </a:lnTo>
                    <a:lnTo>
                      <a:pt x="3676" y="712"/>
                    </a:lnTo>
                    <a:lnTo>
                      <a:pt x="3675" y="719"/>
                    </a:lnTo>
                    <a:lnTo>
                      <a:pt x="3671" y="725"/>
                    </a:lnTo>
                    <a:lnTo>
                      <a:pt x="3668" y="728"/>
                    </a:lnTo>
                    <a:lnTo>
                      <a:pt x="3664" y="730"/>
                    </a:lnTo>
                    <a:lnTo>
                      <a:pt x="3658" y="728"/>
                    </a:lnTo>
                    <a:lnTo>
                      <a:pt x="3653" y="726"/>
                    </a:lnTo>
                    <a:lnTo>
                      <a:pt x="3647" y="722"/>
                    </a:lnTo>
                    <a:lnTo>
                      <a:pt x="3640" y="716"/>
                    </a:lnTo>
                    <a:lnTo>
                      <a:pt x="3634" y="708"/>
                    </a:lnTo>
                    <a:lnTo>
                      <a:pt x="3621" y="690"/>
                    </a:lnTo>
                    <a:lnTo>
                      <a:pt x="3605" y="674"/>
                    </a:lnTo>
                    <a:lnTo>
                      <a:pt x="3598" y="667"/>
                    </a:lnTo>
                    <a:lnTo>
                      <a:pt x="3591" y="662"/>
                    </a:lnTo>
                    <a:lnTo>
                      <a:pt x="3583" y="657"/>
                    </a:lnTo>
                    <a:lnTo>
                      <a:pt x="3577" y="654"/>
                    </a:lnTo>
                    <a:lnTo>
                      <a:pt x="3563" y="649"/>
                    </a:lnTo>
                    <a:lnTo>
                      <a:pt x="3546" y="644"/>
                    </a:lnTo>
                    <a:lnTo>
                      <a:pt x="3527" y="641"/>
                    </a:lnTo>
                    <a:lnTo>
                      <a:pt x="3510" y="636"/>
                    </a:lnTo>
                    <a:lnTo>
                      <a:pt x="3492" y="632"/>
                    </a:lnTo>
                    <a:lnTo>
                      <a:pt x="3475" y="626"/>
                    </a:lnTo>
                    <a:lnTo>
                      <a:pt x="3458" y="619"/>
                    </a:lnTo>
                    <a:lnTo>
                      <a:pt x="3445" y="612"/>
                    </a:lnTo>
                    <a:lnTo>
                      <a:pt x="3439" y="608"/>
                    </a:lnTo>
                    <a:lnTo>
                      <a:pt x="3428" y="604"/>
                    </a:lnTo>
                    <a:lnTo>
                      <a:pt x="3416" y="601"/>
                    </a:lnTo>
                    <a:lnTo>
                      <a:pt x="3402" y="598"/>
                    </a:lnTo>
                    <a:lnTo>
                      <a:pt x="3386" y="596"/>
                    </a:lnTo>
                    <a:lnTo>
                      <a:pt x="3369" y="595"/>
                    </a:lnTo>
                    <a:lnTo>
                      <a:pt x="3352" y="594"/>
                    </a:lnTo>
                    <a:lnTo>
                      <a:pt x="3334" y="594"/>
                    </a:lnTo>
                    <a:lnTo>
                      <a:pt x="3317" y="594"/>
                    </a:lnTo>
                    <a:lnTo>
                      <a:pt x="3302" y="596"/>
                    </a:lnTo>
                    <a:lnTo>
                      <a:pt x="3287" y="600"/>
                    </a:lnTo>
                    <a:lnTo>
                      <a:pt x="3275" y="604"/>
                    </a:lnTo>
                    <a:lnTo>
                      <a:pt x="3265" y="610"/>
                    </a:lnTo>
                    <a:lnTo>
                      <a:pt x="3259" y="618"/>
                    </a:lnTo>
                    <a:lnTo>
                      <a:pt x="3257" y="621"/>
                    </a:lnTo>
                    <a:lnTo>
                      <a:pt x="3256" y="625"/>
                    </a:lnTo>
                    <a:lnTo>
                      <a:pt x="3255" y="629"/>
                    </a:lnTo>
                    <a:lnTo>
                      <a:pt x="3255" y="633"/>
                    </a:lnTo>
                    <a:lnTo>
                      <a:pt x="3256" y="641"/>
                    </a:lnTo>
                    <a:lnTo>
                      <a:pt x="3253" y="650"/>
                    </a:lnTo>
                    <a:lnTo>
                      <a:pt x="3250" y="659"/>
                    </a:lnTo>
                    <a:lnTo>
                      <a:pt x="3244" y="667"/>
                    </a:lnTo>
                    <a:lnTo>
                      <a:pt x="3235" y="675"/>
                    </a:lnTo>
                    <a:lnTo>
                      <a:pt x="3227" y="683"/>
                    </a:lnTo>
                    <a:lnTo>
                      <a:pt x="3216" y="689"/>
                    </a:lnTo>
                    <a:lnTo>
                      <a:pt x="3205" y="694"/>
                    </a:lnTo>
                    <a:lnTo>
                      <a:pt x="3179" y="702"/>
                    </a:lnTo>
                    <a:lnTo>
                      <a:pt x="3151" y="709"/>
                    </a:lnTo>
                    <a:lnTo>
                      <a:pt x="3123" y="714"/>
                    </a:lnTo>
                    <a:lnTo>
                      <a:pt x="3100" y="715"/>
                    </a:lnTo>
                    <a:lnTo>
                      <a:pt x="3091" y="715"/>
                    </a:lnTo>
                    <a:lnTo>
                      <a:pt x="3081" y="714"/>
                    </a:lnTo>
                    <a:lnTo>
                      <a:pt x="3070" y="712"/>
                    </a:lnTo>
                    <a:lnTo>
                      <a:pt x="3060" y="709"/>
                    </a:lnTo>
                    <a:lnTo>
                      <a:pt x="3050" y="706"/>
                    </a:lnTo>
                    <a:lnTo>
                      <a:pt x="3040" y="702"/>
                    </a:lnTo>
                    <a:lnTo>
                      <a:pt x="3033" y="698"/>
                    </a:lnTo>
                    <a:lnTo>
                      <a:pt x="3026" y="694"/>
                    </a:lnTo>
                    <a:lnTo>
                      <a:pt x="3019" y="689"/>
                    </a:lnTo>
                    <a:lnTo>
                      <a:pt x="3010" y="685"/>
                    </a:lnTo>
                    <a:lnTo>
                      <a:pt x="3002" y="681"/>
                    </a:lnTo>
                    <a:lnTo>
                      <a:pt x="2991" y="678"/>
                    </a:lnTo>
                    <a:lnTo>
                      <a:pt x="2980" y="674"/>
                    </a:lnTo>
                    <a:lnTo>
                      <a:pt x="2968" y="672"/>
                    </a:lnTo>
                    <a:lnTo>
                      <a:pt x="2957" y="669"/>
                    </a:lnTo>
                    <a:lnTo>
                      <a:pt x="2946" y="668"/>
                    </a:lnTo>
                    <a:lnTo>
                      <a:pt x="2935" y="669"/>
                    </a:lnTo>
                    <a:lnTo>
                      <a:pt x="2922" y="672"/>
                    </a:lnTo>
                    <a:lnTo>
                      <a:pt x="2908" y="677"/>
                    </a:lnTo>
                    <a:lnTo>
                      <a:pt x="2892" y="683"/>
                    </a:lnTo>
                    <a:lnTo>
                      <a:pt x="2876" y="690"/>
                    </a:lnTo>
                    <a:lnTo>
                      <a:pt x="2861" y="700"/>
                    </a:lnTo>
                    <a:lnTo>
                      <a:pt x="2845" y="710"/>
                    </a:lnTo>
                    <a:lnTo>
                      <a:pt x="2832" y="721"/>
                    </a:lnTo>
                    <a:lnTo>
                      <a:pt x="2746" y="795"/>
                    </a:lnTo>
                    <a:lnTo>
                      <a:pt x="2733" y="806"/>
                    </a:lnTo>
                    <a:lnTo>
                      <a:pt x="2720" y="815"/>
                    </a:lnTo>
                    <a:lnTo>
                      <a:pt x="2705" y="824"/>
                    </a:lnTo>
                    <a:lnTo>
                      <a:pt x="2693" y="830"/>
                    </a:lnTo>
                    <a:lnTo>
                      <a:pt x="2681" y="833"/>
                    </a:lnTo>
                    <a:lnTo>
                      <a:pt x="2672" y="836"/>
                    </a:lnTo>
                    <a:lnTo>
                      <a:pt x="2667" y="837"/>
                    </a:lnTo>
                    <a:lnTo>
                      <a:pt x="2663" y="836"/>
                    </a:lnTo>
                    <a:lnTo>
                      <a:pt x="2660" y="834"/>
                    </a:lnTo>
                    <a:lnTo>
                      <a:pt x="2656" y="833"/>
                    </a:lnTo>
                    <a:lnTo>
                      <a:pt x="2651" y="828"/>
                    </a:lnTo>
                    <a:lnTo>
                      <a:pt x="2646" y="822"/>
                    </a:lnTo>
                    <a:lnTo>
                      <a:pt x="2642" y="815"/>
                    </a:lnTo>
                    <a:lnTo>
                      <a:pt x="2638" y="807"/>
                    </a:lnTo>
                    <a:lnTo>
                      <a:pt x="2634" y="798"/>
                    </a:lnTo>
                    <a:lnTo>
                      <a:pt x="2631" y="789"/>
                    </a:lnTo>
                    <a:lnTo>
                      <a:pt x="2630" y="779"/>
                    </a:lnTo>
                    <a:lnTo>
                      <a:pt x="2628" y="769"/>
                    </a:lnTo>
                    <a:lnTo>
                      <a:pt x="2626" y="759"/>
                    </a:lnTo>
                    <a:lnTo>
                      <a:pt x="2624" y="749"/>
                    </a:lnTo>
                    <a:lnTo>
                      <a:pt x="2620" y="738"/>
                    </a:lnTo>
                    <a:lnTo>
                      <a:pt x="2616" y="728"/>
                    </a:lnTo>
                    <a:lnTo>
                      <a:pt x="2610" y="719"/>
                    </a:lnTo>
                    <a:lnTo>
                      <a:pt x="2604" y="710"/>
                    </a:lnTo>
                    <a:lnTo>
                      <a:pt x="2598" y="703"/>
                    </a:lnTo>
                    <a:lnTo>
                      <a:pt x="2592" y="697"/>
                    </a:lnTo>
                    <a:lnTo>
                      <a:pt x="2585" y="692"/>
                    </a:lnTo>
                    <a:lnTo>
                      <a:pt x="2579" y="690"/>
                    </a:lnTo>
                    <a:lnTo>
                      <a:pt x="2572" y="689"/>
                    </a:lnTo>
                    <a:lnTo>
                      <a:pt x="2566" y="688"/>
                    </a:lnTo>
                    <a:lnTo>
                      <a:pt x="2561" y="689"/>
                    </a:lnTo>
                    <a:lnTo>
                      <a:pt x="2556" y="692"/>
                    </a:lnTo>
                    <a:lnTo>
                      <a:pt x="2551" y="696"/>
                    </a:lnTo>
                    <a:lnTo>
                      <a:pt x="2549" y="701"/>
                    </a:lnTo>
                    <a:lnTo>
                      <a:pt x="2545" y="716"/>
                    </a:lnTo>
                    <a:lnTo>
                      <a:pt x="2542" y="736"/>
                    </a:lnTo>
                    <a:lnTo>
                      <a:pt x="2539" y="757"/>
                    </a:lnTo>
                    <a:lnTo>
                      <a:pt x="2538" y="780"/>
                    </a:lnTo>
                    <a:lnTo>
                      <a:pt x="2538" y="790"/>
                    </a:lnTo>
                    <a:lnTo>
                      <a:pt x="2537" y="802"/>
                    </a:lnTo>
                    <a:lnTo>
                      <a:pt x="2534" y="813"/>
                    </a:lnTo>
                    <a:lnTo>
                      <a:pt x="2532" y="824"/>
                    </a:lnTo>
                    <a:lnTo>
                      <a:pt x="2528" y="834"/>
                    </a:lnTo>
                    <a:lnTo>
                      <a:pt x="2525" y="844"/>
                    </a:lnTo>
                    <a:lnTo>
                      <a:pt x="2521" y="851"/>
                    </a:lnTo>
                    <a:lnTo>
                      <a:pt x="2516" y="858"/>
                    </a:lnTo>
                    <a:lnTo>
                      <a:pt x="2512" y="865"/>
                    </a:lnTo>
                    <a:lnTo>
                      <a:pt x="2506" y="871"/>
                    </a:lnTo>
                    <a:lnTo>
                      <a:pt x="2498" y="875"/>
                    </a:lnTo>
                    <a:lnTo>
                      <a:pt x="2491" y="880"/>
                    </a:lnTo>
                    <a:lnTo>
                      <a:pt x="2483" y="884"/>
                    </a:lnTo>
                    <a:lnTo>
                      <a:pt x="2475" y="887"/>
                    </a:lnTo>
                    <a:lnTo>
                      <a:pt x="2467" y="890"/>
                    </a:lnTo>
                    <a:lnTo>
                      <a:pt x="2460" y="891"/>
                    </a:lnTo>
                    <a:lnTo>
                      <a:pt x="2451" y="891"/>
                    </a:lnTo>
                    <a:lnTo>
                      <a:pt x="2443" y="889"/>
                    </a:lnTo>
                    <a:lnTo>
                      <a:pt x="2433" y="884"/>
                    </a:lnTo>
                    <a:lnTo>
                      <a:pt x="2425" y="879"/>
                    </a:lnTo>
                    <a:lnTo>
                      <a:pt x="2415" y="872"/>
                    </a:lnTo>
                    <a:lnTo>
                      <a:pt x="2407" y="863"/>
                    </a:lnTo>
                    <a:lnTo>
                      <a:pt x="2398" y="854"/>
                    </a:lnTo>
                    <a:lnTo>
                      <a:pt x="2391" y="844"/>
                    </a:lnTo>
                    <a:lnTo>
                      <a:pt x="2379" y="822"/>
                    </a:lnTo>
                    <a:lnTo>
                      <a:pt x="2368" y="802"/>
                    </a:lnTo>
                    <a:lnTo>
                      <a:pt x="2365" y="791"/>
                    </a:lnTo>
                    <a:lnTo>
                      <a:pt x="2361" y="783"/>
                    </a:lnTo>
                    <a:lnTo>
                      <a:pt x="2360" y="775"/>
                    </a:lnTo>
                    <a:lnTo>
                      <a:pt x="2359" y="769"/>
                    </a:lnTo>
                    <a:lnTo>
                      <a:pt x="2359" y="763"/>
                    </a:lnTo>
                    <a:lnTo>
                      <a:pt x="2356" y="757"/>
                    </a:lnTo>
                    <a:lnTo>
                      <a:pt x="2353" y="750"/>
                    </a:lnTo>
                    <a:lnTo>
                      <a:pt x="2349" y="743"/>
                    </a:lnTo>
                    <a:lnTo>
                      <a:pt x="2343" y="736"/>
                    </a:lnTo>
                    <a:lnTo>
                      <a:pt x="2337" y="728"/>
                    </a:lnTo>
                    <a:lnTo>
                      <a:pt x="2331" y="721"/>
                    </a:lnTo>
                    <a:lnTo>
                      <a:pt x="2324" y="715"/>
                    </a:lnTo>
                    <a:lnTo>
                      <a:pt x="2316" y="709"/>
                    </a:lnTo>
                    <a:lnTo>
                      <a:pt x="2309" y="702"/>
                    </a:lnTo>
                    <a:lnTo>
                      <a:pt x="2304" y="695"/>
                    </a:lnTo>
                    <a:lnTo>
                      <a:pt x="2300" y="688"/>
                    </a:lnTo>
                    <a:lnTo>
                      <a:pt x="2297" y="680"/>
                    </a:lnTo>
                    <a:lnTo>
                      <a:pt x="2295" y="673"/>
                    </a:lnTo>
                    <a:lnTo>
                      <a:pt x="2294" y="667"/>
                    </a:lnTo>
                    <a:lnTo>
                      <a:pt x="2295" y="661"/>
                    </a:lnTo>
                    <a:lnTo>
                      <a:pt x="2295" y="659"/>
                    </a:lnTo>
                    <a:lnTo>
                      <a:pt x="2295" y="656"/>
                    </a:lnTo>
                    <a:lnTo>
                      <a:pt x="2292" y="654"/>
                    </a:lnTo>
                    <a:lnTo>
                      <a:pt x="2290" y="651"/>
                    </a:lnTo>
                    <a:lnTo>
                      <a:pt x="2284" y="648"/>
                    </a:lnTo>
                    <a:lnTo>
                      <a:pt x="2274" y="644"/>
                    </a:lnTo>
                    <a:lnTo>
                      <a:pt x="2262" y="641"/>
                    </a:lnTo>
                    <a:lnTo>
                      <a:pt x="2249" y="638"/>
                    </a:lnTo>
                    <a:lnTo>
                      <a:pt x="2232" y="637"/>
                    </a:lnTo>
                    <a:lnTo>
                      <a:pt x="2215" y="636"/>
                    </a:lnTo>
                    <a:lnTo>
                      <a:pt x="2180" y="636"/>
                    </a:lnTo>
                    <a:lnTo>
                      <a:pt x="2142" y="636"/>
                    </a:lnTo>
                    <a:lnTo>
                      <a:pt x="2102" y="632"/>
                    </a:lnTo>
                    <a:lnTo>
                      <a:pt x="2066" y="627"/>
                    </a:lnTo>
                    <a:lnTo>
                      <a:pt x="2036" y="622"/>
                    </a:lnTo>
                    <a:lnTo>
                      <a:pt x="2024" y="618"/>
                    </a:lnTo>
                    <a:lnTo>
                      <a:pt x="2012" y="613"/>
                    </a:lnTo>
                    <a:lnTo>
                      <a:pt x="2000" y="607"/>
                    </a:lnTo>
                    <a:lnTo>
                      <a:pt x="1989" y="600"/>
                    </a:lnTo>
                    <a:lnTo>
                      <a:pt x="1978" y="591"/>
                    </a:lnTo>
                    <a:lnTo>
                      <a:pt x="1968" y="583"/>
                    </a:lnTo>
                    <a:lnTo>
                      <a:pt x="1960" y="573"/>
                    </a:lnTo>
                    <a:lnTo>
                      <a:pt x="1954" y="565"/>
                    </a:lnTo>
                    <a:lnTo>
                      <a:pt x="1950" y="560"/>
                    </a:lnTo>
                    <a:lnTo>
                      <a:pt x="1947" y="556"/>
                    </a:lnTo>
                    <a:lnTo>
                      <a:pt x="1943" y="551"/>
                    </a:lnTo>
                    <a:lnTo>
                      <a:pt x="1937" y="548"/>
                    </a:lnTo>
                    <a:lnTo>
                      <a:pt x="1925" y="541"/>
                    </a:lnTo>
                    <a:lnTo>
                      <a:pt x="1911" y="535"/>
                    </a:lnTo>
                    <a:lnTo>
                      <a:pt x="1895" y="529"/>
                    </a:lnTo>
                    <a:lnTo>
                      <a:pt x="1878" y="525"/>
                    </a:lnTo>
                    <a:lnTo>
                      <a:pt x="1860" y="523"/>
                    </a:lnTo>
                    <a:lnTo>
                      <a:pt x="1843" y="521"/>
                    </a:lnTo>
                    <a:lnTo>
                      <a:pt x="1617" y="521"/>
                    </a:lnTo>
                    <a:lnTo>
                      <a:pt x="1599" y="523"/>
                    </a:lnTo>
                    <a:lnTo>
                      <a:pt x="1579" y="526"/>
                    </a:lnTo>
                    <a:lnTo>
                      <a:pt x="1559" y="531"/>
                    </a:lnTo>
                    <a:lnTo>
                      <a:pt x="1539" y="538"/>
                    </a:lnTo>
                    <a:lnTo>
                      <a:pt x="1518" y="547"/>
                    </a:lnTo>
                    <a:lnTo>
                      <a:pt x="1500" y="556"/>
                    </a:lnTo>
                    <a:lnTo>
                      <a:pt x="1483" y="567"/>
                    </a:lnTo>
                    <a:lnTo>
                      <a:pt x="1469" y="579"/>
                    </a:lnTo>
                    <a:lnTo>
                      <a:pt x="1454" y="591"/>
                    </a:lnTo>
                    <a:lnTo>
                      <a:pt x="1440" y="602"/>
                    </a:lnTo>
                    <a:lnTo>
                      <a:pt x="1423" y="612"/>
                    </a:lnTo>
                    <a:lnTo>
                      <a:pt x="1406" y="621"/>
                    </a:lnTo>
                    <a:lnTo>
                      <a:pt x="1389" y="630"/>
                    </a:lnTo>
                    <a:lnTo>
                      <a:pt x="1374" y="636"/>
                    </a:lnTo>
                    <a:lnTo>
                      <a:pt x="1358" y="641"/>
                    </a:lnTo>
                    <a:lnTo>
                      <a:pt x="1345" y="643"/>
                    </a:lnTo>
                    <a:lnTo>
                      <a:pt x="1331" y="647"/>
                    </a:lnTo>
                    <a:lnTo>
                      <a:pt x="1318" y="651"/>
                    </a:lnTo>
                    <a:lnTo>
                      <a:pt x="1305" y="657"/>
                    </a:lnTo>
                    <a:lnTo>
                      <a:pt x="1292" y="667"/>
                    </a:lnTo>
                    <a:lnTo>
                      <a:pt x="1280" y="677"/>
                    </a:lnTo>
                    <a:lnTo>
                      <a:pt x="1269" y="688"/>
                    </a:lnTo>
                    <a:lnTo>
                      <a:pt x="1258" y="700"/>
                    </a:lnTo>
                    <a:lnTo>
                      <a:pt x="1251" y="712"/>
                    </a:lnTo>
                    <a:lnTo>
                      <a:pt x="1243" y="725"/>
                    </a:lnTo>
                    <a:lnTo>
                      <a:pt x="1237" y="738"/>
                    </a:lnTo>
                    <a:lnTo>
                      <a:pt x="1231" y="753"/>
                    </a:lnTo>
                    <a:lnTo>
                      <a:pt x="1227" y="767"/>
                    </a:lnTo>
                    <a:lnTo>
                      <a:pt x="1223" y="780"/>
                    </a:lnTo>
                    <a:lnTo>
                      <a:pt x="1219" y="793"/>
                    </a:lnTo>
                    <a:lnTo>
                      <a:pt x="1218" y="804"/>
                    </a:lnTo>
                    <a:lnTo>
                      <a:pt x="1217" y="814"/>
                    </a:lnTo>
                    <a:lnTo>
                      <a:pt x="1217" y="819"/>
                    </a:lnTo>
                    <a:lnTo>
                      <a:pt x="1216" y="824"/>
                    </a:lnTo>
                    <a:lnTo>
                      <a:pt x="1213" y="828"/>
                    </a:lnTo>
                    <a:lnTo>
                      <a:pt x="1211" y="833"/>
                    </a:lnTo>
                    <a:lnTo>
                      <a:pt x="1205" y="844"/>
                    </a:lnTo>
                    <a:lnTo>
                      <a:pt x="1195" y="856"/>
                    </a:lnTo>
                    <a:lnTo>
                      <a:pt x="1184" y="867"/>
                    </a:lnTo>
                    <a:lnTo>
                      <a:pt x="1171" y="878"/>
                    </a:lnTo>
                    <a:lnTo>
                      <a:pt x="1158" y="889"/>
                    </a:lnTo>
                    <a:lnTo>
                      <a:pt x="1142" y="898"/>
                    </a:lnTo>
                    <a:lnTo>
                      <a:pt x="1104" y="920"/>
                    </a:lnTo>
                    <a:lnTo>
                      <a:pt x="1088" y="930"/>
                    </a:lnTo>
                    <a:lnTo>
                      <a:pt x="1074" y="940"/>
                    </a:lnTo>
                    <a:lnTo>
                      <a:pt x="1059" y="952"/>
                    </a:lnTo>
                    <a:lnTo>
                      <a:pt x="1047" y="966"/>
                    </a:lnTo>
                    <a:lnTo>
                      <a:pt x="1036" y="978"/>
                    </a:lnTo>
                    <a:lnTo>
                      <a:pt x="1027" y="991"/>
                    </a:lnTo>
                    <a:lnTo>
                      <a:pt x="1021" y="1004"/>
                    </a:lnTo>
                    <a:lnTo>
                      <a:pt x="1016" y="1015"/>
                    </a:lnTo>
                    <a:lnTo>
                      <a:pt x="1012" y="1027"/>
                    </a:lnTo>
                    <a:lnTo>
                      <a:pt x="1005" y="1039"/>
                    </a:lnTo>
                    <a:lnTo>
                      <a:pt x="997" y="1051"/>
                    </a:lnTo>
                    <a:lnTo>
                      <a:pt x="985" y="1063"/>
                    </a:lnTo>
                    <a:lnTo>
                      <a:pt x="971" y="1075"/>
                    </a:lnTo>
                    <a:lnTo>
                      <a:pt x="957" y="1086"/>
                    </a:lnTo>
                    <a:lnTo>
                      <a:pt x="941" y="1096"/>
                    </a:lnTo>
                    <a:lnTo>
                      <a:pt x="926" y="1104"/>
                    </a:lnTo>
                    <a:lnTo>
                      <a:pt x="817" y="1152"/>
                    </a:lnTo>
                    <a:lnTo>
                      <a:pt x="802" y="1161"/>
                    </a:lnTo>
                    <a:lnTo>
                      <a:pt x="786" y="1169"/>
                    </a:lnTo>
                    <a:lnTo>
                      <a:pt x="773" y="1178"/>
                    </a:lnTo>
                    <a:lnTo>
                      <a:pt x="759" y="1187"/>
                    </a:lnTo>
                    <a:lnTo>
                      <a:pt x="750" y="1197"/>
                    </a:lnTo>
                    <a:lnTo>
                      <a:pt x="740" y="1205"/>
                    </a:lnTo>
                    <a:lnTo>
                      <a:pt x="735" y="1214"/>
                    </a:lnTo>
                    <a:lnTo>
                      <a:pt x="732" y="1221"/>
                    </a:lnTo>
                    <a:lnTo>
                      <a:pt x="730" y="1228"/>
                    </a:lnTo>
                    <a:lnTo>
                      <a:pt x="732" y="1237"/>
                    </a:lnTo>
                    <a:lnTo>
                      <a:pt x="733" y="1246"/>
                    </a:lnTo>
                    <a:lnTo>
                      <a:pt x="735" y="1256"/>
                    </a:lnTo>
                    <a:lnTo>
                      <a:pt x="739" y="1267"/>
                    </a:lnTo>
                    <a:lnTo>
                      <a:pt x="743" y="1276"/>
                    </a:lnTo>
                    <a:lnTo>
                      <a:pt x="747" y="1286"/>
                    </a:lnTo>
                    <a:lnTo>
                      <a:pt x="753" y="1296"/>
                    </a:lnTo>
                    <a:lnTo>
                      <a:pt x="759" y="1305"/>
                    </a:lnTo>
                    <a:lnTo>
                      <a:pt x="764" y="1316"/>
                    </a:lnTo>
                    <a:lnTo>
                      <a:pt x="769" y="1327"/>
                    </a:lnTo>
                    <a:lnTo>
                      <a:pt x="773" y="1339"/>
                    </a:lnTo>
                    <a:lnTo>
                      <a:pt x="775" y="1351"/>
                    </a:lnTo>
                    <a:lnTo>
                      <a:pt x="777" y="1362"/>
                    </a:lnTo>
                    <a:lnTo>
                      <a:pt x="779" y="1373"/>
                    </a:lnTo>
                    <a:lnTo>
                      <a:pt x="779" y="1382"/>
                    </a:lnTo>
                    <a:lnTo>
                      <a:pt x="779" y="1386"/>
                    </a:lnTo>
                    <a:lnTo>
                      <a:pt x="779" y="1391"/>
                    </a:lnTo>
                    <a:lnTo>
                      <a:pt x="781" y="1396"/>
                    </a:lnTo>
                    <a:lnTo>
                      <a:pt x="782" y="1400"/>
                    </a:lnTo>
                    <a:lnTo>
                      <a:pt x="788" y="1409"/>
                    </a:lnTo>
                    <a:lnTo>
                      <a:pt x="797" y="1418"/>
                    </a:lnTo>
                    <a:lnTo>
                      <a:pt x="808" y="1426"/>
                    </a:lnTo>
                    <a:lnTo>
                      <a:pt x="818" y="1434"/>
                    </a:lnTo>
                    <a:lnTo>
                      <a:pt x="832" y="1440"/>
                    </a:lnTo>
                    <a:lnTo>
                      <a:pt x="846" y="1445"/>
                    </a:lnTo>
                    <a:lnTo>
                      <a:pt x="862" y="1448"/>
                    </a:lnTo>
                    <a:lnTo>
                      <a:pt x="879" y="1451"/>
                    </a:lnTo>
                    <a:lnTo>
                      <a:pt x="895" y="1453"/>
                    </a:lnTo>
                    <a:lnTo>
                      <a:pt x="914" y="1455"/>
                    </a:lnTo>
                    <a:lnTo>
                      <a:pt x="930" y="1455"/>
                    </a:lnTo>
                    <a:lnTo>
                      <a:pt x="946" y="1453"/>
                    </a:lnTo>
                    <a:lnTo>
                      <a:pt x="960" y="1451"/>
                    </a:lnTo>
                    <a:lnTo>
                      <a:pt x="974" y="1448"/>
                    </a:lnTo>
                    <a:lnTo>
                      <a:pt x="979" y="1447"/>
                    </a:lnTo>
                    <a:lnTo>
                      <a:pt x="985" y="1446"/>
                    </a:lnTo>
                    <a:lnTo>
                      <a:pt x="989" y="1446"/>
                    </a:lnTo>
                    <a:lnTo>
                      <a:pt x="995" y="1447"/>
                    </a:lnTo>
                    <a:lnTo>
                      <a:pt x="1000" y="1447"/>
                    </a:lnTo>
                    <a:lnTo>
                      <a:pt x="1004" y="1450"/>
                    </a:lnTo>
                    <a:lnTo>
                      <a:pt x="1009" y="1452"/>
                    </a:lnTo>
                    <a:lnTo>
                      <a:pt x="1012" y="1455"/>
                    </a:lnTo>
                    <a:lnTo>
                      <a:pt x="1020" y="1462"/>
                    </a:lnTo>
                    <a:lnTo>
                      <a:pt x="1024" y="1470"/>
                    </a:lnTo>
                    <a:lnTo>
                      <a:pt x="1028" y="1481"/>
                    </a:lnTo>
                    <a:lnTo>
                      <a:pt x="1029" y="1493"/>
                    </a:lnTo>
                    <a:lnTo>
                      <a:pt x="1029" y="1505"/>
                    </a:lnTo>
                    <a:lnTo>
                      <a:pt x="1032" y="1518"/>
                    </a:lnTo>
                    <a:lnTo>
                      <a:pt x="1035" y="1532"/>
                    </a:lnTo>
                    <a:lnTo>
                      <a:pt x="1040" y="1544"/>
                    </a:lnTo>
                    <a:lnTo>
                      <a:pt x="1046" y="1554"/>
                    </a:lnTo>
                    <a:lnTo>
                      <a:pt x="1052" y="1564"/>
                    </a:lnTo>
                    <a:lnTo>
                      <a:pt x="1059" y="1573"/>
                    </a:lnTo>
                    <a:lnTo>
                      <a:pt x="1066" y="1579"/>
                    </a:lnTo>
                    <a:lnTo>
                      <a:pt x="1074" y="1585"/>
                    </a:lnTo>
                    <a:lnTo>
                      <a:pt x="1081" y="1592"/>
                    </a:lnTo>
                    <a:lnTo>
                      <a:pt x="1086" y="1600"/>
                    </a:lnTo>
                    <a:lnTo>
                      <a:pt x="1091" y="1610"/>
                    </a:lnTo>
                    <a:lnTo>
                      <a:pt x="1093" y="1618"/>
                    </a:lnTo>
                    <a:lnTo>
                      <a:pt x="1095" y="1628"/>
                    </a:lnTo>
                    <a:lnTo>
                      <a:pt x="1095" y="1638"/>
                    </a:lnTo>
                    <a:lnTo>
                      <a:pt x="1094" y="1647"/>
                    </a:lnTo>
                    <a:lnTo>
                      <a:pt x="1092" y="1654"/>
                    </a:lnTo>
                    <a:lnTo>
                      <a:pt x="1092" y="1660"/>
                    </a:lnTo>
                    <a:lnTo>
                      <a:pt x="1093" y="1664"/>
                    </a:lnTo>
                    <a:lnTo>
                      <a:pt x="1094" y="1665"/>
                    </a:lnTo>
                    <a:lnTo>
                      <a:pt x="1098" y="1664"/>
                    </a:lnTo>
                    <a:lnTo>
                      <a:pt x="1101" y="1660"/>
                    </a:lnTo>
                    <a:lnTo>
                      <a:pt x="1106" y="1654"/>
                    </a:lnTo>
                    <a:lnTo>
                      <a:pt x="1112" y="1647"/>
                    </a:lnTo>
                    <a:lnTo>
                      <a:pt x="1127" y="1625"/>
                    </a:lnTo>
                    <a:lnTo>
                      <a:pt x="1147" y="1597"/>
                    </a:lnTo>
                    <a:lnTo>
                      <a:pt x="1170" y="1565"/>
                    </a:lnTo>
                    <a:lnTo>
                      <a:pt x="1193" y="1536"/>
                    </a:lnTo>
                    <a:lnTo>
                      <a:pt x="1195" y="1533"/>
                    </a:lnTo>
                    <a:lnTo>
                      <a:pt x="1207" y="1520"/>
                    </a:lnTo>
                    <a:lnTo>
                      <a:pt x="1219" y="1506"/>
                    </a:lnTo>
                    <a:lnTo>
                      <a:pt x="1233" y="1494"/>
                    </a:lnTo>
                    <a:lnTo>
                      <a:pt x="1246" y="1485"/>
                    </a:lnTo>
                    <a:lnTo>
                      <a:pt x="1259" y="1476"/>
                    </a:lnTo>
                    <a:lnTo>
                      <a:pt x="1272" y="1470"/>
                    </a:lnTo>
                    <a:lnTo>
                      <a:pt x="1284" y="1467"/>
                    </a:lnTo>
                    <a:lnTo>
                      <a:pt x="1294" y="1464"/>
                    </a:lnTo>
                    <a:lnTo>
                      <a:pt x="1299" y="1464"/>
                    </a:lnTo>
                    <a:lnTo>
                      <a:pt x="1304" y="1463"/>
                    </a:lnTo>
                    <a:lnTo>
                      <a:pt x="1309" y="1462"/>
                    </a:lnTo>
                    <a:lnTo>
                      <a:pt x="1312" y="1459"/>
                    </a:lnTo>
                    <a:lnTo>
                      <a:pt x="1319" y="1455"/>
                    </a:lnTo>
                    <a:lnTo>
                      <a:pt x="1325" y="1447"/>
                    </a:lnTo>
                    <a:lnTo>
                      <a:pt x="1330" y="1439"/>
                    </a:lnTo>
                    <a:lnTo>
                      <a:pt x="1333" y="1428"/>
                    </a:lnTo>
                    <a:lnTo>
                      <a:pt x="1334" y="1417"/>
                    </a:lnTo>
                    <a:lnTo>
                      <a:pt x="1334" y="1405"/>
                    </a:lnTo>
                    <a:lnTo>
                      <a:pt x="1331" y="1393"/>
                    </a:lnTo>
                    <a:lnTo>
                      <a:pt x="1328" y="1379"/>
                    </a:lnTo>
                    <a:lnTo>
                      <a:pt x="1323" y="1365"/>
                    </a:lnTo>
                    <a:lnTo>
                      <a:pt x="1317" y="1352"/>
                    </a:lnTo>
                    <a:lnTo>
                      <a:pt x="1311" y="1339"/>
                    </a:lnTo>
                    <a:lnTo>
                      <a:pt x="1304" y="1327"/>
                    </a:lnTo>
                    <a:lnTo>
                      <a:pt x="1295" y="1316"/>
                    </a:lnTo>
                    <a:lnTo>
                      <a:pt x="1287" y="1306"/>
                    </a:lnTo>
                    <a:lnTo>
                      <a:pt x="1283" y="1302"/>
                    </a:lnTo>
                    <a:lnTo>
                      <a:pt x="1281" y="1297"/>
                    </a:lnTo>
                    <a:lnTo>
                      <a:pt x="1278" y="1292"/>
                    </a:lnTo>
                    <a:lnTo>
                      <a:pt x="1276" y="1286"/>
                    </a:lnTo>
                    <a:lnTo>
                      <a:pt x="1275" y="1280"/>
                    </a:lnTo>
                    <a:lnTo>
                      <a:pt x="1275" y="1273"/>
                    </a:lnTo>
                    <a:lnTo>
                      <a:pt x="1274" y="1265"/>
                    </a:lnTo>
                    <a:lnTo>
                      <a:pt x="1275" y="1258"/>
                    </a:lnTo>
                    <a:lnTo>
                      <a:pt x="1277" y="1244"/>
                    </a:lnTo>
                    <a:lnTo>
                      <a:pt x="1283" y="1228"/>
                    </a:lnTo>
                    <a:lnTo>
                      <a:pt x="1290" y="1214"/>
                    </a:lnTo>
                    <a:lnTo>
                      <a:pt x="1300" y="1199"/>
                    </a:lnTo>
                    <a:lnTo>
                      <a:pt x="1325" y="1166"/>
                    </a:lnTo>
                    <a:lnTo>
                      <a:pt x="1336" y="1152"/>
                    </a:lnTo>
                    <a:lnTo>
                      <a:pt x="1347" y="1139"/>
                    </a:lnTo>
                    <a:lnTo>
                      <a:pt x="1359" y="1128"/>
                    </a:lnTo>
                    <a:lnTo>
                      <a:pt x="1370" y="1117"/>
                    </a:lnTo>
                    <a:lnTo>
                      <a:pt x="1381" y="1109"/>
                    </a:lnTo>
                    <a:lnTo>
                      <a:pt x="1390" y="1103"/>
                    </a:lnTo>
                    <a:lnTo>
                      <a:pt x="1399" y="1099"/>
                    </a:lnTo>
                    <a:lnTo>
                      <a:pt x="1405" y="1097"/>
                    </a:lnTo>
                    <a:lnTo>
                      <a:pt x="1411" y="1097"/>
                    </a:lnTo>
                    <a:lnTo>
                      <a:pt x="1416" y="1093"/>
                    </a:lnTo>
                    <a:lnTo>
                      <a:pt x="1421" y="1088"/>
                    </a:lnTo>
                    <a:lnTo>
                      <a:pt x="1425" y="1082"/>
                    </a:lnTo>
                    <a:lnTo>
                      <a:pt x="1428" y="1075"/>
                    </a:lnTo>
                    <a:lnTo>
                      <a:pt x="1431" y="1066"/>
                    </a:lnTo>
                    <a:lnTo>
                      <a:pt x="1433" y="1056"/>
                    </a:lnTo>
                    <a:lnTo>
                      <a:pt x="1434" y="1046"/>
                    </a:lnTo>
                    <a:lnTo>
                      <a:pt x="1434" y="1035"/>
                    </a:lnTo>
                    <a:lnTo>
                      <a:pt x="1435" y="1023"/>
                    </a:lnTo>
                    <a:lnTo>
                      <a:pt x="1437" y="1010"/>
                    </a:lnTo>
                    <a:lnTo>
                      <a:pt x="1440" y="998"/>
                    </a:lnTo>
                    <a:lnTo>
                      <a:pt x="1443" y="986"/>
                    </a:lnTo>
                    <a:lnTo>
                      <a:pt x="1447" y="974"/>
                    </a:lnTo>
                    <a:lnTo>
                      <a:pt x="1451" y="964"/>
                    </a:lnTo>
                    <a:lnTo>
                      <a:pt x="1455" y="955"/>
                    </a:lnTo>
                    <a:lnTo>
                      <a:pt x="1466" y="938"/>
                    </a:lnTo>
                    <a:lnTo>
                      <a:pt x="1481" y="919"/>
                    </a:lnTo>
                    <a:lnTo>
                      <a:pt x="1498" y="901"/>
                    </a:lnTo>
                    <a:lnTo>
                      <a:pt x="1513" y="886"/>
                    </a:lnTo>
                    <a:lnTo>
                      <a:pt x="1520" y="881"/>
                    </a:lnTo>
                    <a:lnTo>
                      <a:pt x="1526" y="878"/>
                    </a:lnTo>
                    <a:lnTo>
                      <a:pt x="1533" y="878"/>
                    </a:lnTo>
                    <a:lnTo>
                      <a:pt x="1539" y="880"/>
                    </a:lnTo>
                    <a:lnTo>
                      <a:pt x="1542" y="884"/>
                    </a:lnTo>
                    <a:lnTo>
                      <a:pt x="1546" y="891"/>
                    </a:lnTo>
                    <a:lnTo>
                      <a:pt x="1548" y="898"/>
                    </a:lnTo>
                    <a:lnTo>
                      <a:pt x="1548" y="909"/>
                    </a:lnTo>
                    <a:lnTo>
                      <a:pt x="1549" y="920"/>
                    </a:lnTo>
                    <a:lnTo>
                      <a:pt x="1553" y="930"/>
                    </a:lnTo>
                    <a:lnTo>
                      <a:pt x="1559" y="938"/>
                    </a:lnTo>
                    <a:lnTo>
                      <a:pt x="1565" y="945"/>
                    </a:lnTo>
                    <a:lnTo>
                      <a:pt x="1573" y="951"/>
                    </a:lnTo>
                    <a:lnTo>
                      <a:pt x="1584" y="955"/>
                    </a:lnTo>
                    <a:lnTo>
                      <a:pt x="1595" y="957"/>
                    </a:lnTo>
                    <a:lnTo>
                      <a:pt x="1606" y="958"/>
                    </a:lnTo>
                    <a:lnTo>
                      <a:pt x="1606" y="962"/>
                    </a:lnTo>
                    <a:lnTo>
                      <a:pt x="1602" y="973"/>
                    </a:lnTo>
                    <a:lnTo>
                      <a:pt x="1595" y="992"/>
                    </a:lnTo>
                    <a:lnTo>
                      <a:pt x="1587" y="1010"/>
                    </a:lnTo>
                    <a:lnTo>
                      <a:pt x="1583" y="1019"/>
                    </a:lnTo>
                    <a:lnTo>
                      <a:pt x="1576" y="1034"/>
                    </a:lnTo>
                    <a:lnTo>
                      <a:pt x="1566" y="1050"/>
                    </a:lnTo>
                    <a:lnTo>
                      <a:pt x="1557" y="1063"/>
                    </a:lnTo>
                    <a:lnTo>
                      <a:pt x="1547" y="1074"/>
                    </a:lnTo>
                    <a:lnTo>
                      <a:pt x="1537" y="1084"/>
                    </a:lnTo>
                    <a:lnTo>
                      <a:pt x="1528" y="1091"/>
                    </a:lnTo>
                    <a:lnTo>
                      <a:pt x="1523" y="1094"/>
                    </a:lnTo>
                    <a:lnTo>
                      <a:pt x="1518" y="1096"/>
                    </a:lnTo>
                    <a:lnTo>
                      <a:pt x="1513" y="1097"/>
                    </a:lnTo>
                    <a:lnTo>
                      <a:pt x="1510" y="1097"/>
                    </a:lnTo>
                    <a:lnTo>
                      <a:pt x="1505" y="1098"/>
                    </a:lnTo>
                    <a:lnTo>
                      <a:pt x="1501" y="1099"/>
                    </a:lnTo>
                    <a:lnTo>
                      <a:pt x="1498" y="1102"/>
                    </a:lnTo>
                    <a:lnTo>
                      <a:pt x="1494" y="1104"/>
                    </a:lnTo>
                    <a:lnTo>
                      <a:pt x="1488" y="1113"/>
                    </a:lnTo>
                    <a:lnTo>
                      <a:pt x="1482" y="1122"/>
                    </a:lnTo>
                    <a:lnTo>
                      <a:pt x="1477" y="1135"/>
                    </a:lnTo>
                    <a:lnTo>
                      <a:pt x="1474" y="1150"/>
                    </a:lnTo>
                    <a:lnTo>
                      <a:pt x="1471" y="1166"/>
                    </a:lnTo>
                    <a:lnTo>
                      <a:pt x="1470" y="1182"/>
                    </a:lnTo>
                    <a:lnTo>
                      <a:pt x="1471" y="1200"/>
                    </a:lnTo>
                    <a:lnTo>
                      <a:pt x="1472" y="1220"/>
                    </a:lnTo>
                    <a:lnTo>
                      <a:pt x="1475" y="1239"/>
                    </a:lnTo>
                    <a:lnTo>
                      <a:pt x="1477" y="1258"/>
                    </a:lnTo>
                    <a:lnTo>
                      <a:pt x="1481" y="1276"/>
                    </a:lnTo>
                    <a:lnTo>
                      <a:pt x="1484" y="1293"/>
                    </a:lnTo>
                    <a:lnTo>
                      <a:pt x="1489" y="1309"/>
                    </a:lnTo>
                    <a:lnTo>
                      <a:pt x="1494" y="1321"/>
                    </a:lnTo>
                    <a:lnTo>
                      <a:pt x="1499" y="1332"/>
                    </a:lnTo>
                    <a:lnTo>
                      <a:pt x="1505" y="1341"/>
                    </a:lnTo>
                    <a:lnTo>
                      <a:pt x="1512" y="1351"/>
                    </a:lnTo>
                    <a:lnTo>
                      <a:pt x="1519" y="1359"/>
                    </a:lnTo>
                    <a:lnTo>
                      <a:pt x="1526" y="1365"/>
                    </a:lnTo>
                    <a:lnTo>
                      <a:pt x="1535" y="1370"/>
                    </a:lnTo>
                    <a:lnTo>
                      <a:pt x="1542" y="1374"/>
                    </a:lnTo>
                    <a:lnTo>
                      <a:pt x="1548" y="1375"/>
                    </a:lnTo>
                    <a:lnTo>
                      <a:pt x="1564" y="1374"/>
                    </a:lnTo>
                    <a:lnTo>
                      <a:pt x="1584" y="1374"/>
                    </a:lnTo>
                    <a:lnTo>
                      <a:pt x="1605" y="1373"/>
                    </a:lnTo>
                    <a:lnTo>
                      <a:pt x="1625" y="1371"/>
                    </a:lnTo>
                    <a:lnTo>
                      <a:pt x="1646" y="1370"/>
                    </a:lnTo>
                    <a:lnTo>
                      <a:pt x="1666" y="1369"/>
                    </a:lnTo>
                    <a:lnTo>
                      <a:pt x="1684" y="1368"/>
                    </a:lnTo>
                    <a:lnTo>
                      <a:pt x="1700" y="1368"/>
                    </a:lnTo>
                    <a:lnTo>
                      <a:pt x="1705" y="1368"/>
                    </a:lnTo>
                    <a:lnTo>
                      <a:pt x="1711" y="1369"/>
                    </a:lnTo>
                    <a:lnTo>
                      <a:pt x="1716" y="1370"/>
                    </a:lnTo>
                    <a:lnTo>
                      <a:pt x="1720" y="1373"/>
                    </a:lnTo>
                    <a:lnTo>
                      <a:pt x="1723" y="1375"/>
                    </a:lnTo>
                    <a:lnTo>
                      <a:pt x="1726" y="1379"/>
                    </a:lnTo>
                    <a:lnTo>
                      <a:pt x="1728" y="1382"/>
                    </a:lnTo>
                    <a:lnTo>
                      <a:pt x="1728" y="1386"/>
                    </a:lnTo>
                    <a:lnTo>
                      <a:pt x="1728" y="1389"/>
                    </a:lnTo>
                    <a:lnTo>
                      <a:pt x="1724" y="1392"/>
                    </a:lnTo>
                    <a:lnTo>
                      <a:pt x="1719" y="1396"/>
                    </a:lnTo>
                    <a:lnTo>
                      <a:pt x="1713" y="1398"/>
                    </a:lnTo>
                    <a:lnTo>
                      <a:pt x="1706" y="1400"/>
                    </a:lnTo>
                    <a:lnTo>
                      <a:pt x="1697" y="1402"/>
                    </a:lnTo>
                    <a:lnTo>
                      <a:pt x="1689" y="1403"/>
                    </a:lnTo>
                    <a:lnTo>
                      <a:pt x="1678" y="1403"/>
                    </a:lnTo>
                    <a:lnTo>
                      <a:pt x="1654" y="1403"/>
                    </a:lnTo>
                    <a:lnTo>
                      <a:pt x="1624" y="1402"/>
                    </a:lnTo>
                    <a:lnTo>
                      <a:pt x="1592" y="1399"/>
                    </a:lnTo>
                    <a:lnTo>
                      <a:pt x="1560" y="1397"/>
                    </a:lnTo>
                    <a:lnTo>
                      <a:pt x="1579" y="1417"/>
                    </a:lnTo>
                    <a:lnTo>
                      <a:pt x="1586" y="1426"/>
                    </a:lnTo>
                    <a:lnTo>
                      <a:pt x="1590" y="1434"/>
                    </a:lnTo>
                    <a:lnTo>
                      <a:pt x="1593" y="1441"/>
                    </a:lnTo>
                    <a:lnTo>
                      <a:pt x="1595" y="1448"/>
                    </a:lnTo>
                    <a:lnTo>
                      <a:pt x="1595" y="1458"/>
                    </a:lnTo>
                    <a:lnTo>
                      <a:pt x="1595" y="1462"/>
                    </a:lnTo>
                    <a:lnTo>
                      <a:pt x="1589" y="1495"/>
                    </a:lnTo>
                    <a:lnTo>
                      <a:pt x="1584" y="1526"/>
                    </a:lnTo>
                    <a:lnTo>
                      <a:pt x="1581" y="1548"/>
                    </a:lnTo>
                    <a:lnTo>
                      <a:pt x="1579" y="1560"/>
                    </a:lnTo>
                    <a:lnTo>
                      <a:pt x="1578" y="1564"/>
                    </a:lnTo>
                    <a:lnTo>
                      <a:pt x="1575" y="1565"/>
                    </a:lnTo>
                    <a:lnTo>
                      <a:pt x="1570" y="1566"/>
                    </a:lnTo>
                    <a:lnTo>
                      <a:pt x="1563" y="1566"/>
                    </a:lnTo>
                    <a:lnTo>
                      <a:pt x="1545" y="1563"/>
                    </a:lnTo>
                    <a:lnTo>
                      <a:pt x="1522" y="1557"/>
                    </a:lnTo>
                    <a:lnTo>
                      <a:pt x="1516" y="1556"/>
                    </a:lnTo>
                    <a:lnTo>
                      <a:pt x="1510" y="1552"/>
                    </a:lnTo>
                    <a:lnTo>
                      <a:pt x="1505" y="1548"/>
                    </a:lnTo>
                    <a:lnTo>
                      <a:pt x="1500" y="1544"/>
                    </a:lnTo>
                    <a:lnTo>
                      <a:pt x="1495" y="1539"/>
                    </a:lnTo>
                    <a:lnTo>
                      <a:pt x="1490" y="1533"/>
                    </a:lnTo>
                    <a:lnTo>
                      <a:pt x="1487" y="1527"/>
                    </a:lnTo>
                    <a:lnTo>
                      <a:pt x="1483" y="1520"/>
                    </a:lnTo>
                    <a:lnTo>
                      <a:pt x="1477" y="1505"/>
                    </a:lnTo>
                    <a:lnTo>
                      <a:pt x="1474" y="1488"/>
                    </a:lnTo>
                    <a:lnTo>
                      <a:pt x="1472" y="1471"/>
                    </a:lnTo>
                    <a:lnTo>
                      <a:pt x="1474" y="1455"/>
                    </a:lnTo>
                    <a:lnTo>
                      <a:pt x="1474" y="1451"/>
                    </a:lnTo>
                    <a:lnTo>
                      <a:pt x="1474" y="1445"/>
                    </a:lnTo>
                    <a:lnTo>
                      <a:pt x="1472" y="1444"/>
                    </a:lnTo>
                    <a:lnTo>
                      <a:pt x="1471" y="1446"/>
                    </a:lnTo>
                    <a:lnTo>
                      <a:pt x="1467" y="1453"/>
                    </a:lnTo>
                    <a:lnTo>
                      <a:pt x="1463" y="1464"/>
                    </a:lnTo>
                    <a:lnTo>
                      <a:pt x="1452" y="1498"/>
                    </a:lnTo>
                    <a:lnTo>
                      <a:pt x="1441" y="1533"/>
                    </a:lnTo>
                    <a:lnTo>
                      <a:pt x="1433" y="1560"/>
                    </a:lnTo>
                    <a:lnTo>
                      <a:pt x="1429" y="1571"/>
                    </a:lnTo>
                    <a:lnTo>
                      <a:pt x="1425" y="1589"/>
                    </a:lnTo>
                    <a:lnTo>
                      <a:pt x="1422" y="1607"/>
                    </a:lnTo>
                    <a:lnTo>
                      <a:pt x="1418" y="1625"/>
                    </a:lnTo>
                    <a:lnTo>
                      <a:pt x="1417" y="1644"/>
                    </a:lnTo>
                    <a:lnTo>
                      <a:pt x="1416" y="1660"/>
                    </a:lnTo>
                    <a:lnTo>
                      <a:pt x="1416" y="1676"/>
                    </a:lnTo>
                    <a:lnTo>
                      <a:pt x="1417" y="1689"/>
                    </a:lnTo>
                    <a:lnTo>
                      <a:pt x="1419" y="1700"/>
                    </a:lnTo>
                    <a:lnTo>
                      <a:pt x="1422" y="1710"/>
                    </a:lnTo>
                    <a:lnTo>
                      <a:pt x="1421" y="1719"/>
                    </a:lnTo>
                    <a:lnTo>
                      <a:pt x="1418" y="1729"/>
                    </a:lnTo>
                    <a:lnTo>
                      <a:pt x="1413" y="1737"/>
                    </a:lnTo>
                    <a:lnTo>
                      <a:pt x="1407" y="1746"/>
                    </a:lnTo>
                    <a:lnTo>
                      <a:pt x="1400" y="1753"/>
                    </a:lnTo>
                    <a:lnTo>
                      <a:pt x="1390" y="1759"/>
                    </a:lnTo>
                    <a:lnTo>
                      <a:pt x="1380" y="1764"/>
                    </a:lnTo>
                    <a:lnTo>
                      <a:pt x="1368" y="1768"/>
                    </a:lnTo>
                    <a:lnTo>
                      <a:pt x="1353" y="1770"/>
                    </a:lnTo>
                    <a:lnTo>
                      <a:pt x="1337" y="1771"/>
                    </a:lnTo>
                    <a:lnTo>
                      <a:pt x="1322" y="1772"/>
                    </a:lnTo>
                    <a:lnTo>
                      <a:pt x="1304" y="1771"/>
                    </a:lnTo>
                    <a:lnTo>
                      <a:pt x="1287" y="1770"/>
                    </a:lnTo>
                    <a:lnTo>
                      <a:pt x="1270" y="1768"/>
                    </a:lnTo>
                    <a:lnTo>
                      <a:pt x="1256" y="1764"/>
                    </a:lnTo>
                    <a:lnTo>
                      <a:pt x="1239" y="1760"/>
                    </a:lnTo>
                    <a:lnTo>
                      <a:pt x="1221" y="1757"/>
                    </a:lnTo>
                    <a:lnTo>
                      <a:pt x="1200" y="1754"/>
                    </a:lnTo>
                    <a:lnTo>
                      <a:pt x="1180" y="1751"/>
                    </a:lnTo>
                    <a:lnTo>
                      <a:pt x="1136" y="1747"/>
                    </a:lnTo>
                    <a:lnTo>
                      <a:pt x="1098" y="1746"/>
                    </a:lnTo>
                    <a:lnTo>
                      <a:pt x="1062" y="1746"/>
                    </a:lnTo>
                    <a:lnTo>
                      <a:pt x="1044" y="1745"/>
                    </a:lnTo>
                    <a:lnTo>
                      <a:pt x="1028" y="1742"/>
                    </a:lnTo>
                    <a:lnTo>
                      <a:pt x="1012" y="1739"/>
                    </a:lnTo>
                    <a:lnTo>
                      <a:pt x="1000" y="1733"/>
                    </a:lnTo>
                    <a:lnTo>
                      <a:pt x="988" y="1727"/>
                    </a:lnTo>
                    <a:lnTo>
                      <a:pt x="980" y="1719"/>
                    </a:lnTo>
                    <a:lnTo>
                      <a:pt x="977" y="1716"/>
                    </a:lnTo>
                    <a:lnTo>
                      <a:pt x="974" y="1712"/>
                    </a:lnTo>
                    <a:lnTo>
                      <a:pt x="973" y="1707"/>
                    </a:lnTo>
                    <a:lnTo>
                      <a:pt x="971" y="1704"/>
                    </a:lnTo>
                    <a:lnTo>
                      <a:pt x="969" y="1683"/>
                    </a:lnTo>
                    <a:lnTo>
                      <a:pt x="963" y="1662"/>
                    </a:lnTo>
                    <a:lnTo>
                      <a:pt x="956" y="1639"/>
                    </a:lnTo>
                    <a:lnTo>
                      <a:pt x="947" y="1618"/>
                    </a:lnTo>
                    <a:lnTo>
                      <a:pt x="942" y="1610"/>
                    </a:lnTo>
                    <a:lnTo>
                      <a:pt x="936" y="1603"/>
                    </a:lnTo>
                    <a:lnTo>
                      <a:pt x="930" y="1597"/>
                    </a:lnTo>
                    <a:lnTo>
                      <a:pt x="923" y="1591"/>
                    </a:lnTo>
                    <a:lnTo>
                      <a:pt x="916" y="1587"/>
                    </a:lnTo>
                    <a:lnTo>
                      <a:pt x="910" y="1586"/>
                    </a:lnTo>
                    <a:lnTo>
                      <a:pt x="903" y="1585"/>
                    </a:lnTo>
                    <a:lnTo>
                      <a:pt x="897" y="1586"/>
                    </a:lnTo>
                    <a:lnTo>
                      <a:pt x="891" y="1589"/>
                    </a:lnTo>
                    <a:lnTo>
                      <a:pt x="886" y="1597"/>
                    </a:lnTo>
                    <a:lnTo>
                      <a:pt x="881" y="1605"/>
                    </a:lnTo>
                    <a:lnTo>
                      <a:pt x="876" y="1616"/>
                    </a:lnTo>
                    <a:lnTo>
                      <a:pt x="873" y="1628"/>
                    </a:lnTo>
                    <a:lnTo>
                      <a:pt x="870" y="1641"/>
                    </a:lnTo>
                    <a:lnTo>
                      <a:pt x="869" y="1656"/>
                    </a:lnTo>
                    <a:lnTo>
                      <a:pt x="868" y="1671"/>
                    </a:lnTo>
                    <a:lnTo>
                      <a:pt x="868" y="1704"/>
                    </a:lnTo>
                    <a:lnTo>
                      <a:pt x="865" y="1739"/>
                    </a:lnTo>
                    <a:lnTo>
                      <a:pt x="863" y="1771"/>
                    </a:lnTo>
                    <a:lnTo>
                      <a:pt x="861" y="1796"/>
                    </a:lnTo>
                    <a:lnTo>
                      <a:pt x="858" y="1807"/>
                    </a:lnTo>
                    <a:lnTo>
                      <a:pt x="853" y="1817"/>
                    </a:lnTo>
                    <a:lnTo>
                      <a:pt x="846" y="1827"/>
                    </a:lnTo>
                    <a:lnTo>
                      <a:pt x="838" y="1836"/>
                    </a:lnTo>
                    <a:lnTo>
                      <a:pt x="828" y="1843"/>
                    </a:lnTo>
                    <a:lnTo>
                      <a:pt x="817" y="1851"/>
                    </a:lnTo>
                    <a:lnTo>
                      <a:pt x="805" y="1855"/>
                    </a:lnTo>
                    <a:lnTo>
                      <a:pt x="793" y="1858"/>
                    </a:lnTo>
                    <a:lnTo>
                      <a:pt x="779" y="1860"/>
                    </a:lnTo>
                    <a:lnTo>
                      <a:pt x="763" y="1860"/>
                    </a:lnTo>
                    <a:lnTo>
                      <a:pt x="746" y="1859"/>
                    </a:lnTo>
                    <a:lnTo>
                      <a:pt x="728" y="1858"/>
                    </a:lnTo>
                    <a:lnTo>
                      <a:pt x="710" y="1854"/>
                    </a:lnTo>
                    <a:lnTo>
                      <a:pt x="693" y="1851"/>
                    </a:lnTo>
                    <a:lnTo>
                      <a:pt x="675" y="1846"/>
                    </a:lnTo>
                    <a:lnTo>
                      <a:pt x="659" y="1841"/>
                    </a:lnTo>
                    <a:lnTo>
                      <a:pt x="659" y="1869"/>
                    </a:lnTo>
                    <a:lnTo>
                      <a:pt x="658" y="1876"/>
                    </a:lnTo>
                    <a:lnTo>
                      <a:pt x="653" y="1886"/>
                    </a:lnTo>
                    <a:lnTo>
                      <a:pt x="646" y="1899"/>
                    </a:lnTo>
                    <a:lnTo>
                      <a:pt x="637" y="1912"/>
                    </a:lnTo>
                    <a:lnTo>
                      <a:pt x="612" y="1946"/>
                    </a:lnTo>
                    <a:lnTo>
                      <a:pt x="585" y="1981"/>
                    </a:lnTo>
                    <a:lnTo>
                      <a:pt x="557" y="2014"/>
                    </a:lnTo>
                    <a:lnTo>
                      <a:pt x="533" y="2042"/>
                    </a:lnTo>
                    <a:lnTo>
                      <a:pt x="515" y="2063"/>
                    </a:lnTo>
                    <a:lnTo>
                      <a:pt x="509" y="2070"/>
                    </a:lnTo>
                    <a:lnTo>
                      <a:pt x="496" y="2083"/>
                    </a:lnTo>
                    <a:lnTo>
                      <a:pt x="480" y="2096"/>
                    </a:lnTo>
                    <a:lnTo>
                      <a:pt x="463" y="2110"/>
                    </a:lnTo>
                    <a:lnTo>
                      <a:pt x="444" y="2122"/>
                    </a:lnTo>
                    <a:lnTo>
                      <a:pt x="425" y="2132"/>
                    </a:lnTo>
                    <a:lnTo>
                      <a:pt x="405" y="2141"/>
                    </a:lnTo>
                    <a:lnTo>
                      <a:pt x="386" y="2148"/>
                    </a:lnTo>
                    <a:lnTo>
                      <a:pt x="368" y="2154"/>
                    </a:lnTo>
                    <a:lnTo>
                      <a:pt x="352" y="2158"/>
                    </a:lnTo>
                    <a:lnTo>
                      <a:pt x="344" y="2160"/>
                    </a:lnTo>
                    <a:lnTo>
                      <a:pt x="337" y="2162"/>
                    </a:lnTo>
                    <a:lnTo>
                      <a:pt x="331" y="2166"/>
                    </a:lnTo>
                    <a:lnTo>
                      <a:pt x="325" y="2170"/>
                    </a:lnTo>
                    <a:lnTo>
                      <a:pt x="320" y="2175"/>
                    </a:lnTo>
                    <a:lnTo>
                      <a:pt x="315" y="2179"/>
                    </a:lnTo>
                    <a:lnTo>
                      <a:pt x="311" y="2184"/>
                    </a:lnTo>
                    <a:lnTo>
                      <a:pt x="309" y="2190"/>
                    </a:lnTo>
                    <a:lnTo>
                      <a:pt x="308" y="2196"/>
                    </a:lnTo>
                    <a:lnTo>
                      <a:pt x="308" y="2202"/>
                    </a:lnTo>
                    <a:lnTo>
                      <a:pt x="308" y="2208"/>
                    </a:lnTo>
                    <a:lnTo>
                      <a:pt x="309" y="2215"/>
                    </a:lnTo>
                    <a:lnTo>
                      <a:pt x="311" y="2221"/>
                    </a:lnTo>
                    <a:lnTo>
                      <a:pt x="315" y="2229"/>
                    </a:lnTo>
                    <a:lnTo>
                      <a:pt x="319" y="2236"/>
                    </a:lnTo>
                    <a:lnTo>
                      <a:pt x="323" y="2243"/>
                    </a:lnTo>
                    <a:lnTo>
                      <a:pt x="340" y="2261"/>
                    </a:lnTo>
                    <a:lnTo>
                      <a:pt x="351" y="2276"/>
                    </a:lnTo>
                    <a:lnTo>
                      <a:pt x="362" y="2291"/>
                    </a:lnTo>
                    <a:lnTo>
                      <a:pt x="372" y="2308"/>
                    </a:lnTo>
                    <a:lnTo>
                      <a:pt x="380" y="2324"/>
                    </a:lnTo>
                    <a:lnTo>
                      <a:pt x="387" y="2341"/>
                    </a:lnTo>
                    <a:lnTo>
                      <a:pt x="392" y="2355"/>
                    </a:lnTo>
                    <a:lnTo>
                      <a:pt x="397" y="2370"/>
                    </a:lnTo>
                    <a:lnTo>
                      <a:pt x="398" y="2382"/>
                    </a:lnTo>
                    <a:lnTo>
                      <a:pt x="398" y="2392"/>
                    </a:lnTo>
                    <a:lnTo>
                      <a:pt x="397" y="2402"/>
                    </a:lnTo>
                    <a:lnTo>
                      <a:pt x="394" y="2412"/>
                    </a:lnTo>
                    <a:lnTo>
                      <a:pt x="391" y="2420"/>
                    </a:lnTo>
                    <a:lnTo>
                      <a:pt x="387" y="2426"/>
                    </a:lnTo>
                    <a:lnTo>
                      <a:pt x="382" y="2431"/>
                    </a:lnTo>
                    <a:lnTo>
                      <a:pt x="376" y="2435"/>
                    </a:lnTo>
                    <a:lnTo>
                      <a:pt x="369" y="2436"/>
                    </a:lnTo>
                    <a:lnTo>
                      <a:pt x="362" y="2436"/>
                    </a:lnTo>
                    <a:lnTo>
                      <a:pt x="355" y="2437"/>
                    </a:lnTo>
                    <a:lnTo>
                      <a:pt x="346" y="2439"/>
                    </a:lnTo>
                    <a:lnTo>
                      <a:pt x="337" y="2442"/>
                    </a:lnTo>
                    <a:lnTo>
                      <a:pt x="319" y="2449"/>
                    </a:lnTo>
                    <a:lnTo>
                      <a:pt x="303" y="2457"/>
                    </a:lnTo>
                    <a:lnTo>
                      <a:pt x="295" y="2461"/>
                    </a:lnTo>
                    <a:lnTo>
                      <a:pt x="284" y="2466"/>
                    </a:lnTo>
                    <a:lnTo>
                      <a:pt x="272" y="2470"/>
                    </a:lnTo>
                    <a:lnTo>
                      <a:pt x="257" y="2472"/>
                    </a:lnTo>
                    <a:lnTo>
                      <a:pt x="243" y="2474"/>
                    </a:lnTo>
                    <a:lnTo>
                      <a:pt x="227" y="2477"/>
                    </a:lnTo>
                    <a:lnTo>
                      <a:pt x="211" y="2478"/>
                    </a:lnTo>
                    <a:lnTo>
                      <a:pt x="196" y="2478"/>
                    </a:lnTo>
                    <a:lnTo>
                      <a:pt x="163" y="2479"/>
                    </a:lnTo>
                    <a:lnTo>
                      <a:pt x="128" y="2479"/>
                    </a:lnTo>
                    <a:lnTo>
                      <a:pt x="97" y="2480"/>
                    </a:lnTo>
                    <a:lnTo>
                      <a:pt x="71" y="2482"/>
                    </a:lnTo>
                    <a:lnTo>
                      <a:pt x="66" y="2483"/>
                    </a:lnTo>
                    <a:lnTo>
                      <a:pt x="61" y="2484"/>
                    </a:lnTo>
                    <a:lnTo>
                      <a:pt x="55" y="2488"/>
                    </a:lnTo>
                    <a:lnTo>
                      <a:pt x="50" y="2490"/>
                    </a:lnTo>
                    <a:lnTo>
                      <a:pt x="46" y="2494"/>
                    </a:lnTo>
                    <a:lnTo>
                      <a:pt x="42" y="2498"/>
                    </a:lnTo>
                    <a:lnTo>
                      <a:pt x="38" y="2504"/>
                    </a:lnTo>
                    <a:lnTo>
                      <a:pt x="33" y="2510"/>
                    </a:lnTo>
                    <a:lnTo>
                      <a:pt x="27" y="2523"/>
                    </a:lnTo>
                    <a:lnTo>
                      <a:pt x="22" y="2538"/>
                    </a:lnTo>
                    <a:lnTo>
                      <a:pt x="19" y="2554"/>
                    </a:lnTo>
                    <a:lnTo>
                      <a:pt x="18" y="2572"/>
                    </a:lnTo>
                    <a:lnTo>
                      <a:pt x="14" y="2701"/>
                    </a:lnTo>
                    <a:lnTo>
                      <a:pt x="15" y="2738"/>
                    </a:lnTo>
                    <a:lnTo>
                      <a:pt x="18" y="2774"/>
                    </a:lnTo>
                    <a:lnTo>
                      <a:pt x="19" y="2792"/>
                    </a:lnTo>
                    <a:lnTo>
                      <a:pt x="21" y="2808"/>
                    </a:lnTo>
                    <a:lnTo>
                      <a:pt x="25" y="2821"/>
                    </a:lnTo>
                    <a:lnTo>
                      <a:pt x="27" y="2832"/>
                    </a:lnTo>
                    <a:lnTo>
                      <a:pt x="31" y="2842"/>
                    </a:lnTo>
                    <a:lnTo>
                      <a:pt x="37" y="2850"/>
                    </a:lnTo>
                    <a:lnTo>
                      <a:pt x="45" y="2858"/>
                    </a:lnTo>
                    <a:lnTo>
                      <a:pt x="54" y="2866"/>
                    </a:lnTo>
                    <a:lnTo>
                      <a:pt x="63" y="2870"/>
                    </a:lnTo>
                    <a:lnTo>
                      <a:pt x="74" y="2875"/>
                    </a:lnTo>
                    <a:lnTo>
                      <a:pt x="85" y="2878"/>
                    </a:lnTo>
                    <a:lnTo>
                      <a:pt x="97" y="2879"/>
                    </a:lnTo>
                    <a:lnTo>
                      <a:pt x="120" y="2879"/>
                    </a:lnTo>
                    <a:lnTo>
                      <a:pt x="142" y="2880"/>
                    </a:lnTo>
                    <a:lnTo>
                      <a:pt x="160" y="2880"/>
                    </a:lnTo>
                    <a:lnTo>
                      <a:pt x="173" y="2880"/>
                    </a:lnTo>
                    <a:lnTo>
                      <a:pt x="177" y="2880"/>
                    </a:lnTo>
                    <a:lnTo>
                      <a:pt x="181" y="2881"/>
                    </a:lnTo>
                    <a:lnTo>
                      <a:pt x="186" y="2884"/>
                    </a:lnTo>
                    <a:lnTo>
                      <a:pt x="190" y="2886"/>
                    </a:lnTo>
                    <a:lnTo>
                      <a:pt x="193" y="2890"/>
                    </a:lnTo>
                    <a:lnTo>
                      <a:pt x="197" y="2893"/>
                    </a:lnTo>
                    <a:lnTo>
                      <a:pt x="199" y="2897"/>
                    </a:lnTo>
                    <a:lnTo>
                      <a:pt x="202" y="2902"/>
                    </a:lnTo>
                    <a:lnTo>
                      <a:pt x="205" y="2911"/>
                    </a:lnTo>
                    <a:lnTo>
                      <a:pt x="210" y="2922"/>
                    </a:lnTo>
                    <a:lnTo>
                      <a:pt x="215" y="2933"/>
                    </a:lnTo>
                    <a:lnTo>
                      <a:pt x="220" y="2943"/>
                    </a:lnTo>
                    <a:lnTo>
                      <a:pt x="223" y="2946"/>
                    </a:lnTo>
                    <a:lnTo>
                      <a:pt x="227" y="2949"/>
                    </a:lnTo>
                    <a:lnTo>
                      <a:pt x="232" y="2951"/>
                    </a:lnTo>
                    <a:lnTo>
                      <a:pt x="237" y="2952"/>
                    </a:lnTo>
                    <a:lnTo>
                      <a:pt x="243" y="2952"/>
                    </a:lnTo>
                    <a:lnTo>
                      <a:pt x="249" y="2951"/>
                    </a:lnTo>
                    <a:lnTo>
                      <a:pt x="255" y="2950"/>
                    </a:lnTo>
                    <a:lnTo>
                      <a:pt x="261" y="2948"/>
                    </a:lnTo>
                    <a:lnTo>
                      <a:pt x="275" y="2939"/>
                    </a:lnTo>
                    <a:lnTo>
                      <a:pt x="297" y="2928"/>
                    </a:lnTo>
                    <a:lnTo>
                      <a:pt x="321" y="2917"/>
                    </a:lnTo>
                    <a:lnTo>
                      <a:pt x="345" y="2905"/>
                    </a:lnTo>
                    <a:lnTo>
                      <a:pt x="361" y="2905"/>
                    </a:lnTo>
                    <a:lnTo>
                      <a:pt x="378" y="2905"/>
                    </a:lnTo>
                    <a:lnTo>
                      <a:pt x="382" y="2896"/>
                    </a:lnTo>
                    <a:lnTo>
                      <a:pt x="387" y="2884"/>
                    </a:lnTo>
                    <a:lnTo>
                      <a:pt x="391" y="2870"/>
                    </a:lnTo>
                    <a:lnTo>
                      <a:pt x="396" y="2855"/>
                    </a:lnTo>
                    <a:lnTo>
                      <a:pt x="399" y="2839"/>
                    </a:lnTo>
                    <a:lnTo>
                      <a:pt x="403" y="2824"/>
                    </a:lnTo>
                    <a:lnTo>
                      <a:pt x="405" y="2809"/>
                    </a:lnTo>
                    <a:lnTo>
                      <a:pt x="407" y="2793"/>
                    </a:lnTo>
                    <a:lnTo>
                      <a:pt x="408" y="2779"/>
                    </a:lnTo>
                    <a:lnTo>
                      <a:pt x="408" y="2763"/>
                    </a:lnTo>
                    <a:lnTo>
                      <a:pt x="407" y="2748"/>
                    </a:lnTo>
                    <a:lnTo>
                      <a:pt x="405" y="2732"/>
                    </a:lnTo>
                    <a:lnTo>
                      <a:pt x="402" y="2716"/>
                    </a:lnTo>
                    <a:lnTo>
                      <a:pt x="399" y="2702"/>
                    </a:lnTo>
                    <a:lnTo>
                      <a:pt x="394" y="2690"/>
                    </a:lnTo>
                    <a:lnTo>
                      <a:pt x="391" y="2679"/>
                    </a:lnTo>
                    <a:lnTo>
                      <a:pt x="414" y="2683"/>
                    </a:lnTo>
                    <a:lnTo>
                      <a:pt x="431" y="2684"/>
                    </a:lnTo>
                    <a:lnTo>
                      <a:pt x="445" y="2685"/>
                    </a:lnTo>
                    <a:lnTo>
                      <a:pt x="455" y="2685"/>
                    </a:lnTo>
                    <a:lnTo>
                      <a:pt x="458" y="2685"/>
                    </a:lnTo>
                    <a:lnTo>
                      <a:pt x="476" y="2684"/>
                    </a:lnTo>
                    <a:lnTo>
                      <a:pt x="494" y="2681"/>
                    </a:lnTo>
                    <a:lnTo>
                      <a:pt x="511" y="2677"/>
                    </a:lnTo>
                    <a:lnTo>
                      <a:pt x="528" y="2672"/>
                    </a:lnTo>
                    <a:lnTo>
                      <a:pt x="543" y="2666"/>
                    </a:lnTo>
                    <a:lnTo>
                      <a:pt x="555" y="2659"/>
                    </a:lnTo>
                    <a:lnTo>
                      <a:pt x="566" y="2651"/>
                    </a:lnTo>
                    <a:lnTo>
                      <a:pt x="573" y="2643"/>
                    </a:lnTo>
                    <a:lnTo>
                      <a:pt x="584" y="2625"/>
                    </a:lnTo>
                    <a:lnTo>
                      <a:pt x="592" y="2607"/>
                    </a:lnTo>
                    <a:lnTo>
                      <a:pt x="596" y="2597"/>
                    </a:lnTo>
                    <a:lnTo>
                      <a:pt x="598" y="2589"/>
                    </a:lnTo>
                    <a:lnTo>
                      <a:pt x="600" y="2580"/>
                    </a:lnTo>
                    <a:lnTo>
                      <a:pt x="600" y="2574"/>
                    </a:lnTo>
                    <a:lnTo>
                      <a:pt x="602" y="2567"/>
                    </a:lnTo>
                    <a:lnTo>
                      <a:pt x="605" y="2561"/>
                    </a:lnTo>
                    <a:lnTo>
                      <a:pt x="610" y="2553"/>
                    </a:lnTo>
                    <a:lnTo>
                      <a:pt x="617" y="2545"/>
                    </a:lnTo>
                    <a:lnTo>
                      <a:pt x="626" y="2537"/>
                    </a:lnTo>
                    <a:lnTo>
                      <a:pt x="635" y="2530"/>
                    </a:lnTo>
                    <a:lnTo>
                      <a:pt x="646" y="2523"/>
                    </a:lnTo>
                    <a:lnTo>
                      <a:pt x="658" y="2516"/>
                    </a:lnTo>
                    <a:lnTo>
                      <a:pt x="684" y="2506"/>
                    </a:lnTo>
                    <a:lnTo>
                      <a:pt x="711" y="2497"/>
                    </a:lnTo>
                    <a:lnTo>
                      <a:pt x="723" y="2494"/>
                    </a:lnTo>
                    <a:lnTo>
                      <a:pt x="737" y="2491"/>
                    </a:lnTo>
                    <a:lnTo>
                      <a:pt x="747" y="2489"/>
                    </a:lnTo>
                    <a:lnTo>
                      <a:pt x="757" y="2489"/>
                    </a:lnTo>
                    <a:lnTo>
                      <a:pt x="769" y="2489"/>
                    </a:lnTo>
                    <a:lnTo>
                      <a:pt x="774" y="2488"/>
                    </a:lnTo>
                    <a:lnTo>
                      <a:pt x="770" y="2486"/>
                    </a:lnTo>
                    <a:lnTo>
                      <a:pt x="757" y="2484"/>
                    </a:lnTo>
                    <a:lnTo>
                      <a:pt x="836" y="2484"/>
                    </a:lnTo>
                    <a:lnTo>
                      <a:pt x="915" y="2484"/>
                    </a:lnTo>
                    <a:lnTo>
                      <a:pt x="918" y="2492"/>
                    </a:lnTo>
                    <a:lnTo>
                      <a:pt x="924" y="2503"/>
                    </a:lnTo>
                    <a:lnTo>
                      <a:pt x="933" y="2514"/>
                    </a:lnTo>
                    <a:lnTo>
                      <a:pt x="942" y="2525"/>
                    </a:lnTo>
                    <a:lnTo>
                      <a:pt x="953" y="2537"/>
                    </a:lnTo>
                    <a:lnTo>
                      <a:pt x="964" y="2549"/>
                    </a:lnTo>
                    <a:lnTo>
                      <a:pt x="976" y="2560"/>
                    </a:lnTo>
                    <a:lnTo>
                      <a:pt x="989" y="2569"/>
                    </a:lnTo>
                    <a:lnTo>
                      <a:pt x="1012" y="2575"/>
                    </a:lnTo>
                    <a:lnTo>
                      <a:pt x="1016" y="2578"/>
                    </a:lnTo>
                    <a:lnTo>
                      <a:pt x="1020" y="2580"/>
                    </a:lnTo>
                    <a:lnTo>
                      <a:pt x="1023" y="2585"/>
                    </a:lnTo>
                    <a:lnTo>
                      <a:pt x="1027" y="2590"/>
                    </a:lnTo>
                    <a:lnTo>
                      <a:pt x="1034" y="2601"/>
                    </a:lnTo>
                    <a:lnTo>
                      <a:pt x="1040" y="2614"/>
                    </a:lnTo>
                    <a:lnTo>
                      <a:pt x="1046" y="2627"/>
                    </a:lnTo>
                    <a:lnTo>
                      <a:pt x="1052" y="2639"/>
                    </a:lnTo>
                    <a:lnTo>
                      <a:pt x="1056" y="2644"/>
                    </a:lnTo>
                    <a:lnTo>
                      <a:pt x="1059" y="2649"/>
                    </a:lnTo>
                    <a:lnTo>
                      <a:pt x="1063" y="2654"/>
                    </a:lnTo>
                    <a:lnTo>
                      <a:pt x="1066" y="2656"/>
                    </a:lnTo>
                    <a:lnTo>
                      <a:pt x="1085" y="2667"/>
                    </a:lnTo>
                    <a:lnTo>
                      <a:pt x="1100" y="2678"/>
                    </a:lnTo>
                    <a:lnTo>
                      <a:pt x="1111" y="2685"/>
                    </a:lnTo>
                    <a:lnTo>
                      <a:pt x="1116" y="2689"/>
                    </a:lnTo>
                    <a:lnTo>
                      <a:pt x="1129" y="2698"/>
                    </a:lnTo>
                    <a:lnTo>
                      <a:pt x="1142" y="2708"/>
                    </a:lnTo>
                    <a:lnTo>
                      <a:pt x="1156" y="2715"/>
                    </a:lnTo>
                    <a:lnTo>
                      <a:pt x="1166" y="2722"/>
                    </a:lnTo>
                    <a:lnTo>
                      <a:pt x="1176" y="2727"/>
                    </a:lnTo>
                    <a:lnTo>
                      <a:pt x="1184" y="2730"/>
                    </a:lnTo>
                    <a:lnTo>
                      <a:pt x="1191" y="2731"/>
                    </a:lnTo>
                    <a:lnTo>
                      <a:pt x="1193" y="2730"/>
                    </a:lnTo>
                    <a:lnTo>
                      <a:pt x="1195" y="2726"/>
                    </a:lnTo>
                    <a:lnTo>
                      <a:pt x="1197" y="2722"/>
                    </a:lnTo>
                    <a:lnTo>
                      <a:pt x="1197" y="2716"/>
                    </a:lnTo>
                    <a:lnTo>
                      <a:pt x="1197" y="2712"/>
                    </a:lnTo>
                    <a:lnTo>
                      <a:pt x="1194" y="2698"/>
                    </a:lnTo>
                    <a:lnTo>
                      <a:pt x="1191" y="2685"/>
                    </a:lnTo>
                    <a:lnTo>
                      <a:pt x="1187" y="2677"/>
                    </a:lnTo>
                    <a:lnTo>
                      <a:pt x="1181" y="2667"/>
                    </a:lnTo>
                    <a:lnTo>
                      <a:pt x="1172" y="2656"/>
                    </a:lnTo>
                    <a:lnTo>
                      <a:pt x="1163" y="2645"/>
                    </a:lnTo>
                    <a:lnTo>
                      <a:pt x="1152" y="2632"/>
                    </a:lnTo>
                    <a:lnTo>
                      <a:pt x="1139" y="2620"/>
                    </a:lnTo>
                    <a:lnTo>
                      <a:pt x="1127" y="2608"/>
                    </a:lnTo>
                    <a:lnTo>
                      <a:pt x="1113" y="2596"/>
                    </a:lnTo>
                    <a:lnTo>
                      <a:pt x="1103" y="2588"/>
                    </a:lnTo>
                    <a:lnTo>
                      <a:pt x="1081" y="2566"/>
                    </a:lnTo>
                    <a:lnTo>
                      <a:pt x="1065" y="2550"/>
                    </a:lnTo>
                    <a:lnTo>
                      <a:pt x="1056" y="2524"/>
                    </a:lnTo>
                    <a:lnTo>
                      <a:pt x="1050" y="2498"/>
                    </a:lnTo>
                    <a:lnTo>
                      <a:pt x="1047" y="2486"/>
                    </a:lnTo>
                    <a:lnTo>
                      <a:pt x="1046" y="2476"/>
                    </a:lnTo>
                    <a:lnTo>
                      <a:pt x="1046" y="2467"/>
                    </a:lnTo>
                    <a:lnTo>
                      <a:pt x="1046" y="2460"/>
                    </a:lnTo>
                    <a:lnTo>
                      <a:pt x="1048" y="2453"/>
                    </a:lnTo>
                    <a:lnTo>
                      <a:pt x="1053" y="2444"/>
                    </a:lnTo>
                    <a:lnTo>
                      <a:pt x="1060" y="2433"/>
                    </a:lnTo>
                    <a:lnTo>
                      <a:pt x="1069" y="2424"/>
                    </a:lnTo>
                    <a:lnTo>
                      <a:pt x="1080" y="2412"/>
                    </a:lnTo>
                    <a:lnTo>
                      <a:pt x="1092" y="2401"/>
                    </a:lnTo>
                    <a:lnTo>
                      <a:pt x="1105" y="2389"/>
                    </a:lnTo>
                    <a:lnTo>
                      <a:pt x="1119" y="2378"/>
                    </a:lnTo>
                    <a:lnTo>
                      <a:pt x="1121" y="2378"/>
                    </a:lnTo>
                    <a:lnTo>
                      <a:pt x="1128" y="2382"/>
                    </a:lnTo>
                    <a:lnTo>
                      <a:pt x="1133" y="2388"/>
                    </a:lnTo>
                    <a:lnTo>
                      <a:pt x="1139" y="2397"/>
                    </a:lnTo>
                    <a:lnTo>
                      <a:pt x="1146" y="2411"/>
                    </a:lnTo>
                    <a:lnTo>
                      <a:pt x="1156" y="2430"/>
                    </a:lnTo>
                    <a:lnTo>
                      <a:pt x="1166" y="2451"/>
                    </a:lnTo>
                    <a:lnTo>
                      <a:pt x="1178" y="2474"/>
                    </a:lnTo>
                    <a:lnTo>
                      <a:pt x="1191" y="2495"/>
                    </a:lnTo>
                    <a:lnTo>
                      <a:pt x="1204" y="2514"/>
                    </a:lnTo>
                    <a:lnTo>
                      <a:pt x="1216" y="2531"/>
                    </a:lnTo>
                    <a:lnTo>
                      <a:pt x="1227" y="2544"/>
                    </a:lnTo>
                    <a:lnTo>
                      <a:pt x="1231" y="2550"/>
                    </a:lnTo>
                    <a:lnTo>
                      <a:pt x="1236" y="2554"/>
                    </a:lnTo>
                    <a:lnTo>
                      <a:pt x="1241" y="2556"/>
                    </a:lnTo>
                    <a:lnTo>
                      <a:pt x="1243" y="2557"/>
                    </a:lnTo>
                    <a:lnTo>
                      <a:pt x="1252" y="2561"/>
                    </a:lnTo>
                    <a:lnTo>
                      <a:pt x="1260" y="2567"/>
                    </a:lnTo>
                    <a:lnTo>
                      <a:pt x="1271" y="2577"/>
                    </a:lnTo>
                    <a:lnTo>
                      <a:pt x="1282" y="2588"/>
                    </a:lnTo>
                    <a:lnTo>
                      <a:pt x="1293" y="2598"/>
                    </a:lnTo>
                    <a:lnTo>
                      <a:pt x="1301" y="2608"/>
                    </a:lnTo>
                    <a:lnTo>
                      <a:pt x="1309" y="2618"/>
                    </a:lnTo>
                    <a:lnTo>
                      <a:pt x="1311" y="2624"/>
                    </a:lnTo>
                    <a:lnTo>
                      <a:pt x="1316" y="2641"/>
                    </a:lnTo>
                    <a:lnTo>
                      <a:pt x="1317" y="2648"/>
                    </a:lnTo>
                    <a:lnTo>
                      <a:pt x="1321" y="2667"/>
                    </a:lnTo>
                    <a:lnTo>
                      <a:pt x="1324" y="2687"/>
                    </a:lnTo>
                    <a:lnTo>
                      <a:pt x="1327" y="2709"/>
                    </a:lnTo>
                    <a:lnTo>
                      <a:pt x="1328" y="2732"/>
                    </a:lnTo>
                    <a:lnTo>
                      <a:pt x="1330" y="2754"/>
                    </a:lnTo>
                    <a:lnTo>
                      <a:pt x="1330" y="2775"/>
                    </a:lnTo>
                    <a:lnTo>
                      <a:pt x="1330" y="2796"/>
                    </a:lnTo>
                    <a:lnTo>
                      <a:pt x="1329" y="2814"/>
                    </a:lnTo>
                    <a:lnTo>
                      <a:pt x="1351" y="2820"/>
                    </a:lnTo>
                    <a:lnTo>
                      <a:pt x="1354" y="2822"/>
                    </a:lnTo>
                    <a:lnTo>
                      <a:pt x="1359" y="2825"/>
                    </a:lnTo>
                    <a:lnTo>
                      <a:pt x="1363" y="2828"/>
                    </a:lnTo>
                    <a:lnTo>
                      <a:pt x="1368" y="2832"/>
                    </a:lnTo>
                    <a:lnTo>
                      <a:pt x="1376" y="2842"/>
                    </a:lnTo>
                    <a:lnTo>
                      <a:pt x="1384" y="2852"/>
                    </a:lnTo>
                    <a:lnTo>
                      <a:pt x="1392" y="2862"/>
                    </a:lnTo>
                    <a:lnTo>
                      <a:pt x="1399" y="2870"/>
                    </a:lnTo>
                    <a:lnTo>
                      <a:pt x="1402" y="2874"/>
                    </a:lnTo>
                    <a:lnTo>
                      <a:pt x="1406" y="2878"/>
                    </a:lnTo>
                    <a:lnTo>
                      <a:pt x="1408" y="2879"/>
                    </a:lnTo>
                    <a:lnTo>
                      <a:pt x="1411" y="2879"/>
                    </a:lnTo>
                    <a:lnTo>
                      <a:pt x="1424" y="2879"/>
                    </a:lnTo>
                    <a:lnTo>
                      <a:pt x="1429" y="2880"/>
                    </a:lnTo>
                    <a:lnTo>
                      <a:pt x="1431" y="2881"/>
                    </a:lnTo>
                    <a:lnTo>
                      <a:pt x="1435" y="2884"/>
                    </a:lnTo>
                    <a:lnTo>
                      <a:pt x="1439" y="2886"/>
                    </a:lnTo>
                    <a:lnTo>
                      <a:pt x="1443" y="2893"/>
                    </a:lnTo>
                    <a:lnTo>
                      <a:pt x="1448" y="2902"/>
                    </a:lnTo>
                    <a:lnTo>
                      <a:pt x="1451" y="2911"/>
                    </a:lnTo>
                    <a:lnTo>
                      <a:pt x="1452" y="2923"/>
                    </a:lnTo>
                    <a:lnTo>
                      <a:pt x="1452" y="2935"/>
                    </a:lnTo>
                    <a:lnTo>
                      <a:pt x="1451" y="2949"/>
                    </a:lnTo>
                    <a:lnTo>
                      <a:pt x="1464" y="2949"/>
                    </a:lnTo>
                    <a:lnTo>
                      <a:pt x="1477" y="2949"/>
                    </a:lnTo>
                    <a:lnTo>
                      <a:pt x="1487" y="2935"/>
                    </a:lnTo>
                    <a:lnTo>
                      <a:pt x="1498" y="2921"/>
                    </a:lnTo>
                    <a:lnTo>
                      <a:pt x="1506" y="2909"/>
                    </a:lnTo>
                    <a:lnTo>
                      <a:pt x="1513" y="2898"/>
                    </a:lnTo>
                    <a:lnTo>
                      <a:pt x="1519" y="2890"/>
                    </a:lnTo>
                    <a:lnTo>
                      <a:pt x="1528" y="2881"/>
                    </a:lnTo>
                    <a:lnTo>
                      <a:pt x="1535" y="2873"/>
                    </a:lnTo>
                    <a:lnTo>
                      <a:pt x="1542" y="2867"/>
                    </a:lnTo>
                    <a:lnTo>
                      <a:pt x="1545" y="2864"/>
                    </a:lnTo>
                    <a:lnTo>
                      <a:pt x="1546" y="2862"/>
                    </a:lnTo>
                    <a:lnTo>
                      <a:pt x="1546" y="2858"/>
                    </a:lnTo>
                    <a:lnTo>
                      <a:pt x="1545" y="2855"/>
                    </a:lnTo>
                    <a:lnTo>
                      <a:pt x="1543" y="2851"/>
                    </a:lnTo>
                    <a:lnTo>
                      <a:pt x="1540" y="2848"/>
                    </a:lnTo>
                    <a:lnTo>
                      <a:pt x="1536" y="2844"/>
                    </a:lnTo>
                    <a:lnTo>
                      <a:pt x="1531" y="2840"/>
                    </a:lnTo>
                    <a:lnTo>
                      <a:pt x="1513" y="2828"/>
                    </a:lnTo>
                    <a:lnTo>
                      <a:pt x="1504" y="2820"/>
                    </a:lnTo>
                    <a:lnTo>
                      <a:pt x="1504" y="2804"/>
                    </a:lnTo>
                    <a:lnTo>
                      <a:pt x="1504" y="2787"/>
                    </a:lnTo>
                    <a:lnTo>
                      <a:pt x="1505" y="2774"/>
                    </a:lnTo>
                    <a:lnTo>
                      <a:pt x="1508" y="2761"/>
                    </a:lnTo>
                    <a:lnTo>
                      <a:pt x="1512" y="2749"/>
                    </a:lnTo>
                    <a:lnTo>
                      <a:pt x="1518" y="2739"/>
                    </a:lnTo>
                    <a:lnTo>
                      <a:pt x="1523" y="2731"/>
                    </a:lnTo>
                    <a:lnTo>
                      <a:pt x="1529" y="2724"/>
                    </a:lnTo>
                    <a:lnTo>
                      <a:pt x="1533" y="2721"/>
                    </a:lnTo>
                    <a:lnTo>
                      <a:pt x="1536" y="2720"/>
                    </a:lnTo>
                    <a:lnTo>
                      <a:pt x="1540" y="2719"/>
                    </a:lnTo>
                    <a:lnTo>
                      <a:pt x="1542" y="2719"/>
                    </a:lnTo>
                    <a:lnTo>
                      <a:pt x="1557" y="2718"/>
                    </a:lnTo>
                    <a:lnTo>
                      <a:pt x="1571" y="2715"/>
                    </a:lnTo>
                    <a:lnTo>
                      <a:pt x="1584" y="2712"/>
                    </a:lnTo>
                    <a:lnTo>
                      <a:pt x="1594" y="2707"/>
                    </a:lnTo>
                    <a:lnTo>
                      <a:pt x="1604" y="2702"/>
                    </a:lnTo>
                    <a:lnTo>
                      <a:pt x="1619" y="2698"/>
                    </a:lnTo>
                    <a:lnTo>
                      <a:pt x="1636" y="2696"/>
                    </a:lnTo>
                    <a:lnTo>
                      <a:pt x="1654" y="2696"/>
                    </a:lnTo>
                    <a:lnTo>
                      <a:pt x="1653" y="2702"/>
                    </a:lnTo>
                    <a:lnTo>
                      <a:pt x="1653" y="2709"/>
                    </a:lnTo>
                    <a:lnTo>
                      <a:pt x="1653" y="2715"/>
                    </a:lnTo>
                    <a:lnTo>
                      <a:pt x="1654" y="2719"/>
                    </a:lnTo>
                    <a:lnTo>
                      <a:pt x="1661" y="2721"/>
                    </a:lnTo>
                    <a:lnTo>
                      <a:pt x="1673" y="2727"/>
                    </a:lnTo>
                    <a:lnTo>
                      <a:pt x="1682" y="2730"/>
                    </a:lnTo>
                    <a:lnTo>
                      <a:pt x="1689" y="2732"/>
                    </a:lnTo>
                    <a:lnTo>
                      <a:pt x="1696" y="2734"/>
                    </a:lnTo>
                    <a:lnTo>
                      <a:pt x="1704" y="2734"/>
                    </a:lnTo>
                    <a:lnTo>
                      <a:pt x="1718" y="2737"/>
                    </a:lnTo>
                    <a:lnTo>
                      <a:pt x="1720" y="2738"/>
                    </a:lnTo>
                    <a:lnTo>
                      <a:pt x="1720" y="2858"/>
                    </a:lnTo>
                    <a:lnTo>
                      <a:pt x="1720" y="2919"/>
                    </a:lnTo>
                    <a:lnTo>
                      <a:pt x="1719" y="2925"/>
                    </a:lnTo>
                    <a:lnTo>
                      <a:pt x="1718" y="2932"/>
                    </a:lnTo>
                    <a:lnTo>
                      <a:pt x="1716" y="2939"/>
                    </a:lnTo>
                    <a:lnTo>
                      <a:pt x="1713" y="2946"/>
                    </a:lnTo>
                    <a:lnTo>
                      <a:pt x="1706" y="2963"/>
                    </a:lnTo>
                    <a:lnTo>
                      <a:pt x="1697" y="2978"/>
                    </a:lnTo>
                    <a:lnTo>
                      <a:pt x="1720" y="2985"/>
                    </a:lnTo>
                    <a:lnTo>
                      <a:pt x="1743" y="2991"/>
                    </a:lnTo>
                    <a:lnTo>
                      <a:pt x="1769" y="2988"/>
                    </a:lnTo>
                    <a:lnTo>
                      <a:pt x="1802" y="2987"/>
                    </a:lnTo>
                    <a:lnTo>
                      <a:pt x="1840" y="2986"/>
                    </a:lnTo>
                    <a:lnTo>
                      <a:pt x="1876" y="2986"/>
                    </a:lnTo>
                    <a:lnTo>
                      <a:pt x="1911" y="2986"/>
                    </a:lnTo>
                    <a:lnTo>
                      <a:pt x="1946" y="2987"/>
                    </a:lnTo>
                    <a:lnTo>
                      <a:pt x="1974" y="2987"/>
                    </a:lnTo>
                    <a:lnTo>
                      <a:pt x="1996" y="2987"/>
                    </a:lnTo>
                    <a:lnTo>
                      <a:pt x="2000" y="2987"/>
                    </a:lnTo>
                    <a:lnTo>
                      <a:pt x="2003" y="2988"/>
                    </a:lnTo>
                    <a:lnTo>
                      <a:pt x="2007" y="2991"/>
                    </a:lnTo>
                    <a:lnTo>
                      <a:pt x="2011" y="2993"/>
                    </a:lnTo>
                    <a:lnTo>
                      <a:pt x="2019" y="2999"/>
                    </a:lnTo>
                    <a:lnTo>
                      <a:pt x="2026" y="3009"/>
                    </a:lnTo>
                    <a:lnTo>
                      <a:pt x="2033" y="3020"/>
                    </a:lnTo>
                    <a:lnTo>
                      <a:pt x="2040" y="3032"/>
                    </a:lnTo>
                    <a:lnTo>
                      <a:pt x="2046" y="3045"/>
                    </a:lnTo>
                    <a:lnTo>
                      <a:pt x="2050" y="3060"/>
                    </a:lnTo>
                    <a:lnTo>
                      <a:pt x="2058" y="3092"/>
                    </a:lnTo>
                    <a:lnTo>
                      <a:pt x="2065" y="3126"/>
                    </a:lnTo>
                    <a:lnTo>
                      <a:pt x="2072" y="3157"/>
                    </a:lnTo>
                    <a:lnTo>
                      <a:pt x="2076" y="3181"/>
                    </a:lnTo>
                    <a:lnTo>
                      <a:pt x="2077" y="3192"/>
                    </a:lnTo>
                    <a:lnTo>
                      <a:pt x="2078" y="3202"/>
                    </a:lnTo>
                    <a:lnTo>
                      <a:pt x="2078" y="3212"/>
                    </a:lnTo>
                    <a:lnTo>
                      <a:pt x="2078" y="3221"/>
                    </a:lnTo>
                    <a:lnTo>
                      <a:pt x="2077" y="3230"/>
                    </a:lnTo>
                    <a:lnTo>
                      <a:pt x="2074" y="3238"/>
                    </a:lnTo>
                    <a:lnTo>
                      <a:pt x="2072" y="3244"/>
                    </a:lnTo>
                    <a:lnTo>
                      <a:pt x="2070" y="3249"/>
                    </a:lnTo>
                    <a:lnTo>
                      <a:pt x="2066" y="3252"/>
                    </a:lnTo>
                    <a:lnTo>
                      <a:pt x="2060" y="3256"/>
                    </a:lnTo>
                    <a:lnTo>
                      <a:pt x="2053" y="3258"/>
                    </a:lnTo>
                    <a:lnTo>
                      <a:pt x="2043" y="3262"/>
                    </a:lnTo>
                    <a:lnTo>
                      <a:pt x="2035" y="3263"/>
                    </a:lnTo>
                    <a:lnTo>
                      <a:pt x="2024" y="3265"/>
                    </a:lnTo>
                    <a:lnTo>
                      <a:pt x="2013" y="3267"/>
                    </a:lnTo>
                    <a:lnTo>
                      <a:pt x="2002" y="3267"/>
                    </a:lnTo>
                    <a:lnTo>
                      <a:pt x="1997" y="3267"/>
                    </a:lnTo>
                    <a:lnTo>
                      <a:pt x="1993" y="3268"/>
                    </a:lnTo>
                    <a:lnTo>
                      <a:pt x="1989" y="3269"/>
                    </a:lnTo>
                    <a:lnTo>
                      <a:pt x="1985" y="3271"/>
                    </a:lnTo>
                    <a:lnTo>
                      <a:pt x="1983" y="3275"/>
                    </a:lnTo>
                    <a:lnTo>
                      <a:pt x="1980" y="3277"/>
                    </a:lnTo>
                    <a:lnTo>
                      <a:pt x="1978" y="3281"/>
                    </a:lnTo>
                    <a:lnTo>
                      <a:pt x="1978" y="3286"/>
                    </a:lnTo>
                    <a:lnTo>
                      <a:pt x="1978" y="3296"/>
                    </a:lnTo>
                    <a:lnTo>
                      <a:pt x="1980" y="3306"/>
                    </a:lnTo>
                    <a:lnTo>
                      <a:pt x="1985" y="3320"/>
                    </a:lnTo>
                    <a:lnTo>
                      <a:pt x="1993" y="3333"/>
                    </a:lnTo>
                    <a:lnTo>
                      <a:pt x="2001" y="3347"/>
                    </a:lnTo>
                    <a:lnTo>
                      <a:pt x="2009" y="3363"/>
                    </a:lnTo>
                    <a:lnTo>
                      <a:pt x="2019" y="3380"/>
                    </a:lnTo>
                    <a:lnTo>
                      <a:pt x="2026" y="3397"/>
                    </a:lnTo>
                    <a:lnTo>
                      <a:pt x="2033" y="3415"/>
                    </a:lnTo>
                    <a:lnTo>
                      <a:pt x="2040" y="3430"/>
                    </a:lnTo>
                    <a:lnTo>
                      <a:pt x="2044" y="3446"/>
                    </a:lnTo>
                    <a:lnTo>
                      <a:pt x="2048" y="3460"/>
                    </a:lnTo>
                    <a:lnTo>
                      <a:pt x="2052" y="3473"/>
                    </a:lnTo>
                    <a:lnTo>
                      <a:pt x="2055" y="3485"/>
                    </a:lnTo>
                    <a:lnTo>
                      <a:pt x="2059" y="3495"/>
                    </a:lnTo>
                    <a:lnTo>
                      <a:pt x="2064" y="3504"/>
                    </a:lnTo>
                    <a:lnTo>
                      <a:pt x="2068" y="3512"/>
                    </a:lnTo>
                    <a:lnTo>
                      <a:pt x="2073" y="3518"/>
                    </a:lnTo>
                    <a:lnTo>
                      <a:pt x="2078" y="3522"/>
                    </a:lnTo>
                    <a:lnTo>
                      <a:pt x="2083" y="3523"/>
                    </a:lnTo>
                    <a:lnTo>
                      <a:pt x="2088" y="3524"/>
                    </a:lnTo>
                    <a:lnTo>
                      <a:pt x="2094" y="3528"/>
                    </a:lnTo>
                    <a:lnTo>
                      <a:pt x="2101" y="3534"/>
                    </a:lnTo>
                    <a:lnTo>
                      <a:pt x="2108" y="3542"/>
                    </a:lnTo>
                    <a:lnTo>
                      <a:pt x="2117" y="3552"/>
                    </a:lnTo>
                    <a:lnTo>
                      <a:pt x="2124" y="3563"/>
                    </a:lnTo>
                    <a:lnTo>
                      <a:pt x="2132" y="3575"/>
                    </a:lnTo>
                    <a:lnTo>
                      <a:pt x="2141" y="3588"/>
                    </a:lnTo>
                    <a:lnTo>
                      <a:pt x="2156" y="3621"/>
                    </a:lnTo>
                    <a:lnTo>
                      <a:pt x="2176" y="3658"/>
                    </a:lnTo>
                    <a:lnTo>
                      <a:pt x="2194" y="3698"/>
                    </a:lnTo>
                    <a:lnTo>
                      <a:pt x="2211" y="3733"/>
                    </a:lnTo>
                    <a:lnTo>
                      <a:pt x="2212" y="3736"/>
                    </a:lnTo>
                    <a:lnTo>
                      <a:pt x="2219" y="3753"/>
                    </a:lnTo>
                    <a:lnTo>
                      <a:pt x="2229" y="3771"/>
                    </a:lnTo>
                    <a:lnTo>
                      <a:pt x="2239" y="3790"/>
                    </a:lnTo>
                    <a:lnTo>
                      <a:pt x="2251" y="3811"/>
                    </a:lnTo>
                    <a:lnTo>
                      <a:pt x="2265" y="3830"/>
                    </a:lnTo>
                    <a:lnTo>
                      <a:pt x="2277" y="3848"/>
                    </a:lnTo>
                    <a:lnTo>
                      <a:pt x="2290" y="3865"/>
                    </a:lnTo>
                    <a:lnTo>
                      <a:pt x="2302" y="3879"/>
                    </a:lnTo>
                    <a:lnTo>
                      <a:pt x="2303" y="3882"/>
                    </a:lnTo>
                    <a:lnTo>
                      <a:pt x="2306" y="3887"/>
                    </a:lnTo>
                    <a:lnTo>
                      <a:pt x="2309" y="3893"/>
                    </a:lnTo>
                    <a:lnTo>
                      <a:pt x="2310" y="3900"/>
                    </a:lnTo>
                    <a:lnTo>
                      <a:pt x="2313" y="3923"/>
                    </a:lnTo>
                    <a:lnTo>
                      <a:pt x="2319" y="3963"/>
                    </a:lnTo>
                    <a:lnTo>
                      <a:pt x="2323" y="3983"/>
                    </a:lnTo>
                    <a:lnTo>
                      <a:pt x="2327" y="4001"/>
                    </a:lnTo>
                    <a:lnTo>
                      <a:pt x="2330" y="4008"/>
                    </a:lnTo>
                    <a:lnTo>
                      <a:pt x="2332" y="4013"/>
                    </a:lnTo>
                    <a:lnTo>
                      <a:pt x="2335" y="4017"/>
                    </a:lnTo>
                    <a:lnTo>
                      <a:pt x="2337" y="4018"/>
                    </a:lnTo>
                    <a:lnTo>
                      <a:pt x="2343" y="4020"/>
                    </a:lnTo>
                    <a:lnTo>
                      <a:pt x="2351" y="4024"/>
                    </a:lnTo>
                    <a:lnTo>
                      <a:pt x="2362" y="4030"/>
                    </a:lnTo>
                    <a:lnTo>
                      <a:pt x="2372" y="4038"/>
                    </a:lnTo>
                    <a:lnTo>
                      <a:pt x="2383" y="4046"/>
                    </a:lnTo>
                    <a:lnTo>
                      <a:pt x="2391" y="4054"/>
                    </a:lnTo>
                    <a:lnTo>
                      <a:pt x="2398" y="4061"/>
                    </a:lnTo>
                    <a:lnTo>
                      <a:pt x="2403" y="4067"/>
                    </a:lnTo>
                    <a:lnTo>
                      <a:pt x="2409" y="4081"/>
                    </a:lnTo>
                    <a:lnTo>
                      <a:pt x="2415" y="4107"/>
                    </a:lnTo>
                    <a:lnTo>
                      <a:pt x="2421" y="4138"/>
                    </a:lnTo>
                    <a:lnTo>
                      <a:pt x="2425" y="4173"/>
                    </a:lnTo>
                    <a:lnTo>
                      <a:pt x="2426" y="4206"/>
                    </a:lnTo>
                    <a:lnTo>
                      <a:pt x="2427" y="4235"/>
                    </a:lnTo>
                    <a:lnTo>
                      <a:pt x="2431" y="4264"/>
                    </a:lnTo>
                    <a:lnTo>
                      <a:pt x="2433" y="4276"/>
                    </a:lnTo>
                    <a:lnTo>
                      <a:pt x="2436" y="4286"/>
                    </a:lnTo>
                    <a:lnTo>
                      <a:pt x="2439" y="4296"/>
                    </a:lnTo>
                    <a:lnTo>
                      <a:pt x="2442" y="4302"/>
                    </a:lnTo>
                    <a:lnTo>
                      <a:pt x="2447" y="4307"/>
                    </a:lnTo>
                    <a:lnTo>
                      <a:pt x="2454" y="4312"/>
                    </a:lnTo>
                    <a:lnTo>
                      <a:pt x="2463" y="4315"/>
                    </a:lnTo>
                    <a:lnTo>
                      <a:pt x="2475" y="4318"/>
                    </a:lnTo>
                    <a:lnTo>
                      <a:pt x="2487" y="4320"/>
                    </a:lnTo>
                    <a:lnTo>
                      <a:pt x="2502" y="4321"/>
                    </a:lnTo>
                    <a:lnTo>
                      <a:pt x="2516" y="4321"/>
                    </a:lnTo>
                    <a:lnTo>
                      <a:pt x="2531" y="4320"/>
                    </a:lnTo>
                    <a:lnTo>
                      <a:pt x="2540" y="4326"/>
                    </a:lnTo>
                    <a:lnTo>
                      <a:pt x="2550" y="4333"/>
                    </a:lnTo>
                    <a:lnTo>
                      <a:pt x="2572" y="4341"/>
                    </a:lnTo>
                    <a:lnTo>
                      <a:pt x="2591" y="4349"/>
                    </a:lnTo>
                    <a:lnTo>
                      <a:pt x="2609" y="4356"/>
                    </a:lnTo>
                    <a:lnTo>
                      <a:pt x="2621" y="4362"/>
                    </a:lnTo>
                    <a:lnTo>
                      <a:pt x="2626" y="4365"/>
                    </a:lnTo>
                    <a:lnTo>
                      <a:pt x="2631" y="4367"/>
                    </a:lnTo>
                    <a:lnTo>
                      <a:pt x="2637" y="4368"/>
                    </a:lnTo>
                    <a:lnTo>
                      <a:pt x="2644" y="4368"/>
                    </a:lnTo>
                    <a:lnTo>
                      <a:pt x="2650" y="4368"/>
                    </a:lnTo>
                    <a:lnTo>
                      <a:pt x="2656" y="4367"/>
                    </a:lnTo>
                    <a:lnTo>
                      <a:pt x="2663" y="4365"/>
                    </a:lnTo>
                    <a:lnTo>
                      <a:pt x="2668" y="4362"/>
                    </a:lnTo>
                    <a:lnTo>
                      <a:pt x="2680" y="4356"/>
                    </a:lnTo>
                    <a:lnTo>
                      <a:pt x="2691" y="4349"/>
                    </a:lnTo>
                    <a:lnTo>
                      <a:pt x="2702" y="4342"/>
                    </a:lnTo>
                    <a:lnTo>
                      <a:pt x="2709" y="4335"/>
                    </a:lnTo>
                    <a:lnTo>
                      <a:pt x="2716" y="4329"/>
                    </a:lnTo>
                    <a:lnTo>
                      <a:pt x="2724" y="4324"/>
                    </a:lnTo>
                    <a:lnTo>
                      <a:pt x="2730" y="4319"/>
                    </a:lnTo>
                    <a:lnTo>
                      <a:pt x="2734" y="4317"/>
                    </a:lnTo>
                    <a:lnTo>
                      <a:pt x="2757" y="4317"/>
                    </a:lnTo>
                    <a:lnTo>
                      <a:pt x="2823" y="4317"/>
                    </a:lnTo>
                    <a:lnTo>
                      <a:pt x="2839" y="4317"/>
                    </a:lnTo>
                    <a:lnTo>
                      <a:pt x="2844" y="4308"/>
                    </a:lnTo>
                    <a:lnTo>
                      <a:pt x="2851" y="4298"/>
                    </a:lnTo>
                    <a:lnTo>
                      <a:pt x="2857" y="4290"/>
                    </a:lnTo>
                    <a:lnTo>
                      <a:pt x="2866" y="4280"/>
                    </a:lnTo>
                    <a:lnTo>
                      <a:pt x="2873" y="4273"/>
                    </a:lnTo>
                    <a:lnTo>
                      <a:pt x="2880" y="4266"/>
                    </a:lnTo>
                    <a:lnTo>
                      <a:pt x="2888" y="4259"/>
                    </a:lnTo>
                    <a:lnTo>
                      <a:pt x="2895" y="4254"/>
                    </a:lnTo>
                    <a:lnTo>
                      <a:pt x="2902" y="4250"/>
                    </a:lnTo>
                    <a:lnTo>
                      <a:pt x="2907" y="4246"/>
                    </a:lnTo>
                    <a:lnTo>
                      <a:pt x="2911" y="4241"/>
                    </a:lnTo>
                    <a:lnTo>
                      <a:pt x="2914" y="4237"/>
                    </a:lnTo>
                    <a:lnTo>
                      <a:pt x="2916" y="4232"/>
                    </a:lnTo>
                    <a:lnTo>
                      <a:pt x="2917" y="4229"/>
                    </a:lnTo>
                    <a:lnTo>
                      <a:pt x="2916" y="4225"/>
                    </a:lnTo>
                    <a:lnTo>
                      <a:pt x="2915" y="4221"/>
                    </a:lnTo>
                    <a:lnTo>
                      <a:pt x="2913" y="4219"/>
                    </a:lnTo>
                    <a:lnTo>
                      <a:pt x="2910" y="4215"/>
                    </a:lnTo>
                    <a:lnTo>
                      <a:pt x="2910" y="4212"/>
                    </a:lnTo>
                    <a:lnTo>
                      <a:pt x="2909" y="4208"/>
                    </a:lnTo>
                    <a:lnTo>
                      <a:pt x="2910" y="4205"/>
                    </a:lnTo>
                    <a:lnTo>
                      <a:pt x="2910" y="4202"/>
                    </a:lnTo>
                    <a:lnTo>
                      <a:pt x="2913" y="4199"/>
                    </a:lnTo>
                    <a:lnTo>
                      <a:pt x="2915" y="4195"/>
                    </a:lnTo>
                    <a:lnTo>
                      <a:pt x="2917" y="4191"/>
                    </a:lnTo>
                    <a:lnTo>
                      <a:pt x="2919" y="4187"/>
                    </a:lnTo>
                    <a:lnTo>
                      <a:pt x="2919" y="4180"/>
                    </a:lnTo>
                    <a:lnTo>
                      <a:pt x="2919" y="4173"/>
                    </a:lnTo>
                    <a:lnTo>
                      <a:pt x="2917" y="4166"/>
                    </a:lnTo>
                    <a:lnTo>
                      <a:pt x="2915" y="4158"/>
                    </a:lnTo>
                    <a:lnTo>
                      <a:pt x="2911" y="4148"/>
                    </a:lnTo>
                    <a:lnTo>
                      <a:pt x="2908" y="4140"/>
                    </a:lnTo>
                    <a:lnTo>
                      <a:pt x="2928" y="4140"/>
                    </a:lnTo>
                    <a:lnTo>
                      <a:pt x="2948" y="4140"/>
                    </a:lnTo>
                    <a:lnTo>
                      <a:pt x="2964" y="4142"/>
                    </a:lnTo>
                    <a:lnTo>
                      <a:pt x="2984" y="4143"/>
                    </a:lnTo>
                    <a:lnTo>
                      <a:pt x="2999" y="4143"/>
                    </a:lnTo>
                    <a:lnTo>
                      <a:pt x="3014" y="4143"/>
                    </a:lnTo>
                    <a:lnTo>
                      <a:pt x="3019" y="4141"/>
                    </a:lnTo>
                    <a:lnTo>
                      <a:pt x="3023" y="4138"/>
                    </a:lnTo>
                    <a:lnTo>
                      <a:pt x="3028" y="4132"/>
                    </a:lnTo>
                    <a:lnTo>
                      <a:pt x="3032" y="4126"/>
                    </a:lnTo>
                    <a:lnTo>
                      <a:pt x="3035" y="4118"/>
                    </a:lnTo>
                    <a:lnTo>
                      <a:pt x="3038" y="4109"/>
                    </a:lnTo>
                    <a:lnTo>
                      <a:pt x="3039" y="4100"/>
                    </a:lnTo>
                    <a:lnTo>
                      <a:pt x="3039" y="4090"/>
                    </a:lnTo>
                    <a:lnTo>
                      <a:pt x="3040" y="4067"/>
                    </a:lnTo>
                    <a:lnTo>
                      <a:pt x="3043" y="4040"/>
                    </a:lnTo>
                    <a:lnTo>
                      <a:pt x="3045" y="4013"/>
                    </a:lnTo>
                    <a:lnTo>
                      <a:pt x="3050" y="3989"/>
                    </a:lnTo>
                    <a:lnTo>
                      <a:pt x="3069" y="3989"/>
                    </a:lnTo>
                    <a:lnTo>
                      <a:pt x="3088" y="3989"/>
                    </a:lnTo>
                    <a:lnTo>
                      <a:pt x="3096" y="3988"/>
                    </a:lnTo>
                    <a:lnTo>
                      <a:pt x="3103" y="3984"/>
                    </a:lnTo>
                    <a:lnTo>
                      <a:pt x="3111" y="3981"/>
                    </a:lnTo>
                    <a:lnTo>
                      <a:pt x="3119" y="3976"/>
                    </a:lnTo>
                    <a:lnTo>
                      <a:pt x="3127" y="3970"/>
                    </a:lnTo>
                    <a:lnTo>
                      <a:pt x="3134" y="3964"/>
                    </a:lnTo>
                    <a:lnTo>
                      <a:pt x="3140" y="3957"/>
                    </a:lnTo>
                    <a:lnTo>
                      <a:pt x="3146" y="3949"/>
                    </a:lnTo>
                    <a:lnTo>
                      <a:pt x="3156" y="3934"/>
                    </a:lnTo>
                    <a:lnTo>
                      <a:pt x="3163" y="3917"/>
                    </a:lnTo>
                    <a:lnTo>
                      <a:pt x="3167" y="3908"/>
                    </a:lnTo>
                    <a:lnTo>
                      <a:pt x="3169" y="3901"/>
                    </a:lnTo>
                    <a:lnTo>
                      <a:pt x="3170" y="3895"/>
                    </a:lnTo>
                    <a:lnTo>
                      <a:pt x="3170" y="3889"/>
                    </a:lnTo>
                    <a:lnTo>
                      <a:pt x="3170" y="3875"/>
                    </a:lnTo>
                    <a:lnTo>
                      <a:pt x="3170" y="3852"/>
                    </a:lnTo>
                    <a:lnTo>
                      <a:pt x="3170" y="3825"/>
                    </a:lnTo>
                    <a:lnTo>
                      <a:pt x="3169" y="3796"/>
                    </a:lnTo>
                    <a:lnTo>
                      <a:pt x="3170" y="3766"/>
                    </a:lnTo>
                    <a:lnTo>
                      <a:pt x="3174" y="3736"/>
                    </a:lnTo>
                    <a:lnTo>
                      <a:pt x="3175" y="3722"/>
                    </a:lnTo>
                    <a:lnTo>
                      <a:pt x="3179" y="3709"/>
                    </a:lnTo>
                    <a:lnTo>
                      <a:pt x="3181" y="3696"/>
                    </a:lnTo>
                    <a:lnTo>
                      <a:pt x="3185" y="3687"/>
                    </a:lnTo>
                    <a:lnTo>
                      <a:pt x="3192" y="3670"/>
                    </a:lnTo>
                    <a:lnTo>
                      <a:pt x="3200" y="3656"/>
                    </a:lnTo>
                    <a:lnTo>
                      <a:pt x="3205" y="3648"/>
                    </a:lnTo>
                    <a:lnTo>
                      <a:pt x="3209" y="3643"/>
                    </a:lnTo>
                    <a:lnTo>
                      <a:pt x="3214" y="3640"/>
                    </a:lnTo>
                    <a:lnTo>
                      <a:pt x="3217" y="3637"/>
                    </a:lnTo>
                    <a:lnTo>
                      <a:pt x="3224" y="3631"/>
                    </a:lnTo>
                    <a:lnTo>
                      <a:pt x="3231" y="3622"/>
                    </a:lnTo>
                    <a:lnTo>
                      <a:pt x="3237" y="3611"/>
                    </a:lnTo>
                    <a:lnTo>
                      <a:pt x="3241" y="3598"/>
                    </a:lnTo>
                    <a:lnTo>
                      <a:pt x="3246" y="3584"/>
                    </a:lnTo>
                    <a:lnTo>
                      <a:pt x="3252" y="3568"/>
                    </a:lnTo>
                    <a:lnTo>
                      <a:pt x="3259" y="3551"/>
                    </a:lnTo>
                    <a:lnTo>
                      <a:pt x="3267" y="3536"/>
                    </a:lnTo>
                    <a:lnTo>
                      <a:pt x="3274" y="3521"/>
                    </a:lnTo>
                    <a:lnTo>
                      <a:pt x="3282" y="3501"/>
                    </a:lnTo>
                    <a:lnTo>
                      <a:pt x="3292" y="3482"/>
                    </a:lnTo>
                    <a:lnTo>
                      <a:pt x="3300" y="3465"/>
                    </a:lnTo>
                    <a:lnTo>
                      <a:pt x="3305" y="3458"/>
                    </a:lnTo>
                    <a:lnTo>
                      <a:pt x="3314" y="3451"/>
                    </a:lnTo>
                    <a:lnTo>
                      <a:pt x="3323" y="3444"/>
                    </a:lnTo>
                    <a:lnTo>
                      <a:pt x="3334" y="3438"/>
                    </a:lnTo>
                    <a:lnTo>
                      <a:pt x="3347" y="3434"/>
                    </a:lnTo>
                    <a:lnTo>
                      <a:pt x="3362" y="3430"/>
                    </a:lnTo>
                    <a:lnTo>
                      <a:pt x="3376" y="3428"/>
                    </a:lnTo>
                    <a:lnTo>
                      <a:pt x="3392" y="3427"/>
                    </a:lnTo>
                    <a:lnTo>
                      <a:pt x="3406" y="3426"/>
                    </a:lnTo>
                    <a:lnTo>
                      <a:pt x="3422" y="3423"/>
                    </a:lnTo>
                    <a:lnTo>
                      <a:pt x="3436" y="3418"/>
                    </a:lnTo>
                    <a:lnTo>
                      <a:pt x="3450" y="3412"/>
                    </a:lnTo>
                    <a:lnTo>
                      <a:pt x="3462" y="3405"/>
                    </a:lnTo>
                    <a:lnTo>
                      <a:pt x="3473" y="3397"/>
                    </a:lnTo>
                    <a:lnTo>
                      <a:pt x="3476" y="3392"/>
                    </a:lnTo>
                    <a:lnTo>
                      <a:pt x="3481" y="3387"/>
                    </a:lnTo>
                    <a:lnTo>
                      <a:pt x="3483" y="3382"/>
                    </a:lnTo>
                    <a:lnTo>
                      <a:pt x="3486" y="3376"/>
                    </a:lnTo>
                    <a:lnTo>
                      <a:pt x="3492" y="3365"/>
                    </a:lnTo>
                    <a:lnTo>
                      <a:pt x="3498" y="3353"/>
                    </a:lnTo>
                    <a:lnTo>
                      <a:pt x="3506" y="3340"/>
                    </a:lnTo>
                    <a:lnTo>
                      <a:pt x="3515" y="3327"/>
                    </a:lnTo>
                    <a:lnTo>
                      <a:pt x="3534" y="3300"/>
                    </a:lnTo>
                    <a:lnTo>
                      <a:pt x="3553" y="3276"/>
                    </a:lnTo>
                    <a:lnTo>
                      <a:pt x="3563" y="3265"/>
                    </a:lnTo>
                    <a:lnTo>
                      <a:pt x="3571" y="3253"/>
                    </a:lnTo>
                    <a:lnTo>
                      <a:pt x="3579" y="3241"/>
                    </a:lnTo>
                    <a:lnTo>
                      <a:pt x="3586" y="3229"/>
                    </a:lnTo>
                    <a:lnTo>
                      <a:pt x="3591" y="3217"/>
                    </a:lnTo>
                    <a:lnTo>
                      <a:pt x="3595" y="3206"/>
                    </a:lnTo>
                    <a:lnTo>
                      <a:pt x="3598" y="3196"/>
                    </a:lnTo>
                    <a:lnTo>
                      <a:pt x="3599" y="3187"/>
                    </a:lnTo>
                    <a:lnTo>
                      <a:pt x="3599" y="3182"/>
                    </a:lnTo>
                    <a:lnTo>
                      <a:pt x="3600" y="3178"/>
                    </a:lnTo>
                    <a:lnTo>
                      <a:pt x="3603" y="3174"/>
                    </a:lnTo>
                    <a:lnTo>
                      <a:pt x="3605" y="3169"/>
                    </a:lnTo>
                    <a:lnTo>
                      <a:pt x="3612" y="3158"/>
                    </a:lnTo>
                    <a:lnTo>
                      <a:pt x="3622" y="3149"/>
                    </a:lnTo>
                    <a:lnTo>
                      <a:pt x="3633" y="3138"/>
                    </a:lnTo>
                    <a:lnTo>
                      <a:pt x="3646" y="3128"/>
                    </a:lnTo>
                    <a:lnTo>
                      <a:pt x="3660" y="3120"/>
                    </a:lnTo>
                    <a:lnTo>
                      <a:pt x="3677" y="3111"/>
                    </a:lnTo>
                    <a:lnTo>
                      <a:pt x="3685" y="3108"/>
                    </a:lnTo>
                    <a:lnTo>
                      <a:pt x="3700" y="3098"/>
                    </a:lnTo>
                    <a:lnTo>
                      <a:pt x="3709" y="3092"/>
                    </a:lnTo>
                    <a:lnTo>
                      <a:pt x="3716" y="3085"/>
                    </a:lnTo>
                    <a:lnTo>
                      <a:pt x="3718" y="3080"/>
                    </a:lnTo>
                    <a:lnTo>
                      <a:pt x="3721" y="3076"/>
                    </a:lnTo>
                    <a:lnTo>
                      <a:pt x="3722" y="3073"/>
                    </a:lnTo>
                    <a:lnTo>
                      <a:pt x="3723" y="3068"/>
                    </a:lnTo>
                    <a:lnTo>
                      <a:pt x="3730" y="3058"/>
                    </a:lnTo>
                    <a:lnTo>
                      <a:pt x="3748" y="3041"/>
                    </a:lnTo>
                    <a:lnTo>
                      <a:pt x="3758" y="3031"/>
                    </a:lnTo>
                    <a:lnTo>
                      <a:pt x="3765" y="3019"/>
                    </a:lnTo>
                    <a:lnTo>
                      <a:pt x="3769" y="3011"/>
                    </a:lnTo>
                    <a:lnTo>
                      <a:pt x="3771" y="3004"/>
                    </a:lnTo>
                    <a:lnTo>
                      <a:pt x="3772" y="2997"/>
                    </a:lnTo>
                    <a:lnTo>
                      <a:pt x="3774" y="2990"/>
                    </a:lnTo>
                    <a:lnTo>
                      <a:pt x="3774" y="2970"/>
                    </a:lnTo>
                    <a:lnTo>
                      <a:pt x="3774" y="2956"/>
                    </a:lnTo>
                    <a:lnTo>
                      <a:pt x="3774" y="2942"/>
                    </a:lnTo>
                    <a:lnTo>
                      <a:pt x="3774" y="2925"/>
                    </a:lnTo>
                    <a:lnTo>
                      <a:pt x="3772" y="2902"/>
                    </a:lnTo>
                    <a:lnTo>
                      <a:pt x="3744" y="2902"/>
                    </a:lnTo>
                    <a:lnTo>
                      <a:pt x="3709" y="2902"/>
                    </a:lnTo>
                    <a:lnTo>
                      <a:pt x="3674" y="2901"/>
                    </a:lnTo>
                    <a:lnTo>
                      <a:pt x="3641" y="2899"/>
                    </a:lnTo>
                    <a:lnTo>
                      <a:pt x="3627" y="2898"/>
                    </a:lnTo>
                    <a:lnTo>
                      <a:pt x="3612" y="2896"/>
                    </a:lnTo>
                    <a:lnTo>
                      <a:pt x="3598" y="2893"/>
                    </a:lnTo>
                    <a:lnTo>
                      <a:pt x="3583" y="2889"/>
                    </a:lnTo>
                    <a:lnTo>
                      <a:pt x="3570" y="2885"/>
                    </a:lnTo>
                    <a:lnTo>
                      <a:pt x="3559" y="2879"/>
                    </a:lnTo>
                    <a:lnTo>
                      <a:pt x="3550" y="2874"/>
                    </a:lnTo>
                    <a:lnTo>
                      <a:pt x="3541" y="2868"/>
                    </a:lnTo>
                    <a:lnTo>
                      <a:pt x="3535" y="2863"/>
                    </a:lnTo>
                    <a:lnTo>
                      <a:pt x="3530" y="2860"/>
                    </a:lnTo>
                    <a:lnTo>
                      <a:pt x="3524" y="2857"/>
                    </a:lnTo>
                    <a:lnTo>
                      <a:pt x="3521" y="2857"/>
                    </a:lnTo>
                    <a:lnTo>
                      <a:pt x="3517" y="2858"/>
                    </a:lnTo>
                    <a:lnTo>
                      <a:pt x="3514" y="2861"/>
                    </a:lnTo>
                    <a:lnTo>
                      <a:pt x="3512" y="2866"/>
                    </a:lnTo>
                    <a:lnTo>
                      <a:pt x="3511" y="2872"/>
                    </a:lnTo>
                    <a:lnTo>
                      <a:pt x="3511" y="2875"/>
                    </a:lnTo>
                    <a:lnTo>
                      <a:pt x="3510" y="2879"/>
                    </a:lnTo>
                    <a:lnTo>
                      <a:pt x="3507" y="2883"/>
                    </a:lnTo>
                    <a:lnTo>
                      <a:pt x="3505" y="2886"/>
                    </a:lnTo>
                    <a:lnTo>
                      <a:pt x="3498" y="2896"/>
                    </a:lnTo>
                    <a:lnTo>
                      <a:pt x="3488" y="2904"/>
                    </a:lnTo>
                    <a:lnTo>
                      <a:pt x="3476" y="2914"/>
                    </a:lnTo>
                    <a:lnTo>
                      <a:pt x="3463" y="2922"/>
                    </a:lnTo>
                    <a:lnTo>
                      <a:pt x="3448" y="2931"/>
                    </a:lnTo>
                    <a:lnTo>
                      <a:pt x="3433" y="2938"/>
                    </a:lnTo>
                    <a:lnTo>
                      <a:pt x="3388" y="2957"/>
                    </a:lnTo>
                    <a:lnTo>
                      <a:pt x="3373" y="2966"/>
                    </a:lnTo>
                    <a:lnTo>
                      <a:pt x="3357" y="2974"/>
                    </a:lnTo>
                    <a:lnTo>
                      <a:pt x="3344" y="2982"/>
                    </a:lnTo>
                    <a:lnTo>
                      <a:pt x="3332" y="2992"/>
                    </a:lnTo>
                    <a:lnTo>
                      <a:pt x="3321" y="3002"/>
                    </a:lnTo>
                    <a:lnTo>
                      <a:pt x="3314" y="3010"/>
                    </a:lnTo>
                    <a:lnTo>
                      <a:pt x="3308" y="3019"/>
                    </a:lnTo>
                    <a:lnTo>
                      <a:pt x="3305" y="3027"/>
                    </a:lnTo>
                    <a:lnTo>
                      <a:pt x="3304" y="3033"/>
                    </a:lnTo>
                    <a:lnTo>
                      <a:pt x="3302" y="3040"/>
                    </a:lnTo>
                    <a:lnTo>
                      <a:pt x="3298" y="3046"/>
                    </a:lnTo>
                    <a:lnTo>
                      <a:pt x="3294" y="3051"/>
                    </a:lnTo>
                    <a:lnTo>
                      <a:pt x="3291" y="3056"/>
                    </a:lnTo>
                    <a:lnTo>
                      <a:pt x="3286" y="3058"/>
                    </a:lnTo>
                    <a:lnTo>
                      <a:pt x="3280" y="3061"/>
                    </a:lnTo>
                    <a:lnTo>
                      <a:pt x="3275" y="3062"/>
                    </a:lnTo>
                    <a:lnTo>
                      <a:pt x="3263" y="3061"/>
                    </a:lnTo>
                    <a:lnTo>
                      <a:pt x="3250" y="3057"/>
                    </a:lnTo>
                    <a:lnTo>
                      <a:pt x="3235" y="3052"/>
                    </a:lnTo>
                    <a:lnTo>
                      <a:pt x="3223" y="3046"/>
                    </a:lnTo>
                    <a:lnTo>
                      <a:pt x="3209" y="3037"/>
                    </a:lnTo>
                    <a:lnTo>
                      <a:pt x="3186" y="3020"/>
                    </a:lnTo>
                    <a:lnTo>
                      <a:pt x="3159" y="2999"/>
                    </a:lnTo>
                    <a:lnTo>
                      <a:pt x="3133" y="2976"/>
                    </a:lnTo>
                    <a:lnTo>
                      <a:pt x="3120" y="2964"/>
                    </a:lnTo>
                    <a:lnTo>
                      <a:pt x="3105" y="2954"/>
                    </a:lnTo>
                    <a:lnTo>
                      <a:pt x="3091" y="2943"/>
                    </a:lnTo>
                    <a:lnTo>
                      <a:pt x="3075" y="2933"/>
                    </a:lnTo>
                    <a:lnTo>
                      <a:pt x="3058" y="2925"/>
                    </a:lnTo>
                    <a:lnTo>
                      <a:pt x="3044" y="2919"/>
                    </a:lnTo>
                    <a:lnTo>
                      <a:pt x="3029" y="2913"/>
                    </a:lnTo>
                    <a:lnTo>
                      <a:pt x="3016" y="2910"/>
                    </a:lnTo>
                    <a:lnTo>
                      <a:pt x="3004" y="2909"/>
                    </a:lnTo>
                    <a:lnTo>
                      <a:pt x="2993" y="2909"/>
                    </a:lnTo>
                    <a:lnTo>
                      <a:pt x="2982" y="2910"/>
                    </a:lnTo>
                    <a:lnTo>
                      <a:pt x="2970" y="2913"/>
                    </a:lnTo>
                    <a:lnTo>
                      <a:pt x="2960" y="2916"/>
                    </a:lnTo>
                    <a:lnTo>
                      <a:pt x="2949" y="2920"/>
                    </a:lnTo>
                    <a:lnTo>
                      <a:pt x="2939" y="2923"/>
                    </a:lnTo>
                    <a:lnTo>
                      <a:pt x="2929" y="2928"/>
                    </a:lnTo>
                    <a:lnTo>
                      <a:pt x="2922" y="2933"/>
                    </a:lnTo>
                    <a:lnTo>
                      <a:pt x="2915" y="2938"/>
                    </a:lnTo>
                    <a:lnTo>
                      <a:pt x="2907" y="2943"/>
                    </a:lnTo>
                    <a:lnTo>
                      <a:pt x="2896" y="2945"/>
                    </a:lnTo>
                    <a:lnTo>
                      <a:pt x="2885" y="2948"/>
                    </a:lnTo>
                    <a:lnTo>
                      <a:pt x="2874" y="2949"/>
                    </a:lnTo>
                    <a:lnTo>
                      <a:pt x="2862" y="2950"/>
                    </a:lnTo>
                    <a:lnTo>
                      <a:pt x="2851" y="2949"/>
                    </a:lnTo>
                    <a:lnTo>
                      <a:pt x="2839" y="2948"/>
                    </a:lnTo>
                    <a:lnTo>
                      <a:pt x="2828" y="2944"/>
                    </a:lnTo>
                    <a:lnTo>
                      <a:pt x="2817" y="2940"/>
                    </a:lnTo>
                    <a:lnTo>
                      <a:pt x="2805" y="2935"/>
                    </a:lnTo>
                    <a:lnTo>
                      <a:pt x="2795" y="2929"/>
                    </a:lnTo>
                    <a:lnTo>
                      <a:pt x="2784" y="2923"/>
                    </a:lnTo>
                    <a:lnTo>
                      <a:pt x="2773" y="2916"/>
                    </a:lnTo>
                    <a:lnTo>
                      <a:pt x="2764" y="2909"/>
                    </a:lnTo>
                    <a:lnTo>
                      <a:pt x="2757" y="2903"/>
                    </a:lnTo>
                    <a:lnTo>
                      <a:pt x="2751" y="2893"/>
                    </a:lnTo>
                    <a:lnTo>
                      <a:pt x="2745" y="2883"/>
                    </a:lnTo>
                    <a:lnTo>
                      <a:pt x="2739" y="2869"/>
                    </a:lnTo>
                    <a:lnTo>
                      <a:pt x="2734" y="2854"/>
                    </a:lnTo>
                    <a:lnTo>
                      <a:pt x="2730" y="2837"/>
                    </a:lnTo>
                    <a:lnTo>
                      <a:pt x="2727" y="2819"/>
                    </a:lnTo>
                    <a:lnTo>
                      <a:pt x="2725" y="2801"/>
                    </a:lnTo>
                    <a:lnTo>
                      <a:pt x="2722" y="2783"/>
                    </a:lnTo>
                    <a:lnTo>
                      <a:pt x="2722" y="2757"/>
                    </a:lnTo>
                    <a:lnTo>
                      <a:pt x="2721" y="2739"/>
                    </a:lnTo>
                    <a:lnTo>
                      <a:pt x="2717" y="2721"/>
                    </a:lnTo>
                    <a:lnTo>
                      <a:pt x="2714" y="2703"/>
                    </a:lnTo>
                    <a:lnTo>
                      <a:pt x="2709" y="2686"/>
                    </a:lnTo>
                    <a:lnTo>
                      <a:pt x="2703" y="2671"/>
                    </a:lnTo>
                    <a:lnTo>
                      <a:pt x="2696" y="2657"/>
                    </a:lnTo>
                    <a:lnTo>
                      <a:pt x="2689" y="2645"/>
                    </a:lnTo>
                    <a:lnTo>
                      <a:pt x="2681" y="2637"/>
                    </a:lnTo>
                    <a:lnTo>
                      <a:pt x="2673" y="2628"/>
                    </a:lnTo>
                    <a:lnTo>
                      <a:pt x="2663" y="2618"/>
                    </a:lnTo>
                    <a:lnTo>
                      <a:pt x="2654" y="2606"/>
                    </a:lnTo>
                    <a:lnTo>
                      <a:pt x="2644" y="2591"/>
                    </a:lnTo>
                    <a:lnTo>
                      <a:pt x="2634" y="2575"/>
                    </a:lnTo>
                    <a:lnTo>
                      <a:pt x="2624" y="2559"/>
                    </a:lnTo>
                    <a:lnTo>
                      <a:pt x="2615" y="2542"/>
                    </a:lnTo>
                    <a:lnTo>
                      <a:pt x="2607" y="2526"/>
                    </a:lnTo>
                    <a:lnTo>
                      <a:pt x="2585" y="2479"/>
                    </a:lnTo>
                    <a:lnTo>
                      <a:pt x="2569" y="2445"/>
                    </a:lnTo>
                    <a:lnTo>
                      <a:pt x="2555" y="2414"/>
                    </a:lnTo>
                    <a:lnTo>
                      <a:pt x="2542" y="2385"/>
                    </a:lnTo>
                    <a:lnTo>
                      <a:pt x="2533" y="2366"/>
                    </a:lnTo>
                    <a:lnTo>
                      <a:pt x="2527" y="2349"/>
                    </a:lnTo>
                    <a:lnTo>
                      <a:pt x="2522" y="2329"/>
                    </a:lnTo>
                    <a:lnTo>
                      <a:pt x="2520" y="2309"/>
                    </a:lnTo>
                    <a:lnTo>
                      <a:pt x="2519" y="2291"/>
                    </a:lnTo>
                    <a:lnTo>
                      <a:pt x="2519" y="2283"/>
                    </a:lnTo>
                    <a:lnTo>
                      <a:pt x="2520" y="2276"/>
                    </a:lnTo>
                    <a:lnTo>
                      <a:pt x="2521" y="2268"/>
                    </a:lnTo>
                    <a:lnTo>
                      <a:pt x="2524" y="2262"/>
                    </a:lnTo>
                    <a:lnTo>
                      <a:pt x="2526" y="2258"/>
                    </a:lnTo>
                    <a:lnTo>
                      <a:pt x="2530" y="2254"/>
                    </a:lnTo>
                    <a:lnTo>
                      <a:pt x="2533" y="2252"/>
                    </a:lnTo>
                    <a:lnTo>
                      <a:pt x="2537" y="2252"/>
                    </a:lnTo>
                    <a:lnTo>
                      <a:pt x="2539" y="2250"/>
                    </a:lnTo>
                    <a:lnTo>
                      <a:pt x="2542" y="2247"/>
                    </a:lnTo>
                    <a:lnTo>
                      <a:pt x="2543" y="2242"/>
                    </a:lnTo>
                    <a:lnTo>
                      <a:pt x="2544" y="2236"/>
                    </a:lnTo>
                    <a:lnTo>
                      <a:pt x="2543" y="2228"/>
                    </a:lnTo>
                    <a:lnTo>
                      <a:pt x="2542" y="2218"/>
                    </a:lnTo>
                    <a:lnTo>
                      <a:pt x="2539" y="2208"/>
                    </a:lnTo>
                    <a:lnTo>
                      <a:pt x="2537" y="2197"/>
                    </a:lnTo>
                    <a:lnTo>
                      <a:pt x="2530" y="2173"/>
                    </a:lnTo>
                    <a:lnTo>
                      <a:pt x="2524" y="2147"/>
                    </a:lnTo>
                    <a:lnTo>
                      <a:pt x="2521" y="2120"/>
                    </a:lnTo>
                    <a:lnTo>
                      <a:pt x="2520" y="2099"/>
                    </a:lnTo>
                    <a:lnTo>
                      <a:pt x="2521" y="2089"/>
                    </a:lnTo>
                    <a:lnTo>
                      <a:pt x="2525" y="2077"/>
                    </a:lnTo>
                    <a:lnTo>
                      <a:pt x="2531" y="2065"/>
                    </a:lnTo>
                    <a:lnTo>
                      <a:pt x="2539" y="2052"/>
                    </a:lnTo>
                    <a:lnTo>
                      <a:pt x="2549" y="2038"/>
                    </a:lnTo>
                    <a:lnTo>
                      <a:pt x="2560" y="2025"/>
                    </a:lnTo>
                    <a:lnTo>
                      <a:pt x="2572" y="2012"/>
                    </a:lnTo>
                    <a:lnTo>
                      <a:pt x="2585" y="2000"/>
                    </a:lnTo>
                    <a:lnTo>
                      <a:pt x="2599" y="1989"/>
                    </a:lnTo>
                    <a:lnTo>
                      <a:pt x="2615" y="1979"/>
                    </a:lnTo>
                    <a:lnTo>
                      <a:pt x="2633" y="1970"/>
                    </a:lnTo>
                    <a:lnTo>
                      <a:pt x="2652" y="1961"/>
                    </a:lnTo>
                    <a:lnTo>
                      <a:pt x="2672" y="1955"/>
                    </a:lnTo>
                    <a:lnTo>
                      <a:pt x="2691" y="1949"/>
                    </a:lnTo>
                    <a:lnTo>
                      <a:pt x="2710" y="1947"/>
                    </a:lnTo>
                    <a:lnTo>
                      <a:pt x="2727" y="1945"/>
                    </a:lnTo>
                    <a:lnTo>
                      <a:pt x="2744" y="1946"/>
                    </a:lnTo>
                    <a:lnTo>
                      <a:pt x="2761" y="1946"/>
                    </a:lnTo>
                    <a:lnTo>
                      <a:pt x="2779" y="1948"/>
                    </a:lnTo>
                    <a:lnTo>
                      <a:pt x="2796" y="1951"/>
                    </a:lnTo>
                    <a:lnTo>
                      <a:pt x="2811" y="1953"/>
                    </a:lnTo>
                    <a:lnTo>
                      <a:pt x="2827" y="1957"/>
                    </a:lnTo>
                    <a:lnTo>
                      <a:pt x="2840" y="1960"/>
                    </a:lnTo>
                    <a:lnTo>
                      <a:pt x="2851" y="1964"/>
                    </a:lnTo>
                    <a:lnTo>
                      <a:pt x="2870" y="1973"/>
                    </a:lnTo>
                    <a:lnTo>
                      <a:pt x="2888" y="1984"/>
                    </a:lnTo>
                    <a:lnTo>
                      <a:pt x="2904" y="1995"/>
                    </a:lnTo>
                    <a:lnTo>
                      <a:pt x="2915" y="2005"/>
                    </a:lnTo>
                    <a:lnTo>
                      <a:pt x="2919" y="2010"/>
                    </a:lnTo>
                    <a:lnTo>
                      <a:pt x="2926" y="2013"/>
                    </a:lnTo>
                    <a:lnTo>
                      <a:pt x="2934" y="2017"/>
                    </a:lnTo>
                    <a:lnTo>
                      <a:pt x="2943" y="2020"/>
                    </a:lnTo>
                    <a:lnTo>
                      <a:pt x="2954" y="2023"/>
                    </a:lnTo>
                    <a:lnTo>
                      <a:pt x="2964" y="2024"/>
                    </a:lnTo>
                    <a:lnTo>
                      <a:pt x="2975" y="2026"/>
                    </a:lnTo>
                    <a:lnTo>
                      <a:pt x="2986" y="2026"/>
                    </a:lnTo>
                    <a:lnTo>
                      <a:pt x="2997" y="2025"/>
                    </a:lnTo>
                    <a:lnTo>
                      <a:pt x="3008" y="2023"/>
                    </a:lnTo>
                    <a:lnTo>
                      <a:pt x="3019" y="2019"/>
                    </a:lnTo>
                    <a:lnTo>
                      <a:pt x="3027" y="2014"/>
                    </a:lnTo>
                    <a:lnTo>
                      <a:pt x="3035" y="2007"/>
                    </a:lnTo>
                    <a:lnTo>
                      <a:pt x="3043" y="2000"/>
                    </a:lnTo>
                    <a:lnTo>
                      <a:pt x="3047" y="1993"/>
                    </a:lnTo>
                    <a:lnTo>
                      <a:pt x="3051" y="1984"/>
                    </a:lnTo>
                    <a:lnTo>
                      <a:pt x="3055" y="1965"/>
                    </a:lnTo>
                    <a:lnTo>
                      <a:pt x="3060" y="1945"/>
                    </a:lnTo>
                    <a:lnTo>
                      <a:pt x="3064" y="1926"/>
                    </a:lnTo>
                    <a:lnTo>
                      <a:pt x="3068" y="1911"/>
                    </a:lnTo>
                    <a:lnTo>
                      <a:pt x="3073" y="1896"/>
                    </a:lnTo>
                    <a:lnTo>
                      <a:pt x="3080" y="1877"/>
                    </a:lnTo>
                    <a:lnTo>
                      <a:pt x="3088" y="1857"/>
                    </a:lnTo>
                    <a:lnTo>
                      <a:pt x="3098" y="1839"/>
                    </a:lnTo>
                    <a:lnTo>
                      <a:pt x="3104" y="1830"/>
                    </a:lnTo>
                    <a:lnTo>
                      <a:pt x="3111" y="1822"/>
                    </a:lnTo>
                    <a:lnTo>
                      <a:pt x="3121" y="1816"/>
                    </a:lnTo>
                    <a:lnTo>
                      <a:pt x="3131" y="1810"/>
                    </a:lnTo>
                    <a:lnTo>
                      <a:pt x="3143" y="1805"/>
                    </a:lnTo>
                    <a:lnTo>
                      <a:pt x="3155" y="1801"/>
                    </a:lnTo>
                    <a:lnTo>
                      <a:pt x="3167" y="1799"/>
                    </a:lnTo>
                    <a:lnTo>
                      <a:pt x="3179" y="1798"/>
                    </a:lnTo>
                    <a:lnTo>
                      <a:pt x="3191" y="1798"/>
                    </a:lnTo>
                    <a:lnTo>
                      <a:pt x="3203" y="1794"/>
                    </a:lnTo>
                    <a:lnTo>
                      <a:pt x="3216" y="1789"/>
                    </a:lnTo>
                    <a:lnTo>
                      <a:pt x="3228" y="1782"/>
                    </a:lnTo>
                    <a:lnTo>
                      <a:pt x="3240" y="1774"/>
                    </a:lnTo>
                    <a:lnTo>
                      <a:pt x="3251" y="1765"/>
                    </a:lnTo>
                    <a:lnTo>
                      <a:pt x="3261" y="1754"/>
                    </a:lnTo>
                    <a:lnTo>
                      <a:pt x="3268" y="1742"/>
                    </a:lnTo>
                    <a:lnTo>
                      <a:pt x="3271" y="1736"/>
                    </a:lnTo>
                    <a:lnTo>
                      <a:pt x="3276" y="1731"/>
                    </a:lnTo>
                    <a:lnTo>
                      <a:pt x="3281" y="1725"/>
                    </a:lnTo>
                    <a:lnTo>
                      <a:pt x="3287" y="1721"/>
                    </a:lnTo>
                    <a:lnTo>
                      <a:pt x="3302" y="1711"/>
                    </a:lnTo>
                    <a:lnTo>
                      <a:pt x="3316" y="1701"/>
                    </a:lnTo>
                    <a:lnTo>
                      <a:pt x="3333" y="1695"/>
                    </a:lnTo>
                    <a:lnTo>
                      <a:pt x="3351" y="1689"/>
                    </a:lnTo>
                    <a:lnTo>
                      <a:pt x="3369" y="1686"/>
                    </a:lnTo>
                    <a:lnTo>
                      <a:pt x="3387" y="1684"/>
                    </a:lnTo>
                    <a:lnTo>
                      <a:pt x="3415" y="1684"/>
                    </a:lnTo>
                    <a:lnTo>
                      <a:pt x="3434" y="1686"/>
                    </a:lnTo>
                    <a:lnTo>
                      <a:pt x="3454" y="1687"/>
                    </a:lnTo>
                    <a:lnTo>
                      <a:pt x="3476" y="1690"/>
                    </a:lnTo>
                    <a:lnTo>
                      <a:pt x="3499" y="1694"/>
                    </a:lnTo>
                    <a:lnTo>
                      <a:pt x="3522" y="1699"/>
                    </a:lnTo>
                    <a:lnTo>
                      <a:pt x="3544" y="1704"/>
                    </a:lnTo>
                    <a:lnTo>
                      <a:pt x="3563" y="1710"/>
                    </a:lnTo>
                    <a:lnTo>
                      <a:pt x="3581" y="1716"/>
                    </a:lnTo>
                    <a:lnTo>
                      <a:pt x="3586" y="1717"/>
                    </a:lnTo>
                    <a:lnTo>
                      <a:pt x="3621" y="1730"/>
                    </a:lnTo>
                    <a:lnTo>
                      <a:pt x="3657" y="1745"/>
                    </a:lnTo>
                    <a:lnTo>
                      <a:pt x="3692" y="1758"/>
                    </a:lnTo>
                    <a:lnTo>
                      <a:pt x="3718" y="1768"/>
                    </a:lnTo>
                    <a:lnTo>
                      <a:pt x="3744" y="1778"/>
                    </a:lnTo>
                    <a:lnTo>
                      <a:pt x="3776" y="1792"/>
                    </a:lnTo>
                    <a:lnTo>
                      <a:pt x="3809" y="1807"/>
                    </a:lnTo>
                    <a:lnTo>
                      <a:pt x="3840" y="1822"/>
                    </a:lnTo>
                    <a:lnTo>
                      <a:pt x="3868" y="1835"/>
                    </a:lnTo>
                    <a:lnTo>
                      <a:pt x="3888" y="1846"/>
                    </a:lnTo>
                    <a:lnTo>
                      <a:pt x="3901" y="1853"/>
                    </a:lnTo>
                    <a:lnTo>
                      <a:pt x="3905" y="1855"/>
                    </a:lnTo>
                    <a:lnTo>
                      <a:pt x="3910" y="1857"/>
                    </a:lnTo>
                    <a:lnTo>
                      <a:pt x="3927" y="1858"/>
                    </a:lnTo>
                    <a:lnTo>
                      <a:pt x="3953" y="1861"/>
                    </a:lnTo>
                    <a:lnTo>
                      <a:pt x="3986" y="1865"/>
                    </a:lnTo>
                    <a:lnTo>
                      <a:pt x="3992" y="1865"/>
                    </a:lnTo>
                    <a:lnTo>
                      <a:pt x="4007" y="1867"/>
                    </a:lnTo>
                    <a:lnTo>
                      <a:pt x="4029" y="1869"/>
                    </a:lnTo>
                    <a:lnTo>
                      <a:pt x="4051" y="1869"/>
                    </a:lnTo>
                    <a:lnTo>
                      <a:pt x="4061" y="1870"/>
                    </a:lnTo>
                    <a:lnTo>
                      <a:pt x="4071" y="1871"/>
                    </a:lnTo>
                    <a:lnTo>
                      <a:pt x="4078" y="1872"/>
                    </a:lnTo>
                    <a:lnTo>
                      <a:pt x="4086" y="1875"/>
                    </a:lnTo>
                    <a:lnTo>
                      <a:pt x="4095" y="1878"/>
                    </a:lnTo>
                    <a:lnTo>
                      <a:pt x="4099" y="1880"/>
                    </a:lnTo>
                    <a:lnTo>
                      <a:pt x="4114" y="1889"/>
                    </a:lnTo>
                    <a:lnTo>
                      <a:pt x="4130" y="1900"/>
                    </a:lnTo>
                    <a:lnTo>
                      <a:pt x="4145" y="1912"/>
                    </a:lnTo>
                    <a:lnTo>
                      <a:pt x="4159" y="1925"/>
                    </a:lnTo>
                    <a:lnTo>
                      <a:pt x="4171" y="1939"/>
                    </a:lnTo>
                    <a:lnTo>
                      <a:pt x="4182" y="1951"/>
                    </a:lnTo>
                    <a:lnTo>
                      <a:pt x="4190" y="1964"/>
                    </a:lnTo>
                    <a:lnTo>
                      <a:pt x="4196" y="1975"/>
                    </a:lnTo>
                    <a:lnTo>
                      <a:pt x="4201" y="1985"/>
                    </a:lnTo>
                    <a:lnTo>
                      <a:pt x="4207" y="1996"/>
                    </a:lnTo>
                    <a:lnTo>
                      <a:pt x="4214" y="2005"/>
                    </a:lnTo>
                    <a:lnTo>
                      <a:pt x="4222" y="2013"/>
                    </a:lnTo>
                    <a:lnTo>
                      <a:pt x="4230" y="2019"/>
                    </a:lnTo>
                    <a:lnTo>
                      <a:pt x="4237" y="2024"/>
                    </a:lnTo>
                    <a:lnTo>
                      <a:pt x="4246" y="2028"/>
                    </a:lnTo>
                    <a:lnTo>
                      <a:pt x="4253" y="2029"/>
                    </a:lnTo>
                    <a:lnTo>
                      <a:pt x="4260" y="2029"/>
                    </a:lnTo>
                    <a:lnTo>
                      <a:pt x="4267" y="2030"/>
                    </a:lnTo>
                    <a:lnTo>
                      <a:pt x="4273" y="2032"/>
                    </a:lnTo>
                    <a:lnTo>
                      <a:pt x="4278" y="2036"/>
                    </a:lnTo>
                    <a:lnTo>
                      <a:pt x="4283" y="2040"/>
                    </a:lnTo>
                    <a:lnTo>
                      <a:pt x="4287" y="2044"/>
                    </a:lnTo>
                    <a:lnTo>
                      <a:pt x="4289" y="2049"/>
                    </a:lnTo>
                    <a:lnTo>
                      <a:pt x="4289" y="2054"/>
                    </a:lnTo>
                    <a:lnTo>
                      <a:pt x="4289" y="2057"/>
                    </a:lnTo>
                    <a:lnTo>
                      <a:pt x="4290" y="2058"/>
                    </a:lnTo>
                    <a:lnTo>
                      <a:pt x="4291" y="2059"/>
                    </a:lnTo>
                    <a:lnTo>
                      <a:pt x="4294" y="2060"/>
                    </a:lnTo>
                    <a:lnTo>
                      <a:pt x="4299" y="2060"/>
                    </a:lnTo>
                    <a:lnTo>
                      <a:pt x="4306" y="2059"/>
                    </a:lnTo>
                    <a:lnTo>
                      <a:pt x="4314" y="2055"/>
                    </a:lnTo>
                    <a:lnTo>
                      <a:pt x="4323" y="2049"/>
                    </a:lnTo>
                    <a:lnTo>
                      <a:pt x="4334" y="2042"/>
                    </a:lnTo>
                    <a:lnTo>
                      <a:pt x="4344" y="2034"/>
                    </a:lnTo>
                    <a:lnTo>
                      <a:pt x="4356" y="2025"/>
                    </a:lnTo>
                    <a:lnTo>
                      <a:pt x="4370" y="2017"/>
                    </a:lnTo>
                    <a:lnTo>
                      <a:pt x="4383" y="2010"/>
                    </a:lnTo>
                    <a:lnTo>
                      <a:pt x="4397" y="2002"/>
                    </a:lnTo>
                    <a:lnTo>
                      <a:pt x="4411" y="1998"/>
                    </a:lnTo>
                    <a:lnTo>
                      <a:pt x="4423" y="1994"/>
                    </a:lnTo>
                    <a:lnTo>
                      <a:pt x="4435" y="1992"/>
                    </a:lnTo>
                    <a:lnTo>
                      <a:pt x="4444" y="1990"/>
                    </a:lnTo>
                    <a:lnTo>
                      <a:pt x="4464" y="1990"/>
                    </a:lnTo>
                    <a:lnTo>
                      <a:pt x="4485" y="1992"/>
                    </a:lnTo>
                    <a:lnTo>
                      <a:pt x="4507" y="1992"/>
                    </a:lnTo>
                    <a:lnTo>
                      <a:pt x="4524" y="1992"/>
                    </a:lnTo>
                    <a:lnTo>
                      <a:pt x="4532" y="1992"/>
                    </a:lnTo>
                    <a:lnTo>
                      <a:pt x="4541" y="1994"/>
                    </a:lnTo>
                    <a:lnTo>
                      <a:pt x="4549" y="1996"/>
                    </a:lnTo>
                    <a:lnTo>
                      <a:pt x="4559" y="2001"/>
                    </a:lnTo>
                    <a:lnTo>
                      <a:pt x="4568" y="2006"/>
                    </a:lnTo>
                    <a:lnTo>
                      <a:pt x="4577" y="2012"/>
                    </a:lnTo>
                    <a:lnTo>
                      <a:pt x="4585" y="2018"/>
                    </a:lnTo>
                    <a:lnTo>
                      <a:pt x="4593" y="2024"/>
                    </a:lnTo>
                    <a:lnTo>
                      <a:pt x="4601" y="2031"/>
                    </a:lnTo>
                    <a:lnTo>
                      <a:pt x="4611" y="2036"/>
                    </a:lnTo>
                    <a:lnTo>
                      <a:pt x="4621" y="2041"/>
                    </a:lnTo>
                    <a:lnTo>
                      <a:pt x="4635" y="2043"/>
                    </a:lnTo>
                    <a:lnTo>
                      <a:pt x="4648" y="2046"/>
                    </a:lnTo>
                    <a:lnTo>
                      <a:pt x="4661" y="2046"/>
                    </a:lnTo>
                    <a:lnTo>
                      <a:pt x="4674" y="2046"/>
                    </a:lnTo>
                    <a:lnTo>
                      <a:pt x="4688" y="2043"/>
                    </a:lnTo>
                    <a:lnTo>
                      <a:pt x="4700" y="2040"/>
                    </a:lnTo>
                    <a:lnTo>
                      <a:pt x="4713" y="2035"/>
                    </a:lnTo>
                    <a:lnTo>
                      <a:pt x="4725" y="2029"/>
                    </a:lnTo>
                    <a:lnTo>
                      <a:pt x="4737" y="2022"/>
                    </a:lnTo>
                    <a:lnTo>
                      <a:pt x="4748" y="2014"/>
                    </a:lnTo>
                    <a:lnTo>
                      <a:pt x="4756" y="2007"/>
                    </a:lnTo>
                    <a:lnTo>
                      <a:pt x="4765" y="2000"/>
                    </a:lnTo>
                    <a:lnTo>
                      <a:pt x="4770" y="1993"/>
                    </a:lnTo>
                    <a:lnTo>
                      <a:pt x="4779" y="1976"/>
                    </a:lnTo>
                    <a:lnTo>
                      <a:pt x="4789" y="1959"/>
                    </a:lnTo>
                    <a:lnTo>
                      <a:pt x="4798" y="1943"/>
                    </a:lnTo>
                    <a:lnTo>
                      <a:pt x="4804" y="1930"/>
                    </a:lnTo>
                    <a:lnTo>
                      <a:pt x="4809" y="1925"/>
                    </a:lnTo>
                    <a:lnTo>
                      <a:pt x="4817" y="1920"/>
                    </a:lnTo>
                    <a:lnTo>
                      <a:pt x="4827" y="1916"/>
                    </a:lnTo>
                    <a:lnTo>
                      <a:pt x="4839" y="1912"/>
                    </a:lnTo>
                    <a:lnTo>
                      <a:pt x="4854" y="1908"/>
                    </a:lnTo>
                    <a:lnTo>
                      <a:pt x="4869" y="1906"/>
                    </a:lnTo>
                    <a:lnTo>
                      <a:pt x="4886" y="1904"/>
                    </a:lnTo>
                    <a:lnTo>
                      <a:pt x="4904" y="1902"/>
                    </a:lnTo>
                    <a:lnTo>
                      <a:pt x="4913" y="1902"/>
                    </a:lnTo>
                    <a:lnTo>
                      <a:pt x="4931" y="1902"/>
                    </a:lnTo>
                    <a:lnTo>
                      <a:pt x="4948" y="1902"/>
                    </a:lnTo>
                    <a:lnTo>
                      <a:pt x="4965" y="1904"/>
                    </a:lnTo>
                    <a:lnTo>
                      <a:pt x="4980" y="1906"/>
                    </a:lnTo>
                    <a:lnTo>
                      <a:pt x="4995" y="1908"/>
                    </a:lnTo>
                    <a:lnTo>
                      <a:pt x="5007" y="1911"/>
                    </a:lnTo>
                    <a:lnTo>
                      <a:pt x="5016" y="1913"/>
                    </a:lnTo>
                    <a:lnTo>
                      <a:pt x="5024" y="1917"/>
                    </a:lnTo>
                    <a:lnTo>
                      <a:pt x="5028" y="1922"/>
                    </a:lnTo>
                    <a:lnTo>
                      <a:pt x="5034" y="1928"/>
                    </a:lnTo>
                    <a:lnTo>
                      <a:pt x="5040" y="1935"/>
                    </a:lnTo>
                    <a:lnTo>
                      <a:pt x="5045" y="1943"/>
                    </a:lnTo>
                    <a:lnTo>
                      <a:pt x="5057" y="1961"/>
                    </a:lnTo>
                    <a:lnTo>
                      <a:pt x="5066" y="1981"/>
                    </a:lnTo>
                    <a:lnTo>
                      <a:pt x="5072" y="1990"/>
                    </a:lnTo>
                    <a:lnTo>
                      <a:pt x="5078" y="2000"/>
                    </a:lnTo>
                    <a:lnTo>
                      <a:pt x="5087" y="2007"/>
                    </a:lnTo>
                    <a:lnTo>
                      <a:pt x="5097" y="2014"/>
                    </a:lnTo>
                    <a:lnTo>
                      <a:pt x="5109" y="2020"/>
                    </a:lnTo>
                    <a:lnTo>
                      <a:pt x="5121" y="2025"/>
                    </a:lnTo>
                    <a:lnTo>
                      <a:pt x="5133" y="2028"/>
                    </a:lnTo>
                    <a:lnTo>
                      <a:pt x="5146" y="2029"/>
                    </a:lnTo>
                    <a:lnTo>
                      <a:pt x="5159" y="2028"/>
                    </a:lnTo>
                    <a:lnTo>
                      <a:pt x="5169" y="2025"/>
                    </a:lnTo>
                    <a:lnTo>
                      <a:pt x="5180" y="2023"/>
                    </a:lnTo>
                    <a:lnTo>
                      <a:pt x="5189" y="2018"/>
                    </a:lnTo>
                    <a:lnTo>
                      <a:pt x="5196" y="2013"/>
                    </a:lnTo>
                    <a:lnTo>
                      <a:pt x="5202" y="2007"/>
                    </a:lnTo>
                    <a:lnTo>
                      <a:pt x="5205" y="2000"/>
                    </a:lnTo>
                    <a:lnTo>
                      <a:pt x="5207" y="1993"/>
                    </a:lnTo>
                    <a:lnTo>
                      <a:pt x="5208" y="1989"/>
                    </a:lnTo>
                    <a:lnTo>
                      <a:pt x="5209" y="1985"/>
                    </a:lnTo>
                    <a:lnTo>
                      <a:pt x="5210" y="1983"/>
                    </a:lnTo>
                    <a:lnTo>
                      <a:pt x="5214" y="1979"/>
                    </a:lnTo>
                    <a:lnTo>
                      <a:pt x="5221" y="1975"/>
                    </a:lnTo>
                    <a:lnTo>
                      <a:pt x="5232" y="1971"/>
                    </a:lnTo>
                    <a:lnTo>
                      <a:pt x="5245" y="1967"/>
                    </a:lnTo>
                    <a:lnTo>
                      <a:pt x="5260" y="1966"/>
                    </a:lnTo>
                    <a:lnTo>
                      <a:pt x="5275" y="1965"/>
                    </a:lnTo>
                    <a:lnTo>
                      <a:pt x="5292" y="1966"/>
                    </a:lnTo>
                    <a:lnTo>
                      <a:pt x="5435" y="1982"/>
                    </a:lnTo>
                    <a:lnTo>
                      <a:pt x="5452" y="1984"/>
                    </a:lnTo>
                    <a:lnTo>
                      <a:pt x="5468" y="1987"/>
                    </a:lnTo>
                    <a:lnTo>
                      <a:pt x="5482" y="1990"/>
                    </a:lnTo>
                    <a:lnTo>
                      <a:pt x="5496" y="1994"/>
                    </a:lnTo>
                    <a:lnTo>
                      <a:pt x="5505" y="1998"/>
                    </a:lnTo>
                    <a:lnTo>
                      <a:pt x="5514" y="2001"/>
                    </a:lnTo>
                    <a:lnTo>
                      <a:pt x="5519" y="2005"/>
                    </a:lnTo>
                    <a:lnTo>
                      <a:pt x="5521" y="2008"/>
                    </a:lnTo>
                    <a:lnTo>
                      <a:pt x="5521" y="2011"/>
                    </a:lnTo>
                    <a:lnTo>
                      <a:pt x="5522" y="2013"/>
                    </a:lnTo>
                    <a:lnTo>
                      <a:pt x="5525" y="2014"/>
                    </a:lnTo>
                    <a:lnTo>
                      <a:pt x="5527" y="2016"/>
                    </a:lnTo>
                    <a:lnTo>
                      <a:pt x="5535" y="2019"/>
                    </a:lnTo>
                    <a:lnTo>
                      <a:pt x="5546" y="2022"/>
                    </a:lnTo>
                    <a:lnTo>
                      <a:pt x="5558" y="2024"/>
                    </a:lnTo>
                    <a:lnTo>
                      <a:pt x="5573" y="2026"/>
                    </a:lnTo>
                    <a:lnTo>
                      <a:pt x="5590" y="2028"/>
                    </a:lnTo>
                    <a:lnTo>
                      <a:pt x="5606" y="2028"/>
                    </a:lnTo>
                    <a:lnTo>
                      <a:pt x="5637" y="2028"/>
                    </a:lnTo>
                    <a:lnTo>
                      <a:pt x="5656" y="2028"/>
                    </a:lnTo>
                    <a:lnTo>
                      <a:pt x="5675" y="2025"/>
                    </a:lnTo>
                    <a:lnTo>
                      <a:pt x="5694" y="2022"/>
                    </a:lnTo>
                    <a:lnTo>
                      <a:pt x="5715" y="2017"/>
                    </a:lnTo>
                    <a:lnTo>
                      <a:pt x="5734" y="2011"/>
                    </a:lnTo>
                    <a:lnTo>
                      <a:pt x="5751" y="2004"/>
                    </a:lnTo>
                    <a:lnTo>
                      <a:pt x="5767" y="1995"/>
                    </a:lnTo>
                    <a:lnTo>
                      <a:pt x="5780" y="1988"/>
                    </a:lnTo>
                    <a:lnTo>
                      <a:pt x="5806" y="1967"/>
                    </a:lnTo>
                    <a:lnTo>
                      <a:pt x="5834" y="1942"/>
                    </a:lnTo>
                    <a:lnTo>
                      <a:pt x="5862" y="1917"/>
                    </a:lnTo>
                    <a:lnTo>
                      <a:pt x="5885" y="1893"/>
                    </a:lnTo>
                    <a:lnTo>
                      <a:pt x="5903" y="1870"/>
                    </a:lnTo>
                    <a:lnTo>
                      <a:pt x="5917" y="1849"/>
                    </a:lnTo>
                    <a:lnTo>
                      <a:pt x="5923" y="1840"/>
                    </a:lnTo>
                    <a:lnTo>
                      <a:pt x="5927" y="1831"/>
                    </a:lnTo>
                    <a:lnTo>
                      <a:pt x="5930" y="1824"/>
                    </a:lnTo>
                    <a:lnTo>
                      <a:pt x="5930" y="1819"/>
                    </a:lnTo>
                    <a:lnTo>
                      <a:pt x="5933" y="1816"/>
                    </a:lnTo>
                    <a:lnTo>
                      <a:pt x="5938" y="1811"/>
                    </a:lnTo>
                    <a:lnTo>
                      <a:pt x="5944" y="1807"/>
                    </a:lnTo>
                    <a:lnTo>
                      <a:pt x="5953" y="1804"/>
                    </a:lnTo>
                    <a:lnTo>
                      <a:pt x="5965" y="1799"/>
                    </a:lnTo>
                    <a:lnTo>
                      <a:pt x="5979" y="1796"/>
                    </a:lnTo>
                    <a:lnTo>
                      <a:pt x="5993" y="1794"/>
                    </a:lnTo>
                    <a:lnTo>
                      <a:pt x="6009" y="1792"/>
                    </a:lnTo>
                    <a:lnTo>
                      <a:pt x="6017" y="1790"/>
                    </a:lnTo>
                    <a:lnTo>
                      <a:pt x="6026" y="1792"/>
                    </a:lnTo>
                    <a:lnTo>
                      <a:pt x="6035" y="1792"/>
                    </a:lnTo>
                    <a:lnTo>
                      <a:pt x="6044" y="1793"/>
                    </a:lnTo>
                    <a:lnTo>
                      <a:pt x="6063" y="1798"/>
                    </a:lnTo>
                    <a:lnTo>
                      <a:pt x="6081" y="1804"/>
                    </a:lnTo>
                    <a:lnTo>
                      <a:pt x="6099" y="1812"/>
                    </a:lnTo>
                    <a:lnTo>
                      <a:pt x="6117" y="1822"/>
                    </a:lnTo>
                    <a:lnTo>
                      <a:pt x="6133" y="1834"/>
                    </a:lnTo>
                    <a:lnTo>
                      <a:pt x="6146" y="1846"/>
                    </a:lnTo>
                    <a:lnTo>
                      <a:pt x="6191" y="1894"/>
                    </a:lnTo>
                    <a:lnTo>
                      <a:pt x="6218" y="1923"/>
                    </a:lnTo>
                    <a:lnTo>
                      <a:pt x="6250" y="1957"/>
                    </a:lnTo>
                    <a:lnTo>
                      <a:pt x="6281" y="1990"/>
                    </a:lnTo>
                    <a:lnTo>
                      <a:pt x="6309" y="2019"/>
                    </a:lnTo>
                    <a:lnTo>
                      <a:pt x="6312" y="2022"/>
                    </a:lnTo>
                    <a:lnTo>
                      <a:pt x="6333" y="2032"/>
                    </a:lnTo>
                    <a:lnTo>
                      <a:pt x="6380" y="2054"/>
                    </a:lnTo>
                    <a:lnTo>
                      <a:pt x="6469" y="2094"/>
                    </a:lnTo>
                    <a:lnTo>
                      <a:pt x="6476" y="2097"/>
                    </a:lnTo>
                    <a:lnTo>
                      <a:pt x="6481" y="2102"/>
                    </a:lnTo>
                    <a:lnTo>
                      <a:pt x="6486" y="2107"/>
                    </a:lnTo>
                    <a:lnTo>
                      <a:pt x="6490" y="2112"/>
                    </a:lnTo>
                    <a:lnTo>
                      <a:pt x="6495" y="2122"/>
                    </a:lnTo>
                    <a:lnTo>
                      <a:pt x="6496" y="2125"/>
                    </a:lnTo>
                    <a:lnTo>
                      <a:pt x="6507" y="2160"/>
                    </a:lnTo>
                    <a:lnTo>
                      <a:pt x="6517" y="2196"/>
                    </a:lnTo>
                    <a:lnTo>
                      <a:pt x="6524" y="2229"/>
                    </a:lnTo>
                    <a:lnTo>
                      <a:pt x="6529" y="2254"/>
                    </a:lnTo>
                    <a:lnTo>
                      <a:pt x="6529" y="2264"/>
                    </a:lnTo>
                    <a:lnTo>
                      <a:pt x="6527" y="2273"/>
                    </a:lnTo>
                    <a:lnTo>
                      <a:pt x="6523" y="2282"/>
                    </a:lnTo>
                    <a:lnTo>
                      <a:pt x="6518" y="2290"/>
                    </a:lnTo>
                    <a:lnTo>
                      <a:pt x="6512" y="2296"/>
                    </a:lnTo>
                    <a:lnTo>
                      <a:pt x="6505" y="2302"/>
                    </a:lnTo>
                    <a:lnTo>
                      <a:pt x="6495" y="2306"/>
                    </a:lnTo>
                    <a:lnTo>
                      <a:pt x="6487" y="2308"/>
                    </a:lnTo>
                    <a:lnTo>
                      <a:pt x="6477" y="2311"/>
                    </a:lnTo>
                    <a:lnTo>
                      <a:pt x="6466" y="2313"/>
                    </a:lnTo>
                    <a:lnTo>
                      <a:pt x="6457" y="2317"/>
                    </a:lnTo>
                    <a:lnTo>
                      <a:pt x="6446" y="2321"/>
                    </a:lnTo>
                    <a:lnTo>
                      <a:pt x="6437" y="2326"/>
                    </a:lnTo>
                    <a:lnTo>
                      <a:pt x="6428" y="2331"/>
                    </a:lnTo>
                    <a:lnTo>
                      <a:pt x="6421" y="2336"/>
                    </a:lnTo>
                    <a:lnTo>
                      <a:pt x="6415" y="2341"/>
                    </a:lnTo>
                    <a:lnTo>
                      <a:pt x="6410" y="2347"/>
                    </a:lnTo>
                    <a:lnTo>
                      <a:pt x="6406" y="2354"/>
                    </a:lnTo>
                    <a:lnTo>
                      <a:pt x="6403" y="2361"/>
                    </a:lnTo>
                    <a:lnTo>
                      <a:pt x="6400" y="2371"/>
                    </a:lnTo>
                    <a:lnTo>
                      <a:pt x="6399" y="2379"/>
                    </a:lnTo>
                    <a:lnTo>
                      <a:pt x="6398" y="2388"/>
                    </a:lnTo>
                    <a:lnTo>
                      <a:pt x="6399" y="2397"/>
                    </a:lnTo>
                    <a:lnTo>
                      <a:pt x="6400" y="2406"/>
                    </a:lnTo>
                    <a:lnTo>
                      <a:pt x="6404" y="2413"/>
                    </a:lnTo>
                    <a:lnTo>
                      <a:pt x="6410" y="2421"/>
                    </a:lnTo>
                    <a:lnTo>
                      <a:pt x="6417" y="2429"/>
                    </a:lnTo>
                    <a:lnTo>
                      <a:pt x="6425" y="2435"/>
                    </a:lnTo>
                    <a:lnTo>
                      <a:pt x="6436" y="2439"/>
                    </a:lnTo>
                    <a:lnTo>
                      <a:pt x="6448" y="2444"/>
                    </a:lnTo>
                    <a:lnTo>
                      <a:pt x="6460" y="2447"/>
                    </a:lnTo>
                    <a:lnTo>
                      <a:pt x="6472" y="2448"/>
                    </a:lnTo>
                    <a:lnTo>
                      <a:pt x="6484" y="2449"/>
                    </a:lnTo>
                    <a:lnTo>
                      <a:pt x="6498" y="2449"/>
                    </a:lnTo>
                    <a:lnTo>
                      <a:pt x="6511" y="2448"/>
                    </a:lnTo>
                    <a:lnTo>
                      <a:pt x="6523" y="2445"/>
                    </a:lnTo>
                    <a:lnTo>
                      <a:pt x="6534" y="2443"/>
                    </a:lnTo>
                    <a:lnTo>
                      <a:pt x="6543" y="2441"/>
                    </a:lnTo>
                    <a:lnTo>
                      <a:pt x="6552" y="2438"/>
                    </a:lnTo>
                    <a:lnTo>
                      <a:pt x="6558" y="2435"/>
                    </a:lnTo>
                    <a:lnTo>
                      <a:pt x="6565" y="2431"/>
                    </a:lnTo>
                    <a:lnTo>
                      <a:pt x="6572" y="2427"/>
                    </a:lnTo>
                    <a:lnTo>
                      <a:pt x="6583" y="2424"/>
                    </a:lnTo>
                    <a:lnTo>
                      <a:pt x="6594" y="2421"/>
                    </a:lnTo>
                    <a:lnTo>
                      <a:pt x="6606" y="2419"/>
                    </a:lnTo>
                    <a:lnTo>
                      <a:pt x="6618" y="2418"/>
                    </a:lnTo>
                    <a:lnTo>
                      <a:pt x="6631" y="2417"/>
                    </a:lnTo>
                    <a:lnTo>
                      <a:pt x="6645" y="2417"/>
                    </a:lnTo>
                    <a:lnTo>
                      <a:pt x="6671" y="2418"/>
                    </a:lnTo>
                    <a:lnTo>
                      <a:pt x="6698" y="2421"/>
                    </a:lnTo>
                    <a:lnTo>
                      <a:pt x="6710" y="2424"/>
                    </a:lnTo>
                    <a:lnTo>
                      <a:pt x="6722" y="2426"/>
                    </a:lnTo>
                    <a:lnTo>
                      <a:pt x="6731" y="2430"/>
                    </a:lnTo>
                    <a:lnTo>
                      <a:pt x="6740" y="2433"/>
                    </a:lnTo>
                    <a:lnTo>
                      <a:pt x="6748" y="2436"/>
                    </a:lnTo>
                    <a:lnTo>
                      <a:pt x="6758" y="2436"/>
                    </a:lnTo>
                    <a:lnTo>
                      <a:pt x="6767" y="2433"/>
                    </a:lnTo>
                    <a:lnTo>
                      <a:pt x="6778" y="2430"/>
                    </a:lnTo>
                    <a:lnTo>
                      <a:pt x="6789" y="2425"/>
                    </a:lnTo>
                    <a:lnTo>
                      <a:pt x="6801" y="2418"/>
                    </a:lnTo>
                    <a:lnTo>
                      <a:pt x="6812" y="2409"/>
                    </a:lnTo>
                    <a:lnTo>
                      <a:pt x="6822" y="2400"/>
                    </a:lnTo>
                    <a:lnTo>
                      <a:pt x="6842" y="2378"/>
                    </a:lnTo>
                    <a:lnTo>
                      <a:pt x="6865" y="2355"/>
                    </a:lnTo>
                    <a:lnTo>
                      <a:pt x="6887" y="2333"/>
                    </a:lnTo>
                    <a:lnTo>
                      <a:pt x="6903" y="2318"/>
                    </a:lnTo>
                    <a:lnTo>
                      <a:pt x="6911" y="2309"/>
                    </a:lnTo>
                    <a:lnTo>
                      <a:pt x="6918" y="2301"/>
                    </a:lnTo>
                    <a:lnTo>
                      <a:pt x="6924" y="2291"/>
                    </a:lnTo>
                    <a:lnTo>
                      <a:pt x="6929" y="2282"/>
                    </a:lnTo>
                    <a:lnTo>
                      <a:pt x="6934" y="2272"/>
                    </a:lnTo>
                    <a:lnTo>
                      <a:pt x="6937" y="2261"/>
                    </a:lnTo>
                    <a:lnTo>
                      <a:pt x="6940" y="2252"/>
                    </a:lnTo>
                    <a:lnTo>
                      <a:pt x="6940" y="2242"/>
                    </a:lnTo>
                    <a:lnTo>
                      <a:pt x="6941" y="2224"/>
                    </a:lnTo>
                    <a:lnTo>
                      <a:pt x="6944" y="2208"/>
                    </a:lnTo>
                    <a:lnTo>
                      <a:pt x="6946" y="2201"/>
                    </a:lnTo>
                    <a:lnTo>
                      <a:pt x="6949" y="2196"/>
                    </a:lnTo>
                    <a:lnTo>
                      <a:pt x="6952" y="2191"/>
                    </a:lnTo>
                    <a:lnTo>
                      <a:pt x="6954" y="2188"/>
                    </a:lnTo>
                    <a:lnTo>
                      <a:pt x="6955" y="2188"/>
                    </a:lnTo>
                    <a:lnTo>
                      <a:pt x="6958" y="2188"/>
                    </a:lnTo>
                    <a:lnTo>
                      <a:pt x="6959" y="2189"/>
                    </a:lnTo>
                    <a:lnTo>
                      <a:pt x="6960" y="2191"/>
                    </a:lnTo>
                    <a:lnTo>
                      <a:pt x="6962" y="2197"/>
                    </a:lnTo>
                    <a:lnTo>
                      <a:pt x="6965" y="2206"/>
                    </a:lnTo>
                    <a:lnTo>
                      <a:pt x="6966" y="2218"/>
                    </a:lnTo>
                    <a:lnTo>
                      <a:pt x="6967" y="2231"/>
                    </a:lnTo>
                    <a:lnTo>
                      <a:pt x="6968" y="2247"/>
                    </a:lnTo>
                    <a:lnTo>
                      <a:pt x="6968" y="2264"/>
                    </a:lnTo>
                    <a:lnTo>
                      <a:pt x="6968" y="2285"/>
                    </a:lnTo>
                    <a:lnTo>
                      <a:pt x="6970" y="2303"/>
                    </a:lnTo>
                    <a:lnTo>
                      <a:pt x="6972" y="2320"/>
                    </a:lnTo>
                    <a:lnTo>
                      <a:pt x="6976" y="2338"/>
                    </a:lnTo>
                    <a:lnTo>
                      <a:pt x="6981" y="2354"/>
                    </a:lnTo>
                    <a:lnTo>
                      <a:pt x="6987" y="2368"/>
                    </a:lnTo>
                    <a:lnTo>
                      <a:pt x="6993" y="2382"/>
                    </a:lnTo>
                    <a:lnTo>
                      <a:pt x="7000" y="2392"/>
                    </a:lnTo>
                    <a:lnTo>
                      <a:pt x="7008" y="2400"/>
                    </a:lnTo>
                    <a:lnTo>
                      <a:pt x="7015" y="2405"/>
                    </a:lnTo>
                    <a:lnTo>
                      <a:pt x="7024" y="2408"/>
                    </a:lnTo>
                    <a:lnTo>
                      <a:pt x="7030" y="2411"/>
                    </a:lnTo>
                    <a:lnTo>
                      <a:pt x="7036" y="2411"/>
                    </a:lnTo>
                    <a:lnTo>
                      <a:pt x="7041" y="2409"/>
                    </a:lnTo>
                    <a:lnTo>
                      <a:pt x="7044" y="2406"/>
                    </a:lnTo>
                    <a:lnTo>
                      <a:pt x="7047" y="2402"/>
                    </a:lnTo>
                    <a:lnTo>
                      <a:pt x="7048" y="2396"/>
                    </a:lnTo>
                    <a:lnTo>
                      <a:pt x="7048" y="2389"/>
                    </a:lnTo>
                    <a:lnTo>
                      <a:pt x="7050" y="2380"/>
                    </a:lnTo>
                    <a:lnTo>
                      <a:pt x="7054" y="2371"/>
                    </a:lnTo>
                    <a:lnTo>
                      <a:pt x="7058" y="2361"/>
                    </a:lnTo>
                    <a:lnTo>
                      <a:pt x="7064" y="2352"/>
                    </a:lnTo>
                    <a:lnTo>
                      <a:pt x="7070" y="2342"/>
                    </a:lnTo>
                    <a:lnTo>
                      <a:pt x="7076" y="2333"/>
                    </a:lnTo>
                    <a:lnTo>
                      <a:pt x="7083" y="2324"/>
                    </a:lnTo>
                    <a:lnTo>
                      <a:pt x="7090" y="2315"/>
                    </a:lnTo>
                    <a:lnTo>
                      <a:pt x="7097" y="2305"/>
                    </a:lnTo>
                    <a:lnTo>
                      <a:pt x="7103" y="2294"/>
                    </a:lnTo>
                    <a:lnTo>
                      <a:pt x="7108" y="2280"/>
                    </a:lnTo>
                    <a:lnTo>
                      <a:pt x="7113" y="2268"/>
                    </a:lnTo>
                    <a:lnTo>
                      <a:pt x="7117" y="2255"/>
                    </a:lnTo>
                    <a:lnTo>
                      <a:pt x="7118" y="2243"/>
                    </a:lnTo>
                    <a:lnTo>
                      <a:pt x="7119" y="2231"/>
                    </a:lnTo>
                    <a:lnTo>
                      <a:pt x="7119" y="2220"/>
                    </a:lnTo>
                    <a:lnTo>
                      <a:pt x="7117" y="2209"/>
                    </a:lnTo>
                    <a:lnTo>
                      <a:pt x="7113" y="2200"/>
                    </a:lnTo>
                    <a:lnTo>
                      <a:pt x="7109" y="2191"/>
                    </a:lnTo>
                    <a:lnTo>
                      <a:pt x="7105" y="2183"/>
                    </a:lnTo>
                    <a:lnTo>
                      <a:pt x="7100" y="2177"/>
                    </a:lnTo>
                    <a:lnTo>
                      <a:pt x="7094" y="2173"/>
                    </a:lnTo>
                    <a:lnTo>
                      <a:pt x="7087" y="2170"/>
                    </a:lnTo>
                    <a:lnTo>
                      <a:pt x="7080" y="2167"/>
                    </a:lnTo>
                    <a:lnTo>
                      <a:pt x="7073" y="2161"/>
                    </a:lnTo>
                    <a:lnTo>
                      <a:pt x="7067" y="2154"/>
                    </a:lnTo>
                    <a:lnTo>
                      <a:pt x="7062" y="2144"/>
                    </a:lnTo>
                    <a:lnTo>
                      <a:pt x="7056" y="2132"/>
                    </a:lnTo>
                    <a:lnTo>
                      <a:pt x="7053" y="2120"/>
                    </a:lnTo>
                    <a:lnTo>
                      <a:pt x="7049" y="2106"/>
                    </a:lnTo>
                    <a:lnTo>
                      <a:pt x="7048" y="2091"/>
                    </a:lnTo>
                    <a:lnTo>
                      <a:pt x="7041" y="2055"/>
                    </a:lnTo>
                    <a:lnTo>
                      <a:pt x="7036" y="2032"/>
                    </a:lnTo>
                    <a:lnTo>
                      <a:pt x="7032" y="2016"/>
                    </a:lnTo>
                    <a:lnTo>
                      <a:pt x="7030" y="2007"/>
                    </a:lnTo>
                    <a:lnTo>
                      <a:pt x="7030" y="2004"/>
                    </a:lnTo>
                    <a:lnTo>
                      <a:pt x="7025" y="1987"/>
                    </a:lnTo>
                    <a:lnTo>
                      <a:pt x="7019" y="1971"/>
                    </a:lnTo>
                    <a:lnTo>
                      <a:pt x="7011" y="1957"/>
                    </a:lnTo>
                    <a:lnTo>
                      <a:pt x="7002" y="1945"/>
                    </a:lnTo>
                    <a:lnTo>
                      <a:pt x="6993" y="1934"/>
                    </a:lnTo>
                    <a:lnTo>
                      <a:pt x="6982" y="1926"/>
                    </a:lnTo>
                    <a:lnTo>
                      <a:pt x="6977" y="1923"/>
                    </a:lnTo>
                    <a:lnTo>
                      <a:pt x="6972" y="1922"/>
                    </a:lnTo>
                    <a:lnTo>
                      <a:pt x="6966" y="1919"/>
                    </a:lnTo>
                    <a:lnTo>
                      <a:pt x="6961" y="1919"/>
                    </a:lnTo>
                    <a:lnTo>
                      <a:pt x="6940" y="1918"/>
                    </a:lnTo>
                    <a:lnTo>
                      <a:pt x="6916" y="1916"/>
                    </a:lnTo>
                    <a:lnTo>
                      <a:pt x="6893" y="1911"/>
                    </a:lnTo>
                    <a:lnTo>
                      <a:pt x="6876" y="1905"/>
                    </a:lnTo>
                    <a:lnTo>
                      <a:pt x="6869" y="1901"/>
                    </a:lnTo>
                    <a:lnTo>
                      <a:pt x="6861" y="1898"/>
                    </a:lnTo>
                    <a:lnTo>
                      <a:pt x="6855" y="1894"/>
                    </a:lnTo>
                    <a:lnTo>
                      <a:pt x="6850" y="1889"/>
                    </a:lnTo>
                    <a:lnTo>
                      <a:pt x="6846" y="1883"/>
                    </a:lnTo>
                    <a:lnTo>
                      <a:pt x="6842" y="1878"/>
                    </a:lnTo>
                    <a:lnTo>
                      <a:pt x="6841" y="1874"/>
                    </a:lnTo>
                    <a:lnTo>
                      <a:pt x="6840" y="1869"/>
                    </a:lnTo>
                    <a:lnTo>
                      <a:pt x="6838" y="1860"/>
                    </a:lnTo>
                    <a:lnTo>
                      <a:pt x="6835" y="1854"/>
                    </a:lnTo>
                    <a:lnTo>
                      <a:pt x="6834" y="1852"/>
                    </a:lnTo>
                    <a:lnTo>
                      <a:pt x="6831" y="1849"/>
                    </a:lnTo>
                    <a:lnTo>
                      <a:pt x="6828" y="1848"/>
                    </a:lnTo>
                    <a:lnTo>
                      <a:pt x="6825" y="1848"/>
                    </a:lnTo>
                    <a:lnTo>
                      <a:pt x="6822" y="1848"/>
                    </a:lnTo>
                    <a:lnTo>
                      <a:pt x="6819" y="1849"/>
                    </a:lnTo>
                    <a:lnTo>
                      <a:pt x="6816" y="1852"/>
                    </a:lnTo>
                    <a:lnTo>
                      <a:pt x="6813" y="1854"/>
                    </a:lnTo>
                    <a:lnTo>
                      <a:pt x="6807" y="1860"/>
                    </a:lnTo>
                    <a:lnTo>
                      <a:pt x="6804" y="1869"/>
                    </a:lnTo>
                    <a:lnTo>
                      <a:pt x="6801" y="1874"/>
                    </a:lnTo>
                    <a:lnTo>
                      <a:pt x="6797" y="1877"/>
                    </a:lnTo>
                    <a:lnTo>
                      <a:pt x="6793" y="1881"/>
                    </a:lnTo>
                    <a:lnTo>
                      <a:pt x="6787" y="1884"/>
                    </a:lnTo>
                    <a:lnTo>
                      <a:pt x="6781" y="1887"/>
                    </a:lnTo>
                    <a:lnTo>
                      <a:pt x="6773" y="1889"/>
                    </a:lnTo>
                    <a:lnTo>
                      <a:pt x="6765" y="1890"/>
                    </a:lnTo>
                    <a:lnTo>
                      <a:pt x="6757" y="1890"/>
                    </a:lnTo>
                    <a:lnTo>
                      <a:pt x="6749" y="1890"/>
                    </a:lnTo>
                    <a:lnTo>
                      <a:pt x="6742" y="1888"/>
                    </a:lnTo>
                    <a:lnTo>
                      <a:pt x="6735" y="1886"/>
                    </a:lnTo>
                    <a:lnTo>
                      <a:pt x="6728" y="1881"/>
                    </a:lnTo>
                    <a:lnTo>
                      <a:pt x="6723" y="1876"/>
                    </a:lnTo>
                    <a:lnTo>
                      <a:pt x="6718" y="1871"/>
                    </a:lnTo>
                    <a:lnTo>
                      <a:pt x="6716" y="1865"/>
                    </a:lnTo>
                    <a:lnTo>
                      <a:pt x="6714" y="1858"/>
                    </a:lnTo>
                    <a:lnTo>
                      <a:pt x="6714" y="1851"/>
                    </a:lnTo>
                    <a:lnTo>
                      <a:pt x="6718" y="1842"/>
                    </a:lnTo>
                    <a:lnTo>
                      <a:pt x="6724" y="1831"/>
                    </a:lnTo>
                    <a:lnTo>
                      <a:pt x="6732" y="1821"/>
                    </a:lnTo>
                    <a:lnTo>
                      <a:pt x="6742" y="1810"/>
                    </a:lnTo>
                    <a:lnTo>
                      <a:pt x="6753" y="1798"/>
                    </a:lnTo>
                    <a:lnTo>
                      <a:pt x="6766" y="1787"/>
                    </a:lnTo>
                    <a:lnTo>
                      <a:pt x="6779" y="1775"/>
                    </a:lnTo>
                    <a:lnTo>
                      <a:pt x="6787" y="1771"/>
                    </a:lnTo>
                    <a:lnTo>
                      <a:pt x="6801" y="1759"/>
                    </a:lnTo>
                    <a:lnTo>
                      <a:pt x="6822" y="1742"/>
                    </a:lnTo>
                    <a:lnTo>
                      <a:pt x="6840" y="1725"/>
                    </a:lnTo>
                    <a:lnTo>
                      <a:pt x="6855" y="1709"/>
                    </a:lnTo>
                    <a:lnTo>
                      <a:pt x="6869" y="1690"/>
                    </a:lnTo>
                    <a:lnTo>
                      <a:pt x="6878" y="1676"/>
                    </a:lnTo>
                    <a:lnTo>
                      <a:pt x="6882" y="1670"/>
                    </a:lnTo>
                    <a:lnTo>
                      <a:pt x="6891" y="1656"/>
                    </a:lnTo>
                    <a:lnTo>
                      <a:pt x="6903" y="1639"/>
                    </a:lnTo>
                    <a:lnTo>
                      <a:pt x="6917" y="1623"/>
                    </a:lnTo>
                    <a:lnTo>
                      <a:pt x="6931" y="1607"/>
                    </a:lnTo>
                    <a:lnTo>
                      <a:pt x="6947" y="1594"/>
                    </a:lnTo>
                    <a:lnTo>
                      <a:pt x="6961" y="1581"/>
                    </a:lnTo>
                    <a:lnTo>
                      <a:pt x="6976" y="1570"/>
                    </a:lnTo>
                    <a:lnTo>
                      <a:pt x="6990" y="1560"/>
                    </a:lnTo>
                    <a:lnTo>
                      <a:pt x="7005" y="1553"/>
                    </a:lnTo>
                    <a:lnTo>
                      <a:pt x="7021" y="1547"/>
                    </a:lnTo>
                    <a:lnTo>
                      <a:pt x="7040" y="1541"/>
                    </a:lnTo>
                    <a:lnTo>
                      <a:pt x="7059" y="1535"/>
                    </a:lnTo>
                    <a:lnTo>
                      <a:pt x="7078" y="1532"/>
                    </a:lnTo>
                    <a:lnTo>
                      <a:pt x="7097" y="1528"/>
                    </a:lnTo>
                    <a:lnTo>
                      <a:pt x="7117" y="1526"/>
                    </a:lnTo>
                    <a:lnTo>
                      <a:pt x="7133" y="1526"/>
                    </a:lnTo>
                    <a:lnTo>
                      <a:pt x="7162" y="1526"/>
                    </a:lnTo>
                    <a:lnTo>
                      <a:pt x="7356" y="1526"/>
                    </a:lnTo>
                    <a:lnTo>
                      <a:pt x="7492" y="1526"/>
                    </a:lnTo>
                    <a:lnTo>
                      <a:pt x="7503" y="1524"/>
                    </a:lnTo>
                    <a:lnTo>
                      <a:pt x="7514" y="1523"/>
                    </a:lnTo>
                    <a:lnTo>
                      <a:pt x="7525" y="1520"/>
                    </a:lnTo>
                    <a:lnTo>
                      <a:pt x="7537" y="1516"/>
                    </a:lnTo>
                    <a:lnTo>
                      <a:pt x="7548" y="1511"/>
                    </a:lnTo>
                    <a:lnTo>
                      <a:pt x="7557" y="1505"/>
                    </a:lnTo>
                    <a:lnTo>
                      <a:pt x="7567" y="1499"/>
                    </a:lnTo>
                    <a:lnTo>
                      <a:pt x="7574" y="1493"/>
                    </a:lnTo>
                    <a:lnTo>
                      <a:pt x="7577" y="1489"/>
                    </a:lnTo>
                    <a:lnTo>
                      <a:pt x="7579" y="1486"/>
                    </a:lnTo>
                    <a:lnTo>
                      <a:pt x="7581" y="1481"/>
                    </a:lnTo>
                    <a:lnTo>
                      <a:pt x="7581" y="1476"/>
                    </a:lnTo>
                    <a:lnTo>
                      <a:pt x="7581" y="1470"/>
                    </a:lnTo>
                    <a:lnTo>
                      <a:pt x="7581" y="1465"/>
                    </a:lnTo>
                    <a:lnTo>
                      <a:pt x="7580" y="1459"/>
                    </a:lnTo>
                    <a:lnTo>
                      <a:pt x="7578" y="1453"/>
                    </a:lnTo>
                    <a:lnTo>
                      <a:pt x="7573" y="1440"/>
                    </a:lnTo>
                    <a:lnTo>
                      <a:pt x="7565" y="1428"/>
                    </a:lnTo>
                    <a:lnTo>
                      <a:pt x="7555" y="1415"/>
                    </a:lnTo>
                    <a:lnTo>
                      <a:pt x="7543" y="1403"/>
                    </a:lnTo>
                    <a:lnTo>
                      <a:pt x="7543" y="1403"/>
                    </a:lnTo>
                    <a:lnTo>
                      <a:pt x="7543" y="1400"/>
                    </a:lnTo>
                    <a:lnTo>
                      <a:pt x="7545" y="1398"/>
                    </a:lnTo>
                    <a:lnTo>
                      <a:pt x="7551" y="1396"/>
                    </a:lnTo>
                    <a:lnTo>
                      <a:pt x="7565" y="1393"/>
                    </a:lnTo>
                    <a:lnTo>
                      <a:pt x="7585" y="1391"/>
                    </a:lnTo>
                    <a:lnTo>
                      <a:pt x="7615" y="1389"/>
                    </a:lnTo>
                    <a:lnTo>
                      <a:pt x="7657" y="1389"/>
                    </a:lnTo>
                    <a:lnTo>
                      <a:pt x="7699" y="1389"/>
                    </a:lnTo>
                    <a:lnTo>
                      <a:pt x="7733" y="1389"/>
                    </a:lnTo>
                    <a:lnTo>
                      <a:pt x="7757" y="1392"/>
                    </a:lnTo>
                    <a:lnTo>
                      <a:pt x="7775" y="1393"/>
                    </a:lnTo>
                    <a:lnTo>
                      <a:pt x="7787" y="1396"/>
                    </a:lnTo>
                    <a:lnTo>
                      <a:pt x="7795" y="1398"/>
                    </a:lnTo>
                    <a:lnTo>
                      <a:pt x="7799" y="1400"/>
                    </a:lnTo>
                    <a:lnTo>
                      <a:pt x="7804" y="1403"/>
                    </a:lnTo>
                    <a:lnTo>
                      <a:pt x="7821" y="1418"/>
                    </a:lnTo>
                    <a:lnTo>
                      <a:pt x="7839" y="1435"/>
                    </a:lnTo>
                    <a:lnTo>
                      <a:pt x="7843" y="1440"/>
                    </a:lnTo>
                    <a:lnTo>
                      <a:pt x="7843" y="1446"/>
                    </a:lnTo>
                    <a:lnTo>
                      <a:pt x="7842" y="1453"/>
                    </a:lnTo>
                    <a:lnTo>
                      <a:pt x="7838" y="1462"/>
                    </a:lnTo>
                    <a:lnTo>
                      <a:pt x="7834" y="1471"/>
                    </a:lnTo>
                    <a:lnTo>
                      <a:pt x="7827" y="1481"/>
                    </a:lnTo>
                    <a:lnTo>
                      <a:pt x="7820" y="1491"/>
                    </a:lnTo>
                    <a:lnTo>
                      <a:pt x="7811" y="1500"/>
                    </a:lnTo>
                    <a:lnTo>
                      <a:pt x="7790" y="1522"/>
                    </a:lnTo>
                    <a:lnTo>
                      <a:pt x="7766" y="1547"/>
                    </a:lnTo>
                    <a:lnTo>
                      <a:pt x="7742" y="1574"/>
                    </a:lnTo>
                    <a:lnTo>
                      <a:pt x="7721" y="1597"/>
                    </a:lnTo>
                    <a:lnTo>
                      <a:pt x="7713" y="1609"/>
                    </a:lnTo>
                    <a:lnTo>
                      <a:pt x="7704" y="1623"/>
                    </a:lnTo>
                    <a:lnTo>
                      <a:pt x="7697" y="1640"/>
                    </a:lnTo>
                    <a:lnTo>
                      <a:pt x="7690" y="1658"/>
                    </a:lnTo>
                    <a:lnTo>
                      <a:pt x="7684" y="1676"/>
                    </a:lnTo>
                    <a:lnTo>
                      <a:pt x="7679" y="1695"/>
                    </a:lnTo>
                    <a:lnTo>
                      <a:pt x="7675" y="1715"/>
                    </a:lnTo>
                    <a:lnTo>
                      <a:pt x="7674" y="1733"/>
                    </a:lnTo>
                    <a:lnTo>
                      <a:pt x="7661" y="1992"/>
                    </a:lnTo>
                    <a:lnTo>
                      <a:pt x="7661" y="2007"/>
                    </a:lnTo>
                    <a:lnTo>
                      <a:pt x="7662" y="2022"/>
                    </a:lnTo>
                    <a:lnTo>
                      <a:pt x="7665" y="2034"/>
                    </a:lnTo>
                    <a:lnTo>
                      <a:pt x="7668" y="2042"/>
                    </a:lnTo>
                    <a:lnTo>
                      <a:pt x="7671" y="2046"/>
                    </a:lnTo>
                    <a:lnTo>
                      <a:pt x="7673" y="2048"/>
                    </a:lnTo>
                    <a:lnTo>
                      <a:pt x="7677" y="2049"/>
                    </a:lnTo>
                    <a:lnTo>
                      <a:pt x="7679" y="2051"/>
                    </a:lnTo>
                    <a:lnTo>
                      <a:pt x="7683" y="2051"/>
                    </a:lnTo>
                    <a:lnTo>
                      <a:pt x="7685" y="2049"/>
                    </a:lnTo>
                    <a:lnTo>
                      <a:pt x="7689" y="2048"/>
                    </a:lnTo>
                    <a:lnTo>
                      <a:pt x="7692" y="2044"/>
                    </a:lnTo>
                    <a:lnTo>
                      <a:pt x="7699" y="2037"/>
                    </a:lnTo>
                    <a:lnTo>
                      <a:pt x="7705" y="2030"/>
                    </a:lnTo>
                    <a:lnTo>
                      <a:pt x="7710" y="2020"/>
                    </a:lnTo>
                    <a:lnTo>
                      <a:pt x="7714" y="2012"/>
                    </a:lnTo>
                    <a:lnTo>
                      <a:pt x="7716" y="2002"/>
                    </a:lnTo>
                    <a:lnTo>
                      <a:pt x="7716" y="1993"/>
                    </a:lnTo>
                    <a:lnTo>
                      <a:pt x="7716" y="1984"/>
                    </a:lnTo>
                    <a:lnTo>
                      <a:pt x="7714" y="1977"/>
                    </a:lnTo>
                    <a:lnTo>
                      <a:pt x="7713" y="1970"/>
                    </a:lnTo>
                    <a:lnTo>
                      <a:pt x="7713" y="1963"/>
                    </a:lnTo>
                    <a:lnTo>
                      <a:pt x="7715" y="1957"/>
                    </a:lnTo>
                    <a:lnTo>
                      <a:pt x="7719" y="1951"/>
                    </a:lnTo>
                    <a:lnTo>
                      <a:pt x="7725" y="1946"/>
                    </a:lnTo>
                    <a:lnTo>
                      <a:pt x="7732" y="1941"/>
                    </a:lnTo>
                    <a:lnTo>
                      <a:pt x="7740" y="1939"/>
                    </a:lnTo>
                    <a:lnTo>
                      <a:pt x="7750" y="1937"/>
                    </a:lnTo>
                    <a:lnTo>
                      <a:pt x="7755" y="1936"/>
                    </a:lnTo>
                    <a:lnTo>
                      <a:pt x="7761" y="1935"/>
                    </a:lnTo>
                    <a:lnTo>
                      <a:pt x="7766" y="1933"/>
                    </a:lnTo>
                    <a:lnTo>
                      <a:pt x="7772" y="1930"/>
                    </a:lnTo>
                    <a:lnTo>
                      <a:pt x="7783" y="1923"/>
                    </a:lnTo>
                    <a:lnTo>
                      <a:pt x="7793" y="1913"/>
                    </a:lnTo>
                    <a:lnTo>
                      <a:pt x="7804" y="1902"/>
                    </a:lnTo>
                    <a:lnTo>
                      <a:pt x="7814" y="1890"/>
                    </a:lnTo>
                    <a:lnTo>
                      <a:pt x="7822" y="1876"/>
                    </a:lnTo>
                    <a:lnTo>
                      <a:pt x="7828" y="1861"/>
                    </a:lnTo>
                    <a:lnTo>
                      <a:pt x="7834" y="1846"/>
                    </a:lnTo>
                    <a:lnTo>
                      <a:pt x="7840" y="1828"/>
                    </a:lnTo>
                    <a:lnTo>
                      <a:pt x="7845" y="1807"/>
                    </a:lnTo>
                    <a:lnTo>
                      <a:pt x="7849" y="1786"/>
                    </a:lnTo>
                    <a:lnTo>
                      <a:pt x="7852" y="1765"/>
                    </a:lnTo>
                    <a:lnTo>
                      <a:pt x="7855" y="1743"/>
                    </a:lnTo>
                    <a:lnTo>
                      <a:pt x="7857" y="1723"/>
                    </a:lnTo>
                    <a:lnTo>
                      <a:pt x="7857" y="1704"/>
                    </a:lnTo>
                    <a:lnTo>
                      <a:pt x="7857" y="1662"/>
                    </a:lnTo>
                    <a:lnTo>
                      <a:pt x="7858" y="1644"/>
                    </a:lnTo>
                    <a:lnTo>
                      <a:pt x="7861" y="1625"/>
                    </a:lnTo>
                    <a:lnTo>
                      <a:pt x="7864" y="1607"/>
                    </a:lnTo>
                    <a:lnTo>
                      <a:pt x="7870" y="1591"/>
                    </a:lnTo>
                    <a:lnTo>
                      <a:pt x="7877" y="1574"/>
                    </a:lnTo>
                    <a:lnTo>
                      <a:pt x="7884" y="1560"/>
                    </a:lnTo>
                    <a:lnTo>
                      <a:pt x="7892" y="1548"/>
                    </a:lnTo>
                    <a:lnTo>
                      <a:pt x="7901" y="1540"/>
                    </a:lnTo>
                    <a:lnTo>
                      <a:pt x="7910" y="1533"/>
                    </a:lnTo>
                    <a:lnTo>
                      <a:pt x="7922" y="1526"/>
                    </a:lnTo>
                    <a:lnTo>
                      <a:pt x="7936" y="1520"/>
                    </a:lnTo>
                    <a:lnTo>
                      <a:pt x="7950" y="1515"/>
                    </a:lnTo>
                    <a:lnTo>
                      <a:pt x="7964" y="1510"/>
                    </a:lnTo>
                    <a:lnTo>
                      <a:pt x="7980" y="1506"/>
                    </a:lnTo>
                    <a:lnTo>
                      <a:pt x="7995" y="1504"/>
                    </a:lnTo>
                    <a:lnTo>
                      <a:pt x="8008" y="1504"/>
                    </a:lnTo>
                    <a:lnTo>
                      <a:pt x="8022" y="1503"/>
                    </a:lnTo>
                    <a:lnTo>
                      <a:pt x="8039" y="1501"/>
                    </a:lnTo>
                    <a:lnTo>
                      <a:pt x="8058" y="1499"/>
                    </a:lnTo>
                    <a:lnTo>
                      <a:pt x="8078" y="1497"/>
                    </a:lnTo>
                    <a:lnTo>
                      <a:pt x="8098" y="1492"/>
                    </a:lnTo>
                    <a:lnTo>
                      <a:pt x="8117" y="1488"/>
                    </a:lnTo>
                    <a:lnTo>
                      <a:pt x="8137" y="1483"/>
                    </a:lnTo>
                    <a:lnTo>
                      <a:pt x="8155" y="1479"/>
                    </a:lnTo>
                    <a:lnTo>
                      <a:pt x="8198" y="1464"/>
                    </a:lnTo>
                    <a:lnTo>
                      <a:pt x="8216" y="1458"/>
                    </a:lnTo>
                    <a:lnTo>
                      <a:pt x="8235" y="1451"/>
                    </a:lnTo>
                    <a:lnTo>
                      <a:pt x="8256" y="1441"/>
                    </a:lnTo>
                    <a:lnTo>
                      <a:pt x="8275" y="1430"/>
                    </a:lnTo>
                    <a:lnTo>
                      <a:pt x="8296" y="1420"/>
                    </a:lnTo>
                    <a:lnTo>
                      <a:pt x="8314" y="1408"/>
                    </a:lnTo>
                    <a:lnTo>
                      <a:pt x="8332" y="1396"/>
                    </a:lnTo>
                    <a:lnTo>
                      <a:pt x="8346" y="1383"/>
                    </a:lnTo>
                    <a:lnTo>
                      <a:pt x="8351" y="1380"/>
                    </a:lnTo>
                    <a:lnTo>
                      <a:pt x="8365" y="1369"/>
                    </a:lnTo>
                    <a:lnTo>
                      <a:pt x="8380" y="1358"/>
                    </a:lnTo>
                    <a:lnTo>
                      <a:pt x="8396" y="1349"/>
                    </a:lnTo>
                    <a:lnTo>
                      <a:pt x="8411" y="1341"/>
                    </a:lnTo>
                    <a:lnTo>
                      <a:pt x="8426" y="1334"/>
                    </a:lnTo>
                    <a:lnTo>
                      <a:pt x="8440" y="1329"/>
                    </a:lnTo>
                    <a:lnTo>
                      <a:pt x="8452" y="1326"/>
                    </a:lnTo>
                    <a:lnTo>
                      <a:pt x="8463" y="1324"/>
                    </a:lnTo>
                    <a:lnTo>
                      <a:pt x="8473" y="1323"/>
                    </a:lnTo>
                    <a:lnTo>
                      <a:pt x="8483" y="1321"/>
                    </a:lnTo>
                    <a:lnTo>
                      <a:pt x="8494" y="1316"/>
                    </a:lnTo>
                    <a:lnTo>
                      <a:pt x="8505" y="1310"/>
                    </a:lnTo>
                    <a:lnTo>
                      <a:pt x="8515" y="1303"/>
                    </a:lnTo>
                    <a:lnTo>
                      <a:pt x="8523" y="1293"/>
                    </a:lnTo>
                    <a:lnTo>
                      <a:pt x="8532" y="1285"/>
                    </a:lnTo>
                    <a:lnTo>
                      <a:pt x="8539" y="1274"/>
                    </a:lnTo>
                    <a:lnTo>
                      <a:pt x="8545" y="1263"/>
                    </a:lnTo>
                    <a:lnTo>
                      <a:pt x="8550" y="1249"/>
                    </a:lnTo>
                    <a:lnTo>
                      <a:pt x="8554" y="1233"/>
                    </a:lnTo>
                    <a:lnTo>
                      <a:pt x="8559" y="1216"/>
                    </a:lnTo>
                    <a:lnTo>
                      <a:pt x="8562" y="1198"/>
                    </a:lnTo>
                    <a:lnTo>
                      <a:pt x="8565" y="1180"/>
                    </a:lnTo>
                    <a:lnTo>
                      <a:pt x="8567" y="1162"/>
                    </a:lnTo>
                    <a:lnTo>
                      <a:pt x="8568" y="1145"/>
                    </a:lnTo>
                    <a:lnTo>
                      <a:pt x="8568" y="1138"/>
                    </a:lnTo>
                    <a:lnTo>
                      <a:pt x="8569" y="1129"/>
                    </a:lnTo>
                    <a:lnTo>
                      <a:pt x="8571" y="1123"/>
                    </a:lnTo>
                    <a:lnTo>
                      <a:pt x="8574" y="1116"/>
                    </a:lnTo>
                    <a:lnTo>
                      <a:pt x="8576" y="1110"/>
                    </a:lnTo>
                    <a:lnTo>
                      <a:pt x="8581" y="1105"/>
                    </a:lnTo>
                    <a:lnTo>
                      <a:pt x="8586" y="1101"/>
                    </a:lnTo>
                    <a:lnTo>
                      <a:pt x="8591" y="1096"/>
                    </a:lnTo>
                    <a:lnTo>
                      <a:pt x="8595" y="1092"/>
                    </a:lnTo>
                    <a:lnTo>
                      <a:pt x="8601" y="1090"/>
                    </a:lnTo>
                    <a:lnTo>
                      <a:pt x="8609" y="1087"/>
                    </a:lnTo>
                    <a:lnTo>
                      <a:pt x="8616" y="1086"/>
                    </a:lnTo>
                    <a:lnTo>
                      <a:pt x="8623" y="1085"/>
                    </a:lnTo>
                    <a:lnTo>
                      <a:pt x="8630" y="1085"/>
                    </a:lnTo>
                    <a:lnTo>
                      <a:pt x="8638" y="1086"/>
                    </a:lnTo>
                    <a:lnTo>
                      <a:pt x="8646" y="1088"/>
                    </a:lnTo>
                    <a:lnTo>
                      <a:pt x="8668" y="1067"/>
                    </a:lnTo>
                    <a:lnTo>
                      <a:pt x="8671" y="1063"/>
                    </a:lnTo>
                    <a:lnTo>
                      <a:pt x="8675" y="1062"/>
                    </a:lnTo>
                    <a:lnTo>
                      <a:pt x="8679" y="1061"/>
                    </a:lnTo>
                    <a:lnTo>
                      <a:pt x="8682" y="1062"/>
                    </a:lnTo>
                    <a:lnTo>
                      <a:pt x="8689" y="1066"/>
                    </a:lnTo>
                    <a:lnTo>
                      <a:pt x="8697" y="1073"/>
                    </a:lnTo>
                    <a:lnTo>
                      <a:pt x="8703" y="1080"/>
                    </a:lnTo>
                    <a:lnTo>
                      <a:pt x="8710" y="1087"/>
                    </a:lnTo>
                    <a:lnTo>
                      <a:pt x="8713" y="1091"/>
                    </a:lnTo>
                    <a:lnTo>
                      <a:pt x="8717" y="1093"/>
                    </a:lnTo>
                    <a:lnTo>
                      <a:pt x="8721" y="1094"/>
                    </a:lnTo>
                    <a:lnTo>
                      <a:pt x="8724" y="1094"/>
                    </a:lnTo>
                    <a:lnTo>
                      <a:pt x="8734" y="1097"/>
                    </a:lnTo>
                    <a:lnTo>
                      <a:pt x="8745" y="1102"/>
                    </a:lnTo>
                    <a:lnTo>
                      <a:pt x="8757" y="1109"/>
                    </a:lnTo>
                    <a:lnTo>
                      <a:pt x="8769" y="1117"/>
                    </a:lnTo>
                    <a:lnTo>
                      <a:pt x="8788" y="1132"/>
                    </a:lnTo>
                    <a:lnTo>
                      <a:pt x="8797" y="1139"/>
                    </a:lnTo>
                    <a:lnTo>
                      <a:pt x="8824" y="1161"/>
                    </a:lnTo>
                    <a:lnTo>
                      <a:pt x="8851" y="1180"/>
                    </a:lnTo>
                    <a:lnTo>
                      <a:pt x="8863" y="1187"/>
                    </a:lnTo>
                    <a:lnTo>
                      <a:pt x="8874" y="1193"/>
                    </a:lnTo>
                    <a:lnTo>
                      <a:pt x="8883" y="1197"/>
                    </a:lnTo>
                    <a:lnTo>
                      <a:pt x="8889" y="1199"/>
                    </a:lnTo>
                    <a:lnTo>
                      <a:pt x="8897" y="1198"/>
                    </a:lnTo>
                    <a:lnTo>
                      <a:pt x="8905" y="1194"/>
                    </a:lnTo>
                    <a:lnTo>
                      <a:pt x="8915" y="1190"/>
                    </a:lnTo>
                    <a:lnTo>
                      <a:pt x="8925" y="1181"/>
                    </a:lnTo>
                    <a:lnTo>
                      <a:pt x="8936" y="1172"/>
                    </a:lnTo>
                    <a:lnTo>
                      <a:pt x="8947" y="1161"/>
                    </a:lnTo>
                    <a:lnTo>
                      <a:pt x="8959" y="1147"/>
                    </a:lnTo>
                    <a:lnTo>
                      <a:pt x="8970" y="1133"/>
                    </a:lnTo>
                    <a:lnTo>
                      <a:pt x="8977" y="1125"/>
                    </a:lnTo>
                    <a:lnTo>
                      <a:pt x="8998" y="1103"/>
                    </a:lnTo>
                    <a:lnTo>
                      <a:pt x="9012" y="1091"/>
                    </a:lnTo>
                    <a:lnTo>
                      <a:pt x="9029" y="1079"/>
                    </a:lnTo>
                    <a:lnTo>
                      <a:pt x="9039" y="1074"/>
                    </a:lnTo>
                    <a:lnTo>
                      <a:pt x="9048" y="1069"/>
                    </a:lnTo>
                    <a:lnTo>
                      <a:pt x="9058" y="1064"/>
                    </a:lnTo>
                    <a:lnTo>
                      <a:pt x="9069" y="1061"/>
                    </a:lnTo>
                    <a:lnTo>
                      <a:pt x="9078" y="1057"/>
                    </a:lnTo>
                    <a:lnTo>
                      <a:pt x="9086" y="1054"/>
                    </a:lnTo>
                    <a:lnTo>
                      <a:pt x="9090" y="1050"/>
                    </a:lnTo>
                    <a:lnTo>
                      <a:pt x="9093" y="1045"/>
                    </a:lnTo>
                    <a:lnTo>
                      <a:pt x="9094" y="1040"/>
                    </a:lnTo>
                    <a:lnTo>
                      <a:pt x="9094" y="1035"/>
                    </a:lnTo>
                    <a:lnTo>
                      <a:pt x="9092" y="1031"/>
                    </a:lnTo>
                    <a:lnTo>
                      <a:pt x="9089" y="1026"/>
                    </a:lnTo>
                    <a:lnTo>
                      <a:pt x="9083" y="1016"/>
                    </a:lnTo>
                    <a:lnTo>
                      <a:pt x="9076" y="1009"/>
                    </a:lnTo>
                    <a:lnTo>
                      <a:pt x="9070" y="1004"/>
                    </a:lnTo>
                    <a:lnTo>
                      <a:pt x="9068" y="1002"/>
                    </a:lnTo>
                    <a:lnTo>
                      <a:pt x="9052" y="992"/>
                    </a:lnTo>
                    <a:lnTo>
                      <a:pt x="9036" y="983"/>
                    </a:lnTo>
                    <a:lnTo>
                      <a:pt x="9021" y="974"/>
                    </a:lnTo>
                    <a:lnTo>
                      <a:pt x="9005" y="967"/>
                    </a:lnTo>
                    <a:lnTo>
                      <a:pt x="8990" y="961"/>
                    </a:lnTo>
                    <a:lnTo>
                      <a:pt x="8976" y="956"/>
                    </a:lnTo>
                    <a:lnTo>
                      <a:pt x="8964" y="952"/>
                    </a:lnTo>
                    <a:lnTo>
                      <a:pt x="8954" y="951"/>
                    </a:lnTo>
                    <a:lnTo>
                      <a:pt x="8945" y="951"/>
                    </a:lnTo>
                    <a:lnTo>
                      <a:pt x="8935" y="950"/>
                    </a:lnTo>
                    <a:lnTo>
                      <a:pt x="8924" y="946"/>
                    </a:lnTo>
                    <a:lnTo>
                      <a:pt x="8915" y="943"/>
                    </a:lnTo>
                    <a:lnTo>
                      <a:pt x="8905" y="939"/>
                    </a:lnTo>
                    <a:lnTo>
                      <a:pt x="8895" y="934"/>
                    </a:lnTo>
                    <a:lnTo>
                      <a:pt x="8887" y="928"/>
                    </a:lnTo>
                    <a:lnTo>
                      <a:pt x="8878" y="924"/>
                    </a:lnTo>
                    <a:lnTo>
                      <a:pt x="8874" y="917"/>
                    </a:lnTo>
                    <a:lnTo>
                      <a:pt x="8871" y="915"/>
                    </a:lnTo>
                    <a:lnTo>
                      <a:pt x="8871" y="914"/>
                    </a:lnTo>
                    <a:lnTo>
                      <a:pt x="8872" y="913"/>
                    </a:lnTo>
                    <a:lnTo>
                      <a:pt x="8874" y="913"/>
                    </a:lnTo>
                    <a:lnTo>
                      <a:pt x="8875" y="914"/>
                    </a:lnTo>
                    <a:lnTo>
                      <a:pt x="8889" y="919"/>
                    </a:lnTo>
                    <a:lnTo>
                      <a:pt x="8911" y="931"/>
                    </a:lnTo>
                    <a:lnTo>
                      <a:pt x="8889" y="895"/>
                    </a:lnTo>
                    <a:lnTo>
                      <a:pt x="8877" y="873"/>
                    </a:lnTo>
                    <a:lnTo>
                      <a:pt x="8869" y="862"/>
                    </a:lnTo>
                    <a:lnTo>
                      <a:pt x="8865" y="857"/>
                    </a:lnTo>
                    <a:lnTo>
                      <a:pt x="8864" y="857"/>
                    </a:lnTo>
                    <a:lnTo>
                      <a:pt x="8829" y="844"/>
                    </a:lnTo>
                    <a:lnTo>
                      <a:pt x="8794" y="831"/>
                    </a:lnTo>
                    <a:lnTo>
                      <a:pt x="8763" y="816"/>
                    </a:lnTo>
                    <a:lnTo>
                      <a:pt x="8739" y="804"/>
                    </a:lnTo>
                    <a:lnTo>
                      <a:pt x="8721" y="793"/>
                    </a:lnTo>
                    <a:lnTo>
                      <a:pt x="8701" y="780"/>
                    </a:lnTo>
                    <a:lnTo>
                      <a:pt x="8685" y="766"/>
                    </a:lnTo>
                    <a:lnTo>
                      <a:pt x="8671" y="755"/>
                    </a:lnTo>
                    <a:lnTo>
                      <a:pt x="8657" y="742"/>
                    </a:lnTo>
                    <a:lnTo>
                      <a:pt x="8639" y="726"/>
                    </a:lnTo>
                    <a:lnTo>
                      <a:pt x="8617" y="709"/>
                    </a:lnTo>
                    <a:lnTo>
                      <a:pt x="8595" y="694"/>
                    </a:lnTo>
                    <a:lnTo>
                      <a:pt x="8585" y="686"/>
                    </a:lnTo>
                    <a:lnTo>
                      <a:pt x="8570" y="680"/>
                    </a:lnTo>
                    <a:lnTo>
                      <a:pt x="8554" y="673"/>
                    </a:lnTo>
                    <a:lnTo>
                      <a:pt x="8538" y="668"/>
                    </a:lnTo>
                    <a:lnTo>
                      <a:pt x="8520" y="663"/>
                    </a:lnTo>
                    <a:lnTo>
                      <a:pt x="8502" y="661"/>
                    </a:lnTo>
                    <a:lnTo>
                      <a:pt x="8483" y="659"/>
                    </a:lnTo>
                    <a:lnTo>
                      <a:pt x="8467" y="657"/>
                    </a:lnTo>
                    <a:lnTo>
                      <a:pt x="8458" y="659"/>
                    </a:lnTo>
                    <a:lnTo>
                      <a:pt x="8450" y="660"/>
                    </a:lnTo>
                    <a:lnTo>
                      <a:pt x="8441" y="661"/>
                    </a:lnTo>
                    <a:lnTo>
                      <a:pt x="8433" y="663"/>
                    </a:lnTo>
                    <a:lnTo>
                      <a:pt x="8415" y="669"/>
                    </a:lnTo>
                    <a:lnTo>
                      <a:pt x="8398" y="678"/>
                    </a:lnTo>
                    <a:lnTo>
                      <a:pt x="8381" y="688"/>
                    </a:lnTo>
                    <a:lnTo>
                      <a:pt x="8365" y="700"/>
                    </a:lnTo>
                    <a:lnTo>
                      <a:pt x="8352" y="713"/>
                    </a:lnTo>
                    <a:lnTo>
                      <a:pt x="8341" y="726"/>
                    </a:lnTo>
                    <a:lnTo>
                      <a:pt x="8332" y="739"/>
                    </a:lnTo>
                    <a:lnTo>
                      <a:pt x="8321" y="753"/>
                    </a:lnTo>
                    <a:lnTo>
                      <a:pt x="8310" y="766"/>
                    </a:lnTo>
                    <a:lnTo>
                      <a:pt x="8300" y="777"/>
                    </a:lnTo>
                    <a:lnTo>
                      <a:pt x="8290" y="785"/>
                    </a:lnTo>
                    <a:lnTo>
                      <a:pt x="8281" y="793"/>
                    </a:lnTo>
                    <a:lnTo>
                      <a:pt x="8273" y="798"/>
                    </a:lnTo>
                    <a:lnTo>
                      <a:pt x="8267" y="801"/>
                    </a:lnTo>
                    <a:lnTo>
                      <a:pt x="8259" y="802"/>
                    </a:lnTo>
                    <a:lnTo>
                      <a:pt x="8253" y="803"/>
                    </a:lnTo>
                    <a:lnTo>
                      <a:pt x="8247" y="802"/>
                    </a:lnTo>
                    <a:lnTo>
                      <a:pt x="8241" y="801"/>
                    </a:lnTo>
                    <a:lnTo>
                      <a:pt x="8237" y="799"/>
                    </a:lnTo>
                    <a:lnTo>
                      <a:pt x="8231" y="797"/>
                    </a:lnTo>
                    <a:lnTo>
                      <a:pt x="8227" y="793"/>
                    </a:lnTo>
                    <a:lnTo>
                      <a:pt x="8223" y="790"/>
                    </a:lnTo>
                    <a:lnTo>
                      <a:pt x="8219" y="786"/>
                    </a:lnTo>
                    <a:lnTo>
                      <a:pt x="8211" y="783"/>
                    </a:lnTo>
                    <a:lnTo>
                      <a:pt x="8200" y="779"/>
                    </a:lnTo>
                    <a:lnTo>
                      <a:pt x="8188" y="774"/>
                    </a:lnTo>
                    <a:lnTo>
                      <a:pt x="8174" y="771"/>
                    </a:lnTo>
                    <a:lnTo>
                      <a:pt x="8157" y="767"/>
                    </a:lnTo>
                    <a:lnTo>
                      <a:pt x="8140" y="765"/>
                    </a:lnTo>
                    <a:lnTo>
                      <a:pt x="8123" y="762"/>
                    </a:lnTo>
                    <a:lnTo>
                      <a:pt x="8109" y="760"/>
                    </a:lnTo>
                    <a:lnTo>
                      <a:pt x="8074" y="756"/>
                    </a:lnTo>
                    <a:lnTo>
                      <a:pt x="8029" y="753"/>
                    </a:lnTo>
                    <a:lnTo>
                      <a:pt x="7986" y="751"/>
                    </a:lnTo>
                    <a:lnTo>
                      <a:pt x="7976" y="750"/>
                    </a:lnTo>
                    <a:lnTo>
                      <a:pt x="7967" y="748"/>
                    </a:lnTo>
                    <a:lnTo>
                      <a:pt x="7956" y="743"/>
                    </a:lnTo>
                    <a:lnTo>
                      <a:pt x="7945" y="738"/>
                    </a:lnTo>
                    <a:lnTo>
                      <a:pt x="7922" y="725"/>
                    </a:lnTo>
                    <a:lnTo>
                      <a:pt x="7902" y="709"/>
                    </a:lnTo>
                    <a:lnTo>
                      <a:pt x="7868" y="681"/>
                    </a:lnTo>
                    <a:lnTo>
                      <a:pt x="7854" y="668"/>
                    </a:lnTo>
                    <a:lnTo>
                      <a:pt x="7840" y="656"/>
                    </a:lnTo>
                    <a:lnTo>
                      <a:pt x="7824" y="645"/>
                    </a:lnTo>
                    <a:lnTo>
                      <a:pt x="7805" y="635"/>
                    </a:lnTo>
                    <a:lnTo>
                      <a:pt x="7785" y="626"/>
                    </a:lnTo>
                    <a:lnTo>
                      <a:pt x="7766" y="618"/>
                    </a:lnTo>
                    <a:lnTo>
                      <a:pt x="7745" y="613"/>
                    </a:lnTo>
                    <a:lnTo>
                      <a:pt x="7726" y="609"/>
                    </a:lnTo>
                    <a:lnTo>
                      <a:pt x="7707" y="608"/>
                    </a:lnTo>
                    <a:lnTo>
                      <a:pt x="7592" y="608"/>
                    </a:lnTo>
                    <a:lnTo>
                      <a:pt x="7573" y="607"/>
                    </a:lnTo>
                    <a:lnTo>
                      <a:pt x="7554" y="603"/>
                    </a:lnTo>
                    <a:lnTo>
                      <a:pt x="7533" y="598"/>
                    </a:lnTo>
                    <a:lnTo>
                      <a:pt x="7512" y="592"/>
                    </a:lnTo>
                    <a:lnTo>
                      <a:pt x="7491" y="584"/>
                    </a:lnTo>
                    <a:lnTo>
                      <a:pt x="7472" y="574"/>
                    </a:lnTo>
                    <a:lnTo>
                      <a:pt x="7455" y="565"/>
                    </a:lnTo>
                    <a:lnTo>
                      <a:pt x="7439" y="554"/>
                    </a:lnTo>
                    <a:lnTo>
                      <a:pt x="7423" y="539"/>
                    </a:lnTo>
                    <a:lnTo>
                      <a:pt x="7407" y="529"/>
                    </a:lnTo>
                    <a:lnTo>
                      <a:pt x="7390" y="518"/>
                    </a:lnTo>
                    <a:lnTo>
                      <a:pt x="7371" y="508"/>
                    </a:lnTo>
                    <a:lnTo>
                      <a:pt x="7350" y="498"/>
                    </a:lnTo>
                    <a:lnTo>
                      <a:pt x="7330" y="490"/>
                    </a:lnTo>
                    <a:lnTo>
                      <a:pt x="7309" y="484"/>
                    </a:lnTo>
                    <a:lnTo>
                      <a:pt x="7289" y="478"/>
                    </a:lnTo>
                    <a:lnTo>
                      <a:pt x="7271" y="476"/>
                    </a:lnTo>
                    <a:lnTo>
                      <a:pt x="7097" y="454"/>
                    </a:lnTo>
                    <a:lnTo>
                      <a:pt x="7078" y="452"/>
                    </a:lnTo>
                    <a:lnTo>
                      <a:pt x="7058" y="450"/>
                    </a:lnTo>
                    <a:lnTo>
                      <a:pt x="7035" y="450"/>
                    </a:lnTo>
                    <a:lnTo>
                      <a:pt x="7012" y="452"/>
                    </a:lnTo>
                    <a:lnTo>
                      <a:pt x="6989" y="453"/>
                    </a:lnTo>
                    <a:lnTo>
                      <a:pt x="6967" y="455"/>
                    </a:lnTo>
                    <a:lnTo>
                      <a:pt x="6947" y="458"/>
                    </a:lnTo>
                    <a:lnTo>
                      <a:pt x="6928" y="461"/>
                    </a:lnTo>
                    <a:lnTo>
                      <a:pt x="6745" y="503"/>
                    </a:lnTo>
                    <a:lnTo>
                      <a:pt x="6707" y="513"/>
                    </a:lnTo>
                    <a:lnTo>
                      <a:pt x="6670" y="525"/>
                    </a:lnTo>
                    <a:lnTo>
                      <a:pt x="6653" y="531"/>
                    </a:lnTo>
                    <a:lnTo>
                      <a:pt x="6636" y="538"/>
                    </a:lnTo>
                    <a:lnTo>
                      <a:pt x="6622" y="544"/>
                    </a:lnTo>
                    <a:lnTo>
                      <a:pt x="6610" y="550"/>
                    </a:lnTo>
                    <a:lnTo>
                      <a:pt x="6600" y="555"/>
                    </a:lnTo>
                    <a:lnTo>
                      <a:pt x="6588" y="559"/>
                    </a:lnTo>
                    <a:lnTo>
                      <a:pt x="6577" y="561"/>
                    </a:lnTo>
                    <a:lnTo>
                      <a:pt x="6566" y="562"/>
                    </a:lnTo>
                    <a:lnTo>
                      <a:pt x="6555" y="561"/>
                    </a:lnTo>
                    <a:lnTo>
                      <a:pt x="6546" y="559"/>
                    </a:lnTo>
                    <a:lnTo>
                      <a:pt x="6539" y="555"/>
                    </a:lnTo>
                    <a:lnTo>
                      <a:pt x="6531" y="550"/>
                    </a:lnTo>
                    <a:lnTo>
                      <a:pt x="6524" y="544"/>
                    </a:lnTo>
                    <a:lnTo>
                      <a:pt x="6516" y="537"/>
                    </a:lnTo>
                    <a:lnTo>
                      <a:pt x="6506" y="531"/>
                    </a:lnTo>
                    <a:lnTo>
                      <a:pt x="6494" y="524"/>
                    </a:lnTo>
                    <a:lnTo>
                      <a:pt x="6470" y="511"/>
                    </a:lnTo>
                    <a:lnTo>
                      <a:pt x="6446" y="500"/>
                    </a:lnTo>
                    <a:lnTo>
                      <a:pt x="6434" y="495"/>
                    </a:lnTo>
                    <a:lnTo>
                      <a:pt x="6423" y="488"/>
                    </a:lnTo>
                    <a:lnTo>
                      <a:pt x="6413" y="479"/>
                    </a:lnTo>
                    <a:lnTo>
                      <a:pt x="6405" y="470"/>
                    </a:lnTo>
                    <a:lnTo>
                      <a:pt x="6398" y="459"/>
                    </a:lnTo>
                    <a:lnTo>
                      <a:pt x="6393" y="448"/>
                    </a:lnTo>
                    <a:lnTo>
                      <a:pt x="6389" y="436"/>
                    </a:lnTo>
                    <a:lnTo>
                      <a:pt x="6388" y="425"/>
                    </a:lnTo>
                    <a:lnTo>
                      <a:pt x="6387" y="419"/>
                    </a:lnTo>
                    <a:lnTo>
                      <a:pt x="6386" y="414"/>
                    </a:lnTo>
                    <a:lnTo>
                      <a:pt x="6384" y="409"/>
                    </a:lnTo>
                    <a:lnTo>
                      <a:pt x="6381" y="405"/>
                    </a:lnTo>
                    <a:lnTo>
                      <a:pt x="6377" y="400"/>
                    </a:lnTo>
                    <a:lnTo>
                      <a:pt x="6374" y="395"/>
                    </a:lnTo>
                    <a:lnTo>
                      <a:pt x="6369" y="391"/>
                    </a:lnTo>
                    <a:lnTo>
                      <a:pt x="6363" y="387"/>
                    </a:lnTo>
                    <a:lnTo>
                      <a:pt x="6350" y="380"/>
                    </a:lnTo>
                    <a:lnTo>
                      <a:pt x="6335" y="376"/>
                    </a:lnTo>
                    <a:lnTo>
                      <a:pt x="6319" y="372"/>
                    </a:lnTo>
                    <a:lnTo>
                      <a:pt x="6301" y="371"/>
                    </a:lnTo>
                    <a:lnTo>
                      <a:pt x="6294" y="371"/>
                    </a:lnTo>
                    <a:lnTo>
                      <a:pt x="6276" y="372"/>
                    </a:lnTo>
                    <a:lnTo>
                      <a:pt x="6258" y="373"/>
                    </a:lnTo>
                    <a:lnTo>
                      <a:pt x="6240" y="376"/>
                    </a:lnTo>
                    <a:lnTo>
                      <a:pt x="6222" y="378"/>
                    </a:lnTo>
                    <a:lnTo>
                      <a:pt x="6206" y="382"/>
                    </a:lnTo>
                    <a:lnTo>
                      <a:pt x="6192" y="387"/>
                    </a:lnTo>
                    <a:lnTo>
                      <a:pt x="6179" y="391"/>
                    </a:lnTo>
                    <a:lnTo>
                      <a:pt x="6169" y="396"/>
                    </a:lnTo>
                    <a:lnTo>
                      <a:pt x="6160" y="401"/>
                    </a:lnTo>
                    <a:lnTo>
                      <a:pt x="6150" y="406"/>
                    </a:lnTo>
                    <a:lnTo>
                      <a:pt x="6138" y="409"/>
                    </a:lnTo>
                    <a:lnTo>
                      <a:pt x="6124" y="413"/>
                    </a:lnTo>
                    <a:lnTo>
                      <a:pt x="6111" y="415"/>
                    </a:lnTo>
                    <a:lnTo>
                      <a:pt x="6098" y="417"/>
                    </a:lnTo>
                    <a:lnTo>
                      <a:pt x="6085" y="418"/>
                    </a:lnTo>
                    <a:lnTo>
                      <a:pt x="6073" y="418"/>
                    </a:lnTo>
                    <a:lnTo>
                      <a:pt x="6060" y="417"/>
                    </a:lnTo>
                    <a:lnTo>
                      <a:pt x="6047" y="414"/>
                    </a:lnTo>
                    <a:lnTo>
                      <a:pt x="6035" y="412"/>
                    </a:lnTo>
                    <a:lnTo>
                      <a:pt x="6022" y="409"/>
                    </a:lnTo>
                    <a:lnTo>
                      <a:pt x="6011" y="406"/>
                    </a:lnTo>
                    <a:lnTo>
                      <a:pt x="6000" y="401"/>
                    </a:lnTo>
                    <a:lnTo>
                      <a:pt x="5991" y="397"/>
                    </a:lnTo>
                    <a:lnTo>
                      <a:pt x="5983" y="393"/>
                    </a:lnTo>
                    <a:lnTo>
                      <a:pt x="5975" y="388"/>
                    </a:lnTo>
                    <a:lnTo>
                      <a:pt x="5964" y="384"/>
                    </a:lnTo>
                    <a:lnTo>
                      <a:pt x="5952" y="380"/>
                    </a:lnTo>
                    <a:lnTo>
                      <a:pt x="5939" y="377"/>
                    </a:lnTo>
                    <a:lnTo>
                      <a:pt x="5924" y="374"/>
                    </a:lnTo>
                    <a:lnTo>
                      <a:pt x="5909" y="373"/>
                    </a:lnTo>
                    <a:lnTo>
                      <a:pt x="5894" y="372"/>
                    </a:lnTo>
                    <a:lnTo>
                      <a:pt x="5879" y="371"/>
                    </a:lnTo>
                    <a:lnTo>
                      <a:pt x="5721" y="371"/>
                    </a:lnTo>
                    <a:lnTo>
                      <a:pt x="5706" y="371"/>
                    </a:lnTo>
                    <a:lnTo>
                      <a:pt x="5585" y="371"/>
                    </a:lnTo>
                    <a:lnTo>
                      <a:pt x="5578" y="371"/>
                    </a:lnTo>
                    <a:lnTo>
                      <a:pt x="5570" y="368"/>
                    </a:lnTo>
                    <a:lnTo>
                      <a:pt x="5563" y="365"/>
                    </a:lnTo>
                    <a:lnTo>
                      <a:pt x="5556" y="361"/>
                    </a:lnTo>
                    <a:lnTo>
                      <a:pt x="5551" y="356"/>
                    </a:lnTo>
                    <a:lnTo>
                      <a:pt x="5545" y="350"/>
                    </a:lnTo>
                    <a:lnTo>
                      <a:pt x="5541" y="343"/>
                    </a:lnTo>
                    <a:lnTo>
                      <a:pt x="5538" y="337"/>
                    </a:lnTo>
                    <a:lnTo>
                      <a:pt x="5537" y="330"/>
                    </a:lnTo>
                    <a:lnTo>
                      <a:pt x="5537" y="324"/>
                    </a:lnTo>
                    <a:lnTo>
                      <a:pt x="5539" y="318"/>
                    </a:lnTo>
                    <a:lnTo>
                      <a:pt x="5541" y="313"/>
                    </a:lnTo>
                    <a:lnTo>
                      <a:pt x="5545" y="308"/>
                    </a:lnTo>
                    <a:lnTo>
                      <a:pt x="5550" y="305"/>
                    </a:lnTo>
                    <a:lnTo>
                      <a:pt x="5556" y="303"/>
                    </a:lnTo>
                    <a:lnTo>
                      <a:pt x="5563" y="302"/>
                    </a:lnTo>
                    <a:lnTo>
                      <a:pt x="5572" y="302"/>
                    </a:lnTo>
                    <a:lnTo>
                      <a:pt x="5581" y="300"/>
                    </a:lnTo>
                    <a:lnTo>
                      <a:pt x="5591" y="296"/>
                    </a:lnTo>
                    <a:lnTo>
                      <a:pt x="5602" y="293"/>
                    </a:lnTo>
                    <a:lnTo>
                      <a:pt x="5613" y="288"/>
                    </a:lnTo>
                    <a:lnTo>
                      <a:pt x="5623" y="282"/>
                    </a:lnTo>
                    <a:lnTo>
                      <a:pt x="5633" y="276"/>
                    </a:lnTo>
                    <a:lnTo>
                      <a:pt x="5643" y="269"/>
                    </a:lnTo>
                    <a:lnTo>
                      <a:pt x="5663" y="253"/>
                    </a:lnTo>
                    <a:lnTo>
                      <a:pt x="5687" y="236"/>
                    </a:lnTo>
                    <a:lnTo>
                      <a:pt x="5712" y="220"/>
                    </a:lnTo>
                    <a:lnTo>
                      <a:pt x="5735" y="206"/>
                    </a:lnTo>
                    <a:lnTo>
                      <a:pt x="5746" y="200"/>
                    </a:lnTo>
                    <a:lnTo>
                      <a:pt x="5755" y="193"/>
                    </a:lnTo>
                    <a:lnTo>
                      <a:pt x="5763" y="183"/>
                    </a:lnTo>
                    <a:lnTo>
                      <a:pt x="5771" y="175"/>
                    </a:lnTo>
                    <a:lnTo>
                      <a:pt x="5777" y="165"/>
                    </a:lnTo>
                    <a:lnTo>
                      <a:pt x="5781" y="157"/>
                    </a:lnTo>
                    <a:lnTo>
                      <a:pt x="5785" y="147"/>
                    </a:lnTo>
                    <a:lnTo>
                      <a:pt x="5786" y="138"/>
                    </a:lnTo>
                    <a:lnTo>
                      <a:pt x="5785" y="135"/>
                    </a:lnTo>
                    <a:lnTo>
                      <a:pt x="5784" y="130"/>
                    </a:lnTo>
                    <a:lnTo>
                      <a:pt x="5782" y="126"/>
                    </a:lnTo>
                    <a:lnTo>
                      <a:pt x="5779" y="123"/>
                    </a:lnTo>
                    <a:lnTo>
                      <a:pt x="5771" y="114"/>
                    </a:lnTo>
                    <a:lnTo>
                      <a:pt x="5761" y="107"/>
                    </a:lnTo>
                    <a:lnTo>
                      <a:pt x="5749" y="101"/>
                    </a:lnTo>
                    <a:lnTo>
                      <a:pt x="5734" y="95"/>
                    </a:lnTo>
                    <a:lnTo>
                      <a:pt x="5717" y="90"/>
                    </a:lnTo>
                    <a:lnTo>
                      <a:pt x="5700" y="87"/>
                    </a:lnTo>
                    <a:lnTo>
                      <a:pt x="5692" y="85"/>
                    </a:lnTo>
                    <a:lnTo>
                      <a:pt x="5672" y="85"/>
                    </a:lnTo>
                    <a:lnTo>
                      <a:pt x="5658" y="87"/>
                    </a:lnTo>
                    <a:lnTo>
                      <a:pt x="5645" y="89"/>
                    </a:lnTo>
                    <a:lnTo>
                      <a:pt x="5639" y="90"/>
                    </a:lnTo>
                    <a:lnTo>
                      <a:pt x="5633" y="93"/>
                    </a:lnTo>
                    <a:lnTo>
                      <a:pt x="5627" y="96"/>
                    </a:lnTo>
                    <a:lnTo>
                      <a:pt x="5621" y="100"/>
                    </a:lnTo>
                    <a:lnTo>
                      <a:pt x="5610" y="106"/>
                    </a:lnTo>
                    <a:lnTo>
                      <a:pt x="5598" y="111"/>
                    </a:lnTo>
                    <a:lnTo>
                      <a:pt x="5587" y="113"/>
                    </a:lnTo>
                    <a:lnTo>
                      <a:pt x="5578" y="114"/>
                    </a:lnTo>
                    <a:lnTo>
                      <a:pt x="5562" y="114"/>
                    </a:lnTo>
                    <a:lnTo>
                      <a:pt x="5555" y="114"/>
                    </a:lnTo>
                    <a:lnTo>
                      <a:pt x="5538" y="111"/>
                    </a:lnTo>
                    <a:lnTo>
                      <a:pt x="5522" y="106"/>
                    </a:lnTo>
                    <a:lnTo>
                      <a:pt x="5507" y="102"/>
                    </a:lnTo>
                    <a:lnTo>
                      <a:pt x="5493" y="96"/>
                    </a:lnTo>
                    <a:lnTo>
                      <a:pt x="5481" y="92"/>
                    </a:lnTo>
                    <a:lnTo>
                      <a:pt x="5473" y="85"/>
                    </a:lnTo>
                    <a:lnTo>
                      <a:pt x="5467" y="81"/>
                    </a:lnTo>
                    <a:lnTo>
                      <a:pt x="5463" y="76"/>
                    </a:lnTo>
                    <a:lnTo>
                      <a:pt x="5461" y="70"/>
                    </a:lnTo>
                    <a:lnTo>
                      <a:pt x="5456" y="64"/>
                    </a:lnTo>
                    <a:lnTo>
                      <a:pt x="5450" y="55"/>
                    </a:lnTo>
                    <a:lnTo>
                      <a:pt x="5444" y="48"/>
                    </a:lnTo>
                    <a:lnTo>
                      <a:pt x="5426" y="31"/>
                    </a:lnTo>
                    <a:lnTo>
                      <a:pt x="5405" y="14"/>
                    </a:lnTo>
                    <a:lnTo>
                      <a:pt x="5401" y="11"/>
                    </a:lnTo>
                    <a:lnTo>
                      <a:pt x="5395" y="8"/>
                    </a:lnTo>
                    <a:lnTo>
                      <a:pt x="5389" y="6"/>
                    </a:lnTo>
                    <a:lnTo>
                      <a:pt x="5383" y="4"/>
                    </a:lnTo>
                    <a:lnTo>
                      <a:pt x="5368" y="1"/>
                    </a:lnTo>
                    <a:lnTo>
                      <a:pt x="5352" y="0"/>
                    </a:lnTo>
                    <a:lnTo>
                      <a:pt x="5334" y="1"/>
                    </a:lnTo>
                    <a:lnTo>
                      <a:pt x="5316" y="5"/>
                    </a:lnTo>
                    <a:lnTo>
                      <a:pt x="5307" y="7"/>
                    </a:lnTo>
                    <a:lnTo>
                      <a:pt x="5297" y="11"/>
                    </a:lnTo>
                    <a:lnTo>
                      <a:pt x="5289" y="14"/>
                    </a:lnTo>
                    <a:lnTo>
                      <a:pt x="5280" y="18"/>
                    </a:lnTo>
                    <a:close/>
                    <a:moveTo>
                      <a:pt x="3579" y="102"/>
                    </a:moveTo>
                    <a:lnTo>
                      <a:pt x="3580" y="114"/>
                    </a:lnTo>
                    <a:lnTo>
                      <a:pt x="3581" y="124"/>
                    </a:lnTo>
                    <a:lnTo>
                      <a:pt x="3586" y="107"/>
                    </a:lnTo>
                    <a:lnTo>
                      <a:pt x="3591" y="84"/>
                    </a:lnTo>
                    <a:lnTo>
                      <a:pt x="3594" y="92"/>
                    </a:lnTo>
                    <a:lnTo>
                      <a:pt x="3597" y="95"/>
                    </a:lnTo>
                    <a:lnTo>
                      <a:pt x="3598" y="95"/>
                    </a:lnTo>
                    <a:lnTo>
                      <a:pt x="3598" y="94"/>
                    </a:lnTo>
                    <a:lnTo>
                      <a:pt x="3599" y="92"/>
                    </a:lnTo>
                    <a:lnTo>
                      <a:pt x="3599" y="89"/>
                    </a:lnTo>
                    <a:lnTo>
                      <a:pt x="3599" y="61"/>
                    </a:lnTo>
                    <a:lnTo>
                      <a:pt x="3598" y="59"/>
                    </a:lnTo>
                    <a:lnTo>
                      <a:pt x="3594" y="57"/>
                    </a:lnTo>
                    <a:lnTo>
                      <a:pt x="3591" y="54"/>
                    </a:lnTo>
                    <a:lnTo>
                      <a:pt x="3586" y="54"/>
                    </a:lnTo>
                    <a:lnTo>
                      <a:pt x="3582" y="55"/>
                    </a:lnTo>
                    <a:lnTo>
                      <a:pt x="3581" y="58"/>
                    </a:lnTo>
                    <a:lnTo>
                      <a:pt x="3579" y="63"/>
                    </a:lnTo>
                    <a:lnTo>
                      <a:pt x="3577" y="69"/>
                    </a:lnTo>
                    <a:lnTo>
                      <a:pt x="3577" y="83"/>
                    </a:lnTo>
                    <a:lnTo>
                      <a:pt x="3579" y="102"/>
                    </a:lnTo>
                    <a:close/>
                    <a:moveTo>
                      <a:pt x="3580" y="130"/>
                    </a:moveTo>
                    <a:lnTo>
                      <a:pt x="3581" y="134"/>
                    </a:lnTo>
                    <a:lnTo>
                      <a:pt x="3581" y="134"/>
                    </a:lnTo>
                    <a:lnTo>
                      <a:pt x="3582" y="130"/>
                    </a:lnTo>
                    <a:lnTo>
                      <a:pt x="3581" y="124"/>
                    </a:lnTo>
                    <a:lnTo>
                      <a:pt x="3580" y="130"/>
                    </a:lnTo>
                    <a:close/>
                    <a:moveTo>
                      <a:pt x="3140" y="93"/>
                    </a:moveTo>
                    <a:lnTo>
                      <a:pt x="3140" y="107"/>
                    </a:lnTo>
                    <a:lnTo>
                      <a:pt x="3140" y="116"/>
                    </a:lnTo>
                    <a:lnTo>
                      <a:pt x="3139" y="123"/>
                    </a:lnTo>
                    <a:lnTo>
                      <a:pt x="3138" y="129"/>
                    </a:lnTo>
                    <a:lnTo>
                      <a:pt x="3135" y="135"/>
                    </a:lnTo>
                    <a:lnTo>
                      <a:pt x="3133" y="140"/>
                    </a:lnTo>
                    <a:lnTo>
                      <a:pt x="3129" y="143"/>
                    </a:lnTo>
                    <a:lnTo>
                      <a:pt x="3127" y="144"/>
                    </a:lnTo>
                    <a:lnTo>
                      <a:pt x="3123" y="146"/>
                    </a:lnTo>
                    <a:lnTo>
                      <a:pt x="3092" y="146"/>
                    </a:lnTo>
                    <a:lnTo>
                      <a:pt x="3090" y="147"/>
                    </a:lnTo>
                    <a:lnTo>
                      <a:pt x="3086" y="148"/>
                    </a:lnTo>
                    <a:lnTo>
                      <a:pt x="3084" y="152"/>
                    </a:lnTo>
                    <a:lnTo>
                      <a:pt x="3080" y="155"/>
                    </a:lnTo>
                    <a:lnTo>
                      <a:pt x="3073" y="167"/>
                    </a:lnTo>
                    <a:lnTo>
                      <a:pt x="3068" y="181"/>
                    </a:lnTo>
                    <a:lnTo>
                      <a:pt x="3068" y="191"/>
                    </a:lnTo>
                    <a:lnTo>
                      <a:pt x="3068" y="203"/>
                    </a:lnTo>
                    <a:lnTo>
                      <a:pt x="3062" y="224"/>
                    </a:lnTo>
                    <a:lnTo>
                      <a:pt x="3055" y="243"/>
                    </a:lnTo>
                    <a:lnTo>
                      <a:pt x="3046" y="260"/>
                    </a:lnTo>
                    <a:lnTo>
                      <a:pt x="3039" y="271"/>
                    </a:lnTo>
                    <a:lnTo>
                      <a:pt x="3031" y="278"/>
                    </a:lnTo>
                    <a:lnTo>
                      <a:pt x="3020" y="284"/>
                    </a:lnTo>
                    <a:lnTo>
                      <a:pt x="3008" y="288"/>
                    </a:lnTo>
                    <a:lnTo>
                      <a:pt x="2997" y="289"/>
                    </a:lnTo>
                    <a:lnTo>
                      <a:pt x="2992" y="290"/>
                    </a:lnTo>
                    <a:lnTo>
                      <a:pt x="2987" y="293"/>
                    </a:lnTo>
                    <a:lnTo>
                      <a:pt x="2984" y="296"/>
                    </a:lnTo>
                    <a:lnTo>
                      <a:pt x="2980" y="302"/>
                    </a:lnTo>
                    <a:lnTo>
                      <a:pt x="2976" y="308"/>
                    </a:lnTo>
                    <a:lnTo>
                      <a:pt x="2974" y="315"/>
                    </a:lnTo>
                    <a:lnTo>
                      <a:pt x="2973" y="324"/>
                    </a:lnTo>
                    <a:lnTo>
                      <a:pt x="2972" y="332"/>
                    </a:lnTo>
                    <a:lnTo>
                      <a:pt x="2972" y="350"/>
                    </a:lnTo>
                    <a:lnTo>
                      <a:pt x="2968" y="370"/>
                    </a:lnTo>
                    <a:lnTo>
                      <a:pt x="2964" y="388"/>
                    </a:lnTo>
                    <a:lnTo>
                      <a:pt x="2958" y="402"/>
                    </a:lnTo>
                    <a:lnTo>
                      <a:pt x="2956" y="407"/>
                    </a:lnTo>
                    <a:lnTo>
                      <a:pt x="2951" y="411"/>
                    </a:lnTo>
                    <a:lnTo>
                      <a:pt x="2945" y="414"/>
                    </a:lnTo>
                    <a:lnTo>
                      <a:pt x="2939" y="417"/>
                    </a:lnTo>
                    <a:lnTo>
                      <a:pt x="2933" y="419"/>
                    </a:lnTo>
                    <a:lnTo>
                      <a:pt x="2926" y="419"/>
                    </a:lnTo>
                    <a:lnTo>
                      <a:pt x="2919" y="419"/>
                    </a:lnTo>
                    <a:lnTo>
                      <a:pt x="2911" y="417"/>
                    </a:lnTo>
                    <a:lnTo>
                      <a:pt x="2904" y="415"/>
                    </a:lnTo>
                    <a:lnTo>
                      <a:pt x="2898" y="414"/>
                    </a:lnTo>
                    <a:lnTo>
                      <a:pt x="2892" y="415"/>
                    </a:lnTo>
                    <a:lnTo>
                      <a:pt x="2887" y="417"/>
                    </a:lnTo>
                    <a:lnTo>
                      <a:pt x="2882" y="419"/>
                    </a:lnTo>
                    <a:lnTo>
                      <a:pt x="2879" y="423"/>
                    </a:lnTo>
                    <a:lnTo>
                      <a:pt x="2878" y="427"/>
                    </a:lnTo>
                    <a:lnTo>
                      <a:pt x="2876" y="432"/>
                    </a:lnTo>
                    <a:lnTo>
                      <a:pt x="2878" y="438"/>
                    </a:lnTo>
                    <a:lnTo>
                      <a:pt x="2880" y="443"/>
                    </a:lnTo>
                    <a:lnTo>
                      <a:pt x="2884" y="448"/>
                    </a:lnTo>
                    <a:lnTo>
                      <a:pt x="2888" y="454"/>
                    </a:lnTo>
                    <a:lnTo>
                      <a:pt x="2895" y="458"/>
                    </a:lnTo>
                    <a:lnTo>
                      <a:pt x="2901" y="461"/>
                    </a:lnTo>
                    <a:lnTo>
                      <a:pt x="2909" y="465"/>
                    </a:lnTo>
                    <a:lnTo>
                      <a:pt x="2916" y="467"/>
                    </a:lnTo>
                    <a:lnTo>
                      <a:pt x="2933" y="471"/>
                    </a:lnTo>
                    <a:lnTo>
                      <a:pt x="2949" y="474"/>
                    </a:lnTo>
                    <a:lnTo>
                      <a:pt x="2961" y="479"/>
                    </a:lnTo>
                    <a:lnTo>
                      <a:pt x="2968" y="484"/>
                    </a:lnTo>
                    <a:lnTo>
                      <a:pt x="2970" y="485"/>
                    </a:lnTo>
                    <a:lnTo>
                      <a:pt x="2972" y="488"/>
                    </a:lnTo>
                    <a:lnTo>
                      <a:pt x="2972" y="489"/>
                    </a:lnTo>
                    <a:lnTo>
                      <a:pt x="2972" y="490"/>
                    </a:lnTo>
                    <a:lnTo>
                      <a:pt x="2968" y="492"/>
                    </a:lnTo>
                    <a:lnTo>
                      <a:pt x="2963" y="494"/>
                    </a:lnTo>
                    <a:lnTo>
                      <a:pt x="2960" y="494"/>
                    </a:lnTo>
                    <a:lnTo>
                      <a:pt x="2958" y="495"/>
                    </a:lnTo>
                    <a:lnTo>
                      <a:pt x="2958" y="496"/>
                    </a:lnTo>
                    <a:lnTo>
                      <a:pt x="2958" y="497"/>
                    </a:lnTo>
                    <a:lnTo>
                      <a:pt x="2964" y="502"/>
                    </a:lnTo>
                    <a:lnTo>
                      <a:pt x="2974" y="508"/>
                    </a:lnTo>
                    <a:lnTo>
                      <a:pt x="2980" y="512"/>
                    </a:lnTo>
                    <a:lnTo>
                      <a:pt x="2986" y="513"/>
                    </a:lnTo>
                    <a:lnTo>
                      <a:pt x="2992" y="514"/>
                    </a:lnTo>
                    <a:lnTo>
                      <a:pt x="2997" y="515"/>
                    </a:lnTo>
                    <a:lnTo>
                      <a:pt x="3002" y="514"/>
                    </a:lnTo>
                    <a:lnTo>
                      <a:pt x="3007" y="513"/>
                    </a:lnTo>
                    <a:lnTo>
                      <a:pt x="3010" y="512"/>
                    </a:lnTo>
                    <a:lnTo>
                      <a:pt x="3013" y="508"/>
                    </a:lnTo>
                    <a:lnTo>
                      <a:pt x="3017" y="498"/>
                    </a:lnTo>
                    <a:lnTo>
                      <a:pt x="3022" y="482"/>
                    </a:lnTo>
                    <a:lnTo>
                      <a:pt x="3028" y="461"/>
                    </a:lnTo>
                    <a:lnTo>
                      <a:pt x="3033" y="438"/>
                    </a:lnTo>
                    <a:lnTo>
                      <a:pt x="3037" y="414"/>
                    </a:lnTo>
                    <a:lnTo>
                      <a:pt x="3038" y="391"/>
                    </a:lnTo>
                    <a:lnTo>
                      <a:pt x="3038" y="380"/>
                    </a:lnTo>
                    <a:lnTo>
                      <a:pt x="3037" y="371"/>
                    </a:lnTo>
                    <a:lnTo>
                      <a:pt x="3035" y="362"/>
                    </a:lnTo>
                    <a:lnTo>
                      <a:pt x="3033" y="355"/>
                    </a:lnTo>
                    <a:lnTo>
                      <a:pt x="3032" y="353"/>
                    </a:lnTo>
                    <a:lnTo>
                      <a:pt x="3032" y="350"/>
                    </a:lnTo>
                    <a:lnTo>
                      <a:pt x="3033" y="347"/>
                    </a:lnTo>
                    <a:lnTo>
                      <a:pt x="3034" y="344"/>
                    </a:lnTo>
                    <a:lnTo>
                      <a:pt x="3038" y="337"/>
                    </a:lnTo>
                    <a:lnTo>
                      <a:pt x="3043" y="331"/>
                    </a:lnTo>
                    <a:lnTo>
                      <a:pt x="3051" y="324"/>
                    </a:lnTo>
                    <a:lnTo>
                      <a:pt x="3060" y="318"/>
                    </a:lnTo>
                    <a:lnTo>
                      <a:pt x="3070" y="313"/>
                    </a:lnTo>
                    <a:lnTo>
                      <a:pt x="3082" y="308"/>
                    </a:lnTo>
                    <a:lnTo>
                      <a:pt x="3110" y="297"/>
                    </a:lnTo>
                    <a:lnTo>
                      <a:pt x="3139" y="284"/>
                    </a:lnTo>
                    <a:lnTo>
                      <a:pt x="3165" y="270"/>
                    </a:lnTo>
                    <a:lnTo>
                      <a:pt x="3188" y="256"/>
                    </a:lnTo>
                    <a:lnTo>
                      <a:pt x="3206" y="242"/>
                    </a:lnTo>
                    <a:lnTo>
                      <a:pt x="3224" y="226"/>
                    </a:lnTo>
                    <a:lnTo>
                      <a:pt x="3232" y="218"/>
                    </a:lnTo>
                    <a:lnTo>
                      <a:pt x="3239" y="210"/>
                    </a:lnTo>
                    <a:lnTo>
                      <a:pt x="3245" y="202"/>
                    </a:lnTo>
                    <a:lnTo>
                      <a:pt x="3249" y="195"/>
                    </a:lnTo>
                    <a:lnTo>
                      <a:pt x="3257" y="181"/>
                    </a:lnTo>
                    <a:lnTo>
                      <a:pt x="3267" y="163"/>
                    </a:lnTo>
                    <a:lnTo>
                      <a:pt x="3275" y="144"/>
                    </a:lnTo>
                    <a:lnTo>
                      <a:pt x="3283" y="129"/>
                    </a:lnTo>
                    <a:lnTo>
                      <a:pt x="3286" y="122"/>
                    </a:lnTo>
                    <a:lnTo>
                      <a:pt x="3287" y="114"/>
                    </a:lnTo>
                    <a:lnTo>
                      <a:pt x="3287" y="108"/>
                    </a:lnTo>
                    <a:lnTo>
                      <a:pt x="3285" y="102"/>
                    </a:lnTo>
                    <a:lnTo>
                      <a:pt x="3281" y="99"/>
                    </a:lnTo>
                    <a:lnTo>
                      <a:pt x="3277" y="95"/>
                    </a:lnTo>
                    <a:lnTo>
                      <a:pt x="3271" y="93"/>
                    </a:lnTo>
                    <a:lnTo>
                      <a:pt x="3264" y="93"/>
                    </a:lnTo>
                    <a:lnTo>
                      <a:pt x="3244" y="92"/>
                    </a:lnTo>
                    <a:lnTo>
                      <a:pt x="3214" y="88"/>
                    </a:lnTo>
                    <a:lnTo>
                      <a:pt x="3179" y="83"/>
                    </a:lnTo>
                    <a:lnTo>
                      <a:pt x="3144" y="77"/>
                    </a:lnTo>
                    <a:lnTo>
                      <a:pt x="3144" y="77"/>
                    </a:lnTo>
                    <a:lnTo>
                      <a:pt x="3141" y="79"/>
                    </a:lnTo>
                    <a:lnTo>
                      <a:pt x="3140" y="93"/>
                    </a:lnTo>
                    <a:close/>
                  </a:path>
                </a:pathLst>
              </a:custGeom>
              <a:solidFill>
                <a:srgbClr val="09949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grpSp>
            <p:nvGrpSpPr>
              <p:cNvPr id="14" name="Group 13">
                <a:extLst>
                  <a:ext uri="{FF2B5EF4-FFF2-40B4-BE49-F238E27FC236}">
                    <a16:creationId xmlns="" xmlns:a16="http://schemas.microsoft.com/office/drawing/2014/main" id="{C9F1D574-998F-476E-863C-BA3AD1561F96}"/>
                  </a:ext>
                </a:extLst>
              </p:cNvPr>
              <p:cNvGrpSpPr/>
              <p:nvPr/>
            </p:nvGrpSpPr>
            <p:grpSpPr>
              <a:xfrm>
                <a:off x="6754330" y="1916362"/>
                <a:ext cx="3474489" cy="506092"/>
                <a:chOff x="6754330" y="1953369"/>
                <a:chExt cx="3474489" cy="506092"/>
              </a:xfrm>
            </p:grpSpPr>
            <p:sp>
              <p:nvSpPr>
                <p:cNvPr id="318" name="TextBox 317">
                  <a:extLst>
                    <a:ext uri="{FF2B5EF4-FFF2-40B4-BE49-F238E27FC236}">
                      <a16:creationId xmlns="" xmlns:a16="http://schemas.microsoft.com/office/drawing/2014/main" id="{D9840E13-2FD0-404C-8290-80A65F80BC6A}"/>
                    </a:ext>
                  </a:extLst>
                </p:cNvPr>
                <p:cNvSpPr txBox="1"/>
                <p:nvPr/>
              </p:nvSpPr>
              <p:spPr>
                <a:xfrm>
                  <a:off x="6754330" y="1953369"/>
                  <a:ext cx="646968" cy="215444"/>
                </a:xfrm>
                <a:prstGeom prst="rect">
                  <a:avLst/>
                </a:prstGeom>
                <a:noFill/>
              </p:spPr>
              <p:txBody>
                <a:bodyPr wrap="none" lIns="36000" tIns="0" rIns="0" bIns="0" rtlCol="0">
                  <a:spAutoFit/>
                </a:bodyPr>
                <a:lstStyle/>
                <a:p>
                  <a:r>
                    <a:rPr lang="id-ID" sz="1400" b="1" dirty="0"/>
                    <a:t>EUROPE</a:t>
                  </a:r>
                  <a:endParaRPr lang="en-US" sz="1400" b="1" dirty="0"/>
                </a:p>
              </p:txBody>
            </p:sp>
            <p:sp>
              <p:nvSpPr>
                <p:cNvPr id="319" name="TextBox 318">
                  <a:extLst>
                    <a:ext uri="{FF2B5EF4-FFF2-40B4-BE49-F238E27FC236}">
                      <a16:creationId xmlns="" xmlns:a16="http://schemas.microsoft.com/office/drawing/2014/main" id="{FA235C6C-5AC9-42CB-97E2-405B9EBCD60C}"/>
                    </a:ext>
                  </a:extLst>
                </p:cNvPr>
                <p:cNvSpPr txBox="1"/>
                <p:nvPr/>
              </p:nvSpPr>
              <p:spPr>
                <a:xfrm>
                  <a:off x="6754330" y="2213240"/>
                  <a:ext cx="3474489" cy="246221"/>
                </a:xfrm>
                <a:prstGeom prst="rect">
                  <a:avLst/>
                </a:prstGeom>
                <a:noFill/>
              </p:spPr>
              <p:txBody>
                <a:bodyPr wrap="square" lIns="36000" tIns="0" rIns="0" bIns="0" rtlCol="0">
                  <a:spAutoFit/>
                </a:bodyPr>
                <a:lstStyle/>
                <a:p>
                  <a:r>
                    <a:rPr lang="en-US" sz="1600" dirty="0"/>
                    <a:t>Lorem Ipsum is simply dummy text of the</a:t>
                  </a:r>
                </a:p>
              </p:txBody>
            </p:sp>
          </p:grpSp>
        </p:grpSp>
        <p:grpSp>
          <p:nvGrpSpPr>
            <p:cNvPr id="17" name="Group 16">
              <a:extLst>
                <a:ext uri="{FF2B5EF4-FFF2-40B4-BE49-F238E27FC236}">
                  <a16:creationId xmlns="" xmlns:a16="http://schemas.microsoft.com/office/drawing/2014/main" id="{F108BA4C-248A-49E6-B769-B2FE56B6D609}"/>
                </a:ext>
              </a:extLst>
            </p:cNvPr>
            <p:cNvGrpSpPr/>
            <p:nvPr/>
          </p:nvGrpSpPr>
          <p:grpSpPr>
            <a:xfrm>
              <a:off x="7366996" y="2386017"/>
              <a:ext cx="4135408" cy="506092"/>
              <a:chOff x="6093411" y="2500505"/>
              <a:chExt cx="4135408" cy="506092"/>
            </a:xfrm>
          </p:grpSpPr>
          <p:sp>
            <p:nvSpPr>
              <p:cNvPr id="299" name="Freeform 5">
                <a:extLst>
                  <a:ext uri="{FF2B5EF4-FFF2-40B4-BE49-F238E27FC236}">
                    <a16:creationId xmlns="" xmlns:a16="http://schemas.microsoft.com/office/drawing/2014/main" id="{FA29E8AA-1034-4DF9-A4CB-6C205B59C1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93411" y="2531666"/>
                <a:ext cx="327126" cy="438392"/>
              </a:xfrm>
              <a:custGeom>
                <a:avLst/>
                <a:gdLst>
                  <a:gd name="T0" fmla="*/ 1957 w 3139"/>
                  <a:gd name="T1" fmla="*/ 4179 h 4207"/>
                  <a:gd name="T2" fmla="*/ 2379 w 3139"/>
                  <a:gd name="T3" fmla="*/ 3563 h 4207"/>
                  <a:gd name="T4" fmla="*/ 2652 w 3139"/>
                  <a:gd name="T5" fmla="*/ 2759 h 4207"/>
                  <a:gd name="T6" fmla="*/ 2774 w 3139"/>
                  <a:gd name="T7" fmla="*/ 2236 h 4207"/>
                  <a:gd name="T8" fmla="*/ 3139 w 3139"/>
                  <a:gd name="T9" fmla="*/ 1570 h 4207"/>
                  <a:gd name="T10" fmla="*/ 2889 w 3139"/>
                  <a:gd name="T11" fmla="*/ 1612 h 4207"/>
                  <a:gd name="T12" fmla="*/ 2788 w 3139"/>
                  <a:gd name="T13" fmla="*/ 1454 h 4207"/>
                  <a:gd name="T14" fmla="*/ 2580 w 3139"/>
                  <a:gd name="T15" fmla="*/ 1254 h 4207"/>
                  <a:gd name="T16" fmla="*/ 2452 w 3139"/>
                  <a:gd name="T17" fmla="*/ 852 h 4207"/>
                  <a:gd name="T18" fmla="*/ 2356 w 3139"/>
                  <a:gd name="T19" fmla="*/ 509 h 4207"/>
                  <a:gd name="T20" fmla="*/ 2193 w 3139"/>
                  <a:gd name="T21" fmla="*/ 444 h 4207"/>
                  <a:gd name="T22" fmla="*/ 1821 w 3139"/>
                  <a:gd name="T23" fmla="*/ 401 h 4207"/>
                  <a:gd name="T24" fmla="*/ 1648 w 3139"/>
                  <a:gd name="T25" fmla="*/ 315 h 4207"/>
                  <a:gd name="T26" fmla="*/ 1648 w 3139"/>
                  <a:gd name="T27" fmla="*/ 415 h 4207"/>
                  <a:gd name="T28" fmla="*/ 1405 w 3139"/>
                  <a:gd name="T29" fmla="*/ 315 h 4207"/>
                  <a:gd name="T30" fmla="*/ 1290 w 3139"/>
                  <a:gd name="T31" fmla="*/ 201 h 4207"/>
                  <a:gd name="T32" fmla="*/ 1290 w 3139"/>
                  <a:gd name="T33" fmla="*/ 58 h 4207"/>
                  <a:gd name="T34" fmla="*/ 878 w 3139"/>
                  <a:gd name="T35" fmla="*/ 0 h 4207"/>
                  <a:gd name="T36" fmla="*/ 566 w 3139"/>
                  <a:gd name="T37" fmla="*/ 172 h 4207"/>
                  <a:gd name="T38" fmla="*/ 495 w 3139"/>
                  <a:gd name="T39" fmla="*/ 93 h 4207"/>
                  <a:gd name="T40" fmla="*/ 330 w 3139"/>
                  <a:gd name="T41" fmla="*/ 315 h 4207"/>
                  <a:gd name="T42" fmla="*/ 330 w 3139"/>
                  <a:gd name="T43" fmla="*/ 566 h 4207"/>
                  <a:gd name="T44" fmla="*/ 0 w 3139"/>
                  <a:gd name="T45" fmla="*/ 1362 h 4207"/>
                  <a:gd name="T46" fmla="*/ 250 w 3139"/>
                  <a:gd name="T47" fmla="*/ 1691 h 4207"/>
                  <a:gd name="T48" fmla="*/ 365 w 3139"/>
                  <a:gd name="T49" fmla="*/ 1920 h 4207"/>
                  <a:gd name="T50" fmla="*/ 1003 w 3139"/>
                  <a:gd name="T51" fmla="*/ 1849 h 4207"/>
                  <a:gd name="T52" fmla="*/ 1376 w 3139"/>
                  <a:gd name="T53" fmla="*/ 2458 h 4207"/>
                  <a:gd name="T54" fmla="*/ 1433 w 3139"/>
                  <a:gd name="T55" fmla="*/ 2810 h 4207"/>
                  <a:gd name="T56" fmla="*/ 1369 w 3139"/>
                  <a:gd name="T57" fmla="*/ 3297 h 4207"/>
                  <a:gd name="T58" fmla="*/ 1505 w 3139"/>
                  <a:gd name="T59" fmla="*/ 4063 h 4207"/>
                  <a:gd name="T60" fmla="*/ 1648 w 3139"/>
                  <a:gd name="T61" fmla="*/ 4179 h 4207"/>
                  <a:gd name="T62" fmla="*/ 2997 w 3139"/>
                  <a:gd name="T63" fmla="*/ 2483 h 4207"/>
                  <a:gd name="T64" fmla="*/ 3018 w 3139"/>
                  <a:gd name="T65" fmla="*/ 2431 h 4207"/>
                  <a:gd name="T66" fmla="*/ 3015 w 3139"/>
                  <a:gd name="T67" fmla="*/ 2951 h 4207"/>
                  <a:gd name="T68" fmla="*/ 2962 w 3139"/>
                  <a:gd name="T69" fmla="*/ 3101 h 4207"/>
                  <a:gd name="T70" fmla="*/ 2873 w 3139"/>
                  <a:gd name="T71" fmla="*/ 3180 h 4207"/>
                  <a:gd name="T72" fmla="*/ 2857 w 3139"/>
                  <a:gd name="T73" fmla="*/ 3219 h 4207"/>
                  <a:gd name="T74" fmla="*/ 2853 w 3139"/>
                  <a:gd name="T75" fmla="*/ 3244 h 4207"/>
                  <a:gd name="T76" fmla="*/ 2849 w 3139"/>
                  <a:gd name="T77" fmla="*/ 3256 h 4207"/>
                  <a:gd name="T78" fmla="*/ 2839 w 3139"/>
                  <a:gd name="T79" fmla="*/ 3272 h 4207"/>
                  <a:gd name="T80" fmla="*/ 2788 w 3139"/>
                  <a:gd name="T81" fmla="*/ 3346 h 4207"/>
                  <a:gd name="T82" fmla="*/ 2790 w 3139"/>
                  <a:gd name="T83" fmla="*/ 3386 h 4207"/>
                  <a:gd name="T84" fmla="*/ 2771 w 3139"/>
                  <a:gd name="T85" fmla="*/ 3410 h 4207"/>
                  <a:gd name="T86" fmla="*/ 2762 w 3139"/>
                  <a:gd name="T87" fmla="*/ 3512 h 4207"/>
                  <a:gd name="T88" fmla="*/ 2853 w 3139"/>
                  <a:gd name="T89" fmla="*/ 3590 h 4207"/>
                  <a:gd name="T90" fmla="*/ 2935 w 3139"/>
                  <a:gd name="T91" fmla="*/ 3518 h 4207"/>
                  <a:gd name="T92" fmla="*/ 2975 w 3139"/>
                  <a:gd name="T93" fmla="*/ 3358 h 4207"/>
                  <a:gd name="T94" fmla="*/ 3047 w 3139"/>
                  <a:gd name="T95" fmla="*/ 3263 h 4207"/>
                  <a:gd name="T96" fmla="*/ 3095 w 3139"/>
                  <a:gd name="T97" fmla="*/ 2951 h 4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39" h="4207">
                    <a:moveTo>
                      <a:pt x="1648" y="4179"/>
                    </a:moveTo>
                    <a:lnTo>
                      <a:pt x="1685" y="4179"/>
                    </a:lnTo>
                    <a:lnTo>
                      <a:pt x="1957" y="4179"/>
                    </a:lnTo>
                    <a:lnTo>
                      <a:pt x="2236" y="3806"/>
                    </a:lnTo>
                    <a:lnTo>
                      <a:pt x="2279" y="3655"/>
                    </a:lnTo>
                    <a:lnTo>
                      <a:pt x="2379" y="3563"/>
                    </a:lnTo>
                    <a:lnTo>
                      <a:pt x="2379" y="3347"/>
                    </a:lnTo>
                    <a:lnTo>
                      <a:pt x="2652" y="3153"/>
                    </a:lnTo>
                    <a:lnTo>
                      <a:pt x="2652" y="2759"/>
                    </a:lnTo>
                    <a:lnTo>
                      <a:pt x="2588" y="2723"/>
                    </a:lnTo>
                    <a:lnTo>
                      <a:pt x="2595" y="2587"/>
                    </a:lnTo>
                    <a:lnTo>
                      <a:pt x="2774" y="2236"/>
                    </a:lnTo>
                    <a:lnTo>
                      <a:pt x="2845" y="2236"/>
                    </a:lnTo>
                    <a:lnTo>
                      <a:pt x="3139" y="1706"/>
                    </a:lnTo>
                    <a:lnTo>
                      <a:pt x="3139" y="1570"/>
                    </a:lnTo>
                    <a:lnTo>
                      <a:pt x="3083" y="1541"/>
                    </a:lnTo>
                    <a:lnTo>
                      <a:pt x="2938" y="1592"/>
                    </a:lnTo>
                    <a:lnTo>
                      <a:pt x="2889" y="1612"/>
                    </a:lnTo>
                    <a:lnTo>
                      <a:pt x="2853" y="1584"/>
                    </a:lnTo>
                    <a:lnTo>
                      <a:pt x="2860" y="1541"/>
                    </a:lnTo>
                    <a:lnTo>
                      <a:pt x="2788" y="1454"/>
                    </a:lnTo>
                    <a:lnTo>
                      <a:pt x="2702" y="1454"/>
                    </a:lnTo>
                    <a:lnTo>
                      <a:pt x="2631" y="1369"/>
                    </a:lnTo>
                    <a:lnTo>
                      <a:pt x="2580" y="1254"/>
                    </a:lnTo>
                    <a:lnTo>
                      <a:pt x="2530" y="1146"/>
                    </a:lnTo>
                    <a:lnTo>
                      <a:pt x="2459" y="1032"/>
                    </a:lnTo>
                    <a:lnTo>
                      <a:pt x="2452" y="852"/>
                    </a:lnTo>
                    <a:lnTo>
                      <a:pt x="2430" y="760"/>
                    </a:lnTo>
                    <a:lnTo>
                      <a:pt x="2394" y="723"/>
                    </a:lnTo>
                    <a:lnTo>
                      <a:pt x="2356" y="509"/>
                    </a:lnTo>
                    <a:lnTo>
                      <a:pt x="2314" y="444"/>
                    </a:lnTo>
                    <a:lnTo>
                      <a:pt x="2243" y="444"/>
                    </a:lnTo>
                    <a:lnTo>
                      <a:pt x="2193" y="444"/>
                    </a:lnTo>
                    <a:lnTo>
                      <a:pt x="2136" y="401"/>
                    </a:lnTo>
                    <a:lnTo>
                      <a:pt x="1957" y="401"/>
                    </a:lnTo>
                    <a:lnTo>
                      <a:pt x="1821" y="401"/>
                    </a:lnTo>
                    <a:lnTo>
                      <a:pt x="1842" y="344"/>
                    </a:lnTo>
                    <a:lnTo>
                      <a:pt x="1748" y="344"/>
                    </a:lnTo>
                    <a:lnTo>
                      <a:pt x="1648" y="315"/>
                    </a:lnTo>
                    <a:lnTo>
                      <a:pt x="1692" y="437"/>
                    </a:lnTo>
                    <a:lnTo>
                      <a:pt x="1648" y="466"/>
                    </a:lnTo>
                    <a:lnTo>
                      <a:pt x="1648" y="415"/>
                    </a:lnTo>
                    <a:lnTo>
                      <a:pt x="1491" y="386"/>
                    </a:lnTo>
                    <a:lnTo>
                      <a:pt x="1491" y="351"/>
                    </a:lnTo>
                    <a:lnTo>
                      <a:pt x="1405" y="315"/>
                    </a:lnTo>
                    <a:lnTo>
                      <a:pt x="1290" y="315"/>
                    </a:lnTo>
                    <a:lnTo>
                      <a:pt x="1290" y="257"/>
                    </a:lnTo>
                    <a:lnTo>
                      <a:pt x="1290" y="201"/>
                    </a:lnTo>
                    <a:lnTo>
                      <a:pt x="1290" y="136"/>
                    </a:lnTo>
                    <a:lnTo>
                      <a:pt x="1290" y="100"/>
                    </a:lnTo>
                    <a:lnTo>
                      <a:pt x="1290" y="58"/>
                    </a:lnTo>
                    <a:lnTo>
                      <a:pt x="1290" y="36"/>
                    </a:lnTo>
                    <a:lnTo>
                      <a:pt x="1197" y="0"/>
                    </a:lnTo>
                    <a:lnTo>
                      <a:pt x="878" y="0"/>
                    </a:lnTo>
                    <a:lnTo>
                      <a:pt x="774" y="85"/>
                    </a:lnTo>
                    <a:lnTo>
                      <a:pt x="652" y="129"/>
                    </a:lnTo>
                    <a:lnTo>
                      <a:pt x="566" y="172"/>
                    </a:lnTo>
                    <a:lnTo>
                      <a:pt x="566" y="136"/>
                    </a:lnTo>
                    <a:lnTo>
                      <a:pt x="566" y="93"/>
                    </a:lnTo>
                    <a:lnTo>
                      <a:pt x="495" y="93"/>
                    </a:lnTo>
                    <a:lnTo>
                      <a:pt x="495" y="143"/>
                    </a:lnTo>
                    <a:lnTo>
                      <a:pt x="451" y="236"/>
                    </a:lnTo>
                    <a:lnTo>
                      <a:pt x="330" y="315"/>
                    </a:lnTo>
                    <a:lnTo>
                      <a:pt x="330" y="394"/>
                    </a:lnTo>
                    <a:lnTo>
                      <a:pt x="330" y="466"/>
                    </a:lnTo>
                    <a:lnTo>
                      <a:pt x="330" y="566"/>
                    </a:lnTo>
                    <a:lnTo>
                      <a:pt x="0" y="781"/>
                    </a:lnTo>
                    <a:lnTo>
                      <a:pt x="0" y="1269"/>
                    </a:lnTo>
                    <a:lnTo>
                      <a:pt x="0" y="1362"/>
                    </a:lnTo>
                    <a:lnTo>
                      <a:pt x="0" y="1434"/>
                    </a:lnTo>
                    <a:lnTo>
                      <a:pt x="100" y="1541"/>
                    </a:lnTo>
                    <a:lnTo>
                      <a:pt x="250" y="1691"/>
                    </a:lnTo>
                    <a:lnTo>
                      <a:pt x="257" y="1784"/>
                    </a:lnTo>
                    <a:lnTo>
                      <a:pt x="357" y="1856"/>
                    </a:lnTo>
                    <a:lnTo>
                      <a:pt x="365" y="1920"/>
                    </a:lnTo>
                    <a:lnTo>
                      <a:pt x="702" y="1942"/>
                    </a:lnTo>
                    <a:lnTo>
                      <a:pt x="803" y="1871"/>
                    </a:lnTo>
                    <a:lnTo>
                      <a:pt x="1003" y="1849"/>
                    </a:lnTo>
                    <a:lnTo>
                      <a:pt x="1226" y="1942"/>
                    </a:lnTo>
                    <a:lnTo>
                      <a:pt x="1261" y="2286"/>
                    </a:lnTo>
                    <a:lnTo>
                      <a:pt x="1376" y="2458"/>
                    </a:lnTo>
                    <a:lnTo>
                      <a:pt x="1405" y="2609"/>
                    </a:lnTo>
                    <a:lnTo>
                      <a:pt x="1440" y="2687"/>
                    </a:lnTo>
                    <a:lnTo>
                      <a:pt x="1433" y="2810"/>
                    </a:lnTo>
                    <a:lnTo>
                      <a:pt x="1433" y="2939"/>
                    </a:lnTo>
                    <a:lnTo>
                      <a:pt x="1333" y="3010"/>
                    </a:lnTo>
                    <a:lnTo>
                      <a:pt x="1369" y="3297"/>
                    </a:lnTo>
                    <a:lnTo>
                      <a:pt x="1433" y="3476"/>
                    </a:lnTo>
                    <a:lnTo>
                      <a:pt x="1469" y="3799"/>
                    </a:lnTo>
                    <a:lnTo>
                      <a:pt x="1505" y="4063"/>
                    </a:lnTo>
                    <a:lnTo>
                      <a:pt x="1569" y="4179"/>
                    </a:lnTo>
                    <a:lnTo>
                      <a:pt x="1627" y="4207"/>
                    </a:lnTo>
                    <a:lnTo>
                      <a:pt x="1648" y="4179"/>
                    </a:lnTo>
                    <a:close/>
                    <a:moveTo>
                      <a:pt x="2997" y="2379"/>
                    </a:moveTo>
                    <a:lnTo>
                      <a:pt x="2977" y="2433"/>
                    </a:lnTo>
                    <a:lnTo>
                      <a:pt x="2997" y="2483"/>
                    </a:lnTo>
                    <a:lnTo>
                      <a:pt x="3018" y="2483"/>
                    </a:lnTo>
                    <a:lnTo>
                      <a:pt x="3018" y="2457"/>
                    </a:lnTo>
                    <a:lnTo>
                      <a:pt x="3018" y="2431"/>
                    </a:lnTo>
                    <a:lnTo>
                      <a:pt x="3018" y="2379"/>
                    </a:lnTo>
                    <a:lnTo>
                      <a:pt x="2997" y="2379"/>
                    </a:lnTo>
                    <a:close/>
                    <a:moveTo>
                      <a:pt x="3015" y="2951"/>
                    </a:moveTo>
                    <a:lnTo>
                      <a:pt x="3003" y="3034"/>
                    </a:lnTo>
                    <a:lnTo>
                      <a:pt x="2962" y="3044"/>
                    </a:lnTo>
                    <a:lnTo>
                      <a:pt x="2962" y="3101"/>
                    </a:lnTo>
                    <a:lnTo>
                      <a:pt x="2914" y="3112"/>
                    </a:lnTo>
                    <a:lnTo>
                      <a:pt x="2871" y="3148"/>
                    </a:lnTo>
                    <a:lnTo>
                      <a:pt x="2873" y="3180"/>
                    </a:lnTo>
                    <a:lnTo>
                      <a:pt x="2869" y="3188"/>
                    </a:lnTo>
                    <a:lnTo>
                      <a:pt x="2862" y="3209"/>
                    </a:lnTo>
                    <a:lnTo>
                      <a:pt x="2857" y="3219"/>
                    </a:lnTo>
                    <a:lnTo>
                      <a:pt x="2855" y="3230"/>
                    </a:lnTo>
                    <a:lnTo>
                      <a:pt x="2853" y="3239"/>
                    </a:lnTo>
                    <a:lnTo>
                      <a:pt x="2853" y="3244"/>
                    </a:lnTo>
                    <a:lnTo>
                      <a:pt x="2853" y="3247"/>
                    </a:lnTo>
                    <a:lnTo>
                      <a:pt x="2851" y="3251"/>
                    </a:lnTo>
                    <a:lnTo>
                      <a:pt x="2849" y="3256"/>
                    </a:lnTo>
                    <a:lnTo>
                      <a:pt x="2847" y="3260"/>
                    </a:lnTo>
                    <a:lnTo>
                      <a:pt x="2842" y="3269"/>
                    </a:lnTo>
                    <a:lnTo>
                      <a:pt x="2839" y="3272"/>
                    </a:lnTo>
                    <a:lnTo>
                      <a:pt x="2786" y="3278"/>
                    </a:lnTo>
                    <a:lnTo>
                      <a:pt x="2786" y="3337"/>
                    </a:lnTo>
                    <a:lnTo>
                      <a:pt x="2788" y="3346"/>
                    </a:lnTo>
                    <a:lnTo>
                      <a:pt x="2789" y="3365"/>
                    </a:lnTo>
                    <a:lnTo>
                      <a:pt x="2790" y="3376"/>
                    </a:lnTo>
                    <a:lnTo>
                      <a:pt x="2790" y="3386"/>
                    </a:lnTo>
                    <a:lnTo>
                      <a:pt x="2789" y="3393"/>
                    </a:lnTo>
                    <a:lnTo>
                      <a:pt x="2786" y="3398"/>
                    </a:lnTo>
                    <a:lnTo>
                      <a:pt x="2771" y="3410"/>
                    </a:lnTo>
                    <a:lnTo>
                      <a:pt x="2760" y="3417"/>
                    </a:lnTo>
                    <a:lnTo>
                      <a:pt x="2737" y="3476"/>
                    </a:lnTo>
                    <a:lnTo>
                      <a:pt x="2762" y="3512"/>
                    </a:lnTo>
                    <a:lnTo>
                      <a:pt x="2768" y="3589"/>
                    </a:lnTo>
                    <a:lnTo>
                      <a:pt x="2786" y="3623"/>
                    </a:lnTo>
                    <a:lnTo>
                      <a:pt x="2853" y="3590"/>
                    </a:lnTo>
                    <a:lnTo>
                      <a:pt x="2883" y="3561"/>
                    </a:lnTo>
                    <a:lnTo>
                      <a:pt x="2907" y="3531"/>
                    </a:lnTo>
                    <a:lnTo>
                      <a:pt x="2935" y="3518"/>
                    </a:lnTo>
                    <a:lnTo>
                      <a:pt x="2947" y="3492"/>
                    </a:lnTo>
                    <a:lnTo>
                      <a:pt x="2963" y="3492"/>
                    </a:lnTo>
                    <a:lnTo>
                      <a:pt x="2975" y="3358"/>
                    </a:lnTo>
                    <a:lnTo>
                      <a:pt x="2985" y="3316"/>
                    </a:lnTo>
                    <a:lnTo>
                      <a:pt x="3027" y="3303"/>
                    </a:lnTo>
                    <a:lnTo>
                      <a:pt x="3047" y="3263"/>
                    </a:lnTo>
                    <a:lnTo>
                      <a:pt x="3095" y="3223"/>
                    </a:lnTo>
                    <a:lnTo>
                      <a:pt x="3095" y="3152"/>
                    </a:lnTo>
                    <a:lnTo>
                      <a:pt x="3095" y="2951"/>
                    </a:lnTo>
                    <a:lnTo>
                      <a:pt x="3015" y="2951"/>
                    </a:lnTo>
                    <a:close/>
                  </a:path>
                </a:pathLst>
              </a:custGeom>
              <a:solidFill>
                <a:srgbClr val="0CC3D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="" xmlns:a16="http://schemas.microsoft.com/office/drawing/2014/main" id="{F89C0BBD-42B5-43E1-942F-4849ED56BA9E}"/>
                  </a:ext>
                </a:extLst>
              </p:cNvPr>
              <p:cNvGrpSpPr/>
              <p:nvPr/>
            </p:nvGrpSpPr>
            <p:grpSpPr>
              <a:xfrm>
                <a:off x="6754330" y="2500505"/>
                <a:ext cx="3474489" cy="506092"/>
                <a:chOff x="6754330" y="2522423"/>
                <a:chExt cx="3474489" cy="506092"/>
              </a:xfrm>
            </p:grpSpPr>
            <p:sp>
              <p:nvSpPr>
                <p:cNvPr id="317" name="TextBox 316">
                  <a:extLst>
                    <a:ext uri="{FF2B5EF4-FFF2-40B4-BE49-F238E27FC236}">
                      <a16:creationId xmlns="" xmlns:a16="http://schemas.microsoft.com/office/drawing/2014/main" id="{96424A85-9728-4214-B849-8BA05FB26995}"/>
                    </a:ext>
                  </a:extLst>
                </p:cNvPr>
                <p:cNvSpPr txBox="1"/>
                <p:nvPr/>
              </p:nvSpPr>
              <p:spPr>
                <a:xfrm>
                  <a:off x="6754330" y="2522423"/>
                  <a:ext cx="579770" cy="215444"/>
                </a:xfrm>
                <a:prstGeom prst="rect">
                  <a:avLst/>
                </a:prstGeom>
                <a:noFill/>
              </p:spPr>
              <p:txBody>
                <a:bodyPr wrap="none" lIns="36000" tIns="0" rIns="0" bIns="0" rtlCol="0">
                  <a:spAutoFit/>
                </a:bodyPr>
                <a:lstStyle/>
                <a:p>
                  <a:r>
                    <a:rPr lang="id-ID" sz="1400" b="1" dirty="0"/>
                    <a:t>AFRICA</a:t>
                  </a:r>
                  <a:endParaRPr lang="en-US" sz="1400" b="1" dirty="0"/>
                </a:p>
              </p:txBody>
            </p:sp>
            <p:sp>
              <p:nvSpPr>
                <p:cNvPr id="321" name="TextBox 320">
                  <a:extLst>
                    <a:ext uri="{FF2B5EF4-FFF2-40B4-BE49-F238E27FC236}">
                      <a16:creationId xmlns="" xmlns:a16="http://schemas.microsoft.com/office/drawing/2014/main" id="{FBD45E85-1B26-4F7A-91F4-1AFB085473F4}"/>
                    </a:ext>
                  </a:extLst>
                </p:cNvPr>
                <p:cNvSpPr txBox="1"/>
                <p:nvPr/>
              </p:nvSpPr>
              <p:spPr>
                <a:xfrm>
                  <a:off x="6754330" y="2782294"/>
                  <a:ext cx="3474489" cy="246221"/>
                </a:xfrm>
                <a:prstGeom prst="rect">
                  <a:avLst/>
                </a:prstGeom>
                <a:noFill/>
              </p:spPr>
              <p:txBody>
                <a:bodyPr wrap="square" lIns="36000" tIns="0" rIns="0" bIns="0" rtlCol="0">
                  <a:spAutoFit/>
                </a:bodyPr>
                <a:lstStyle/>
                <a:p>
                  <a:r>
                    <a:rPr lang="en-US" sz="1600" dirty="0"/>
                    <a:t>Lorem Ipsum is simply dummy text of the</a:t>
                  </a:r>
                </a:p>
              </p:txBody>
            </p:sp>
          </p:grpSp>
        </p:grpSp>
        <p:grpSp>
          <p:nvGrpSpPr>
            <p:cNvPr id="16" name="Group 15">
              <a:extLst>
                <a:ext uri="{FF2B5EF4-FFF2-40B4-BE49-F238E27FC236}">
                  <a16:creationId xmlns="" xmlns:a16="http://schemas.microsoft.com/office/drawing/2014/main" id="{402E6330-BC4B-4153-848C-1DCB601BCB11}"/>
                </a:ext>
              </a:extLst>
            </p:cNvPr>
            <p:cNvGrpSpPr/>
            <p:nvPr/>
          </p:nvGrpSpPr>
          <p:grpSpPr>
            <a:xfrm>
              <a:off x="7391996" y="3041404"/>
              <a:ext cx="4110408" cy="510617"/>
              <a:chOff x="6118411" y="3079198"/>
              <a:chExt cx="4110408" cy="510617"/>
            </a:xfrm>
          </p:grpSpPr>
          <p:sp>
            <p:nvSpPr>
              <p:cNvPr id="303" name="Freeform 58">
                <a:extLst>
                  <a:ext uri="{FF2B5EF4-FFF2-40B4-BE49-F238E27FC236}">
                    <a16:creationId xmlns="" xmlns:a16="http://schemas.microsoft.com/office/drawing/2014/main" id="{8F800B10-A259-46E3-AC92-D96431794F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18411" y="3079198"/>
                <a:ext cx="277127" cy="509764"/>
              </a:xfrm>
              <a:custGeom>
                <a:avLst/>
                <a:gdLst>
                  <a:gd name="T0" fmla="*/ 11 w 2068"/>
                  <a:gd name="T1" fmla="*/ 148 h 3802"/>
                  <a:gd name="T2" fmla="*/ 0 w 2068"/>
                  <a:gd name="T3" fmla="*/ 184 h 3802"/>
                  <a:gd name="T4" fmla="*/ 23 w 2068"/>
                  <a:gd name="T5" fmla="*/ 210 h 3802"/>
                  <a:gd name="T6" fmla="*/ 81 w 2068"/>
                  <a:gd name="T7" fmla="*/ 228 h 3802"/>
                  <a:gd name="T8" fmla="*/ 116 w 2068"/>
                  <a:gd name="T9" fmla="*/ 268 h 3802"/>
                  <a:gd name="T10" fmla="*/ 130 w 2068"/>
                  <a:gd name="T11" fmla="*/ 326 h 3802"/>
                  <a:gd name="T12" fmla="*/ 125 w 2068"/>
                  <a:gd name="T13" fmla="*/ 490 h 3802"/>
                  <a:gd name="T14" fmla="*/ 0 w 2068"/>
                  <a:gd name="T15" fmla="*/ 856 h 3802"/>
                  <a:gd name="T16" fmla="*/ 63 w 2068"/>
                  <a:gd name="T17" fmla="*/ 1004 h 3802"/>
                  <a:gd name="T18" fmla="*/ 84 w 2068"/>
                  <a:gd name="T19" fmla="*/ 1044 h 3802"/>
                  <a:gd name="T20" fmla="*/ 231 w 2068"/>
                  <a:gd name="T21" fmla="*/ 1400 h 3802"/>
                  <a:gd name="T22" fmla="*/ 298 w 2068"/>
                  <a:gd name="T23" fmla="*/ 1481 h 3802"/>
                  <a:gd name="T24" fmla="*/ 351 w 2068"/>
                  <a:gd name="T25" fmla="*/ 1596 h 3802"/>
                  <a:gd name="T26" fmla="*/ 373 w 2068"/>
                  <a:gd name="T27" fmla="*/ 1700 h 3802"/>
                  <a:gd name="T28" fmla="*/ 385 w 2068"/>
                  <a:gd name="T29" fmla="*/ 1951 h 3802"/>
                  <a:gd name="T30" fmla="*/ 376 w 2068"/>
                  <a:gd name="T31" fmla="*/ 2259 h 3802"/>
                  <a:gd name="T32" fmla="*/ 314 w 2068"/>
                  <a:gd name="T33" fmla="*/ 2460 h 3802"/>
                  <a:gd name="T34" fmla="*/ 246 w 2068"/>
                  <a:gd name="T35" fmla="*/ 2606 h 3802"/>
                  <a:gd name="T36" fmla="*/ 214 w 2068"/>
                  <a:gd name="T37" fmla="*/ 2646 h 3802"/>
                  <a:gd name="T38" fmla="*/ 208 w 2068"/>
                  <a:gd name="T39" fmla="*/ 2709 h 3802"/>
                  <a:gd name="T40" fmla="*/ 231 w 2068"/>
                  <a:gd name="T41" fmla="*/ 2944 h 3802"/>
                  <a:gd name="T42" fmla="*/ 217 w 2068"/>
                  <a:gd name="T43" fmla="*/ 3131 h 3802"/>
                  <a:gd name="T44" fmla="*/ 184 w 2068"/>
                  <a:gd name="T45" fmla="*/ 3371 h 3802"/>
                  <a:gd name="T46" fmla="*/ 201 w 2068"/>
                  <a:gd name="T47" fmla="*/ 3394 h 3802"/>
                  <a:gd name="T48" fmla="*/ 218 w 2068"/>
                  <a:gd name="T49" fmla="*/ 3413 h 3802"/>
                  <a:gd name="T50" fmla="*/ 274 w 2068"/>
                  <a:gd name="T51" fmla="*/ 3599 h 3802"/>
                  <a:gd name="T52" fmla="*/ 306 w 2068"/>
                  <a:gd name="T53" fmla="*/ 3670 h 3802"/>
                  <a:gd name="T54" fmla="*/ 342 w 2068"/>
                  <a:gd name="T55" fmla="*/ 3691 h 3802"/>
                  <a:gd name="T56" fmla="*/ 367 w 2068"/>
                  <a:gd name="T57" fmla="*/ 3665 h 3802"/>
                  <a:gd name="T58" fmla="*/ 440 w 2068"/>
                  <a:gd name="T59" fmla="*/ 3493 h 3802"/>
                  <a:gd name="T60" fmla="*/ 488 w 2068"/>
                  <a:gd name="T61" fmla="*/ 3417 h 3802"/>
                  <a:gd name="T62" fmla="*/ 530 w 2068"/>
                  <a:gd name="T63" fmla="*/ 3394 h 3802"/>
                  <a:gd name="T64" fmla="*/ 566 w 2068"/>
                  <a:gd name="T65" fmla="*/ 3372 h 3802"/>
                  <a:gd name="T66" fmla="*/ 591 w 2068"/>
                  <a:gd name="T67" fmla="*/ 3300 h 3802"/>
                  <a:gd name="T68" fmla="*/ 594 w 2068"/>
                  <a:gd name="T69" fmla="*/ 3177 h 3802"/>
                  <a:gd name="T70" fmla="*/ 673 w 2068"/>
                  <a:gd name="T71" fmla="*/ 3035 h 3802"/>
                  <a:gd name="T72" fmla="*/ 849 w 2068"/>
                  <a:gd name="T73" fmla="*/ 2761 h 3802"/>
                  <a:gd name="T74" fmla="*/ 1301 w 2068"/>
                  <a:gd name="T75" fmla="*/ 2321 h 3802"/>
                  <a:gd name="T76" fmla="*/ 1774 w 2068"/>
                  <a:gd name="T77" fmla="*/ 1620 h 3802"/>
                  <a:gd name="T78" fmla="*/ 2027 w 2068"/>
                  <a:gd name="T79" fmla="*/ 1117 h 3802"/>
                  <a:gd name="T80" fmla="*/ 2051 w 2068"/>
                  <a:gd name="T81" fmla="*/ 1092 h 3802"/>
                  <a:gd name="T82" fmla="*/ 2068 w 2068"/>
                  <a:gd name="T83" fmla="*/ 1036 h 3802"/>
                  <a:gd name="T84" fmla="*/ 2061 w 2068"/>
                  <a:gd name="T85" fmla="*/ 962 h 3802"/>
                  <a:gd name="T86" fmla="*/ 2045 w 2068"/>
                  <a:gd name="T87" fmla="*/ 929 h 3802"/>
                  <a:gd name="T88" fmla="*/ 2021 w 2068"/>
                  <a:gd name="T89" fmla="*/ 915 h 3802"/>
                  <a:gd name="T90" fmla="*/ 1912 w 2068"/>
                  <a:gd name="T91" fmla="*/ 929 h 3802"/>
                  <a:gd name="T92" fmla="*/ 1886 w 2068"/>
                  <a:gd name="T93" fmla="*/ 909 h 3802"/>
                  <a:gd name="T94" fmla="*/ 1839 w 2068"/>
                  <a:gd name="T95" fmla="*/ 818 h 3802"/>
                  <a:gd name="T96" fmla="*/ 1489 w 2068"/>
                  <a:gd name="T97" fmla="*/ 679 h 3802"/>
                  <a:gd name="T98" fmla="*/ 1426 w 2068"/>
                  <a:gd name="T99" fmla="*/ 700 h 3802"/>
                  <a:gd name="T100" fmla="*/ 1403 w 2068"/>
                  <a:gd name="T101" fmla="*/ 725 h 3802"/>
                  <a:gd name="T102" fmla="*/ 1380 w 2068"/>
                  <a:gd name="T103" fmla="*/ 740 h 3802"/>
                  <a:gd name="T104" fmla="*/ 1346 w 2068"/>
                  <a:gd name="T105" fmla="*/ 696 h 3802"/>
                  <a:gd name="T106" fmla="*/ 986 w 2068"/>
                  <a:gd name="T107" fmla="*/ 188 h 3802"/>
                  <a:gd name="T108" fmla="*/ 481 w 2068"/>
                  <a:gd name="T109" fmla="*/ 3650 h 3802"/>
                  <a:gd name="T110" fmla="*/ 440 w 2068"/>
                  <a:gd name="T111" fmla="*/ 3768 h 3802"/>
                  <a:gd name="T112" fmla="*/ 453 w 2068"/>
                  <a:gd name="T113" fmla="*/ 3786 h 3802"/>
                  <a:gd name="T114" fmla="*/ 603 w 2068"/>
                  <a:gd name="T115" fmla="*/ 3765 h 3802"/>
                  <a:gd name="T116" fmla="*/ 556 w 2068"/>
                  <a:gd name="T117" fmla="*/ 3684 h 3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8" h="3802">
                    <a:moveTo>
                      <a:pt x="411" y="0"/>
                    </a:moveTo>
                    <a:lnTo>
                      <a:pt x="280" y="51"/>
                    </a:lnTo>
                    <a:lnTo>
                      <a:pt x="257" y="108"/>
                    </a:lnTo>
                    <a:lnTo>
                      <a:pt x="142" y="148"/>
                    </a:lnTo>
                    <a:lnTo>
                      <a:pt x="11" y="148"/>
                    </a:lnTo>
                    <a:lnTo>
                      <a:pt x="10" y="150"/>
                    </a:lnTo>
                    <a:lnTo>
                      <a:pt x="6" y="157"/>
                    </a:lnTo>
                    <a:lnTo>
                      <a:pt x="3" y="167"/>
                    </a:lnTo>
                    <a:lnTo>
                      <a:pt x="0" y="178"/>
                    </a:lnTo>
                    <a:lnTo>
                      <a:pt x="0" y="184"/>
                    </a:lnTo>
                    <a:lnTo>
                      <a:pt x="1" y="190"/>
                    </a:lnTo>
                    <a:lnTo>
                      <a:pt x="5" y="196"/>
                    </a:lnTo>
                    <a:lnTo>
                      <a:pt x="9" y="201"/>
                    </a:lnTo>
                    <a:lnTo>
                      <a:pt x="15" y="206"/>
                    </a:lnTo>
                    <a:lnTo>
                      <a:pt x="23" y="210"/>
                    </a:lnTo>
                    <a:lnTo>
                      <a:pt x="33" y="214"/>
                    </a:lnTo>
                    <a:lnTo>
                      <a:pt x="45" y="216"/>
                    </a:lnTo>
                    <a:lnTo>
                      <a:pt x="58" y="219"/>
                    </a:lnTo>
                    <a:lnTo>
                      <a:pt x="70" y="224"/>
                    </a:lnTo>
                    <a:lnTo>
                      <a:pt x="81" y="228"/>
                    </a:lnTo>
                    <a:lnTo>
                      <a:pt x="89" y="236"/>
                    </a:lnTo>
                    <a:lnTo>
                      <a:pt x="98" y="243"/>
                    </a:lnTo>
                    <a:lnTo>
                      <a:pt x="105" y="250"/>
                    </a:lnTo>
                    <a:lnTo>
                      <a:pt x="111" y="260"/>
                    </a:lnTo>
                    <a:lnTo>
                      <a:pt x="116" y="268"/>
                    </a:lnTo>
                    <a:lnTo>
                      <a:pt x="119" y="278"/>
                    </a:lnTo>
                    <a:lnTo>
                      <a:pt x="123" y="287"/>
                    </a:lnTo>
                    <a:lnTo>
                      <a:pt x="125" y="297"/>
                    </a:lnTo>
                    <a:lnTo>
                      <a:pt x="128" y="307"/>
                    </a:lnTo>
                    <a:lnTo>
                      <a:pt x="130" y="326"/>
                    </a:lnTo>
                    <a:lnTo>
                      <a:pt x="131" y="342"/>
                    </a:lnTo>
                    <a:lnTo>
                      <a:pt x="130" y="381"/>
                    </a:lnTo>
                    <a:lnTo>
                      <a:pt x="128" y="431"/>
                    </a:lnTo>
                    <a:lnTo>
                      <a:pt x="125" y="473"/>
                    </a:lnTo>
                    <a:lnTo>
                      <a:pt x="125" y="490"/>
                    </a:lnTo>
                    <a:lnTo>
                      <a:pt x="125" y="633"/>
                    </a:lnTo>
                    <a:lnTo>
                      <a:pt x="0" y="690"/>
                    </a:lnTo>
                    <a:lnTo>
                      <a:pt x="0" y="787"/>
                    </a:lnTo>
                    <a:lnTo>
                      <a:pt x="34" y="793"/>
                    </a:lnTo>
                    <a:lnTo>
                      <a:pt x="0" y="856"/>
                    </a:lnTo>
                    <a:lnTo>
                      <a:pt x="0" y="987"/>
                    </a:lnTo>
                    <a:lnTo>
                      <a:pt x="7" y="989"/>
                    </a:lnTo>
                    <a:lnTo>
                      <a:pt x="25" y="995"/>
                    </a:lnTo>
                    <a:lnTo>
                      <a:pt x="46" y="1001"/>
                    </a:lnTo>
                    <a:lnTo>
                      <a:pt x="63" y="1004"/>
                    </a:lnTo>
                    <a:lnTo>
                      <a:pt x="65" y="1005"/>
                    </a:lnTo>
                    <a:lnTo>
                      <a:pt x="69" y="1009"/>
                    </a:lnTo>
                    <a:lnTo>
                      <a:pt x="72" y="1016"/>
                    </a:lnTo>
                    <a:lnTo>
                      <a:pt x="77" y="1023"/>
                    </a:lnTo>
                    <a:lnTo>
                      <a:pt x="84" y="1044"/>
                    </a:lnTo>
                    <a:lnTo>
                      <a:pt x="92" y="1066"/>
                    </a:lnTo>
                    <a:lnTo>
                      <a:pt x="104" y="1110"/>
                    </a:lnTo>
                    <a:lnTo>
                      <a:pt x="109" y="1129"/>
                    </a:lnTo>
                    <a:lnTo>
                      <a:pt x="228" y="1398"/>
                    </a:lnTo>
                    <a:lnTo>
                      <a:pt x="231" y="1400"/>
                    </a:lnTo>
                    <a:lnTo>
                      <a:pt x="242" y="1410"/>
                    </a:lnTo>
                    <a:lnTo>
                      <a:pt x="257" y="1426"/>
                    </a:lnTo>
                    <a:lnTo>
                      <a:pt x="276" y="1449"/>
                    </a:lnTo>
                    <a:lnTo>
                      <a:pt x="287" y="1464"/>
                    </a:lnTo>
                    <a:lnTo>
                      <a:pt x="298" y="1481"/>
                    </a:lnTo>
                    <a:lnTo>
                      <a:pt x="308" y="1499"/>
                    </a:lnTo>
                    <a:lnTo>
                      <a:pt x="319" y="1520"/>
                    </a:lnTo>
                    <a:lnTo>
                      <a:pt x="330" y="1543"/>
                    </a:lnTo>
                    <a:lnTo>
                      <a:pt x="340" y="1569"/>
                    </a:lnTo>
                    <a:lnTo>
                      <a:pt x="351" y="1596"/>
                    </a:lnTo>
                    <a:lnTo>
                      <a:pt x="359" y="1625"/>
                    </a:lnTo>
                    <a:lnTo>
                      <a:pt x="363" y="1642"/>
                    </a:lnTo>
                    <a:lnTo>
                      <a:pt x="366" y="1660"/>
                    </a:lnTo>
                    <a:lnTo>
                      <a:pt x="370" y="1679"/>
                    </a:lnTo>
                    <a:lnTo>
                      <a:pt x="373" y="1700"/>
                    </a:lnTo>
                    <a:lnTo>
                      <a:pt x="377" y="1746"/>
                    </a:lnTo>
                    <a:lnTo>
                      <a:pt x="381" y="1794"/>
                    </a:lnTo>
                    <a:lnTo>
                      <a:pt x="383" y="1846"/>
                    </a:lnTo>
                    <a:lnTo>
                      <a:pt x="384" y="1898"/>
                    </a:lnTo>
                    <a:lnTo>
                      <a:pt x="385" y="1951"/>
                    </a:lnTo>
                    <a:lnTo>
                      <a:pt x="384" y="2004"/>
                    </a:lnTo>
                    <a:lnTo>
                      <a:pt x="383" y="2102"/>
                    </a:lnTo>
                    <a:lnTo>
                      <a:pt x="379" y="2183"/>
                    </a:lnTo>
                    <a:lnTo>
                      <a:pt x="377" y="2238"/>
                    </a:lnTo>
                    <a:lnTo>
                      <a:pt x="376" y="2259"/>
                    </a:lnTo>
                    <a:lnTo>
                      <a:pt x="372" y="2273"/>
                    </a:lnTo>
                    <a:lnTo>
                      <a:pt x="363" y="2310"/>
                    </a:lnTo>
                    <a:lnTo>
                      <a:pt x="347" y="2363"/>
                    </a:lnTo>
                    <a:lnTo>
                      <a:pt x="326" y="2426"/>
                    </a:lnTo>
                    <a:lnTo>
                      <a:pt x="314" y="2460"/>
                    </a:lnTo>
                    <a:lnTo>
                      <a:pt x="302" y="2492"/>
                    </a:lnTo>
                    <a:lnTo>
                      <a:pt x="289" y="2525"/>
                    </a:lnTo>
                    <a:lnTo>
                      <a:pt x="275" y="2555"/>
                    </a:lnTo>
                    <a:lnTo>
                      <a:pt x="260" y="2582"/>
                    </a:lnTo>
                    <a:lnTo>
                      <a:pt x="246" y="2606"/>
                    </a:lnTo>
                    <a:lnTo>
                      <a:pt x="239" y="2617"/>
                    </a:lnTo>
                    <a:lnTo>
                      <a:pt x="231" y="2627"/>
                    </a:lnTo>
                    <a:lnTo>
                      <a:pt x="224" y="2634"/>
                    </a:lnTo>
                    <a:lnTo>
                      <a:pt x="217" y="2641"/>
                    </a:lnTo>
                    <a:lnTo>
                      <a:pt x="214" y="2646"/>
                    </a:lnTo>
                    <a:lnTo>
                      <a:pt x="212" y="2652"/>
                    </a:lnTo>
                    <a:lnTo>
                      <a:pt x="211" y="2659"/>
                    </a:lnTo>
                    <a:lnTo>
                      <a:pt x="210" y="2667"/>
                    </a:lnTo>
                    <a:lnTo>
                      <a:pt x="208" y="2686"/>
                    </a:lnTo>
                    <a:lnTo>
                      <a:pt x="208" y="2709"/>
                    </a:lnTo>
                    <a:lnTo>
                      <a:pt x="211" y="2759"/>
                    </a:lnTo>
                    <a:lnTo>
                      <a:pt x="216" y="2815"/>
                    </a:lnTo>
                    <a:lnTo>
                      <a:pt x="222" y="2867"/>
                    </a:lnTo>
                    <a:lnTo>
                      <a:pt x="228" y="2912"/>
                    </a:lnTo>
                    <a:lnTo>
                      <a:pt x="231" y="2944"/>
                    </a:lnTo>
                    <a:lnTo>
                      <a:pt x="234" y="2954"/>
                    </a:lnTo>
                    <a:lnTo>
                      <a:pt x="261" y="2966"/>
                    </a:lnTo>
                    <a:lnTo>
                      <a:pt x="261" y="3046"/>
                    </a:lnTo>
                    <a:lnTo>
                      <a:pt x="261" y="3103"/>
                    </a:lnTo>
                    <a:lnTo>
                      <a:pt x="217" y="3131"/>
                    </a:lnTo>
                    <a:lnTo>
                      <a:pt x="222" y="3183"/>
                    </a:lnTo>
                    <a:lnTo>
                      <a:pt x="217" y="3292"/>
                    </a:lnTo>
                    <a:lnTo>
                      <a:pt x="176" y="3348"/>
                    </a:lnTo>
                    <a:lnTo>
                      <a:pt x="178" y="3355"/>
                    </a:lnTo>
                    <a:lnTo>
                      <a:pt x="184" y="3371"/>
                    </a:lnTo>
                    <a:lnTo>
                      <a:pt x="188" y="3379"/>
                    </a:lnTo>
                    <a:lnTo>
                      <a:pt x="193" y="3387"/>
                    </a:lnTo>
                    <a:lnTo>
                      <a:pt x="196" y="3390"/>
                    </a:lnTo>
                    <a:lnTo>
                      <a:pt x="199" y="3392"/>
                    </a:lnTo>
                    <a:lnTo>
                      <a:pt x="201" y="3394"/>
                    </a:lnTo>
                    <a:lnTo>
                      <a:pt x="205" y="3394"/>
                    </a:lnTo>
                    <a:lnTo>
                      <a:pt x="208" y="3395"/>
                    </a:lnTo>
                    <a:lnTo>
                      <a:pt x="211" y="3399"/>
                    </a:lnTo>
                    <a:lnTo>
                      <a:pt x="214" y="3405"/>
                    </a:lnTo>
                    <a:lnTo>
                      <a:pt x="218" y="3413"/>
                    </a:lnTo>
                    <a:lnTo>
                      <a:pt x="223" y="3432"/>
                    </a:lnTo>
                    <a:lnTo>
                      <a:pt x="229" y="3454"/>
                    </a:lnTo>
                    <a:lnTo>
                      <a:pt x="236" y="3495"/>
                    </a:lnTo>
                    <a:lnTo>
                      <a:pt x="239" y="3514"/>
                    </a:lnTo>
                    <a:lnTo>
                      <a:pt x="274" y="3599"/>
                    </a:lnTo>
                    <a:lnTo>
                      <a:pt x="278" y="3613"/>
                    </a:lnTo>
                    <a:lnTo>
                      <a:pt x="290" y="3644"/>
                    </a:lnTo>
                    <a:lnTo>
                      <a:pt x="295" y="3653"/>
                    </a:lnTo>
                    <a:lnTo>
                      <a:pt x="300" y="3661"/>
                    </a:lnTo>
                    <a:lnTo>
                      <a:pt x="306" y="3670"/>
                    </a:lnTo>
                    <a:lnTo>
                      <a:pt x="312" y="3676"/>
                    </a:lnTo>
                    <a:lnTo>
                      <a:pt x="319" y="3682"/>
                    </a:lnTo>
                    <a:lnTo>
                      <a:pt x="326" y="3687"/>
                    </a:lnTo>
                    <a:lnTo>
                      <a:pt x="334" y="3690"/>
                    </a:lnTo>
                    <a:lnTo>
                      <a:pt x="342" y="3691"/>
                    </a:lnTo>
                    <a:lnTo>
                      <a:pt x="346" y="3690"/>
                    </a:lnTo>
                    <a:lnTo>
                      <a:pt x="351" y="3688"/>
                    </a:lnTo>
                    <a:lnTo>
                      <a:pt x="355" y="3684"/>
                    </a:lnTo>
                    <a:lnTo>
                      <a:pt x="359" y="3678"/>
                    </a:lnTo>
                    <a:lnTo>
                      <a:pt x="367" y="3665"/>
                    </a:lnTo>
                    <a:lnTo>
                      <a:pt x="377" y="3646"/>
                    </a:lnTo>
                    <a:lnTo>
                      <a:pt x="396" y="3600"/>
                    </a:lnTo>
                    <a:lnTo>
                      <a:pt x="417" y="3547"/>
                    </a:lnTo>
                    <a:lnTo>
                      <a:pt x="428" y="3519"/>
                    </a:lnTo>
                    <a:lnTo>
                      <a:pt x="440" y="3493"/>
                    </a:lnTo>
                    <a:lnTo>
                      <a:pt x="453" y="3467"/>
                    </a:lnTo>
                    <a:lnTo>
                      <a:pt x="466" y="3446"/>
                    </a:lnTo>
                    <a:lnTo>
                      <a:pt x="473" y="3435"/>
                    </a:lnTo>
                    <a:lnTo>
                      <a:pt x="481" y="3425"/>
                    </a:lnTo>
                    <a:lnTo>
                      <a:pt x="488" y="3417"/>
                    </a:lnTo>
                    <a:lnTo>
                      <a:pt x="496" y="3410"/>
                    </a:lnTo>
                    <a:lnTo>
                      <a:pt x="505" y="3404"/>
                    </a:lnTo>
                    <a:lnTo>
                      <a:pt x="513" y="3399"/>
                    </a:lnTo>
                    <a:lnTo>
                      <a:pt x="522" y="3396"/>
                    </a:lnTo>
                    <a:lnTo>
                      <a:pt x="530" y="3394"/>
                    </a:lnTo>
                    <a:lnTo>
                      <a:pt x="538" y="3393"/>
                    </a:lnTo>
                    <a:lnTo>
                      <a:pt x="547" y="3389"/>
                    </a:lnTo>
                    <a:lnTo>
                      <a:pt x="554" y="3384"/>
                    </a:lnTo>
                    <a:lnTo>
                      <a:pt x="560" y="3378"/>
                    </a:lnTo>
                    <a:lnTo>
                      <a:pt x="566" y="3372"/>
                    </a:lnTo>
                    <a:lnTo>
                      <a:pt x="571" y="3364"/>
                    </a:lnTo>
                    <a:lnTo>
                      <a:pt x="576" y="3355"/>
                    </a:lnTo>
                    <a:lnTo>
                      <a:pt x="581" y="3346"/>
                    </a:lnTo>
                    <a:lnTo>
                      <a:pt x="587" y="3324"/>
                    </a:lnTo>
                    <a:lnTo>
                      <a:pt x="591" y="3300"/>
                    </a:lnTo>
                    <a:lnTo>
                      <a:pt x="594" y="3276"/>
                    </a:lnTo>
                    <a:lnTo>
                      <a:pt x="595" y="3249"/>
                    </a:lnTo>
                    <a:lnTo>
                      <a:pt x="595" y="3224"/>
                    </a:lnTo>
                    <a:lnTo>
                      <a:pt x="595" y="3200"/>
                    </a:lnTo>
                    <a:lnTo>
                      <a:pt x="594" y="3177"/>
                    </a:lnTo>
                    <a:lnTo>
                      <a:pt x="591" y="3157"/>
                    </a:lnTo>
                    <a:lnTo>
                      <a:pt x="589" y="3127"/>
                    </a:lnTo>
                    <a:lnTo>
                      <a:pt x="588" y="3115"/>
                    </a:lnTo>
                    <a:lnTo>
                      <a:pt x="644" y="3035"/>
                    </a:lnTo>
                    <a:lnTo>
                      <a:pt x="673" y="3035"/>
                    </a:lnTo>
                    <a:lnTo>
                      <a:pt x="673" y="2977"/>
                    </a:lnTo>
                    <a:lnTo>
                      <a:pt x="632" y="2909"/>
                    </a:lnTo>
                    <a:lnTo>
                      <a:pt x="673" y="2863"/>
                    </a:lnTo>
                    <a:lnTo>
                      <a:pt x="764" y="2835"/>
                    </a:lnTo>
                    <a:lnTo>
                      <a:pt x="849" y="2761"/>
                    </a:lnTo>
                    <a:lnTo>
                      <a:pt x="970" y="2715"/>
                    </a:lnTo>
                    <a:lnTo>
                      <a:pt x="970" y="2561"/>
                    </a:lnTo>
                    <a:lnTo>
                      <a:pt x="1112" y="2510"/>
                    </a:lnTo>
                    <a:lnTo>
                      <a:pt x="1215" y="2396"/>
                    </a:lnTo>
                    <a:lnTo>
                      <a:pt x="1301" y="2321"/>
                    </a:lnTo>
                    <a:lnTo>
                      <a:pt x="1351" y="2025"/>
                    </a:lnTo>
                    <a:lnTo>
                      <a:pt x="1551" y="1860"/>
                    </a:lnTo>
                    <a:lnTo>
                      <a:pt x="1711" y="1831"/>
                    </a:lnTo>
                    <a:lnTo>
                      <a:pt x="1711" y="1717"/>
                    </a:lnTo>
                    <a:lnTo>
                      <a:pt x="1774" y="1620"/>
                    </a:lnTo>
                    <a:lnTo>
                      <a:pt x="1774" y="1529"/>
                    </a:lnTo>
                    <a:lnTo>
                      <a:pt x="1888" y="1494"/>
                    </a:lnTo>
                    <a:lnTo>
                      <a:pt x="1888" y="1295"/>
                    </a:lnTo>
                    <a:lnTo>
                      <a:pt x="2024" y="1118"/>
                    </a:lnTo>
                    <a:lnTo>
                      <a:pt x="2027" y="1117"/>
                    </a:lnTo>
                    <a:lnTo>
                      <a:pt x="2034" y="1112"/>
                    </a:lnTo>
                    <a:lnTo>
                      <a:pt x="2038" y="1109"/>
                    </a:lnTo>
                    <a:lnTo>
                      <a:pt x="2043" y="1105"/>
                    </a:lnTo>
                    <a:lnTo>
                      <a:pt x="2047" y="1099"/>
                    </a:lnTo>
                    <a:lnTo>
                      <a:pt x="2051" y="1092"/>
                    </a:lnTo>
                    <a:lnTo>
                      <a:pt x="2056" y="1083"/>
                    </a:lnTo>
                    <a:lnTo>
                      <a:pt x="2059" y="1075"/>
                    </a:lnTo>
                    <a:lnTo>
                      <a:pt x="2063" y="1063"/>
                    </a:lnTo>
                    <a:lnTo>
                      <a:pt x="2065" y="1051"/>
                    </a:lnTo>
                    <a:lnTo>
                      <a:pt x="2068" y="1036"/>
                    </a:lnTo>
                    <a:lnTo>
                      <a:pt x="2068" y="1020"/>
                    </a:lnTo>
                    <a:lnTo>
                      <a:pt x="2068" y="1001"/>
                    </a:lnTo>
                    <a:lnTo>
                      <a:pt x="2065" y="981"/>
                    </a:lnTo>
                    <a:lnTo>
                      <a:pt x="2063" y="970"/>
                    </a:lnTo>
                    <a:lnTo>
                      <a:pt x="2061" y="962"/>
                    </a:lnTo>
                    <a:lnTo>
                      <a:pt x="2058" y="953"/>
                    </a:lnTo>
                    <a:lnTo>
                      <a:pt x="2056" y="946"/>
                    </a:lnTo>
                    <a:lnTo>
                      <a:pt x="2052" y="939"/>
                    </a:lnTo>
                    <a:lnTo>
                      <a:pt x="2049" y="934"/>
                    </a:lnTo>
                    <a:lnTo>
                      <a:pt x="2045" y="929"/>
                    </a:lnTo>
                    <a:lnTo>
                      <a:pt x="2040" y="924"/>
                    </a:lnTo>
                    <a:lnTo>
                      <a:pt x="2035" y="921"/>
                    </a:lnTo>
                    <a:lnTo>
                      <a:pt x="2031" y="918"/>
                    </a:lnTo>
                    <a:lnTo>
                      <a:pt x="2026" y="916"/>
                    </a:lnTo>
                    <a:lnTo>
                      <a:pt x="2021" y="915"/>
                    </a:lnTo>
                    <a:lnTo>
                      <a:pt x="2010" y="912"/>
                    </a:lnTo>
                    <a:lnTo>
                      <a:pt x="1999" y="912"/>
                    </a:lnTo>
                    <a:lnTo>
                      <a:pt x="1955" y="922"/>
                    </a:lnTo>
                    <a:lnTo>
                      <a:pt x="1916" y="929"/>
                    </a:lnTo>
                    <a:lnTo>
                      <a:pt x="1912" y="929"/>
                    </a:lnTo>
                    <a:lnTo>
                      <a:pt x="1909" y="928"/>
                    </a:lnTo>
                    <a:lnTo>
                      <a:pt x="1905" y="926"/>
                    </a:lnTo>
                    <a:lnTo>
                      <a:pt x="1902" y="924"/>
                    </a:lnTo>
                    <a:lnTo>
                      <a:pt x="1894" y="917"/>
                    </a:lnTo>
                    <a:lnTo>
                      <a:pt x="1886" y="909"/>
                    </a:lnTo>
                    <a:lnTo>
                      <a:pt x="1879" y="899"/>
                    </a:lnTo>
                    <a:lnTo>
                      <a:pt x="1872" y="888"/>
                    </a:lnTo>
                    <a:lnTo>
                      <a:pt x="1866" y="876"/>
                    </a:lnTo>
                    <a:lnTo>
                      <a:pt x="1858" y="864"/>
                    </a:lnTo>
                    <a:lnTo>
                      <a:pt x="1839" y="818"/>
                    </a:lnTo>
                    <a:lnTo>
                      <a:pt x="1831" y="798"/>
                    </a:lnTo>
                    <a:lnTo>
                      <a:pt x="1632" y="770"/>
                    </a:lnTo>
                    <a:lnTo>
                      <a:pt x="1557" y="673"/>
                    </a:lnTo>
                    <a:lnTo>
                      <a:pt x="1537" y="674"/>
                    </a:lnTo>
                    <a:lnTo>
                      <a:pt x="1489" y="679"/>
                    </a:lnTo>
                    <a:lnTo>
                      <a:pt x="1475" y="682"/>
                    </a:lnTo>
                    <a:lnTo>
                      <a:pt x="1462" y="685"/>
                    </a:lnTo>
                    <a:lnTo>
                      <a:pt x="1449" y="690"/>
                    </a:lnTo>
                    <a:lnTo>
                      <a:pt x="1437" y="694"/>
                    </a:lnTo>
                    <a:lnTo>
                      <a:pt x="1426" y="700"/>
                    </a:lnTo>
                    <a:lnTo>
                      <a:pt x="1416" y="708"/>
                    </a:lnTo>
                    <a:lnTo>
                      <a:pt x="1413" y="711"/>
                    </a:lnTo>
                    <a:lnTo>
                      <a:pt x="1409" y="715"/>
                    </a:lnTo>
                    <a:lnTo>
                      <a:pt x="1405" y="720"/>
                    </a:lnTo>
                    <a:lnTo>
                      <a:pt x="1403" y="725"/>
                    </a:lnTo>
                    <a:lnTo>
                      <a:pt x="1398" y="732"/>
                    </a:lnTo>
                    <a:lnTo>
                      <a:pt x="1395" y="738"/>
                    </a:lnTo>
                    <a:lnTo>
                      <a:pt x="1390" y="740"/>
                    </a:lnTo>
                    <a:lnTo>
                      <a:pt x="1385" y="741"/>
                    </a:lnTo>
                    <a:lnTo>
                      <a:pt x="1380" y="740"/>
                    </a:lnTo>
                    <a:lnTo>
                      <a:pt x="1375" y="738"/>
                    </a:lnTo>
                    <a:lnTo>
                      <a:pt x="1371" y="734"/>
                    </a:lnTo>
                    <a:lnTo>
                      <a:pt x="1366" y="729"/>
                    </a:lnTo>
                    <a:lnTo>
                      <a:pt x="1351" y="708"/>
                    </a:lnTo>
                    <a:lnTo>
                      <a:pt x="1346" y="696"/>
                    </a:lnTo>
                    <a:lnTo>
                      <a:pt x="1363" y="485"/>
                    </a:lnTo>
                    <a:lnTo>
                      <a:pt x="1255" y="381"/>
                    </a:lnTo>
                    <a:lnTo>
                      <a:pt x="1089" y="331"/>
                    </a:lnTo>
                    <a:lnTo>
                      <a:pt x="1015" y="302"/>
                    </a:lnTo>
                    <a:lnTo>
                      <a:pt x="986" y="188"/>
                    </a:lnTo>
                    <a:lnTo>
                      <a:pt x="855" y="96"/>
                    </a:lnTo>
                    <a:lnTo>
                      <a:pt x="616" y="96"/>
                    </a:lnTo>
                    <a:lnTo>
                      <a:pt x="524" y="0"/>
                    </a:lnTo>
                    <a:lnTo>
                      <a:pt x="411" y="0"/>
                    </a:lnTo>
                    <a:close/>
                    <a:moveTo>
                      <a:pt x="481" y="3650"/>
                    </a:moveTo>
                    <a:lnTo>
                      <a:pt x="416" y="3650"/>
                    </a:lnTo>
                    <a:lnTo>
                      <a:pt x="410" y="3743"/>
                    </a:lnTo>
                    <a:lnTo>
                      <a:pt x="416" y="3749"/>
                    </a:lnTo>
                    <a:lnTo>
                      <a:pt x="428" y="3759"/>
                    </a:lnTo>
                    <a:lnTo>
                      <a:pt x="440" y="3768"/>
                    </a:lnTo>
                    <a:lnTo>
                      <a:pt x="448" y="3772"/>
                    </a:lnTo>
                    <a:lnTo>
                      <a:pt x="451" y="3773"/>
                    </a:lnTo>
                    <a:lnTo>
                      <a:pt x="452" y="3777"/>
                    </a:lnTo>
                    <a:lnTo>
                      <a:pt x="453" y="3782"/>
                    </a:lnTo>
                    <a:lnTo>
                      <a:pt x="453" y="3786"/>
                    </a:lnTo>
                    <a:lnTo>
                      <a:pt x="454" y="3797"/>
                    </a:lnTo>
                    <a:lnTo>
                      <a:pt x="454" y="3802"/>
                    </a:lnTo>
                    <a:lnTo>
                      <a:pt x="457" y="3796"/>
                    </a:lnTo>
                    <a:lnTo>
                      <a:pt x="599" y="3802"/>
                    </a:lnTo>
                    <a:lnTo>
                      <a:pt x="603" y="3765"/>
                    </a:lnTo>
                    <a:lnTo>
                      <a:pt x="641" y="3752"/>
                    </a:lnTo>
                    <a:lnTo>
                      <a:pt x="629" y="3731"/>
                    </a:lnTo>
                    <a:lnTo>
                      <a:pt x="589" y="3731"/>
                    </a:lnTo>
                    <a:lnTo>
                      <a:pt x="591" y="3695"/>
                    </a:lnTo>
                    <a:lnTo>
                      <a:pt x="556" y="3684"/>
                    </a:lnTo>
                    <a:lnTo>
                      <a:pt x="556" y="3650"/>
                    </a:lnTo>
                    <a:lnTo>
                      <a:pt x="481" y="3650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="" xmlns:a16="http://schemas.microsoft.com/office/drawing/2014/main" id="{83EADDDA-CAA4-4091-93B3-E8BDBEFE3243}"/>
                  </a:ext>
                </a:extLst>
              </p:cNvPr>
              <p:cNvGrpSpPr/>
              <p:nvPr/>
            </p:nvGrpSpPr>
            <p:grpSpPr>
              <a:xfrm>
                <a:off x="6754330" y="3083723"/>
                <a:ext cx="3474489" cy="506092"/>
                <a:chOff x="6754330" y="3091477"/>
                <a:chExt cx="3474489" cy="506092"/>
              </a:xfrm>
            </p:grpSpPr>
            <p:sp>
              <p:nvSpPr>
                <p:cNvPr id="314" name="TextBox 313">
                  <a:extLst>
                    <a:ext uri="{FF2B5EF4-FFF2-40B4-BE49-F238E27FC236}">
                      <a16:creationId xmlns="" xmlns:a16="http://schemas.microsoft.com/office/drawing/2014/main" id="{A6A9C1FC-D8B2-482C-9F76-B55C027E1CD7}"/>
                    </a:ext>
                  </a:extLst>
                </p:cNvPr>
                <p:cNvSpPr txBox="1"/>
                <p:nvPr/>
              </p:nvSpPr>
              <p:spPr>
                <a:xfrm>
                  <a:off x="6754330" y="3091477"/>
                  <a:ext cx="1325038" cy="215444"/>
                </a:xfrm>
                <a:prstGeom prst="rect">
                  <a:avLst/>
                </a:prstGeom>
                <a:noFill/>
              </p:spPr>
              <p:txBody>
                <a:bodyPr wrap="none" lIns="36000" tIns="0" rIns="0" bIns="0" rtlCol="0">
                  <a:spAutoFit/>
                </a:bodyPr>
                <a:lstStyle/>
                <a:p>
                  <a:r>
                    <a:rPr lang="id-ID" sz="1400" b="1" dirty="0"/>
                    <a:t>NORTH AMERICA</a:t>
                  </a:r>
                  <a:endParaRPr lang="en-US" sz="1400" b="1" dirty="0"/>
                </a:p>
              </p:txBody>
            </p:sp>
            <p:sp>
              <p:nvSpPr>
                <p:cNvPr id="322" name="TextBox 321">
                  <a:extLst>
                    <a:ext uri="{FF2B5EF4-FFF2-40B4-BE49-F238E27FC236}">
                      <a16:creationId xmlns="" xmlns:a16="http://schemas.microsoft.com/office/drawing/2014/main" id="{50632B4C-7E53-4B8B-943F-667521B3917E}"/>
                    </a:ext>
                  </a:extLst>
                </p:cNvPr>
                <p:cNvSpPr txBox="1"/>
                <p:nvPr/>
              </p:nvSpPr>
              <p:spPr>
                <a:xfrm>
                  <a:off x="6754330" y="3351348"/>
                  <a:ext cx="3474489" cy="246221"/>
                </a:xfrm>
                <a:prstGeom prst="rect">
                  <a:avLst/>
                </a:prstGeom>
                <a:noFill/>
              </p:spPr>
              <p:txBody>
                <a:bodyPr wrap="square" lIns="36000" tIns="0" rIns="0" bIns="0" rtlCol="0">
                  <a:spAutoFit/>
                </a:bodyPr>
                <a:lstStyle/>
                <a:p>
                  <a:r>
                    <a:rPr lang="en-US" sz="1600" dirty="0"/>
                    <a:t>Lorem Ipsum is simply dummy text of the</a:t>
                  </a:r>
                </a:p>
              </p:txBody>
            </p:sp>
          </p:grpSp>
        </p:grpSp>
        <p:grpSp>
          <p:nvGrpSpPr>
            <p:cNvPr id="22" name="Group 21">
              <a:extLst>
                <a:ext uri="{FF2B5EF4-FFF2-40B4-BE49-F238E27FC236}">
                  <a16:creationId xmlns="" xmlns:a16="http://schemas.microsoft.com/office/drawing/2014/main" id="{5394E019-ABF4-4F59-94A5-86F40FAE72D6}"/>
                </a:ext>
              </a:extLst>
            </p:cNvPr>
            <p:cNvGrpSpPr/>
            <p:nvPr/>
          </p:nvGrpSpPr>
          <p:grpSpPr>
            <a:xfrm>
              <a:off x="7326193" y="3686094"/>
              <a:ext cx="4176211" cy="506092"/>
              <a:chOff x="6052608" y="3682765"/>
              <a:chExt cx="4176211" cy="506092"/>
            </a:xfrm>
          </p:grpSpPr>
          <p:sp>
            <p:nvSpPr>
              <p:cNvPr id="304" name="Freeform 59">
                <a:extLst>
                  <a:ext uri="{FF2B5EF4-FFF2-40B4-BE49-F238E27FC236}">
                    <a16:creationId xmlns="" xmlns:a16="http://schemas.microsoft.com/office/drawing/2014/main" id="{D998AEC0-379E-4FA4-9221-6C17770992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52608" y="3727911"/>
                <a:ext cx="408732" cy="410423"/>
              </a:xfrm>
              <a:custGeom>
                <a:avLst/>
                <a:gdLst>
                  <a:gd name="T0" fmla="*/ 1944 w 4835"/>
                  <a:gd name="T1" fmla="*/ 1088 h 4854"/>
                  <a:gd name="T2" fmla="*/ 198 w 4835"/>
                  <a:gd name="T3" fmla="*/ 1361 h 4854"/>
                  <a:gd name="T4" fmla="*/ 654 w 4835"/>
                  <a:gd name="T5" fmla="*/ 1788 h 4854"/>
                  <a:gd name="T6" fmla="*/ 2000 w 4835"/>
                  <a:gd name="T7" fmla="*/ 3253 h 4854"/>
                  <a:gd name="T8" fmla="*/ 2512 w 4835"/>
                  <a:gd name="T9" fmla="*/ 3913 h 4854"/>
                  <a:gd name="T10" fmla="*/ 2853 w 4835"/>
                  <a:gd name="T11" fmla="*/ 4374 h 4854"/>
                  <a:gd name="T12" fmla="*/ 3394 w 4835"/>
                  <a:gd name="T13" fmla="*/ 4749 h 4854"/>
                  <a:gd name="T14" fmla="*/ 3559 w 4835"/>
                  <a:gd name="T15" fmla="*/ 4478 h 4854"/>
                  <a:gd name="T16" fmla="*/ 3353 w 4835"/>
                  <a:gd name="T17" fmla="*/ 4304 h 4854"/>
                  <a:gd name="T18" fmla="*/ 3188 w 4835"/>
                  <a:gd name="T19" fmla="*/ 3741 h 4854"/>
                  <a:gd name="T20" fmla="*/ 4204 w 4835"/>
                  <a:gd name="T21" fmla="*/ 3073 h 4854"/>
                  <a:gd name="T22" fmla="*/ 4373 w 4835"/>
                  <a:gd name="T23" fmla="*/ 2899 h 4854"/>
                  <a:gd name="T24" fmla="*/ 4481 w 4835"/>
                  <a:gd name="T25" fmla="*/ 2646 h 4854"/>
                  <a:gd name="T26" fmla="*/ 4689 w 4835"/>
                  <a:gd name="T27" fmla="*/ 2262 h 4854"/>
                  <a:gd name="T28" fmla="*/ 4133 w 4835"/>
                  <a:gd name="T29" fmla="*/ 1805 h 4854"/>
                  <a:gd name="T30" fmla="*/ 3551 w 4835"/>
                  <a:gd name="T31" fmla="*/ 2223 h 4854"/>
                  <a:gd name="T32" fmla="*/ 3456 w 4835"/>
                  <a:gd name="T33" fmla="*/ 1498 h 4854"/>
                  <a:gd name="T34" fmla="*/ 3644 w 4835"/>
                  <a:gd name="T35" fmla="*/ 1511 h 4854"/>
                  <a:gd name="T36" fmla="*/ 4092 w 4835"/>
                  <a:gd name="T37" fmla="*/ 1288 h 4854"/>
                  <a:gd name="T38" fmla="*/ 4345 w 4835"/>
                  <a:gd name="T39" fmla="*/ 1517 h 4854"/>
                  <a:gd name="T40" fmla="*/ 4523 w 4835"/>
                  <a:gd name="T41" fmla="*/ 1374 h 4854"/>
                  <a:gd name="T42" fmla="*/ 3680 w 4835"/>
                  <a:gd name="T43" fmla="*/ 938 h 4854"/>
                  <a:gd name="T44" fmla="*/ 3504 w 4835"/>
                  <a:gd name="T45" fmla="*/ 1010 h 4854"/>
                  <a:gd name="T46" fmla="*/ 3614 w 4835"/>
                  <a:gd name="T47" fmla="*/ 1230 h 4854"/>
                  <a:gd name="T48" fmla="*/ 3178 w 4835"/>
                  <a:gd name="T49" fmla="*/ 850 h 4854"/>
                  <a:gd name="T50" fmla="*/ 2966 w 4835"/>
                  <a:gd name="T51" fmla="*/ 1275 h 4854"/>
                  <a:gd name="T52" fmla="*/ 2604 w 4835"/>
                  <a:gd name="T53" fmla="*/ 1303 h 4854"/>
                  <a:gd name="T54" fmla="*/ 2505 w 4835"/>
                  <a:gd name="T55" fmla="*/ 1244 h 4854"/>
                  <a:gd name="T56" fmla="*/ 2352 w 4835"/>
                  <a:gd name="T57" fmla="*/ 862 h 4854"/>
                  <a:gd name="T58" fmla="*/ 3943 w 4835"/>
                  <a:gd name="T59" fmla="*/ 5 h 4854"/>
                  <a:gd name="T60" fmla="*/ 3376 w 4835"/>
                  <a:gd name="T61" fmla="*/ 479 h 4854"/>
                  <a:gd name="T62" fmla="*/ 3638 w 4835"/>
                  <a:gd name="T63" fmla="*/ 437 h 4854"/>
                  <a:gd name="T64" fmla="*/ 3472 w 4835"/>
                  <a:gd name="T65" fmla="*/ 666 h 4854"/>
                  <a:gd name="T66" fmla="*/ 3448 w 4835"/>
                  <a:gd name="T67" fmla="*/ 677 h 4854"/>
                  <a:gd name="T68" fmla="*/ 3430 w 4835"/>
                  <a:gd name="T69" fmla="*/ 677 h 4854"/>
                  <a:gd name="T70" fmla="*/ 3414 w 4835"/>
                  <a:gd name="T71" fmla="*/ 667 h 4854"/>
                  <a:gd name="T72" fmla="*/ 3405 w 4835"/>
                  <a:gd name="T73" fmla="*/ 655 h 4854"/>
                  <a:gd name="T74" fmla="*/ 3337 w 4835"/>
                  <a:gd name="T75" fmla="*/ 618 h 4854"/>
                  <a:gd name="T76" fmla="*/ 3333 w 4835"/>
                  <a:gd name="T77" fmla="*/ 579 h 4854"/>
                  <a:gd name="T78" fmla="*/ 3325 w 4835"/>
                  <a:gd name="T79" fmla="*/ 590 h 4854"/>
                  <a:gd name="T80" fmla="*/ 3315 w 4835"/>
                  <a:gd name="T81" fmla="*/ 607 h 4854"/>
                  <a:gd name="T82" fmla="*/ 3309 w 4835"/>
                  <a:gd name="T83" fmla="*/ 625 h 4854"/>
                  <a:gd name="T84" fmla="*/ 3311 w 4835"/>
                  <a:gd name="T85" fmla="*/ 663 h 4854"/>
                  <a:gd name="T86" fmla="*/ 3329 w 4835"/>
                  <a:gd name="T87" fmla="*/ 681 h 4854"/>
                  <a:gd name="T88" fmla="*/ 3350 w 4835"/>
                  <a:gd name="T89" fmla="*/ 699 h 4854"/>
                  <a:gd name="T90" fmla="*/ 3849 w 4835"/>
                  <a:gd name="T91" fmla="*/ 727 h 4854"/>
                  <a:gd name="T92" fmla="*/ 3577 w 4835"/>
                  <a:gd name="T93" fmla="*/ 725 h 4854"/>
                  <a:gd name="T94" fmla="*/ 3527 w 4835"/>
                  <a:gd name="T95" fmla="*/ 719 h 4854"/>
                  <a:gd name="T96" fmla="*/ 3873 w 4835"/>
                  <a:gd name="T97" fmla="*/ 661 h 4854"/>
                  <a:gd name="T98" fmla="*/ 4647 w 4835"/>
                  <a:gd name="T99" fmla="*/ 102 h 4854"/>
                  <a:gd name="T100" fmla="*/ 3179 w 4835"/>
                  <a:gd name="T101" fmla="*/ 575 h 4854"/>
                  <a:gd name="T102" fmla="*/ 2917 w 4835"/>
                  <a:gd name="T103" fmla="*/ 889 h 4854"/>
                  <a:gd name="T104" fmla="*/ 3178 w 4835"/>
                  <a:gd name="T105" fmla="*/ 961 h 4854"/>
                  <a:gd name="T106" fmla="*/ 3030 w 4835"/>
                  <a:gd name="T107" fmla="*/ 737 h 4854"/>
                  <a:gd name="T108" fmla="*/ 2965 w 4835"/>
                  <a:gd name="T109" fmla="*/ 478 h 4854"/>
                  <a:gd name="T110" fmla="*/ 2917 w 4835"/>
                  <a:gd name="T111" fmla="*/ 367 h 4854"/>
                  <a:gd name="T112" fmla="*/ 2053 w 4835"/>
                  <a:gd name="T113" fmla="*/ 637 h 4854"/>
                  <a:gd name="T114" fmla="*/ 2338 w 4835"/>
                  <a:gd name="T115" fmla="*/ 703 h 4854"/>
                  <a:gd name="T116" fmla="*/ 2568 w 4835"/>
                  <a:gd name="T117" fmla="*/ 763 h 4854"/>
                  <a:gd name="T118" fmla="*/ 2572 w 4835"/>
                  <a:gd name="T119" fmla="*/ 618 h 4854"/>
                  <a:gd name="T120" fmla="*/ 4213 w 4835"/>
                  <a:gd name="T121" fmla="*/ 4432 h 4854"/>
                  <a:gd name="T122" fmla="*/ 3955 w 4835"/>
                  <a:gd name="T123" fmla="*/ 4294 h 4854"/>
                  <a:gd name="T124" fmla="*/ 3857 w 4835"/>
                  <a:gd name="T125" fmla="*/ 4097 h 4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835" h="4854">
                    <a:moveTo>
                      <a:pt x="2091" y="754"/>
                    </a:moveTo>
                    <a:lnTo>
                      <a:pt x="2073" y="758"/>
                    </a:lnTo>
                    <a:lnTo>
                      <a:pt x="2041" y="768"/>
                    </a:lnTo>
                    <a:lnTo>
                      <a:pt x="2011" y="778"/>
                    </a:lnTo>
                    <a:lnTo>
                      <a:pt x="1998" y="783"/>
                    </a:lnTo>
                    <a:lnTo>
                      <a:pt x="1983" y="814"/>
                    </a:lnTo>
                    <a:lnTo>
                      <a:pt x="1956" y="873"/>
                    </a:lnTo>
                    <a:lnTo>
                      <a:pt x="1910" y="873"/>
                    </a:lnTo>
                    <a:lnTo>
                      <a:pt x="1927" y="910"/>
                    </a:lnTo>
                    <a:lnTo>
                      <a:pt x="1967" y="938"/>
                    </a:lnTo>
                    <a:lnTo>
                      <a:pt x="2032" y="975"/>
                    </a:lnTo>
                    <a:lnTo>
                      <a:pt x="2109" y="975"/>
                    </a:lnTo>
                    <a:lnTo>
                      <a:pt x="2142" y="955"/>
                    </a:lnTo>
                    <a:lnTo>
                      <a:pt x="2136" y="890"/>
                    </a:lnTo>
                    <a:lnTo>
                      <a:pt x="2153" y="873"/>
                    </a:lnTo>
                    <a:lnTo>
                      <a:pt x="2210" y="873"/>
                    </a:lnTo>
                    <a:lnTo>
                      <a:pt x="2210" y="910"/>
                    </a:lnTo>
                    <a:lnTo>
                      <a:pt x="2233" y="942"/>
                    </a:lnTo>
                    <a:lnTo>
                      <a:pt x="2264" y="975"/>
                    </a:lnTo>
                    <a:lnTo>
                      <a:pt x="2281" y="1023"/>
                    </a:lnTo>
                    <a:lnTo>
                      <a:pt x="2380" y="1011"/>
                    </a:lnTo>
                    <a:lnTo>
                      <a:pt x="2411" y="1046"/>
                    </a:lnTo>
                    <a:lnTo>
                      <a:pt x="2400" y="1091"/>
                    </a:lnTo>
                    <a:lnTo>
                      <a:pt x="2323" y="1097"/>
                    </a:lnTo>
                    <a:lnTo>
                      <a:pt x="2304" y="1190"/>
                    </a:lnTo>
                    <a:lnTo>
                      <a:pt x="2218" y="1208"/>
                    </a:lnTo>
                    <a:lnTo>
                      <a:pt x="2216" y="1162"/>
                    </a:lnTo>
                    <a:lnTo>
                      <a:pt x="2130" y="1162"/>
                    </a:lnTo>
                    <a:lnTo>
                      <a:pt x="2120" y="1131"/>
                    </a:lnTo>
                    <a:lnTo>
                      <a:pt x="1975" y="1122"/>
                    </a:lnTo>
                    <a:lnTo>
                      <a:pt x="1944" y="1088"/>
                    </a:lnTo>
                    <a:lnTo>
                      <a:pt x="1899" y="1091"/>
                    </a:lnTo>
                    <a:lnTo>
                      <a:pt x="1870" y="1063"/>
                    </a:lnTo>
                    <a:lnTo>
                      <a:pt x="1794" y="1066"/>
                    </a:lnTo>
                    <a:lnTo>
                      <a:pt x="1791" y="1122"/>
                    </a:lnTo>
                    <a:lnTo>
                      <a:pt x="1732" y="1137"/>
                    </a:lnTo>
                    <a:lnTo>
                      <a:pt x="1728" y="1162"/>
                    </a:lnTo>
                    <a:lnTo>
                      <a:pt x="1658" y="1162"/>
                    </a:lnTo>
                    <a:lnTo>
                      <a:pt x="1650" y="1120"/>
                    </a:lnTo>
                    <a:lnTo>
                      <a:pt x="1621" y="1116"/>
                    </a:lnTo>
                    <a:lnTo>
                      <a:pt x="1629" y="1137"/>
                    </a:lnTo>
                    <a:lnTo>
                      <a:pt x="1551" y="1196"/>
                    </a:lnTo>
                    <a:lnTo>
                      <a:pt x="1451" y="1196"/>
                    </a:lnTo>
                    <a:lnTo>
                      <a:pt x="1445" y="1156"/>
                    </a:lnTo>
                    <a:lnTo>
                      <a:pt x="1320" y="1163"/>
                    </a:lnTo>
                    <a:lnTo>
                      <a:pt x="1293" y="1137"/>
                    </a:lnTo>
                    <a:lnTo>
                      <a:pt x="1242" y="1097"/>
                    </a:lnTo>
                    <a:lnTo>
                      <a:pt x="1102" y="1097"/>
                    </a:lnTo>
                    <a:lnTo>
                      <a:pt x="1102" y="1063"/>
                    </a:lnTo>
                    <a:lnTo>
                      <a:pt x="1009" y="1063"/>
                    </a:lnTo>
                    <a:lnTo>
                      <a:pt x="996" y="1031"/>
                    </a:lnTo>
                    <a:lnTo>
                      <a:pt x="679" y="1023"/>
                    </a:lnTo>
                    <a:lnTo>
                      <a:pt x="561" y="991"/>
                    </a:lnTo>
                    <a:lnTo>
                      <a:pt x="461" y="991"/>
                    </a:lnTo>
                    <a:lnTo>
                      <a:pt x="416" y="1023"/>
                    </a:lnTo>
                    <a:lnTo>
                      <a:pt x="357" y="1023"/>
                    </a:lnTo>
                    <a:lnTo>
                      <a:pt x="271" y="1076"/>
                    </a:lnTo>
                    <a:lnTo>
                      <a:pt x="211" y="1163"/>
                    </a:lnTo>
                    <a:lnTo>
                      <a:pt x="178" y="1268"/>
                    </a:lnTo>
                    <a:lnTo>
                      <a:pt x="231" y="1328"/>
                    </a:lnTo>
                    <a:lnTo>
                      <a:pt x="251" y="1361"/>
                    </a:lnTo>
                    <a:lnTo>
                      <a:pt x="198" y="1361"/>
                    </a:lnTo>
                    <a:lnTo>
                      <a:pt x="139" y="1361"/>
                    </a:lnTo>
                    <a:lnTo>
                      <a:pt x="59" y="1361"/>
                    </a:lnTo>
                    <a:lnTo>
                      <a:pt x="0" y="1361"/>
                    </a:lnTo>
                    <a:lnTo>
                      <a:pt x="40" y="1414"/>
                    </a:lnTo>
                    <a:lnTo>
                      <a:pt x="93" y="1499"/>
                    </a:lnTo>
                    <a:lnTo>
                      <a:pt x="258" y="1499"/>
                    </a:lnTo>
                    <a:lnTo>
                      <a:pt x="258" y="1545"/>
                    </a:lnTo>
                    <a:lnTo>
                      <a:pt x="218" y="1578"/>
                    </a:lnTo>
                    <a:lnTo>
                      <a:pt x="125" y="1624"/>
                    </a:lnTo>
                    <a:lnTo>
                      <a:pt x="93" y="1677"/>
                    </a:lnTo>
                    <a:lnTo>
                      <a:pt x="131" y="1677"/>
                    </a:lnTo>
                    <a:lnTo>
                      <a:pt x="131" y="1757"/>
                    </a:lnTo>
                    <a:lnTo>
                      <a:pt x="211" y="1788"/>
                    </a:lnTo>
                    <a:lnTo>
                      <a:pt x="264" y="1788"/>
                    </a:lnTo>
                    <a:lnTo>
                      <a:pt x="304" y="1861"/>
                    </a:lnTo>
                    <a:lnTo>
                      <a:pt x="357" y="1861"/>
                    </a:lnTo>
                    <a:lnTo>
                      <a:pt x="389" y="1935"/>
                    </a:lnTo>
                    <a:lnTo>
                      <a:pt x="343" y="2020"/>
                    </a:lnTo>
                    <a:lnTo>
                      <a:pt x="264" y="2079"/>
                    </a:lnTo>
                    <a:lnTo>
                      <a:pt x="310" y="2140"/>
                    </a:lnTo>
                    <a:lnTo>
                      <a:pt x="310" y="2087"/>
                    </a:lnTo>
                    <a:lnTo>
                      <a:pt x="383" y="2073"/>
                    </a:lnTo>
                    <a:lnTo>
                      <a:pt x="448" y="2066"/>
                    </a:lnTo>
                    <a:lnTo>
                      <a:pt x="448" y="2000"/>
                    </a:lnTo>
                    <a:lnTo>
                      <a:pt x="501" y="1987"/>
                    </a:lnTo>
                    <a:lnTo>
                      <a:pt x="528" y="1987"/>
                    </a:lnTo>
                    <a:lnTo>
                      <a:pt x="561" y="2060"/>
                    </a:lnTo>
                    <a:lnTo>
                      <a:pt x="640" y="2060"/>
                    </a:lnTo>
                    <a:lnTo>
                      <a:pt x="640" y="2007"/>
                    </a:lnTo>
                    <a:lnTo>
                      <a:pt x="561" y="1948"/>
                    </a:lnTo>
                    <a:lnTo>
                      <a:pt x="654" y="1788"/>
                    </a:lnTo>
                    <a:lnTo>
                      <a:pt x="733" y="1788"/>
                    </a:lnTo>
                    <a:lnTo>
                      <a:pt x="815" y="1788"/>
                    </a:lnTo>
                    <a:lnTo>
                      <a:pt x="868" y="1788"/>
                    </a:lnTo>
                    <a:lnTo>
                      <a:pt x="1084" y="1788"/>
                    </a:lnTo>
                    <a:lnTo>
                      <a:pt x="1272" y="1936"/>
                    </a:lnTo>
                    <a:lnTo>
                      <a:pt x="1352" y="1936"/>
                    </a:lnTo>
                    <a:lnTo>
                      <a:pt x="1420" y="1936"/>
                    </a:lnTo>
                    <a:lnTo>
                      <a:pt x="1420" y="2083"/>
                    </a:lnTo>
                    <a:lnTo>
                      <a:pt x="1474" y="1989"/>
                    </a:lnTo>
                    <a:lnTo>
                      <a:pt x="1542" y="2124"/>
                    </a:lnTo>
                    <a:lnTo>
                      <a:pt x="1662" y="2272"/>
                    </a:lnTo>
                    <a:lnTo>
                      <a:pt x="1729" y="2433"/>
                    </a:lnTo>
                    <a:lnTo>
                      <a:pt x="1823" y="2486"/>
                    </a:lnTo>
                    <a:lnTo>
                      <a:pt x="1823" y="2621"/>
                    </a:lnTo>
                    <a:lnTo>
                      <a:pt x="1957" y="2621"/>
                    </a:lnTo>
                    <a:lnTo>
                      <a:pt x="2012" y="2621"/>
                    </a:lnTo>
                    <a:lnTo>
                      <a:pt x="1971" y="2743"/>
                    </a:lnTo>
                    <a:lnTo>
                      <a:pt x="1968" y="2755"/>
                    </a:lnTo>
                    <a:lnTo>
                      <a:pt x="1965" y="2769"/>
                    </a:lnTo>
                    <a:lnTo>
                      <a:pt x="1963" y="2785"/>
                    </a:lnTo>
                    <a:lnTo>
                      <a:pt x="1961" y="2802"/>
                    </a:lnTo>
                    <a:lnTo>
                      <a:pt x="1958" y="2840"/>
                    </a:lnTo>
                    <a:lnTo>
                      <a:pt x="1957" y="2882"/>
                    </a:lnTo>
                    <a:lnTo>
                      <a:pt x="1958" y="2928"/>
                    </a:lnTo>
                    <a:lnTo>
                      <a:pt x="1961" y="2976"/>
                    </a:lnTo>
                    <a:lnTo>
                      <a:pt x="1964" y="3026"/>
                    </a:lnTo>
                    <a:lnTo>
                      <a:pt x="1970" y="3075"/>
                    </a:lnTo>
                    <a:lnTo>
                      <a:pt x="1976" y="3123"/>
                    </a:lnTo>
                    <a:lnTo>
                      <a:pt x="1983" y="3170"/>
                    </a:lnTo>
                    <a:lnTo>
                      <a:pt x="1991" y="3214"/>
                    </a:lnTo>
                    <a:lnTo>
                      <a:pt x="2000" y="3253"/>
                    </a:lnTo>
                    <a:lnTo>
                      <a:pt x="2009" y="3287"/>
                    </a:lnTo>
                    <a:lnTo>
                      <a:pt x="2018" y="3315"/>
                    </a:lnTo>
                    <a:lnTo>
                      <a:pt x="2024" y="3327"/>
                    </a:lnTo>
                    <a:lnTo>
                      <a:pt x="2029" y="3335"/>
                    </a:lnTo>
                    <a:lnTo>
                      <a:pt x="2034" y="3342"/>
                    </a:lnTo>
                    <a:lnTo>
                      <a:pt x="2039" y="3347"/>
                    </a:lnTo>
                    <a:lnTo>
                      <a:pt x="2051" y="3359"/>
                    </a:lnTo>
                    <a:lnTo>
                      <a:pt x="2067" y="3376"/>
                    </a:lnTo>
                    <a:lnTo>
                      <a:pt x="2085" y="3399"/>
                    </a:lnTo>
                    <a:lnTo>
                      <a:pt x="2106" y="3425"/>
                    </a:lnTo>
                    <a:lnTo>
                      <a:pt x="2152" y="3489"/>
                    </a:lnTo>
                    <a:lnTo>
                      <a:pt x="2200" y="3558"/>
                    </a:lnTo>
                    <a:lnTo>
                      <a:pt x="2246" y="3625"/>
                    </a:lnTo>
                    <a:lnTo>
                      <a:pt x="2285" y="3682"/>
                    </a:lnTo>
                    <a:lnTo>
                      <a:pt x="2311" y="3723"/>
                    </a:lnTo>
                    <a:lnTo>
                      <a:pt x="2322" y="3737"/>
                    </a:lnTo>
                    <a:lnTo>
                      <a:pt x="2483" y="4060"/>
                    </a:lnTo>
                    <a:lnTo>
                      <a:pt x="2493" y="4099"/>
                    </a:lnTo>
                    <a:lnTo>
                      <a:pt x="2524" y="4099"/>
                    </a:lnTo>
                    <a:lnTo>
                      <a:pt x="2530" y="4072"/>
                    </a:lnTo>
                    <a:lnTo>
                      <a:pt x="2530" y="4059"/>
                    </a:lnTo>
                    <a:lnTo>
                      <a:pt x="2530" y="4028"/>
                    </a:lnTo>
                    <a:lnTo>
                      <a:pt x="2530" y="4018"/>
                    </a:lnTo>
                    <a:lnTo>
                      <a:pt x="2529" y="3997"/>
                    </a:lnTo>
                    <a:lnTo>
                      <a:pt x="2529" y="3987"/>
                    </a:lnTo>
                    <a:lnTo>
                      <a:pt x="2528" y="3976"/>
                    </a:lnTo>
                    <a:lnTo>
                      <a:pt x="2527" y="3967"/>
                    </a:lnTo>
                    <a:lnTo>
                      <a:pt x="2524" y="3963"/>
                    </a:lnTo>
                    <a:lnTo>
                      <a:pt x="2519" y="3949"/>
                    </a:lnTo>
                    <a:lnTo>
                      <a:pt x="2516" y="3930"/>
                    </a:lnTo>
                    <a:lnTo>
                      <a:pt x="2512" y="3913"/>
                    </a:lnTo>
                    <a:lnTo>
                      <a:pt x="2511" y="3906"/>
                    </a:lnTo>
                    <a:lnTo>
                      <a:pt x="2511" y="3787"/>
                    </a:lnTo>
                    <a:lnTo>
                      <a:pt x="2511" y="3786"/>
                    </a:lnTo>
                    <a:lnTo>
                      <a:pt x="2512" y="3786"/>
                    </a:lnTo>
                    <a:lnTo>
                      <a:pt x="2513" y="3787"/>
                    </a:lnTo>
                    <a:lnTo>
                      <a:pt x="2516" y="3789"/>
                    </a:lnTo>
                    <a:lnTo>
                      <a:pt x="2521" y="3796"/>
                    </a:lnTo>
                    <a:lnTo>
                      <a:pt x="2525" y="3806"/>
                    </a:lnTo>
                    <a:lnTo>
                      <a:pt x="2536" y="3825"/>
                    </a:lnTo>
                    <a:lnTo>
                      <a:pt x="2541" y="3835"/>
                    </a:lnTo>
                    <a:lnTo>
                      <a:pt x="2576" y="3866"/>
                    </a:lnTo>
                    <a:lnTo>
                      <a:pt x="2652" y="3946"/>
                    </a:lnTo>
                    <a:lnTo>
                      <a:pt x="2669" y="3967"/>
                    </a:lnTo>
                    <a:lnTo>
                      <a:pt x="2674" y="3976"/>
                    </a:lnTo>
                    <a:lnTo>
                      <a:pt x="2683" y="3997"/>
                    </a:lnTo>
                    <a:lnTo>
                      <a:pt x="2698" y="4028"/>
                    </a:lnTo>
                    <a:lnTo>
                      <a:pt x="2714" y="4062"/>
                    </a:lnTo>
                    <a:lnTo>
                      <a:pt x="2733" y="4099"/>
                    </a:lnTo>
                    <a:lnTo>
                      <a:pt x="2748" y="4130"/>
                    </a:lnTo>
                    <a:lnTo>
                      <a:pt x="2759" y="4154"/>
                    </a:lnTo>
                    <a:lnTo>
                      <a:pt x="2765" y="4166"/>
                    </a:lnTo>
                    <a:lnTo>
                      <a:pt x="2769" y="4177"/>
                    </a:lnTo>
                    <a:lnTo>
                      <a:pt x="2771" y="4191"/>
                    </a:lnTo>
                    <a:lnTo>
                      <a:pt x="2773" y="4203"/>
                    </a:lnTo>
                    <a:lnTo>
                      <a:pt x="2773" y="4208"/>
                    </a:lnTo>
                    <a:lnTo>
                      <a:pt x="2746" y="4229"/>
                    </a:lnTo>
                    <a:lnTo>
                      <a:pt x="2748" y="4279"/>
                    </a:lnTo>
                    <a:lnTo>
                      <a:pt x="2836" y="4353"/>
                    </a:lnTo>
                    <a:lnTo>
                      <a:pt x="2840" y="4357"/>
                    </a:lnTo>
                    <a:lnTo>
                      <a:pt x="2849" y="4368"/>
                    </a:lnTo>
                    <a:lnTo>
                      <a:pt x="2853" y="4374"/>
                    </a:lnTo>
                    <a:lnTo>
                      <a:pt x="2858" y="4382"/>
                    </a:lnTo>
                    <a:lnTo>
                      <a:pt x="2860" y="4389"/>
                    </a:lnTo>
                    <a:lnTo>
                      <a:pt x="2861" y="4395"/>
                    </a:lnTo>
                    <a:lnTo>
                      <a:pt x="2860" y="4402"/>
                    </a:lnTo>
                    <a:lnTo>
                      <a:pt x="2859" y="4410"/>
                    </a:lnTo>
                    <a:lnTo>
                      <a:pt x="2855" y="4420"/>
                    </a:lnTo>
                    <a:lnTo>
                      <a:pt x="2852" y="4428"/>
                    </a:lnTo>
                    <a:lnTo>
                      <a:pt x="2845" y="4443"/>
                    </a:lnTo>
                    <a:lnTo>
                      <a:pt x="2842" y="4449"/>
                    </a:lnTo>
                    <a:lnTo>
                      <a:pt x="2859" y="4469"/>
                    </a:lnTo>
                    <a:lnTo>
                      <a:pt x="2952" y="4469"/>
                    </a:lnTo>
                    <a:lnTo>
                      <a:pt x="3096" y="4469"/>
                    </a:lnTo>
                    <a:lnTo>
                      <a:pt x="3167" y="4518"/>
                    </a:lnTo>
                    <a:lnTo>
                      <a:pt x="3173" y="4524"/>
                    </a:lnTo>
                    <a:lnTo>
                      <a:pt x="3188" y="4538"/>
                    </a:lnTo>
                    <a:lnTo>
                      <a:pt x="3195" y="4546"/>
                    </a:lnTo>
                    <a:lnTo>
                      <a:pt x="3201" y="4554"/>
                    </a:lnTo>
                    <a:lnTo>
                      <a:pt x="3206" y="4561"/>
                    </a:lnTo>
                    <a:lnTo>
                      <a:pt x="3207" y="4566"/>
                    </a:lnTo>
                    <a:lnTo>
                      <a:pt x="3209" y="4569"/>
                    </a:lnTo>
                    <a:lnTo>
                      <a:pt x="3217" y="4575"/>
                    </a:lnTo>
                    <a:lnTo>
                      <a:pt x="3226" y="4581"/>
                    </a:lnTo>
                    <a:lnTo>
                      <a:pt x="3238" y="4589"/>
                    </a:lnTo>
                    <a:lnTo>
                      <a:pt x="3260" y="4599"/>
                    </a:lnTo>
                    <a:lnTo>
                      <a:pt x="3270" y="4604"/>
                    </a:lnTo>
                    <a:lnTo>
                      <a:pt x="3377" y="4610"/>
                    </a:lnTo>
                    <a:lnTo>
                      <a:pt x="3379" y="4618"/>
                    </a:lnTo>
                    <a:lnTo>
                      <a:pt x="3385" y="4634"/>
                    </a:lnTo>
                    <a:lnTo>
                      <a:pt x="3391" y="4654"/>
                    </a:lnTo>
                    <a:lnTo>
                      <a:pt x="3394" y="4667"/>
                    </a:lnTo>
                    <a:lnTo>
                      <a:pt x="3394" y="4749"/>
                    </a:lnTo>
                    <a:lnTo>
                      <a:pt x="3395" y="4754"/>
                    </a:lnTo>
                    <a:lnTo>
                      <a:pt x="3397" y="4758"/>
                    </a:lnTo>
                    <a:lnTo>
                      <a:pt x="3401" y="4763"/>
                    </a:lnTo>
                    <a:lnTo>
                      <a:pt x="3405" y="4768"/>
                    </a:lnTo>
                    <a:lnTo>
                      <a:pt x="3415" y="4780"/>
                    </a:lnTo>
                    <a:lnTo>
                      <a:pt x="3429" y="4791"/>
                    </a:lnTo>
                    <a:lnTo>
                      <a:pt x="3455" y="4810"/>
                    </a:lnTo>
                    <a:lnTo>
                      <a:pt x="3471" y="4820"/>
                    </a:lnTo>
                    <a:lnTo>
                      <a:pt x="3483" y="4827"/>
                    </a:lnTo>
                    <a:lnTo>
                      <a:pt x="3501" y="4838"/>
                    </a:lnTo>
                    <a:lnTo>
                      <a:pt x="3517" y="4849"/>
                    </a:lnTo>
                    <a:lnTo>
                      <a:pt x="3524" y="4854"/>
                    </a:lnTo>
                    <a:lnTo>
                      <a:pt x="3586" y="4854"/>
                    </a:lnTo>
                    <a:lnTo>
                      <a:pt x="3603" y="4843"/>
                    </a:lnTo>
                    <a:lnTo>
                      <a:pt x="3559" y="4778"/>
                    </a:lnTo>
                    <a:lnTo>
                      <a:pt x="3560" y="4768"/>
                    </a:lnTo>
                    <a:lnTo>
                      <a:pt x="3562" y="4740"/>
                    </a:lnTo>
                    <a:lnTo>
                      <a:pt x="3567" y="4702"/>
                    </a:lnTo>
                    <a:lnTo>
                      <a:pt x="3572" y="4656"/>
                    </a:lnTo>
                    <a:lnTo>
                      <a:pt x="3578" y="4609"/>
                    </a:lnTo>
                    <a:lnTo>
                      <a:pt x="3582" y="4566"/>
                    </a:lnTo>
                    <a:lnTo>
                      <a:pt x="3585" y="4532"/>
                    </a:lnTo>
                    <a:lnTo>
                      <a:pt x="3586" y="4512"/>
                    </a:lnTo>
                    <a:lnTo>
                      <a:pt x="3586" y="4506"/>
                    </a:lnTo>
                    <a:lnTo>
                      <a:pt x="3585" y="4501"/>
                    </a:lnTo>
                    <a:lnTo>
                      <a:pt x="3584" y="4497"/>
                    </a:lnTo>
                    <a:lnTo>
                      <a:pt x="3582" y="4493"/>
                    </a:lnTo>
                    <a:lnTo>
                      <a:pt x="3578" y="4487"/>
                    </a:lnTo>
                    <a:lnTo>
                      <a:pt x="3572" y="4483"/>
                    </a:lnTo>
                    <a:lnTo>
                      <a:pt x="3562" y="4478"/>
                    </a:lnTo>
                    <a:lnTo>
                      <a:pt x="3559" y="4478"/>
                    </a:lnTo>
                    <a:lnTo>
                      <a:pt x="3538" y="4455"/>
                    </a:lnTo>
                    <a:lnTo>
                      <a:pt x="3538" y="4447"/>
                    </a:lnTo>
                    <a:lnTo>
                      <a:pt x="3539" y="4422"/>
                    </a:lnTo>
                    <a:lnTo>
                      <a:pt x="3541" y="4389"/>
                    </a:lnTo>
                    <a:lnTo>
                      <a:pt x="3542" y="4350"/>
                    </a:lnTo>
                    <a:lnTo>
                      <a:pt x="3543" y="4310"/>
                    </a:lnTo>
                    <a:lnTo>
                      <a:pt x="3543" y="4273"/>
                    </a:lnTo>
                    <a:lnTo>
                      <a:pt x="3543" y="4244"/>
                    </a:lnTo>
                    <a:lnTo>
                      <a:pt x="3541" y="4229"/>
                    </a:lnTo>
                    <a:lnTo>
                      <a:pt x="3538" y="4208"/>
                    </a:lnTo>
                    <a:lnTo>
                      <a:pt x="3536" y="4188"/>
                    </a:lnTo>
                    <a:lnTo>
                      <a:pt x="3536" y="4170"/>
                    </a:lnTo>
                    <a:lnTo>
                      <a:pt x="3536" y="4164"/>
                    </a:lnTo>
                    <a:lnTo>
                      <a:pt x="3527" y="4170"/>
                    </a:lnTo>
                    <a:lnTo>
                      <a:pt x="3509" y="4183"/>
                    </a:lnTo>
                    <a:lnTo>
                      <a:pt x="3489" y="4197"/>
                    </a:lnTo>
                    <a:lnTo>
                      <a:pt x="3476" y="4208"/>
                    </a:lnTo>
                    <a:lnTo>
                      <a:pt x="3461" y="4218"/>
                    </a:lnTo>
                    <a:lnTo>
                      <a:pt x="3435" y="4232"/>
                    </a:lnTo>
                    <a:lnTo>
                      <a:pt x="3421" y="4239"/>
                    </a:lnTo>
                    <a:lnTo>
                      <a:pt x="3409" y="4247"/>
                    </a:lnTo>
                    <a:lnTo>
                      <a:pt x="3400" y="4254"/>
                    </a:lnTo>
                    <a:lnTo>
                      <a:pt x="3394" y="4260"/>
                    </a:lnTo>
                    <a:lnTo>
                      <a:pt x="3390" y="4265"/>
                    </a:lnTo>
                    <a:lnTo>
                      <a:pt x="3385" y="4268"/>
                    </a:lnTo>
                    <a:lnTo>
                      <a:pt x="3380" y="4272"/>
                    </a:lnTo>
                    <a:lnTo>
                      <a:pt x="3376" y="4276"/>
                    </a:lnTo>
                    <a:lnTo>
                      <a:pt x="3365" y="4283"/>
                    </a:lnTo>
                    <a:lnTo>
                      <a:pt x="3358" y="4291"/>
                    </a:lnTo>
                    <a:lnTo>
                      <a:pt x="3354" y="4296"/>
                    </a:lnTo>
                    <a:lnTo>
                      <a:pt x="3353" y="4304"/>
                    </a:lnTo>
                    <a:lnTo>
                      <a:pt x="3352" y="4314"/>
                    </a:lnTo>
                    <a:lnTo>
                      <a:pt x="3352" y="4324"/>
                    </a:lnTo>
                    <a:lnTo>
                      <a:pt x="3352" y="4343"/>
                    </a:lnTo>
                    <a:lnTo>
                      <a:pt x="3352" y="4356"/>
                    </a:lnTo>
                    <a:lnTo>
                      <a:pt x="3349" y="4360"/>
                    </a:lnTo>
                    <a:lnTo>
                      <a:pt x="3343" y="4365"/>
                    </a:lnTo>
                    <a:lnTo>
                      <a:pt x="3333" y="4369"/>
                    </a:lnTo>
                    <a:lnTo>
                      <a:pt x="3323" y="4375"/>
                    </a:lnTo>
                    <a:lnTo>
                      <a:pt x="3311" y="4380"/>
                    </a:lnTo>
                    <a:lnTo>
                      <a:pt x="3300" y="4384"/>
                    </a:lnTo>
                    <a:lnTo>
                      <a:pt x="3291" y="4386"/>
                    </a:lnTo>
                    <a:lnTo>
                      <a:pt x="3286" y="4386"/>
                    </a:lnTo>
                    <a:lnTo>
                      <a:pt x="3277" y="4385"/>
                    </a:lnTo>
                    <a:lnTo>
                      <a:pt x="3265" y="4386"/>
                    </a:lnTo>
                    <a:lnTo>
                      <a:pt x="3254" y="4386"/>
                    </a:lnTo>
                    <a:lnTo>
                      <a:pt x="3249" y="4386"/>
                    </a:lnTo>
                    <a:lnTo>
                      <a:pt x="3205" y="4386"/>
                    </a:lnTo>
                    <a:lnTo>
                      <a:pt x="3190" y="4353"/>
                    </a:lnTo>
                    <a:lnTo>
                      <a:pt x="3144" y="4353"/>
                    </a:lnTo>
                    <a:lnTo>
                      <a:pt x="3105" y="4310"/>
                    </a:lnTo>
                    <a:lnTo>
                      <a:pt x="3091" y="4245"/>
                    </a:lnTo>
                    <a:lnTo>
                      <a:pt x="3065" y="4245"/>
                    </a:lnTo>
                    <a:lnTo>
                      <a:pt x="3054" y="4191"/>
                    </a:lnTo>
                    <a:lnTo>
                      <a:pt x="3055" y="4173"/>
                    </a:lnTo>
                    <a:lnTo>
                      <a:pt x="3056" y="4131"/>
                    </a:lnTo>
                    <a:lnTo>
                      <a:pt x="3059" y="4082"/>
                    </a:lnTo>
                    <a:lnTo>
                      <a:pt x="3060" y="4044"/>
                    </a:lnTo>
                    <a:lnTo>
                      <a:pt x="3060" y="3967"/>
                    </a:lnTo>
                    <a:lnTo>
                      <a:pt x="3105" y="3814"/>
                    </a:lnTo>
                    <a:lnTo>
                      <a:pt x="3161" y="3806"/>
                    </a:lnTo>
                    <a:lnTo>
                      <a:pt x="3188" y="3741"/>
                    </a:lnTo>
                    <a:lnTo>
                      <a:pt x="3207" y="3749"/>
                    </a:lnTo>
                    <a:lnTo>
                      <a:pt x="3397" y="3789"/>
                    </a:lnTo>
                    <a:lnTo>
                      <a:pt x="3473" y="3778"/>
                    </a:lnTo>
                    <a:lnTo>
                      <a:pt x="3473" y="3716"/>
                    </a:lnTo>
                    <a:lnTo>
                      <a:pt x="3615" y="3764"/>
                    </a:lnTo>
                    <a:lnTo>
                      <a:pt x="3657" y="3766"/>
                    </a:lnTo>
                    <a:lnTo>
                      <a:pt x="3683" y="3798"/>
                    </a:lnTo>
                    <a:lnTo>
                      <a:pt x="3684" y="3810"/>
                    </a:lnTo>
                    <a:lnTo>
                      <a:pt x="3688" y="3836"/>
                    </a:lnTo>
                    <a:lnTo>
                      <a:pt x="3690" y="3869"/>
                    </a:lnTo>
                    <a:lnTo>
                      <a:pt x="3691" y="3894"/>
                    </a:lnTo>
                    <a:lnTo>
                      <a:pt x="3692" y="3900"/>
                    </a:lnTo>
                    <a:lnTo>
                      <a:pt x="3696" y="3906"/>
                    </a:lnTo>
                    <a:lnTo>
                      <a:pt x="3701" y="3913"/>
                    </a:lnTo>
                    <a:lnTo>
                      <a:pt x="3707" y="3922"/>
                    </a:lnTo>
                    <a:lnTo>
                      <a:pt x="3724" y="3938"/>
                    </a:lnTo>
                    <a:lnTo>
                      <a:pt x="3742" y="3956"/>
                    </a:lnTo>
                    <a:lnTo>
                      <a:pt x="3778" y="3987"/>
                    </a:lnTo>
                    <a:lnTo>
                      <a:pt x="3793" y="3999"/>
                    </a:lnTo>
                    <a:lnTo>
                      <a:pt x="3852" y="3996"/>
                    </a:lnTo>
                    <a:lnTo>
                      <a:pt x="3861" y="3894"/>
                    </a:lnTo>
                    <a:lnTo>
                      <a:pt x="3830" y="3858"/>
                    </a:lnTo>
                    <a:lnTo>
                      <a:pt x="3830" y="3707"/>
                    </a:lnTo>
                    <a:lnTo>
                      <a:pt x="3869" y="3619"/>
                    </a:lnTo>
                    <a:lnTo>
                      <a:pt x="3909" y="3495"/>
                    </a:lnTo>
                    <a:lnTo>
                      <a:pt x="4008" y="3458"/>
                    </a:lnTo>
                    <a:lnTo>
                      <a:pt x="3986" y="3311"/>
                    </a:lnTo>
                    <a:lnTo>
                      <a:pt x="4076" y="3238"/>
                    </a:lnTo>
                    <a:lnTo>
                      <a:pt x="4087" y="3110"/>
                    </a:lnTo>
                    <a:lnTo>
                      <a:pt x="4139" y="3085"/>
                    </a:lnTo>
                    <a:lnTo>
                      <a:pt x="4204" y="3073"/>
                    </a:lnTo>
                    <a:lnTo>
                      <a:pt x="4207" y="3064"/>
                    </a:lnTo>
                    <a:lnTo>
                      <a:pt x="4213" y="3044"/>
                    </a:lnTo>
                    <a:lnTo>
                      <a:pt x="4219" y="3022"/>
                    </a:lnTo>
                    <a:lnTo>
                      <a:pt x="4221" y="3008"/>
                    </a:lnTo>
                    <a:lnTo>
                      <a:pt x="4222" y="3004"/>
                    </a:lnTo>
                    <a:lnTo>
                      <a:pt x="4226" y="2999"/>
                    </a:lnTo>
                    <a:lnTo>
                      <a:pt x="4232" y="2993"/>
                    </a:lnTo>
                    <a:lnTo>
                      <a:pt x="4238" y="2987"/>
                    </a:lnTo>
                    <a:lnTo>
                      <a:pt x="4250" y="2978"/>
                    </a:lnTo>
                    <a:lnTo>
                      <a:pt x="4255" y="2974"/>
                    </a:lnTo>
                    <a:lnTo>
                      <a:pt x="4305" y="3003"/>
                    </a:lnTo>
                    <a:lnTo>
                      <a:pt x="4322" y="3045"/>
                    </a:lnTo>
                    <a:lnTo>
                      <a:pt x="4362" y="3050"/>
                    </a:lnTo>
                    <a:lnTo>
                      <a:pt x="4385" y="3050"/>
                    </a:lnTo>
                    <a:lnTo>
                      <a:pt x="4400" y="3047"/>
                    </a:lnTo>
                    <a:lnTo>
                      <a:pt x="4408" y="3045"/>
                    </a:lnTo>
                    <a:lnTo>
                      <a:pt x="4431" y="3025"/>
                    </a:lnTo>
                    <a:lnTo>
                      <a:pt x="4426" y="3017"/>
                    </a:lnTo>
                    <a:lnTo>
                      <a:pt x="4414" y="3002"/>
                    </a:lnTo>
                    <a:lnTo>
                      <a:pt x="4406" y="2992"/>
                    </a:lnTo>
                    <a:lnTo>
                      <a:pt x="4399" y="2984"/>
                    </a:lnTo>
                    <a:lnTo>
                      <a:pt x="4392" y="2976"/>
                    </a:lnTo>
                    <a:lnTo>
                      <a:pt x="4385" y="2972"/>
                    </a:lnTo>
                    <a:lnTo>
                      <a:pt x="4380" y="2967"/>
                    </a:lnTo>
                    <a:lnTo>
                      <a:pt x="4376" y="2963"/>
                    </a:lnTo>
                    <a:lnTo>
                      <a:pt x="4374" y="2957"/>
                    </a:lnTo>
                    <a:lnTo>
                      <a:pt x="4373" y="2952"/>
                    </a:lnTo>
                    <a:lnTo>
                      <a:pt x="4373" y="2944"/>
                    </a:lnTo>
                    <a:lnTo>
                      <a:pt x="4374" y="2940"/>
                    </a:lnTo>
                    <a:lnTo>
                      <a:pt x="4374" y="2927"/>
                    </a:lnTo>
                    <a:lnTo>
                      <a:pt x="4373" y="2899"/>
                    </a:lnTo>
                    <a:lnTo>
                      <a:pt x="4372" y="2882"/>
                    </a:lnTo>
                    <a:lnTo>
                      <a:pt x="4369" y="2868"/>
                    </a:lnTo>
                    <a:lnTo>
                      <a:pt x="4366" y="2856"/>
                    </a:lnTo>
                    <a:lnTo>
                      <a:pt x="4362" y="2849"/>
                    </a:lnTo>
                    <a:lnTo>
                      <a:pt x="4361" y="2848"/>
                    </a:lnTo>
                    <a:lnTo>
                      <a:pt x="4359" y="2845"/>
                    </a:lnTo>
                    <a:lnTo>
                      <a:pt x="4359" y="2843"/>
                    </a:lnTo>
                    <a:lnTo>
                      <a:pt x="4361" y="2839"/>
                    </a:lnTo>
                    <a:lnTo>
                      <a:pt x="4363" y="2834"/>
                    </a:lnTo>
                    <a:lnTo>
                      <a:pt x="4368" y="2829"/>
                    </a:lnTo>
                    <a:lnTo>
                      <a:pt x="4378" y="2821"/>
                    </a:lnTo>
                    <a:lnTo>
                      <a:pt x="4382" y="2819"/>
                    </a:lnTo>
                    <a:lnTo>
                      <a:pt x="4416" y="2880"/>
                    </a:lnTo>
                    <a:lnTo>
                      <a:pt x="4441" y="2940"/>
                    </a:lnTo>
                    <a:lnTo>
                      <a:pt x="4521" y="2937"/>
                    </a:lnTo>
                    <a:lnTo>
                      <a:pt x="4577" y="2937"/>
                    </a:lnTo>
                    <a:lnTo>
                      <a:pt x="4626" y="2886"/>
                    </a:lnTo>
                    <a:lnTo>
                      <a:pt x="4699" y="2813"/>
                    </a:lnTo>
                    <a:lnTo>
                      <a:pt x="4589" y="2813"/>
                    </a:lnTo>
                    <a:lnTo>
                      <a:pt x="4620" y="2758"/>
                    </a:lnTo>
                    <a:lnTo>
                      <a:pt x="4523" y="2756"/>
                    </a:lnTo>
                    <a:lnTo>
                      <a:pt x="4521" y="2749"/>
                    </a:lnTo>
                    <a:lnTo>
                      <a:pt x="4515" y="2732"/>
                    </a:lnTo>
                    <a:lnTo>
                      <a:pt x="4510" y="2714"/>
                    </a:lnTo>
                    <a:lnTo>
                      <a:pt x="4506" y="2702"/>
                    </a:lnTo>
                    <a:lnTo>
                      <a:pt x="4508" y="2690"/>
                    </a:lnTo>
                    <a:lnTo>
                      <a:pt x="4510" y="2669"/>
                    </a:lnTo>
                    <a:lnTo>
                      <a:pt x="4511" y="2651"/>
                    </a:lnTo>
                    <a:lnTo>
                      <a:pt x="4512" y="2643"/>
                    </a:lnTo>
                    <a:lnTo>
                      <a:pt x="4503" y="2644"/>
                    </a:lnTo>
                    <a:lnTo>
                      <a:pt x="4481" y="2646"/>
                    </a:lnTo>
                    <a:lnTo>
                      <a:pt x="4455" y="2650"/>
                    </a:lnTo>
                    <a:lnTo>
                      <a:pt x="4437" y="2651"/>
                    </a:lnTo>
                    <a:lnTo>
                      <a:pt x="4431" y="2651"/>
                    </a:lnTo>
                    <a:lnTo>
                      <a:pt x="4427" y="2654"/>
                    </a:lnTo>
                    <a:lnTo>
                      <a:pt x="4426" y="2656"/>
                    </a:lnTo>
                    <a:lnTo>
                      <a:pt x="4426" y="2659"/>
                    </a:lnTo>
                    <a:lnTo>
                      <a:pt x="4427" y="2663"/>
                    </a:lnTo>
                    <a:lnTo>
                      <a:pt x="4427" y="2666"/>
                    </a:lnTo>
                    <a:lnTo>
                      <a:pt x="4337" y="2691"/>
                    </a:lnTo>
                    <a:lnTo>
                      <a:pt x="4334" y="2603"/>
                    </a:lnTo>
                    <a:lnTo>
                      <a:pt x="4388" y="2595"/>
                    </a:lnTo>
                    <a:lnTo>
                      <a:pt x="4437" y="2566"/>
                    </a:lnTo>
                    <a:lnTo>
                      <a:pt x="4598" y="2541"/>
                    </a:lnTo>
                    <a:lnTo>
                      <a:pt x="4708" y="2534"/>
                    </a:lnTo>
                    <a:lnTo>
                      <a:pt x="4787" y="2448"/>
                    </a:lnTo>
                    <a:lnTo>
                      <a:pt x="4835" y="2354"/>
                    </a:lnTo>
                    <a:lnTo>
                      <a:pt x="4828" y="2343"/>
                    </a:lnTo>
                    <a:lnTo>
                      <a:pt x="4806" y="2320"/>
                    </a:lnTo>
                    <a:lnTo>
                      <a:pt x="4799" y="2313"/>
                    </a:lnTo>
                    <a:lnTo>
                      <a:pt x="4792" y="2307"/>
                    </a:lnTo>
                    <a:lnTo>
                      <a:pt x="4783" y="2302"/>
                    </a:lnTo>
                    <a:lnTo>
                      <a:pt x="4775" y="2296"/>
                    </a:lnTo>
                    <a:lnTo>
                      <a:pt x="4767" y="2292"/>
                    </a:lnTo>
                    <a:lnTo>
                      <a:pt x="4758" y="2289"/>
                    </a:lnTo>
                    <a:lnTo>
                      <a:pt x="4748" y="2286"/>
                    </a:lnTo>
                    <a:lnTo>
                      <a:pt x="4739" y="2286"/>
                    </a:lnTo>
                    <a:lnTo>
                      <a:pt x="4729" y="2285"/>
                    </a:lnTo>
                    <a:lnTo>
                      <a:pt x="4720" y="2282"/>
                    </a:lnTo>
                    <a:lnTo>
                      <a:pt x="4710" y="2277"/>
                    </a:lnTo>
                    <a:lnTo>
                      <a:pt x="4699" y="2271"/>
                    </a:lnTo>
                    <a:lnTo>
                      <a:pt x="4689" y="2262"/>
                    </a:lnTo>
                    <a:lnTo>
                      <a:pt x="4680" y="2254"/>
                    </a:lnTo>
                    <a:lnTo>
                      <a:pt x="4670" y="2246"/>
                    </a:lnTo>
                    <a:lnTo>
                      <a:pt x="4662" y="2236"/>
                    </a:lnTo>
                    <a:lnTo>
                      <a:pt x="4634" y="2202"/>
                    </a:lnTo>
                    <a:lnTo>
                      <a:pt x="4623" y="2187"/>
                    </a:lnTo>
                    <a:lnTo>
                      <a:pt x="4541" y="2062"/>
                    </a:lnTo>
                    <a:lnTo>
                      <a:pt x="4487" y="1895"/>
                    </a:lnTo>
                    <a:lnTo>
                      <a:pt x="4445" y="1881"/>
                    </a:lnTo>
                    <a:lnTo>
                      <a:pt x="4435" y="1883"/>
                    </a:lnTo>
                    <a:lnTo>
                      <a:pt x="4414" y="1887"/>
                    </a:lnTo>
                    <a:lnTo>
                      <a:pt x="4391" y="1890"/>
                    </a:lnTo>
                    <a:lnTo>
                      <a:pt x="4376" y="1893"/>
                    </a:lnTo>
                    <a:lnTo>
                      <a:pt x="4373" y="1895"/>
                    </a:lnTo>
                    <a:lnTo>
                      <a:pt x="4369" y="1901"/>
                    </a:lnTo>
                    <a:lnTo>
                      <a:pt x="4364" y="1911"/>
                    </a:lnTo>
                    <a:lnTo>
                      <a:pt x="4359" y="1922"/>
                    </a:lnTo>
                    <a:lnTo>
                      <a:pt x="4351" y="1942"/>
                    </a:lnTo>
                    <a:lnTo>
                      <a:pt x="4349" y="1952"/>
                    </a:lnTo>
                    <a:lnTo>
                      <a:pt x="4337" y="1981"/>
                    </a:lnTo>
                    <a:lnTo>
                      <a:pt x="4284" y="1994"/>
                    </a:lnTo>
                    <a:lnTo>
                      <a:pt x="4240" y="1977"/>
                    </a:lnTo>
                    <a:lnTo>
                      <a:pt x="4240" y="1904"/>
                    </a:lnTo>
                    <a:lnTo>
                      <a:pt x="4209" y="1810"/>
                    </a:lnTo>
                    <a:lnTo>
                      <a:pt x="4199" y="1811"/>
                    </a:lnTo>
                    <a:lnTo>
                      <a:pt x="4178" y="1813"/>
                    </a:lnTo>
                    <a:lnTo>
                      <a:pt x="4154" y="1814"/>
                    </a:lnTo>
                    <a:lnTo>
                      <a:pt x="4139" y="1816"/>
                    </a:lnTo>
                    <a:lnTo>
                      <a:pt x="4137" y="1816"/>
                    </a:lnTo>
                    <a:lnTo>
                      <a:pt x="4135" y="1813"/>
                    </a:lnTo>
                    <a:lnTo>
                      <a:pt x="4134" y="1810"/>
                    </a:lnTo>
                    <a:lnTo>
                      <a:pt x="4133" y="1805"/>
                    </a:lnTo>
                    <a:lnTo>
                      <a:pt x="4131" y="1794"/>
                    </a:lnTo>
                    <a:lnTo>
                      <a:pt x="4128" y="1782"/>
                    </a:lnTo>
                    <a:lnTo>
                      <a:pt x="4126" y="1759"/>
                    </a:lnTo>
                    <a:lnTo>
                      <a:pt x="4125" y="1748"/>
                    </a:lnTo>
                    <a:lnTo>
                      <a:pt x="4116" y="1749"/>
                    </a:lnTo>
                    <a:lnTo>
                      <a:pt x="4098" y="1753"/>
                    </a:lnTo>
                    <a:lnTo>
                      <a:pt x="4076" y="1758"/>
                    </a:lnTo>
                    <a:lnTo>
                      <a:pt x="4062" y="1759"/>
                    </a:lnTo>
                    <a:lnTo>
                      <a:pt x="3972" y="1759"/>
                    </a:lnTo>
                    <a:lnTo>
                      <a:pt x="3972" y="1702"/>
                    </a:lnTo>
                    <a:lnTo>
                      <a:pt x="3915" y="1705"/>
                    </a:lnTo>
                    <a:lnTo>
                      <a:pt x="3873" y="1736"/>
                    </a:lnTo>
                    <a:lnTo>
                      <a:pt x="3867" y="1895"/>
                    </a:lnTo>
                    <a:lnTo>
                      <a:pt x="3821" y="1889"/>
                    </a:lnTo>
                    <a:lnTo>
                      <a:pt x="3842" y="2002"/>
                    </a:lnTo>
                    <a:lnTo>
                      <a:pt x="3907" y="2017"/>
                    </a:lnTo>
                    <a:lnTo>
                      <a:pt x="3924" y="2128"/>
                    </a:lnTo>
                    <a:lnTo>
                      <a:pt x="3884" y="2218"/>
                    </a:lnTo>
                    <a:lnTo>
                      <a:pt x="3810" y="2280"/>
                    </a:lnTo>
                    <a:lnTo>
                      <a:pt x="3804" y="2448"/>
                    </a:lnTo>
                    <a:lnTo>
                      <a:pt x="3756" y="2438"/>
                    </a:lnTo>
                    <a:lnTo>
                      <a:pt x="3697" y="2407"/>
                    </a:lnTo>
                    <a:lnTo>
                      <a:pt x="3674" y="2258"/>
                    </a:lnTo>
                    <a:lnTo>
                      <a:pt x="3665" y="2250"/>
                    </a:lnTo>
                    <a:lnTo>
                      <a:pt x="3643" y="2235"/>
                    </a:lnTo>
                    <a:lnTo>
                      <a:pt x="3631" y="2226"/>
                    </a:lnTo>
                    <a:lnTo>
                      <a:pt x="3619" y="2219"/>
                    </a:lnTo>
                    <a:lnTo>
                      <a:pt x="3609" y="2214"/>
                    </a:lnTo>
                    <a:lnTo>
                      <a:pt x="3603" y="2212"/>
                    </a:lnTo>
                    <a:lnTo>
                      <a:pt x="3584" y="2215"/>
                    </a:lnTo>
                    <a:lnTo>
                      <a:pt x="3551" y="2223"/>
                    </a:lnTo>
                    <a:lnTo>
                      <a:pt x="3520" y="2229"/>
                    </a:lnTo>
                    <a:lnTo>
                      <a:pt x="3507" y="2232"/>
                    </a:lnTo>
                    <a:lnTo>
                      <a:pt x="3462" y="2142"/>
                    </a:lnTo>
                    <a:lnTo>
                      <a:pt x="3394" y="2071"/>
                    </a:lnTo>
                    <a:lnTo>
                      <a:pt x="3283" y="2071"/>
                    </a:lnTo>
                    <a:lnTo>
                      <a:pt x="3232" y="2071"/>
                    </a:lnTo>
                    <a:lnTo>
                      <a:pt x="3201" y="1997"/>
                    </a:lnTo>
                    <a:lnTo>
                      <a:pt x="3195" y="1990"/>
                    </a:lnTo>
                    <a:lnTo>
                      <a:pt x="3181" y="1976"/>
                    </a:lnTo>
                    <a:lnTo>
                      <a:pt x="3171" y="1969"/>
                    </a:lnTo>
                    <a:lnTo>
                      <a:pt x="3164" y="1961"/>
                    </a:lnTo>
                    <a:lnTo>
                      <a:pt x="3155" y="1957"/>
                    </a:lnTo>
                    <a:lnTo>
                      <a:pt x="3150" y="1954"/>
                    </a:lnTo>
                    <a:lnTo>
                      <a:pt x="3137" y="1953"/>
                    </a:lnTo>
                    <a:lnTo>
                      <a:pt x="3119" y="1951"/>
                    </a:lnTo>
                    <a:lnTo>
                      <a:pt x="3103" y="1947"/>
                    </a:lnTo>
                    <a:lnTo>
                      <a:pt x="3096" y="1946"/>
                    </a:lnTo>
                    <a:lnTo>
                      <a:pt x="3091" y="1904"/>
                    </a:lnTo>
                    <a:lnTo>
                      <a:pt x="3122" y="1914"/>
                    </a:lnTo>
                    <a:lnTo>
                      <a:pt x="3167" y="1810"/>
                    </a:lnTo>
                    <a:lnTo>
                      <a:pt x="3182" y="1771"/>
                    </a:lnTo>
                    <a:lnTo>
                      <a:pt x="3205" y="1705"/>
                    </a:lnTo>
                    <a:lnTo>
                      <a:pt x="3312" y="1657"/>
                    </a:lnTo>
                    <a:lnTo>
                      <a:pt x="3343" y="1578"/>
                    </a:lnTo>
                    <a:lnTo>
                      <a:pt x="3394" y="1578"/>
                    </a:lnTo>
                    <a:lnTo>
                      <a:pt x="3436" y="1566"/>
                    </a:lnTo>
                    <a:lnTo>
                      <a:pt x="3423" y="1507"/>
                    </a:lnTo>
                    <a:lnTo>
                      <a:pt x="3426" y="1506"/>
                    </a:lnTo>
                    <a:lnTo>
                      <a:pt x="3438" y="1504"/>
                    </a:lnTo>
                    <a:lnTo>
                      <a:pt x="3447" y="1501"/>
                    </a:lnTo>
                    <a:lnTo>
                      <a:pt x="3456" y="1498"/>
                    </a:lnTo>
                    <a:lnTo>
                      <a:pt x="3466" y="1493"/>
                    </a:lnTo>
                    <a:lnTo>
                      <a:pt x="3476" y="1487"/>
                    </a:lnTo>
                    <a:lnTo>
                      <a:pt x="3482" y="1485"/>
                    </a:lnTo>
                    <a:lnTo>
                      <a:pt x="3485" y="1483"/>
                    </a:lnTo>
                    <a:lnTo>
                      <a:pt x="3489" y="1483"/>
                    </a:lnTo>
                    <a:lnTo>
                      <a:pt x="3492" y="1483"/>
                    </a:lnTo>
                    <a:lnTo>
                      <a:pt x="3496" y="1485"/>
                    </a:lnTo>
                    <a:lnTo>
                      <a:pt x="3498" y="1486"/>
                    </a:lnTo>
                    <a:lnTo>
                      <a:pt x="3501" y="1488"/>
                    </a:lnTo>
                    <a:lnTo>
                      <a:pt x="3502" y="1491"/>
                    </a:lnTo>
                    <a:lnTo>
                      <a:pt x="3507" y="1501"/>
                    </a:lnTo>
                    <a:lnTo>
                      <a:pt x="3507" y="1507"/>
                    </a:lnTo>
                    <a:lnTo>
                      <a:pt x="3507" y="1511"/>
                    </a:lnTo>
                    <a:lnTo>
                      <a:pt x="3507" y="1521"/>
                    </a:lnTo>
                    <a:lnTo>
                      <a:pt x="3506" y="1533"/>
                    </a:lnTo>
                    <a:lnTo>
                      <a:pt x="3504" y="1544"/>
                    </a:lnTo>
                    <a:lnTo>
                      <a:pt x="3503" y="1558"/>
                    </a:lnTo>
                    <a:lnTo>
                      <a:pt x="3502" y="1576"/>
                    </a:lnTo>
                    <a:lnTo>
                      <a:pt x="3502" y="1592"/>
                    </a:lnTo>
                    <a:lnTo>
                      <a:pt x="3502" y="1598"/>
                    </a:lnTo>
                    <a:lnTo>
                      <a:pt x="3504" y="1623"/>
                    </a:lnTo>
                    <a:lnTo>
                      <a:pt x="3563" y="1643"/>
                    </a:lnTo>
                    <a:lnTo>
                      <a:pt x="3700" y="1631"/>
                    </a:lnTo>
                    <a:lnTo>
                      <a:pt x="3748" y="1631"/>
                    </a:lnTo>
                    <a:lnTo>
                      <a:pt x="3787" y="1589"/>
                    </a:lnTo>
                    <a:lnTo>
                      <a:pt x="3722" y="1587"/>
                    </a:lnTo>
                    <a:lnTo>
                      <a:pt x="3710" y="1574"/>
                    </a:lnTo>
                    <a:lnTo>
                      <a:pt x="3684" y="1547"/>
                    </a:lnTo>
                    <a:lnTo>
                      <a:pt x="3669" y="1533"/>
                    </a:lnTo>
                    <a:lnTo>
                      <a:pt x="3655" y="1519"/>
                    </a:lnTo>
                    <a:lnTo>
                      <a:pt x="3644" y="1511"/>
                    </a:lnTo>
                    <a:lnTo>
                      <a:pt x="3637" y="1507"/>
                    </a:lnTo>
                    <a:lnTo>
                      <a:pt x="3625" y="1505"/>
                    </a:lnTo>
                    <a:lnTo>
                      <a:pt x="3608" y="1500"/>
                    </a:lnTo>
                    <a:lnTo>
                      <a:pt x="3592" y="1495"/>
                    </a:lnTo>
                    <a:lnTo>
                      <a:pt x="3586" y="1493"/>
                    </a:lnTo>
                    <a:lnTo>
                      <a:pt x="3612" y="1451"/>
                    </a:lnTo>
                    <a:lnTo>
                      <a:pt x="3694" y="1411"/>
                    </a:lnTo>
                    <a:lnTo>
                      <a:pt x="3712" y="1357"/>
                    </a:lnTo>
                    <a:lnTo>
                      <a:pt x="3750" y="1267"/>
                    </a:lnTo>
                    <a:lnTo>
                      <a:pt x="3796" y="1267"/>
                    </a:lnTo>
                    <a:lnTo>
                      <a:pt x="3819" y="1252"/>
                    </a:lnTo>
                    <a:lnTo>
                      <a:pt x="3833" y="1233"/>
                    </a:lnTo>
                    <a:lnTo>
                      <a:pt x="3819" y="1208"/>
                    </a:lnTo>
                    <a:lnTo>
                      <a:pt x="3739" y="1208"/>
                    </a:lnTo>
                    <a:lnTo>
                      <a:pt x="3736" y="1206"/>
                    </a:lnTo>
                    <a:lnTo>
                      <a:pt x="3732" y="1205"/>
                    </a:lnTo>
                    <a:lnTo>
                      <a:pt x="3730" y="1203"/>
                    </a:lnTo>
                    <a:lnTo>
                      <a:pt x="3726" y="1199"/>
                    </a:lnTo>
                    <a:lnTo>
                      <a:pt x="3721" y="1191"/>
                    </a:lnTo>
                    <a:lnTo>
                      <a:pt x="3716" y="1181"/>
                    </a:lnTo>
                    <a:lnTo>
                      <a:pt x="3710" y="1164"/>
                    </a:lnTo>
                    <a:lnTo>
                      <a:pt x="3708" y="1156"/>
                    </a:lnTo>
                    <a:lnTo>
                      <a:pt x="3737" y="1108"/>
                    </a:lnTo>
                    <a:lnTo>
                      <a:pt x="3813" y="1088"/>
                    </a:lnTo>
                    <a:lnTo>
                      <a:pt x="3921" y="1139"/>
                    </a:lnTo>
                    <a:lnTo>
                      <a:pt x="4008" y="1173"/>
                    </a:lnTo>
                    <a:lnTo>
                      <a:pt x="4087" y="1221"/>
                    </a:lnTo>
                    <a:lnTo>
                      <a:pt x="4110" y="1256"/>
                    </a:lnTo>
                    <a:lnTo>
                      <a:pt x="4108" y="1261"/>
                    </a:lnTo>
                    <a:lnTo>
                      <a:pt x="4101" y="1274"/>
                    </a:lnTo>
                    <a:lnTo>
                      <a:pt x="4092" y="1288"/>
                    </a:lnTo>
                    <a:lnTo>
                      <a:pt x="4087" y="1300"/>
                    </a:lnTo>
                    <a:lnTo>
                      <a:pt x="4084" y="1315"/>
                    </a:lnTo>
                    <a:lnTo>
                      <a:pt x="4078" y="1334"/>
                    </a:lnTo>
                    <a:lnTo>
                      <a:pt x="4073" y="1352"/>
                    </a:lnTo>
                    <a:lnTo>
                      <a:pt x="4070" y="1361"/>
                    </a:lnTo>
                    <a:lnTo>
                      <a:pt x="4060" y="1434"/>
                    </a:lnTo>
                    <a:lnTo>
                      <a:pt x="4028" y="1504"/>
                    </a:lnTo>
                    <a:lnTo>
                      <a:pt x="3960" y="1504"/>
                    </a:lnTo>
                    <a:lnTo>
                      <a:pt x="3957" y="1487"/>
                    </a:lnTo>
                    <a:lnTo>
                      <a:pt x="3938" y="1487"/>
                    </a:lnTo>
                    <a:lnTo>
                      <a:pt x="3924" y="1522"/>
                    </a:lnTo>
                    <a:lnTo>
                      <a:pt x="3926" y="1544"/>
                    </a:lnTo>
                    <a:lnTo>
                      <a:pt x="4051" y="1552"/>
                    </a:lnTo>
                    <a:lnTo>
                      <a:pt x="4099" y="1587"/>
                    </a:lnTo>
                    <a:lnTo>
                      <a:pt x="4110" y="1643"/>
                    </a:lnTo>
                    <a:lnTo>
                      <a:pt x="4232" y="1713"/>
                    </a:lnTo>
                    <a:lnTo>
                      <a:pt x="4252" y="1765"/>
                    </a:lnTo>
                    <a:lnTo>
                      <a:pt x="4294" y="1782"/>
                    </a:lnTo>
                    <a:lnTo>
                      <a:pt x="4314" y="1694"/>
                    </a:lnTo>
                    <a:lnTo>
                      <a:pt x="4416" y="1694"/>
                    </a:lnTo>
                    <a:lnTo>
                      <a:pt x="4470" y="1646"/>
                    </a:lnTo>
                    <a:lnTo>
                      <a:pt x="4437" y="1606"/>
                    </a:lnTo>
                    <a:lnTo>
                      <a:pt x="4427" y="1595"/>
                    </a:lnTo>
                    <a:lnTo>
                      <a:pt x="4404" y="1569"/>
                    </a:lnTo>
                    <a:lnTo>
                      <a:pt x="4391" y="1554"/>
                    </a:lnTo>
                    <a:lnTo>
                      <a:pt x="4378" y="1542"/>
                    </a:lnTo>
                    <a:lnTo>
                      <a:pt x="4366" y="1532"/>
                    </a:lnTo>
                    <a:lnTo>
                      <a:pt x="4357" y="1527"/>
                    </a:lnTo>
                    <a:lnTo>
                      <a:pt x="4351" y="1524"/>
                    </a:lnTo>
                    <a:lnTo>
                      <a:pt x="4347" y="1521"/>
                    </a:lnTo>
                    <a:lnTo>
                      <a:pt x="4345" y="1517"/>
                    </a:lnTo>
                    <a:lnTo>
                      <a:pt x="4345" y="1512"/>
                    </a:lnTo>
                    <a:lnTo>
                      <a:pt x="4346" y="1505"/>
                    </a:lnTo>
                    <a:lnTo>
                      <a:pt x="4349" y="1501"/>
                    </a:lnTo>
                    <a:lnTo>
                      <a:pt x="4362" y="1462"/>
                    </a:lnTo>
                    <a:lnTo>
                      <a:pt x="4382" y="1485"/>
                    </a:lnTo>
                    <a:lnTo>
                      <a:pt x="4391" y="1494"/>
                    </a:lnTo>
                    <a:lnTo>
                      <a:pt x="4412" y="1518"/>
                    </a:lnTo>
                    <a:lnTo>
                      <a:pt x="4426" y="1532"/>
                    </a:lnTo>
                    <a:lnTo>
                      <a:pt x="4439" y="1546"/>
                    </a:lnTo>
                    <a:lnTo>
                      <a:pt x="4452" y="1558"/>
                    </a:lnTo>
                    <a:lnTo>
                      <a:pt x="4464" y="1566"/>
                    </a:lnTo>
                    <a:lnTo>
                      <a:pt x="4469" y="1570"/>
                    </a:lnTo>
                    <a:lnTo>
                      <a:pt x="4474" y="1572"/>
                    </a:lnTo>
                    <a:lnTo>
                      <a:pt x="4477" y="1572"/>
                    </a:lnTo>
                    <a:lnTo>
                      <a:pt x="4481" y="1574"/>
                    </a:lnTo>
                    <a:lnTo>
                      <a:pt x="4487" y="1571"/>
                    </a:lnTo>
                    <a:lnTo>
                      <a:pt x="4491" y="1569"/>
                    </a:lnTo>
                    <a:lnTo>
                      <a:pt x="4494" y="1560"/>
                    </a:lnTo>
                    <a:lnTo>
                      <a:pt x="4496" y="1556"/>
                    </a:lnTo>
                    <a:lnTo>
                      <a:pt x="4504" y="1542"/>
                    </a:lnTo>
                    <a:lnTo>
                      <a:pt x="4523" y="1516"/>
                    </a:lnTo>
                    <a:lnTo>
                      <a:pt x="4534" y="1500"/>
                    </a:lnTo>
                    <a:lnTo>
                      <a:pt x="4545" y="1487"/>
                    </a:lnTo>
                    <a:lnTo>
                      <a:pt x="4552" y="1477"/>
                    </a:lnTo>
                    <a:lnTo>
                      <a:pt x="4558" y="1474"/>
                    </a:lnTo>
                    <a:lnTo>
                      <a:pt x="4570" y="1468"/>
                    </a:lnTo>
                    <a:lnTo>
                      <a:pt x="4588" y="1459"/>
                    </a:lnTo>
                    <a:lnTo>
                      <a:pt x="4604" y="1451"/>
                    </a:lnTo>
                    <a:lnTo>
                      <a:pt x="4611" y="1447"/>
                    </a:lnTo>
                    <a:lnTo>
                      <a:pt x="4611" y="1374"/>
                    </a:lnTo>
                    <a:lnTo>
                      <a:pt x="4523" y="1374"/>
                    </a:lnTo>
                    <a:lnTo>
                      <a:pt x="4521" y="1374"/>
                    </a:lnTo>
                    <a:lnTo>
                      <a:pt x="4518" y="1371"/>
                    </a:lnTo>
                    <a:lnTo>
                      <a:pt x="4516" y="1369"/>
                    </a:lnTo>
                    <a:lnTo>
                      <a:pt x="4514" y="1367"/>
                    </a:lnTo>
                    <a:lnTo>
                      <a:pt x="4510" y="1358"/>
                    </a:lnTo>
                    <a:lnTo>
                      <a:pt x="4505" y="1348"/>
                    </a:lnTo>
                    <a:lnTo>
                      <a:pt x="4500" y="1332"/>
                    </a:lnTo>
                    <a:lnTo>
                      <a:pt x="4498" y="1323"/>
                    </a:lnTo>
                    <a:lnTo>
                      <a:pt x="4458" y="1323"/>
                    </a:lnTo>
                    <a:lnTo>
                      <a:pt x="4322" y="1294"/>
                    </a:lnTo>
                    <a:lnTo>
                      <a:pt x="4320" y="1256"/>
                    </a:lnTo>
                    <a:lnTo>
                      <a:pt x="4380" y="1221"/>
                    </a:lnTo>
                    <a:lnTo>
                      <a:pt x="4362" y="1082"/>
                    </a:lnTo>
                    <a:lnTo>
                      <a:pt x="4303" y="1015"/>
                    </a:lnTo>
                    <a:lnTo>
                      <a:pt x="4116" y="998"/>
                    </a:lnTo>
                    <a:lnTo>
                      <a:pt x="4110" y="992"/>
                    </a:lnTo>
                    <a:lnTo>
                      <a:pt x="4092" y="979"/>
                    </a:lnTo>
                    <a:lnTo>
                      <a:pt x="4067" y="960"/>
                    </a:lnTo>
                    <a:lnTo>
                      <a:pt x="4038" y="937"/>
                    </a:lnTo>
                    <a:lnTo>
                      <a:pt x="4005" y="914"/>
                    </a:lnTo>
                    <a:lnTo>
                      <a:pt x="3975" y="895"/>
                    </a:lnTo>
                    <a:lnTo>
                      <a:pt x="3961" y="887"/>
                    </a:lnTo>
                    <a:lnTo>
                      <a:pt x="3949" y="881"/>
                    </a:lnTo>
                    <a:lnTo>
                      <a:pt x="3938" y="878"/>
                    </a:lnTo>
                    <a:lnTo>
                      <a:pt x="3930" y="875"/>
                    </a:lnTo>
                    <a:lnTo>
                      <a:pt x="3790" y="875"/>
                    </a:lnTo>
                    <a:lnTo>
                      <a:pt x="3762" y="837"/>
                    </a:lnTo>
                    <a:lnTo>
                      <a:pt x="3733" y="833"/>
                    </a:lnTo>
                    <a:lnTo>
                      <a:pt x="3733" y="862"/>
                    </a:lnTo>
                    <a:lnTo>
                      <a:pt x="3680" y="881"/>
                    </a:lnTo>
                    <a:lnTo>
                      <a:pt x="3680" y="938"/>
                    </a:lnTo>
                    <a:lnTo>
                      <a:pt x="3666" y="986"/>
                    </a:lnTo>
                    <a:lnTo>
                      <a:pt x="3661" y="987"/>
                    </a:lnTo>
                    <a:lnTo>
                      <a:pt x="3650" y="988"/>
                    </a:lnTo>
                    <a:lnTo>
                      <a:pt x="3638" y="991"/>
                    </a:lnTo>
                    <a:lnTo>
                      <a:pt x="3629" y="992"/>
                    </a:lnTo>
                    <a:lnTo>
                      <a:pt x="3626" y="990"/>
                    </a:lnTo>
                    <a:lnTo>
                      <a:pt x="3624" y="985"/>
                    </a:lnTo>
                    <a:lnTo>
                      <a:pt x="3622" y="978"/>
                    </a:lnTo>
                    <a:lnTo>
                      <a:pt x="3621" y="969"/>
                    </a:lnTo>
                    <a:lnTo>
                      <a:pt x="3620" y="954"/>
                    </a:lnTo>
                    <a:lnTo>
                      <a:pt x="3620" y="946"/>
                    </a:lnTo>
                    <a:lnTo>
                      <a:pt x="3624" y="881"/>
                    </a:lnTo>
                    <a:lnTo>
                      <a:pt x="3576" y="881"/>
                    </a:lnTo>
                    <a:lnTo>
                      <a:pt x="3569" y="831"/>
                    </a:lnTo>
                    <a:lnTo>
                      <a:pt x="3521" y="831"/>
                    </a:lnTo>
                    <a:lnTo>
                      <a:pt x="3519" y="836"/>
                    </a:lnTo>
                    <a:lnTo>
                      <a:pt x="3513" y="848"/>
                    </a:lnTo>
                    <a:lnTo>
                      <a:pt x="3506" y="862"/>
                    </a:lnTo>
                    <a:lnTo>
                      <a:pt x="3498" y="873"/>
                    </a:lnTo>
                    <a:lnTo>
                      <a:pt x="3496" y="879"/>
                    </a:lnTo>
                    <a:lnTo>
                      <a:pt x="3494" y="889"/>
                    </a:lnTo>
                    <a:lnTo>
                      <a:pt x="3492" y="901"/>
                    </a:lnTo>
                    <a:lnTo>
                      <a:pt x="3492" y="914"/>
                    </a:lnTo>
                    <a:lnTo>
                      <a:pt x="3491" y="938"/>
                    </a:lnTo>
                    <a:lnTo>
                      <a:pt x="3490" y="952"/>
                    </a:lnTo>
                    <a:lnTo>
                      <a:pt x="3489" y="963"/>
                    </a:lnTo>
                    <a:lnTo>
                      <a:pt x="3489" y="978"/>
                    </a:lnTo>
                    <a:lnTo>
                      <a:pt x="3490" y="992"/>
                    </a:lnTo>
                    <a:lnTo>
                      <a:pt x="3490" y="998"/>
                    </a:lnTo>
                    <a:lnTo>
                      <a:pt x="3495" y="1001"/>
                    </a:lnTo>
                    <a:lnTo>
                      <a:pt x="3504" y="1010"/>
                    </a:lnTo>
                    <a:lnTo>
                      <a:pt x="3509" y="1017"/>
                    </a:lnTo>
                    <a:lnTo>
                      <a:pt x="3515" y="1026"/>
                    </a:lnTo>
                    <a:lnTo>
                      <a:pt x="3520" y="1037"/>
                    </a:lnTo>
                    <a:lnTo>
                      <a:pt x="3524" y="1049"/>
                    </a:lnTo>
                    <a:lnTo>
                      <a:pt x="3527" y="1060"/>
                    </a:lnTo>
                    <a:lnTo>
                      <a:pt x="3532" y="1066"/>
                    </a:lnTo>
                    <a:lnTo>
                      <a:pt x="3536" y="1069"/>
                    </a:lnTo>
                    <a:lnTo>
                      <a:pt x="3541" y="1072"/>
                    </a:lnTo>
                    <a:lnTo>
                      <a:pt x="3547" y="1070"/>
                    </a:lnTo>
                    <a:lnTo>
                      <a:pt x="3549" y="1068"/>
                    </a:lnTo>
                    <a:lnTo>
                      <a:pt x="3595" y="1082"/>
                    </a:lnTo>
                    <a:lnTo>
                      <a:pt x="3615" y="1122"/>
                    </a:lnTo>
                    <a:lnTo>
                      <a:pt x="3654" y="1128"/>
                    </a:lnTo>
                    <a:lnTo>
                      <a:pt x="3656" y="1134"/>
                    </a:lnTo>
                    <a:lnTo>
                      <a:pt x="3660" y="1149"/>
                    </a:lnTo>
                    <a:lnTo>
                      <a:pt x="3663" y="1164"/>
                    </a:lnTo>
                    <a:lnTo>
                      <a:pt x="3666" y="1176"/>
                    </a:lnTo>
                    <a:lnTo>
                      <a:pt x="3665" y="1180"/>
                    </a:lnTo>
                    <a:lnTo>
                      <a:pt x="3661" y="1186"/>
                    </a:lnTo>
                    <a:lnTo>
                      <a:pt x="3656" y="1193"/>
                    </a:lnTo>
                    <a:lnTo>
                      <a:pt x="3649" y="1200"/>
                    </a:lnTo>
                    <a:lnTo>
                      <a:pt x="3642" y="1208"/>
                    </a:lnTo>
                    <a:lnTo>
                      <a:pt x="3635" y="1212"/>
                    </a:lnTo>
                    <a:lnTo>
                      <a:pt x="3627" y="1217"/>
                    </a:lnTo>
                    <a:lnTo>
                      <a:pt x="3620" y="1218"/>
                    </a:lnTo>
                    <a:lnTo>
                      <a:pt x="3618" y="1218"/>
                    </a:lnTo>
                    <a:lnTo>
                      <a:pt x="3615" y="1220"/>
                    </a:lnTo>
                    <a:lnTo>
                      <a:pt x="3614" y="1221"/>
                    </a:lnTo>
                    <a:lnTo>
                      <a:pt x="3613" y="1222"/>
                    </a:lnTo>
                    <a:lnTo>
                      <a:pt x="3613" y="1226"/>
                    </a:lnTo>
                    <a:lnTo>
                      <a:pt x="3614" y="1230"/>
                    </a:lnTo>
                    <a:lnTo>
                      <a:pt x="3618" y="1241"/>
                    </a:lnTo>
                    <a:lnTo>
                      <a:pt x="3620" y="1252"/>
                    </a:lnTo>
                    <a:lnTo>
                      <a:pt x="3619" y="1257"/>
                    </a:lnTo>
                    <a:lnTo>
                      <a:pt x="3616" y="1261"/>
                    </a:lnTo>
                    <a:lnTo>
                      <a:pt x="3612" y="1262"/>
                    </a:lnTo>
                    <a:lnTo>
                      <a:pt x="3607" y="1263"/>
                    </a:lnTo>
                    <a:lnTo>
                      <a:pt x="3596" y="1264"/>
                    </a:lnTo>
                    <a:lnTo>
                      <a:pt x="3592" y="1264"/>
                    </a:lnTo>
                    <a:lnTo>
                      <a:pt x="3544" y="1273"/>
                    </a:lnTo>
                    <a:lnTo>
                      <a:pt x="3490" y="1193"/>
                    </a:lnTo>
                    <a:lnTo>
                      <a:pt x="3374" y="1187"/>
                    </a:lnTo>
                    <a:lnTo>
                      <a:pt x="3362" y="1141"/>
                    </a:lnTo>
                    <a:lnTo>
                      <a:pt x="3306" y="1057"/>
                    </a:lnTo>
                    <a:lnTo>
                      <a:pt x="3306" y="998"/>
                    </a:lnTo>
                    <a:lnTo>
                      <a:pt x="3264" y="986"/>
                    </a:lnTo>
                    <a:lnTo>
                      <a:pt x="3244" y="952"/>
                    </a:lnTo>
                    <a:lnTo>
                      <a:pt x="3274" y="919"/>
                    </a:lnTo>
                    <a:lnTo>
                      <a:pt x="3326" y="893"/>
                    </a:lnTo>
                    <a:lnTo>
                      <a:pt x="3397" y="867"/>
                    </a:lnTo>
                    <a:lnTo>
                      <a:pt x="3397" y="837"/>
                    </a:lnTo>
                    <a:lnTo>
                      <a:pt x="3391" y="830"/>
                    </a:lnTo>
                    <a:lnTo>
                      <a:pt x="3380" y="816"/>
                    </a:lnTo>
                    <a:lnTo>
                      <a:pt x="3373" y="809"/>
                    </a:lnTo>
                    <a:lnTo>
                      <a:pt x="3367" y="803"/>
                    </a:lnTo>
                    <a:lnTo>
                      <a:pt x="3361" y="798"/>
                    </a:lnTo>
                    <a:lnTo>
                      <a:pt x="3358" y="797"/>
                    </a:lnTo>
                    <a:lnTo>
                      <a:pt x="3336" y="801"/>
                    </a:lnTo>
                    <a:lnTo>
                      <a:pt x="3299" y="809"/>
                    </a:lnTo>
                    <a:lnTo>
                      <a:pt x="3262" y="817"/>
                    </a:lnTo>
                    <a:lnTo>
                      <a:pt x="3247" y="822"/>
                    </a:lnTo>
                    <a:lnTo>
                      <a:pt x="3178" y="850"/>
                    </a:lnTo>
                    <a:lnTo>
                      <a:pt x="3190" y="955"/>
                    </a:lnTo>
                    <a:lnTo>
                      <a:pt x="3190" y="1097"/>
                    </a:lnTo>
                    <a:lnTo>
                      <a:pt x="3224" y="1168"/>
                    </a:lnTo>
                    <a:lnTo>
                      <a:pt x="3270" y="1196"/>
                    </a:lnTo>
                    <a:lnTo>
                      <a:pt x="3258" y="1233"/>
                    </a:lnTo>
                    <a:lnTo>
                      <a:pt x="3226" y="1261"/>
                    </a:lnTo>
                    <a:lnTo>
                      <a:pt x="3161" y="1264"/>
                    </a:lnTo>
                    <a:lnTo>
                      <a:pt x="3161" y="1210"/>
                    </a:lnTo>
                    <a:lnTo>
                      <a:pt x="3161" y="1204"/>
                    </a:lnTo>
                    <a:lnTo>
                      <a:pt x="3160" y="1199"/>
                    </a:lnTo>
                    <a:lnTo>
                      <a:pt x="3158" y="1196"/>
                    </a:lnTo>
                    <a:lnTo>
                      <a:pt x="3154" y="1192"/>
                    </a:lnTo>
                    <a:lnTo>
                      <a:pt x="3147" y="1186"/>
                    </a:lnTo>
                    <a:lnTo>
                      <a:pt x="3140" y="1179"/>
                    </a:lnTo>
                    <a:lnTo>
                      <a:pt x="3122" y="1165"/>
                    </a:lnTo>
                    <a:lnTo>
                      <a:pt x="3113" y="1162"/>
                    </a:lnTo>
                    <a:lnTo>
                      <a:pt x="3108" y="1164"/>
                    </a:lnTo>
                    <a:lnTo>
                      <a:pt x="3094" y="1171"/>
                    </a:lnTo>
                    <a:lnTo>
                      <a:pt x="3079" y="1179"/>
                    </a:lnTo>
                    <a:lnTo>
                      <a:pt x="3069" y="1185"/>
                    </a:lnTo>
                    <a:lnTo>
                      <a:pt x="3065" y="1187"/>
                    </a:lnTo>
                    <a:lnTo>
                      <a:pt x="3063" y="1192"/>
                    </a:lnTo>
                    <a:lnTo>
                      <a:pt x="3060" y="1197"/>
                    </a:lnTo>
                    <a:lnTo>
                      <a:pt x="3058" y="1202"/>
                    </a:lnTo>
                    <a:lnTo>
                      <a:pt x="3055" y="1211"/>
                    </a:lnTo>
                    <a:lnTo>
                      <a:pt x="3054" y="1216"/>
                    </a:lnTo>
                    <a:lnTo>
                      <a:pt x="3069" y="1229"/>
                    </a:lnTo>
                    <a:lnTo>
                      <a:pt x="3100" y="1235"/>
                    </a:lnTo>
                    <a:lnTo>
                      <a:pt x="3100" y="1267"/>
                    </a:lnTo>
                    <a:lnTo>
                      <a:pt x="3065" y="1264"/>
                    </a:lnTo>
                    <a:lnTo>
                      <a:pt x="2966" y="1275"/>
                    </a:lnTo>
                    <a:lnTo>
                      <a:pt x="2955" y="1312"/>
                    </a:lnTo>
                    <a:lnTo>
                      <a:pt x="2947" y="1310"/>
                    </a:lnTo>
                    <a:lnTo>
                      <a:pt x="2928" y="1306"/>
                    </a:lnTo>
                    <a:lnTo>
                      <a:pt x="2917" y="1302"/>
                    </a:lnTo>
                    <a:lnTo>
                      <a:pt x="2907" y="1297"/>
                    </a:lnTo>
                    <a:lnTo>
                      <a:pt x="2902" y="1293"/>
                    </a:lnTo>
                    <a:lnTo>
                      <a:pt x="2899" y="1289"/>
                    </a:lnTo>
                    <a:lnTo>
                      <a:pt x="2895" y="1285"/>
                    </a:lnTo>
                    <a:lnTo>
                      <a:pt x="2893" y="1281"/>
                    </a:lnTo>
                    <a:lnTo>
                      <a:pt x="2889" y="1273"/>
                    </a:lnTo>
                    <a:lnTo>
                      <a:pt x="2888" y="1265"/>
                    </a:lnTo>
                    <a:lnTo>
                      <a:pt x="2887" y="1261"/>
                    </a:lnTo>
                    <a:lnTo>
                      <a:pt x="2887" y="1257"/>
                    </a:lnTo>
                    <a:lnTo>
                      <a:pt x="2889" y="1253"/>
                    </a:lnTo>
                    <a:lnTo>
                      <a:pt x="2890" y="1252"/>
                    </a:lnTo>
                    <a:lnTo>
                      <a:pt x="2881" y="1250"/>
                    </a:lnTo>
                    <a:lnTo>
                      <a:pt x="2859" y="1244"/>
                    </a:lnTo>
                    <a:lnTo>
                      <a:pt x="2836" y="1238"/>
                    </a:lnTo>
                    <a:lnTo>
                      <a:pt x="2822" y="1235"/>
                    </a:lnTo>
                    <a:lnTo>
                      <a:pt x="2819" y="1237"/>
                    </a:lnTo>
                    <a:lnTo>
                      <a:pt x="2818" y="1240"/>
                    </a:lnTo>
                    <a:lnTo>
                      <a:pt x="2818" y="1245"/>
                    </a:lnTo>
                    <a:lnTo>
                      <a:pt x="2819" y="1251"/>
                    </a:lnTo>
                    <a:lnTo>
                      <a:pt x="2820" y="1262"/>
                    </a:lnTo>
                    <a:lnTo>
                      <a:pt x="2822" y="1267"/>
                    </a:lnTo>
                    <a:lnTo>
                      <a:pt x="2729" y="1267"/>
                    </a:lnTo>
                    <a:lnTo>
                      <a:pt x="2708" y="1268"/>
                    </a:lnTo>
                    <a:lnTo>
                      <a:pt x="2687" y="1269"/>
                    </a:lnTo>
                    <a:lnTo>
                      <a:pt x="2670" y="1271"/>
                    </a:lnTo>
                    <a:lnTo>
                      <a:pt x="2663" y="1273"/>
                    </a:lnTo>
                    <a:lnTo>
                      <a:pt x="2604" y="1303"/>
                    </a:lnTo>
                    <a:lnTo>
                      <a:pt x="2587" y="1363"/>
                    </a:lnTo>
                    <a:lnTo>
                      <a:pt x="2570" y="1351"/>
                    </a:lnTo>
                    <a:lnTo>
                      <a:pt x="2528" y="1312"/>
                    </a:lnTo>
                    <a:lnTo>
                      <a:pt x="2522" y="1305"/>
                    </a:lnTo>
                    <a:lnTo>
                      <a:pt x="2507" y="1291"/>
                    </a:lnTo>
                    <a:lnTo>
                      <a:pt x="2499" y="1282"/>
                    </a:lnTo>
                    <a:lnTo>
                      <a:pt x="2492" y="1276"/>
                    </a:lnTo>
                    <a:lnTo>
                      <a:pt x="2484" y="1271"/>
                    </a:lnTo>
                    <a:lnTo>
                      <a:pt x="2480" y="1269"/>
                    </a:lnTo>
                    <a:lnTo>
                      <a:pt x="2477" y="1270"/>
                    </a:lnTo>
                    <a:lnTo>
                      <a:pt x="2475" y="1271"/>
                    </a:lnTo>
                    <a:lnTo>
                      <a:pt x="2474" y="1273"/>
                    </a:lnTo>
                    <a:lnTo>
                      <a:pt x="2472" y="1275"/>
                    </a:lnTo>
                    <a:lnTo>
                      <a:pt x="2470" y="1282"/>
                    </a:lnTo>
                    <a:lnTo>
                      <a:pt x="2468" y="1289"/>
                    </a:lnTo>
                    <a:lnTo>
                      <a:pt x="2465" y="1303"/>
                    </a:lnTo>
                    <a:lnTo>
                      <a:pt x="2465" y="1309"/>
                    </a:lnTo>
                    <a:lnTo>
                      <a:pt x="2332" y="1309"/>
                    </a:lnTo>
                    <a:lnTo>
                      <a:pt x="2329" y="1309"/>
                    </a:lnTo>
                    <a:lnTo>
                      <a:pt x="2328" y="1308"/>
                    </a:lnTo>
                    <a:lnTo>
                      <a:pt x="2327" y="1305"/>
                    </a:lnTo>
                    <a:lnTo>
                      <a:pt x="2326" y="1303"/>
                    </a:lnTo>
                    <a:lnTo>
                      <a:pt x="2324" y="1297"/>
                    </a:lnTo>
                    <a:lnTo>
                      <a:pt x="2326" y="1289"/>
                    </a:lnTo>
                    <a:lnTo>
                      <a:pt x="2328" y="1275"/>
                    </a:lnTo>
                    <a:lnTo>
                      <a:pt x="2329" y="1269"/>
                    </a:lnTo>
                    <a:lnTo>
                      <a:pt x="2397" y="1235"/>
                    </a:lnTo>
                    <a:lnTo>
                      <a:pt x="2417" y="1218"/>
                    </a:lnTo>
                    <a:lnTo>
                      <a:pt x="2480" y="1218"/>
                    </a:lnTo>
                    <a:lnTo>
                      <a:pt x="2493" y="1227"/>
                    </a:lnTo>
                    <a:lnTo>
                      <a:pt x="2505" y="1244"/>
                    </a:lnTo>
                    <a:lnTo>
                      <a:pt x="2509" y="1246"/>
                    </a:lnTo>
                    <a:lnTo>
                      <a:pt x="2519" y="1253"/>
                    </a:lnTo>
                    <a:lnTo>
                      <a:pt x="2524" y="1257"/>
                    </a:lnTo>
                    <a:lnTo>
                      <a:pt x="2530" y="1262"/>
                    </a:lnTo>
                    <a:lnTo>
                      <a:pt x="2534" y="1265"/>
                    </a:lnTo>
                    <a:lnTo>
                      <a:pt x="2536" y="1269"/>
                    </a:lnTo>
                    <a:lnTo>
                      <a:pt x="2539" y="1271"/>
                    </a:lnTo>
                    <a:lnTo>
                      <a:pt x="2543" y="1273"/>
                    </a:lnTo>
                    <a:lnTo>
                      <a:pt x="2551" y="1273"/>
                    </a:lnTo>
                    <a:lnTo>
                      <a:pt x="2558" y="1273"/>
                    </a:lnTo>
                    <a:lnTo>
                      <a:pt x="2572" y="1270"/>
                    </a:lnTo>
                    <a:lnTo>
                      <a:pt x="2578" y="1269"/>
                    </a:lnTo>
                    <a:lnTo>
                      <a:pt x="2595" y="1261"/>
                    </a:lnTo>
                    <a:lnTo>
                      <a:pt x="2606" y="1246"/>
                    </a:lnTo>
                    <a:lnTo>
                      <a:pt x="2641" y="1193"/>
                    </a:lnTo>
                    <a:lnTo>
                      <a:pt x="2729" y="1193"/>
                    </a:lnTo>
                    <a:lnTo>
                      <a:pt x="2802" y="1193"/>
                    </a:lnTo>
                    <a:lnTo>
                      <a:pt x="2847" y="1210"/>
                    </a:lnTo>
                    <a:lnTo>
                      <a:pt x="2867" y="1224"/>
                    </a:lnTo>
                    <a:lnTo>
                      <a:pt x="2895" y="1204"/>
                    </a:lnTo>
                    <a:lnTo>
                      <a:pt x="2918" y="1173"/>
                    </a:lnTo>
                    <a:lnTo>
                      <a:pt x="2918" y="1066"/>
                    </a:lnTo>
                    <a:lnTo>
                      <a:pt x="2802" y="952"/>
                    </a:lnTo>
                    <a:lnTo>
                      <a:pt x="2782" y="827"/>
                    </a:lnTo>
                    <a:lnTo>
                      <a:pt x="2737" y="822"/>
                    </a:lnTo>
                    <a:lnTo>
                      <a:pt x="2737" y="875"/>
                    </a:lnTo>
                    <a:lnTo>
                      <a:pt x="2681" y="884"/>
                    </a:lnTo>
                    <a:lnTo>
                      <a:pt x="2681" y="929"/>
                    </a:lnTo>
                    <a:lnTo>
                      <a:pt x="2641" y="955"/>
                    </a:lnTo>
                    <a:lnTo>
                      <a:pt x="2601" y="875"/>
                    </a:lnTo>
                    <a:lnTo>
                      <a:pt x="2352" y="862"/>
                    </a:lnTo>
                    <a:lnTo>
                      <a:pt x="2283" y="862"/>
                    </a:lnTo>
                    <a:lnTo>
                      <a:pt x="2281" y="861"/>
                    </a:lnTo>
                    <a:lnTo>
                      <a:pt x="2279" y="857"/>
                    </a:lnTo>
                    <a:lnTo>
                      <a:pt x="2277" y="851"/>
                    </a:lnTo>
                    <a:lnTo>
                      <a:pt x="2276" y="846"/>
                    </a:lnTo>
                    <a:lnTo>
                      <a:pt x="2275" y="836"/>
                    </a:lnTo>
                    <a:lnTo>
                      <a:pt x="2275" y="831"/>
                    </a:lnTo>
                    <a:lnTo>
                      <a:pt x="2298" y="793"/>
                    </a:lnTo>
                    <a:lnTo>
                      <a:pt x="2281" y="779"/>
                    </a:lnTo>
                    <a:lnTo>
                      <a:pt x="2235" y="754"/>
                    </a:lnTo>
                    <a:lnTo>
                      <a:pt x="2091" y="754"/>
                    </a:lnTo>
                    <a:close/>
                    <a:moveTo>
                      <a:pt x="4446" y="5"/>
                    </a:moveTo>
                    <a:lnTo>
                      <a:pt x="4443" y="6"/>
                    </a:lnTo>
                    <a:lnTo>
                      <a:pt x="4438" y="6"/>
                    </a:lnTo>
                    <a:lnTo>
                      <a:pt x="4431" y="7"/>
                    </a:lnTo>
                    <a:lnTo>
                      <a:pt x="4421" y="7"/>
                    </a:lnTo>
                    <a:lnTo>
                      <a:pt x="4400" y="6"/>
                    </a:lnTo>
                    <a:lnTo>
                      <a:pt x="4376" y="5"/>
                    </a:lnTo>
                    <a:lnTo>
                      <a:pt x="4352" y="2"/>
                    </a:lnTo>
                    <a:lnTo>
                      <a:pt x="4331" y="1"/>
                    </a:lnTo>
                    <a:lnTo>
                      <a:pt x="4320" y="1"/>
                    </a:lnTo>
                    <a:lnTo>
                      <a:pt x="4311" y="2"/>
                    </a:lnTo>
                    <a:lnTo>
                      <a:pt x="4305" y="2"/>
                    </a:lnTo>
                    <a:lnTo>
                      <a:pt x="4300" y="5"/>
                    </a:lnTo>
                    <a:lnTo>
                      <a:pt x="4288" y="7"/>
                    </a:lnTo>
                    <a:lnTo>
                      <a:pt x="4270" y="8"/>
                    </a:lnTo>
                    <a:lnTo>
                      <a:pt x="4250" y="8"/>
                    </a:lnTo>
                    <a:lnTo>
                      <a:pt x="4228" y="7"/>
                    </a:lnTo>
                    <a:lnTo>
                      <a:pt x="4188" y="6"/>
                    </a:lnTo>
                    <a:lnTo>
                      <a:pt x="4172" y="5"/>
                    </a:lnTo>
                    <a:lnTo>
                      <a:pt x="3943" y="5"/>
                    </a:lnTo>
                    <a:lnTo>
                      <a:pt x="3891" y="59"/>
                    </a:lnTo>
                    <a:lnTo>
                      <a:pt x="3668" y="59"/>
                    </a:lnTo>
                    <a:lnTo>
                      <a:pt x="3668" y="114"/>
                    </a:lnTo>
                    <a:lnTo>
                      <a:pt x="3586" y="114"/>
                    </a:lnTo>
                    <a:lnTo>
                      <a:pt x="3580" y="138"/>
                    </a:lnTo>
                    <a:lnTo>
                      <a:pt x="3476" y="138"/>
                    </a:lnTo>
                    <a:lnTo>
                      <a:pt x="3411" y="138"/>
                    </a:lnTo>
                    <a:lnTo>
                      <a:pt x="3464" y="220"/>
                    </a:lnTo>
                    <a:lnTo>
                      <a:pt x="3370" y="220"/>
                    </a:lnTo>
                    <a:lnTo>
                      <a:pt x="3372" y="162"/>
                    </a:lnTo>
                    <a:lnTo>
                      <a:pt x="3362" y="160"/>
                    </a:lnTo>
                    <a:lnTo>
                      <a:pt x="3337" y="152"/>
                    </a:lnTo>
                    <a:lnTo>
                      <a:pt x="3309" y="143"/>
                    </a:lnTo>
                    <a:lnTo>
                      <a:pt x="3286" y="138"/>
                    </a:lnTo>
                    <a:lnTo>
                      <a:pt x="3280" y="138"/>
                    </a:lnTo>
                    <a:lnTo>
                      <a:pt x="3276" y="140"/>
                    </a:lnTo>
                    <a:lnTo>
                      <a:pt x="3272" y="142"/>
                    </a:lnTo>
                    <a:lnTo>
                      <a:pt x="3271" y="144"/>
                    </a:lnTo>
                    <a:lnTo>
                      <a:pt x="3268" y="152"/>
                    </a:lnTo>
                    <a:lnTo>
                      <a:pt x="3265" y="160"/>
                    </a:lnTo>
                    <a:lnTo>
                      <a:pt x="3258" y="172"/>
                    </a:lnTo>
                    <a:lnTo>
                      <a:pt x="3247" y="189"/>
                    </a:lnTo>
                    <a:lnTo>
                      <a:pt x="3236" y="205"/>
                    </a:lnTo>
                    <a:lnTo>
                      <a:pt x="3232" y="212"/>
                    </a:lnTo>
                    <a:lnTo>
                      <a:pt x="3195" y="258"/>
                    </a:lnTo>
                    <a:lnTo>
                      <a:pt x="3182" y="309"/>
                    </a:lnTo>
                    <a:lnTo>
                      <a:pt x="3229" y="325"/>
                    </a:lnTo>
                    <a:lnTo>
                      <a:pt x="3278" y="346"/>
                    </a:lnTo>
                    <a:lnTo>
                      <a:pt x="3278" y="397"/>
                    </a:lnTo>
                    <a:lnTo>
                      <a:pt x="3338" y="437"/>
                    </a:lnTo>
                    <a:lnTo>
                      <a:pt x="3376" y="479"/>
                    </a:lnTo>
                    <a:lnTo>
                      <a:pt x="3380" y="472"/>
                    </a:lnTo>
                    <a:lnTo>
                      <a:pt x="3394" y="456"/>
                    </a:lnTo>
                    <a:lnTo>
                      <a:pt x="3401" y="447"/>
                    </a:lnTo>
                    <a:lnTo>
                      <a:pt x="3407" y="438"/>
                    </a:lnTo>
                    <a:lnTo>
                      <a:pt x="3412" y="430"/>
                    </a:lnTo>
                    <a:lnTo>
                      <a:pt x="3415" y="423"/>
                    </a:lnTo>
                    <a:lnTo>
                      <a:pt x="3415" y="420"/>
                    </a:lnTo>
                    <a:lnTo>
                      <a:pt x="3418" y="419"/>
                    </a:lnTo>
                    <a:lnTo>
                      <a:pt x="3420" y="417"/>
                    </a:lnTo>
                    <a:lnTo>
                      <a:pt x="3423" y="417"/>
                    </a:lnTo>
                    <a:lnTo>
                      <a:pt x="3429" y="415"/>
                    </a:lnTo>
                    <a:lnTo>
                      <a:pt x="3436" y="417"/>
                    </a:lnTo>
                    <a:lnTo>
                      <a:pt x="3449" y="420"/>
                    </a:lnTo>
                    <a:lnTo>
                      <a:pt x="3455" y="421"/>
                    </a:lnTo>
                    <a:lnTo>
                      <a:pt x="3479" y="456"/>
                    </a:lnTo>
                    <a:lnTo>
                      <a:pt x="3484" y="454"/>
                    </a:lnTo>
                    <a:lnTo>
                      <a:pt x="3495" y="450"/>
                    </a:lnTo>
                    <a:lnTo>
                      <a:pt x="3508" y="444"/>
                    </a:lnTo>
                    <a:lnTo>
                      <a:pt x="3519" y="437"/>
                    </a:lnTo>
                    <a:lnTo>
                      <a:pt x="3524" y="435"/>
                    </a:lnTo>
                    <a:lnTo>
                      <a:pt x="3530" y="432"/>
                    </a:lnTo>
                    <a:lnTo>
                      <a:pt x="3537" y="430"/>
                    </a:lnTo>
                    <a:lnTo>
                      <a:pt x="3544" y="429"/>
                    </a:lnTo>
                    <a:lnTo>
                      <a:pt x="3560" y="426"/>
                    </a:lnTo>
                    <a:lnTo>
                      <a:pt x="3569" y="423"/>
                    </a:lnTo>
                    <a:lnTo>
                      <a:pt x="3576" y="421"/>
                    </a:lnTo>
                    <a:lnTo>
                      <a:pt x="3584" y="423"/>
                    </a:lnTo>
                    <a:lnTo>
                      <a:pt x="3595" y="425"/>
                    </a:lnTo>
                    <a:lnTo>
                      <a:pt x="3607" y="427"/>
                    </a:lnTo>
                    <a:lnTo>
                      <a:pt x="3629" y="435"/>
                    </a:lnTo>
                    <a:lnTo>
                      <a:pt x="3638" y="437"/>
                    </a:lnTo>
                    <a:lnTo>
                      <a:pt x="3638" y="441"/>
                    </a:lnTo>
                    <a:lnTo>
                      <a:pt x="3639" y="450"/>
                    </a:lnTo>
                    <a:lnTo>
                      <a:pt x="3639" y="464"/>
                    </a:lnTo>
                    <a:lnTo>
                      <a:pt x="3638" y="479"/>
                    </a:lnTo>
                    <a:lnTo>
                      <a:pt x="3636" y="485"/>
                    </a:lnTo>
                    <a:lnTo>
                      <a:pt x="3631" y="491"/>
                    </a:lnTo>
                    <a:lnTo>
                      <a:pt x="3624" y="497"/>
                    </a:lnTo>
                    <a:lnTo>
                      <a:pt x="3618" y="502"/>
                    </a:lnTo>
                    <a:lnTo>
                      <a:pt x="3602" y="512"/>
                    </a:lnTo>
                    <a:lnTo>
                      <a:pt x="3592" y="520"/>
                    </a:lnTo>
                    <a:lnTo>
                      <a:pt x="3586" y="524"/>
                    </a:lnTo>
                    <a:lnTo>
                      <a:pt x="3579" y="527"/>
                    </a:lnTo>
                    <a:lnTo>
                      <a:pt x="3571" y="531"/>
                    </a:lnTo>
                    <a:lnTo>
                      <a:pt x="3560" y="533"/>
                    </a:lnTo>
                    <a:lnTo>
                      <a:pt x="3542" y="537"/>
                    </a:lnTo>
                    <a:lnTo>
                      <a:pt x="3531" y="542"/>
                    </a:lnTo>
                    <a:lnTo>
                      <a:pt x="3524" y="553"/>
                    </a:lnTo>
                    <a:lnTo>
                      <a:pt x="3513" y="571"/>
                    </a:lnTo>
                    <a:lnTo>
                      <a:pt x="3504" y="589"/>
                    </a:lnTo>
                    <a:lnTo>
                      <a:pt x="3501" y="596"/>
                    </a:lnTo>
                    <a:lnTo>
                      <a:pt x="3501" y="602"/>
                    </a:lnTo>
                    <a:lnTo>
                      <a:pt x="3500" y="615"/>
                    </a:lnTo>
                    <a:lnTo>
                      <a:pt x="3497" y="633"/>
                    </a:lnTo>
                    <a:lnTo>
                      <a:pt x="3495" y="651"/>
                    </a:lnTo>
                    <a:lnTo>
                      <a:pt x="3489" y="655"/>
                    </a:lnTo>
                    <a:lnTo>
                      <a:pt x="3474" y="663"/>
                    </a:lnTo>
                    <a:lnTo>
                      <a:pt x="3474" y="665"/>
                    </a:lnTo>
                    <a:lnTo>
                      <a:pt x="3474" y="665"/>
                    </a:lnTo>
                    <a:lnTo>
                      <a:pt x="3473" y="665"/>
                    </a:lnTo>
                    <a:lnTo>
                      <a:pt x="3473" y="665"/>
                    </a:lnTo>
                    <a:lnTo>
                      <a:pt x="3472" y="666"/>
                    </a:lnTo>
                    <a:lnTo>
                      <a:pt x="3472" y="666"/>
                    </a:lnTo>
                    <a:lnTo>
                      <a:pt x="3471" y="666"/>
                    </a:lnTo>
                    <a:lnTo>
                      <a:pt x="3471" y="666"/>
                    </a:lnTo>
                    <a:lnTo>
                      <a:pt x="3470" y="667"/>
                    </a:lnTo>
                    <a:lnTo>
                      <a:pt x="3468" y="667"/>
                    </a:lnTo>
                    <a:lnTo>
                      <a:pt x="3467" y="668"/>
                    </a:lnTo>
                    <a:lnTo>
                      <a:pt x="3466" y="668"/>
                    </a:lnTo>
                    <a:lnTo>
                      <a:pt x="3465" y="669"/>
                    </a:lnTo>
                    <a:lnTo>
                      <a:pt x="3464" y="669"/>
                    </a:lnTo>
                    <a:lnTo>
                      <a:pt x="3462" y="671"/>
                    </a:lnTo>
                    <a:lnTo>
                      <a:pt x="3461" y="671"/>
                    </a:lnTo>
                    <a:lnTo>
                      <a:pt x="3460" y="672"/>
                    </a:lnTo>
                    <a:lnTo>
                      <a:pt x="3459" y="672"/>
                    </a:lnTo>
                    <a:lnTo>
                      <a:pt x="3459" y="672"/>
                    </a:lnTo>
                    <a:lnTo>
                      <a:pt x="3459" y="672"/>
                    </a:lnTo>
                    <a:lnTo>
                      <a:pt x="3457" y="673"/>
                    </a:lnTo>
                    <a:lnTo>
                      <a:pt x="3456" y="673"/>
                    </a:lnTo>
                    <a:lnTo>
                      <a:pt x="3456" y="673"/>
                    </a:lnTo>
                    <a:lnTo>
                      <a:pt x="3455" y="674"/>
                    </a:lnTo>
                    <a:lnTo>
                      <a:pt x="3455" y="674"/>
                    </a:lnTo>
                    <a:lnTo>
                      <a:pt x="3454" y="674"/>
                    </a:lnTo>
                    <a:lnTo>
                      <a:pt x="3454" y="674"/>
                    </a:lnTo>
                    <a:lnTo>
                      <a:pt x="3453" y="674"/>
                    </a:lnTo>
                    <a:lnTo>
                      <a:pt x="3453" y="674"/>
                    </a:lnTo>
                    <a:lnTo>
                      <a:pt x="3451" y="675"/>
                    </a:lnTo>
                    <a:lnTo>
                      <a:pt x="3451" y="675"/>
                    </a:lnTo>
                    <a:lnTo>
                      <a:pt x="3450" y="675"/>
                    </a:lnTo>
                    <a:lnTo>
                      <a:pt x="3450" y="675"/>
                    </a:lnTo>
                    <a:lnTo>
                      <a:pt x="3449" y="675"/>
                    </a:lnTo>
                    <a:lnTo>
                      <a:pt x="3449" y="675"/>
                    </a:lnTo>
                    <a:lnTo>
                      <a:pt x="3448" y="677"/>
                    </a:lnTo>
                    <a:lnTo>
                      <a:pt x="3448" y="677"/>
                    </a:lnTo>
                    <a:lnTo>
                      <a:pt x="3445" y="677"/>
                    </a:lnTo>
                    <a:lnTo>
                      <a:pt x="3445" y="677"/>
                    </a:lnTo>
                    <a:lnTo>
                      <a:pt x="3444" y="677"/>
                    </a:lnTo>
                    <a:lnTo>
                      <a:pt x="3444" y="677"/>
                    </a:lnTo>
                    <a:lnTo>
                      <a:pt x="3443" y="678"/>
                    </a:lnTo>
                    <a:lnTo>
                      <a:pt x="3443" y="678"/>
                    </a:lnTo>
                    <a:lnTo>
                      <a:pt x="3442" y="678"/>
                    </a:lnTo>
                    <a:lnTo>
                      <a:pt x="3442" y="678"/>
                    </a:lnTo>
                    <a:lnTo>
                      <a:pt x="3439" y="678"/>
                    </a:lnTo>
                    <a:lnTo>
                      <a:pt x="3439" y="678"/>
                    </a:lnTo>
                    <a:lnTo>
                      <a:pt x="3438" y="678"/>
                    </a:lnTo>
                    <a:lnTo>
                      <a:pt x="3438" y="678"/>
                    </a:lnTo>
                    <a:lnTo>
                      <a:pt x="3437" y="678"/>
                    </a:lnTo>
                    <a:lnTo>
                      <a:pt x="3437" y="678"/>
                    </a:lnTo>
                    <a:lnTo>
                      <a:pt x="3436" y="678"/>
                    </a:lnTo>
                    <a:lnTo>
                      <a:pt x="3436" y="678"/>
                    </a:lnTo>
                    <a:lnTo>
                      <a:pt x="3436" y="678"/>
                    </a:lnTo>
                    <a:lnTo>
                      <a:pt x="3436" y="678"/>
                    </a:lnTo>
                    <a:lnTo>
                      <a:pt x="3435" y="678"/>
                    </a:lnTo>
                    <a:lnTo>
                      <a:pt x="3435" y="678"/>
                    </a:lnTo>
                    <a:lnTo>
                      <a:pt x="3433" y="678"/>
                    </a:lnTo>
                    <a:lnTo>
                      <a:pt x="3433" y="678"/>
                    </a:lnTo>
                    <a:lnTo>
                      <a:pt x="3432" y="678"/>
                    </a:lnTo>
                    <a:lnTo>
                      <a:pt x="3432" y="678"/>
                    </a:lnTo>
                    <a:lnTo>
                      <a:pt x="3432" y="678"/>
                    </a:lnTo>
                    <a:lnTo>
                      <a:pt x="3432" y="678"/>
                    </a:lnTo>
                    <a:lnTo>
                      <a:pt x="3431" y="678"/>
                    </a:lnTo>
                    <a:lnTo>
                      <a:pt x="3431" y="678"/>
                    </a:lnTo>
                    <a:lnTo>
                      <a:pt x="3430" y="677"/>
                    </a:lnTo>
                    <a:lnTo>
                      <a:pt x="3430" y="677"/>
                    </a:lnTo>
                    <a:lnTo>
                      <a:pt x="3429" y="677"/>
                    </a:lnTo>
                    <a:lnTo>
                      <a:pt x="3429" y="677"/>
                    </a:lnTo>
                    <a:lnTo>
                      <a:pt x="3429" y="677"/>
                    </a:lnTo>
                    <a:lnTo>
                      <a:pt x="3429" y="677"/>
                    </a:lnTo>
                    <a:lnTo>
                      <a:pt x="3427" y="677"/>
                    </a:lnTo>
                    <a:lnTo>
                      <a:pt x="3427" y="677"/>
                    </a:lnTo>
                    <a:lnTo>
                      <a:pt x="3426" y="675"/>
                    </a:lnTo>
                    <a:lnTo>
                      <a:pt x="3426" y="675"/>
                    </a:lnTo>
                    <a:lnTo>
                      <a:pt x="3425" y="675"/>
                    </a:lnTo>
                    <a:lnTo>
                      <a:pt x="3425" y="675"/>
                    </a:lnTo>
                    <a:lnTo>
                      <a:pt x="3425" y="675"/>
                    </a:lnTo>
                    <a:lnTo>
                      <a:pt x="3425" y="675"/>
                    </a:lnTo>
                    <a:lnTo>
                      <a:pt x="3424" y="674"/>
                    </a:lnTo>
                    <a:lnTo>
                      <a:pt x="3423" y="673"/>
                    </a:lnTo>
                    <a:lnTo>
                      <a:pt x="3420" y="672"/>
                    </a:lnTo>
                    <a:lnTo>
                      <a:pt x="3420" y="672"/>
                    </a:lnTo>
                    <a:lnTo>
                      <a:pt x="3419" y="671"/>
                    </a:lnTo>
                    <a:lnTo>
                      <a:pt x="3419" y="671"/>
                    </a:lnTo>
                    <a:lnTo>
                      <a:pt x="3418" y="671"/>
                    </a:lnTo>
                    <a:lnTo>
                      <a:pt x="3418" y="671"/>
                    </a:lnTo>
                    <a:lnTo>
                      <a:pt x="3418" y="669"/>
                    </a:lnTo>
                    <a:lnTo>
                      <a:pt x="3418" y="669"/>
                    </a:lnTo>
                    <a:lnTo>
                      <a:pt x="3417" y="669"/>
                    </a:lnTo>
                    <a:lnTo>
                      <a:pt x="3417" y="669"/>
                    </a:lnTo>
                    <a:lnTo>
                      <a:pt x="3417" y="668"/>
                    </a:lnTo>
                    <a:lnTo>
                      <a:pt x="3415" y="668"/>
                    </a:lnTo>
                    <a:lnTo>
                      <a:pt x="3415" y="668"/>
                    </a:lnTo>
                    <a:lnTo>
                      <a:pt x="3415" y="667"/>
                    </a:lnTo>
                    <a:lnTo>
                      <a:pt x="3415" y="667"/>
                    </a:lnTo>
                    <a:lnTo>
                      <a:pt x="3414" y="667"/>
                    </a:lnTo>
                    <a:lnTo>
                      <a:pt x="3414" y="667"/>
                    </a:lnTo>
                    <a:lnTo>
                      <a:pt x="3414" y="666"/>
                    </a:lnTo>
                    <a:lnTo>
                      <a:pt x="3414" y="666"/>
                    </a:lnTo>
                    <a:lnTo>
                      <a:pt x="3413" y="666"/>
                    </a:lnTo>
                    <a:lnTo>
                      <a:pt x="3413" y="666"/>
                    </a:lnTo>
                    <a:lnTo>
                      <a:pt x="3413" y="665"/>
                    </a:lnTo>
                    <a:lnTo>
                      <a:pt x="3412" y="665"/>
                    </a:lnTo>
                    <a:lnTo>
                      <a:pt x="3412" y="663"/>
                    </a:lnTo>
                    <a:lnTo>
                      <a:pt x="3412" y="663"/>
                    </a:lnTo>
                    <a:lnTo>
                      <a:pt x="3411" y="663"/>
                    </a:lnTo>
                    <a:lnTo>
                      <a:pt x="3411" y="662"/>
                    </a:lnTo>
                    <a:lnTo>
                      <a:pt x="3411" y="662"/>
                    </a:lnTo>
                    <a:lnTo>
                      <a:pt x="3409" y="661"/>
                    </a:lnTo>
                    <a:lnTo>
                      <a:pt x="3409" y="661"/>
                    </a:lnTo>
                    <a:lnTo>
                      <a:pt x="3409" y="661"/>
                    </a:lnTo>
                    <a:lnTo>
                      <a:pt x="3408" y="660"/>
                    </a:lnTo>
                    <a:lnTo>
                      <a:pt x="3408" y="660"/>
                    </a:lnTo>
                    <a:lnTo>
                      <a:pt x="3408" y="660"/>
                    </a:lnTo>
                    <a:lnTo>
                      <a:pt x="3408" y="659"/>
                    </a:lnTo>
                    <a:lnTo>
                      <a:pt x="3408" y="659"/>
                    </a:lnTo>
                    <a:lnTo>
                      <a:pt x="3407" y="659"/>
                    </a:lnTo>
                    <a:lnTo>
                      <a:pt x="3407" y="659"/>
                    </a:lnTo>
                    <a:lnTo>
                      <a:pt x="3407" y="657"/>
                    </a:lnTo>
                    <a:lnTo>
                      <a:pt x="3407" y="657"/>
                    </a:lnTo>
                    <a:lnTo>
                      <a:pt x="3407" y="657"/>
                    </a:lnTo>
                    <a:lnTo>
                      <a:pt x="3407" y="657"/>
                    </a:lnTo>
                    <a:lnTo>
                      <a:pt x="3406" y="656"/>
                    </a:lnTo>
                    <a:lnTo>
                      <a:pt x="3406" y="656"/>
                    </a:lnTo>
                    <a:lnTo>
                      <a:pt x="3406" y="656"/>
                    </a:lnTo>
                    <a:lnTo>
                      <a:pt x="3406" y="656"/>
                    </a:lnTo>
                    <a:lnTo>
                      <a:pt x="3406" y="656"/>
                    </a:lnTo>
                    <a:lnTo>
                      <a:pt x="3405" y="655"/>
                    </a:lnTo>
                    <a:lnTo>
                      <a:pt x="3405" y="655"/>
                    </a:lnTo>
                    <a:lnTo>
                      <a:pt x="3405" y="655"/>
                    </a:lnTo>
                    <a:lnTo>
                      <a:pt x="3405" y="655"/>
                    </a:lnTo>
                    <a:lnTo>
                      <a:pt x="3405" y="654"/>
                    </a:lnTo>
                    <a:lnTo>
                      <a:pt x="3405" y="654"/>
                    </a:lnTo>
                    <a:lnTo>
                      <a:pt x="3405" y="654"/>
                    </a:lnTo>
                    <a:lnTo>
                      <a:pt x="3405" y="654"/>
                    </a:lnTo>
                    <a:lnTo>
                      <a:pt x="3405" y="654"/>
                    </a:lnTo>
                    <a:lnTo>
                      <a:pt x="3405" y="654"/>
                    </a:lnTo>
                    <a:lnTo>
                      <a:pt x="3403" y="653"/>
                    </a:lnTo>
                    <a:lnTo>
                      <a:pt x="3403" y="653"/>
                    </a:lnTo>
                    <a:lnTo>
                      <a:pt x="3403" y="653"/>
                    </a:lnTo>
                    <a:lnTo>
                      <a:pt x="3403" y="653"/>
                    </a:lnTo>
                    <a:lnTo>
                      <a:pt x="3403" y="653"/>
                    </a:lnTo>
                    <a:lnTo>
                      <a:pt x="3403" y="653"/>
                    </a:lnTo>
                    <a:lnTo>
                      <a:pt x="3403" y="651"/>
                    </a:lnTo>
                    <a:lnTo>
                      <a:pt x="3403" y="651"/>
                    </a:lnTo>
                    <a:lnTo>
                      <a:pt x="3403" y="651"/>
                    </a:lnTo>
                    <a:lnTo>
                      <a:pt x="3403" y="651"/>
                    </a:lnTo>
                    <a:lnTo>
                      <a:pt x="3403" y="651"/>
                    </a:lnTo>
                    <a:lnTo>
                      <a:pt x="3403" y="651"/>
                    </a:lnTo>
                    <a:lnTo>
                      <a:pt x="3403" y="651"/>
                    </a:lnTo>
                    <a:lnTo>
                      <a:pt x="3403" y="651"/>
                    </a:lnTo>
                    <a:lnTo>
                      <a:pt x="3403" y="651"/>
                    </a:lnTo>
                    <a:lnTo>
                      <a:pt x="3403" y="651"/>
                    </a:lnTo>
                    <a:lnTo>
                      <a:pt x="3403" y="651"/>
                    </a:lnTo>
                    <a:lnTo>
                      <a:pt x="3402" y="651"/>
                    </a:lnTo>
                    <a:lnTo>
                      <a:pt x="3402" y="651"/>
                    </a:lnTo>
                    <a:lnTo>
                      <a:pt x="3402" y="618"/>
                    </a:lnTo>
                    <a:lnTo>
                      <a:pt x="3402" y="618"/>
                    </a:lnTo>
                    <a:lnTo>
                      <a:pt x="3337" y="618"/>
                    </a:lnTo>
                    <a:lnTo>
                      <a:pt x="3337" y="574"/>
                    </a:lnTo>
                    <a:lnTo>
                      <a:pt x="3337" y="574"/>
                    </a:lnTo>
                    <a:lnTo>
                      <a:pt x="3337" y="574"/>
                    </a:lnTo>
                    <a:lnTo>
                      <a:pt x="3337" y="575"/>
                    </a:lnTo>
                    <a:lnTo>
                      <a:pt x="3337" y="575"/>
                    </a:lnTo>
                    <a:lnTo>
                      <a:pt x="3337" y="575"/>
                    </a:lnTo>
                    <a:lnTo>
                      <a:pt x="3337" y="575"/>
                    </a:lnTo>
                    <a:lnTo>
                      <a:pt x="3337" y="575"/>
                    </a:lnTo>
                    <a:lnTo>
                      <a:pt x="3337" y="575"/>
                    </a:lnTo>
                    <a:lnTo>
                      <a:pt x="3337" y="575"/>
                    </a:lnTo>
                    <a:lnTo>
                      <a:pt x="3336" y="575"/>
                    </a:lnTo>
                    <a:lnTo>
                      <a:pt x="3336" y="575"/>
                    </a:lnTo>
                    <a:lnTo>
                      <a:pt x="3336" y="575"/>
                    </a:lnTo>
                    <a:lnTo>
                      <a:pt x="3336" y="575"/>
                    </a:lnTo>
                    <a:lnTo>
                      <a:pt x="3336" y="575"/>
                    </a:lnTo>
                    <a:lnTo>
                      <a:pt x="3336" y="575"/>
                    </a:lnTo>
                    <a:lnTo>
                      <a:pt x="3336" y="575"/>
                    </a:lnTo>
                    <a:lnTo>
                      <a:pt x="3336" y="575"/>
                    </a:lnTo>
                    <a:lnTo>
                      <a:pt x="3336" y="577"/>
                    </a:lnTo>
                    <a:lnTo>
                      <a:pt x="3336" y="577"/>
                    </a:lnTo>
                    <a:lnTo>
                      <a:pt x="3336" y="577"/>
                    </a:lnTo>
                    <a:lnTo>
                      <a:pt x="3336" y="577"/>
                    </a:lnTo>
                    <a:lnTo>
                      <a:pt x="3335" y="577"/>
                    </a:lnTo>
                    <a:lnTo>
                      <a:pt x="3335" y="577"/>
                    </a:lnTo>
                    <a:lnTo>
                      <a:pt x="3335" y="578"/>
                    </a:lnTo>
                    <a:lnTo>
                      <a:pt x="3335" y="578"/>
                    </a:lnTo>
                    <a:lnTo>
                      <a:pt x="3333" y="578"/>
                    </a:lnTo>
                    <a:lnTo>
                      <a:pt x="3333" y="579"/>
                    </a:lnTo>
                    <a:lnTo>
                      <a:pt x="3333" y="579"/>
                    </a:lnTo>
                    <a:lnTo>
                      <a:pt x="3333" y="579"/>
                    </a:lnTo>
                    <a:lnTo>
                      <a:pt x="3333" y="579"/>
                    </a:lnTo>
                    <a:lnTo>
                      <a:pt x="3332" y="580"/>
                    </a:lnTo>
                    <a:lnTo>
                      <a:pt x="3332" y="580"/>
                    </a:lnTo>
                    <a:lnTo>
                      <a:pt x="3332" y="580"/>
                    </a:lnTo>
                    <a:lnTo>
                      <a:pt x="3332" y="580"/>
                    </a:lnTo>
                    <a:lnTo>
                      <a:pt x="3332" y="582"/>
                    </a:lnTo>
                    <a:lnTo>
                      <a:pt x="3332" y="582"/>
                    </a:lnTo>
                    <a:lnTo>
                      <a:pt x="3331" y="582"/>
                    </a:lnTo>
                    <a:lnTo>
                      <a:pt x="3331" y="582"/>
                    </a:lnTo>
                    <a:lnTo>
                      <a:pt x="3330" y="583"/>
                    </a:lnTo>
                    <a:lnTo>
                      <a:pt x="3330" y="583"/>
                    </a:lnTo>
                    <a:lnTo>
                      <a:pt x="3330" y="583"/>
                    </a:lnTo>
                    <a:lnTo>
                      <a:pt x="3330" y="584"/>
                    </a:lnTo>
                    <a:lnTo>
                      <a:pt x="3330" y="584"/>
                    </a:lnTo>
                    <a:lnTo>
                      <a:pt x="3330" y="584"/>
                    </a:lnTo>
                    <a:lnTo>
                      <a:pt x="3330" y="584"/>
                    </a:lnTo>
                    <a:lnTo>
                      <a:pt x="3329" y="585"/>
                    </a:lnTo>
                    <a:lnTo>
                      <a:pt x="3329" y="585"/>
                    </a:lnTo>
                    <a:lnTo>
                      <a:pt x="3329" y="585"/>
                    </a:lnTo>
                    <a:lnTo>
                      <a:pt x="3329" y="585"/>
                    </a:lnTo>
                    <a:lnTo>
                      <a:pt x="3327" y="586"/>
                    </a:lnTo>
                    <a:lnTo>
                      <a:pt x="3327" y="586"/>
                    </a:lnTo>
                    <a:lnTo>
                      <a:pt x="3327" y="586"/>
                    </a:lnTo>
                    <a:lnTo>
                      <a:pt x="3327" y="586"/>
                    </a:lnTo>
                    <a:lnTo>
                      <a:pt x="3327" y="588"/>
                    </a:lnTo>
                    <a:lnTo>
                      <a:pt x="3327" y="588"/>
                    </a:lnTo>
                    <a:lnTo>
                      <a:pt x="3326" y="589"/>
                    </a:lnTo>
                    <a:lnTo>
                      <a:pt x="3326" y="589"/>
                    </a:lnTo>
                    <a:lnTo>
                      <a:pt x="3326" y="589"/>
                    </a:lnTo>
                    <a:lnTo>
                      <a:pt x="3325" y="590"/>
                    </a:lnTo>
                    <a:lnTo>
                      <a:pt x="3325" y="590"/>
                    </a:lnTo>
                    <a:lnTo>
                      <a:pt x="3325" y="590"/>
                    </a:lnTo>
                    <a:lnTo>
                      <a:pt x="3325" y="590"/>
                    </a:lnTo>
                    <a:lnTo>
                      <a:pt x="3324" y="591"/>
                    </a:lnTo>
                    <a:lnTo>
                      <a:pt x="3324" y="591"/>
                    </a:lnTo>
                    <a:lnTo>
                      <a:pt x="3324" y="592"/>
                    </a:lnTo>
                    <a:lnTo>
                      <a:pt x="3324" y="592"/>
                    </a:lnTo>
                    <a:lnTo>
                      <a:pt x="3323" y="592"/>
                    </a:lnTo>
                    <a:lnTo>
                      <a:pt x="3323" y="594"/>
                    </a:lnTo>
                    <a:lnTo>
                      <a:pt x="3323" y="594"/>
                    </a:lnTo>
                    <a:lnTo>
                      <a:pt x="3323" y="594"/>
                    </a:lnTo>
                    <a:lnTo>
                      <a:pt x="3321" y="595"/>
                    </a:lnTo>
                    <a:lnTo>
                      <a:pt x="3321" y="595"/>
                    </a:lnTo>
                    <a:lnTo>
                      <a:pt x="3321" y="596"/>
                    </a:lnTo>
                    <a:lnTo>
                      <a:pt x="3321" y="596"/>
                    </a:lnTo>
                    <a:lnTo>
                      <a:pt x="3320" y="597"/>
                    </a:lnTo>
                    <a:lnTo>
                      <a:pt x="3320" y="598"/>
                    </a:lnTo>
                    <a:lnTo>
                      <a:pt x="3320" y="598"/>
                    </a:lnTo>
                    <a:lnTo>
                      <a:pt x="3319" y="600"/>
                    </a:lnTo>
                    <a:lnTo>
                      <a:pt x="3319" y="600"/>
                    </a:lnTo>
                    <a:lnTo>
                      <a:pt x="3319" y="600"/>
                    </a:lnTo>
                    <a:lnTo>
                      <a:pt x="3319" y="600"/>
                    </a:lnTo>
                    <a:lnTo>
                      <a:pt x="3318" y="602"/>
                    </a:lnTo>
                    <a:lnTo>
                      <a:pt x="3318" y="602"/>
                    </a:lnTo>
                    <a:lnTo>
                      <a:pt x="3318" y="603"/>
                    </a:lnTo>
                    <a:lnTo>
                      <a:pt x="3318" y="603"/>
                    </a:lnTo>
                    <a:lnTo>
                      <a:pt x="3317" y="603"/>
                    </a:lnTo>
                    <a:lnTo>
                      <a:pt x="3317" y="604"/>
                    </a:lnTo>
                    <a:lnTo>
                      <a:pt x="3317" y="604"/>
                    </a:lnTo>
                    <a:lnTo>
                      <a:pt x="3315" y="606"/>
                    </a:lnTo>
                    <a:lnTo>
                      <a:pt x="3315" y="606"/>
                    </a:lnTo>
                    <a:lnTo>
                      <a:pt x="3315" y="607"/>
                    </a:lnTo>
                    <a:lnTo>
                      <a:pt x="3315" y="607"/>
                    </a:lnTo>
                    <a:lnTo>
                      <a:pt x="3315" y="608"/>
                    </a:lnTo>
                    <a:lnTo>
                      <a:pt x="3315" y="608"/>
                    </a:lnTo>
                    <a:lnTo>
                      <a:pt x="3314" y="609"/>
                    </a:lnTo>
                    <a:lnTo>
                      <a:pt x="3314" y="609"/>
                    </a:lnTo>
                    <a:lnTo>
                      <a:pt x="3314" y="609"/>
                    </a:lnTo>
                    <a:lnTo>
                      <a:pt x="3314" y="609"/>
                    </a:lnTo>
                    <a:lnTo>
                      <a:pt x="3314" y="610"/>
                    </a:lnTo>
                    <a:lnTo>
                      <a:pt x="3314" y="610"/>
                    </a:lnTo>
                    <a:lnTo>
                      <a:pt x="3313" y="614"/>
                    </a:lnTo>
                    <a:lnTo>
                      <a:pt x="3312" y="614"/>
                    </a:lnTo>
                    <a:lnTo>
                      <a:pt x="3312" y="614"/>
                    </a:lnTo>
                    <a:lnTo>
                      <a:pt x="3312" y="615"/>
                    </a:lnTo>
                    <a:lnTo>
                      <a:pt x="3312" y="615"/>
                    </a:lnTo>
                    <a:lnTo>
                      <a:pt x="3312" y="616"/>
                    </a:lnTo>
                    <a:lnTo>
                      <a:pt x="3312" y="616"/>
                    </a:lnTo>
                    <a:lnTo>
                      <a:pt x="3311" y="618"/>
                    </a:lnTo>
                    <a:lnTo>
                      <a:pt x="3311" y="618"/>
                    </a:lnTo>
                    <a:lnTo>
                      <a:pt x="3311" y="619"/>
                    </a:lnTo>
                    <a:lnTo>
                      <a:pt x="3311" y="619"/>
                    </a:lnTo>
                    <a:lnTo>
                      <a:pt x="3311" y="620"/>
                    </a:lnTo>
                    <a:lnTo>
                      <a:pt x="3311" y="620"/>
                    </a:lnTo>
                    <a:lnTo>
                      <a:pt x="3311" y="620"/>
                    </a:lnTo>
                    <a:lnTo>
                      <a:pt x="3311" y="620"/>
                    </a:lnTo>
                    <a:lnTo>
                      <a:pt x="3311" y="621"/>
                    </a:lnTo>
                    <a:lnTo>
                      <a:pt x="3311" y="621"/>
                    </a:lnTo>
                    <a:lnTo>
                      <a:pt x="3309" y="622"/>
                    </a:lnTo>
                    <a:lnTo>
                      <a:pt x="3309" y="622"/>
                    </a:lnTo>
                    <a:lnTo>
                      <a:pt x="3309" y="624"/>
                    </a:lnTo>
                    <a:lnTo>
                      <a:pt x="3309" y="624"/>
                    </a:lnTo>
                    <a:lnTo>
                      <a:pt x="3309" y="625"/>
                    </a:lnTo>
                    <a:lnTo>
                      <a:pt x="3309" y="625"/>
                    </a:lnTo>
                    <a:lnTo>
                      <a:pt x="3309" y="625"/>
                    </a:lnTo>
                    <a:lnTo>
                      <a:pt x="3309" y="625"/>
                    </a:lnTo>
                    <a:lnTo>
                      <a:pt x="3309" y="628"/>
                    </a:lnTo>
                    <a:lnTo>
                      <a:pt x="3309" y="628"/>
                    </a:lnTo>
                    <a:lnTo>
                      <a:pt x="3308" y="638"/>
                    </a:lnTo>
                    <a:lnTo>
                      <a:pt x="3308" y="648"/>
                    </a:lnTo>
                    <a:lnTo>
                      <a:pt x="3308" y="648"/>
                    </a:lnTo>
                    <a:lnTo>
                      <a:pt x="3308" y="653"/>
                    </a:lnTo>
                    <a:lnTo>
                      <a:pt x="3309" y="656"/>
                    </a:lnTo>
                    <a:lnTo>
                      <a:pt x="3309" y="656"/>
                    </a:lnTo>
                    <a:lnTo>
                      <a:pt x="3309" y="657"/>
                    </a:lnTo>
                    <a:lnTo>
                      <a:pt x="3309" y="657"/>
                    </a:lnTo>
                    <a:lnTo>
                      <a:pt x="3309" y="659"/>
                    </a:lnTo>
                    <a:lnTo>
                      <a:pt x="3309" y="659"/>
                    </a:lnTo>
                    <a:lnTo>
                      <a:pt x="3309" y="659"/>
                    </a:lnTo>
                    <a:lnTo>
                      <a:pt x="3309" y="659"/>
                    </a:lnTo>
                    <a:lnTo>
                      <a:pt x="3311" y="660"/>
                    </a:lnTo>
                    <a:lnTo>
                      <a:pt x="3311" y="660"/>
                    </a:lnTo>
                    <a:lnTo>
                      <a:pt x="3311" y="660"/>
                    </a:lnTo>
                    <a:lnTo>
                      <a:pt x="3311" y="660"/>
                    </a:lnTo>
                    <a:lnTo>
                      <a:pt x="3311" y="661"/>
                    </a:lnTo>
                    <a:lnTo>
                      <a:pt x="3311" y="661"/>
                    </a:lnTo>
                    <a:lnTo>
                      <a:pt x="3311" y="661"/>
                    </a:lnTo>
                    <a:lnTo>
                      <a:pt x="3311" y="661"/>
                    </a:lnTo>
                    <a:lnTo>
                      <a:pt x="3311" y="661"/>
                    </a:lnTo>
                    <a:lnTo>
                      <a:pt x="3311" y="661"/>
                    </a:lnTo>
                    <a:lnTo>
                      <a:pt x="3311" y="662"/>
                    </a:lnTo>
                    <a:lnTo>
                      <a:pt x="3311" y="662"/>
                    </a:lnTo>
                    <a:lnTo>
                      <a:pt x="3311" y="662"/>
                    </a:lnTo>
                    <a:lnTo>
                      <a:pt x="3311" y="663"/>
                    </a:lnTo>
                    <a:lnTo>
                      <a:pt x="3311" y="663"/>
                    </a:lnTo>
                    <a:lnTo>
                      <a:pt x="3312" y="663"/>
                    </a:lnTo>
                    <a:lnTo>
                      <a:pt x="3312" y="665"/>
                    </a:lnTo>
                    <a:lnTo>
                      <a:pt x="3312" y="665"/>
                    </a:lnTo>
                    <a:lnTo>
                      <a:pt x="3312" y="666"/>
                    </a:lnTo>
                    <a:lnTo>
                      <a:pt x="3313" y="666"/>
                    </a:lnTo>
                    <a:lnTo>
                      <a:pt x="3313" y="666"/>
                    </a:lnTo>
                    <a:lnTo>
                      <a:pt x="3313" y="667"/>
                    </a:lnTo>
                    <a:lnTo>
                      <a:pt x="3314" y="667"/>
                    </a:lnTo>
                    <a:lnTo>
                      <a:pt x="3314" y="667"/>
                    </a:lnTo>
                    <a:lnTo>
                      <a:pt x="3314" y="668"/>
                    </a:lnTo>
                    <a:lnTo>
                      <a:pt x="3314" y="668"/>
                    </a:lnTo>
                    <a:lnTo>
                      <a:pt x="3317" y="671"/>
                    </a:lnTo>
                    <a:lnTo>
                      <a:pt x="3317" y="671"/>
                    </a:lnTo>
                    <a:lnTo>
                      <a:pt x="3318" y="671"/>
                    </a:lnTo>
                    <a:lnTo>
                      <a:pt x="3318" y="672"/>
                    </a:lnTo>
                    <a:lnTo>
                      <a:pt x="3319" y="673"/>
                    </a:lnTo>
                    <a:lnTo>
                      <a:pt x="3319" y="673"/>
                    </a:lnTo>
                    <a:lnTo>
                      <a:pt x="3320" y="674"/>
                    </a:lnTo>
                    <a:lnTo>
                      <a:pt x="3320" y="674"/>
                    </a:lnTo>
                    <a:lnTo>
                      <a:pt x="3321" y="674"/>
                    </a:lnTo>
                    <a:lnTo>
                      <a:pt x="3321" y="674"/>
                    </a:lnTo>
                    <a:lnTo>
                      <a:pt x="3323" y="675"/>
                    </a:lnTo>
                    <a:lnTo>
                      <a:pt x="3324" y="678"/>
                    </a:lnTo>
                    <a:lnTo>
                      <a:pt x="3324" y="678"/>
                    </a:lnTo>
                    <a:lnTo>
                      <a:pt x="3325" y="679"/>
                    </a:lnTo>
                    <a:lnTo>
                      <a:pt x="3325" y="679"/>
                    </a:lnTo>
                    <a:lnTo>
                      <a:pt x="3326" y="680"/>
                    </a:lnTo>
                    <a:lnTo>
                      <a:pt x="3326" y="680"/>
                    </a:lnTo>
                    <a:lnTo>
                      <a:pt x="3327" y="680"/>
                    </a:lnTo>
                    <a:lnTo>
                      <a:pt x="3329" y="681"/>
                    </a:lnTo>
                    <a:lnTo>
                      <a:pt x="3329" y="681"/>
                    </a:lnTo>
                    <a:lnTo>
                      <a:pt x="3330" y="683"/>
                    </a:lnTo>
                    <a:lnTo>
                      <a:pt x="3330" y="683"/>
                    </a:lnTo>
                    <a:lnTo>
                      <a:pt x="3331" y="684"/>
                    </a:lnTo>
                    <a:lnTo>
                      <a:pt x="3331" y="684"/>
                    </a:lnTo>
                    <a:lnTo>
                      <a:pt x="3333" y="686"/>
                    </a:lnTo>
                    <a:lnTo>
                      <a:pt x="3333" y="686"/>
                    </a:lnTo>
                    <a:lnTo>
                      <a:pt x="3335" y="687"/>
                    </a:lnTo>
                    <a:lnTo>
                      <a:pt x="3335" y="687"/>
                    </a:lnTo>
                    <a:lnTo>
                      <a:pt x="3336" y="687"/>
                    </a:lnTo>
                    <a:lnTo>
                      <a:pt x="3336" y="687"/>
                    </a:lnTo>
                    <a:lnTo>
                      <a:pt x="3337" y="689"/>
                    </a:lnTo>
                    <a:lnTo>
                      <a:pt x="3337" y="689"/>
                    </a:lnTo>
                    <a:lnTo>
                      <a:pt x="3338" y="690"/>
                    </a:lnTo>
                    <a:lnTo>
                      <a:pt x="3338" y="690"/>
                    </a:lnTo>
                    <a:lnTo>
                      <a:pt x="3339" y="691"/>
                    </a:lnTo>
                    <a:lnTo>
                      <a:pt x="3339" y="691"/>
                    </a:lnTo>
                    <a:lnTo>
                      <a:pt x="3341" y="692"/>
                    </a:lnTo>
                    <a:lnTo>
                      <a:pt x="3341" y="692"/>
                    </a:lnTo>
                    <a:lnTo>
                      <a:pt x="3342" y="693"/>
                    </a:lnTo>
                    <a:lnTo>
                      <a:pt x="3342" y="693"/>
                    </a:lnTo>
                    <a:lnTo>
                      <a:pt x="3343" y="695"/>
                    </a:lnTo>
                    <a:lnTo>
                      <a:pt x="3344" y="695"/>
                    </a:lnTo>
                    <a:lnTo>
                      <a:pt x="3344" y="695"/>
                    </a:lnTo>
                    <a:lnTo>
                      <a:pt x="3346" y="696"/>
                    </a:lnTo>
                    <a:lnTo>
                      <a:pt x="3346" y="696"/>
                    </a:lnTo>
                    <a:lnTo>
                      <a:pt x="3347" y="697"/>
                    </a:lnTo>
                    <a:lnTo>
                      <a:pt x="3347" y="697"/>
                    </a:lnTo>
                    <a:lnTo>
                      <a:pt x="3348" y="698"/>
                    </a:lnTo>
                    <a:lnTo>
                      <a:pt x="3348" y="698"/>
                    </a:lnTo>
                    <a:lnTo>
                      <a:pt x="3349" y="699"/>
                    </a:lnTo>
                    <a:lnTo>
                      <a:pt x="3350" y="699"/>
                    </a:lnTo>
                    <a:lnTo>
                      <a:pt x="3350" y="699"/>
                    </a:lnTo>
                    <a:lnTo>
                      <a:pt x="3352" y="701"/>
                    </a:lnTo>
                    <a:lnTo>
                      <a:pt x="3353" y="702"/>
                    </a:lnTo>
                    <a:lnTo>
                      <a:pt x="3353" y="702"/>
                    </a:lnTo>
                    <a:lnTo>
                      <a:pt x="3354" y="703"/>
                    </a:lnTo>
                    <a:lnTo>
                      <a:pt x="3355" y="703"/>
                    </a:lnTo>
                    <a:lnTo>
                      <a:pt x="3355" y="703"/>
                    </a:lnTo>
                    <a:lnTo>
                      <a:pt x="3356" y="704"/>
                    </a:lnTo>
                    <a:lnTo>
                      <a:pt x="3356" y="704"/>
                    </a:lnTo>
                    <a:lnTo>
                      <a:pt x="3358" y="706"/>
                    </a:lnTo>
                    <a:lnTo>
                      <a:pt x="3358" y="706"/>
                    </a:lnTo>
                    <a:lnTo>
                      <a:pt x="3358" y="706"/>
                    </a:lnTo>
                    <a:lnTo>
                      <a:pt x="3358" y="706"/>
                    </a:lnTo>
                    <a:lnTo>
                      <a:pt x="3359" y="707"/>
                    </a:lnTo>
                    <a:lnTo>
                      <a:pt x="3359" y="707"/>
                    </a:lnTo>
                    <a:lnTo>
                      <a:pt x="3360" y="707"/>
                    </a:lnTo>
                    <a:lnTo>
                      <a:pt x="3360" y="707"/>
                    </a:lnTo>
                    <a:lnTo>
                      <a:pt x="3361" y="708"/>
                    </a:lnTo>
                    <a:lnTo>
                      <a:pt x="3364" y="710"/>
                    </a:lnTo>
                    <a:lnTo>
                      <a:pt x="3364" y="710"/>
                    </a:lnTo>
                    <a:lnTo>
                      <a:pt x="3365" y="710"/>
                    </a:lnTo>
                    <a:lnTo>
                      <a:pt x="3365" y="710"/>
                    </a:lnTo>
                    <a:lnTo>
                      <a:pt x="3366" y="712"/>
                    </a:lnTo>
                    <a:lnTo>
                      <a:pt x="3366" y="781"/>
                    </a:lnTo>
                    <a:lnTo>
                      <a:pt x="3433" y="781"/>
                    </a:lnTo>
                    <a:lnTo>
                      <a:pt x="3561" y="781"/>
                    </a:lnTo>
                    <a:lnTo>
                      <a:pt x="3561" y="781"/>
                    </a:lnTo>
                    <a:lnTo>
                      <a:pt x="3696" y="781"/>
                    </a:lnTo>
                    <a:lnTo>
                      <a:pt x="3875" y="781"/>
                    </a:lnTo>
                    <a:lnTo>
                      <a:pt x="3907" y="749"/>
                    </a:lnTo>
                    <a:lnTo>
                      <a:pt x="3849" y="727"/>
                    </a:lnTo>
                    <a:lnTo>
                      <a:pt x="3848" y="727"/>
                    </a:lnTo>
                    <a:lnTo>
                      <a:pt x="3714" y="727"/>
                    </a:lnTo>
                    <a:lnTo>
                      <a:pt x="3616" y="727"/>
                    </a:lnTo>
                    <a:lnTo>
                      <a:pt x="3615" y="727"/>
                    </a:lnTo>
                    <a:lnTo>
                      <a:pt x="3615" y="727"/>
                    </a:lnTo>
                    <a:lnTo>
                      <a:pt x="3615" y="727"/>
                    </a:lnTo>
                    <a:lnTo>
                      <a:pt x="3614" y="727"/>
                    </a:lnTo>
                    <a:lnTo>
                      <a:pt x="3613" y="727"/>
                    </a:lnTo>
                    <a:lnTo>
                      <a:pt x="3613" y="727"/>
                    </a:lnTo>
                    <a:lnTo>
                      <a:pt x="3610" y="727"/>
                    </a:lnTo>
                    <a:lnTo>
                      <a:pt x="3609" y="727"/>
                    </a:lnTo>
                    <a:lnTo>
                      <a:pt x="3609" y="727"/>
                    </a:lnTo>
                    <a:lnTo>
                      <a:pt x="3608" y="727"/>
                    </a:lnTo>
                    <a:lnTo>
                      <a:pt x="3608" y="727"/>
                    </a:lnTo>
                    <a:lnTo>
                      <a:pt x="3604" y="727"/>
                    </a:lnTo>
                    <a:lnTo>
                      <a:pt x="3604" y="727"/>
                    </a:lnTo>
                    <a:lnTo>
                      <a:pt x="3603" y="727"/>
                    </a:lnTo>
                    <a:lnTo>
                      <a:pt x="3600" y="726"/>
                    </a:lnTo>
                    <a:lnTo>
                      <a:pt x="3600" y="726"/>
                    </a:lnTo>
                    <a:lnTo>
                      <a:pt x="3595" y="726"/>
                    </a:lnTo>
                    <a:lnTo>
                      <a:pt x="3595" y="726"/>
                    </a:lnTo>
                    <a:lnTo>
                      <a:pt x="3592" y="726"/>
                    </a:lnTo>
                    <a:lnTo>
                      <a:pt x="3591" y="726"/>
                    </a:lnTo>
                    <a:lnTo>
                      <a:pt x="3591" y="726"/>
                    </a:lnTo>
                    <a:lnTo>
                      <a:pt x="3586" y="725"/>
                    </a:lnTo>
                    <a:lnTo>
                      <a:pt x="3586" y="725"/>
                    </a:lnTo>
                    <a:lnTo>
                      <a:pt x="3585" y="725"/>
                    </a:lnTo>
                    <a:lnTo>
                      <a:pt x="3585" y="725"/>
                    </a:lnTo>
                    <a:lnTo>
                      <a:pt x="3583" y="725"/>
                    </a:lnTo>
                    <a:lnTo>
                      <a:pt x="3583" y="725"/>
                    </a:lnTo>
                    <a:lnTo>
                      <a:pt x="3577" y="725"/>
                    </a:lnTo>
                    <a:lnTo>
                      <a:pt x="3577" y="725"/>
                    </a:lnTo>
                    <a:lnTo>
                      <a:pt x="3572" y="724"/>
                    </a:lnTo>
                    <a:lnTo>
                      <a:pt x="3572" y="724"/>
                    </a:lnTo>
                    <a:lnTo>
                      <a:pt x="3571" y="724"/>
                    </a:lnTo>
                    <a:lnTo>
                      <a:pt x="3571" y="724"/>
                    </a:lnTo>
                    <a:lnTo>
                      <a:pt x="3563" y="724"/>
                    </a:lnTo>
                    <a:lnTo>
                      <a:pt x="3562" y="722"/>
                    </a:lnTo>
                    <a:lnTo>
                      <a:pt x="3560" y="722"/>
                    </a:lnTo>
                    <a:lnTo>
                      <a:pt x="3560" y="722"/>
                    </a:lnTo>
                    <a:lnTo>
                      <a:pt x="3557" y="722"/>
                    </a:lnTo>
                    <a:lnTo>
                      <a:pt x="3555" y="722"/>
                    </a:lnTo>
                    <a:lnTo>
                      <a:pt x="3554" y="722"/>
                    </a:lnTo>
                    <a:lnTo>
                      <a:pt x="3554" y="722"/>
                    </a:lnTo>
                    <a:lnTo>
                      <a:pt x="3551" y="721"/>
                    </a:lnTo>
                    <a:lnTo>
                      <a:pt x="3549" y="721"/>
                    </a:lnTo>
                    <a:lnTo>
                      <a:pt x="3548" y="721"/>
                    </a:lnTo>
                    <a:lnTo>
                      <a:pt x="3548" y="721"/>
                    </a:lnTo>
                    <a:lnTo>
                      <a:pt x="3545" y="721"/>
                    </a:lnTo>
                    <a:lnTo>
                      <a:pt x="3544" y="721"/>
                    </a:lnTo>
                    <a:lnTo>
                      <a:pt x="3542" y="721"/>
                    </a:lnTo>
                    <a:lnTo>
                      <a:pt x="3541" y="720"/>
                    </a:lnTo>
                    <a:lnTo>
                      <a:pt x="3538" y="720"/>
                    </a:lnTo>
                    <a:lnTo>
                      <a:pt x="3538" y="720"/>
                    </a:lnTo>
                    <a:lnTo>
                      <a:pt x="3537" y="720"/>
                    </a:lnTo>
                    <a:lnTo>
                      <a:pt x="3535" y="720"/>
                    </a:lnTo>
                    <a:lnTo>
                      <a:pt x="3533" y="720"/>
                    </a:lnTo>
                    <a:lnTo>
                      <a:pt x="3532" y="720"/>
                    </a:lnTo>
                    <a:lnTo>
                      <a:pt x="3532" y="720"/>
                    </a:lnTo>
                    <a:lnTo>
                      <a:pt x="3530" y="720"/>
                    </a:lnTo>
                    <a:lnTo>
                      <a:pt x="3529" y="719"/>
                    </a:lnTo>
                    <a:lnTo>
                      <a:pt x="3527" y="719"/>
                    </a:lnTo>
                    <a:lnTo>
                      <a:pt x="3526" y="719"/>
                    </a:lnTo>
                    <a:lnTo>
                      <a:pt x="3525" y="719"/>
                    </a:lnTo>
                    <a:lnTo>
                      <a:pt x="3524" y="719"/>
                    </a:lnTo>
                    <a:lnTo>
                      <a:pt x="3524" y="719"/>
                    </a:lnTo>
                    <a:lnTo>
                      <a:pt x="3524" y="719"/>
                    </a:lnTo>
                    <a:lnTo>
                      <a:pt x="3523" y="719"/>
                    </a:lnTo>
                    <a:lnTo>
                      <a:pt x="3521" y="719"/>
                    </a:lnTo>
                    <a:lnTo>
                      <a:pt x="3521" y="719"/>
                    </a:lnTo>
                    <a:lnTo>
                      <a:pt x="3520" y="719"/>
                    </a:lnTo>
                    <a:lnTo>
                      <a:pt x="3520" y="719"/>
                    </a:lnTo>
                    <a:lnTo>
                      <a:pt x="3519" y="719"/>
                    </a:lnTo>
                    <a:lnTo>
                      <a:pt x="3519" y="719"/>
                    </a:lnTo>
                    <a:lnTo>
                      <a:pt x="3519" y="719"/>
                    </a:lnTo>
                    <a:lnTo>
                      <a:pt x="3519" y="719"/>
                    </a:lnTo>
                    <a:lnTo>
                      <a:pt x="3519" y="697"/>
                    </a:lnTo>
                    <a:lnTo>
                      <a:pt x="3498" y="660"/>
                    </a:lnTo>
                    <a:lnTo>
                      <a:pt x="3506" y="661"/>
                    </a:lnTo>
                    <a:lnTo>
                      <a:pt x="3514" y="660"/>
                    </a:lnTo>
                    <a:lnTo>
                      <a:pt x="3523" y="659"/>
                    </a:lnTo>
                    <a:lnTo>
                      <a:pt x="3533" y="657"/>
                    </a:lnTo>
                    <a:lnTo>
                      <a:pt x="3550" y="653"/>
                    </a:lnTo>
                    <a:lnTo>
                      <a:pt x="3561" y="651"/>
                    </a:lnTo>
                    <a:lnTo>
                      <a:pt x="3589" y="651"/>
                    </a:lnTo>
                    <a:lnTo>
                      <a:pt x="3641" y="651"/>
                    </a:lnTo>
                    <a:lnTo>
                      <a:pt x="3691" y="651"/>
                    </a:lnTo>
                    <a:lnTo>
                      <a:pt x="3714" y="651"/>
                    </a:lnTo>
                    <a:lnTo>
                      <a:pt x="3737" y="653"/>
                    </a:lnTo>
                    <a:lnTo>
                      <a:pt x="3787" y="656"/>
                    </a:lnTo>
                    <a:lnTo>
                      <a:pt x="3842" y="661"/>
                    </a:lnTo>
                    <a:lnTo>
                      <a:pt x="3874" y="663"/>
                    </a:lnTo>
                    <a:lnTo>
                      <a:pt x="3873" y="661"/>
                    </a:lnTo>
                    <a:lnTo>
                      <a:pt x="3871" y="657"/>
                    </a:lnTo>
                    <a:lnTo>
                      <a:pt x="3868" y="653"/>
                    </a:lnTo>
                    <a:lnTo>
                      <a:pt x="3867" y="647"/>
                    </a:lnTo>
                    <a:lnTo>
                      <a:pt x="3865" y="632"/>
                    </a:lnTo>
                    <a:lnTo>
                      <a:pt x="3862" y="616"/>
                    </a:lnTo>
                    <a:lnTo>
                      <a:pt x="3859" y="588"/>
                    </a:lnTo>
                    <a:lnTo>
                      <a:pt x="3857" y="574"/>
                    </a:lnTo>
                    <a:lnTo>
                      <a:pt x="3887" y="479"/>
                    </a:lnTo>
                    <a:lnTo>
                      <a:pt x="4064" y="479"/>
                    </a:lnTo>
                    <a:lnTo>
                      <a:pt x="4062" y="325"/>
                    </a:lnTo>
                    <a:lnTo>
                      <a:pt x="4120" y="325"/>
                    </a:lnTo>
                    <a:lnTo>
                      <a:pt x="4255" y="325"/>
                    </a:lnTo>
                    <a:lnTo>
                      <a:pt x="4263" y="297"/>
                    </a:lnTo>
                    <a:lnTo>
                      <a:pt x="4313" y="297"/>
                    </a:lnTo>
                    <a:lnTo>
                      <a:pt x="4315" y="248"/>
                    </a:lnTo>
                    <a:lnTo>
                      <a:pt x="4382" y="246"/>
                    </a:lnTo>
                    <a:lnTo>
                      <a:pt x="4404" y="254"/>
                    </a:lnTo>
                    <a:lnTo>
                      <a:pt x="4486" y="200"/>
                    </a:lnTo>
                    <a:lnTo>
                      <a:pt x="4565" y="144"/>
                    </a:lnTo>
                    <a:lnTo>
                      <a:pt x="4573" y="143"/>
                    </a:lnTo>
                    <a:lnTo>
                      <a:pt x="4589" y="140"/>
                    </a:lnTo>
                    <a:lnTo>
                      <a:pt x="4609" y="137"/>
                    </a:lnTo>
                    <a:lnTo>
                      <a:pt x="4627" y="136"/>
                    </a:lnTo>
                    <a:lnTo>
                      <a:pt x="4629" y="135"/>
                    </a:lnTo>
                    <a:lnTo>
                      <a:pt x="4633" y="134"/>
                    </a:lnTo>
                    <a:lnTo>
                      <a:pt x="4635" y="132"/>
                    </a:lnTo>
                    <a:lnTo>
                      <a:pt x="4638" y="130"/>
                    </a:lnTo>
                    <a:lnTo>
                      <a:pt x="4641" y="125"/>
                    </a:lnTo>
                    <a:lnTo>
                      <a:pt x="4644" y="119"/>
                    </a:lnTo>
                    <a:lnTo>
                      <a:pt x="4647" y="107"/>
                    </a:lnTo>
                    <a:lnTo>
                      <a:pt x="4647" y="102"/>
                    </a:lnTo>
                    <a:lnTo>
                      <a:pt x="4605" y="65"/>
                    </a:lnTo>
                    <a:lnTo>
                      <a:pt x="4605" y="59"/>
                    </a:lnTo>
                    <a:lnTo>
                      <a:pt x="4606" y="46"/>
                    </a:lnTo>
                    <a:lnTo>
                      <a:pt x="4606" y="30"/>
                    </a:lnTo>
                    <a:lnTo>
                      <a:pt x="4605" y="19"/>
                    </a:lnTo>
                    <a:lnTo>
                      <a:pt x="4603" y="16"/>
                    </a:lnTo>
                    <a:lnTo>
                      <a:pt x="4597" y="13"/>
                    </a:lnTo>
                    <a:lnTo>
                      <a:pt x="4589" y="10"/>
                    </a:lnTo>
                    <a:lnTo>
                      <a:pt x="4581" y="7"/>
                    </a:lnTo>
                    <a:lnTo>
                      <a:pt x="4567" y="4"/>
                    </a:lnTo>
                    <a:lnTo>
                      <a:pt x="4559" y="1"/>
                    </a:lnTo>
                    <a:lnTo>
                      <a:pt x="4553" y="1"/>
                    </a:lnTo>
                    <a:lnTo>
                      <a:pt x="4538" y="0"/>
                    </a:lnTo>
                    <a:lnTo>
                      <a:pt x="4517" y="0"/>
                    </a:lnTo>
                    <a:lnTo>
                      <a:pt x="4493" y="0"/>
                    </a:lnTo>
                    <a:lnTo>
                      <a:pt x="4477" y="0"/>
                    </a:lnTo>
                    <a:lnTo>
                      <a:pt x="4463" y="0"/>
                    </a:lnTo>
                    <a:lnTo>
                      <a:pt x="4452" y="2"/>
                    </a:lnTo>
                    <a:lnTo>
                      <a:pt x="4446" y="5"/>
                    </a:lnTo>
                    <a:lnTo>
                      <a:pt x="4446" y="5"/>
                    </a:lnTo>
                    <a:close/>
                    <a:moveTo>
                      <a:pt x="3875" y="663"/>
                    </a:moveTo>
                    <a:lnTo>
                      <a:pt x="3874" y="663"/>
                    </a:lnTo>
                    <a:lnTo>
                      <a:pt x="3875" y="663"/>
                    </a:lnTo>
                    <a:close/>
                    <a:moveTo>
                      <a:pt x="3205" y="542"/>
                    </a:moveTo>
                    <a:lnTo>
                      <a:pt x="3201" y="543"/>
                    </a:lnTo>
                    <a:lnTo>
                      <a:pt x="3193" y="548"/>
                    </a:lnTo>
                    <a:lnTo>
                      <a:pt x="3188" y="550"/>
                    </a:lnTo>
                    <a:lnTo>
                      <a:pt x="3184" y="554"/>
                    </a:lnTo>
                    <a:lnTo>
                      <a:pt x="3182" y="559"/>
                    </a:lnTo>
                    <a:lnTo>
                      <a:pt x="3182" y="562"/>
                    </a:lnTo>
                    <a:lnTo>
                      <a:pt x="3179" y="575"/>
                    </a:lnTo>
                    <a:lnTo>
                      <a:pt x="3176" y="594"/>
                    </a:lnTo>
                    <a:lnTo>
                      <a:pt x="3174" y="602"/>
                    </a:lnTo>
                    <a:lnTo>
                      <a:pt x="3174" y="609"/>
                    </a:lnTo>
                    <a:lnTo>
                      <a:pt x="3176" y="613"/>
                    </a:lnTo>
                    <a:lnTo>
                      <a:pt x="3177" y="615"/>
                    </a:lnTo>
                    <a:lnTo>
                      <a:pt x="3179" y="616"/>
                    </a:lnTo>
                    <a:lnTo>
                      <a:pt x="3182" y="618"/>
                    </a:lnTo>
                    <a:lnTo>
                      <a:pt x="3188" y="620"/>
                    </a:lnTo>
                    <a:lnTo>
                      <a:pt x="3193" y="624"/>
                    </a:lnTo>
                    <a:lnTo>
                      <a:pt x="3196" y="630"/>
                    </a:lnTo>
                    <a:lnTo>
                      <a:pt x="3200" y="636"/>
                    </a:lnTo>
                    <a:lnTo>
                      <a:pt x="3203" y="647"/>
                    </a:lnTo>
                    <a:lnTo>
                      <a:pt x="3205" y="651"/>
                    </a:lnTo>
                    <a:lnTo>
                      <a:pt x="3244" y="636"/>
                    </a:lnTo>
                    <a:lnTo>
                      <a:pt x="3244" y="602"/>
                    </a:lnTo>
                    <a:lnTo>
                      <a:pt x="3244" y="542"/>
                    </a:lnTo>
                    <a:lnTo>
                      <a:pt x="3205" y="542"/>
                    </a:lnTo>
                    <a:close/>
                    <a:moveTo>
                      <a:pt x="3000" y="828"/>
                    </a:moveTo>
                    <a:lnTo>
                      <a:pt x="2982" y="868"/>
                    </a:lnTo>
                    <a:lnTo>
                      <a:pt x="2970" y="880"/>
                    </a:lnTo>
                    <a:lnTo>
                      <a:pt x="2961" y="875"/>
                    </a:lnTo>
                    <a:lnTo>
                      <a:pt x="2942" y="869"/>
                    </a:lnTo>
                    <a:lnTo>
                      <a:pt x="2937" y="868"/>
                    </a:lnTo>
                    <a:lnTo>
                      <a:pt x="2932" y="867"/>
                    </a:lnTo>
                    <a:lnTo>
                      <a:pt x="2928" y="867"/>
                    </a:lnTo>
                    <a:lnTo>
                      <a:pt x="2924" y="868"/>
                    </a:lnTo>
                    <a:lnTo>
                      <a:pt x="2920" y="870"/>
                    </a:lnTo>
                    <a:lnTo>
                      <a:pt x="2918" y="873"/>
                    </a:lnTo>
                    <a:lnTo>
                      <a:pt x="2917" y="878"/>
                    </a:lnTo>
                    <a:lnTo>
                      <a:pt x="2916" y="883"/>
                    </a:lnTo>
                    <a:lnTo>
                      <a:pt x="2917" y="889"/>
                    </a:lnTo>
                    <a:lnTo>
                      <a:pt x="2918" y="895"/>
                    </a:lnTo>
                    <a:lnTo>
                      <a:pt x="2920" y="899"/>
                    </a:lnTo>
                    <a:lnTo>
                      <a:pt x="2923" y="904"/>
                    </a:lnTo>
                    <a:lnTo>
                      <a:pt x="2929" y="911"/>
                    </a:lnTo>
                    <a:lnTo>
                      <a:pt x="2936" y="917"/>
                    </a:lnTo>
                    <a:lnTo>
                      <a:pt x="2948" y="923"/>
                    </a:lnTo>
                    <a:lnTo>
                      <a:pt x="2954" y="926"/>
                    </a:lnTo>
                    <a:lnTo>
                      <a:pt x="3012" y="926"/>
                    </a:lnTo>
                    <a:lnTo>
                      <a:pt x="3026" y="948"/>
                    </a:lnTo>
                    <a:lnTo>
                      <a:pt x="3026" y="972"/>
                    </a:lnTo>
                    <a:lnTo>
                      <a:pt x="3030" y="1023"/>
                    </a:lnTo>
                    <a:lnTo>
                      <a:pt x="3097" y="1023"/>
                    </a:lnTo>
                    <a:lnTo>
                      <a:pt x="3100" y="1023"/>
                    </a:lnTo>
                    <a:lnTo>
                      <a:pt x="3103" y="1021"/>
                    </a:lnTo>
                    <a:lnTo>
                      <a:pt x="3106" y="1019"/>
                    </a:lnTo>
                    <a:lnTo>
                      <a:pt x="3108" y="1015"/>
                    </a:lnTo>
                    <a:lnTo>
                      <a:pt x="3112" y="1007"/>
                    </a:lnTo>
                    <a:lnTo>
                      <a:pt x="3115" y="997"/>
                    </a:lnTo>
                    <a:lnTo>
                      <a:pt x="3120" y="980"/>
                    </a:lnTo>
                    <a:lnTo>
                      <a:pt x="3122" y="972"/>
                    </a:lnTo>
                    <a:lnTo>
                      <a:pt x="3122" y="968"/>
                    </a:lnTo>
                    <a:lnTo>
                      <a:pt x="3122" y="960"/>
                    </a:lnTo>
                    <a:lnTo>
                      <a:pt x="3123" y="955"/>
                    </a:lnTo>
                    <a:lnTo>
                      <a:pt x="3126" y="951"/>
                    </a:lnTo>
                    <a:lnTo>
                      <a:pt x="3130" y="949"/>
                    </a:lnTo>
                    <a:lnTo>
                      <a:pt x="3137" y="948"/>
                    </a:lnTo>
                    <a:lnTo>
                      <a:pt x="3146" y="949"/>
                    </a:lnTo>
                    <a:lnTo>
                      <a:pt x="3155" y="951"/>
                    </a:lnTo>
                    <a:lnTo>
                      <a:pt x="3165" y="955"/>
                    </a:lnTo>
                    <a:lnTo>
                      <a:pt x="3173" y="958"/>
                    </a:lnTo>
                    <a:lnTo>
                      <a:pt x="3178" y="961"/>
                    </a:lnTo>
                    <a:lnTo>
                      <a:pt x="3182" y="960"/>
                    </a:lnTo>
                    <a:lnTo>
                      <a:pt x="3181" y="956"/>
                    </a:lnTo>
                    <a:lnTo>
                      <a:pt x="3173" y="948"/>
                    </a:lnTo>
                    <a:lnTo>
                      <a:pt x="3165" y="937"/>
                    </a:lnTo>
                    <a:lnTo>
                      <a:pt x="3155" y="927"/>
                    </a:lnTo>
                    <a:lnTo>
                      <a:pt x="3146" y="919"/>
                    </a:lnTo>
                    <a:lnTo>
                      <a:pt x="3137" y="913"/>
                    </a:lnTo>
                    <a:lnTo>
                      <a:pt x="3124" y="904"/>
                    </a:lnTo>
                    <a:lnTo>
                      <a:pt x="3119" y="902"/>
                    </a:lnTo>
                    <a:lnTo>
                      <a:pt x="3076" y="902"/>
                    </a:lnTo>
                    <a:lnTo>
                      <a:pt x="3070" y="862"/>
                    </a:lnTo>
                    <a:lnTo>
                      <a:pt x="3030" y="828"/>
                    </a:lnTo>
                    <a:lnTo>
                      <a:pt x="3000" y="828"/>
                    </a:lnTo>
                    <a:close/>
                    <a:moveTo>
                      <a:pt x="2993" y="618"/>
                    </a:moveTo>
                    <a:lnTo>
                      <a:pt x="2982" y="619"/>
                    </a:lnTo>
                    <a:lnTo>
                      <a:pt x="2975" y="620"/>
                    </a:lnTo>
                    <a:lnTo>
                      <a:pt x="2967" y="624"/>
                    </a:lnTo>
                    <a:lnTo>
                      <a:pt x="2963" y="626"/>
                    </a:lnTo>
                    <a:lnTo>
                      <a:pt x="2957" y="632"/>
                    </a:lnTo>
                    <a:lnTo>
                      <a:pt x="2954" y="636"/>
                    </a:lnTo>
                    <a:lnTo>
                      <a:pt x="2954" y="681"/>
                    </a:lnTo>
                    <a:lnTo>
                      <a:pt x="2954" y="684"/>
                    </a:lnTo>
                    <a:lnTo>
                      <a:pt x="2957" y="686"/>
                    </a:lnTo>
                    <a:lnTo>
                      <a:pt x="2958" y="687"/>
                    </a:lnTo>
                    <a:lnTo>
                      <a:pt x="2961" y="690"/>
                    </a:lnTo>
                    <a:lnTo>
                      <a:pt x="2967" y="692"/>
                    </a:lnTo>
                    <a:lnTo>
                      <a:pt x="2976" y="696"/>
                    </a:lnTo>
                    <a:lnTo>
                      <a:pt x="2990" y="698"/>
                    </a:lnTo>
                    <a:lnTo>
                      <a:pt x="2996" y="699"/>
                    </a:lnTo>
                    <a:lnTo>
                      <a:pt x="3030" y="699"/>
                    </a:lnTo>
                    <a:lnTo>
                      <a:pt x="3030" y="737"/>
                    </a:lnTo>
                    <a:lnTo>
                      <a:pt x="3055" y="749"/>
                    </a:lnTo>
                    <a:lnTo>
                      <a:pt x="3097" y="737"/>
                    </a:lnTo>
                    <a:lnTo>
                      <a:pt x="3091" y="706"/>
                    </a:lnTo>
                    <a:lnTo>
                      <a:pt x="3090" y="696"/>
                    </a:lnTo>
                    <a:lnTo>
                      <a:pt x="3089" y="686"/>
                    </a:lnTo>
                    <a:lnTo>
                      <a:pt x="3089" y="678"/>
                    </a:lnTo>
                    <a:lnTo>
                      <a:pt x="3089" y="672"/>
                    </a:lnTo>
                    <a:lnTo>
                      <a:pt x="3090" y="663"/>
                    </a:lnTo>
                    <a:lnTo>
                      <a:pt x="3091" y="660"/>
                    </a:lnTo>
                    <a:lnTo>
                      <a:pt x="3058" y="660"/>
                    </a:lnTo>
                    <a:lnTo>
                      <a:pt x="3058" y="618"/>
                    </a:lnTo>
                    <a:lnTo>
                      <a:pt x="2993" y="618"/>
                    </a:lnTo>
                    <a:close/>
                    <a:moveTo>
                      <a:pt x="2801" y="325"/>
                    </a:moveTo>
                    <a:lnTo>
                      <a:pt x="2801" y="411"/>
                    </a:lnTo>
                    <a:lnTo>
                      <a:pt x="2823" y="437"/>
                    </a:lnTo>
                    <a:lnTo>
                      <a:pt x="2829" y="437"/>
                    </a:lnTo>
                    <a:lnTo>
                      <a:pt x="2845" y="436"/>
                    </a:lnTo>
                    <a:lnTo>
                      <a:pt x="2864" y="436"/>
                    </a:lnTo>
                    <a:lnTo>
                      <a:pt x="2881" y="437"/>
                    </a:lnTo>
                    <a:lnTo>
                      <a:pt x="2887" y="438"/>
                    </a:lnTo>
                    <a:lnTo>
                      <a:pt x="2891" y="441"/>
                    </a:lnTo>
                    <a:lnTo>
                      <a:pt x="2895" y="443"/>
                    </a:lnTo>
                    <a:lnTo>
                      <a:pt x="2899" y="445"/>
                    </a:lnTo>
                    <a:lnTo>
                      <a:pt x="2907" y="454"/>
                    </a:lnTo>
                    <a:lnTo>
                      <a:pt x="2918" y="465"/>
                    </a:lnTo>
                    <a:lnTo>
                      <a:pt x="2936" y="483"/>
                    </a:lnTo>
                    <a:lnTo>
                      <a:pt x="2940" y="480"/>
                    </a:lnTo>
                    <a:lnTo>
                      <a:pt x="2949" y="474"/>
                    </a:lnTo>
                    <a:lnTo>
                      <a:pt x="2955" y="474"/>
                    </a:lnTo>
                    <a:lnTo>
                      <a:pt x="2961" y="476"/>
                    </a:lnTo>
                    <a:lnTo>
                      <a:pt x="2965" y="478"/>
                    </a:lnTo>
                    <a:lnTo>
                      <a:pt x="2969" y="480"/>
                    </a:lnTo>
                    <a:lnTo>
                      <a:pt x="2972" y="484"/>
                    </a:lnTo>
                    <a:lnTo>
                      <a:pt x="2976" y="489"/>
                    </a:lnTo>
                    <a:lnTo>
                      <a:pt x="2981" y="500"/>
                    </a:lnTo>
                    <a:lnTo>
                      <a:pt x="2983" y="508"/>
                    </a:lnTo>
                    <a:lnTo>
                      <a:pt x="2984" y="513"/>
                    </a:lnTo>
                    <a:lnTo>
                      <a:pt x="2983" y="518"/>
                    </a:lnTo>
                    <a:lnTo>
                      <a:pt x="2983" y="520"/>
                    </a:lnTo>
                    <a:lnTo>
                      <a:pt x="2984" y="520"/>
                    </a:lnTo>
                    <a:lnTo>
                      <a:pt x="2988" y="521"/>
                    </a:lnTo>
                    <a:lnTo>
                      <a:pt x="2994" y="520"/>
                    </a:lnTo>
                    <a:lnTo>
                      <a:pt x="3001" y="518"/>
                    </a:lnTo>
                    <a:lnTo>
                      <a:pt x="3007" y="515"/>
                    </a:lnTo>
                    <a:lnTo>
                      <a:pt x="3011" y="512"/>
                    </a:lnTo>
                    <a:lnTo>
                      <a:pt x="3014" y="507"/>
                    </a:lnTo>
                    <a:lnTo>
                      <a:pt x="3016" y="501"/>
                    </a:lnTo>
                    <a:lnTo>
                      <a:pt x="3018" y="495"/>
                    </a:lnTo>
                    <a:lnTo>
                      <a:pt x="3018" y="486"/>
                    </a:lnTo>
                    <a:lnTo>
                      <a:pt x="3018" y="479"/>
                    </a:lnTo>
                    <a:lnTo>
                      <a:pt x="3018" y="401"/>
                    </a:lnTo>
                    <a:lnTo>
                      <a:pt x="3022" y="397"/>
                    </a:lnTo>
                    <a:lnTo>
                      <a:pt x="3029" y="390"/>
                    </a:lnTo>
                    <a:lnTo>
                      <a:pt x="3030" y="385"/>
                    </a:lnTo>
                    <a:lnTo>
                      <a:pt x="3030" y="380"/>
                    </a:lnTo>
                    <a:lnTo>
                      <a:pt x="3029" y="378"/>
                    </a:lnTo>
                    <a:lnTo>
                      <a:pt x="3026" y="377"/>
                    </a:lnTo>
                    <a:lnTo>
                      <a:pt x="3023" y="374"/>
                    </a:lnTo>
                    <a:lnTo>
                      <a:pt x="3018" y="373"/>
                    </a:lnTo>
                    <a:lnTo>
                      <a:pt x="2989" y="370"/>
                    </a:lnTo>
                    <a:lnTo>
                      <a:pt x="2951" y="368"/>
                    </a:lnTo>
                    <a:lnTo>
                      <a:pt x="2917" y="367"/>
                    </a:lnTo>
                    <a:lnTo>
                      <a:pt x="2902" y="367"/>
                    </a:lnTo>
                    <a:lnTo>
                      <a:pt x="2841" y="361"/>
                    </a:lnTo>
                    <a:lnTo>
                      <a:pt x="2841" y="325"/>
                    </a:lnTo>
                    <a:lnTo>
                      <a:pt x="2801" y="325"/>
                    </a:lnTo>
                    <a:close/>
                    <a:moveTo>
                      <a:pt x="2518" y="437"/>
                    </a:moveTo>
                    <a:lnTo>
                      <a:pt x="2518" y="489"/>
                    </a:lnTo>
                    <a:lnTo>
                      <a:pt x="2513" y="494"/>
                    </a:lnTo>
                    <a:lnTo>
                      <a:pt x="2507" y="504"/>
                    </a:lnTo>
                    <a:lnTo>
                      <a:pt x="2506" y="510"/>
                    </a:lnTo>
                    <a:lnTo>
                      <a:pt x="2506" y="515"/>
                    </a:lnTo>
                    <a:lnTo>
                      <a:pt x="2507" y="518"/>
                    </a:lnTo>
                    <a:lnTo>
                      <a:pt x="2510" y="519"/>
                    </a:lnTo>
                    <a:lnTo>
                      <a:pt x="2513" y="520"/>
                    </a:lnTo>
                    <a:lnTo>
                      <a:pt x="2518" y="520"/>
                    </a:lnTo>
                    <a:lnTo>
                      <a:pt x="2545" y="520"/>
                    </a:lnTo>
                    <a:lnTo>
                      <a:pt x="2536" y="489"/>
                    </a:lnTo>
                    <a:lnTo>
                      <a:pt x="2560" y="489"/>
                    </a:lnTo>
                    <a:lnTo>
                      <a:pt x="2594" y="477"/>
                    </a:lnTo>
                    <a:lnTo>
                      <a:pt x="2594" y="437"/>
                    </a:lnTo>
                    <a:lnTo>
                      <a:pt x="2518" y="437"/>
                    </a:lnTo>
                    <a:close/>
                    <a:moveTo>
                      <a:pt x="2152" y="489"/>
                    </a:moveTo>
                    <a:lnTo>
                      <a:pt x="2152" y="544"/>
                    </a:lnTo>
                    <a:lnTo>
                      <a:pt x="2103" y="568"/>
                    </a:lnTo>
                    <a:lnTo>
                      <a:pt x="2051" y="568"/>
                    </a:lnTo>
                    <a:lnTo>
                      <a:pt x="2050" y="578"/>
                    </a:lnTo>
                    <a:lnTo>
                      <a:pt x="2049" y="600"/>
                    </a:lnTo>
                    <a:lnTo>
                      <a:pt x="2049" y="612"/>
                    </a:lnTo>
                    <a:lnTo>
                      <a:pt x="2049" y="622"/>
                    </a:lnTo>
                    <a:lnTo>
                      <a:pt x="2049" y="631"/>
                    </a:lnTo>
                    <a:lnTo>
                      <a:pt x="2051" y="636"/>
                    </a:lnTo>
                    <a:lnTo>
                      <a:pt x="2053" y="637"/>
                    </a:lnTo>
                    <a:lnTo>
                      <a:pt x="2056" y="637"/>
                    </a:lnTo>
                    <a:lnTo>
                      <a:pt x="2058" y="636"/>
                    </a:lnTo>
                    <a:lnTo>
                      <a:pt x="2061" y="634"/>
                    </a:lnTo>
                    <a:lnTo>
                      <a:pt x="2065" y="633"/>
                    </a:lnTo>
                    <a:lnTo>
                      <a:pt x="2070" y="632"/>
                    </a:lnTo>
                    <a:lnTo>
                      <a:pt x="2076" y="633"/>
                    </a:lnTo>
                    <a:lnTo>
                      <a:pt x="2085" y="636"/>
                    </a:lnTo>
                    <a:lnTo>
                      <a:pt x="2094" y="638"/>
                    </a:lnTo>
                    <a:lnTo>
                      <a:pt x="2106" y="638"/>
                    </a:lnTo>
                    <a:lnTo>
                      <a:pt x="2118" y="638"/>
                    </a:lnTo>
                    <a:lnTo>
                      <a:pt x="2132" y="636"/>
                    </a:lnTo>
                    <a:lnTo>
                      <a:pt x="2154" y="632"/>
                    </a:lnTo>
                    <a:lnTo>
                      <a:pt x="2164" y="630"/>
                    </a:lnTo>
                    <a:lnTo>
                      <a:pt x="2200" y="578"/>
                    </a:lnTo>
                    <a:lnTo>
                      <a:pt x="2240" y="578"/>
                    </a:lnTo>
                    <a:lnTo>
                      <a:pt x="2240" y="603"/>
                    </a:lnTo>
                    <a:lnTo>
                      <a:pt x="2256" y="651"/>
                    </a:lnTo>
                    <a:lnTo>
                      <a:pt x="2262" y="663"/>
                    </a:lnTo>
                    <a:lnTo>
                      <a:pt x="2276" y="690"/>
                    </a:lnTo>
                    <a:lnTo>
                      <a:pt x="2285" y="703"/>
                    </a:lnTo>
                    <a:lnTo>
                      <a:pt x="2293" y="714"/>
                    </a:lnTo>
                    <a:lnTo>
                      <a:pt x="2297" y="718"/>
                    </a:lnTo>
                    <a:lnTo>
                      <a:pt x="2299" y="720"/>
                    </a:lnTo>
                    <a:lnTo>
                      <a:pt x="2301" y="720"/>
                    </a:lnTo>
                    <a:lnTo>
                      <a:pt x="2304" y="719"/>
                    </a:lnTo>
                    <a:lnTo>
                      <a:pt x="2306" y="715"/>
                    </a:lnTo>
                    <a:lnTo>
                      <a:pt x="2310" y="713"/>
                    </a:lnTo>
                    <a:lnTo>
                      <a:pt x="2313" y="710"/>
                    </a:lnTo>
                    <a:lnTo>
                      <a:pt x="2317" y="709"/>
                    </a:lnTo>
                    <a:lnTo>
                      <a:pt x="2328" y="706"/>
                    </a:lnTo>
                    <a:lnTo>
                      <a:pt x="2338" y="703"/>
                    </a:lnTo>
                    <a:lnTo>
                      <a:pt x="2357" y="701"/>
                    </a:lnTo>
                    <a:lnTo>
                      <a:pt x="2365" y="699"/>
                    </a:lnTo>
                    <a:lnTo>
                      <a:pt x="2413" y="685"/>
                    </a:lnTo>
                    <a:lnTo>
                      <a:pt x="2441" y="720"/>
                    </a:lnTo>
                    <a:lnTo>
                      <a:pt x="2436" y="728"/>
                    </a:lnTo>
                    <a:lnTo>
                      <a:pt x="2428" y="749"/>
                    </a:lnTo>
                    <a:lnTo>
                      <a:pt x="2427" y="754"/>
                    </a:lnTo>
                    <a:lnTo>
                      <a:pt x="2425" y="760"/>
                    </a:lnTo>
                    <a:lnTo>
                      <a:pt x="2425" y="765"/>
                    </a:lnTo>
                    <a:lnTo>
                      <a:pt x="2425" y="768"/>
                    </a:lnTo>
                    <a:lnTo>
                      <a:pt x="2428" y="773"/>
                    </a:lnTo>
                    <a:lnTo>
                      <a:pt x="2431" y="775"/>
                    </a:lnTo>
                    <a:lnTo>
                      <a:pt x="2435" y="778"/>
                    </a:lnTo>
                    <a:lnTo>
                      <a:pt x="2441" y="779"/>
                    </a:lnTo>
                    <a:lnTo>
                      <a:pt x="2454" y="780"/>
                    </a:lnTo>
                    <a:lnTo>
                      <a:pt x="2468" y="780"/>
                    </a:lnTo>
                    <a:lnTo>
                      <a:pt x="2481" y="779"/>
                    </a:lnTo>
                    <a:lnTo>
                      <a:pt x="2494" y="779"/>
                    </a:lnTo>
                    <a:lnTo>
                      <a:pt x="2510" y="778"/>
                    </a:lnTo>
                    <a:lnTo>
                      <a:pt x="2524" y="777"/>
                    </a:lnTo>
                    <a:lnTo>
                      <a:pt x="2536" y="778"/>
                    </a:lnTo>
                    <a:lnTo>
                      <a:pt x="2545" y="779"/>
                    </a:lnTo>
                    <a:lnTo>
                      <a:pt x="2552" y="781"/>
                    </a:lnTo>
                    <a:lnTo>
                      <a:pt x="2557" y="781"/>
                    </a:lnTo>
                    <a:lnTo>
                      <a:pt x="2560" y="780"/>
                    </a:lnTo>
                    <a:lnTo>
                      <a:pt x="2563" y="779"/>
                    </a:lnTo>
                    <a:lnTo>
                      <a:pt x="2565" y="777"/>
                    </a:lnTo>
                    <a:lnTo>
                      <a:pt x="2566" y="774"/>
                    </a:lnTo>
                    <a:lnTo>
                      <a:pt x="2566" y="771"/>
                    </a:lnTo>
                    <a:lnTo>
                      <a:pt x="2566" y="767"/>
                    </a:lnTo>
                    <a:lnTo>
                      <a:pt x="2568" y="763"/>
                    </a:lnTo>
                    <a:lnTo>
                      <a:pt x="2569" y="760"/>
                    </a:lnTo>
                    <a:lnTo>
                      <a:pt x="2572" y="755"/>
                    </a:lnTo>
                    <a:lnTo>
                      <a:pt x="2577" y="751"/>
                    </a:lnTo>
                    <a:lnTo>
                      <a:pt x="2583" y="748"/>
                    </a:lnTo>
                    <a:lnTo>
                      <a:pt x="2589" y="745"/>
                    </a:lnTo>
                    <a:lnTo>
                      <a:pt x="2598" y="743"/>
                    </a:lnTo>
                    <a:lnTo>
                      <a:pt x="2606" y="743"/>
                    </a:lnTo>
                    <a:lnTo>
                      <a:pt x="2618" y="742"/>
                    </a:lnTo>
                    <a:lnTo>
                      <a:pt x="2633" y="739"/>
                    </a:lnTo>
                    <a:lnTo>
                      <a:pt x="2651" y="736"/>
                    </a:lnTo>
                    <a:lnTo>
                      <a:pt x="2669" y="732"/>
                    </a:lnTo>
                    <a:lnTo>
                      <a:pt x="2700" y="725"/>
                    </a:lnTo>
                    <a:lnTo>
                      <a:pt x="2713" y="721"/>
                    </a:lnTo>
                    <a:lnTo>
                      <a:pt x="2701" y="679"/>
                    </a:lnTo>
                    <a:lnTo>
                      <a:pt x="2664" y="627"/>
                    </a:lnTo>
                    <a:lnTo>
                      <a:pt x="2665" y="620"/>
                    </a:lnTo>
                    <a:lnTo>
                      <a:pt x="2666" y="603"/>
                    </a:lnTo>
                    <a:lnTo>
                      <a:pt x="2666" y="595"/>
                    </a:lnTo>
                    <a:lnTo>
                      <a:pt x="2665" y="586"/>
                    </a:lnTo>
                    <a:lnTo>
                      <a:pt x="2664" y="580"/>
                    </a:lnTo>
                    <a:lnTo>
                      <a:pt x="2661" y="578"/>
                    </a:lnTo>
                    <a:lnTo>
                      <a:pt x="2651" y="577"/>
                    </a:lnTo>
                    <a:lnTo>
                      <a:pt x="2635" y="577"/>
                    </a:lnTo>
                    <a:lnTo>
                      <a:pt x="2622" y="578"/>
                    </a:lnTo>
                    <a:lnTo>
                      <a:pt x="2616" y="578"/>
                    </a:lnTo>
                    <a:lnTo>
                      <a:pt x="2609" y="583"/>
                    </a:lnTo>
                    <a:lnTo>
                      <a:pt x="2594" y="595"/>
                    </a:lnTo>
                    <a:lnTo>
                      <a:pt x="2586" y="601"/>
                    </a:lnTo>
                    <a:lnTo>
                      <a:pt x="2580" y="608"/>
                    </a:lnTo>
                    <a:lnTo>
                      <a:pt x="2575" y="613"/>
                    </a:lnTo>
                    <a:lnTo>
                      <a:pt x="2572" y="618"/>
                    </a:lnTo>
                    <a:lnTo>
                      <a:pt x="2569" y="633"/>
                    </a:lnTo>
                    <a:lnTo>
                      <a:pt x="2560" y="659"/>
                    </a:lnTo>
                    <a:lnTo>
                      <a:pt x="2552" y="683"/>
                    </a:lnTo>
                    <a:lnTo>
                      <a:pt x="2548" y="693"/>
                    </a:lnTo>
                    <a:lnTo>
                      <a:pt x="2493" y="679"/>
                    </a:lnTo>
                    <a:lnTo>
                      <a:pt x="2487" y="633"/>
                    </a:lnTo>
                    <a:lnTo>
                      <a:pt x="2427" y="630"/>
                    </a:lnTo>
                    <a:lnTo>
                      <a:pt x="2423" y="654"/>
                    </a:lnTo>
                    <a:lnTo>
                      <a:pt x="2316" y="614"/>
                    </a:lnTo>
                    <a:lnTo>
                      <a:pt x="2295" y="556"/>
                    </a:lnTo>
                    <a:lnTo>
                      <a:pt x="2295" y="489"/>
                    </a:lnTo>
                    <a:lnTo>
                      <a:pt x="2152" y="489"/>
                    </a:lnTo>
                    <a:close/>
                    <a:moveTo>
                      <a:pt x="4175" y="4294"/>
                    </a:moveTo>
                    <a:lnTo>
                      <a:pt x="4175" y="4333"/>
                    </a:lnTo>
                    <a:lnTo>
                      <a:pt x="4175" y="4336"/>
                    </a:lnTo>
                    <a:lnTo>
                      <a:pt x="4173" y="4337"/>
                    </a:lnTo>
                    <a:lnTo>
                      <a:pt x="4170" y="4339"/>
                    </a:lnTo>
                    <a:lnTo>
                      <a:pt x="4167" y="4342"/>
                    </a:lnTo>
                    <a:lnTo>
                      <a:pt x="4157" y="4347"/>
                    </a:lnTo>
                    <a:lnTo>
                      <a:pt x="4146" y="4351"/>
                    </a:lnTo>
                    <a:lnTo>
                      <a:pt x="4127" y="4359"/>
                    </a:lnTo>
                    <a:lnTo>
                      <a:pt x="4117" y="4361"/>
                    </a:lnTo>
                    <a:lnTo>
                      <a:pt x="4093" y="4398"/>
                    </a:lnTo>
                    <a:lnTo>
                      <a:pt x="4142" y="4398"/>
                    </a:lnTo>
                    <a:lnTo>
                      <a:pt x="4142" y="4432"/>
                    </a:lnTo>
                    <a:lnTo>
                      <a:pt x="4151" y="4431"/>
                    </a:lnTo>
                    <a:lnTo>
                      <a:pt x="4172" y="4428"/>
                    </a:lnTo>
                    <a:lnTo>
                      <a:pt x="4184" y="4428"/>
                    </a:lnTo>
                    <a:lnTo>
                      <a:pt x="4196" y="4428"/>
                    </a:lnTo>
                    <a:lnTo>
                      <a:pt x="4205" y="4430"/>
                    </a:lnTo>
                    <a:lnTo>
                      <a:pt x="4213" y="4432"/>
                    </a:lnTo>
                    <a:lnTo>
                      <a:pt x="4219" y="4434"/>
                    </a:lnTo>
                    <a:lnTo>
                      <a:pt x="4225" y="4434"/>
                    </a:lnTo>
                    <a:lnTo>
                      <a:pt x="4231" y="4432"/>
                    </a:lnTo>
                    <a:lnTo>
                      <a:pt x="4237" y="4430"/>
                    </a:lnTo>
                    <a:lnTo>
                      <a:pt x="4245" y="4424"/>
                    </a:lnTo>
                    <a:lnTo>
                      <a:pt x="4249" y="4421"/>
                    </a:lnTo>
                    <a:lnTo>
                      <a:pt x="4284" y="4398"/>
                    </a:lnTo>
                    <a:lnTo>
                      <a:pt x="4303" y="4382"/>
                    </a:lnTo>
                    <a:lnTo>
                      <a:pt x="4286" y="4325"/>
                    </a:lnTo>
                    <a:lnTo>
                      <a:pt x="4227" y="4319"/>
                    </a:lnTo>
                    <a:lnTo>
                      <a:pt x="4227" y="4294"/>
                    </a:lnTo>
                    <a:lnTo>
                      <a:pt x="4175" y="4294"/>
                    </a:lnTo>
                    <a:close/>
                    <a:moveTo>
                      <a:pt x="3777" y="4090"/>
                    </a:moveTo>
                    <a:lnTo>
                      <a:pt x="3777" y="4149"/>
                    </a:lnTo>
                    <a:lnTo>
                      <a:pt x="3778" y="4150"/>
                    </a:lnTo>
                    <a:lnTo>
                      <a:pt x="3780" y="4153"/>
                    </a:lnTo>
                    <a:lnTo>
                      <a:pt x="3786" y="4155"/>
                    </a:lnTo>
                    <a:lnTo>
                      <a:pt x="3792" y="4159"/>
                    </a:lnTo>
                    <a:lnTo>
                      <a:pt x="3808" y="4165"/>
                    </a:lnTo>
                    <a:lnTo>
                      <a:pt x="3827" y="4171"/>
                    </a:lnTo>
                    <a:lnTo>
                      <a:pt x="3862" y="4182"/>
                    </a:lnTo>
                    <a:lnTo>
                      <a:pt x="3878" y="4185"/>
                    </a:lnTo>
                    <a:lnTo>
                      <a:pt x="3881" y="4196"/>
                    </a:lnTo>
                    <a:lnTo>
                      <a:pt x="3887" y="4220"/>
                    </a:lnTo>
                    <a:lnTo>
                      <a:pt x="3895" y="4243"/>
                    </a:lnTo>
                    <a:lnTo>
                      <a:pt x="3899" y="4254"/>
                    </a:lnTo>
                    <a:lnTo>
                      <a:pt x="3908" y="4260"/>
                    </a:lnTo>
                    <a:lnTo>
                      <a:pt x="3924" y="4273"/>
                    </a:lnTo>
                    <a:lnTo>
                      <a:pt x="3937" y="4288"/>
                    </a:lnTo>
                    <a:lnTo>
                      <a:pt x="3943" y="4294"/>
                    </a:lnTo>
                    <a:lnTo>
                      <a:pt x="3955" y="4294"/>
                    </a:lnTo>
                    <a:lnTo>
                      <a:pt x="4020" y="4294"/>
                    </a:lnTo>
                    <a:lnTo>
                      <a:pt x="4021" y="4289"/>
                    </a:lnTo>
                    <a:lnTo>
                      <a:pt x="4023" y="4276"/>
                    </a:lnTo>
                    <a:lnTo>
                      <a:pt x="4023" y="4268"/>
                    </a:lnTo>
                    <a:lnTo>
                      <a:pt x="4023" y="4261"/>
                    </a:lnTo>
                    <a:lnTo>
                      <a:pt x="4022" y="4254"/>
                    </a:lnTo>
                    <a:lnTo>
                      <a:pt x="4020" y="4248"/>
                    </a:lnTo>
                    <a:lnTo>
                      <a:pt x="4016" y="4243"/>
                    </a:lnTo>
                    <a:lnTo>
                      <a:pt x="4010" y="4237"/>
                    </a:lnTo>
                    <a:lnTo>
                      <a:pt x="4004" y="4232"/>
                    </a:lnTo>
                    <a:lnTo>
                      <a:pt x="3998" y="4227"/>
                    </a:lnTo>
                    <a:lnTo>
                      <a:pt x="3987" y="4220"/>
                    </a:lnTo>
                    <a:lnTo>
                      <a:pt x="3984" y="4217"/>
                    </a:lnTo>
                    <a:lnTo>
                      <a:pt x="3943" y="4217"/>
                    </a:lnTo>
                    <a:lnTo>
                      <a:pt x="3940" y="4212"/>
                    </a:lnTo>
                    <a:lnTo>
                      <a:pt x="3933" y="4201"/>
                    </a:lnTo>
                    <a:lnTo>
                      <a:pt x="3925" y="4188"/>
                    </a:lnTo>
                    <a:lnTo>
                      <a:pt x="3918" y="4177"/>
                    </a:lnTo>
                    <a:lnTo>
                      <a:pt x="3909" y="4167"/>
                    </a:lnTo>
                    <a:lnTo>
                      <a:pt x="3895" y="4153"/>
                    </a:lnTo>
                    <a:lnTo>
                      <a:pt x="3887" y="4146"/>
                    </a:lnTo>
                    <a:lnTo>
                      <a:pt x="3881" y="4139"/>
                    </a:lnTo>
                    <a:lnTo>
                      <a:pt x="3877" y="4133"/>
                    </a:lnTo>
                    <a:lnTo>
                      <a:pt x="3875" y="4129"/>
                    </a:lnTo>
                    <a:lnTo>
                      <a:pt x="3878" y="4123"/>
                    </a:lnTo>
                    <a:lnTo>
                      <a:pt x="3883" y="4117"/>
                    </a:lnTo>
                    <a:lnTo>
                      <a:pt x="3884" y="4113"/>
                    </a:lnTo>
                    <a:lnTo>
                      <a:pt x="3884" y="4111"/>
                    </a:lnTo>
                    <a:lnTo>
                      <a:pt x="3881" y="4107"/>
                    </a:lnTo>
                    <a:lnTo>
                      <a:pt x="3875" y="4103"/>
                    </a:lnTo>
                    <a:lnTo>
                      <a:pt x="3857" y="4097"/>
                    </a:lnTo>
                    <a:lnTo>
                      <a:pt x="3838" y="4094"/>
                    </a:lnTo>
                    <a:lnTo>
                      <a:pt x="3822" y="4090"/>
                    </a:lnTo>
                    <a:lnTo>
                      <a:pt x="3816" y="4090"/>
                    </a:lnTo>
                    <a:lnTo>
                      <a:pt x="3813" y="4088"/>
                    </a:lnTo>
                    <a:lnTo>
                      <a:pt x="3806" y="4084"/>
                    </a:lnTo>
                    <a:lnTo>
                      <a:pt x="3796" y="4080"/>
                    </a:lnTo>
                    <a:lnTo>
                      <a:pt x="3786" y="4078"/>
                    </a:lnTo>
                    <a:lnTo>
                      <a:pt x="3783" y="4079"/>
                    </a:lnTo>
                    <a:lnTo>
                      <a:pt x="3779" y="4080"/>
                    </a:lnTo>
                    <a:lnTo>
                      <a:pt x="3777" y="4084"/>
                    </a:lnTo>
                    <a:lnTo>
                      <a:pt x="3777" y="4090"/>
                    </a:lnTo>
                    <a:close/>
                  </a:path>
                </a:pathLst>
              </a:custGeom>
              <a:solidFill>
                <a:srgbClr val="23C06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="" xmlns:a16="http://schemas.microsoft.com/office/drawing/2014/main" id="{891488ED-F6DE-4200-BE3C-F6A7B58C4167}"/>
                  </a:ext>
                </a:extLst>
              </p:cNvPr>
              <p:cNvGrpSpPr/>
              <p:nvPr/>
            </p:nvGrpSpPr>
            <p:grpSpPr>
              <a:xfrm>
                <a:off x="6754330" y="3682765"/>
                <a:ext cx="3474489" cy="506092"/>
                <a:chOff x="6754330" y="3660531"/>
                <a:chExt cx="3474489" cy="506092"/>
              </a:xfrm>
            </p:grpSpPr>
            <p:sp>
              <p:nvSpPr>
                <p:cNvPr id="315" name="TextBox 314">
                  <a:extLst>
                    <a:ext uri="{FF2B5EF4-FFF2-40B4-BE49-F238E27FC236}">
                      <a16:creationId xmlns="" xmlns:a16="http://schemas.microsoft.com/office/drawing/2014/main" id="{7668FCEA-DDF9-44E2-BBBB-9BEA8289C966}"/>
                    </a:ext>
                  </a:extLst>
                </p:cNvPr>
                <p:cNvSpPr txBox="1"/>
                <p:nvPr/>
              </p:nvSpPr>
              <p:spPr>
                <a:xfrm>
                  <a:off x="6754330" y="3660531"/>
                  <a:ext cx="1309136" cy="215444"/>
                </a:xfrm>
                <a:prstGeom prst="rect">
                  <a:avLst/>
                </a:prstGeom>
                <a:noFill/>
              </p:spPr>
              <p:txBody>
                <a:bodyPr wrap="none" lIns="36000" tIns="0" rIns="0" bIns="0" rtlCol="0">
                  <a:spAutoFit/>
                </a:bodyPr>
                <a:lstStyle/>
                <a:p>
                  <a:r>
                    <a:rPr lang="id-ID" sz="1400" b="1" dirty="0"/>
                    <a:t>SOUTH AMERICA</a:t>
                  </a:r>
                  <a:endParaRPr lang="en-US" sz="1400" b="1" dirty="0"/>
                </a:p>
              </p:txBody>
            </p:sp>
            <p:sp>
              <p:nvSpPr>
                <p:cNvPr id="323" name="TextBox 322">
                  <a:extLst>
                    <a:ext uri="{FF2B5EF4-FFF2-40B4-BE49-F238E27FC236}">
                      <a16:creationId xmlns="" xmlns:a16="http://schemas.microsoft.com/office/drawing/2014/main" id="{E410A508-4607-46FD-B7DF-A634D9ABE951}"/>
                    </a:ext>
                  </a:extLst>
                </p:cNvPr>
                <p:cNvSpPr txBox="1"/>
                <p:nvPr/>
              </p:nvSpPr>
              <p:spPr>
                <a:xfrm>
                  <a:off x="6754330" y="3920402"/>
                  <a:ext cx="3474489" cy="246221"/>
                </a:xfrm>
                <a:prstGeom prst="rect">
                  <a:avLst/>
                </a:prstGeom>
                <a:noFill/>
              </p:spPr>
              <p:txBody>
                <a:bodyPr wrap="square" lIns="36000" tIns="0" rIns="0" bIns="0" rtlCol="0">
                  <a:spAutoFit/>
                </a:bodyPr>
                <a:lstStyle/>
                <a:p>
                  <a:r>
                    <a:rPr lang="en-US" sz="1600" dirty="0"/>
                    <a:t>Lorem Ipsum is simply dummy text of the</a:t>
                  </a:r>
                </a:p>
              </p:txBody>
            </p:sp>
          </p:grpSp>
        </p:grpSp>
        <p:grpSp>
          <p:nvGrpSpPr>
            <p:cNvPr id="21" name="Group 20">
              <a:extLst>
                <a:ext uri="{FF2B5EF4-FFF2-40B4-BE49-F238E27FC236}">
                  <a16:creationId xmlns="" xmlns:a16="http://schemas.microsoft.com/office/drawing/2014/main" id="{1A921109-D97B-4532-A66D-5CD0C5C0C364}"/>
                </a:ext>
              </a:extLst>
            </p:cNvPr>
            <p:cNvGrpSpPr/>
            <p:nvPr/>
          </p:nvGrpSpPr>
          <p:grpSpPr>
            <a:xfrm>
              <a:off x="7280835" y="4308256"/>
              <a:ext cx="4221569" cy="506092"/>
              <a:chOff x="6007250" y="4271566"/>
              <a:chExt cx="4221569" cy="506092"/>
            </a:xfrm>
          </p:grpSpPr>
          <p:sp>
            <p:nvSpPr>
              <p:cNvPr id="301" name="Freeform 7">
                <a:extLst>
                  <a:ext uri="{FF2B5EF4-FFF2-40B4-BE49-F238E27FC236}">
                    <a16:creationId xmlns="" xmlns:a16="http://schemas.microsoft.com/office/drawing/2014/main" id="{4C0D95C0-E9AD-439B-BEE2-C78502C517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07250" y="4304791"/>
                <a:ext cx="499448" cy="434264"/>
              </a:xfrm>
              <a:custGeom>
                <a:avLst/>
                <a:gdLst>
                  <a:gd name="T0" fmla="*/ 500 w 4627"/>
                  <a:gd name="T1" fmla="*/ 334 h 4024"/>
                  <a:gd name="T2" fmla="*/ 0 w 4627"/>
                  <a:gd name="T3" fmla="*/ 444 h 4024"/>
                  <a:gd name="T4" fmla="*/ 107 w 4627"/>
                  <a:gd name="T5" fmla="*/ 769 h 4024"/>
                  <a:gd name="T6" fmla="*/ 297 w 4627"/>
                  <a:gd name="T7" fmla="*/ 747 h 4024"/>
                  <a:gd name="T8" fmla="*/ 506 w 4627"/>
                  <a:gd name="T9" fmla="*/ 1199 h 4024"/>
                  <a:gd name="T10" fmla="*/ 963 w 4627"/>
                  <a:gd name="T11" fmla="*/ 1225 h 4024"/>
                  <a:gd name="T12" fmla="*/ 1230 w 4627"/>
                  <a:gd name="T13" fmla="*/ 1344 h 4024"/>
                  <a:gd name="T14" fmla="*/ 873 w 4627"/>
                  <a:gd name="T15" fmla="*/ 1741 h 4024"/>
                  <a:gd name="T16" fmla="*/ 1025 w 4627"/>
                  <a:gd name="T17" fmla="*/ 2010 h 4024"/>
                  <a:gd name="T18" fmla="*/ 1284 w 4627"/>
                  <a:gd name="T19" fmla="*/ 2431 h 4024"/>
                  <a:gd name="T20" fmla="*/ 1553 w 4627"/>
                  <a:gd name="T21" fmla="*/ 2961 h 4024"/>
                  <a:gd name="T22" fmla="*/ 1658 w 4627"/>
                  <a:gd name="T23" fmla="*/ 2962 h 4024"/>
                  <a:gd name="T24" fmla="*/ 1780 w 4627"/>
                  <a:gd name="T25" fmla="*/ 2442 h 4024"/>
                  <a:gd name="T26" fmla="*/ 2225 w 4627"/>
                  <a:gd name="T27" fmla="*/ 2341 h 4024"/>
                  <a:gd name="T28" fmla="*/ 2493 w 4627"/>
                  <a:gd name="T29" fmla="*/ 3027 h 4024"/>
                  <a:gd name="T30" fmla="*/ 2416 w 4627"/>
                  <a:gd name="T31" fmla="*/ 3119 h 4024"/>
                  <a:gd name="T32" fmla="*/ 2511 w 4627"/>
                  <a:gd name="T33" fmla="*/ 3538 h 4024"/>
                  <a:gd name="T34" fmla="*/ 2828 w 4627"/>
                  <a:gd name="T35" fmla="*/ 3905 h 4024"/>
                  <a:gd name="T36" fmla="*/ 2973 w 4627"/>
                  <a:gd name="T37" fmla="*/ 3812 h 4024"/>
                  <a:gd name="T38" fmla="*/ 2635 w 4627"/>
                  <a:gd name="T39" fmla="*/ 3416 h 4024"/>
                  <a:gd name="T40" fmla="*/ 2717 w 4627"/>
                  <a:gd name="T41" fmla="*/ 3211 h 4024"/>
                  <a:gd name="T42" fmla="*/ 2731 w 4627"/>
                  <a:gd name="T43" fmla="*/ 2881 h 4024"/>
                  <a:gd name="T44" fmla="*/ 2954 w 4627"/>
                  <a:gd name="T45" fmla="*/ 2595 h 4024"/>
                  <a:gd name="T46" fmla="*/ 2896 w 4627"/>
                  <a:gd name="T47" fmla="*/ 2290 h 4024"/>
                  <a:gd name="T48" fmla="*/ 3521 w 4627"/>
                  <a:gd name="T49" fmla="*/ 1943 h 4024"/>
                  <a:gd name="T50" fmla="*/ 3404 w 4627"/>
                  <a:gd name="T51" fmla="*/ 1199 h 4024"/>
                  <a:gd name="T52" fmla="*/ 3713 w 4627"/>
                  <a:gd name="T53" fmla="*/ 1361 h 4024"/>
                  <a:gd name="T54" fmla="*/ 4009 w 4627"/>
                  <a:gd name="T55" fmla="*/ 1016 h 4024"/>
                  <a:gd name="T56" fmla="*/ 4004 w 4627"/>
                  <a:gd name="T57" fmla="*/ 761 h 4024"/>
                  <a:gd name="T58" fmla="*/ 4005 w 4627"/>
                  <a:gd name="T59" fmla="*/ 541 h 4024"/>
                  <a:gd name="T60" fmla="*/ 3419 w 4627"/>
                  <a:gd name="T61" fmla="*/ 125 h 4024"/>
                  <a:gd name="T62" fmla="*/ 2726 w 4627"/>
                  <a:gd name="T63" fmla="*/ 284 h 4024"/>
                  <a:gd name="T64" fmla="*/ 2343 w 4627"/>
                  <a:gd name="T65" fmla="*/ 235 h 4024"/>
                  <a:gd name="T66" fmla="*/ 1828 w 4627"/>
                  <a:gd name="T67" fmla="*/ 344 h 4024"/>
                  <a:gd name="T68" fmla="*/ 1494 w 4627"/>
                  <a:gd name="T69" fmla="*/ 179 h 4024"/>
                  <a:gd name="T70" fmla="*/ 3465 w 4627"/>
                  <a:gd name="T71" fmla="*/ 3954 h 4024"/>
                  <a:gd name="T72" fmla="*/ 3787 w 4627"/>
                  <a:gd name="T73" fmla="*/ 3999 h 4024"/>
                  <a:gd name="T74" fmla="*/ 3274 w 4627"/>
                  <a:gd name="T75" fmla="*/ 3885 h 4024"/>
                  <a:gd name="T76" fmla="*/ 3477 w 4627"/>
                  <a:gd name="T77" fmla="*/ 2175 h 4024"/>
                  <a:gd name="T78" fmla="*/ 3864 w 4627"/>
                  <a:gd name="T79" fmla="*/ 3557 h 4024"/>
                  <a:gd name="T80" fmla="*/ 4129 w 4627"/>
                  <a:gd name="T81" fmla="*/ 3899 h 4024"/>
                  <a:gd name="T82" fmla="*/ 4287 w 4627"/>
                  <a:gd name="T83" fmla="*/ 3675 h 4024"/>
                  <a:gd name="T84" fmla="*/ 3667 w 4627"/>
                  <a:gd name="T85" fmla="*/ 3421 h 4024"/>
                  <a:gd name="T86" fmla="*/ 3336 w 4627"/>
                  <a:gd name="T87" fmla="*/ 3391 h 4024"/>
                  <a:gd name="T88" fmla="*/ 3290 w 4627"/>
                  <a:gd name="T89" fmla="*/ 3733 h 4024"/>
                  <a:gd name="T90" fmla="*/ 3424 w 4627"/>
                  <a:gd name="T91" fmla="*/ 3645 h 4024"/>
                  <a:gd name="T92" fmla="*/ 3536 w 4627"/>
                  <a:gd name="T93" fmla="*/ 3423 h 4024"/>
                  <a:gd name="T94" fmla="*/ 2985 w 4627"/>
                  <a:gd name="T95" fmla="*/ 3227 h 4024"/>
                  <a:gd name="T96" fmla="*/ 2835 w 4627"/>
                  <a:gd name="T97" fmla="*/ 3557 h 4024"/>
                  <a:gd name="T98" fmla="*/ 3133 w 4627"/>
                  <a:gd name="T99" fmla="*/ 3668 h 4024"/>
                  <a:gd name="T100" fmla="*/ 3191 w 4627"/>
                  <a:gd name="T101" fmla="*/ 3049 h 4024"/>
                  <a:gd name="T102" fmla="*/ 3501 w 4627"/>
                  <a:gd name="T103" fmla="*/ 2786 h 4024"/>
                  <a:gd name="T104" fmla="*/ 3518 w 4627"/>
                  <a:gd name="T105" fmla="*/ 3102 h 4024"/>
                  <a:gd name="T106" fmla="*/ 3396 w 4627"/>
                  <a:gd name="T107" fmla="*/ 2743 h 4024"/>
                  <a:gd name="T108" fmla="*/ 3356 w 4627"/>
                  <a:gd name="T109" fmla="*/ 2634 h 4024"/>
                  <a:gd name="T110" fmla="*/ 3526 w 4627"/>
                  <a:gd name="T111" fmla="*/ 2455 h 4024"/>
                  <a:gd name="T112" fmla="*/ 3059 w 4627"/>
                  <a:gd name="T113" fmla="*/ 2383 h 4024"/>
                  <a:gd name="T114" fmla="*/ 4535 w 4627"/>
                  <a:gd name="T115" fmla="*/ 1033 h 4024"/>
                  <a:gd name="T116" fmla="*/ 4316 w 4627"/>
                  <a:gd name="T117" fmla="*/ 1134 h 4024"/>
                  <a:gd name="T118" fmla="*/ 4051 w 4627"/>
                  <a:gd name="T119" fmla="*/ 1426 h 4024"/>
                  <a:gd name="T120" fmla="*/ 4088 w 4627"/>
                  <a:gd name="T121" fmla="*/ 1558 h 4024"/>
                  <a:gd name="T122" fmla="*/ 4392 w 4627"/>
                  <a:gd name="T123" fmla="*/ 1427 h 4024"/>
                  <a:gd name="T124" fmla="*/ 4380 w 4627"/>
                  <a:gd name="T125" fmla="*/ 1087 h 4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27" h="4024">
                    <a:moveTo>
                      <a:pt x="868" y="0"/>
                    </a:moveTo>
                    <a:lnTo>
                      <a:pt x="850" y="1"/>
                    </a:lnTo>
                    <a:lnTo>
                      <a:pt x="832" y="5"/>
                    </a:lnTo>
                    <a:lnTo>
                      <a:pt x="814" y="10"/>
                    </a:lnTo>
                    <a:lnTo>
                      <a:pt x="797" y="17"/>
                    </a:lnTo>
                    <a:lnTo>
                      <a:pt x="783" y="25"/>
                    </a:lnTo>
                    <a:lnTo>
                      <a:pt x="770" y="35"/>
                    </a:lnTo>
                    <a:lnTo>
                      <a:pt x="763" y="40"/>
                    </a:lnTo>
                    <a:lnTo>
                      <a:pt x="757" y="46"/>
                    </a:lnTo>
                    <a:lnTo>
                      <a:pt x="754" y="52"/>
                    </a:lnTo>
                    <a:lnTo>
                      <a:pt x="749" y="58"/>
                    </a:lnTo>
                    <a:lnTo>
                      <a:pt x="742" y="69"/>
                    </a:lnTo>
                    <a:lnTo>
                      <a:pt x="732" y="79"/>
                    </a:lnTo>
                    <a:lnTo>
                      <a:pt x="721" y="89"/>
                    </a:lnTo>
                    <a:lnTo>
                      <a:pt x="709" y="98"/>
                    </a:lnTo>
                    <a:lnTo>
                      <a:pt x="697" y="104"/>
                    </a:lnTo>
                    <a:lnTo>
                      <a:pt x="684" y="110"/>
                    </a:lnTo>
                    <a:lnTo>
                      <a:pt x="672" y="112"/>
                    </a:lnTo>
                    <a:lnTo>
                      <a:pt x="660" y="113"/>
                    </a:lnTo>
                    <a:lnTo>
                      <a:pt x="648" y="113"/>
                    </a:lnTo>
                    <a:lnTo>
                      <a:pt x="636" y="116"/>
                    </a:lnTo>
                    <a:lnTo>
                      <a:pt x="624" y="119"/>
                    </a:lnTo>
                    <a:lnTo>
                      <a:pt x="613" y="124"/>
                    </a:lnTo>
                    <a:lnTo>
                      <a:pt x="602" y="130"/>
                    </a:lnTo>
                    <a:lnTo>
                      <a:pt x="592" y="137"/>
                    </a:lnTo>
                    <a:lnTo>
                      <a:pt x="585" y="144"/>
                    </a:lnTo>
                    <a:lnTo>
                      <a:pt x="579" y="153"/>
                    </a:lnTo>
                    <a:lnTo>
                      <a:pt x="571" y="172"/>
                    </a:lnTo>
                    <a:lnTo>
                      <a:pt x="561" y="191"/>
                    </a:lnTo>
                    <a:lnTo>
                      <a:pt x="554" y="211"/>
                    </a:lnTo>
                    <a:lnTo>
                      <a:pt x="550" y="225"/>
                    </a:lnTo>
                    <a:lnTo>
                      <a:pt x="546" y="241"/>
                    </a:lnTo>
                    <a:lnTo>
                      <a:pt x="542" y="260"/>
                    </a:lnTo>
                    <a:lnTo>
                      <a:pt x="536" y="279"/>
                    </a:lnTo>
                    <a:lnTo>
                      <a:pt x="532" y="299"/>
                    </a:lnTo>
                    <a:lnTo>
                      <a:pt x="529" y="307"/>
                    </a:lnTo>
                    <a:lnTo>
                      <a:pt x="524" y="315"/>
                    </a:lnTo>
                    <a:lnTo>
                      <a:pt x="517" y="323"/>
                    </a:lnTo>
                    <a:lnTo>
                      <a:pt x="508" y="329"/>
                    </a:lnTo>
                    <a:lnTo>
                      <a:pt x="500" y="334"/>
                    </a:lnTo>
                    <a:lnTo>
                      <a:pt x="489" y="337"/>
                    </a:lnTo>
                    <a:lnTo>
                      <a:pt x="479" y="341"/>
                    </a:lnTo>
                    <a:lnTo>
                      <a:pt x="467" y="341"/>
                    </a:lnTo>
                    <a:lnTo>
                      <a:pt x="456" y="341"/>
                    </a:lnTo>
                    <a:lnTo>
                      <a:pt x="446" y="340"/>
                    </a:lnTo>
                    <a:lnTo>
                      <a:pt x="435" y="337"/>
                    </a:lnTo>
                    <a:lnTo>
                      <a:pt x="424" y="335"/>
                    </a:lnTo>
                    <a:lnTo>
                      <a:pt x="415" y="331"/>
                    </a:lnTo>
                    <a:lnTo>
                      <a:pt x="407" y="327"/>
                    </a:lnTo>
                    <a:lnTo>
                      <a:pt x="401" y="324"/>
                    </a:lnTo>
                    <a:lnTo>
                      <a:pt x="396" y="320"/>
                    </a:lnTo>
                    <a:lnTo>
                      <a:pt x="385" y="311"/>
                    </a:lnTo>
                    <a:lnTo>
                      <a:pt x="370" y="299"/>
                    </a:lnTo>
                    <a:lnTo>
                      <a:pt x="352" y="288"/>
                    </a:lnTo>
                    <a:lnTo>
                      <a:pt x="332" y="279"/>
                    </a:lnTo>
                    <a:lnTo>
                      <a:pt x="312" y="271"/>
                    </a:lnTo>
                    <a:lnTo>
                      <a:pt x="290" y="265"/>
                    </a:lnTo>
                    <a:lnTo>
                      <a:pt x="270" y="260"/>
                    </a:lnTo>
                    <a:lnTo>
                      <a:pt x="253" y="259"/>
                    </a:lnTo>
                    <a:lnTo>
                      <a:pt x="237" y="259"/>
                    </a:lnTo>
                    <a:lnTo>
                      <a:pt x="217" y="260"/>
                    </a:lnTo>
                    <a:lnTo>
                      <a:pt x="195" y="260"/>
                    </a:lnTo>
                    <a:lnTo>
                      <a:pt x="175" y="260"/>
                    </a:lnTo>
                    <a:lnTo>
                      <a:pt x="165" y="261"/>
                    </a:lnTo>
                    <a:lnTo>
                      <a:pt x="153" y="265"/>
                    </a:lnTo>
                    <a:lnTo>
                      <a:pt x="138" y="271"/>
                    </a:lnTo>
                    <a:lnTo>
                      <a:pt x="124" y="278"/>
                    </a:lnTo>
                    <a:lnTo>
                      <a:pt x="110" y="287"/>
                    </a:lnTo>
                    <a:lnTo>
                      <a:pt x="95" y="296"/>
                    </a:lnTo>
                    <a:lnTo>
                      <a:pt x="79" y="307"/>
                    </a:lnTo>
                    <a:lnTo>
                      <a:pt x="66" y="319"/>
                    </a:lnTo>
                    <a:lnTo>
                      <a:pt x="64" y="321"/>
                    </a:lnTo>
                    <a:lnTo>
                      <a:pt x="51" y="335"/>
                    </a:lnTo>
                    <a:lnTo>
                      <a:pt x="39" y="349"/>
                    </a:lnTo>
                    <a:lnTo>
                      <a:pt x="28" y="365"/>
                    </a:lnTo>
                    <a:lnTo>
                      <a:pt x="19" y="382"/>
                    </a:lnTo>
                    <a:lnTo>
                      <a:pt x="11" y="399"/>
                    </a:lnTo>
                    <a:lnTo>
                      <a:pt x="5" y="414"/>
                    </a:lnTo>
                    <a:lnTo>
                      <a:pt x="1" y="430"/>
                    </a:lnTo>
                    <a:lnTo>
                      <a:pt x="0" y="444"/>
                    </a:lnTo>
                    <a:lnTo>
                      <a:pt x="0" y="458"/>
                    </a:lnTo>
                    <a:lnTo>
                      <a:pt x="1" y="472"/>
                    </a:lnTo>
                    <a:lnTo>
                      <a:pt x="4" y="485"/>
                    </a:lnTo>
                    <a:lnTo>
                      <a:pt x="5" y="498"/>
                    </a:lnTo>
                    <a:lnTo>
                      <a:pt x="8" y="511"/>
                    </a:lnTo>
                    <a:lnTo>
                      <a:pt x="11" y="521"/>
                    </a:lnTo>
                    <a:lnTo>
                      <a:pt x="14" y="530"/>
                    </a:lnTo>
                    <a:lnTo>
                      <a:pt x="18" y="537"/>
                    </a:lnTo>
                    <a:lnTo>
                      <a:pt x="22" y="543"/>
                    </a:lnTo>
                    <a:lnTo>
                      <a:pt x="23" y="549"/>
                    </a:lnTo>
                    <a:lnTo>
                      <a:pt x="25" y="554"/>
                    </a:lnTo>
                    <a:lnTo>
                      <a:pt x="25" y="557"/>
                    </a:lnTo>
                    <a:lnTo>
                      <a:pt x="25" y="561"/>
                    </a:lnTo>
                    <a:lnTo>
                      <a:pt x="23" y="563"/>
                    </a:lnTo>
                    <a:lnTo>
                      <a:pt x="22" y="566"/>
                    </a:lnTo>
                    <a:lnTo>
                      <a:pt x="18" y="566"/>
                    </a:lnTo>
                    <a:lnTo>
                      <a:pt x="14" y="567"/>
                    </a:lnTo>
                    <a:lnTo>
                      <a:pt x="11" y="570"/>
                    </a:lnTo>
                    <a:lnTo>
                      <a:pt x="8" y="573"/>
                    </a:lnTo>
                    <a:lnTo>
                      <a:pt x="5" y="578"/>
                    </a:lnTo>
                    <a:lnTo>
                      <a:pt x="4" y="584"/>
                    </a:lnTo>
                    <a:lnTo>
                      <a:pt x="1" y="590"/>
                    </a:lnTo>
                    <a:lnTo>
                      <a:pt x="0" y="597"/>
                    </a:lnTo>
                    <a:lnTo>
                      <a:pt x="0" y="606"/>
                    </a:lnTo>
                    <a:lnTo>
                      <a:pt x="1" y="622"/>
                    </a:lnTo>
                    <a:lnTo>
                      <a:pt x="4" y="641"/>
                    </a:lnTo>
                    <a:lnTo>
                      <a:pt x="6" y="656"/>
                    </a:lnTo>
                    <a:lnTo>
                      <a:pt x="11" y="669"/>
                    </a:lnTo>
                    <a:lnTo>
                      <a:pt x="16" y="681"/>
                    </a:lnTo>
                    <a:lnTo>
                      <a:pt x="23" y="698"/>
                    </a:lnTo>
                    <a:lnTo>
                      <a:pt x="31" y="716"/>
                    </a:lnTo>
                    <a:lnTo>
                      <a:pt x="39" y="734"/>
                    </a:lnTo>
                    <a:lnTo>
                      <a:pt x="43" y="742"/>
                    </a:lnTo>
                    <a:lnTo>
                      <a:pt x="51" y="749"/>
                    </a:lnTo>
                    <a:lnTo>
                      <a:pt x="58" y="756"/>
                    </a:lnTo>
                    <a:lnTo>
                      <a:pt x="66" y="761"/>
                    </a:lnTo>
                    <a:lnTo>
                      <a:pt x="76" y="765"/>
                    </a:lnTo>
                    <a:lnTo>
                      <a:pt x="87" y="768"/>
                    </a:lnTo>
                    <a:lnTo>
                      <a:pt x="96" y="769"/>
                    </a:lnTo>
                    <a:lnTo>
                      <a:pt x="107" y="769"/>
                    </a:lnTo>
                    <a:lnTo>
                      <a:pt x="117" y="767"/>
                    </a:lnTo>
                    <a:lnTo>
                      <a:pt x="126" y="765"/>
                    </a:lnTo>
                    <a:lnTo>
                      <a:pt x="135" y="761"/>
                    </a:lnTo>
                    <a:lnTo>
                      <a:pt x="142" y="757"/>
                    </a:lnTo>
                    <a:lnTo>
                      <a:pt x="149" y="753"/>
                    </a:lnTo>
                    <a:lnTo>
                      <a:pt x="154" y="747"/>
                    </a:lnTo>
                    <a:lnTo>
                      <a:pt x="157" y="742"/>
                    </a:lnTo>
                    <a:lnTo>
                      <a:pt x="159" y="736"/>
                    </a:lnTo>
                    <a:lnTo>
                      <a:pt x="160" y="730"/>
                    </a:lnTo>
                    <a:lnTo>
                      <a:pt x="163" y="724"/>
                    </a:lnTo>
                    <a:lnTo>
                      <a:pt x="166" y="718"/>
                    </a:lnTo>
                    <a:lnTo>
                      <a:pt x="171" y="712"/>
                    </a:lnTo>
                    <a:lnTo>
                      <a:pt x="177" y="706"/>
                    </a:lnTo>
                    <a:lnTo>
                      <a:pt x="184" y="701"/>
                    </a:lnTo>
                    <a:lnTo>
                      <a:pt x="191" y="696"/>
                    </a:lnTo>
                    <a:lnTo>
                      <a:pt x="200" y="692"/>
                    </a:lnTo>
                    <a:lnTo>
                      <a:pt x="216" y="686"/>
                    </a:lnTo>
                    <a:lnTo>
                      <a:pt x="229" y="678"/>
                    </a:lnTo>
                    <a:lnTo>
                      <a:pt x="234" y="673"/>
                    </a:lnTo>
                    <a:lnTo>
                      <a:pt x="237" y="669"/>
                    </a:lnTo>
                    <a:lnTo>
                      <a:pt x="241" y="666"/>
                    </a:lnTo>
                    <a:lnTo>
                      <a:pt x="242" y="662"/>
                    </a:lnTo>
                    <a:lnTo>
                      <a:pt x="243" y="659"/>
                    </a:lnTo>
                    <a:lnTo>
                      <a:pt x="244" y="656"/>
                    </a:lnTo>
                    <a:lnTo>
                      <a:pt x="248" y="655"/>
                    </a:lnTo>
                    <a:lnTo>
                      <a:pt x="253" y="655"/>
                    </a:lnTo>
                    <a:lnTo>
                      <a:pt x="258" y="656"/>
                    </a:lnTo>
                    <a:lnTo>
                      <a:pt x="264" y="657"/>
                    </a:lnTo>
                    <a:lnTo>
                      <a:pt x="270" y="660"/>
                    </a:lnTo>
                    <a:lnTo>
                      <a:pt x="276" y="663"/>
                    </a:lnTo>
                    <a:lnTo>
                      <a:pt x="282" y="667"/>
                    </a:lnTo>
                    <a:lnTo>
                      <a:pt x="288" y="672"/>
                    </a:lnTo>
                    <a:lnTo>
                      <a:pt x="293" y="678"/>
                    </a:lnTo>
                    <a:lnTo>
                      <a:pt x="296" y="685"/>
                    </a:lnTo>
                    <a:lnTo>
                      <a:pt x="300" y="692"/>
                    </a:lnTo>
                    <a:lnTo>
                      <a:pt x="301" y="700"/>
                    </a:lnTo>
                    <a:lnTo>
                      <a:pt x="302" y="707"/>
                    </a:lnTo>
                    <a:lnTo>
                      <a:pt x="301" y="713"/>
                    </a:lnTo>
                    <a:lnTo>
                      <a:pt x="299" y="728"/>
                    </a:lnTo>
                    <a:lnTo>
                      <a:pt x="297" y="747"/>
                    </a:lnTo>
                    <a:lnTo>
                      <a:pt x="299" y="766"/>
                    </a:lnTo>
                    <a:lnTo>
                      <a:pt x="301" y="784"/>
                    </a:lnTo>
                    <a:lnTo>
                      <a:pt x="302" y="804"/>
                    </a:lnTo>
                    <a:lnTo>
                      <a:pt x="302" y="833"/>
                    </a:lnTo>
                    <a:lnTo>
                      <a:pt x="300" y="866"/>
                    </a:lnTo>
                    <a:lnTo>
                      <a:pt x="297" y="899"/>
                    </a:lnTo>
                    <a:lnTo>
                      <a:pt x="295" y="915"/>
                    </a:lnTo>
                    <a:lnTo>
                      <a:pt x="294" y="931"/>
                    </a:lnTo>
                    <a:lnTo>
                      <a:pt x="294" y="944"/>
                    </a:lnTo>
                    <a:lnTo>
                      <a:pt x="295" y="957"/>
                    </a:lnTo>
                    <a:lnTo>
                      <a:pt x="296" y="968"/>
                    </a:lnTo>
                    <a:lnTo>
                      <a:pt x="299" y="976"/>
                    </a:lnTo>
                    <a:lnTo>
                      <a:pt x="301" y="984"/>
                    </a:lnTo>
                    <a:lnTo>
                      <a:pt x="305" y="986"/>
                    </a:lnTo>
                    <a:lnTo>
                      <a:pt x="308" y="990"/>
                    </a:lnTo>
                    <a:lnTo>
                      <a:pt x="313" y="993"/>
                    </a:lnTo>
                    <a:lnTo>
                      <a:pt x="317" y="999"/>
                    </a:lnTo>
                    <a:lnTo>
                      <a:pt x="322" y="1005"/>
                    </a:lnTo>
                    <a:lnTo>
                      <a:pt x="329" y="1020"/>
                    </a:lnTo>
                    <a:lnTo>
                      <a:pt x="335" y="1035"/>
                    </a:lnTo>
                    <a:lnTo>
                      <a:pt x="340" y="1055"/>
                    </a:lnTo>
                    <a:lnTo>
                      <a:pt x="344" y="1075"/>
                    </a:lnTo>
                    <a:lnTo>
                      <a:pt x="348" y="1096"/>
                    </a:lnTo>
                    <a:lnTo>
                      <a:pt x="350" y="1114"/>
                    </a:lnTo>
                    <a:lnTo>
                      <a:pt x="353" y="1122"/>
                    </a:lnTo>
                    <a:lnTo>
                      <a:pt x="356" y="1131"/>
                    </a:lnTo>
                    <a:lnTo>
                      <a:pt x="360" y="1139"/>
                    </a:lnTo>
                    <a:lnTo>
                      <a:pt x="367" y="1147"/>
                    </a:lnTo>
                    <a:lnTo>
                      <a:pt x="373" y="1155"/>
                    </a:lnTo>
                    <a:lnTo>
                      <a:pt x="382" y="1162"/>
                    </a:lnTo>
                    <a:lnTo>
                      <a:pt x="390" y="1169"/>
                    </a:lnTo>
                    <a:lnTo>
                      <a:pt x="400" y="1174"/>
                    </a:lnTo>
                    <a:lnTo>
                      <a:pt x="420" y="1184"/>
                    </a:lnTo>
                    <a:lnTo>
                      <a:pt x="444" y="1191"/>
                    </a:lnTo>
                    <a:lnTo>
                      <a:pt x="455" y="1193"/>
                    </a:lnTo>
                    <a:lnTo>
                      <a:pt x="467" y="1196"/>
                    </a:lnTo>
                    <a:lnTo>
                      <a:pt x="478" y="1197"/>
                    </a:lnTo>
                    <a:lnTo>
                      <a:pt x="488" y="1197"/>
                    </a:lnTo>
                    <a:lnTo>
                      <a:pt x="496" y="1197"/>
                    </a:lnTo>
                    <a:lnTo>
                      <a:pt x="506" y="1199"/>
                    </a:lnTo>
                    <a:lnTo>
                      <a:pt x="515" y="1202"/>
                    </a:lnTo>
                    <a:lnTo>
                      <a:pt x="524" y="1204"/>
                    </a:lnTo>
                    <a:lnTo>
                      <a:pt x="532" y="1208"/>
                    </a:lnTo>
                    <a:lnTo>
                      <a:pt x="540" y="1212"/>
                    </a:lnTo>
                    <a:lnTo>
                      <a:pt x="546" y="1217"/>
                    </a:lnTo>
                    <a:lnTo>
                      <a:pt x="550" y="1222"/>
                    </a:lnTo>
                    <a:lnTo>
                      <a:pt x="561" y="1235"/>
                    </a:lnTo>
                    <a:lnTo>
                      <a:pt x="578" y="1253"/>
                    </a:lnTo>
                    <a:lnTo>
                      <a:pt x="599" y="1274"/>
                    </a:lnTo>
                    <a:lnTo>
                      <a:pt x="618" y="1293"/>
                    </a:lnTo>
                    <a:lnTo>
                      <a:pt x="639" y="1314"/>
                    </a:lnTo>
                    <a:lnTo>
                      <a:pt x="662" y="1332"/>
                    </a:lnTo>
                    <a:lnTo>
                      <a:pt x="683" y="1347"/>
                    </a:lnTo>
                    <a:lnTo>
                      <a:pt x="698" y="1358"/>
                    </a:lnTo>
                    <a:lnTo>
                      <a:pt x="713" y="1365"/>
                    </a:lnTo>
                    <a:lnTo>
                      <a:pt x="730" y="1371"/>
                    </a:lnTo>
                    <a:lnTo>
                      <a:pt x="744" y="1375"/>
                    </a:lnTo>
                    <a:lnTo>
                      <a:pt x="756" y="1376"/>
                    </a:lnTo>
                    <a:lnTo>
                      <a:pt x="762" y="1375"/>
                    </a:lnTo>
                    <a:lnTo>
                      <a:pt x="766" y="1374"/>
                    </a:lnTo>
                    <a:lnTo>
                      <a:pt x="771" y="1370"/>
                    </a:lnTo>
                    <a:lnTo>
                      <a:pt x="774" y="1367"/>
                    </a:lnTo>
                    <a:lnTo>
                      <a:pt x="778" y="1362"/>
                    </a:lnTo>
                    <a:lnTo>
                      <a:pt x="780" y="1356"/>
                    </a:lnTo>
                    <a:lnTo>
                      <a:pt x="782" y="1350"/>
                    </a:lnTo>
                    <a:lnTo>
                      <a:pt x="782" y="1344"/>
                    </a:lnTo>
                    <a:lnTo>
                      <a:pt x="783" y="1336"/>
                    </a:lnTo>
                    <a:lnTo>
                      <a:pt x="786" y="1329"/>
                    </a:lnTo>
                    <a:lnTo>
                      <a:pt x="792" y="1321"/>
                    </a:lnTo>
                    <a:lnTo>
                      <a:pt x="798" y="1311"/>
                    </a:lnTo>
                    <a:lnTo>
                      <a:pt x="807" y="1303"/>
                    </a:lnTo>
                    <a:lnTo>
                      <a:pt x="816" y="1294"/>
                    </a:lnTo>
                    <a:lnTo>
                      <a:pt x="827" y="1286"/>
                    </a:lnTo>
                    <a:lnTo>
                      <a:pt x="839" y="1280"/>
                    </a:lnTo>
                    <a:lnTo>
                      <a:pt x="865" y="1265"/>
                    </a:lnTo>
                    <a:lnTo>
                      <a:pt x="894" y="1252"/>
                    </a:lnTo>
                    <a:lnTo>
                      <a:pt x="921" y="1241"/>
                    </a:lnTo>
                    <a:lnTo>
                      <a:pt x="944" y="1233"/>
                    </a:lnTo>
                    <a:lnTo>
                      <a:pt x="954" y="1229"/>
                    </a:lnTo>
                    <a:lnTo>
                      <a:pt x="963" y="1225"/>
                    </a:lnTo>
                    <a:lnTo>
                      <a:pt x="972" y="1220"/>
                    </a:lnTo>
                    <a:lnTo>
                      <a:pt x="979" y="1214"/>
                    </a:lnTo>
                    <a:lnTo>
                      <a:pt x="985" y="1206"/>
                    </a:lnTo>
                    <a:lnTo>
                      <a:pt x="989" y="1199"/>
                    </a:lnTo>
                    <a:lnTo>
                      <a:pt x="992" y="1193"/>
                    </a:lnTo>
                    <a:lnTo>
                      <a:pt x="992" y="1186"/>
                    </a:lnTo>
                    <a:lnTo>
                      <a:pt x="994" y="1180"/>
                    </a:lnTo>
                    <a:lnTo>
                      <a:pt x="995" y="1176"/>
                    </a:lnTo>
                    <a:lnTo>
                      <a:pt x="998" y="1173"/>
                    </a:lnTo>
                    <a:lnTo>
                      <a:pt x="1002" y="1172"/>
                    </a:lnTo>
                    <a:lnTo>
                      <a:pt x="1007" y="1172"/>
                    </a:lnTo>
                    <a:lnTo>
                      <a:pt x="1012" y="1174"/>
                    </a:lnTo>
                    <a:lnTo>
                      <a:pt x="1016" y="1178"/>
                    </a:lnTo>
                    <a:lnTo>
                      <a:pt x="1024" y="1182"/>
                    </a:lnTo>
                    <a:lnTo>
                      <a:pt x="1031" y="1188"/>
                    </a:lnTo>
                    <a:lnTo>
                      <a:pt x="1039" y="1193"/>
                    </a:lnTo>
                    <a:lnTo>
                      <a:pt x="1050" y="1198"/>
                    </a:lnTo>
                    <a:lnTo>
                      <a:pt x="1062" y="1203"/>
                    </a:lnTo>
                    <a:lnTo>
                      <a:pt x="1075" y="1206"/>
                    </a:lnTo>
                    <a:lnTo>
                      <a:pt x="1089" y="1209"/>
                    </a:lnTo>
                    <a:lnTo>
                      <a:pt x="1102" y="1210"/>
                    </a:lnTo>
                    <a:lnTo>
                      <a:pt x="1114" y="1211"/>
                    </a:lnTo>
                    <a:lnTo>
                      <a:pt x="1142" y="1212"/>
                    </a:lnTo>
                    <a:lnTo>
                      <a:pt x="1169" y="1215"/>
                    </a:lnTo>
                    <a:lnTo>
                      <a:pt x="1195" y="1220"/>
                    </a:lnTo>
                    <a:lnTo>
                      <a:pt x="1215" y="1226"/>
                    </a:lnTo>
                    <a:lnTo>
                      <a:pt x="1224" y="1229"/>
                    </a:lnTo>
                    <a:lnTo>
                      <a:pt x="1231" y="1234"/>
                    </a:lnTo>
                    <a:lnTo>
                      <a:pt x="1237" y="1239"/>
                    </a:lnTo>
                    <a:lnTo>
                      <a:pt x="1243" y="1245"/>
                    </a:lnTo>
                    <a:lnTo>
                      <a:pt x="1248" y="1252"/>
                    </a:lnTo>
                    <a:lnTo>
                      <a:pt x="1251" y="1258"/>
                    </a:lnTo>
                    <a:lnTo>
                      <a:pt x="1254" y="1265"/>
                    </a:lnTo>
                    <a:lnTo>
                      <a:pt x="1255" y="1273"/>
                    </a:lnTo>
                    <a:lnTo>
                      <a:pt x="1254" y="1280"/>
                    </a:lnTo>
                    <a:lnTo>
                      <a:pt x="1252" y="1288"/>
                    </a:lnTo>
                    <a:lnTo>
                      <a:pt x="1250" y="1297"/>
                    </a:lnTo>
                    <a:lnTo>
                      <a:pt x="1248" y="1306"/>
                    </a:lnTo>
                    <a:lnTo>
                      <a:pt x="1239" y="1326"/>
                    </a:lnTo>
                    <a:lnTo>
                      <a:pt x="1230" y="1344"/>
                    </a:lnTo>
                    <a:lnTo>
                      <a:pt x="1224" y="1352"/>
                    </a:lnTo>
                    <a:lnTo>
                      <a:pt x="1215" y="1362"/>
                    </a:lnTo>
                    <a:lnTo>
                      <a:pt x="1204" y="1373"/>
                    </a:lnTo>
                    <a:lnTo>
                      <a:pt x="1193" y="1383"/>
                    </a:lnTo>
                    <a:lnTo>
                      <a:pt x="1181" y="1394"/>
                    </a:lnTo>
                    <a:lnTo>
                      <a:pt x="1168" y="1404"/>
                    </a:lnTo>
                    <a:lnTo>
                      <a:pt x="1155" y="1414"/>
                    </a:lnTo>
                    <a:lnTo>
                      <a:pt x="1142" y="1423"/>
                    </a:lnTo>
                    <a:lnTo>
                      <a:pt x="1130" y="1432"/>
                    </a:lnTo>
                    <a:lnTo>
                      <a:pt x="1118" y="1441"/>
                    </a:lnTo>
                    <a:lnTo>
                      <a:pt x="1108" y="1451"/>
                    </a:lnTo>
                    <a:lnTo>
                      <a:pt x="1098" y="1462"/>
                    </a:lnTo>
                    <a:lnTo>
                      <a:pt x="1091" y="1473"/>
                    </a:lnTo>
                    <a:lnTo>
                      <a:pt x="1085" y="1483"/>
                    </a:lnTo>
                    <a:lnTo>
                      <a:pt x="1081" y="1493"/>
                    </a:lnTo>
                    <a:lnTo>
                      <a:pt x="1080" y="1501"/>
                    </a:lnTo>
                    <a:lnTo>
                      <a:pt x="1079" y="1510"/>
                    </a:lnTo>
                    <a:lnTo>
                      <a:pt x="1077" y="1521"/>
                    </a:lnTo>
                    <a:lnTo>
                      <a:pt x="1072" y="1532"/>
                    </a:lnTo>
                    <a:lnTo>
                      <a:pt x="1067" y="1544"/>
                    </a:lnTo>
                    <a:lnTo>
                      <a:pt x="1060" y="1557"/>
                    </a:lnTo>
                    <a:lnTo>
                      <a:pt x="1053" y="1569"/>
                    </a:lnTo>
                    <a:lnTo>
                      <a:pt x="1044" y="1580"/>
                    </a:lnTo>
                    <a:lnTo>
                      <a:pt x="1034" y="1591"/>
                    </a:lnTo>
                    <a:lnTo>
                      <a:pt x="1015" y="1615"/>
                    </a:lnTo>
                    <a:lnTo>
                      <a:pt x="996" y="1641"/>
                    </a:lnTo>
                    <a:lnTo>
                      <a:pt x="987" y="1654"/>
                    </a:lnTo>
                    <a:lnTo>
                      <a:pt x="980" y="1668"/>
                    </a:lnTo>
                    <a:lnTo>
                      <a:pt x="973" y="1681"/>
                    </a:lnTo>
                    <a:lnTo>
                      <a:pt x="968" y="1692"/>
                    </a:lnTo>
                    <a:lnTo>
                      <a:pt x="966" y="1697"/>
                    </a:lnTo>
                    <a:lnTo>
                      <a:pt x="962" y="1701"/>
                    </a:lnTo>
                    <a:lnTo>
                      <a:pt x="959" y="1706"/>
                    </a:lnTo>
                    <a:lnTo>
                      <a:pt x="954" y="1711"/>
                    </a:lnTo>
                    <a:lnTo>
                      <a:pt x="943" y="1719"/>
                    </a:lnTo>
                    <a:lnTo>
                      <a:pt x="931" y="1727"/>
                    </a:lnTo>
                    <a:lnTo>
                      <a:pt x="918" y="1733"/>
                    </a:lnTo>
                    <a:lnTo>
                      <a:pt x="903" y="1737"/>
                    </a:lnTo>
                    <a:lnTo>
                      <a:pt x="889" y="1741"/>
                    </a:lnTo>
                    <a:lnTo>
                      <a:pt x="873" y="1741"/>
                    </a:lnTo>
                    <a:lnTo>
                      <a:pt x="857" y="1742"/>
                    </a:lnTo>
                    <a:lnTo>
                      <a:pt x="843" y="1745"/>
                    </a:lnTo>
                    <a:lnTo>
                      <a:pt x="829" y="1748"/>
                    </a:lnTo>
                    <a:lnTo>
                      <a:pt x="816" y="1753"/>
                    </a:lnTo>
                    <a:lnTo>
                      <a:pt x="804" y="1759"/>
                    </a:lnTo>
                    <a:lnTo>
                      <a:pt x="795" y="1765"/>
                    </a:lnTo>
                    <a:lnTo>
                      <a:pt x="786" y="1772"/>
                    </a:lnTo>
                    <a:lnTo>
                      <a:pt x="782" y="1780"/>
                    </a:lnTo>
                    <a:lnTo>
                      <a:pt x="773" y="1798"/>
                    </a:lnTo>
                    <a:lnTo>
                      <a:pt x="765" y="1817"/>
                    </a:lnTo>
                    <a:lnTo>
                      <a:pt x="755" y="1835"/>
                    </a:lnTo>
                    <a:lnTo>
                      <a:pt x="748" y="1851"/>
                    </a:lnTo>
                    <a:lnTo>
                      <a:pt x="741" y="1866"/>
                    </a:lnTo>
                    <a:lnTo>
                      <a:pt x="736" y="1883"/>
                    </a:lnTo>
                    <a:lnTo>
                      <a:pt x="732" y="1901"/>
                    </a:lnTo>
                    <a:lnTo>
                      <a:pt x="731" y="1916"/>
                    </a:lnTo>
                    <a:lnTo>
                      <a:pt x="732" y="1919"/>
                    </a:lnTo>
                    <a:lnTo>
                      <a:pt x="733" y="1923"/>
                    </a:lnTo>
                    <a:lnTo>
                      <a:pt x="735" y="1926"/>
                    </a:lnTo>
                    <a:lnTo>
                      <a:pt x="738" y="1929"/>
                    </a:lnTo>
                    <a:lnTo>
                      <a:pt x="745" y="1934"/>
                    </a:lnTo>
                    <a:lnTo>
                      <a:pt x="756" y="1939"/>
                    </a:lnTo>
                    <a:lnTo>
                      <a:pt x="770" y="1942"/>
                    </a:lnTo>
                    <a:lnTo>
                      <a:pt x="784" y="1945"/>
                    </a:lnTo>
                    <a:lnTo>
                      <a:pt x="800" y="1946"/>
                    </a:lnTo>
                    <a:lnTo>
                      <a:pt x="818" y="1946"/>
                    </a:lnTo>
                    <a:lnTo>
                      <a:pt x="818" y="1946"/>
                    </a:lnTo>
                    <a:lnTo>
                      <a:pt x="853" y="1945"/>
                    </a:lnTo>
                    <a:lnTo>
                      <a:pt x="886" y="1942"/>
                    </a:lnTo>
                    <a:lnTo>
                      <a:pt x="914" y="1941"/>
                    </a:lnTo>
                    <a:lnTo>
                      <a:pt x="932" y="1939"/>
                    </a:lnTo>
                    <a:lnTo>
                      <a:pt x="939" y="1940"/>
                    </a:lnTo>
                    <a:lnTo>
                      <a:pt x="948" y="1942"/>
                    </a:lnTo>
                    <a:lnTo>
                      <a:pt x="957" y="1947"/>
                    </a:lnTo>
                    <a:lnTo>
                      <a:pt x="968" y="1954"/>
                    </a:lnTo>
                    <a:lnTo>
                      <a:pt x="979" y="1963"/>
                    </a:lnTo>
                    <a:lnTo>
                      <a:pt x="991" y="1972"/>
                    </a:lnTo>
                    <a:lnTo>
                      <a:pt x="1002" y="1984"/>
                    </a:lnTo>
                    <a:lnTo>
                      <a:pt x="1014" y="1996"/>
                    </a:lnTo>
                    <a:lnTo>
                      <a:pt x="1025" y="2010"/>
                    </a:lnTo>
                    <a:lnTo>
                      <a:pt x="1034" y="2024"/>
                    </a:lnTo>
                    <a:lnTo>
                      <a:pt x="1044" y="2040"/>
                    </a:lnTo>
                    <a:lnTo>
                      <a:pt x="1053" y="2055"/>
                    </a:lnTo>
                    <a:lnTo>
                      <a:pt x="1061" y="2070"/>
                    </a:lnTo>
                    <a:lnTo>
                      <a:pt x="1067" y="2085"/>
                    </a:lnTo>
                    <a:lnTo>
                      <a:pt x="1071" y="2099"/>
                    </a:lnTo>
                    <a:lnTo>
                      <a:pt x="1073" y="2111"/>
                    </a:lnTo>
                    <a:lnTo>
                      <a:pt x="1075" y="2123"/>
                    </a:lnTo>
                    <a:lnTo>
                      <a:pt x="1080" y="2136"/>
                    </a:lnTo>
                    <a:lnTo>
                      <a:pt x="1087" y="2150"/>
                    </a:lnTo>
                    <a:lnTo>
                      <a:pt x="1096" y="2165"/>
                    </a:lnTo>
                    <a:lnTo>
                      <a:pt x="1104" y="2179"/>
                    </a:lnTo>
                    <a:lnTo>
                      <a:pt x="1115" y="2194"/>
                    </a:lnTo>
                    <a:lnTo>
                      <a:pt x="1127" y="2207"/>
                    </a:lnTo>
                    <a:lnTo>
                      <a:pt x="1138" y="2218"/>
                    </a:lnTo>
                    <a:lnTo>
                      <a:pt x="1151" y="2229"/>
                    </a:lnTo>
                    <a:lnTo>
                      <a:pt x="1163" y="2236"/>
                    </a:lnTo>
                    <a:lnTo>
                      <a:pt x="1175" y="2242"/>
                    </a:lnTo>
                    <a:lnTo>
                      <a:pt x="1187" y="2244"/>
                    </a:lnTo>
                    <a:lnTo>
                      <a:pt x="1193" y="2246"/>
                    </a:lnTo>
                    <a:lnTo>
                      <a:pt x="1198" y="2246"/>
                    </a:lnTo>
                    <a:lnTo>
                      <a:pt x="1203" y="2244"/>
                    </a:lnTo>
                    <a:lnTo>
                      <a:pt x="1208" y="2243"/>
                    </a:lnTo>
                    <a:lnTo>
                      <a:pt x="1213" y="2242"/>
                    </a:lnTo>
                    <a:lnTo>
                      <a:pt x="1216" y="2240"/>
                    </a:lnTo>
                    <a:lnTo>
                      <a:pt x="1220" y="2236"/>
                    </a:lnTo>
                    <a:lnTo>
                      <a:pt x="1222" y="2232"/>
                    </a:lnTo>
                    <a:lnTo>
                      <a:pt x="1225" y="2229"/>
                    </a:lnTo>
                    <a:lnTo>
                      <a:pt x="1227" y="2226"/>
                    </a:lnTo>
                    <a:lnTo>
                      <a:pt x="1231" y="2225"/>
                    </a:lnTo>
                    <a:lnTo>
                      <a:pt x="1233" y="2224"/>
                    </a:lnTo>
                    <a:lnTo>
                      <a:pt x="1236" y="2224"/>
                    </a:lnTo>
                    <a:lnTo>
                      <a:pt x="1238" y="2225"/>
                    </a:lnTo>
                    <a:lnTo>
                      <a:pt x="1242" y="2228"/>
                    </a:lnTo>
                    <a:lnTo>
                      <a:pt x="1244" y="2230"/>
                    </a:lnTo>
                    <a:lnTo>
                      <a:pt x="1249" y="2237"/>
                    </a:lnTo>
                    <a:lnTo>
                      <a:pt x="1254" y="2248"/>
                    </a:lnTo>
                    <a:lnTo>
                      <a:pt x="1257" y="2262"/>
                    </a:lnTo>
                    <a:lnTo>
                      <a:pt x="1261" y="2278"/>
                    </a:lnTo>
                    <a:lnTo>
                      <a:pt x="1284" y="2431"/>
                    </a:lnTo>
                    <a:lnTo>
                      <a:pt x="1287" y="2449"/>
                    </a:lnTo>
                    <a:lnTo>
                      <a:pt x="1293" y="2470"/>
                    </a:lnTo>
                    <a:lnTo>
                      <a:pt x="1299" y="2491"/>
                    </a:lnTo>
                    <a:lnTo>
                      <a:pt x="1307" y="2513"/>
                    </a:lnTo>
                    <a:lnTo>
                      <a:pt x="1314" y="2535"/>
                    </a:lnTo>
                    <a:lnTo>
                      <a:pt x="1322" y="2555"/>
                    </a:lnTo>
                    <a:lnTo>
                      <a:pt x="1332" y="2573"/>
                    </a:lnTo>
                    <a:lnTo>
                      <a:pt x="1340" y="2590"/>
                    </a:lnTo>
                    <a:lnTo>
                      <a:pt x="1391" y="2678"/>
                    </a:lnTo>
                    <a:lnTo>
                      <a:pt x="1399" y="2693"/>
                    </a:lnTo>
                    <a:lnTo>
                      <a:pt x="1408" y="2712"/>
                    </a:lnTo>
                    <a:lnTo>
                      <a:pt x="1415" y="2730"/>
                    </a:lnTo>
                    <a:lnTo>
                      <a:pt x="1422" y="2749"/>
                    </a:lnTo>
                    <a:lnTo>
                      <a:pt x="1428" y="2767"/>
                    </a:lnTo>
                    <a:lnTo>
                      <a:pt x="1433" y="2784"/>
                    </a:lnTo>
                    <a:lnTo>
                      <a:pt x="1435" y="2799"/>
                    </a:lnTo>
                    <a:lnTo>
                      <a:pt x="1438" y="2813"/>
                    </a:lnTo>
                    <a:lnTo>
                      <a:pt x="1439" y="2826"/>
                    </a:lnTo>
                    <a:lnTo>
                      <a:pt x="1441" y="2840"/>
                    </a:lnTo>
                    <a:lnTo>
                      <a:pt x="1444" y="2855"/>
                    </a:lnTo>
                    <a:lnTo>
                      <a:pt x="1449" y="2870"/>
                    </a:lnTo>
                    <a:lnTo>
                      <a:pt x="1454" y="2885"/>
                    </a:lnTo>
                    <a:lnTo>
                      <a:pt x="1458" y="2898"/>
                    </a:lnTo>
                    <a:lnTo>
                      <a:pt x="1463" y="2910"/>
                    </a:lnTo>
                    <a:lnTo>
                      <a:pt x="1469" y="2921"/>
                    </a:lnTo>
                    <a:lnTo>
                      <a:pt x="1475" y="2929"/>
                    </a:lnTo>
                    <a:lnTo>
                      <a:pt x="1482" y="2938"/>
                    </a:lnTo>
                    <a:lnTo>
                      <a:pt x="1488" y="2945"/>
                    </a:lnTo>
                    <a:lnTo>
                      <a:pt x="1496" y="2950"/>
                    </a:lnTo>
                    <a:lnTo>
                      <a:pt x="1502" y="2955"/>
                    </a:lnTo>
                    <a:lnTo>
                      <a:pt x="1507" y="2957"/>
                    </a:lnTo>
                    <a:lnTo>
                      <a:pt x="1513" y="2958"/>
                    </a:lnTo>
                    <a:lnTo>
                      <a:pt x="1516" y="2957"/>
                    </a:lnTo>
                    <a:lnTo>
                      <a:pt x="1520" y="2955"/>
                    </a:lnTo>
                    <a:lnTo>
                      <a:pt x="1525" y="2954"/>
                    </a:lnTo>
                    <a:lnTo>
                      <a:pt x="1531" y="2954"/>
                    </a:lnTo>
                    <a:lnTo>
                      <a:pt x="1537" y="2955"/>
                    </a:lnTo>
                    <a:lnTo>
                      <a:pt x="1543" y="2956"/>
                    </a:lnTo>
                    <a:lnTo>
                      <a:pt x="1547" y="2957"/>
                    </a:lnTo>
                    <a:lnTo>
                      <a:pt x="1553" y="2961"/>
                    </a:lnTo>
                    <a:lnTo>
                      <a:pt x="1560" y="2964"/>
                    </a:lnTo>
                    <a:lnTo>
                      <a:pt x="1564" y="2968"/>
                    </a:lnTo>
                    <a:lnTo>
                      <a:pt x="1569" y="2974"/>
                    </a:lnTo>
                    <a:lnTo>
                      <a:pt x="1573" y="2981"/>
                    </a:lnTo>
                    <a:lnTo>
                      <a:pt x="1576" y="2990"/>
                    </a:lnTo>
                    <a:lnTo>
                      <a:pt x="1579" y="2999"/>
                    </a:lnTo>
                    <a:lnTo>
                      <a:pt x="1580" y="3009"/>
                    </a:lnTo>
                    <a:lnTo>
                      <a:pt x="1581" y="3019"/>
                    </a:lnTo>
                    <a:lnTo>
                      <a:pt x="1581" y="3028"/>
                    </a:lnTo>
                    <a:lnTo>
                      <a:pt x="1581" y="3038"/>
                    </a:lnTo>
                    <a:lnTo>
                      <a:pt x="1582" y="3046"/>
                    </a:lnTo>
                    <a:lnTo>
                      <a:pt x="1586" y="3053"/>
                    </a:lnTo>
                    <a:lnTo>
                      <a:pt x="1590" y="3060"/>
                    </a:lnTo>
                    <a:lnTo>
                      <a:pt x="1596" y="3063"/>
                    </a:lnTo>
                    <a:lnTo>
                      <a:pt x="1602" y="3067"/>
                    </a:lnTo>
                    <a:lnTo>
                      <a:pt x="1609" y="3068"/>
                    </a:lnTo>
                    <a:lnTo>
                      <a:pt x="1616" y="3068"/>
                    </a:lnTo>
                    <a:lnTo>
                      <a:pt x="1634" y="3064"/>
                    </a:lnTo>
                    <a:lnTo>
                      <a:pt x="1651" y="3061"/>
                    </a:lnTo>
                    <a:lnTo>
                      <a:pt x="1665" y="3057"/>
                    </a:lnTo>
                    <a:lnTo>
                      <a:pt x="1678" y="3053"/>
                    </a:lnTo>
                    <a:lnTo>
                      <a:pt x="1682" y="3051"/>
                    </a:lnTo>
                    <a:lnTo>
                      <a:pt x="1686" y="3047"/>
                    </a:lnTo>
                    <a:lnTo>
                      <a:pt x="1688" y="3044"/>
                    </a:lnTo>
                    <a:lnTo>
                      <a:pt x="1692" y="3039"/>
                    </a:lnTo>
                    <a:lnTo>
                      <a:pt x="1693" y="3033"/>
                    </a:lnTo>
                    <a:lnTo>
                      <a:pt x="1696" y="3027"/>
                    </a:lnTo>
                    <a:lnTo>
                      <a:pt x="1696" y="3021"/>
                    </a:lnTo>
                    <a:lnTo>
                      <a:pt x="1696" y="3014"/>
                    </a:lnTo>
                    <a:lnTo>
                      <a:pt x="1694" y="3008"/>
                    </a:lnTo>
                    <a:lnTo>
                      <a:pt x="1692" y="3001"/>
                    </a:lnTo>
                    <a:lnTo>
                      <a:pt x="1690" y="2994"/>
                    </a:lnTo>
                    <a:lnTo>
                      <a:pt x="1686" y="2990"/>
                    </a:lnTo>
                    <a:lnTo>
                      <a:pt x="1682" y="2984"/>
                    </a:lnTo>
                    <a:lnTo>
                      <a:pt x="1679" y="2980"/>
                    </a:lnTo>
                    <a:lnTo>
                      <a:pt x="1675" y="2976"/>
                    </a:lnTo>
                    <a:lnTo>
                      <a:pt x="1670" y="2974"/>
                    </a:lnTo>
                    <a:lnTo>
                      <a:pt x="1665" y="2972"/>
                    </a:lnTo>
                    <a:lnTo>
                      <a:pt x="1662" y="2968"/>
                    </a:lnTo>
                    <a:lnTo>
                      <a:pt x="1658" y="2962"/>
                    </a:lnTo>
                    <a:lnTo>
                      <a:pt x="1655" y="2956"/>
                    </a:lnTo>
                    <a:lnTo>
                      <a:pt x="1651" y="2948"/>
                    </a:lnTo>
                    <a:lnTo>
                      <a:pt x="1649" y="2939"/>
                    </a:lnTo>
                    <a:lnTo>
                      <a:pt x="1646" y="2931"/>
                    </a:lnTo>
                    <a:lnTo>
                      <a:pt x="1645" y="2921"/>
                    </a:lnTo>
                    <a:lnTo>
                      <a:pt x="1644" y="2911"/>
                    </a:lnTo>
                    <a:lnTo>
                      <a:pt x="1641" y="2902"/>
                    </a:lnTo>
                    <a:lnTo>
                      <a:pt x="1639" y="2892"/>
                    </a:lnTo>
                    <a:lnTo>
                      <a:pt x="1635" y="2884"/>
                    </a:lnTo>
                    <a:lnTo>
                      <a:pt x="1632" y="2875"/>
                    </a:lnTo>
                    <a:lnTo>
                      <a:pt x="1627" y="2869"/>
                    </a:lnTo>
                    <a:lnTo>
                      <a:pt x="1622" y="2863"/>
                    </a:lnTo>
                    <a:lnTo>
                      <a:pt x="1616" y="2860"/>
                    </a:lnTo>
                    <a:lnTo>
                      <a:pt x="1611" y="2855"/>
                    </a:lnTo>
                    <a:lnTo>
                      <a:pt x="1606" y="2848"/>
                    </a:lnTo>
                    <a:lnTo>
                      <a:pt x="1603" y="2837"/>
                    </a:lnTo>
                    <a:lnTo>
                      <a:pt x="1599" y="2825"/>
                    </a:lnTo>
                    <a:lnTo>
                      <a:pt x="1597" y="2810"/>
                    </a:lnTo>
                    <a:lnTo>
                      <a:pt x="1594" y="2795"/>
                    </a:lnTo>
                    <a:lnTo>
                      <a:pt x="1594" y="2777"/>
                    </a:lnTo>
                    <a:lnTo>
                      <a:pt x="1594" y="2760"/>
                    </a:lnTo>
                    <a:lnTo>
                      <a:pt x="1596" y="2680"/>
                    </a:lnTo>
                    <a:lnTo>
                      <a:pt x="1598" y="2662"/>
                    </a:lnTo>
                    <a:lnTo>
                      <a:pt x="1602" y="2642"/>
                    </a:lnTo>
                    <a:lnTo>
                      <a:pt x="1608" y="2621"/>
                    </a:lnTo>
                    <a:lnTo>
                      <a:pt x="1615" y="2601"/>
                    </a:lnTo>
                    <a:lnTo>
                      <a:pt x="1623" y="2581"/>
                    </a:lnTo>
                    <a:lnTo>
                      <a:pt x="1634" y="2562"/>
                    </a:lnTo>
                    <a:lnTo>
                      <a:pt x="1645" y="2545"/>
                    </a:lnTo>
                    <a:lnTo>
                      <a:pt x="1656" y="2531"/>
                    </a:lnTo>
                    <a:lnTo>
                      <a:pt x="1670" y="2515"/>
                    </a:lnTo>
                    <a:lnTo>
                      <a:pt x="1682" y="2502"/>
                    </a:lnTo>
                    <a:lnTo>
                      <a:pt x="1696" y="2490"/>
                    </a:lnTo>
                    <a:lnTo>
                      <a:pt x="1710" y="2478"/>
                    </a:lnTo>
                    <a:lnTo>
                      <a:pt x="1723" y="2468"/>
                    </a:lnTo>
                    <a:lnTo>
                      <a:pt x="1737" y="2459"/>
                    </a:lnTo>
                    <a:lnTo>
                      <a:pt x="1750" y="2451"/>
                    </a:lnTo>
                    <a:lnTo>
                      <a:pt x="1761" y="2447"/>
                    </a:lnTo>
                    <a:lnTo>
                      <a:pt x="1770" y="2444"/>
                    </a:lnTo>
                    <a:lnTo>
                      <a:pt x="1780" y="2442"/>
                    </a:lnTo>
                    <a:lnTo>
                      <a:pt x="1790" y="2438"/>
                    </a:lnTo>
                    <a:lnTo>
                      <a:pt x="1798" y="2433"/>
                    </a:lnTo>
                    <a:lnTo>
                      <a:pt x="1808" y="2427"/>
                    </a:lnTo>
                    <a:lnTo>
                      <a:pt x="1816" y="2420"/>
                    </a:lnTo>
                    <a:lnTo>
                      <a:pt x="1823" y="2413"/>
                    </a:lnTo>
                    <a:lnTo>
                      <a:pt x="1830" y="2406"/>
                    </a:lnTo>
                    <a:lnTo>
                      <a:pt x="1835" y="2397"/>
                    </a:lnTo>
                    <a:lnTo>
                      <a:pt x="1849" y="2378"/>
                    </a:lnTo>
                    <a:lnTo>
                      <a:pt x="1868" y="2352"/>
                    </a:lnTo>
                    <a:lnTo>
                      <a:pt x="1892" y="2324"/>
                    </a:lnTo>
                    <a:lnTo>
                      <a:pt x="1917" y="2297"/>
                    </a:lnTo>
                    <a:lnTo>
                      <a:pt x="1975" y="2240"/>
                    </a:lnTo>
                    <a:lnTo>
                      <a:pt x="1988" y="2228"/>
                    </a:lnTo>
                    <a:lnTo>
                      <a:pt x="2003" y="2217"/>
                    </a:lnTo>
                    <a:lnTo>
                      <a:pt x="2016" y="2208"/>
                    </a:lnTo>
                    <a:lnTo>
                      <a:pt x="2030" y="2201"/>
                    </a:lnTo>
                    <a:lnTo>
                      <a:pt x="2045" y="2196"/>
                    </a:lnTo>
                    <a:lnTo>
                      <a:pt x="2057" y="2193"/>
                    </a:lnTo>
                    <a:lnTo>
                      <a:pt x="2063" y="2191"/>
                    </a:lnTo>
                    <a:lnTo>
                      <a:pt x="2069" y="2191"/>
                    </a:lnTo>
                    <a:lnTo>
                      <a:pt x="2074" y="2193"/>
                    </a:lnTo>
                    <a:lnTo>
                      <a:pt x="2079" y="2194"/>
                    </a:lnTo>
                    <a:lnTo>
                      <a:pt x="2099" y="2199"/>
                    </a:lnTo>
                    <a:lnTo>
                      <a:pt x="2122" y="2203"/>
                    </a:lnTo>
                    <a:lnTo>
                      <a:pt x="2145" y="2206"/>
                    </a:lnTo>
                    <a:lnTo>
                      <a:pt x="2165" y="2207"/>
                    </a:lnTo>
                    <a:lnTo>
                      <a:pt x="2169" y="2208"/>
                    </a:lnTo>
                    <a:lnTo>
                      <a:pt x="2174" y="2209"/>
                    </a:lnTo>
                    <a:lnTo>
                      <a:pt x="2177" y="2211"/>
                    </a:lnTo>
                    <a:lnTo>
                      <a:pt x="2182" y="2213"/>
                    </a:lnTo>
                    <a:lnTo>
                      <a:pt x="2189" y="2220"/>
                    </a:lnTo>
                    <a:lnTo>
                      <a:pt x="2197" y="2230"/>
                    </a:lnTo>
                    <a:lnTo>
                      <a:pt x="2203" y="2241"/>
                    </a:lnTo>
                    <a:lnTo>
                      <a:pt x="2206" y="2254"/>
                    </a:lnTo>
                    <a:lnTo>
                      <a:pt x="2210" y="2267"/>
                    </a:lnTo>
                    <a:lnTo>
                      <a:pt x="2211" y="2283"/>
                    </a:lnTo>
                    <a:lnTo>
                      <a:pt x="2213" y="2299"/>
                    </a:lnTo>
                    <a:lnTo>
                      <a:pt x="2216" y="2313"/>
                    </a:lnTo>
                    <a:lnTo>
                      <a:pt x="2221" y="2327"/>
                    </a:lnTo>
                    <a:lnTo>
                      <a:pt x="2225" y="2341"/>
                    </a:lnTo>
                    <a:lnTo>
                      <a:pt x="2231" y="2353"/>
                    </a:lnTo>
                    <a:lnTo>
                      <a:pt x="2239" y="2362"/>
                    </a:lnTo>
                    <a:lnTo>
                      <a:pt x="2247" y="2370"/>
                    </a:lnTo>
                    <a:lnTo>
                      <a:pt x="2254" y="2374"/>
                    </a:lnTo>
                    <a:lnTo>
                      <a:pt x="2263" y="2379"/>
                    </a:lnTo>
                    <a:lnTo>
                      <a:pt x="2271" y="2386"/>
                    </a:lnTo>
                    <a:lnTo>
                      <a:pt x="2278" y="2395"/>
                    </a:lnTo>
                    <a:lnTo>
                      <a:pt x="2286" y="2406"/>
                    </a:lnTo>
                    <a:lnTo>
                      <a:pt x="2292" y="2417"/>
                    </a:lnTo>
                    <a:lnTo>
                      <a:pt x="2298" y="2430"/>
                    </a:lnTo>
                    <a:lnTo>
                      <a:pt x="2301" y="2443"/>
                    </a:lnTo>
                    <a:lnTo>
                      <a:pt x="2305" y="2456"/>
                    </a:lnTo>
                    <a:lnTo>
                      <a:pt x="2309" y="2471"/>
                    </a:lnTo>
                    <a:lnTo>
                      <a:pt x="2313" y="2483"/>
                    </a:lnTo>
                    <a:lnTo>
                      <a:pt x="2319" y="2495"/>
                    </a:lnTo>
                    <a:lnTo>
                      <a:pt x="2328" y="2506"/>
                    </a:lnTo>
                    <a:lnTo>
                      <a:pt x="2337" y="2515"/>
                    </a:lnTo>
                    <a:lnTo>
                      <a:pt x="2347" y="2522"/>
                    </a:lnTo>
                    <a:lnTo>
                      <a:pt x="2358" y="2527"/>
                    </a:lnTo>
                    <a:lnTo>
                      <a:pt x="2369" y="2530"/>
                    </a:lnTo>
                    <a:lnTo>
                      <a:pt x="2380" y="2532"/>
                    </a:lnTo>
                    <a:lnTo>
                      <a:pt x="2390" y="2537"/>
                    </a:lnTo>
                    <a:lnTo>
                      <a:pt x="2400" y="2543"/>
                    </a:lnTo>
                    <a:lnTo>
                      <a:pt x="2409" y="2550"/>
                    </a:lnTo>
                    <a:lnTo>
                      <a:pt x="2416" y="2559"/>
                    </a:lnTo>
                    <a:lnTo>
                      <a:pt x="2421" y="2567"/>
                    </a:lnTo>
                    <a:lnTo>
                      <a:pt x="2425" y="2577"/>
                    </a:lnTo>
                    <a:lnTo>
                      <a:pt x="2427" y="2588"/>
                    </a:lnTo>
                    <a:lnTo>
                      <a:pt x="2429" y="2614"/>
                    </a:lnTo>
                    <a:lnTo>
                      <a:pt x="2433" y="2648"/>
                    </a:lnTo>
                    <a:lnTo>
                      <a:pt x="2436" y="2686"/>
                    </a:lnTo>
                    <a:lnTo>
                      <a:pt x="2440" y="2724"/>
                    </a:lnTo>
                    <a:lnTo>
                      <a:pt x="2464" y="2932"/>
                    </a:lnTo>
                    <a:lnTo>
                      <a:pt x="2466" y="2950"/>
                    </a:lnTo>
                    <a:lnTo>
                      <a:pt x="2469" y="2967"/>
                    </a:lnTo>
                    <a:lnTo>
                      <a:pt x="2474" y="2982"/>
                    </a:lnTo>
                    <a:lnTo>
                      <a:pt x="2478" y="2997"/>
                    </a:lnTo>
                    <a:lnTo>
                      <a:pt x="2483" y="3009"/>
                    </a:lnTo>
                    <a:lnTo>
                      <a:pt x="2488" y="3020"/>
                    </a:lnTo>
                    <a:lnTo>
                      <a:pt x="2493" y="3027"/>
                    </a:lnTo>
                    <a:lnTo>
                      <a:pt x="2499" y="3032"/>
                    </a:lnTo>
                    <a:lnTo>
                      <a:pt x="2504" y="3035"/>
                    </a:lnTo>
                    <a:lnTo>
                      <a:pt x="2510" y="3041"/>
                    </a:lnTo>
                    <a:lnTo>
                      <a:pt x="2516" y="3047"/>
                    </a:lnTo>
                    <a:lnTo>
                      <a:pt x="2523" y="3056"/>
                    </a:lnTo>
                    <a:lnTo>
                      <a:pt x="2535" y="3074"/>
                    </a:lnTo>
                    <a:lnTo>
                      <a:pt x="2545" y="3093"/>
                    </a:lnTo>
                    <a:lnTo>
                      <a:pt x="2553" y="3112"/>
                    </a:lnTo>
                    <a:lnTo>
                      <a:pt x="2560" y="3132"/>
                    </a:lnTo>
                    <a:lnTo>
                      <a:pt x="2565" y="3149"/>
                    </a:lnTo>
                    <a:lnTo>
                      <a:pt x="2566" y="3161"/>
                    </a:lnTo>
                    <a:lnTo>
                      <a:pt x="2566" y="3229"/>
                    </a:lnTo>
                    <a:lnTo>
                      <a:pt x="2566" y="3238"/>
                    </a:lnTo>
                    <a:lnTo>
                      <a:pt x="2565" y="3246"/>
                    </a:lnTo>
                    <a:lnTo>
                      <a:pt x="2563" y="3253"/>
                    </a:lnTo>
                    <a:lnTo>
                      <a:pt x="2560" y="3258"/>
                    </a:lnTo>
                    <a:lnTo>
                      <a:pt x="2557" y="3263"/>
                    </a:lnTo>
                    <a:lnTo>
                      <a:pt x="2553" y="3265"/>
                    </a:lnTo>
                    <a:lnTo>
                      <a:pt x="2549" y="3267"/>
                    </a:lnTo>
                    <a:lnTo>
                      <a:pt x="2545" y="3265"/>
                    </a:lnTo>
                    <a:lnTo>
                      <a:pt x="2541" y="3261"/>
                    </a:lnTo>
                    <a:lnTo>
                      <a:pt x="2536" y="3255"/>
                    </a:lnTo>
                    <a:lnTo>
                      <a:pt x="2531" y="3245"/>
                    </a:lnTo>
                    <a:lnTo>
                      <a:pt x="2528" y="3234"/>
                    </a:lnTo>
                    <a:lnTo>
                      <a:pt x="2524" y="3221"/>
                    </a:lnTo>
                    <a:lnTo>
                      <a:pt x="2520" y="3206"/>
                    </a:lnTo>
                    <a:lnTo>
                      <a:pt x="2518" y="3191"/>
                    </a:lnTo>
                    <a:lnTo>
                      <a:pt x="2516" y="3175"/>
                    </a:lnTo>
                    <a:lnTo>
                      <a:pt x="2488" y="3175"/>
                    </a:lnTo>
                    <a:lnTo>
                      <a:pt x="2478" y="3175"/>
                    </a:lnTo>
                    <a:lnTo>
                      <a:pt x="2470" y="3174"/>
                    </a:lnTo>
                    <a:lnTo>
                      <a:pt x="2464" y="3173"/>
                    </a:lnTo>
                    <a:lnTo>
                      <a:pt x="2460" y="3170"/>
                    </a:lnTo>
                    <a:lnTo>
                      <a:pt x="2455" y="3168"/>
                    </a:lnTo>
                    <a:lnTo>
                      <a:pt x="2454" y="3167"/>
                    </a:lnTo>
                    <a:lnTo>
                      <a:pt x="2446" y="3151"/>
                    </a:lnTo>
                    <a:lnTo>
                      <a:pt x="2437" y="3139"/>
                    </a:lnTo>
                    <a:lnTo>
                      <a:pt x="2429" y="3129"/>
                    </a:lnTo>
                    <a:lnTo>
                      <a:pt x="2419" y="3121"/>
                    </a:lnTo>
                    <a:lnTo>
                      <a:pt x="2416" y="3119"/>
                    </a:lnTo>
                    <a:lnTo>
                      <a:pt x="2411" y="3116"/>
                    </a:lnTo>
                    <a:lnTo>
                      <a:pt x="2407" y="3115"/>
                    </a:lnTo>
                    <a:lnTo>
                      <a:pt x="2404" y="3115"/>
                    </a:lnTo>
                    <a:lnTo>
                      <a:pt x="2400" y="3115"/>
                    </a:lnTo>
                    <a:lnTo>
                      <a:pt x="2396" y="3116"/>
                    </a:lnTo>
                    <a:lnTo>
                      <a:pt x="2394" y="3119"/>
                    </a:lnTo>
                    <a:lnTo>
                      <a:pt x="2390" y="3121"/>
                    </a:lnTo>
                    <a:lnTo>
                      <a:pt x="2386" y="3129"/>
                    </a:lnTo>
                    <a:lnTo>
                      <a:pt x="2381" y="3138"/>
                    </a:lnTo>
                    <a:lnTo>
                      <a:pt x="2377" y="3147"/>
                    </a:lnTo>
                    <a:lnTo>
                      <a:pt x="2374" y="3157"/>
                    </a:lnTo>
                    <a:lnTo>
                      <a:pt x="2370" y="3167"/>
                    </a:lnTo>
                    <a:lnTo>
                      <a:pt x="2368" y="3178"/>
                    </a:lnTo>
                    <a:lnTo>
                      <a:pt x="2366" y="3187"/>
                    </a:lnTo>
                    <a:lnTo>
                      <a:pt x="2365" y="3197"/>
                    </a:lnTo>
                    <a:lnTo>
                      <a:pt x="2366" y="3206"/>
                    </a:lnTo>
                    <a:lnTo>
                      <a:pt x="2369" y="3217"/>
                    </a:lnTo>
                    <a:lnTo>
                      <a:pt x="2371" y="3229"/>
                    </a:lnTo>
                    <a:lnTo>
                      <a:pt x="2375" y="3241"/>
                    </a:lnTo>
                    <a:lnTo>
                      <a:pt x="2380" y="3255"/>
                    </a:lnTo>
                    <a:lnTo>
                      <a:pt x="2386" y="3267"/>
                    </a:lnTo>
                    <a:lnTo>
                      <a:pt x="2392" y="3279"/>
                    </a:lnTo>
                    <a:lnTo>
                      <a:pt x="2398" y="3289"/>
                    </a:lnTo>
                    <a:lnTo>
                      <a:pt x="2413" y="3314"/>
                    </a:lnTo>
                    <a:lnTo>
                      <a:pt x="2431" y="3340"/>
                    </a:lnTo>
                    <a:lnTo>
                      <a:pt x="2449" y="3367"/>
                    </a:lnTo>
                    <a:lnTo>
                      <a:pt x="2466" y="3391"/>
                    </a:lnTo>
                    <a:lnTo>
                      <a:pt x="2474" y="3401"/>
                    </a:lnTo>
                    <a:lnTo>
                      <a:pt x="2480" y="3412"/>
                    </a:lnTo>
                    <a:lnTo>
                      <a:pt x="2486" y="3424"/>
                    </a:lnTo>
                    <a:lnTo>
                      <a:pt x="2490" y="3435"/>
                    </a:lnTo>
                    <a:lnTo>
                      <a:pt x="2494" y="3446"/>
                    </a:lnTo>
                    <a:lnTo>
                      <a:pt x="2496" y="3456"/>
                    </a:lnTo>
                    <a:lnTo>
                      <a:pt x="2499" y="3465"/>
                    </a:lnTo>
                    <a:lnTo>
                      <a:pt x="2499" y="3473"/>
                    </a:lnTo>
                    <a:lnTo>
                      <a:pt x="2498" y="3481"/>
                    </a:lnTo>
                    <a:lnTo>
                      <a:pt x="2499" y="3489"/>
                    </a:lnTo>
                    <a:lnTo>
                      <a:pt x="2501" y="3500"/>
                    </a:lnTo>
                    <a:lnTo>
                      <a:pt x="2504" y="3512"/>
                    </a:lnTo>
                    <a:lnTo>
                      <a:pt x="2511" y="3538"/>
                    </a:lnTo>
                    <a:lnTo>
                      <a:pt x="2519" y="3563"/>
                    </a:lnTo>
                    <a:lnTo>
                      <a:pt x="2533" y="3588"/>
                    </a:lnTo>
                    <a:lnTo>
                      <a:pt x="2549" y="3617"/>
                    </a:lnTo>
                    <a:lnTo>
                      <a:pt x="2567" y="3643"/>
                    </a:lnTo>
                    <a:lnTo>
                      <a:pt x="2584" y="3666"/>
                    </a:lnTo>
                    <a:lnTo>
                      <a:pt x="2593" y="3676"/>
                    </a:lnTo>
                    <a:lnTo>
                      <a:pt x="2602" y="3686"/>
                    </a:lnTo>
                    <a:lnTo>
                      <a:pt x="2612" y="3694"/>
                    </a:lnTo>
                    <a:lnTo>
                      <a:pt x="2622" y="3702"/>
                    </a:lnTo>
                    <a:lnTo>
                      <a:pt x="2631" y="3710"/>
                    </a:lnTo>
                    <a:lnTo>
                      <a:pt x="2641" y="3716"/>
                    </a:lnTo>
                    <a:lnTo>
                      <a:pt x="2648" y="3721"/>
                    </a:lnTo>
                    <a:lnTo>
                      <a:pt x="2657" y="3724"/>
                    </a:lnTo>
                    <a:lnTo>
                      <a:pt x="2663" y="3727"/>
                    </a:lnTo>
                    <a:lnTo>
                      <a:pt x="2667" y="3730"/>
                    </a:lnTo>
                    <a:lnTo>
                      <a:pt x="2672" y="3735"/>
                    </a:lnTo>
                    <a:lnTo>
                      <a:pt x="2677" y="3740"/>
                    </a:lnTo>
                    <a:lnTo>
                      <a:pt x="2679" y="3745"/>
                    </a:lnTo>
                    <a:lnTo>
                      <a:pt x="2682" y="3751"/>
                    </a:lnTo>
                    <a:lnTo>
                      <a:pt x="2682" y="3757"/>
                    </a:lnTo>
                    <a:lnTo>
                      <a:pt x="2681" y="3763"/>
                    </a:lnTo>
                    <a:lnTo>
                      <a:pt x="2681" y="3770"/>
                    </a:lnTo>
                    <a:lnTo>
                      <a:pt x="2682" y="3778"/>
                    </a:lnTo>
                    <a:lnTo>
                      <a:pt x="2684" y="3788"/>
                    </a:lnTo>
                    <a:lnTo>
                      <a:pt x="2689" y="3799"/>
                    </a:lnTo>
                    <a:lnTo>
                      <a:pt x="2694" y="3811"/>
                    </a:lnTo>
                    <a:lnTo>
                      <a:pt x="2701" y="3823"/>
                    </a:lnTo>
                    <a:lnTo>
                      <a:pt x="2708" y="3834"/>
                    </a:lnTo>
                    <a:lnTo>
                      <a:pt x="2717" y="3846"/>
                    </a:lnTo>
                    <a:lnTo>
                      <a:pt x="2726" y="3857"/>
                    </a:lnTo>
                    <a:lnTo>
                      <a:pt x="2737" y="3866"/>
                    </a:lnTo>
                    <a:lnTo>
                      <a:pt x="2748" y="3876"/>
                    </a:lnTo>
                    <a:lnTo>
                      <a:pt x="2759" y="3883"/>
                    </a:lnTo>
                    <a:lnTo>
                      <a:pt x="2770" y="3890"/>
                    </a:lnTo>
                    <a:lnTo>
                      <a:pt x="2781" y="3895"/>
                    </a:lnTo>
                    <a:lnTo>
                      <a:pt x="2790" y="3898"/>
                    </a:lnTo>
                    <a:lnTo>
                      <a:pt x="2800" y="3899"/>
                    </a:lnTo>
                    <a:lnTo>
                      <a:pt x="2808" y="3900"/>
                    </a:lnTo>
                    <a:lnTo>
                      <a:pt x="2818" y="3902"/>
                    </a:lnTo>
                    <a:lnTo>
                      <a:pt x="2828" y="3905"/>
                    </a:lnTo>
                    <a:lnTo>
                      <a:pt x="2838" y="3908"/>
                    </a:lnTo>
                    <a:lnTo>
                      <a:pt x="2849" y="3913"/>
                    </a:lnTo>
                    <a:lnTo>
                      <a:pt x="2860" y="3919"/>
                    </a:lnTo>
                    <a:lnTo>
                      <a:pt x="2870" y="3925"/>
                    </a:lnTo>
                    <a:lnTo>
                      <a:pt x="2878" y="3931"/>
                    </a:lnTo>
                    <a:lnTo>
                      <a:pt x="2888" y="3938"/>
                    </a:lnTo>
                    <a:lnTo>
                      <a:pt x="2899" y="3944"/>
                    </a:lnTo>
                    <a:lnTo>
                      <a:pt x="2911" y="3949"/>
                    </a:lnTo>
                    <a:lnTo>
                      <a:pt x="2924" y="3954"/>
                    </a:lnTo>
                    <a:lnTo>
                      <a:pt x="2938" y="3958"/>
                    </a:lnTo>
                    <a:lnTo>
                      <a:pt x="2952" y="3961"/>
                    </a:lnTo>
                    <a:lnTo>
                      <a:pt x="2966" y="3963"/>
                    </a:lnTo>
                    <a:lnTo>
                      <a:pt x="2978" y="3964"/>
                    </a:lnTo>
                    <a:lnTo>
                      <a:pt x="2991" y="3964"/>
                    </a:lnTo>
                    <a:lnTo>
                      <a:pt x="3002" y="3961"/>
                    </a:lnTo>
                    <a:lnTo>
                      <a:pt x="3012" y="3959"/>
                    </a:lnTo>
                    <a:lnTo>
                      <a:pt x="3020" y="3957"/>
                    </a:lnTo>
                    <a:lnTo>
                      <a:pt x="3027" y="3953"/>
                    </a:lnTo>
                    <a:lnTo>
                      <a:pt x="3032" y="3948"/>
                    </a:lnTo>
                    <a:lnTo>
                      <a:pt x="3036" y="3943"/>
                    </a:lnTo>
                    <a:lnTo>
                      <a:pt x="3036" y="3938"/>
                    </a:lnTo>
                    <a:lnTo>
                      <a:pt x="3035" y="3926"/>
                    </a:lnTo>
                    <a:lnTo>
                      <a:pt x="3034" y="3911"/>
                    </a:lnTo>
                    <a:lnTo>
                      <a:pt x="3032" y="3894"/>
                    </a:lnTo>
                    <a:lnTo>
                      <a:pt x="3032" y="3877"/>
                    </a:lnTo>
                    <a:lnTo>
                      <a:pt x="3032" y="3871"/>
                    </a:lnTo>
                    <a:lnTo>
                      <a:pt x="3031" y="3864"/>
                    </a:lnTo>
                    <a:lnTo>
                      <a:pt x="3030" y="3858"/>
                    </a:lnTo>
                    <a:lnTo>
                      <a:pt x="3027" y="3852"/>
                    </a:lnTo>
                    <a:lnTo>
                      <a:pt x="3025" y="3848"/>
                    </a:lnTo>
                    <a:lnTo>
                      <a:pt x="3021" y="3845"/>
                    </a:lnTo>
                    <a:lnTo>
                      <a:pt x="3018" y="3842"/>
                    </a:lnTo>
                    <a:lnTo>
                      <a:pt x="3014" y="3842"/>
                    </a:lnTo>
                    <a:lnTo>
                      <a:pt x="3011" y="3841"/>
                    </a:lnTo>
                    <a:lnTo>
                      <a:pt x="3006" y="3840"/>
                    </a:lnTo>
                    <a:lnTo>
                      <a:pt x="3001" y="3837"/>
                    </a:lnTo>
                    <a:lnTo>
                      <a:pt x="2996" y="3835"/>
                    </a:lnTo>
                    <a:lnTo>
                      <a:pt x="2987" y="3826"/>
                    </a:lnTo>
                    <a:lnTo>
                      <a:pt x="2978" y="3817"/>
                    </a:lnTo>
                    <a:lnTo>
                      <a:pt x="2973" y="3812"/>
                    </a:lnTo>
                    <a:lnTo>
                      <a:pt x="2965" y="3807"/>
                    </a:lnTo>
                    <a:lnTo>
                      <a:pt x="2954" y="3802"/>
                    </a:lnTo>
                    <a:lnTo>
                      <a:pt x="2942" y="3799"/>
                    </a:lnTo>
                    <a:lnTo>
                      <a:pt x="2928" y="3796"/>
                    </a:lnTo>
                    <a:lnTo>
                      <a:pt x="2912" y="3794"/>
                    </a:lnTo>
                    <a:lnTo>
                      <a:pt x="2895" y="3793"/>
                    </a:lnTo>
                    <a:lnTo>
                      <a:pt x="2878" y="3792"/>
                    </a:lnTo>
                    <a:lnTo>
                      <a:pt x="2870" y="3792"/>
                    </a:lnTo>
                    <a:lnTo>
                      <a:pt x="2861" y="3790"/>
                    </a:lnTo>
                    <a:lnTo>
                      <a:pt x="2854" y="3788"/>
                    </a:lnTo>
                    <a:lnTo>
                      <a:pt x="2847" y="3786"/>
                    </a:lnTo>
                    <a:lnTo>
                      <a:pt x="2840" y="3783"/>
                    </a:lnTo>
                    <a:lnTo>
                      <a:pt x="2832" y="3780"/>
                    </a:lnTo>
                    <a:lnTo>
                      <a:pt x="2826" y="3775"/>
                    </a:lnTo>
                    <a:lnTo>
                      <a:pt x="2820" y="3771"/>
                    </a:lnTo>
                    <a:lnTo>
                      <a:pt x="2814" y="3765"/>
                    </a:lnTo>
                    <a:lnTo>
                      <a:pt x="2810" y="3760"/>
                    </a:lnTo>
                    <a:lnTo>
                      <a:pt x="2806" y="3754"/>
                    </a:lnTo>
                    <a:lnTo>
                      <a:pt x="2802" y="3748"/>
                    </a:lnTo>
                    <a:lnTo>
                      <a:pt x="2800" y="3741"/>
                    </a:lnTo>
                    <a:lnTo>
                      <a:pt x="2797" y="3735"/>
                    </a:lnTo>
                    <a:lnTo>
                      <a:pt x="2796" y="3728"/>
                    </a:lnTo>
                    <a:lnTo>
                      <a:pt x="2796" y="3721"/>
                    </a:lnTo>
                    <a:lnTo>
                      <a:pt x="2795" y="3689"/>
                    </a:lnTo>
                    <a:lnTo>
                      <a:pt x="2795" y="3657"/>
                    </a:lnTo>
                    <a:lnTo>
                      <a:pt x="2794" y="3628"/>
                    </a:lnTo>
                    <a:lnTo>
                      <a:pt x="2793" y="3605"/>
                    </a:lnTo>
                    <a:lnTo>
                      <a:pt x="2790" y="3595"/>
                    </a:lnTo>
                    <a:lnTo>
                      <a:pt x="2787" y="3584"/>
                    </a:lnTo>
                    <a:lnTo>
                      <a:pt x="2782" y="3572"/>
                    </a:lnTo>
                    <a:lnTo>
                      <a:pt x="2776" y="3559"/>
                    </a:lnTo>
                    <a:lnTo>
                      <a:pt x="2769" y="3546"/>
                    </a:lnTo>
                    <a:lnTo>
                      <a:pt x="2760" y="3533"/>
                    </a:lnTo>
                    <a:lnTo>
                      <a:pt x="2752" y="3521"/>
                    </a:lnTo>
                    <a:lnTo>
                      <a:pt x="2742" y="3509"/>
                    </a:lnTo>
                    <a:lnTo>
                      <a:pt x="2720" y="3485"/>
                    </a:lnTo>
                    <a:lnTo>
                      <a:pt x="2694" y="3462"/>
                    </a:lnTo>
                    <a:lnTo>
                      <a:pt x="2669" y="3439"/>
                    </a:lnTo>
                    <a:lnTo>
                      <a:pt x="2646" y="3422"/>
                    </a:lnTo>
                    <a:lnTo>
                      <a:pt x="2635" y="3416"/>
                    </a:lnTo>
                    <a:lnTo>
                      <a:pt x="2625" y="3407"/>
                    </a:lnTo>
                    <a:lnTo>
                      <a:pt x="2617" y="3399"/>
                    </a:lnTo>
                    <a:lnTo>
                      <a:pt x="2610" y="3391"/>
                    </a:lnTo>
                    <a:lnTo>
                      <a:pt x="2604" y="3381"/>
                    </a:lnTo>
                    <a:lnTo>
                      <a:pt x="2599" y="3373"/>
                    </a:lnTo>
                    <a:lnTo>
                      <a:pt x="2596" y="3365"/>
                    </a:lnTo>
                    <a:lnTo>
                      <a:pt x="2595" y="3358"/>
                    </a:lnTo>
                    <a:lnTo>
                      <a:pt x="2595" y="3351"/>
                    </a:lnTo>
                    <a:lnTo>
                      <a:pt x="2596" y="3345"/>
                    </a:lnTo>
                    <a:lnTo>
                      <a:pt x="2598" y="3339"/>
                    </a:lnTo>
                    <a:lnTo>
                      <a:pt x="2600" y="3334"/>
                    </a:lnTo>
                    <a:lnTo>
                      <a:pt x="2602" y="3329"/>
                    </a:lnTo>
                    <a:lnTo>
                      <a:pt x="2606" y="3326"/>
                    </a:lnTo>
                    <a:lnTo>
                      <a:pt x="2610" y="3323"/>
                    </a:lnTo>
                    <a:lnTo>
                      <a:pt x="2613" y="3322"/>
                    </a:lnTo>
                    <a:lnTo>
                      <a:pt x="2617" y="3322"/>
                    </a:lnTo>
                    <a:lnTo>
                      <a:pt x="2620" y="3322"/>
                    </a:lnTo>
                    <a:lnTo>
                      <a:pt x="2625" y="3324"/>
                    </a:lnTo>
                    <a:lnTo>
                      <a:pt x="2629" y="3326"/>
                    </a:lnTo>
                    <a:lnTo>
                      <a:pt x="2632" y="3329"/>
                    </a:lnTo>
                    <a:lnTo>
                      <a:pt x="2636" y="3332"/>
                    </a:lnTo>
                    <a:lnTo>
                      <a:pt x="2640" y="3335"/>
                    </a:lnTo>
                    <a:lnTo>
                      <a:pt x="2642" y="3340"/>
                    </a:lnTo>
                    <a:lnTo>
                      <a:pt x="2645" y="3344"/>
                    </a:lnTo>
                    <a:lnTo>
                      <a:pt x="2648" y="3347"/>
                    </a:lnTo>
                    <a:lnTo>
                      <a:pt x="2653" y="3348"/>
                    </a:lnTo>
                    <a:lnTo>
                      <a:pt x="2659" y="3350"/>
                    </a:lnTo>
                    <a:lnTo>
                      <a:pt x="2665" y="3350"/>
                    </a:lnTo>
                    <a:lnTo>
                      <a:pt x="2671" y="3348"/>
                    </a:lnTo>
                    <a:lnTo>
                      <a:pt x="2678" y="3347"/>
                    </a:lnTo>
                    <a:lnTo>
                      <a:pt x="2684" y="3344"/>
                    </a:lnTo>
                    <a:lnTo>
                      <a:pt x="2691" y="3339"/>
                    </a:lnTo>
                    <a:lnTo>
                      <a:pt x="2698" y="3333"/>
                    </a:lnTo>
                    <a:lnTo>
                      <a:pt x="2702" y="3327"/>
                    </a:lnTo>
                    <a:lnTo>
                      <a:pt x="2707" y="3318"/>
                    </a:lnTo>
                    <a:lnTo>
                      <a:pt x="2712" y="3310"/>
                    </a:lnTo>
                    <a:lnTo>
                      <a:pt x="2714" y="3300"/>
                    </a:lnTo>
                    <a:lnTo>
                      <a:pt x="2717" y="3292"/>
                    </a:lnTo>
                    <a:lnTo>
                      <a:pt x="2717" y="3282"/>
                    </a:lnTo>
                    <a:lnTo>
                      <a:pt x="2717" y="3211"/>
                    </a:lnTo>
                    <a:lnTo>
                      <a:pt x="2717" y="3139"/>
                    </a:lnTo>
                    <a:lnTo>
                      <a:pt x="2716" y="3140"/>
                    </a:lnTo>
                    <a:lnTo>
                      <a:pt x="2712" y="3140"/>
                    </a:lnTo>
                    <a:lnTo>
                      <a:pt x="2710" y="3138"/>
                    </a:lnTo>
                    <a:lnTo>
                      <a:pt x="2706" y="3135"/>
                    </a:lnTo>
                    <a:lnTo>
                      <a:pt x="2698" y="3126"/>
                    </a:lnTo>
                    <a:lnTo>
                      <a:pt x="2688" y="3115"/>
                    </a:lnTo>
                    <a:lnTo>
                      <a:pt x="2678" y="3099"/>
                    </a:lnTo>
                    <a:lnTo>
                      <a:pt x="2665" y="3084"/>
                    </a:lnTo>
                    <a:lnTo>
                      <a:pt x="2651" y="3067"/>
                    </a:lnTo>
                    <a:lnTo>
                      <a:pt x="2639" y="3053"/>
                    </a:lnTo>
                    <a:lnTo>
                      <a:pt x="2632" y="3046"/>
                    </a:lnTo>
                    <a:lnTo>
                      <a:pt x="2625" y="3035"/>
                    </a:lnTo>
                    <a:lnTo>
                      <a:pt x="2618" y="3023"/>
                    </a:lnTo>
                    <a:lnTo>
                      <a:pt x="2612" y="3009"/>
                    </a:lnTo>
                    <a:lnTo>
                      <a:pt x="2605" y="2992"/>
                    </a:lnTo>
                    <a:lnTo>
                      <a:pt x="2599" y="2976"/>
                    </a:lnTo>
                    <a:lnTo>
                      <a:pt x="2594" y="2958"/>
                    </a:lnTo>
                    <a:lnTo>
                      <a:pt x="2589" y="2942"/>
                    </a:lnTo>
                    <a:lnTo>
                      <a:pt x="2572" y="2872"/>
                    </a:lnTo>
                    <a:lnTo>
                      <a:pt x="2569" y="2855"/>
                    </a:lnTo>
                    <a:lnTo>
                      <a:pt x="2566" y="2838"/>
                    </a:lnTo>
                    <a:lnTo>
                      <a:pt x="2565" y="2821"/>
                    </a:lnTo>
                    <a:lnTo>
                      <a:pt x="2564" y="2807"/>
                    </a:lnTo>
                    <a:lnTo>
                      <a:pt x="2565" y="2793"/>
                    </a:lnTo>
                    <a:lnTo>
                      <a:pt x="2566" y="2781"/>
                    </a:lnTo>
                    <a:lnTo>
                      <a:pt x="2570" y="2773"/>
                    </a:lnTo>
                    <a:lnTo>
                      <a:pt x="2573" y="2767"/>
                    </a:lnTo>
                    <a:lnTo>
                      <a:pt x="2578" y="2763"/>
                    </a:lnTo>
                    <a:lnTo>
                      <a:pt x="2586" y="2762"/>
                    </a:lnTo>
                    <a:lnTo>
                      <a:pt x="2593" y="2762"/>
                    </a:lnTo>
                    <a:lnTo>
                      <a:pt x="2601" y="2765"/>
                    </a:lnTo>
                    <a:lnTo>
                      <a:pt x="2611" y="2768"/>
                    </a:lnTo>
                    <a:lnTo>
                      <a:pt x="2619" y="2773"/>
                    </a:lnTo>
                    <a:lnTo>
                      <a:pt x="2629" y="2780"/>
                    </a:lnTo>
                    <a:lnTo>
                      <a:pt x="2639" y="2789"/>
                    </a:lnTo>
                    <a:lnTo>
                      <a:pt x="2659" y="2809"/>
                    </a:lnTo>
                    <a:lnTo>
                      <a:pt x="2683" y="2833"/>
                    </a:lnTo>
                    <a:lnTo>
                      <a:pt x="2708" y="2858"/>
                    </a:lnTo>
                    <a:lnTo>
                      <a:pt x="2731" y="2881"/>
                    </a:lnTo>
                    <a:lnTo>
                      <a:pt x="2742" y="2891"/>
                    </a:lnTo>
                    <a:lnTo>
                      <a:pt x="2754" y="2898"/>
                    </a:lnTo>
                    <a:lnTo>
                      <a:pt x="2765" y="2904"/>
                    </a:lnTo>
                    <a:lnTo>
                      <a:pt x="2777" y="2908"/>
                    </a:lnTo>
                    <a:lnTo>
                      <a:pt x="2789" y="2910"/>
                    </a:lnTo>
                    <a:lnTo>
                      <a:pt x="2800" y="2910"/>
                    </a:lnTo>
                    <a:lnTo>
                      <a:pt x="2805" y="2909"/>
                    </a:lnTo>
                    <a:lnTo>
                      <a:pt x="2810" y="2908"/>
                    </a:lnTo>
                    <a:lnTo>
                      <a:pt x="2813" y="2905"/>
                    </a:lnTo>
                    <a:lnTo>
                      <a:pt x="2817" y="2903"/>
                    </a:lnTo>
                    <a:lnTo>
                      <a:pt x="2824" y="2896"/>
                    </a:lnTo>
                    <a:lnTo>
                      <a:pt x="2831" y="2885"/>
                    </a:lnTo>
                    <a:lnTo>
                      <a:pt x="2837" y="2872"/>
                    </a:lnTo>
                    <a:lnTo>
                      <a:pt x="2842" y="2857"/>
                    </a:lnTo>
                    <a:lnTo>
                      <a:pt x="2846" y="2842"/>
                    </a:lnTo>
                    <a:lnTo>
                      <a:pt x="2849" y="2824"/>
                    </a:lnTo>
                    <a:lnTo>
                      <a:pt x="2850" y="2807"/>
                    </a:lnTo>
                    <a:lnTo>
                      <a:pt x="2850" y="2789"/>
                    </a:lnTo>
                    <a:lnTo>
                      <a:pt x="2848" y="2695"/>
                    </a:lnTo>
                    <a:lnTo>
                      <a:pt x="2848" y="2686"/>
                    </a:lnTo>
                    <a:lnTo>
                      <a:pt x="2849" y="2678"/>
                    </a:lnTo>
                    <a:lnTo>
                      <a:pt x="2850" y="2669"/>
                    </a:lnTo>
                    <a:lnTo>
                      <a:pt x="2852" y="2661"/>
                    </a:lnTo>
                    <a:lnTo>
                      <a:pt x="2854" y="2654"/>
                    </a:lnTo>
                    <a:lnTo>
                      <a:pt x="2858" y="2647"/>
                    </a:lnTo>
                    <a:lnTo>
                      <a:pt x="2861" y="2640"/>
                    </a:lnTo>
                    <a:lnTo>
                      <a:pt x="2865" y="2634"/>
                    </a:lnTo>
                    <a:lnTo>
                      <a:pt x="2869" y="2628"/>
                    </a:lnTo>
                    <a:lnTo>
                      <a:pt x="2873" y="2624"/>
                    </a:lnTo>
                    <a:lnTo>
                      <a:pt x="2878" y="2619"/>
                    </a:lnTo>
                    <a:lnTo>
                      <a:pt x="2883" y="2615"/>
                    </a:lnTo>
                    <a:lnTo>
                      <a:pt x="2889" y="2613"/>
                    </a:lnTo>
                    <a:lnTo>
                      <a:pt x="2895" y="2610"/>
                    </a:lnTo>
                    <a:lnTo>
                      <a:pt x="2901" y="2609"/>
                    </a:lnTo>
                    <a:lnTo>
                      <a:pt x="2907" y="2609"/>
                    </a:lnTo>
                    <a:lnTo>
                      <a:pt x="2919" y="2608"/>
                    </a:lnTo>
                    <a:lnTo>
                      <a:pt x="2930" y="2607"/>
                    </a:lnTo>
                    <a:lnTo>
                      <a:pt x="2940" y="2603"/>
                    </a:lnTo>
                    <a:lnTo>
                      <a:pt x="2948" y="2600"/>
                    </a:lnTo>
                    <a:lnTo>
                      <a:pt x="2954" y="2595"/>
                    </a:lnTo>
                    <a:lnTo>
                      <a:pt x="2959" y="2589"/>
                    </a:lnTo>
                    <a:lnTo>
                      <a:pt x="2960" y="2586"/>
                    </a:lnTo>
                    <a:lnTo>
                      <a:pt x="2961" y="2583"/>
                    </a:lnTo>
                    <a:lnTo>
                      <a:pt x="2961" y="2580"/>
                    </a:lnTo>
                    <a:lnTo>
                      <a:pt x="2961" y="2577"/>
                    </a:lnTo>
                    <a:lnTo>
                      <a:pt x="2956" y="2561"/>
                    </a:lnTo>
                    <a:lnTo>
                      <a:pt x="2950" y="2541"/>
                    </a:lnTo>
                    <a:lnTo>
                      <a:pt x="2943" y="2519"/>
                    </a:lnTo>
                    <a:lnTo>
                      <a:pt x="2936" y="2498"/>
                    </a:lnTo>
                    <a:lnTo>
                      <a:pt x="2931" y="2489"/>
                    </a:lnTo>
                    <a:lnTo>
                      <a:pt x="2926" y="2480"/>
                    </a:lnTo>
                    <a:lnTo>
                      <a:pt x="2919" y="2472"/>
                    </a:lnTo>
                    <a:lnTo>
                      <a:pt x="2912" y="2465"/>
                    </a:lnTo>
                    <a:lnTo>
                      <a:pt x="2905" y="2459"/>
                    </a:lnTo>
                    <a:lnTo>
                      <a:pt x="2897" y="2455"/>
                    </a:lnTo>
                    <a:lnTo>
                      <a:pt x="2889" y="2453"/>
                    </a:lnTo>
                    <a:lnTo>
                      <a:pt x="2882" y="2451"/>
                    </a:lnTo>
                    <a:lnTo>
                      <a:pt x="2878" y="2451"/>
                    </a:lnTo>
                    <a:lnTo>
                      <a:pt x="2875" y="2449"/>
                    </a:lnTo>
                    <a:lnTo>
                      <a:pt x="2871" y="2448"/>
                    </a:lnTo>
                    <a:lnTo>
                      <a:pt x="2867" y="2444"/>
                    </a:lnTo>
                    <a:lnTo>
                      <a:pt x="2861" y="2437"/>
                    </a:lnTo>
                    <a:lnTo>
                      <a:pt x="2856" y="2427"/>
                    </a:lnTo>
                    <a:lnTo>
                      <a:pt x="2852" y="2415"/>
                    </a:lnTo>
                    <a:lnTo>
                      <a:pt x="2849" y="2401"/>
                    </a:lnTo>
                    <a:lnTo>
                      <a:pt x="2847" y="2385"/>
                    </a:lnTo>
                    <a:lnTo>
                      <a:pt x="2846" y="2368"/>
                    </a:lnTo>
                    <a:lnTo>
                      <a:pt x="2847" y="2360"/>
                    </a:lnTo>
                    <a:lnTo>
                      <a:pt x="2848" y="2353"/>
                    </a:lnTo>
                    <a:lnTo>
                      <a:pt x="2849" y="2344"/>
                    </a:lnTo>
                    <a:lnTo>
                      <a:pt x="2852" y="2337"/>
                    </a:lnTo>
                    <a:lnTo>
                      <a:pt x="2855" y="2330"/>
                    </a:lnTo>
                    <a:lnTo>
                      <a:pt x="2859" y="2323"/>
                    </a:lnTo>
                    <a:lnTo>
                      <a:pt x="2863" y="2317"/>
                    </a:lnTo>
                    <a:lnTo>
                      <a:pt x="2867" y="2311"/>
                    </a:lnTo>
                    <a:lnTo>
                      <a:pt x="2872" y="2306"/>
                    </a:lnTo>
                    <a:lnTo>
                      <a:pt x="2878" y="2301"/>
                    </a:lnTo>
                    <a:lnTo>
                      <a:pt x="2884" y="2296"/>
                    </a:lnTo>
                    <a:lnTo>
                      <a:pt x="2890" y="2293"/>
                    </a:lnTo>
                    <a:lnTo>
                      <a:pt x="2896" y="2290"/>
                    </a:lnTo>
                    <a:lnTo>
                      <a:pt x="2903" y="2288"/>
                    </a:lnTo>
                    <a:lnTo>
                      <a:pt x="2911" y="2287"/>
                    </a:lnTo>
                    <a:lnTo>
                      <a:pt x="2918" y="2287"/>
                    </a:lnTo>
                    <a:lnTo>
                      <a:pt x="2934" y="2285"/>
                    </a:lnTo>
                    <a:lnTo>
                      <a:pt x="2950" y="2284"/>
                    </a:lnTo>
                    <a:lnTo>
                      <a:pt x="2968" y="2282"/>
                    </a:lnTo>
                    <a:lnTo>
                      <a:pt x="2988" y="2278"/>
                    </a:lnTo>
                    <a:lnTo>
                      <a:pt x="3006" y="2273"/>
                    </a:lnTo>
                    <a:lnTo>
                      <a:pt x="3023" y="2268"/>
                    </a:lnTo>
                    <a:lnTo>
                      <a:pt x="3040" y="2264"/>
                    </a:lnTo>
                    <a:lnTo>
                      <a:pt x="3054" y="2258"/>
                    </a:lnTo>
                    <a:lnTo>
                      <a:pt x="3082" y="2244"/>
                    </a:lnTo>
                    <a:lnTo>
                      <a:pt x="3108" y="2229"/>
                    </a:lnTo>
                    <a:lnTo>
                      <a:pt x="3120" y="2221"/>
                    </a:lnTo>
                    <a:lnTo>
                      <a:pt x="3131" y="2214"/>
                    </a:lnTo>
                    <a:lnTo>
                      <a:pt x="3139" y="2207"/>
                    </a:lnTo>
                    <a:lnTo>
                      <a:pt x="3147" y="2201"/>
                    </a:lnTo>
                    <a:lnTo>
                      <a:pt x="3154" y="2195"/>
                    </a:lnTo>
                    <a:lnTo>
                      <a:pt x="3162" y="2189"/>
                    </a:lnTo>
                    <a:lnTo>
                      <a:pt x="3172" y="2184"/>
                    </a:lnTo>
                    <a:lnTo>
                      <a:pt x="3182" y="2181"/>
                    </a:lnTo>
                    <a:lnTo>
                      <a:pt x="3192" y="2177"/>
                    </a:lnTo>
                    <a:lnTo>
                      <a:pt x="3205" y="2175"/>
                    </a:lnTo>
                    <a:lnTo>
                      <a:pt x="3215" y="2172"/>
                    </a:lnTo>
                    <a:lnTo>
                      <a:pt x="3226" y="2172"/>
                    </a:lnTo>
                    <a:lnTo>
                      <a:pt x="3237" y="2171"/>
                    </a:lnTo>
                    <a:lnTo>
                      <a:pt x="3251" y="2167"/>
                    </a:lnTo>
                    <a:lnTo>
                      <a:pt x="3266" y="2162"/>
                    </a:lnTo>
                    <a:lnTo>
                      <a:pt x="3282" y="2156"/>
                    </a:lnTo>
                    <a:lnTo>
                      <a:pt x="3298" y="2149"/>
                    </a:lnTo>
                    <a:lnTo>
                      <a:pt x="3314" y="2141"/>
                    </a:lnTo>
                    <a:lnTo>
                      <a:pt x="3330" y="2131"/>
                    </a:lnTo>
                    <a:lnTo>
                      <a:pt x="3345" y="2120"/>
                    </a:lnTo>
                    <a:lnTo>
                      <a:pt x="3457" y="2036"/>
                    </a:lnTo>
                    <a:lnTo>
                      <a:pt x="3472" y="2025"/>
                    </a:lnTo>
                    <a:lnTo>
                      <a:pt x="3485" y="2011"/>
                    </a:lnTo>
                    <a:lnTo>
                      <a:pt x="3496" y="1995"/>
                    </a:lnTo>
                    <a:lnTo>
                      <a:pt x="3507" y="1978"/>
                    </a:lnTo>
                    <a:lnTo>
                      <a:pt x="3515" y="1961"/>
                    </a:lnTo>
                    <a:lnTo>
                      <a:pt x="3521" y="1943"/>
                    </a:lnTo>
                    <a:lnTo>
                      <a:pt x="3524" y="1935"/>
                    </a:lnTo>
                    <a:lnTo>
                      <a:pt x="3526" y="1926"/>
                    </a:lnTo>
                    <a:lnTo>
                      <a:pt x="3527" y="1918"/>
                    </a:lnTo>
                    <a:lnTo>
                      <a:pt x="3527" y="1910"/>
                    </a:lnTo>
                    <a:lnTo>
                      <a:pt x="3527" y="1748"/>
                    </a:lnTo>
                    <a:lnTo>
                      <a:pt x="3527" y="1684"/>
                    </a:lnTo>
                    <a:lnTo>
                      <a:pt x="3526" y="1647"/>
                    </a:lnTo>
                    <a:lnTo>
                      <a:pt x="3521" y="1609"/>
                    </a:lnTo>
                    <a:lnTo>
                      <a:pt x="3519" y="1591"/>
                    </a:lnTo>
                    <a:lnTo>
                      <a:pt x="3516" y="1575"/>
                    </a:lnTo>
                    <a:lnTo>
                      <a:pt x="3513" y="1560"/>
                    </a:lnTo>
                    <a:lnTo>
                      <a:pt x="3509" y="1548"/>
                    </a:lnTo>
                    <a:lnTo>
                      <a:pt x="3501" y="1526"/>
                    </a:lnTo>
                    <a:lnTo>
                      <a:pt x="3492" y="1501"/>
                    </a:lnTo>
                    <a:lnTo>
                      <a:pt x="3484" y="1477"/>
                    </a:lnTo>
                    <a:lnTo>
                      <a:pt x="3477" y="1458"/>
                    </a:lnTo>
                    <a:lnTo>
                      <a:pt x="3474" y="1450"/>
                    </a:lnTo>
                    <a:lnTo>
                      <a:pt x="3473" y="1440"/>
                    </a:lnTo>
                    <a:lnTo>
                      <a:pt x="3473" y="1428"/>
                    </a:lnTo>
                    <a:lnTo>
                      <a:pt x="3473" y="1417"/>
                    </a:lnTo>
                    <a:lnTo>
                      <a:pt x="3474" y="1405"/>
                    </a:lnTo>
                    <a:lnTo>
                      <a:pt x="3477" y="1394"/>
                    </a:lnTo>
                    <a:lnTo>
                      <a:pt x="3480" y="1382"/>
                    </a:lnTo>
                    <a:lnTo>
                      <a:pt x="3484" y="1373"/>
                    </a:lnTo>
                    <a:lnTo>
                      <a:pt x="3488" y="1362"/>
                    </a:lnTo>
                    <a:lnTo>
                      <a:pt x="3489" y="1351"/>
                    </a:lnTo>
                    <a:lnTo>
                      <a:pt x="3489" y="1339"/>
                    </a:lnTo>
                    <a:lnTo>
                      <a:pt x="3486" y="1326"/>
                    </a:lnTo>
                    <a:lnTo>
                      <a:pt x="3483" y="1314"/>
                    </a:lnTo>
                    <a:lnTo>
                      <a:pt x="3478" y="1302"/>
                    </a:lnTo>
                    <a:lnTo>
                      <a:pt x="3471" y="1290"/>
                    </a:lnTo>
                    <a:lnTo>
                      <a:pt x="3462" y="1280"/>
                    </a:lnTo>
                    <a:lnTo>
                      <a:pt x="3444" y="1261"/>
                    </a:lnTo>
                    <a:lnTo>
                      <a:pt x="3428" y="1243"/>
                    </a:lnTo>
                    <a:lnTo>
                      <a:pt x="3414" y="1228"/>
                    </a:lnTo>
                    <a:lnTo>
                      <a:pt x="3406" y="1219"/>
                    </a:lnTo>
                    <a:lnTo>
                      <a:pt x="3403" y="1215"/>
                    </a:lnTo>
                    <a:lnTo>
                      <a:pt x="3402" y="1210"/>
                    </a:lnTo>
                    <a:lnTo>
                      <a:pt x="3403" y="1205"/>
                    </a:lnTo>
                    <a:lnTo>
                      <a:pt x="3404" y="1199"/>
                    </a:lnTo>
                    <a:lnTo>
                      <a:pt x="3408" y="1194"/>
                    </a:lnTo>
                    <a:lnTo>
                      <a:pt x="3412" y="1187"/>
                    </a:lnTo>
                    <a:lnTo>
                      <a:pt x="3416" y="1181"/>
                    </a:lnTo>
                    <a:lnTo>
                      <a:pt x="3422" y="1175"/>
                    </a:lnTo>
                    <a:lnTo>
                      <a:pt x="3437" y="1163"/>
                    </a:lnTo>
                    <a:lnTo>
                      <a:pt x="3453" y="1153"/>
                    </a:lnTo>
                    <a:lnTo>
                      <a:pt x="3466" y="1145"/>
                    </a:lnTo>
                    <a:lnTo>
                      <a:pt x="3477" y="1139"/>
                    </a:lnTo>
                    <a:lnTo>
                      <a:pt x="3491" y="1138"/>
                    </a:lnTo>
                    <a:lnTo>
                      <a:pt x="3514" y="1137"/>
                    </a:lnTo>
                    <a:lnTo>
                      <a:pt x="3543" y="1138"/>
                    </a:lnTo>
                    <a:lnTo>
                      <a:pt x="3574" y="1139"/>
                    </a:lnTo>
                    <a:lnTo>
                      <a:pt x="3581" y="1140"/>
                    </a:lnTo>
                    <a:lnTo>
                      <a:pt x="3589" y="1143"/>
                    </a:lnTo>
                    <a:lnTo>
                      <a:pt x="3596" y="1145"/>
                    </a:lnTo>
                    <a:lnTo>
                      <a:pt x="3602" y="1147"/>
                    </a:lnTo>
                    <a:lnTo>
                      <a:pt x="3609" y="1151"/>
                    </a:lnTo>
                    <a:lnTo>
                      <a:pt x="3614" y="1155"/>
                    </a:lnTo>
                    <a:lnTo>
                      <a:pt x="3620" y="1160"/>
                    </a:lnTo>
                    <a:lnTo>
                      <a:pt x="3625" y="1164"/>
                    </a:lnTo>
                    <a:lnTo>
                      <a:pt x="3630" y="1170"/>
                    </a:lnTo>
                    <a:lnTo>
                      <a:pt x="3633" y="1175"/>
                    </a:lnTo>
                    <a:lnTo>
                      <a:pt x="3636" y="1181"/>
                    </a:lnTo>
                    <a:lnTo>
                      <a:pt x="3638" y="1188"/>
                    </a:lnTo>
                    <a:lnTo>
                      <a:pt x="3640" y="1194"/>
                    </a:lnTo>
                    <a:lnTo>
                      <a:pt x="3642" y="1200"/>
                    </a:lnTo>
                    <a:lnTo>
                      <a:pt x="3642" y="1208"/>
                    </a:lnTo>
                    <a:lnTo>
                      <a:pt x="3642" y="1215"/>
                    </a:lnTo>
                    <a:lnTo>
                      <a:pt x="3642" y="1229"/>
                    </a:lnTo>
                    <a:lnTo>
                      <a:pt x="3643" y="1244"/>
                    </a:lnTo>
                    <a:lnTo>
                      <a:pt x="3645" y="1259"/>
                    </a:lnTo>
                    <a:lnTo>
                      <a:pt x="3649" y="1274"/>
                    </a:lnTo>
                    <a:lnTo>
                      <a:pt x="3655" y="1287"/>
                    </a:lnTo>
                    <a:lnTo>
                      <a:pt x="3661" y="1299"/>
                    </a:lnTo>
                    <a:lnTo>
                      <a:pt x="3669" y="1310"/>
                    </a:lnTo>
                    <a:lnTo>
                      <a:pt x="3678" y="1318"/>
                    </a:lnTo>
                    <a:lnTo>
                      <a:pt x="3686" y="1327"/>
                    </a:lnTo>
                    <a:lnTo>
                      <a:pt x="3696" y="1338"/>
                    </a:lnTo>
                    <a:lnTo>
                      <a:pt x="3704" y="1349"/>
                    </a:lnTo>
                    <a:lnTo>
                      <a:pt x="3713" y="1361"/>
                    </a:lnTo>
                    <a:lnTo>
                      <a:pt x="3720" y="1374"/>
                    </a:lnTo>
                    <a:lnTo>
                      <a:pt x="3726" y="1387"/>
                    </a:lnTo>
                    <a:lnTo>
                      <a:pt x="3731" y="1399"/>
                    </a:lnTo>
                    <a:lnTo>
                      <a:pt x="3734" y="1412"/>
                    </a:lnTo>
                    <a:lnTo>
                      <a:pt x="3739" y="1423"/>
                    </a:lnTo>
                    <a:lnTo>
                      <a:pt x="3744" y="1434"/>
                    </a:lnTo>
                    <a:lnTo>
                      <a:pt x="3750" y="1445"/>
                    </a:lnTo>
                    <a:lnTo>
                      <a:pt x="3757" y="1453"/>
                    </a:lnTo>
                    <a:lnTo>
                      <a:pt x="3766" y="1461"/>
                    </a:lnTo>
                    <a:lnTo>
                      <a:pt x="3774" y="1467"/>
                    </a:lnTo>
                    <a:lnTo>
                      <a:pt x="3784" y="1471"/>
                    </a:lnTo>
                    <a:lnTo>
                      <a:pt x="3792" y="1473"/>
                    </a:lnTo>
                    <a:lnTo>
                      <a:pt x="3801" y="1473"/>
                    </a:lnTo>
                    <a:lnTo>
                      <a:pt x="3809" y="1470"/>
                    </a:lnTo>
                    <a:lnTo>
                      <a:pt x="3816" y="1465"/>
                    </a:lnTo>
                    <a:lnTo>
                      <a:pt x="3822" y="1458"/>
                    </a:lnTo>
                    <a:lnTo>
                      <a:pt x="3828" y="1451"/>
                    </a:lnTo>
                    <a:lnTo>
                      <a:pt x="3832" y="1441"/>
                    </a:lnTo>
                    <a:lnTo>
                      <a:pt x="3834" y="1430"/>
                    </a:lnTo>
                    <a:lnTo>
                      <a:pt x="3836" y="1420"/>
                    </a:lnTo>
                    <a:lnTo>
                      <a:pt x="3836" y="1391"/>
                    </a:lnTo>
                    <a:lnTo>
                      <a:pt x="3838" y="1356"/>
                    </a:lnTo>
                    <a:lnTo>
                      <a:pt x="3839" y="1318"/>
                    </a:lnTo>
                    <a:lnTo>
                      <a:pt x="3843" y="1282"/>
                    </a:lnTo>
                    <a:lnTo>
                      <a:pt x="3845" y="1247"/>
                    </a:lnTo>
                    <a:lnTo>
                      <a:pt x="3845" y="1210"/>
                    </a:lnTo>
                    <a:lnTo>
                      <a:pt x="3845" y="1175"/>
                    </a:lnTo>
                    <a:lnTo>
                      <a:pt x="3843" y="1146"/>
                    </a:lnTo>
                    <a:lnTo>
                      <a:pt x="3842" y="1134"/>
                    </a:lnTo>
                    <a:lnTo>
                      <a:pt x="3844" y="1122"/>
                    </a:lnTo>
                    <a:lnTo>
                      <a:pt x="3846" y="1111"/>
                    </a:lnTo>
                    <a:lnTo>
                      <a:pt x="3851" y="1101"/>
                    </a:lnTo>
                    <a:lnTo>
                      <a:pt x="3857" y="1090"/>
                    </a:lnTo>
                    <a:lnTo>
                      <a:pt x="3864" y="1081"/>
                    </a:lnTo>
                    <a:lnTo>
                      <a:pt x="3873" y="1073"/>
                    </a:lnTo>
                    <a:lnTo>
                      <a:pt x="3883" y="1068"/>
                    </a:lnTo>
                    <a:lnTo>
                      <a:pt x="3907" y="1057"/>
                    </a:lnTo>
                    <a:lnTo>
                      <a:pt x="3939" y="1044"/>
                    </a:lnTo>
                    <a:lnTo>
                      <a:pt x="3974" y="1029"/>
                    </a:lnTo>
                    <a:lnTo>
                      <a:pt x="4009" y="1016"/>
                    </a:lnTo>
                    <a:lnTo>
                      <a:pt x="4041" y="1004"/>
                    </a:lnTo>
                    <a:lnTo>
                      <a:pt x="4076" y="991"/>
                    </a:lnTo>
                    <a:lnTo>
                      <a:pt x="4113" y="976"/>
                    </a:lnTo>
                    <a:lnTo>
                      <a:pt x="4144" y="962"/>
                    </a:lnTo>
                    <a:lnTo>
                      <a:pt x="4169" y="950"/>
                    </a:lnTo>
                    <a:lnTo>
                      <a:pt x="4179" y="943"/>
                    </a:lnTo>
                    <a:lnTo>
                      <a:pt x="4188" y="933"/>
                    </a:lnTo>
                    <a:lnTo>
                      <a:pt x="4197" y="921"/>
                    </a:lnTo>
                    <a:lnTo>
                      <a:pt x="4205" y="907"/>
                    </a:lnTo>
                    <a:lnTo>
                      <a:pt x="4214" y="891"/>
                    </a:lnTo>
                    <a:lnTo>
                      <a:pt x="4220" y="874"/>
                    </a:lnTo>
                    <a:lnTo>
                      <a:pt x="4226" y="857"/>
                    </a:lnTo>
                    <a:lnTo>
                      <a:pt x="4229" y="839"/>
                    </a:lnTo>
                    <a:lnTo>
                      <a:pt x="4229" y="837"/>
                    </a:lnTo>
                    <a:lnTo>
                      <a:pt x="4232" y="820"/>
                    </a:lnTo>
                    <a:lnTo>
                      <a:pt x="4233" y="803"/>
                    </a:lnTo>
                    <a:lnTo>
                      <a:pt x="4233" y="789"/>
                    </a:lnTo>
                    <a:lnTo>
                      <a:pt x="4232" y="774"/>
                    </a:lnTo>
                    <a:lnTo>
                      <a:pt x="4229" y="762"/>
                    </a:lnTo>
                    <a:lnTo>
                      <a:pt x="4226" y="753"/>
                    </a:lnTo>
                    <a:lnTo>
                      <a:pt x="4223" y="749"/>
                    </a:lnTo>
                    <a:lnTo>
                      <a:pt x="4221" y="745"/>
                    </a:lnTo>
                    <a:lnTo>
                      <a:pt x="4218" y="743"/>
                    </a:lnTo>
                    <a:lnTo>
                      <a:pt x="4215" y="742"/>
                    </a:lnTo>
                    <a:lnTo>
                      <a:pt x="4199" y="738"/>
                    </a:lnTo>
                    <a:lnTo>
                      <a:pt x="4178" y="734"/>
                    </a:lnTo>
                    <a:lnTo>
                      <a:pt x="4151" y="732"/>
                    </a:lnTo>
                    <a:lnTo>
                      <a:pt x="4126" y="731"/>
                    </a:lnTo>
                    <a:lnTo>
                      <a:pt x="4113" y="731"/>
                    </a:lnTo>
                    <a:lnTo>
                      <a:pt x="4100" y="732"/>
                    </a:lnTo>
                    <a:lnTo>
                      <a:pt x="4087" y="734"/>
                    </a:lnTo>
                    <a:lnTo>
                      <a:pt x="4075" y="736"/>
                    </a:lnTo>
                    <a:lnTo>
                      <a:pt x="4064" y="739"/>
                    </a:lnTo>
                    <a:lnTo>
                      <a:pt x="4055" y="742"/>
                    </a:lnTo>
                    <a:lnTo>
                      <a:pt x="4046" y="745"/>
                    </a:lnTo>
                    <a:lnTo>
                      <a:pt x="4039" y="749"/>
                    </a:lnTo>
                    <a:lnTo>
                      <a:pt x="4033" y="753"/>
                    </a:lnTo>
                    <a:lnTo>
                      <a:pt x="4025" y="756"/>
                    </a:lnTo>
                    <a:lnTo>
                      <a:pt x="4015" y="759"/>
                    </a:lnTo>
                    <a:lnTo>
                      <a:pt x="4004" y="761"/>
                    </a:lnTo>
                    <a:lnTo>
                      <a:pt x="3992" y="762"/>
                    </a:lnTo>
                    <a:lnTo>
                      <a:pt x="3979" y="763"/>
                    </a:lnTo>
                    <a:lnTo>
                      <a:pt x="3967" y="763"/>
                    </a:lnTo>
                    <a:lnTo>
                      <a:pt x="3954" y="763"/>
                    </a:lnTo>
                    <a:lnTo>
                      <a:pt x="3942" y="762"/>
                    </a:lnTo>
                    <a:lnTo>
                      <a:pt x="3929" y="759"/>
                    </a:lnTo>
                    <a:lnTo>
                      <a:pt x="3917" y="755"/>
                    </a:lnTo>
                    <a:lnTo>
                      <a:pt x="3908" y="749"/>
                    </a:lnTo>
                    <a:lnTo>
                      <a:pt x="3898" y="743"/>
                    </a:lnTo>
                    <a:lnTo>
                      <a:pt x="3891" y="736"/>
                    </a:lnTo>
                    <a:lnTo>
                      <a:pt x="3885" y="728"/>
                    </a:lnTo>
                    <a:lnTo>
                      <a:pt x="3881" y="720"/>
                    </a:lnTo>
                    <a:lnTo>
                      <a:pt x="3880" y="712"/>
                    </a:lnTo>
                    <a:lnTo>
                      <a:pt x="3880" y="703"/>
                    </a:lnTo>
                    <a:lnTo>
                      <a:pt x="3880" y="694"/>
                    </a:lnTo>
                    <a:lnTo>
                      <a:pt x="3881" y="685"/>
                    </a:lnTo>
                    <a:lnTo>
                      <a:pt x="3884" y="677"/>
                    </a:lnTo>
                    <a:lnTo>
                      <a:pt x="3887" y="668"/>
                    </a:lnTo>
                    <a:lnTo>
                      <a:pt x="3891" y="661"/>
                    </a:lnTo>
                    <a:lnTo>
                      <a:pt x="3896" y="656"/>
                    </a:lnTo>
                    <a:lnTo>
                      <a:pt x="3902" y="650"/>
                    </a:lnTo>
                    <a:lnTo>
                      <a:pt x="3910" y="645"/>
                    </a:lnTo>
                    <a:lnTo>
                      <a:pt x="3919" y="641"/>
                    </a:lnTo>
                    <a:lnTo>
                      <a:pt x="3928" y="636"/>
                    </a:lnTo>
                    <a:lnTo>
                      <a:pt x="3938" y="632"/>
                    </a:lnTo>
                    <a:lnTo>
                      <a:pt x="3948" y="629"/>
                    </a:lnTo>
                    <a:lnTo>
                      <a:pt x="3958" y="625"/>
                    </a:lnTo>
                    <a:lnTo>
                      <a:pt x="3968" y="624"/>
                    </a:lnTo>
                    <a:lnTo>
                      <a:pt x="3978" y="621"/>
                    </a:lnTo>
                    <a:lnTo>
                      <a:pt x="3986" y="618"/>
                    </a:lnTo>
                    <a:lnTo>
                      <a:pt x="3994" y="614"/>
                    </a:lnTo>
                    <a:lnTo>
                      <a:pt x="4001" y="609"/>
                    </a:lnTo>
                    <a:lnTo>
                      <a:pt x="4007" y="603"/>
                    </a:lnTo>
                    <a:lnTo>
                      <a:pt x="4011" y="597"/>
                    </a:lnTo>
                    <a:lnTo>
                      <a:pt x="4014" y="591"/>
                    </a:lnTo>
                    <a:lnTo>
                      <a:pt x="4015" y="584"/>
                    </a:lnTo>
                    <a:lnTo>
                      <a:pt x="4014" y="577"/>
                    </a:lnTo>
                    <a:lnTo>
                      <a:pt x="4011" y="566"/>
                    </a:lnTo>
                    <a:lnTo>
                      <a:pt x="4009" y="554"/>
                    </a:lnTo>
                    <a:lnTo>
                      <a:pt x="4005" y="541"/>
                    </a:lnTo>
                    <a:lnTo>
                      <a:pt x="3994" y="511"/>
                    </a:lnTo>
                    <a:lnTo>
                      <a:pt x="3982" y="480"/>
                    </a:lnTo>
                    <a:lnTo>
                      <a:pt x="3974" y="465"/>
                    </a:lnTo>
                    <a:lnTo>
                      <a:pt x="3963" y="449"/>
                    </a:lnTo>
                    <a:lnTo>
                      <a:pt x="3951" y="435"/>
                    </a:lnTo>
                    <a:lnTo>
                      <a:pt x="3938" y="420"/>
                    </a:lnTo>
                    <a:lnTo>
                      <a:pt x="3922" y="406"/>
                    </a:lnTo>
                    <a:lnTo>
                      <a:pt x="3907" y="394"/>
                    </a:lnTo>
                    <a:lnTo>
                      <a:pt x="3891" y="384"/>
                    </a:lnTo>
                    <a:lnTo>
                      <a:pt x="3875" y="376"/>
                    </a:lnTo>
                    <a:lnTo>
                      <a:pt x="3858" y="368"/>
                    </a:lnTo>
                    <a:lnTo>
                      <a:pt x="3840" y="359"/>
                    </a:lnTo>
                    <a:lnTo>
                      <a:pt x="3822" y="347"/>
                    </a:lnTo>
                    <a:lnTo>
                      <a:pt x="3804" y="335"/>
                    </a:lnTo>
                    <a:lnTo>
                      <a:pt x="3786" y="321"/>
                    </a:lnTo>
                    <a:lnTo>
                      <a:pt x="3769" y="308"/>
                    </a:lnTo>
                    <a:lnTo>
                      <a:pt x="3754" y="294"/>
                    </a:lnTo>
                    <a:lnTo>
                      <a:pt x="3740" y="281"/>
                    </a:lnTo>
                    <a:lnTo>
                      <a:pt x="3722" y="262"/>
                    </a:lnTo>
                    <a:lnTo>
                      <a:pt x="3696" y="235"/>
                    </a:lnTo>
                    <a:lnTo>
                      <a:pt x="3667" y="205"/>
                    </a:lnTo>
                    <a:lnTo>
                      <a:pt x="3639" y="177"/>
                    </a:lnTo>
                    <a:lnTo>
                      <a:pt x="3616" y="154"/>
                    </a:lnTo>
                    <a:lnTo>
                      <a:pt x="3607" y="144"/>
                    </a:lnTo>
                    <a:lnTo>
                      <a:pt x="3595" y="136"/>
                    </a:lnTo>
                    <a:lnTo>
                      <a:pt x="3583" y="128"/>
                    </a:lnTo>
                    <a:lnTo>
                      <a:pt x="3571" y="122"/>
                    </a:lnTo>
                    <a:lnTo>
                      <a:pt x="3559" y="116"/>
                    </a:lnTo>
                    <a:lnTo>
                      <a:pt x="3548" y="111"/>
                    </a:lnTo>
                    <a:lnTo>
                      <a:pt x="3537" y="108"/>
                    </a:lnTo>
                    <a:lnTo>
                      <a:pt x="3527" y="107"/>
                    </a:lnTo>
                    <a:lnTo>
                      <a:pt x="3508" y="107"/>
                    </a:lnTo>
                    <a:lnTo>
                      <a:pt x="3486" y="108"/>
                    </a:lnTo>
                    <a:lnTo>
                      <a:pt x="3466" y="110"/>
                    </a:lnTo>
                    <a:lnTo>
                      <a:pt x="3448" y="111"/>
                    </a:lnTo>
                    <a:lnTo>
                      <a:pt x="3441" y="112"/>
                    </a:lnTo>
                    <a:lnTo>
                      <a:pt x="3435" y="114"/>
                    </a:lnTo>
                    <a:lnTo>
                      <a:pt x="3428" y="117"/>
                    </a:lnTo>
                    <a:lnTo>
                      <a:pt x="3422" y="120"/>
                    </a:lnTo>
                    <a:lnTo>
                      <a:pt x="3419" y="125"/>
                    </a:lnTo>
                    <a:lnTo>
                      <a:pt x="3415" y="130"/>
                    </a:lnTo>
                    <a:lnTo>
                      <a:pt x="3413" y="135"/>
                    </a:lnTo>
                    <a:lnTo>
                      <a:pt x="3413" y="140"/>
                    </a:lnTo>
                    <a:lnTo>
                      <a:pt x="3412" y="146"/>
                    </a:lnTo>
                    <a:lnTo>
                      <a:pt x="3409" y="153"/>
                    </a:lnTo>
                    <a:lnTo>
                      <a:pt x="3406" y="161"/>
                    </a:lnTo>
                    <a:lnTo>
                      <a:pt x="3401" y="170"/>
                    </a:lnTo>
                    <a:lnTo>
                      <a:pt x="3395" y="179"/>
                    </a:lnTo>
                    <a:lnTo>
                      <a:pt x="3389" y="189"/>
                    </a:lnTo>
                    <a:lnTo>
                      <a:pt x="3380" y="199"/>
                    </a:lnTo>
                    <a:lnTo>
                      <a:pt x="3373" y="208"/>
                    </a:lnTo>
                    <a:lnTo>
                      <a:pt x="3353" y="228"/>
                    </a:lnTo>
                    <a:lnTo>
                      <a:pt x="3326" y="252"/>
                    </a:lnTo>
                    <a:lnTo>
                      <a:pt x="3297" y="276"/>
                    </a:lnTo>
                    <a:lnTo>
                      <a:pt x="3268" y="297"/>
                    </a:lnTo>
                    <a:lnTo>
                      <a:pt x="3254" y="306"/>
                    </a:lnTo>
                    <a:lnTo>
                      <a:pt x="3237" y="315"/>
                    </a:lnTo>
                    <a:lnTo>
                      <a:pt x="3218" y="323"/>
                    </a:lnTo>
                    <a:lnTo>
                      <a:pt x="3198" y="330"/>
                    </a:lnTo>
                    <a:lnTo>
                      <a:pt x="3178" y="335"/>
                    </a:lnTo>
                    <a:lnTo>
                      <a:pt x="3156" y="340"/>
                    </a:lnTo>
                    <a:lnTo>
                      <a:pt x="3137" y="342"/>
                    </a:lnTo>
                    <a:lnTo>
                      <a:pt x="3118" y="343"/>
                    </a:lnTo>
                    <a:lnTo>
                      <a:pt x="3088" y="342"/>
                    </a:lnTo>
                    <a:lnTo>
                      <a:pt x="3054" y="341"/>
                    </a:lnTo>
                    <a:lnTo>
                      <a:pt x="3027" y="338"/>
                    </a:lnTo>
                    <a:lnTo>
                      <a:pt x="3017" y="336"/>
                    </a:lnTo>
                    <a:lnTo>
                      <a:pt x="3008" y="334"/>
                    </a:lnTo>
                    <a:lnTo>
                      <a:pt x="3003" y="331"/>
                    </a:lnTo>
                    <a:lnTo>
                      <a:pt x="3002" y="329"/>
                    </a:lnTo>
                    <a:lnTo>
                      <a:pt x="3000" y="326"/>
                    </a:lnTo>
                    <a:lnTo>
                      <a:pt x="2995" y="323"/>
                    </a:lnTo>
                    <a:lnTo>
                      <a:pt x="2988" y="320"/>
                    </a:lnTo>
                    <a:lnTo>
                      <a:pt x="2977" y="317"/>
                    </a:lnTo>
                    <a:lnTo>
                      <a:pt x="2949" y="309"/>
                    </a:lnTo>
                    <a:lnTo>
                      <a:pt x="2917" y="305"/>
                    </a:lnTo>
                    <a:lnTo>
                      <a:pt x="2773" y="284"/>
                    </a:lnTo>
                    <a:lnTo>
                      <a:pt x="2757" y="283"/>
                    </a:lnTo>
                    <a:lnTo>
                      <a:pt x="2741" y="282"/>
                    </a:lnTo>
                    <a:lnTo>
                      <a:pt x="2726" y="284"/>
                    </a:lnTo>
                    <a:lnTo>
                      <a:pt x="2713" y="287"/>
                    </a:lnTo>
                    <a:lnTo>
                      <a:pt x="2702" y="290"/>
                    </a:lnTo>
                    <a:lnTo>
                      <a:pt x="2695" y="295"/>
                    </a:lnTo>
                    <a:lnTo>
                      <a:pt x="2693" y="297"/>
                    </a:lnTo>
                    <a:lnTo>
                      <a:pt x="2690" y="301"/>
                    </a:lnTo>
                    <a:lnTo>
                      <a:pt x="2689" y="305"/>
                    </a:lnTo>
                    <a:lnTo>
                      <a:pt x="2688" y="308"/>
                    </a:lnTo>
                    <a:lnTo>
                      <a:pt x="2687" y="315"/>
                    </a:lnTo>
                    <a:lnTo>
                      <a:pt x="2683" y="321"/>
                    </a:lnTo>
                    <a:lnTo>
                      <a:pt x="2678" y="327"/>
                    </a:lnTo>
                    <a:lnTo>
                      <a:pt x="2670" y="332"/>
                    </a:lnTo>
                    <a:lnTo>
                      <a:pt x="2661" y="337"/>
                    </a:lnTo>
                    <a:lnTo>
                      <a:pt x="2651" y="341"/>
                    </a:lnTo>
                    <a:lnTo>
                      <a:pt x="2640" y="343"/>
                    </a:lnTo>
                    <a:lnTo>
                      <a:pt x="2628" y="343"/>
                    </a:lnTo>
                    <a:lnTo>
                      <a:pt x="2614" y="342"/>
                    </a:lnTo>
                    <a:lnTo>
                      <a:pt x="2602" y="340"/>
                    </a:lnTo>
                    <a:lnTo>
                      <a:pt x="2590" y="335"/>
                    </a:lnTo>
                    <a:lnTo>
                      <a:pt x="2578" y="330"/>
                    </a:lnTo>
                    <a:lnTo>
                      <a:pt x="2569" y="323"/>
                    </a:lnTo>
                    <a:lnTo>
                      <a:pt x="2560" y="314"/>
                    </a:lnTo>
                    <a:lnTo>
                      <a:pt x="2553" y="306"/>
                    </a:lnTo>
                    <a:lnTo>
                      <a:pt x="2548" y="296"/>
                    </a:lnTo>
                    <a:lnTo>
                      <a:pt x="2539" y="276"/>
                    </a:lnTo>
                    <a:lnTo>
                      <a:pt x="2528" y="258"/>
                    </a:lnTo>
                    <a:lnTo>
                      <a:pt x="2522" y="249"/>
                    </a:lnTo>
                    <a:lnTo>
                      <a:pt x="2516" y="242"/>
                    </a:lnTo>
                    <a:lnTo>
                      <a:pt x="2510" y="236"/>
                    </a:lnTo>
                    <a:lnTo>
                      <a:pt x="2505" y="231"/>
                    </a:lnTo>
                    <a:lnTo>
                      <a:pt x="2498" y="229"/>
                    </a:lnTo>
                    <a:lnTo>
                      <a:pt x="2488" y="226"/>
                    </a:lnTo>
                    <a:lnTo>
                      <a:pt x="2476" y="224"/>
                    </a:lnTo>
                    <a:lnTo>
                      <a:pt x="2463" y="223"/>
                    </a:lnTo>
                    <a:lnTo>
                      <a:pt x="2447" y="222"/>
                    </a:lnTo>
                    <a:lnTo>
                      <a:pt x="2430" y="223"/>
                    </a:lnTo>
                    <a:lnTo>
                      <a:pt x="2412" y="223"/>
                    </a:lnTo>
                    <a:lnTo>
                      <a:pt x="2395" y="225"/>
                    </a:lnTo>
                    <a:lnTo>
                      <a:pt x="2380" y="226"/>
                    </a:lnTo>
                    <a:lnTo>
                      <a:pt x="2362" y="230"/>
                    </a:lnTo>
                    <a:lnTo>
                      <a:pt x="2343" y="235"/>
                    </a:lnTo>
                    <a:lnTo>
                      <a:pt x="2327" y="241"/>
                    </a:lnTo>
                    <a:lnTo>
                      <a:pt x="2310" y="249"/>
                    </a:lnTo>
                    <a:lnTo>
                      <a:pt x="2294" y="259"/>
                    </a:lnTo>
                    <a:lnTo>
                      <a:pt x="2281" y="268"/>
                    </a:lnTo>
                    <a:lnTo>
                      <a:pt x="2270" y="279"/>
                    </a:lnTo>
                    <a:lnTo>
                      <a:pt x="2262" y="290"/>
                    </a:lnTo>
                    <a:lnTo>
                      <a:pt x="2254" y="301"/>
                    </a:lnTo>
                    <a:lnTo>
                      <a:pt x="2245" y="312"/>
                    </a:lnTo>
                    <a:lnTo>
                      <a:pt x="2233" y="323"/>
                    </a:lnTo>
                    <a:lnTo>
                      <a:pt x="2221" y="332"/>
                    </a:lnTo>
                    <a:lnTo>
                      <a:pt x="2209" y="341"/>
                    </a:lnTo>
                    <a:lnTo>
                      <a:pt x="2194" y="348"/>
                    </a:lnTo>
                    <a:lnTo>
                      <a:pt x="2181" y="354"/>
                    </a:lnTo>
                    <a:lnTo>
                      <a:pt x="2169" y="358"/>
                    </a:lnTo>
                    <a:lnTo>
                      <a:pt x="2156" y="360"/>
                    </a:lnTo>
                    <a:lnTo>
                      <a:pt x="2141" y="361"/>
                    </a:lnTo>
                    <a:lnTo>
                      <a:pt x="2127" y="360"/>
                    </a:lnTo>
                    <a:lnTo>
                      <a:pt x="2113" y="359"/>
                    </a:lnTo>
                    <a:lnTo>
                      <a:pt x="2099" y="356"/>
                    </a:lnTo>
                    <a:lnTo>
                      <a:pt x="2086" y="352"/>
                    </a:lnTo>
                    <a:lnTo>
                      <a:pt x="2075" y="347"/>
                    </a:lnTo>
                    <a:lnTo>
                      <a:pt x="2064" y="341"/>
                    </a:lnTo>
                    <a:lnTo>
                      <a:pt x="2054" y="334"/>
                    </a:lnTo>
                    <a:lnTo>
                      <a:pt x="2042" y="327"/>
                    </a:lnTo>
                    <a:lnTo>
                      <a:pt x="2029" y="321"/>
                    </a:lnTo>
                    <a:lnTo>
                      <a:pt x="2014" y="317"/>
                    </a:lnTo>
                    <a:lnTo>
                      <a:pt x="1998" y="313"/>
                    </a:lnTo>
                    <a:lnTo>
                      <a:pt x="1982" y="309"/>
                    </a:lnTo>
                    <a:lnTo>
                      <a:pt x="1967" y="307"/>
                    </a:lnTo>
                    <a:lnTo>
                      <a:pt x="1952" y="306"/>
                    </a:lnTo>
                    <a:lnTo>
                      <a:pt x="1938" y="306"/>
                    </a:lnTo>
                    <a:lnTo>
                      <a:pt x="1922" y="307"/>
                    </a:lnTo>
                    <a:lnTo>
                      <a:pt x="1908" y="308"/>
                    </a:lnTo>
                    <a:lnTo>
                      <a:pt x="1894" y="311"/>
                    </a:lnTo>
                    <a:lnTo>
                      <a:pt x="1882" y="313"/>
                    </a:lnTo>
                    <a:lnTo>
                      <a:pt x="1871" y="315"/>
                    </a:lnTo>
                    <a:lnTo>
                      <a:pt x="1862" y="319"/>
                    </a:lnTo>
                    <a:lnTo>
                      <a:pt x="1855" y="324"/>
                    </a:lnTo>
                    <a:lnTo>
                      <a:pt x="1843" y="334"/>
                    </a:lnTo>
                    <a:lnTo>
                      <a:pt x="1828" y="344"/>
                    </a:lnTo>
                    <a:lnTo>
                      <a:pt x="1812" y="358"/>
                    </a:lnTo>
                    <a:lnTo>
                      <a:pt x="1799" y="368"/>
                    </a:lnTo>
                    <a:lnTo>
                      <a:pt x="1793" y="373"/>
                    </a:lnTo>
                    <a:lnTo>
                      <a:pt x="1788" y="377"/>
                    </a:lnTo>
                    <a:lnTo>
                      <a:pt x="1783" y="378"/>
                    </a:lnTo>
                    <a:lnTo>
                      <a:pt x="1779" y="379"/>
                    </a:lnTo>
                    <a:lnTo>
                      <a:pt x="1775" y="378"/>
                    </a:lnTo>
                    <a:lnTo>
                      <a:pt x="1773" y="377"/>
                    </a:lnTo>
                    <a:lnTo>
                      <a:pt x="1771" y="373"/>
                    </a:lnTo>
                    <a:lnTo>
                      <a:pt x="1770" y="368"/>
                    </a:lnTo>
                    <a:lnTo>
                      <a:pt x="1770" y="364"/>
                    </a:lnTo>
                    <a:lnTo>
                      <a:pt x="1768" y="359"/>
                    </a:lnTo>
                    <a:lnTo>
                      <a:pt x="1764" y="354"/>
                    </a:lnTo>
                    <a:lnTo>
                      <a:pt x="1761" y="350"/>
                    </a:lnTo>
                    <a:lnTo>
                      <a:pt x="1755" y="348"/>
                    </a:lnTo>
                    <a:lnTo>
                      <a:pt x="1749" y="346"/>
                    </a:lnTo>
                    <a:lnTo>
                      <a:pt x="1743" y="344"/>
                    </a:lnTo>
                    <a:lnTo>
                      <a:pt x="1735" y="343"/>
                    </a:lnTo>
                    <a:lnTo>
                      <a:pt x="1727" y="342"/>
                    </a:lnTo>
                    <a:lnTo>
                      <a:pt x="1720" y="340"/>
                    </a:lnTo>
                    <a:lnTo>
                      <a:pt x="1711" y="334"/>
                    </a:lnTo>
                    <a:lnTo>
                      <a:pt x="1703" y="327"/>
                    </a:lnTo>
                    <a:lnTo>
                      <a:pt x="1696" y="319"/>
                    </a:lnTo>
                    <a:lnTo>
                      <a:pt x="1688" y="311"/>
                    </a:lnTo>
                    <a:lnTo>
                      <a:pt x="1682" y="301"/>
                    </a:lnTo>
                    <a:lnTo>
                      <a:pt x="1678" y="290"/>
                    </a:lnTo>
                    <a:lnTo>
                      <a:pt x="1673" y="278"/>
                    </a:lnTo>
                    <a:lnTo>
                      <a:pt x="1665" y="267"/>
                    </a:lnTo>
                    <a:lnTo>
                      <a:pt x="1658" y="256"/>
                    </a:lnTo>
                    <a:lnTo>
                      <a:pt x="1651" y="246"/>
                    </a:lnTo>
                    <a:lnTo>
                      <a:pt x="1643" y="236"/>
                    </a:lnTo>
                    <a:lnTo>
                      <a:pt x="1634" y="228"/>
                    </a:lnTo>
                    <a:lnTo>
                      <a:pt x="1625" y="220"/>
                    </a:lnTo>
                    <a:lnTo>
                      <a:pt x="1616" y="214"/>
                    </a:lnTo>
                    <a:lnTo>
                      <a:pt x="1606" y="211"/>
                    </a:lnTo>
                    <a:lnTo>
                      <a:pt x="1594" y="206"/>
                    </a:lnTo>
                    <a:lnTo>
                      <a:pt x="1580" y="200"/>
                    </a:lnTo>
                    <a:lnTo>
                      <a:pt x="1564" y="195"/>
                    </a:lnTo>
                    <a:lnTo>
                      <a:pt x="1529" y="187"/>
                    </a:lnTo>
                    <a:lnTo>
                      <a:pt x="1494" y="179"/>
                    </a:lnTo>
                    <a:lnTo>
                      <a:pt x="1456" y="171"/>
                    </a:lnTo>
                    <a:lnTo>
                      <a:pt x="1413" y="160"/>
                    </a:lnTo>
                    <a:lnTo>
                      <a:pt x="1369" y="147"/>
                    </a:lnTo>
                    <a:lnTo>
                      <a:pt x="1332" y="134"/>
                    </a:lnTo>
                    <a:lnTo>
                      <a:pt x="1227" y="94"/>
                    </a:lnTo>
                    <a:lnTo>
                      <a:pt x="1193" y="79"/>
                    </a:lnTo>
                    <a:lnTo>
                      <a:pt x="1161" y="66"/>
                    </a:lnTo>
                    <a:lnTo>
                      <a:pt x="1133" y="54"/>
                    </a:lnTo>
                    <a:lnTo>
                      <a:pt x="1114" y="46"/>
                    </a:lnTo>
                    <a:lnTo>
                      <a:pt x="1097" y="37"/>
                    </a:lnTo>
                    <a:lnTo>
                      <a:pt x="1075" y="29"/>
                    </a:lnTo>
                    <a:lnTo>
                      <a:pt x="1053" y="22"/>
                    </a:lnTo>
                    <a:lnTo>
                      <a:pt x="1031" y="14"/>
                    </a:lnTo>
                    <a:lnTo>
                      <a:pt x="1006" y="8"/>
                    </a:lnTo>
                    <a:lnTo>
                      <a:pt x="971" y="4"/>
                    </a:lnTo>
                    <a:lnTo>
                      <a:pt x="933" y="1"/>
                    </a:lnTo>
                    <a:lnTo>
                      <a:pt x="896" y="0"/>
                    </a:lnTo>
                    <a:lnTo>
                      <a:pt x="868" y="0"/>
                    </a:lnTo>
                    <a:close/>
                    <a:moveTo>
                      <a:pt x="3202" y="3901"/>
                    </a:moveTo>
                    <a:lnTo>
                      <a:pt x="3186" y="3918"/>
                    </a:lnTo>
                    <a:lnTo>
                      <a:pt x="3176" y="3929"/>
                    </a:lnTo>
                    <a:lnTo>
                      <a:pt x="3170" y="3937"/>
                    </a:lnTo>
                    <a:lnTo>
                      <a:pt x="3167" y="3944"/>
                    </a:lnTo>
                    <a:lnTo>
                      <a:pt x="3167" y="3964"/>
                    </a:lnTo>
                    <a:lnTo>
                      <a:pt x="3170" y="3999"/>
                    </a:lnTo>
                    <a:lnTo>
                      <a:pt x="3203" y="3999"/>
                    </a:lnTo>
                    <a:lnTo>
                      <a:pt x="3238" y="3999"/>
                    </a:lnTo>
                    <a:lnTo>
                      <a:pt x="3273" y="3997"/>
                    </a:lnTo>
                    <a:lnTo>
                      <a:pt x="3308" y="3995"/>
                    </a:lnTo>
                    <a:lnTo>
                      <a:pt x="3326" y="3993"/>
                    </a:lnTo>
                    <a:lnTo>
                      <a:pt x="3343" y="3990"/>
                    </a:lnTo>
                    <a:lnTo>
                      <a:pt x="3360" y="3988"/>
                    </a:lnTo>
                    <a:lnTo>
                      <a:pt x="3377" y="3984"/>
                    </a:lnTo>
                    <a:lnTo>
                      <a:pt x="3394" y="3979"/>
                    </a:lnTo>
                    <a:lnTo>
                      <a:pt x="3409" y="3973"/>
                    </a:lnTo>
                    <a:lnTo>
                      <a:pt x="3425" y="3967"/>
                    </a:lnTo>
                    <a:lnTo>
                      <a:pt x="3441" y="3960"/>
                    </a:lnTo>
                    <a:lnTo>
                      <a:pt x="3448" y="3957"/>
                    </a:lnTo>
                    <a:lnTo>
                      <a:pt x="3456" y="3954"/>
                    </a:lnTo>
                    <a:lnTo>
                      <a:pt x="3465" y="3954"/>
                    </a:lnTo>
                    <a:lnTo>
                      <a:pt x="3473" y="3954"/>
                    </a:lnTo>
                    <a:lnTo>
                      <a:pt x="3492" y="3957"/>
                    </a:lnTo>
                    <a:lnTo>
                      <a:pt x="3510" y="3959"/>
                    </a:lnTo>
                    <a:lnTo>
                      <a:pt x="3519" y="3959"/>
                    </a:lnTo>
                    <a:lnTo>
                      <a:pt x="3528" y="3959"/>
                    </a:lnTo>
                    <a:lnTo>
                      <a:pt x="3537" y="3958"/>
                    </a:lnTo>
                    <a:lnTo>
                      <a:pt x="3544" y="3955"/>
                    </a:lnTo>
                    <a:lnTo>
                      <a:pt x="3553" y="3952"/>
                    </a:lnTo>
                    <a:lnTo>
                      <a:pt x="3559" y="3946"/>
                    </a:lnTo>
                    <a:lnTo>
                      <a:pt x="3565" y="3937"/>
                    </a:lnTo>
                    <a:lnTo>
                      <a:pt x="3571" y="3928"/>
                    </a:lnTo>
                    <a:lnTo>
                      <a:pt x="3591" y="3917"/>
                    </a:lnTo>
                    <a:lnTo>
                      <a:pt x="3602" y="3912"/>
                    </a:lnTo>
                    <a:lnTo>
                      <a:pt x="3604" y="3911"/>
                    </a:lnTo>
                    <a:lnTo>
                      <a:pt x="3606" y="3911"/>
                    </a:lnTo>
                    <a:lnTo>
                      <a:pt x="3606" y="3912"/>
                    </a:lnTo>
                    <a:lnTo>
                      <a:pt x="3604" y="3914"/>
                    </a:lnTo>
                    <a:lnTo>
                      <a:pt x="3603" y="3917"/>
                    </a:lnTo>
                    <a:lnTo>
                      <a:pt x="3603" y="3919"/>
                    </a:lnTo>
                    <a:lnTo>
                      <a:pt x="3603" y="3922"/>
                    </a:lnTo>
                    <a:lnTo>
                      <a:pt x="3604" y="3924"/>
                    </a:lnTo>
                    <a:lnTo>
                      <a:pt x="3607" y="3926"/>
                    </a:lnTo>
                    <a:lnTo>
                      <a:pt x="3612" y="3928"/>
                    </a:lnTo>
                    <a:lnTo>
                      <a:pt x="3619" y="3929"/>
                    </a:lnTo>
                    <a:lnTo>
                      <a:pt x="3628" y="3929"/>
                    </a:lnTo>
                    <a:lnTo>
                      <a:pt x="3634" y="3947"/>
                    </a:lnTo>
                    <a:lnTo>
                      <a:pt x="3638" y="3957"/>
                    </a:lnTo>
                    <a:lnTo>
                      <a:pt x="3642" y="3964"/>
                    </a:lnTo>
                    <a:lnTo>
                      <a:pt x="3645" y="3971"/>
                    </a:lnTo>
                    <a:lnTo>
                      <a:pt x="3673" y="3972"/>
                    </a:lnTo>
                    <a:lnTo>
                      <a:pt x="3695" y="3975"/>
                    </a:lnTo>
                    <a:lnTo>
                      <a:pt x="3701" y="3975"/>
                    </a:lnTo>
                    <a:lnTo>
                      <a:pt x="3705" y="3970"/>
                    </a:lnTo>
                    <a:lnTo>
                      <a:pt x="3724" y="3958"/>
                    </a:lnTo>
                    <a:lnTo>
                      <a:pt x="3743" y="3966"/>
                    </a:lnTo>
                    <a:lnTo>
                      <a:pt x="3758" y="3973"/>
                    </a:lnTo>
                    <a:lnTo>
                      <a:pt x="3769" y="3981"/>
                    </a:lnTo>
                    <a:lnTo>
                      <a:pt x="3778" y="3988"/>
                    </a:lnTo>
                    <a:lnTo>
                      <a:pt x="3784" y="3994"/>
                    </a:lnTo>
                    <a:lnTo>
                      <a:pt x="3787" y="3999"/>
                    </a:lnTo>
                    <a:lnTo>
                      <a:pt x="3790" y="4003"/>
                    </a:lnTo>
                    <a:lnTo>
                      <a:pt x="3792" y="4008"/>
                    </a:lnTo>
                    <a:lnTo>
                      <a:pt x="3793" y="4012"/>
                    </a:lnTo>
                    <a:lnTo>
                      <a:pt x="3797" y="4016"/>
                    </a:lnTo>
                    <a:lnTo>
                      <a:pt x="3801" y="4018"/>
                    </a:lnTo>
                    <a:lnTo>
                      <a:pt x="3807" y="4020"/>
                    </a:lnTo>
                    <a:lnTo>
                      <a:pt x="3816" y="4022"/>
                    </a:lnTo>
                    <a:lnTo>
                      <a:pt x="3828" y="4023"/>
                    </a:lnTo>
                    <a:lnTo>
                      <a:pt x="3845" y="4024"/>
                    </a:lnTo>
                    <a:lnTo>
                      <a:pt x="3867" y="4024"/>
                    </a:lnTo>
                    <a:lnTo>
                      <a:pt x="3866" y="4012"/>
                    </a:lnTo>
                    <a:lnTo>
                      <a:pt x="3863" y="4000"/>
                    </a:lnTo>
                    <a:lnTo>
                      <a:pt x="3860" y="3989"/>
                    </a:lnTo>
                    <a:lnTo>
                      <a:pt x="3855" y="3978"/>
                    </a:lnTo>
                    <a:lnTo>
                      <a:pt x="3850" y="3969"/>
                    </a:lnTo>
                    <a:lnTo>
                      <a:pt x="3843" y="3959"/>
                    </a:lnTo>
                    <a:lnTo>
                      <a:pt x="3834" y="3949"/>
                    </a:lnTo>
                    <a:lnTo>
                      <a:pt x="3825" y="3941"/>
                    </a:lnTo>
                    <a:lnTo>
                      <a:pt x="3815" y="3934"/>
                    </a:lnTo>
                    <a:lnTo>
                      <a:pt x="3804" y="3925"/>
                    </a:lnTo>
                    <a:lnTo>
                      <a:pt x="3792" y="3918"/>
                    </a:lnTo>
                    <a:lnTo>
                      <a:pt x="3780" y="3912"/>
                    </a:lnTo>
                    <a:lnTo>
                      <a:pt x="3767" y="3906"/>
                    </a:lnTo>
                    <a:lnTo>
                      <a:pt x="3754" y="3900"/>
                    </a:lnTo>
                    <a:lnTo>
                      <a:pt x="3739" y="3895"/>
                    </a:lnTo>
                    <a:lnTo>
                      <a:pt x="3725" y="3890"/>
                    </a:lnTo>
                    <a:lnTo>
                      <a:pt x="3695" y="3882"/>
                    </a:lnTo>
                    <a:lnTo>
                      <a:pt x="3662" y="3876"/>
                    </a:lnTo>
                    <a:lnTo>
                      <a:pt x="3631" y="3871"/>
                    </a:lnTo>
                    <a:lnTo>
                      <a:pt x="3598" y="3869"/>
                    </a:lnTo>
                    <a:lnTo>
                      <a:pt x="3566" y="3866"/>
                    </a:lnTo>
                    <a:lnTo>
                      <a:pt x="3536" y="3866"/>
                    </a:lnTo>
                    <a:lnTo>
                      <a:pt x="3507" y="3867"/>
                    </a:lnTo>
                    <a:lnTo>
                      <a:pt x="3479" y="3870"/>
                    </a:lnTo>
                    <a:lnTo>
                      <a:pt x="3460" y="3872"/>
                    </a:lnTo>
                    <a:lnTo>
                      <a:pt x="3428" y="3873"/>
                    </a:lnTo>
                    <a:lnTo>
                      <a:pt x="3391" y="3876"/>
                    </a:lnTo>
                    <a:lnTo>
                      <a:pt x="3350" y="3878"/>
                    </a:lnTo>
                    <a:lnTo>
                      <a:pt x="3310" y="3882"/>
                    </a:lnTo>
                    <a:lnTo>
                      <a:pt x="3274" y="3885"/>
                    </a:lnTo>
                    <a:lnTo>
                      <a:pt x="3260" y="3888"/>
                    </a:lnTo>
                    <a:lnTo>
                      <a:pt x="3248" y="3890"/>
                    </a:lnTo>
                    <a:lnTo>
                      <a:pt x="3239" y="3893"/>
                    </a:lnTo>
                    <a:lnTo>
                      <a:pt x="3235" y="3895"/>
                    </a:lnTo>
                    <a:lnTo>
                      <a:pt x="3227" y="3899"/>
                    </a:lnTo>
                    <a:lnTo>
                      <a:pt x="3221" y="3901"/>
                    </a:lnTo>
                    <a:lnTo>
                      <a:pt x="3217" y="3901"/>
                    </a:lnTo>
                    <a:lnTo>
                      <a:pt x="3213" y="3901"/>
                    </a:lnTo>
                    <a:lnTo>
                      <a:pt x="3209" y="3900"/>
                    </a:lnTo>
                    <a:lnTo>
                      <a:pt x="3207" y="3900"/>
                    </a:lnTo>
                    <a:lnTo>
                      <a:pt x="3205" y="3900"/>
                    </a:lnTo>
                    <a:lnTo>
                      <a:pt x="3202" y="3901"/>
                    </a:lnTo>
                    <a:close/>
                    <a:moveTo>
                      <a:pt x="3697" y="2205"/>
                    </a:moveTo>
                    <a:lnTo>
                      <a:pt x="3683" y="2205"/>
                    </a:lnTo>
                    <a:lnTo>
                      <a:pt x="3703" y="2214"/>
                    </a:lnTo>
                    <a:lnTo>
                      <a:pt x="3719" y="2220"/>
                    </a:lnTo>
                    <a:lnTo>
                      <a:pt x="3725" y="2221"/>
                    </a:lnTo>
                    <a:lnTo>
                      <a:pt x="3730" y="2223"/>
                    </a:lnTo>
                    <a:lnTo>
                      <a:pt x="3733" y="2221"/>
                    </a:lnTo>
                    <a:lnTo>
                      <a:pt x="3734" y="2219"/>
                    </a:lnTo>
                    <a:lnTo>
                      <a:pt x="3733" y="2217"/>
                    </a:lnTo>
                    <a:lnTo>
                      <a:pt x="3732" y="2213"/>
                    </a:lnTo>
                    <a:lnTo>
                      <a:pt x="3730" y="2211"/>
                    </a:lnTo>
                    <a:lnTo>
                      <a:pt x="3727" y="2209"/>
                    </a:lnTo>
                    <a:lnTo>
                      <a:pt x="3720" y="2206"/>
                    </a:lnTo>
                    <a:lnTo>
                      <a:pt x="3711" y="2205"/>
                    </a:lnTo>
                    <a:lnTo>
                      <a:pt x="3697" y="2205"/>
                    </a:lnTo>
                    <a:close/>
                    <a:moveTo>
                      <a:pt x="3498" y="2085"/>
                    </a:moveTo>
                    <a:lnTo>
                      <a:pt x="3475" y="2107"/>
                    </a:lnTo>
                    <a:lnTo>
                      <a:pt x="3453" y="2128"/>
                    </a:lnTo>
                    <a:lnTo>
                      <a:pt x="3456" y="2131"/>
                    </a:lnTo>
                    <a:lnTo>
                      <a:pt x="3461" y="2136"/>
                    </a:lnTo>
                    <a:lnTo>
                      <a:pt x="3465" y="2140"/>
                    </a:lnTo>
                    <a:lnTo>
                      <a:pt x="3468" y="2146"/>
                    </a:lnTo>
                    <a:lnTo>
                      <a:pt x="3472" y="2150"/>
                    </a:lnTo>
                    <a:lnTo>
                      <a:pt x="3473" y="2156"/>
                    </a:lnTo>
                    <a:lnTo>
                      <a:pt x="3474" y="2161"/>
                    </a:lnTo>
                    <a:lnTo>
                      <a:pt x="3475" y="2166"/>
                    </a:lnTo>
                    <a:lnTo>
                      <a:pt x="3475" y="2171"/>
                    </a:lnTo>
                    <a:lnTo>
                      <a:pt x="3477" y="2175"/>
                    </a:lnTo>
                    <a:lnTo>
                      <a:pt x="3479" y="2177"/>
                    </a:lnTo>
                    <a:lnTo>
                      <a:pt x="3481" y="2178"/>
                    </a:lnTo>
                    <a:lnTo>
                      <a:pt x="3485" y="2179"/>
                    </a:lnTo>
                    <a:lnTo>
                      <a:pt x="3490" y="2178"/>
                    </a:lnTo>
                    <a:lnTo>
                      <a:pt x="3494" y="2177"/>
                    </a:lnTo>
                    <a:lnTo>
                      <a:pt x="3498" y="2173"/>
                    </a:lnTo>
                    <a:lnTo>
                      <a:pt x="3509" y="2165"/>
                    </a:lnTo>
                    <a:lnTo>
                      <a:pt x="3520" y="2155"/>
                    </a:lnTo>
                    <a:lnTo>
                      <a:pt x="3530" y="2146"/>
                    </a:lnTo>
                    <a:lnTo>
                      <a:pt x="3538" y="2137"/>
                    </a:lnTo>
                    <a:lnTo>
                      <a:pt x="3544" y="2130"/>
                    </a:lnTo>
                    <a:lnTo>
                      <a:pt x="3549" y="2122"/>
                    </a:lnTo>
                    <a:lnTo>
                      <a:pt x="3553" y="2114"/>
                    </a:lnTo>
                    <a:lnTo>
                      <a:pt x="3554" y="2108"/>
                    </a:lnTo>
                    <a:lnTo>
                      <a:pt x="3554" y="2072"/>
                    </a:lnTo>
                    <a:lnTo>
                      <a:pt x="3554" y="2067"/>
                    </a:lnTo>
                    <a:lnTo>
                      <a:pt x="3553" y="2063"/>
                    </a:lnTo>
                    <a:lnTo>
                      <a:pt x="3551" y="2059"/>
                    </a:lnTo>
                    <a:lnTo>
                      <a:pt x="3549" y="2054"/>
                    </a:lnTo>
                    <a:lnTo>
                      <a:pt x="3547" y="2052"/>
                    </a:lnTo>
                    <a:lnTo>
                      <a:pt x="3544" y="2049"/>
                    </a:lnTo>
                    <a:lnTo>
                      <a:pt x="3542" y="2048"/>
                    </a:lnTo>
                    <a:lnTo>
                      <a:pt x="3538" y="2048"/>
                    </a:lnTo>
                    <a:lnTo>
                      <a:pt x="3534" y="2048"/>
                    </a:lnTo>
                    <a:lnTo>
                      <a:pt x="3530" y="2051"/>
                    </a:lnTo>
                    <a:lnTo>
                      <a:pt x="3525" y="2054"/>
                    </a:lnTo>
                    <a:lnTo>
                      <a:pt x="3520" y="2059"/>
                    </a:lnTo>
                    <a:lnTo>
                      <a:pt x="3509" y="2071"/>
                    </a:lnTo>
                    <a:lnTo>
                      <a:pt x="3498" y="2085"/>
                    </a:lnTo>
                    <a:close/>
                    <a:moveTo>
                      <a:pt x="3848" y="3494"/>
                    </a:moveTo>
                    <a:lnTo>
                      <a:pt x="3842" y="3501"/>
                    </a:lnTo>
                    <a:lnTo>
                      <a:pt x="3837" y="3510"/>
                    </a:lnTo>
                    <a:lnTo>
                      <a:pt x="3834" y="3518"/>
                    </a:lnTo>
                    <a:lnTo>
                      <a:pt x="3833" y="3525"/>
                    </a:lnTo>
                    <a:lnTo>
                      <a:pt x="3833" y="3529"/>
                    </a:lnTo>
                    <a:lnTo>
                      <a:pt x="3836" y="3534"/>
                    </a:lnTo>
                    <a:lnTo>
                      <a:pt x="3838" y="3538"/>
                    </a:lnTo>
                    <a:lnTo>
                      <a:pt x="3842" y="3541"/>
                    </a:lnTo>
                    <a:lnTo>
                      <a:pt x="3852" y="3550"/>
                    </a:lnTo>
                    <a:lnTo>
                      <a:pt x="3864" y="3557"/>
                    </a:lnTo>
                    <a:lnTo>
                      <a:pt x="3878" y="3564"/>
                    </a:lnTo>
                    <a:lnTo>
                      <a:pt x="3887" y="3572"/>
                    </a:lnTo>
                    <a:lnTo>
                      <a:pt x="3891" y="3576"/>
                    </a:lnTo>
                    <a:lnTo>
                      <a:pt x="3895" y="3581"/>
                    </a:lnTo>
                    <a:lnTo>
                      <a:pt x="3896" y="3584"/>
                    </a:lnTo>
                    <a:lnTo>
                      <a:pt x="3897" y="3588"/>
                    </a:lnTo>
                    <a:lnTo>
                      <a:pt x="3897" y="3593"/>
                    </a:lnTo>
                    <a:lnTo>
                      <a:pt x="3899" y="3598"/>
                    </a:lnTo>
                    <a:lnTo>
                      <a:pt x="3902" y="3603"/>
                    </a:lnTo>
                    <a:lnTo>
                      <a:pt x="3905" y="3607"/>
                    </a:lnTo>
                    <a:lnTo>
                      <a:pt x="3915" y="3619"/>
                    </a:lnTo>
                    <a:lnTo>
                      <a:pt x="3926" y="3629"/>
                    </a:lnTo>
                    <a:lnTo>
                      <a:pt x="3939" y="3639"/>
                    </a:lnTo>
                    <a:lnTo>
                      <a:pt x="3954" y="3648"/>
                    </a:lnTo>
                    <a:lnTo>
                      <a:pt x="3968" y="3656"/>
                    </a:lnTo>
                    <a:lnTo>
                      <a:pt x="3980" y="3660"/>
                    </a:lnTo>
                    <a:lnTo>
                      <a:pt x="3991" y="3664"/>
                    </a:lnTo>
                    <a:lnTo>
                      <a:pt x="4002" y="3671"/>
                    </a:lnTo>
                    <a:lnTo>
                      <a:pt x="4013" y="3680"/>
                    </a:lnTo>
                    <a:lnTo>
                      <a:pt x="4020" y="3689"/>
                    </a:lnTo>
                    <a:lnTo>
                      <a:pt x="4035" y="3707"/>
                    </a:lnTo>
                    <a:lnTo>
                      <a:pt x="4051" y="3722"/>
                    </a:lnTo>
                    <a:lnTo>
                      <a:pt x="4057" y="3729"/>
                    </a:lnTo>
                    <a:lnTo>
                      <a:pt x="4063" y="3739"/>
                    </a:lnTo>
                    <a:lnTo>
                      <a:pt x="4069" y="3749"/>
                    </a:lnTo>
                    <a:lnTo>
                      <a:pt x="4074" y="3760"/>
                    </a:lnTo>
                    <a:lnTo>
                      <a:pt x="4078" y="3774"/>
                    </a:lnTo>
                    <a:lnTo>
                      <a:pt x="4080" y="3793"/>
                    </a:lnTo>
                    <a:lnTo>
                      <a:pt x="4082" y="3813"/>
                    </a:lnTo>
                    <a:lnTo>
                      <a:pt x="4082" y="3833"/>
                    </a:lnTo>
                    <a:lnTo>
                      <a:pt x="4084" y="3842"/>
                    </a:lnTo>
                    <a:lnTo>
                      <a:pt x="4085" y="3852"/>
                    </a:lnTo>
                    <a:lnTo>
                      <a:pt x="4086" y="3860"/>
                    </a:lnTo>
                    <a:lnTo>
                      <a:pt x="4088" y="3869"/>
                    </a:lnTo>
                    <a:lnTo>
                      <a:pt x="4092" y="3877"/>
                    </a:lnTo>
                    <a:lnTo>
                      <a:pt x="4096" y="3883"/>
                    </a:lnTo>
                    <a:lnTo>
                      <a:pt x="4099" y="3888"/>
                    </a:lnTo>
                    <a:lnTo>
                      <a:pt x="4103" y="3892"/>
                    </a:lnTo>
                    <a:lnTo>
                      <a:pt x="4114" y="3895"/>
                    </a:lnTo>
                    <a:lnTo>
                      <a:pt x="4129" y="3899"/>
                    </a:lnTo>
                    <a:lnTo>
                      <a:pt x="4146" y="3901"/>
                    </a:lnTo>
                    <a:lnTo>
                      <a:pt x="4163" y="3902"/>
                    </a:lnTo>
                    <a:lnTo>
                      <a:pt x="4172" y="3904"/>
                    </a:lnTo>
                    <a:lnTo>
                      <a:pt x="4180" y="3905"/>
                    </a:lnTo>
                    <a:lnTo>
                      <a:pt x="4188" y="3907"/>
                    </a:lnTo>
                    <a:lnTo>
                      <a:pt x="4197" y="3910"/>
                    </a:lnTo>
                    <a:lnTo>
                      <a:pt x="4204" y="3913"/>
                    </a:lnTo>
                    <a:lnTo>
                      <a:pt x="4211" y="3918"/>
                    </a:lnTo>
                    <a:lnTo>
                      <a:pt x="4218" y="3923"/>
                    </a:lnTo>
                    <a:lnTo>
                      <a:pt x="4223" y="3928"/>
                    </a:lnTo>
                    <a:lnTo>
                      <a:pt x="4228" y="3932"/>
                    </a:lnTo>
                    <a:lnTo>
                      <a:pt x="4234" y="3937"/>
                    </a:lnTo>
                    <a:lnTo>
                      <a:pt x="4241" y="3941"/>
                    </a:lnTo>
                    <a:lnTo>
                      <a:pt x="4249" y="3944"/>
                    </a:lnTo>
                    <a:lnTo>
                      <a:pt x="4257" y="3948"/>
                    </a:lnTo>
                    <a:lnTo>
                      <a:pt x="4265" y="3951"/>
                    </a:lnTo>
                    <a:lnTo>
                      <a:pt x="4273" y="3952"/>
                    </a:lnTo>
                    <a:lnTo>
                      <a:pt x="4281" y="3952"/>
                    </a:lnTo>
                    <a:lnTo>
                      <a:pt x="4296" y="3951"/>
                    </a:lnTo>
                    <a:lnTo>
                      <a:pt x="4308" y="3948"/>
                    </a:lnTo>
                    <a:lnTo>
                      <a:pt x="4312" y="3946"/>
                    </a:lnTo>
                    <a:lnTo>
                      <a:pt x="4315" y="3944"/>
                    </a:lnTo>
                    <a:lnTo>
                      <a:pt x="4317" y="3942"/>
                    </a:lnTo>
                    <a:lnTo>
                      <a:pt x="4318" y="3938"/>
                    </a:lnTo>
                    <a:lnTo>
                      <a:pt x="4318" y="3902"/>
                    </a:lnTo>
                    <a:lnTo>
                      <a:pt x="4318" y="3836"/>
                    </a:lnTo>
                    <a:lnTo>
                      <a:pt x="4317" y="3818"/>
                    </a:lnTo>
                    <a:lnTo>
                      <a:pt x="4314" y="3801"/>
                    </a:lnTo>
                    <a:lnTo>
                      <a:pt x="4312" y="3794"/>
                    </a:lnTo>
                    <a:lnTo>
                      <a:pt x="4309" y="3788"/>
                    </a:lnTo>
                    <a:lnTo>
                      <a:pt x="4306" y="3782"/>
                    </a:lnTo>
                    <a:lnTo>
                      <a:pt x="4304" y="3780"/>
                    </a:lnTo>
                    <a:lnTo>
                      <a:pt x="4300" y="3775"/>
                    </a:lnTo>
                    <a:lnTo>
                      <a:pt x="4298" y="3769"/>
                    </a:lnTo>
                    <a:lnTo>
                      <a:pt x="4296" y="3761"/>
                    </a:lnTo>
                    <a:lnTo>
                      <a:pt x="4293" y="3752"/>
                    </a:lnTo>
                    <a:lnTo>
                      <a:pt x="4291" y="3730"/>
                    </a:lnTo>
                    <a:lnTo>
                      <a:pt x="4290" y="3705"/>
                    </a:lnTo>
                    <a:lnTo>
                      <a:pt x="4290" y="3690"/>
                    </a:lnTo>
                    <a:lnTo>
                      <a:pt x="4287" y="3675"/>
                    </a:lnTo>
                    <a:lnTo>
                      <a:pt x="4281" y="3652"/>
                    </a:lnTo>
                    <a:lnTo>
                      <a:pt x="4276" y="3627"/>
                    </a:lnTo>
                    <a:lnTo>
                      <a:pt x="4271" y="3606"/>
                    </a:lnTo>
                    <a:lnTo>
                      <a:pt x="4270" y="3599"/>
                    </a:lnTo>
                    <a:lnTo>
                      <a:pt x="4268" y="3594"/>
                    </a:lnTo>
                    <a:lnTo>
                      <a:pt x="4264" y="3592"/>
                    </a:lnTo>
                    <a:lnTo>
                      <a:pt x="4259" y="3592"/>
                    </a:lnTo>
                    <a:lnTo>
                      <a:pt x="4251" y="3593"/>
                    </a:lnTo>
                    <a:lnTo>
                      <a:pt x="4244" y="3594"/>
                    </a:lnTo>
                    <a:lnTo>
                      <a:pt x="4231" y="3594"/>
                    </a:lnTo>
                    <a:lnTo>
                      <a:pt x="4205" y="3593"/>
                    </a:lnTo>
                    <a:lnTo>
                      <a:pt x="4180" y="3592"/>
                    </a:lnTo>
                    <a:lnTo>
                      <a:pt x="4164" y="3592"/>
                    </a:lnTo>
                    <a:lnTo>
                      <a:pt x="4152" y="3592"/>
                    </a:lnTo>
                    <a:lnTo>
                      <a:pt x="4127" y="3588"/>
                    </a:lnTo>
                    <a:lnTo>
                      <a:pt x="4098" y="3584"/>
                    </a:lnTo>
                    <a:lnTo>
                      <a:pt x="4067" y="3578"/>
                    </a:lnTo>
                    <a:lnTo>
                      <a:pt x="4039" y="3574"/>
                    </a:lnTo>
                    <a:lnTo>
                      <a:pt x="4011" y="3569"/>
                    </a:lnTo>
                    <a:lnTo>
                      <a:pt x="3979" y="3564"/>
                    </a:lnTo>
                    <a:lnTo>
                      <a:pt x="3948" y="3559"/>
                    </a:lnTo>
                    <a:lnTo>
                      <a:pt x="3920" y="3557"/>
                    </a:lnTo>
                    <a:lnTo>
                      <a:pt x="3911" y="3557"/>
                    </a:lnTo>
                    <a:lnTo>
                      <a:pt x="3903" y="3557"/>
                    </a:lnTo>
                    <a:lnTo>
                      <a:pt x="3902" y="3542"/>
                    </a:lnTo>
                    <a:lnTo>
                      <a:pt x="3899" y="3530"/>
                    </a:lnTo>
                    <a:lnTo>
                      <a:pt x="3898" y="3518"/>
                    </a:lnTo>
                    <a:lnTo>
                      <a:pt x="3895" y="3507"/>
                    </a:lnTo>
                    <a:lnTo>
                      <a:pt x="3892" y="3499"/>
                    </a:lnTo>
                    <a:lnTo>
                      <a:pt x="3889" y="3492"/>
                    </a:lnTo>
                    <a:lnTo>
                      <a:pt x="3885" y="3487"/>
                    </a:lnTo>
                    <a:lnTo>
                      <a:pt x="3880" y="3483"/>
                    </a:lnTo>
                    <a:lnTo>
                      <a:pt x="3873" y="3483"/>
                    </a:lnTo>
                    <a:lnTo>
                      <a:pt x="3867" y="3483"/>
                    </a:lnTo>
                    <a:lnTo>
                      <a:pt x="3860" y="3486"/>
                    </a:lnTo>
                    <a:lnTo>
                      <a:pt x="3852" y="3489"/>
                    </a:lnTo>
                    <a:lnTo>
                      <a:pt x="3848" y="3494"/>
                    </a:lnTo>
                    <a:close/>
                    <a:moveTo>
                      <a:pt x="3661" y="3405"/>
                    </a:moveTo>
                    <a:lnTo>
                      <a:pt x="3662" y="3412"/>
                    </a:lnTo>
                    <a:lnTo>
                      <a:pt x="3667" y="3421"/>
                    </a:lnTo>
                    <a:lnTo>
                      <a:pt x="3673" y="3429"/>
                    </a:lnTo>
                    <a:lnTo>
                      <a:pt x="3680" y="3438"/>
                    </a:lnTo>
                    <a:lnTo>
                      <a:pt x="3687" y="3445"/>
                    </a:lnTo>
                    <a:lnTo>
                      <a:pt x="3693" y="3453"/>
                    </a:lnTo>
                    <a:lnTo>
                      <a:pt x="3697" y="3460"/>
                    </a:lnTo>
                    <a:lnTo>
                      <a:pt x="3699" y="3466"/>
                    </a:lnTo>
                    <a:lnTo>
                      <a:pt x="3699" y="3469"/>
                    </a:lnTo>
                    <a:lnTo>
                      <a:pt x="3701" y="3470"/>
                    </a:lnTo>
                    <a:lnTo>
                      <a:pt x="3702" y="3471"/>
                    </a:lnTo>
                    <a:lnTo>
                      <a:pt x="3704" y="3473"/>
                    </a:lnTo>
                    <a:lnTo>
                      <a:pt x="3709" y="3474"/>
                    </a:lnTo>
                    <a:lnTo>
                      <a:pt x="3716" y="3473"/>
                    </a:lnTo>
                    <a:lnTo>
                      <a:pt x="3724" y="3469"/>
                    </a:lnTo>
                    <a:lnTo>
                      <a:pt x="3728" y="3465"/>
                    </a:lnTo>
                    <a:lnTo>
                      <a:pt x="3732" y="3462"/>
                    </a:lnTo>
                    <a:lnTo>
                      <a:pt x="3734" y="3458"/>
                    </a:lnTo>
                    <a:lnTo>
                      <a:pt x="3734" y="3432"/>
                    </a:lnTo>
                    <a:lnTo>
                      <a:pt x="3732" y="3424"/>
                    </a:lnTo>
                    <a:lnTo>
                      <a:pt x="3728" y="3416"/>
                    </a:lnTo>
                    <a:lnTo>
                      <a:pt x="3724" y="3409"/>
                    </a:lnTo>
                    <a:lnTo>
                      <a:pt x="3716" y="3403"/>
                    </a:lnTo>
                    <a:lnTo>
                      <a:pt x="3708" y="3398"/>
                    </a:lnTo>
                    <a:lnTo>
                      <a:pt x="3698" y="3394"/>
                    </a:lnTo>
                    <a:lnTo>
                      <a:pt x="3689" y="3392"/>
                    </a:lnTo>
                    <a:lnTo>
                      <a:pt x="3680" y="3391"/>
                    </a:lnTo>
                    <a:lnTo>
                      <a:pt x="3673" y="3392"/>
                    </a:lnTo>
                    <a:lnTo>
                      <a:pt x="3667" y="3395"/>
                    </a:lnTo>
                    <a:lnTo>
                      <a:pt x="3665" y="3397"/>
                    </a:lnTo>
                    <a:lnTo>
                      <a:pt x="3662" y="3400"/>
                    </a:lnTo>
                    <a:lnTo>
                      <a:pt x="3661" y="3403"/>
                    </a:lnTo>
                    <a:lnTo>
                      <a:pt x="3661" y="3405"/>
                    </a:lnTo>
                    <a:close/>
                    <a:moveTo>
                      <a:pt x="3380" y="3359"/>
                    </a:moveTo>
                    <a:lnTo>
                      <a:pt x="3372" y="3361"/>
                    </a:lnTo>
                    <a:lnTo>
                      <a:pt x="3363" y="3364"/>
                    </a:lnTo>
                    <a:lnTo>
                      <a:pt x="3355" y="3368"/>
                    </a:lnTo>
                    <a:lnTo>
                      <a:pt x="3349" y="3371"/>
                    </a:lnTo>
                    <a:lnTo>
                      <a:pt x="3343" y="3376"/>
                    </a:lnTo>
                    <a:lnTo>
                      <a:pt x="3339" y="3381"/>
                    </a:lnTo>
                    <a:lnTo>
                      <a:pt x="3336" y="3386"/>
                    </a:lnTo>
                    <a:lnTo>
                      <a:pt x="3336" y="3391"/>
                    </a:lnTo>
                    <a:lnTo>
                      <a:pt x="3333" y="3401"/>
                    </a:lnTo>
                    <a:lnTo>
                      <a:pt x="3330" y="3415"/>
                    </a:lnTo>
                    <a:lnTo>
                      <a:pt x="3324" y="3428"/>
                    </a:lnTo>
                    <a:lnTo>
                      <a:pt x="3317" y="3440"/>
                    </a:lnTo>
                    <a:lnTo>
                      <a:pt x="3309" y="3452"/>
                    </a:lnTo>
                    <a:lnTo>
                      <a:pt x="3303" y="3464"/>
                    </a:lnTo>
                    <a:lnTo>
                      <a:pt x="3300" y="3475"/>
                    </a:lnTo>
                    <a:lnTo>
                      <a:pt x="3297" y="3483"/>
                    </a:lnTo>
                    <a:lnTo>
                      <a:pt x="3297" y="3488"/>
                    </a:lnTo>
                    <a:lnTo>
                      <a:pt x="3296" y="3492"/>
                    </a:lnTo>
                    <a:lnTo>
                      <a:pt x="3294" y="3495"/>
                    </a:lnTo>
                    <a:lnTo>
                      <a:pt x="3291" y="3500"/>
                    </a:lnTo>
                    <a:lnTo>
                      <a:pt x="3283" y="3507"/>
                    </a:lnTo>
                    <a:lnTo>
                      <a:pt x="3274" y="3515"/>
                    </a:lnTo>
                    <a:lnTo>
                      <a:pt x="3265" y="3521"/>
                    </a:lnTo>
                    <a:lnTo>
                      <a:pt x="3255" y="3530"/>
                    </a:lnTo>
                    <a:lnTo>
                      <a:pt x="3247" y="3540"/>
                    </a:lnTo>
                    <a:lnTo>
                      <a:pt x="3242" y="3550"/>
                    </a:lnTo>
                    <a:lnTo>
                      <a:pt x="3237" y="3562"/>
                    </a:lnTo>
                    <a:lnTo>
                      <a:pt x="3232" y="3577"/>
                    </a:lnTo>
                    <a:lnTo>
                      <a:pt x="3227" y="3597"/>
                    </a:lnTo>
                    <a:lnTo>
                      <a:pt x="3223" y="3615"/>
                    </a:lnTo>
                    <a:lnTo>
                      <a:pt x="3221" y="3624"/>
                    </a:lnTo>
                    <a:lnTo>
                      <a:pt x="3220" y="3634"/>
                    </a:lnTo>
                    <a:lnTo>
                      <a:pt x="3220" y="3645"/>
                    </a:lnTo>
                    <a:lnTo>
                      <a:pt x="3220" y="3654"/>
                    </a:lnTo>
                    <a:lnTo>
                      <a:pt x="3221" y="3664"/>
                    </a:lnTo>
                    <a:lnTo>
                      <a:pt x="3224" y="3674"/>
                    </a:lnTo>
                    <a:lnTo>
                      <a:pt x="3226" y="3682"/>
                    </a:lnTo>
                    <a:lnTo>
                      <a:pt x="3229" y="3689"/>
                    </a:lnTo>
                    <a:lnTo>
                      <a:pt x="3235" y="3701"/>
                    </a:lnTo>
                    <a:lnTo>
                      <a:pt x="3241" y="3713"/>
                    </a:lnTo>
                    <a:lnTo>
                      <a:pt x="3245" y="3722"/>
                    </a:lnTo>
                    <a:lnTo>
                      <a:pt x="3248" y="3727"/>
                    </a:lnTo>
                    <a:lnTo>
                      <a:pt x="3251" y="3730"/>
                    </a:lnTo>
                    <a:lnTo>
                      <a:pt x="3259" y="3731"/>
                    </a:lnTo>
                    <a:lnTo>
                      <a:pt x="3267" y="3734"/>
                    </a:lnTo>
                    <a:lnTo>
                      <a:pt x="3279" y="3734"/>
                    </a:lnTo>
                    <a:lnTo>
                      <a:pt x="3284" y="3734"/>
                    </a:lnTo>
                    <a:lnTo>
                      <a:pt x="3290" y="3733"/>
                    </a:lnTo>
                    <a:lnTo>
                      <a:pt x="3295" y="3730"/>
                    </a:lnTo>
                    <a:lnTo>
                      <a:pt x="3301" y="3728"/>
                    </a:lnTo>
                    <a:lnTo>
                      <a:pt x="3304" y="3724"/>
                    </a:lnTo>
                    <a:lnTo>
                      <a:pt x="3308" y="3721"/>
                    </a:lnTo>
                    <a:lnTo>
                      <a:pt x="3312" y="3717"/>
                    </a:lnTo>
                    <a:lnTo>
                      <a:pt x="3314" y="3712"/>
                    </a:lnTo>
                    <a:lnTo>
                      <a:pt x="3317" y="3704"/>
                    </a:lnTo>
                    <a:lnTo>
                      <a:pt x="3321" y="3699"/>
                    </a:lnTo>
                    <a:lnTo>
                      <a:pt x="3324" y="3698"/>
                    </a:lnTo>
                    <a:lnTo>
                      <a:pt x="3326" y="3696"/>
                    </a:lnTo>
                    <a:lnTo>
                      <a:pt x="3327" y="3696"/>
                    </a:lnTo>
                    <a:lnTo>
                      <a:pt x="3330" y="3698"/>
                    </a:lnTo>
                    <a:lnTo>
                      <a:pt x="3336" y="3701"/>
                    </a:lnTo>
                    <a:lnTo>
                      <a:pt x="3345" y="3707"/>
                    </a:lnTo>
                    <a:lnTo>
                      <a:pt x="3359" y="3713"/>
                    </a:lnTo>
                    <a:lnTo>
                      <a:pt x="3372" y="3719"/>
                    </a:lnTo>
                    <a:lnTo>
                      <a:pt x="3385" y="3725"/>
                    </a:lnTo>
                    <a:lnTo>
                      <a:pt x="3397" y="3730"/>
                    </a:lnTo>
                    <a:lnTo>
                      <a:pt x="3406" y="3733"/>
                    </a:lnTo>
                    <a:lnTo>
                      <a:pt x="3410" y="3734"/>
                    </a:lnTo>
                    <a:lnTo>
                      <a:pt x="3420" y="3728"/>
                    </a:lnTo>
                    <a:lnTo>
                      <a:pt x="3422" y="3727"/>
                    </a:lnTo>
                    <a:lnTo>
                      <a:pt x="3427" y="3725"/>
                    </a:lnTo>
                    <a:lnTo>
                      <a:pt x="3433" y="3727"/>
                    </a:lnTo>
                    <a:lnTo>
                      <a:pt x="3442" y="3728"/>
                    </a:lnTo>
                    <a:lnTo>
                      <a:pt x="3445" y="3729"/>
                    </a:lnTo>
                    <a:lnTo>
                      <a:pt x="3449" y="3728"/>
                    </a:lnTo>
                    <a:lnTo>
                      <a:pt x="3454" y="3727"/>
                    </a:lnTo>
                    <a:lnTo>
                      <a:pt x="3457" y="3724"/>
                    </a:lnTo>
                    <a:lnTo>
                      <a:pt x="3461" y="3721"/>
                    </a:lnTo>
                    <a:lnTo>
                      <a:pt x="3463" y="3716"/>
                    </a:lnTo>
                    <a:lnTo>
                      <a:pt x="3466" y="3711"/>
                    </a:lnTo>
                    <a:lnTo>
                      <a:pt x="3468" y="3705"/>
                    </a:lnTo>
                    <a:lnTo>
                      <a:pt x="3469" y="3693"/>
                    </a:lnTo>
                    <a:lnTo>
                      <a:pt x="3471" y="3681"/>
                    </a:lnTo>
                    <a:lnTo>
                      <a:pt x="3469" y="3671"/>
                    </a:lnTo>
                    <a:lnTo>
                      <a:pt x="3466" y="3664"/>
                    </a:lnTo>
                    <a:lnTo>
                      <a:pt x="3448" y="3664"/>
                    </a:lnTo>
                    <a:lnTo>
                      <a:pt x="3428" y="3664"/>
                    </a:lnTo>
                    <a:lnTo>
                      <a:pt x="3424" y="3645"/>
                    </a:lnTo>
                    <a:lnTo>
                      <a:pt x="3420" y="3624"/>
                    </a:lnTo>
                    <a:lnTo>
                      <a:pt x="3416" y="3605"/>
                    </a:lnTo>
                    <a:lnTo>
                      <a:pt x="3415" y="3588"/>
                    </a:lnTo>
                    <a:lnTo>
                      <a:pt x="3414" y="3582"/>
                    </a:lnTo>
                    <a:lnTo>
                      <a:pt x="3412" y="3575"/>
                    </a:lnTo>
                    <a:lnTo>
                      <a:pt x="3408" y="3568"/>
                    </a:lnTo>
                    <a:lnTo>
                      <a:pt x="3403" y="3560"/>
                    </a:lnTo>
                    <a:lnTo>
                      <a:pt x="3397" y="3554"/>
                    </a:lnTo>
                    <a:lnTo>
                      <a:pt x="3391" y="3548"/>
                    </a:lnTo>
                    <a:lnTo>
                      <a:pt x="3384" y="3544"/>
                    </a:lnTo>
                    <a:lnTo>
                      <a:pt x="3376" y="3539"/>
                    </a:lnTo>
                    <a:lnTo>
                      <a:pt x="3368" y="3535"/>
                    </a:lnTo>
                    <a:lnTo>
                      <a:pt x="3361" y="3530"/>
                    </a:lnTo>
                    <a:lnTo>
                      <a:pt x="3354" y="3525"/>
                    </a:lnTo>
                    <a:lnTo>
                      <a:pt x="3347" y="3519"/>
                    </a:lnTo>
                    <a:lnTo>
                      <a:pt x="3341" y="3513"/>
                    </a:lnTo>
                    <a:lnTo>
                      <a:pt x="3336" y="3507"/>
                    </a:lnTo>
                    <a:lnTo>
                      <a:pt x="3332" y="3503"/>
                    </a:lnTo>
                    <a:lnTo>
                      <a:pt x="3330" y="3497"/>
                    </a:lnTo>
                    <a:lnTo>
                      <a:pt x="3329" y="3492"/>
                    </a:lnTo>
                    <a:lnTo>
                      <a:pt x="3329" y="3486"/>
                    </a:lnTo>
                    <a:lnTo>
                      <a:pt x="3330" y="3479"/>
                    </a:lnTo>
                    <a:lnTo>
                      <a:pt x="3332" y="3473"/>
                    </a:lnTo>
                    <a:lnTo>
                      <a:pt x="3335" y="3466"/>
                    </a:lnTo>
                    <a:lnTo>
                      <a:pt x="3339" y="3460"/>
                    </a:lnTo>
                    <a:lnTo>
                      <a:pt x="3344" y="3454"/>
                    </a:lnTo>
                    <a:lnTo>
                      <a:pt x="3349" y="3448"/>
                    </a:lnTo>
                    <a:lnTo>
                      <a:pt x="3356" y="3444"/>
                    </a:lnTo>
                    <a:lnTo>
                      <a:pt x="3367" y="3440"/>
                    </a:lnTo>
                    <a:lnTo>
                      <a:pt x="3380" y="3435"/>
                    </a:lnTo>
                    <a:lnTo>
                      <a:pt x="3395" y="3432"/>
                    </a:lnTo>
                    <a:lnTo>
                      <a:pt x="3410" y="3429"/>
                    </a:lnTo>
                    <a:lnTo>
                      <a:pt x="3428" y="3427"/>
                    </a:lnTo>
                    <a:lnTo>
                      <a:pt x="3445" y="3424"/>
                    </a:lnTo>
                    <a:lnTo>
                      <a:pt x="3463" y="3423"/>
                    </a:lnTo>
                    <a:lnTo>
                      <a:pt x="3471" y="3423"/>
                    </a:lnTo>
                    <a:lnTo>
                      <a:pt x="3488" y="3423"/>
                    </a:lnTo>
                    <a:lnTo>
                      <a:pt x="3507" y="3423"/>
                    </a:lnTo>
                    <a:lnTo>
                      <a:pt x="3521" y="3423"/>
                    </a:lnTo>
                    <a:lnTo>
                      <a:pt x="3536" y="3423"/>
                    </a:lnTo>
                    <a:lnTo>
                      <a:pt x="3538" y="3417"/>
                    </a:lnTo>
                    <a:lnTo>
                      <a:pt x="3540" y="3410"/>
                    </a:lnTo>
                    <a:lnTo>
                      <a:pt x="3542" y="3400"/>
                    </a:lnTo>
                    <a:lnTo>
                      <a:pt x="3542" y="3391"/>
                    </a:lnTo>
                    <a:lnTo>
                      <a:pt x="3540" y="3386"/>
                    </a:lnTo>
                    <a:lnTo>
                      <a:pt x="3537" y="3381"/>
                    </a:lnTo>
                    <a:lnTo>
                      <a:pt x="3532" y="3376"/>
                    </a:lnTo>
                    <a:lnTo>
                      <a:pt x="3525" y="3371"/>
                    </a:lnTo>
                    <a:lnTo>
                      <a:pt x="3516" y="3368"/>
                    </a:lnTo>
                    <a:lnTo>
                      <a:pt x="3507" y="3364"/>
                    </a:lnTo>
                    <a:lnTo>
                      <a:pt x="3496" y="3361"/>
                    </a:lnTo>
                    <a:lnTo>
                      <a:pt x="3484" y="3359"/>
                    </a:lnTo>
                    <a:lnTo>
                      <a:pt x="3471" y="3357"/>
                    </a:lnTo>
                    <a:lnTo>
                      <a:pt x="3457" y="3356"/>
                    </a:lnTo>
                    <a:lnTo>
                      <a:pt x="3443" y="3356"/>
                    </a:lnTo>
                    <a:lnTo>
                      <a:pt x="3430" y="3356"/>
                    </a:lnTo>
                    <a:lnTo>
                      <a:pt x="3415" y="3356"/>
                    </a:lnTo>
                    <a:lnTo>
                      <a:pt x="3402" y="3356"/>
                    </a:lnTo>
                    <a:lnTo>
                      <a:pt x="3391" y="3357"/>
                    </a:lnTo>
                    <a:lnTo>
                      <a:pt x="3380" y="3359"/>
                    </a:lnTo>
                    <a:close/>
                    <a:moveTo>
                      <a:pt x="3133" y="3067"/>
                    </a:moveTo>
                    <a:lnTo>
                      <a:pt x="3126" y="3076"/>
                    </a:lnTo>
                    <a:lnTo>
                      <a:pt x="3120" y="3088"/>
                    </a:lnTo>
                    <a:lnTo>
                      <a:pt x="3115" y="3099"/>
                    </a:lnTo>
                    <a:lnTo>
                      <a:pt x="3113" y="3109"/>
                    </a:lnTo>
                    <a:lnTo>
                      <a:pt x="3109" y="3117"/>
                    </a:lnTo>
                    <a:lnTo>
                      <a:pt x="3103" y="3128"/>
                    </a:lnTo>
                    <a:lnTo>
                      <a:pt x="3095" y="3138"/>
                    </a:lnTo>
                    <a:lnTo>
                      <a:pt x="3085" y="3145"/>
                    </a:lnTo>
                    <a:lnTo>
                      <a:pt x="3074" y="3151"/>
                    </a:lnTo>
                    <a:lnTo>
                      <a:pt x="3064" y="3156"/>
                    </a:lnTo>
                    <a:lnTo>
                      <a:pt x="3053" y="3159"/>
                    </a:lnTo>
                    <a:lnTo>
                      <a:pt x="3044" y="3161"/>
                    </a:lnTo>
                    <a:lnTo>
                      <a:pt x="3041" y="3162"/>
                    </a:lnTo>
                    <a:lnTo>
                      <a:pt x="3036" y="3164"/>
                    </a:lnTo>
                    <a:lnTo>
                      <a:pt x="3030" y="3169"/>
                    </a:lnTo>
                    <a:lnTo>
                      <a:pt x="3024" y="3174"/>
                    </a:lnTo>
                    <a:lnTo>
                      <a:pt x="3012" y="3188"/>
                    </a:lnTo>
                    <a:lnTo>
                      <a:pt x="3000" y="3206"/>
                    </a:lnTo>
                    <a:lnTo>
                      <a:pt x="2985" y="3227"/>
                    </a:lnTo>
                    <a:lnTo>
                      <a:pt x="2967" y="3250"/>
                    </a:lnTo>
                    <a:lnTo>
                      <a:pt x="2947" y="3273"/>
                    </a:lnTo>
                    <a:lnTo>
                      <a:pt x="2929" y="3292"/>
                    </a:lnTo>
                    <a:lnTo>
                      <a:pt x="2911" y="3309"/>
                    </a:lnTo>
                    <a:lnTo>
                      <a:pt x="2895" y="3324"/>
                    </a:lnTo>
                    <a:lnTo>
                      <a:pt x="2882" y="3338"/>
                    </a:lnTo>
                    <a:lnTo>
                      <a:pt x="2875" y="3346"/>
                    </a:lnTo>
                    <a:lnTo>
                      <a:pt x="2872" y="3350"/>
                    </a:lnTo>
                    <a:lnTo>
                      <a:pt x="2867" y="3352"/>
                    </a:lnTo>
                    <a:lnTo>
                      <a:pt x="2863" y="3355"/>
                    </a:lnTo>
                    <a:lnTo>
                      <a:pt x="2856" y="3356"/>
                    </a:lnTo>
                    <a:lnTo>
                      <a:pt x="2843" y="3359"/>
                    </a:lnTo>
                    <a:lnTo>
                      <a:pt x="2828" y="3361"/>
                    </a:lnTo>
                    <a:lnTo>
                      <a:pt x="2820" y="3361"/>
                    </a:lnTo>
                    <a:lnTo>
                      <a:pt x="2814" y="3363"/>
                    </a:lnTo>
                    <a:lnTo>
                      <a:pt x="2807" y="3367"/>
                    </a:lnTo>
                    <a:lnTo>
                      <a:pt x="2802" y="3371"/>
                    </a:lnTo>
                    <a:lnTo>
                      <a:pt x="2797" y="3377"/>
                    </a:lnTo>
                    <a:lnTo>
                      <a:pt x="2794" y="3383"/>
                    </a:lnTo>
                    <a:lnTo>
                      <a:pt x="2793" y="3391"/>
                    </a:lnTo>
                    <a:lnTo>
                      <a:pt x="2791" y="3399"/>
                    </a:lnTo>
                    <a:lnTo>
                      <a:pt x="2791" y="3406"/>
                    </a:lnTo>
                    <a:lnTo>
                      <a:pt x="2793" y="3415"/>
                    </a:lnTo>
                    <a:lnTo>
                      <a:pt x="2795" y="3422"/>
                    </a:lnTo>
                    <a:lnTo>
                      <a:pt x="2797" y="3430"/>
                    </a:lnTo>
                    <a:lnTo>
                      <a:pt x="2800" y="3436"/>
                    </a:lnTo>
                    <a:lnTo>
                      <a:pt x="2803" y="3442"/>
                    </a:lnTo>
                    <a:lnTo>
                      <a:pt x="2807" y="3447"/>
                    </a:lnTo>
                    <a:lnTo>
                      <a:pt x="2811" y="3451"/>
                    </a:lnTo>
                    <a:lnTo>
                      <a:pt x="2814" y="3454"/>
                    </a:lnTo>
                    <a:lnTo>
                      <a:pt x="2818" y="3460"/>
                    </a:lnTo>
                    <a:lnTo>
                      <a:pt x="2822" y="3468"/>
                    </a:lnTo>
                    <a:lnTo>
                      <a:pt x="2824" y="3476"/>
                    </a:lnTo>
                    <a:lnTo>
                      <a:pt x="2826" y="3487"/>
                    </a:lnTo>
                    <a:lnTo>
                      <a:pt x="2829" y="3498"/>
                    </a:lnTo>
                    <a:lnTo>
                      <a:pt x="2830" y="3510"/>
                    </a:lnTo>
                    <a:lnTo>
                      <a:pt x="2831" y="3522"/>
                    </a:lnTo>
                    <a:lnTo>
                      <a:pt x="2831" y="3534"/>
                    </a:lnTo>
                    <a:lnTo>
                      <a:pt x="2834" y="3546"/>
                    </a:lnTo>
                    <a:lnTo>
                      <a:pt x="2835" y="3557"/>
                    </a:lnTo>
                    <a:lnTo>
                      <a:pt x="2838" y="3566"/>
                    </a:lnTo>
                    <a:lnTo>
                      <a:pt x="2842" y="3576"/>
                    </a:lnTo>
                    <a:lnTo>
                      <a:pt x="2846" y="3584"/>
                    </a:lnTo>
                    <a:lnTo>
                      <a:pt x="2849" y="3590"/>
                    </a:lnTo>
                    <a:lnTo>
                      <a:pt x="2854" y="3594"/>
                    </a:lnTo>
                    <a:lnTo>
                      <a:pt x="2864" y="3600"/>
                    </a:lnTo>
                    <a:lnTo>
                      <a:pt x="2875" y="3605"/>
                    </a:lnTo>
                    <a:lnTo>
                      <a:pt x="2885" y="3610"/>
                    </a:lnTo>
                    <a:lnTo>
                      <a:pt x="2894" y="3612"/>
                    </a:lnTo>
                    <a:lnTo>
                      <a:pt x="2902" y="3613"/>
                    </a:lnTo>
                    <a:lnTo>
                      <a:pt x="2911" y="3617"/>
                    </a:lnTo>
                    <a:lnTo>
                      <a:pt x="2919" y="3622"/>
                    </a:lnTo>
                    <a:lnTo>
                      <a:pt x="2926" y="3627"/>
                    </a:lnTo>
                    <a:lnTo>
                      <a:pt x="2930" y="3629"/>
                    </a:lnTo>
                    <a:lnTo>
                      <a:pt x="2935" y="3630"/>
                    </a:lnTo>
                    <a:lnTo>
                      <a:pt x="2942" y="3633"/>
                    </a:lnTo>
                    <a:lnTo>
                      <a:pt x="2949" y="3635"/>
                    </a:lnTo>
                    <a:lnTo>
                      <a:pt x="2967" y="3637"/>
                    </a:lnTo>
                    <a:lnTo>
                      <a:pt x="2987" y="3637"/>
                    </a:lnTo>
                    <a:lnTo>
                      <a:pt x="3002" y="3637"/>
                    </a:lnTo>
                    <a:lnTo>
                      <a:pt x="3018" y="3637"/>
                    </a:lnTo>
                    <a:lnTo>
                      <a:pt x="3027" y="3639"/>
                    </a:lnTo>
                    <a:lnTo>
                      <a:pt x="3035" y="3640"/>
                    </a:lnTo>
                    <a:lnTo>
                      <a:pt x="3043" y="3642"/>
                    </a:lnTo>
                    <a:lnTo>
                      <a:pt x="3049" y="3646"/>
                    </a:lnTo>
                    <a:lnTo>
                      <a:pt x="3054" y="3649"/>
                    </a:lnTo>
                    <a:lnTo>
                      <a:pt x="3059" y="3654"/>
                    </a:lnTo>
                    <a:lnTo>
                      <a:pt x="3061" y="3659"/>
                    </a:lnTo>
                    <a:lnTo>
                      <a:pt x="3062" y="3664"/>
                    </a:lnTo>
                    <a:lnTo>
                      <a:pt x="3062" y="3683"/>
                    </a:lnTo>
                    <a:lnTo>
                      <a:pt x="3062" y="3682"/>
                    </a:lnTo>
                    <a:lnTo>
                      <a:pt x="3065" y="3680"/>
                    </a:lnTo>
                    <a:lnTo>
                      <a:pt x="3070" y="3678"/>
                    </a:lnTo>
                    <a:lnTo>
                      <a:pt x="3074" y="3678"/>
                    </a:lnTo>
                    <a:lnTo>
                      <a:pt x="3088" y="3676"/>
                    </a:lnTo>
                    <a:lnTo>
                      <a:pt x="3105" y="3676"/>
                    </a:lnTo>
                    <a:lnTo>
                      <a:pt x="3113" y="3675"/>
                    </a:lnTo>
                    <a:lnTo>
                      <a:pt x="3120" y="3674"/>
                    </a:lnTo>
                    <a:lnTo>
                      <a:pt x="3127" y="3671"/>
                    </a:lnTo>
                    <a:lnTo>
                      <a:pt x="3133" y="3668"/>
                    </a:lnTo>
                    <a:lnTo>
                      <a:pt x="3139" y="3663"/>
                    </a:lnTo>
                    <a:lnTo>
                      <a:pt x="3143" y="3658"/>
                    </a:lnTo>
                    <a:lnTo>
                      <a:pt x="3146" y="3652"/>
                    </a:lnTo>
                    <a:lnTo>
                      <a:pt x="3147" y="3647"/>
                    </a:lnTo>
                    <a:lnTo>
                      <a:pt x="3147" y="3641"/>
                    </a:lnTo>
                    <a:lnTo>
                      <a:pt x="3148" y="3635"/>
                    </a:lnTo>
                    <a:lnTo>
                      <a:pt x="3150" y="3629"/>
                    </a:lnTo>
                    <a:lnTo>
                      <a:pt x="3153" y="3623"/>
                    </a:lnTo>
                    <a:lnTo>
                      <a:pt x="3156" y="3618"/>
                    </a:lnTo>
                    <a:lnTo>
                      <a:pt x="3160" y="3615"/>
                    </a:lnTo>
                    <a:lnTo>
                      <a:pt x="3164" y="3611"/>
                    </a:lnTo>
                    <a:lnTo>
                      <a:pt x="3168" y="3609"/>
                    </a:lnTo>
                    <a:lnTo>
                      <a:pt x="3172" y="3606"/>
                    </a:lnTo>
                    <a:lnTo>
                      <a:pt x="3177" y="3600"/>
                    </a:lnTo>
                    <a:lnTo>
                      <a:pt x="3180" y="3592"/>
                    </a:lnTo>
                    <a:lnTo>
                      <a:pt x="3184" y="3582"/>
                    </a:lnTo>
                    <a:lnTo>
                      <a:pt x="3186" y="3571"/>
                    </a:lnTo>
                    <a:lnTo>
                      <a:pt x="3188" y="3558"/>
                    </a:lnTo>
                    <a:lnTo>
                      <a:pt x="3190" y="3545"/>
                    </a:lnTo>
                    <a:lnTo>
                      <a:pt x="3190" y="3530"/>
                    </a:lnTo>
                    <a:lnTo>
                      <a:pt x="3191" y="3503"/>
                    </a:lnTo>
                    <a:lnTo>
                      <a:pt x="3194" y="3477"/>
                    </a:lnTo>
                    <a:lnTo>
                      <a:pt x="3195" y="3466"/>
                    </a:lnTo>
                    <a:lnTo>
                      <a:pt x="3197" y="3457"/>
                    </a:lnTo>
                    <a:lnTo>
                      <a:pt x="3200" y="3451"/>
                    </a:lnTo>
                    <a:lnTo>
                      <a:pt x="3202" y="3446"/>
                    </a:lnTo>
                    <a:lnTo>
                      <a:pt x="3205" y="3441"/>
                    </a:lnTo>
                    <a:lnTo>
                      <a:pt x="3206" y="3434"/>
                    </a:lnTo>
                    <a:lnTo>
                      <a:pt x="3208" y="3423"/>
                    </a:lnTo>
                    <a:lnTo>
                      <a:pt x="3209" y="3410"/>
                    </a:lnTo>
                    <a:lnTo>
                      <a:pt x="3212" y="3380"/>
                    </a:lnTo>
                    <a:lnTo>
                      <a:pt x="3213" y="3345"/>
                    </a:lnTo>
                    <a:lnTo>
                      <a:pt x="3213" y="3131"/>
                    </a:lnTo>
                    <a:lnTo>
                      <a:pt x="3213" y="3114"/>
                    </a:lnTo>
                    <a:lnTo>
                      <a:pt x="3211" y="3097"/>
                    </a:lnTo>
                    <a:lnTo>
                      <a:pt x="3208" y="3082"/>
                    </a:lnTo>
                    <a:lnTo>
                      <a:pt x="3203" y="3070"/>
                    </a:lnTo>
                    <a:lnTo>
                      <a:pt x="3200" y="3060"/>
                    </a:lnTo>
                    <a:lnTo>
                      <a:pt x="3194" y="3051"/>
                    </a:lnTo>
                    <a:lnTo>
                      <a:pt x="3191" y="3049"/>
                    </a:lnTo>
                    <a:lnTo>
                      <a:pt x="3188" y="3046"/>
                    </a:lnTo>
                    <a:lnTo>
                      <a:pt x="3184" y="3045"/>
                    </a:lnTo>
                    <a:lnTo>
                      <a:pt x="3182" y="3045"/>
                    </a:lnTo>
                    <a:lnTo>
                      <a:pt x="3174" y="3045"/>
                    </a:lnTo>
                    <a:lnTo>
                      <a:pt x="3167" y="3046"/>
                    </a:lnTo>
                    <a:lnTo>
                      <a:pt x="3161" y="3049"/>
                    </a:lnTo>
                    <a:lnTo>
                      <a:pt x="3154" y="3051"/>
                    </a:lnTo>
                    <a:lnTo>
                      <a:pt x="3148" y="3055"/>
                    </a:lnTo>
                    <a:lnTo>
                      <a:pt x="3142" y="3058"/>
                    </a:lnTo>
                    <a:lnTo>
                      <a:pt x="3137" y="3062"/>
                    </a:lnTo>
                    <a:lnTo>
                      <a:pt x="3133" y="3067"/>
                    </a:lnTo>
                    <a:close/>
                    <a:moveTo>
                      <a:pt x="3501" y="2786"/>
                    </a:moveTo>
                    <a:lnTo>
                      <a:pt x="3502" y="2796"/>
                    </a:lnTo>
                    <a:lnTo>
                      <a:pt x="3504" y="2804"/>
                    </a:lnTo>
                    <a:lnTo>
                      <a:pt x="3506" y="2808"/>
                    </a:lnTo>
                    <a:lnTo>
                      <a:pt x="3507" y="2810"/>
                    </a:lnTo>
                    <a:lnTo>
                      <a:pt x="3509" y="2811"/>
                    </a:lnTo>
                    <a:lnTo>
                      <a:pt x="3512" y="2813"/>
                    </a:lnTo>
                    <a:lnTo>
                      <a:pt x="3521" y="2810"/>
                    </a:lnTo>
                    <a:lnTo>
                      <a:pt x="3532" y="2807"/>
                    </a:lnTo>
                    <a:lnTo>
                      <a:pt x="3536" y="2803"/>
                    </a:lnTo>
                    <a:lnTo>
                      <a:pt x="3539" y="2796"/>
                    </a:lnTo>
                    <a:lnTo>
                      <a:pt x="3540" y="2789"/>
                    </a:lnTo>
                    <a:lnTo>
                      <a:pt x="3542" y="2780"/>
                    </a:lnTo>
                    <a:lnTo>
                      <a:pt x="3542" y="2777"/>
                    </a:lnTo>
                    <a:lnTo>
                      <a:pt x="3540" y="2772"/>
                    </a:lnTo>
                    <a:lnTo>
                      <a:pt x="3538" y="2769"/>
                    </a:lnTo>
                    <a:lnTo>
                      <a:pt x="3536" y="2766"/>
                    </a:lnTo>
                    <a:lnTo>
                      <a:pt x="3533" y="2763"/>
                    </a:lnTo>
                    <a:lnTo>
                      <a:pt x="3530" y="2761"/>
                    </a:lnTo>
                    <a:lnTo>
                      <a:pt x="3526" y="2760"/>
                    </a:lnTo>
                    <a:lnTo>
                      <a:pt x="3521" y="2760"/>
                    </a:lnTo>
                    <a:lnTo>
                      <a:pt x="3518" y="2761"/>
                    </a:lnTo>
                    <a:lnTo>
                      <a:pt x="3514" y="2762"/>
                    </a:lnTo>
                    <a:lnTo>
                      <a:pt x="3510" y="2765"/>
                    </a:lnTo>
                    <a:lnTo>
                      <a:pt x="3507" y="2767"/>
                    </a:lnTo>
                    <a:lnTo>
                      <a:pt x="3504" y="2772"/>
                    </a:lnTo>
                    <a:lnTo>
                      <a:pt x="3503" y="2775"/>
                    </a:lnTo>
                    <a:lnTo>
                      <a:pt x="3502" y="2780"/>
                    </a:lnTo>
                    <a:lnTo>
                      <a:pt x="3501" y="2786"/>
                    </a:lnTo>
                    <a:close/>
                    <a:moveTo>
                      <a:pt x="3396" y="2817"/>
                    </a:moveTo>
                    <a:lnTo>
                      <a:pt x="3402" y="2838"/>
                    </a:lnTo>
                    <a:lnTo>
                      <a:pt x="3406" y="2854"/>
                    </a:lnTo>
                    <a:lnTo>
                      <a:pt x="3410" y="2868"/>
                    </a:lnTo>
                    <a:lnTo>
                      <a:pt x="3413" y="2875"/>
                    </a:lnTo>
                    <a:lnTo>
                      <a:pt x="3416" y="2881"/>
                    </a:lnTo>
                    <a:lnTo>
                      <a:pt x="3421" y="2887"/>
                    </a:lnTo>
                    <a:lnTo>
                      <a:pt x="3428" y="2893"/>
                    </a:lnTo>
                    <a:lnTo>
                      <a:pt x="3449" y="2908"/>
                    </a:lnTo>
                    <a:lnTo>
                      <a:pt x="3448" y="2931"/>
                    </a:lnTo>
                    <a:lnTo>
                      <a:pt x="3448" y="2950"/>
                    </a:lnTo>
                    <a:lnTo>
                      <a:pt x="3448" y="2966"/>
                    </a:lnTo>
                    <a:lnTo>
                      <a:pt x="3448" y="2975"/>
                    </a:lnTo>
                    <a:lnTo>
                      <a:pt x="3447" y="2980"/>
                    </a:lnTo>
                    <a:lnTo>
                      <a:pt x="3444" y="2985"/>
                    </a:lnTo>
                    <a:lnTo>
                      <a:pt x="3439" y="2988"/>
                    </a:lnTo>
                    <a:lnTo>
                      <a:pt x="3435" y="2991"/>
                    </a:lnTo>
                    <a:lnTo>
                      <a:pt x="3431" y="2993"/>
                    </a:lnTo>
                    <a:lnTo>
                      <a:pt x="3427" y="2998"/>
                    </a:lnTo>
                    <a:lnTo>
                      <a:pt x="3426" y="3003"/>
                    </a:lnTo>
                    <a:lnTo>
                      <a:pt x="3427" y="3009"/>
                    </a:lnTo>
                    <a:lnTo>
                      <a:pt x="3431" y="3014"/>
                    </a:lnTo>
                    <a:lnTo>
                      <a:pt x="3437" y="3019"/>
                    </a:lnTo>
                    <a:lnTo>
                      <a:pt x="3444" y="3023"/>
                    </a:lnTo>
                    <a:lnTo>
                      <a:pt x="3454" y="3026"/>
                    </a:lnTo>
                    <a:lnTo>
                      <a:pt x="3457" y="3027"/>
                    </a:lnTo>
                    <a:lnTo>
                      <a:pt x="3462" y="3029"/>
                    </a:lnTo>
                    <a:lnTo>
                      <a:pt x="3467" y="3032"/>
                    </a:lnTo>
                    <a:lnTo>
                      <a:pt x="3472" y="3035"/>
                    </a:lnTo>
                    <a:lnTo>
                      <a:pt x="3480" y="3044"/>
                    </a:lnTo>
                    <a:lnTo>
                      <a:pt x="3486" y="3053"/>
                    </a:lnTo>
                    <a:lnTo>
                      <a:pt x="3492" y="3064"/>
                    </a:lnTo>
                    <a:lnTo>
                      <a:pt x="3497" y="3075"/>
                    </a:lnTo>
                    <a:lnTo>
                      <a:pt x="3502" y="3086"/>
                    </a:lnTo>
                    <a:lnTo>
                      <a:pt x="3506" y="3094"/>
                    </a:lnTo>
                    <a:lnTo>
                      <a:pt x="3507" y="3097"/>
                    </a:lnTo>
                    <a:lnTo>
                      <a:pt x="3509" y="3099"/>
                    </a:lnTo>
                    <a:lnTo>
                      <a:pt x="3512" y="3102"/>
                    </a:lnTo>
                    <a:lnTo>
                      <a:pt x="3514" y="3102"/>
                    </a:lnTo>
                    <a:lnTo>
                      <a:pt x="3518" y="3102"/>
                    </a:lnTo>
                    <a:lnTo>
                      <a:pt x="3520" y="3100"/>
                    </a:lnTo>
                    <a:lnTo>
                      <a:pt x="3524" y="3098"/>
                    </a:lnTo>
                    <a:lnTo>
                      <a:pt x="3526" y="3096"/>
                    </a:lnTo>
                    <a:lnTo>
                      <a:pt x="3534" y="3088"/>
                    </a:lnTo>
                    <a:lnTo>
                      <a:pt x="3547" y="3079"/>
                    </a:lnTo>
                    <a:lnTo>
                      <a:pt x="3562" y="3068"/>
                    </a:lnTo>
                    <a:lnTo>
                      <a:pt x="3579" y="3060"/>
                    </a:lnTo>
                    <a:lnTo>
                      <a:pt x="3574" y="3051"/>
                    </a:lnTo>
                    <a:lnTo>
                      <a:pt x="3572" y="3046"/>
                    </a:lnTo>
                    <a:lnTo>
                      <a:pt x="3571" y="3039"/>
                    </a:lnTo>
                    <a:lnTo>
                      <a:pt x="3571" y="3032"/>
                    </a:lnTo>
                    <a:lnTo>
                      <a:pt x="3569" y="3023"/>
                    </a:lnTo>
                    <a:lnTo>
                      <a:pt x="3569" y="3009"/>
                    </a:lnTo>
                    <a:lnTo>
                      <a:pt x="3569" y="3003"/>
                    </a:lnTo>
                    <a:lnTo>
                      <a:pt x="3571" y="2968"/>
                    </a:lnTo>
                    <a:lnTo>
                      <a:pt x="3568" y="2935"/>
                    </a:lnTo>
                    <a:lnTo>
                      <a:pt x="3567" y="2921"/>
                    </a:lnTo>
                    <a:lnTo>
                      <a:pt x="3565" y="2909"/>
                    </a:lnTo>
                    <a:lnTo>
                      <a:pt x="3562" y="2899"/>
                    </a:lnTo>
                    <a:lnTo>
                      <a:pt x="3559" y="2893"/>
                    </a:lnTo>
                    <a:lnTo>
                      <a:pt x="3550" y="2884"/>
                    </a:lnTo>
                    <a:lnTo>
                      <a:pt x="3538" y="2872"/>
                    </a:lnTo>
                    <a:lnTo>
                      <a:pt x="3524" y="2862"/>
                    </a:lnTo>
                    <a:lnTo>
                      <a:pt x="3509" y="2852"/>
                    </a:lnTo>
                    <a:lnTo>
                      <a:pt x="3495" y="2844"/>
                    </a:lnTo>
                    <a:lnTo>
                      <a:pt x="3481" y="2834"/>
                    </a:lnTo>
                    <a:lnTo>
                      <a:pt x="3469" y="2825"/>
                    </a:lnTo>
                    <a:lnTo>
                      <a:pt x="3461" y="2816"/>
                    </a:lnTo>
                    <a:lnTo>
                      <a:pt x="3455" y="2807"/>
                    </a:lnTo>
                    <a:lnTo>
                      <a:pt x="3448" y="2796"/>
                    </a:lnTo>
                    <a:lnTo>
                      <a:pt x="3441" y="2784"/>
                    </a:lnTo>
                    <a:lnTo>
                      <a:pt x="3435" y="2773"/>
                    </a:lnTo>
                    <a:lnTo>
                      <a:pt x="3428" y="2763"/>
                    </a:lnTo>
                    <a:lnTo>
                      <a:pt x="3419" y="2754"/>
                    </a:lnTo>
                    <a:lnTo>
                      <a:pt x="3414" y="2750"/>
                    </a:lnTo>
                    <a:lnTo>
                      <a:pt x="3409" y="2746"/>
                    </a:lnTo>
                    <a:lnTo>
                      <a:pt x="3404" y="2744"/>
                    </a:lnTo>
                    <a:lnTo>
                      <a:pt x="3400" y="2743"/>
                    </a:lnTo>
                    <a:lnTo>
                      <a:pt x="3397" y="2742"/>
                    </a:lnTo>
                    <a:lnTo>
                      <a:pt x="3396" y="2743"/>
                    </a:lnTo>
                    <a:lnTo>
                      <a:pt x="3394" y="2744"/>
                    </a:lnTo>
                    <a:lnTo>
                      <a:pt x="3392" y="2745"/>
                    </a:lnTo>
                    <a:lnTo>
                      <a:pt x="3391" y="2748"/>
                    </a:lnTo>
                    <a:lnTo>
                      <a:pt x="3390" y="2755"/>
                    </a:lnTo>
                    <a:lnTo>
                      <a:pt x="3389" y="2765"/>
                    </a:lnTo>
                    <a:lnTo>
                      <a:pt x="3389" y="2775"/>
                    </a:lnTo>
                    <a:lnTo>
                      <a:pt x="3391" y="2789"/>
                    </a:lnTo>
                    <a:lnTo>
                      <a:pt x="3394" y="2802"/>
                    </a:lnTo>
                    <a:lnTo>
                      <a:pt x="3396" y="2817"/>
                    </a:lnTo>
                    <a:close/>
                    <a:moveTo>
                      <a:pt x="3504" y="2451"/>
                    </a:moveTo>
                    <a:lnTo>
                      <a:pt x="3504" y="2514"/>
                    </a:lnTo>
                    <a:lnTo>
                      <a:pt x="3503" y="2527"/>
                    </a:lnTo>
                    <a:lnTo>
                      <a:pt x="3500" y="2543"/>
                    </a:lnTo>
                    <a:lnTo>
                      <a:pt x="3495" y="2556"/>
                    </a:lnTo>
                    <a:lnTo>
                      <a:pt x="3488" y="2568"/>
                    </a:lnTo>
                    <a:lnTo>
                      <a:pt x="3480" y="2580"/>
                    </a:lnTo>
                    <a:lnTo>
                      <a:pt x="3471" y="2596"/>
                    </a:lnTo>
                    <a:lnTo>
                      <a:pt x="3461" y="2614"/>
                    </a:lnTo>
                    <a:lnTo>
                      <a:pt x="3451" y="2632"/>
                    </a:lnTo>
                    <a:lnTo>
                      <a:pt x="3435" y="2640"/>
                    </a:lnTo>
                    <a:lnTo>
                      <a:pt x="3416" y="2649"/>
                    </a:lnTo>
                    <a:lnTo>
                      <a:pt x="3414" y="2642"/>
                    </a:lnTo>
                    <a:lnTo>
                      <a:pt x="3410" y="2634"/>
                    </a:lnTo>
                    <a:lnTo>
                      <a:pt x="3406" y="2626"/>
                    </a:lnTo>
                    <a:lnTo>
                      <a:pt x="3401" y="2618"/>
                    </a:lnTo>
                    <a:lnTo>
                      <a:pt x="3394" y="2610"/>
                    </a:lnTo>
                    <a:lnTo>
                      <a:pt x="3388" y="2602"/>
                    </a:lnTo>
                    <a:lnTo>
                      <a:pt x="3380" y="2595"/>
                    </a:lnTo>
                    <a:lnTo>
                      <a:pt x="3373" y="2589"/>
                    </a:lnTo>
                    <a:lnTo>
                      <a:pt x="3365" y="2591"/>
                    </a:lnTo>
                    <a:lnTo>
                      <a:pt x="3356" y="2594"/>
                    </a:lnTo>
                    <a:lnTo>
                      <a:pt x="3349" y="2594"/>
                    </a:lnTo>
                    <a:lnTo>
                      <a:pt x="3344" y="2595"/>
                    </a:lnTo>
                    <a:lnTo>
                      <a:pt x="3339" y="2596"/>
                    </a:lnTo>
                    <a:lnTo>
                      <a:pt x="3337" y="2598"/>
                    </a:lnTo>
                    <a:lnTo>
                      <a:pt x="3336" y="2602"/>
                    </a:lnTo>
                    <a:lnTo>
                      <a:pt x="3336" y="2606"/>
                    </a:lnTo>
                    <a:lnTo>
                      <a:pt x="3338" y="2609"/>
                    </a:lnTo>
                    <a:lnTo>
                      <a:pt x="3342" y="2614"/>
                    </a:lnTo>
                    <a:lnTo>
                      <a:pt x="3356" y="2634"/>
                    </a:lnTo>
                    <a:lnTo>
                      <a:pt x="3371" y="2655"/>
                    </a:lnTo>
                    <a:lnTo>
                      <a:pt x="3380" y="2657"/>
                    </a:lnTo>
                    <a:lnTo>
                      <a:pt x="3392" y="2662"/>
                    </a:lnTo>
                    <a:lnTo>
                      <a:pt x="3404" y="2667"/>
                    </a:lnTo>
                    <a:lnTo>
                      <a:pt x="3414" y="2674"/>
                    </a:lnTo>
                    <a:lnTo>
                      <a:pt x="3422" y="2680"/>
                    </a:lnTo>
                    <a:lnTo>
                      <a:pt x="3430" y="2685"/>
                    </a:lnTo>
                    <a:lnTo>
                      <a:pt x="3437" y="2689"/>
                    </a:lnTo>
                    <a:lnTo>
                      <a:pt x="3441" y="2690"/>
                    </a:lnTo>
                    <a:lnTo>
                      <a:pt x="3467" y="2690"/>
                    </a:lnTo>
                    <a:lnTo>
                      <a:pt x="3471" y="2690"/>
                    </a:lnTo>
                    <a:lnTo>
                      <a:pt x="3475" y="2687"/>
                    </a:lnTo>
                    <a:lnTo>
                      <a:pt x="3479" y="2685"/>
                    </a:lnTo>
                    <a:lnTo>
                      <a:pt x="3484" y="2681"/>
                    </a:lnTo>
                    <a:lnTo>
                      <a:pt x="3488" y="2678"/>
                    </a:lnTo>
                    <a:lnTo>
                      <a:pt x="3490" y="2673"/>
                    </a:lnTo>
                    <a:lnTo>
                      <a:pt x="3494" y="2668"/>
                    </a:lnTo>
                    <a:lnTo>
                      <a:pt x="3495" y="2662"/>
                    </a:lnTo>
                    <a:lnTo>
                      <a:pt x="3498" y="2651"/>
                    </a:lnTo>
                    <a:lnTo>
                      <a:pt x="3503" y="2640"/>
                    </a:lnTo>
                    <a:lnTo>
                      <a:pt x="3508" y="2631"/>
                    </a:lnTo>
                    <a:lnTo>
                      <a:pt x="3515" y="2620"/>
                    </a:lnTo>
                    <a:lnTo>
                      <a:pt x="3526" y="2609"/>
                    </a:lnTo>
                    <a:lnTo>
                      <a:pt x="3540" y="2598"/>
                    </a:lnTo>
                    <a:lnTo>
                      <a:pt x="3553" y="2589"/>
                    </a:lnTo>
                    <a:lnTo>
                      <a:pt x="3562" y="2583"/>
                    </a:lnTo>
                    <a:lnTo>
                      <a:pt x="3571" y="2577"/>
                    </a:lnTo>
                    <a:lnTo>
                      <a:pt x="3572" y="2566"/>
                    </a:lnTo>
                    <a:lnTo>
                      <a:pt x="3573" y="2554"/>
                    </a:lnTo>
                    <a:lnTo>
                      <a:pt x="3573" y="2541"/>
                    </a:lnTo>
                    <a:lnTo>
                      <a:pt x="3574" y="2530"/>
                    </a:lnTo>
                    <a:lnTo>
                      <a:pt x="3573" y="2519"/>
                    </a:lnTo>
                    <a:lnTo>
                      <a:pt x="3571" y="2509"/>
                    </a:lnTo>
                    <a:lnTo>
                      <a:pt x="3567" y="2501"/>
                    </a:lnTo>
                    <a:lnTo>
                      <a:pt x="3562" y="2495"/>
                    </a:lnTo>
                    <a:lnTo>
                      <a:pt x="3545" y="2495"/>
                    </a:lnTo>
                    <a:lnTo>
                      <a:pt x="3527" y="2495"/>
                    </a:lnTo>
                    <a:lnTo>
                      <a:pt x="3528" y="2479"/>
                    </a:lnTo>
                    <a:lnTo>
                      <a:pt x="3527" y="2463"/>
                    </a:lnTo>
                    <a:lnTo>
                      <a:pt x="3526" y="2455"/>
                    </a:lnTo>
                    <a:lnTo>
                      <a:pt x="3524" y="2449"/>
                    </a:lnTo>
                    <a:lnTo>
                      <a:pt x="3521" y="2443"/>
                    </a:lnTo>
                    <a:lnTo>
                      <a:pt x="3519" y="2438"/>
                    </a:lnTo>
                    <a:lnTo>
                      <a:pt x="3512" y="2433"/>
                    </a:lnTo>
                    <a:lnTo>
                      <a:pt x="3508" y="2435"/>
                    </a:lnTo>
                    <a:lnTo>
                      <a:pt x="3506" y="2438"/>
                    </a:lnTo>
                    <a:lnTo>
                      <a:pt x="3504" y="2444"/>
                    </a:lnTo>
                    <a:lnTo>
                      <a:pt x="3504" y="2451"/>
                    </a:lnTo>
                    <a:close/>
                    <a:moveTo>
                      <a:pt x="2984" y="2324"/>
                    </a:moveTo>
                    <a:lnTo>
                      <a:pt x="2973" y="2330"/>
                    </a:lnTo>
                    <a:lnTo>
                      <a:pt x="2959" y="2338"/>
                    </a:lnTo>
                    <a:lnTo>
                      <a:pt x="2941" y="2347"/>
                    </a:lnTo>
                    <a:lnTo>
                      <a:pt x="2923" y="2355"/>
                    </a:lnTo>
                    <a:lnTo>
                      <a:pt x="2914" y="2365"/>
                    </a:lnTo>
                    <a:lnTo>
                      <a:pt x="2905" y="2373"/>
                    </a:lnTo>
                    <a:lnTo>
                      <a:pt x="2923" y="2379"/>
                    </a:lnTo>
                    <a:lnTo>
                      <a:pt x="2940" y="2386"/>
                    </a:lnTo>
                    <a:lnTo>
                      <a:pt x="2947" y="2390"/>
                    </a:lnTo>
                    <a:lnTo>
                      <a:pt x="2953" y="2395"/>
                    </a:lnTo>
                    <a:lnTo>
                      <a:pt x="2958" y="2398"/>
                    </a:lnTo>
                    <a:lnTo>
                      <a:pt x="2961" y="2402"/>
                    </a:lnTo>
                    <a:lnTo>
                      <a:pt x="2968" y="2409"/>
                    </a:lnTo>
                    <a:lnTo>
                      <a:pt x="2978" y="2414"/>
                    </a:lnTo>
                    <a:lnTo>
                      <a:pt x="2988" y="2418"/>
                    </a:lnTo>
                    <a:lnTo>
                      <a:pt x="2999" y="2420"/>
                    </a:lnTo>
                    <a:lnTo>
                      <a:pt x="3007" y="2419"/>
                    </a:lnTo>
                    <a:lnTo>
                      <a:pt x="3015" y="2415"/>
                    </a:lnTo>
                    <a:lnTo>
                      <a:pt x="3018" y="2413"/>
                    </a:lnTo>
                    <a:lnTo>
                      <a:pt x="3020" y="2411"/>
                    </a:lnTo>
                    <a:lnTo>
                      <a:pt x="3021" y="2408"/>
                    </a:lnTo>
                    <a:lnTo>
                      <a:pt x="3023" y="2404"/>
                    </a:lnTo>
                    <a:lnTo>
                      <a:pt x="3024" y="2402"/>
                    </a:lnTo>
                    <a:lnTo>
                      <a:pt x="3025" y="2400"/>
                    </a:lnTo>
                    <a:lnTo>
                      <a:pt x="3026" y="2396"/>
                    </a:lnTo>
                    <a:lnTo>
                      <a:pt x="3030" y="2395"/>
                    </a:lnTo>
                    <a:lnTo>
                      <a:pt x="3036" y="2391"/>
                    </a:lnTo>
                    <a:lnTo>
                      <a:pt x="3043" y="2389"/>
                    </a:lnTo>
                    <a:lnTo>
                      <a:pt x="3050" y="2388"/>
                    </a:lnTo>
                    <a:lnTo>
                      <a:pt x="3056" y="2385"/>
                    </a:lnTo>
                    <a:lnTo>
                      <a:pt x="3059" y="2383"/>
                    </a:lnTo>
                    <a:lnTo>
                      <a:pt x="3060" y="2380"/>
                    </a:lnTo>
                    <a:lnTo>
                      <a:pt x="3061" y="2379"/>
                    </a:lnTo>
                    <a:lnTo>
                      <a:pt x="3062" y="2377"/>
                    </a:lnTo>
                    <a:lnTo>
                      <a:pt x="3061" y="2371"/>
                    </a:lnTo>
                    <a:lnTo>
                      <a:pt x="3058" y="2361"/>
                    </a:lnTo>
                    <a:lnTo>
                      <a:pt x="3053" y="2350"/>
                    </a:lnTo>
                    <a:lnTo>
                      <a:pt x="3048" y="2338"/>
                    </a:lnTo>
                    <a:lnTo>
                      <a:pt x="3034" y="2338"/>
                    </a:lnTo>
                    <a:lnTo>
                      <a:pt x="3018" y="2338"/>
                    </a:lnTo>
                    <a:lnTo>
                      <a:pt x="3013" y="2331"/>
                    </a:lnTo>
                    <a:lnTo>
                      <a:pt x="3006" y="2326"/>
                    </a:lnTo>
                    <a:lnTo>
                      <a:pt x="2999" y="2323"/>
                    </a:lnTo>
                    <a:lnTo>
                      <a:pt x="2993" y="2321"/>
                    </a:lnTo>
                    <a:lnTo>
                      <a:pt x="2984" y="2324"/>
                    </a:lnTo>
                    <a:close/>
                    <a:moveTo>
                      <a:pt x="4438" y="806"/>
                    </a:moveTo>
                    <a:lnTo>
                      <a:pt x="4411" y="806"/>
                    </a:lnTo>
                    <a:lnTo>
                      <a:pt x="4405" y="834"/>
                    </a:lnTo>
                    <a:lnTo>
                      <a:pt x="4402" y="862"/>
                    </a:lnTo>
                    <a:lnTo>
                      <a:pt x="4398" y="884"/>
                    </a:lnTo>
                    <a:lnTo>
                      <a:pt x="4397" y="898"/>
                    </a:lnTo>
                    <a:lnTo>
                      <a:pt x="4397" y="911"/>
                    </a:lnTo>
                    <a:lnTo>
                      <a:pt x="4394" y="930"/>
                    </a:lnTo>
                    <a:lnTo>
                      <a:pt x="4392" y="950"/>
                    </a:lnTo>
                    <a:lnTo>
                      <a:pt x="4389" y="970"/>
                    </a:lnTo>
                    <a:lnTo>
                      <a:pt x="4386" y="990"/>
                    </a:lnTo>
                    <a:lnTo>
                      <a:pt x="4381" y="1007"/>
                    </a:lnTo>
                    <a:lnTo>
                      <a:pt x="4379" y="1014"/>
                    </a:lnTo>
                    <a:lnTo>
                      <a:pt x="4376" y="1020"/>
                    </a:lnTo>
                    <a:lnTo>
                      <a:pt x="4373" y="1023"/>
                    </a:lnTo>
                    <a:lnTo>
                      <a:pt x="4370" y="1027"/>
                    </a:lnTo>
                    <a:lnTo>
                      <a:pt x="4369" y="1028"/>
                    </a:lnTo>
                    <a:lnTo>
                      <a:pt x="4368" y="1031"/>
                    </a:lnTo>
                    <a:lnTo>
                      <a:pt x="4368" y="1032"/>
                    </a:lnTo>
                    <a:lnTo>
                      <a:pt x="4370" y="1033"/>
                    </a:lnTo>
                    <a:lnTo>
                      <a:pt x="4375" y="1034"/>
                    </a:lnTo>
                    <a:lnTo>
                      <a:pt x="4383" y="1035"/>
                    </a:lnTo>
                    <a:lnTo>
                      <a:pt x="4440" y="1035"/>
                    </a:lnTo>
                    <a:lnTo>
                      <a:pt x="4517" y="1035"/>
                    </a:lnTo>
                    <a:lnTo>
                      <a:pt x="4527" y="1035"/>
                    </a:lnTo>
                    <a:lnTo>
                      <a:pt x="4535" y="1033"/>
                    </a:lnTo>
                    <a:lnTo>
                      <a:pt x="4544" y="1031"/>
                    </a:lnTo>
                    <a:lnTo>
                      <a:pt x="4550" y="1028"/>
                    </a:lnTo>
                    <a:lnTo>
                      <a:pt x="4556" y="1025"/>
                    </a:lnTo>
                    <a:lnTo>
                      <a:pt x="4560" y="1020"/>
                    </a:lnTo>
                    <a:lnTo>
                      <a:pt x="4564" y="1016"/>
                    </a:lnTo>
                    <a:lnTo>
                      <a:pt x="4565" y="1010"/>
                    </a:lnTo>
                    <a:lnTo>
                      <a:pt x="4568" y="1004"/>
                    </a:lnTo>
                    <a:lnTo>
                      <a:pt x="4571" y="996"/>
                    </a:lnTo>
                    <a:lnTo>
                      <a:pt x="4576" y="985"/>
                    </a:lnTo>
                    <a:lnTo>
                      <a:pt x="4583" y="974"/>
                    </a:lnTo>
                    <a:lnTo>
                      <a:pt x="4601" y="948"/>
                    </a:lnTo>
                    <a:lnTo>
                      <a:pt x="4622" y="919"/>
                    </a:lnTo>
                    <a:lnTo>
                      <a:pt x="4623" y="917"/>
                    </a:lnTo>
                    <a:lnTo>
                      <a:pt x="4626" y="913"/>
                    </a:lnTo>
                    <a:lnTo>
                      <a:pt x="4627" y="905"/>
                    </a:lnTo>
                    <a:lnTo>
                      <a:pt x="4627" y="896"/>
                    </a:lnTo>
                    <a:lnTo>
                      <a:pt x="4623" y="881"/>
                    </a:lnTo>
                    <a:lnTo>
                      <a:pt x="4617" y="879"/>
                    </a:lnTo>
                    <a:lnTo>
                      <a:pt x="4610" y="877"/>
                    </a:lnTo>
                    <a:lnTo>
                      <a:pt x="4601" y="872"/>
                    </a:lnTo>
                    <a:lnTo>
                      <a:pt x="4592" y="867"/>
                    </a:lnTo>
                    <a:lnTo>
                      <a:pt x="4574" y="855"/>
                    </a:lnTo>
                    <a:lnTo>
                      <a:pt x="4557" y="840"/>
                    </a:lnTo>
                    <a:lnTo>
                      <a:pt x="4548" y="833"/>
                    </a:lnTo>
                    <a:lnTo>
                      <a:pt x="4538" y="827"/>
                    </a:lnTo>
                    <a:lnTo>
                      <a:pt x="4527" y="821"/>
                    </a:lnTo>
                    <a:lnTo>
                      <a:pt x="4514" y="816"/>
                    </a:lnTo>
                    <a:lnTo>
                      <a:pt x="4501" y="812"/>
                    </a:lnTo>
                    <a:lnTo>
                      <a:pt x="4488" y="808"/>
                    </a:lnTo>
                    <a:lnTo>
                      <a:pt x="4475" y="807"/>
                    </a:lnTo>
                    <a:lnTo>
                      <a:pt x="4464" y="806"/>
                    </a:lnTo>
                    <a:lnTo>
                      <a:pt x="4438" y="806"/>
                    </a:lnTo>
                    <a:close/>
                    <a:moveTo>
                      <a:pt x="4346" y="1087"/>
                    </a:moveTo>
                    <a:lnTo>
                      <a:pt x="4340" y="1092"/>
                    </a:lnTo>
                    <a:lnTo>
                      <a:pt x="4334" y="1097"/>
                    </a:lnTo>
                    <a:lnTo>
                      <a:pt x="4329" y="1104"/>
                    </a:lnTo>
                    <a:lnTo>
                      <a:pt x="4324" y="1111"/>
                    </a:lnTo>
                    <a:lnTo>
                      <a:pt x="4321" y="1119"/>
                    </a:lnTo>
                    <a:lnTo>
                      <a:pt x="4318" y="1126"/>
                    </a:lnTo>
                    <a:lnTo>
                      <a:pt x="4316" y="1134"/>
                    </a:lnTo>
                    <a:lnTo>
                      <a:pt x="4316" y="1141"/>
                    </a:lnTo>
                    <a:lnTo>
                      <a:pt x="4314" y="1158"/>
                    </a:lnTo>
                    <a:lnTo>
                      <a:pt x="4311" y="1176"/>
                    </a:lnTo>
                    <a:lnTo>
                      <a:pt x="4305" y="1194"/>
                    </a:lnTo>
                    <a:lnTo>
                      <a:pt x="4299" y="1210"/>
                    </a:lnTo>
                    <a:lnTo>
                      <a:pt x="4293" y="1225"/>
                    </a:lnTo>
                    <a:lnTo>
                      <a:pt x="4286" y="1239"/>
                    </a:lnTo>
                    <a:lnTo>
                      <a:pt x="4280" y="1252"/>
                    </a:lnTo>
                    <a:lnTo>
                      <a:pt x="4276" y="1264"/>
                    </a:lnTo>
                    <a:lnTo>
                      <a:pt x="4274" y="1269"/>
                    </a:lnTo>
                    <a:lnTo>
                      <a:pt x="4269" y="1274"/>
                    </a:lnTo>
                    <a:lnTo>
                      <a:pt x="4263" y="1280"/>
                    </a:lnTo>
                    <a:lnTo>
                      <a:pt x="4255" y="1285"/>
                    </a:lnTo>
                    <a:lnTo>
                      <a:pt x="4246" y="1291"/>
                    </a:lnTo>
                    <a:lnTo>
                      <a:pt x="4235" y="1297"/>
                    </a:lnTo>
                    <a:lnTo>
                      <a:pt x="4225" y="1302"/>
                    </a:lnTo>
                    <a:lnTo>
                      <a:pt x="4214" y="1306"/>
                    </a:lnTo>
                    <a:lnTo>
                      <a:pt x="4199" y="1306"/>
                    </a:lnTo>
                    <a:lnTo>
                      <a:pt x="4185" y="1306"/>
                    </a:lnTo>
                    <a:lnTo>
                      <a:pt x="4187" y="1315"/>
                    </a:lnTo>
                    <a:lnTo>
                      <a:pt x="4188" y="1323"/>
                    </a:lnTo>
                    <a:lnTo>
                      <a:pt x="4190" y="1332"/>
                    </a:lnTo>
                    <a:lnTo>
                      <a:pt x="4190" y="1340"/>
                    </a:lnTo>
                    <a:lnTo>
                      <a:pt x="4188" y="1349"/>
                    </a:lnTo>
                    <a:lnTo>
                      <a:pt x="4187" y="1355"/>
                    </a:lnTo>
                    <a:lnTo>
                      <a:pt x="4185" y="1361"/>
                    </a:lnTo>
                    <a:lnTo>
                      <a:pt x="4181" y="1365"/>
                    </a:lnTo>
                    <a:lnTo>
                      <a:pt x="4174" y="1375"/>
                    </a:lnTo>
                    <a:lnTo>
                      <a:pt x="4164" y="1385"/>
                    </a:lnTo>
                    <a:lnTo>
                      <a:pt x="4153" y="1395"/>
                    </a:lnTo>
                    <a:lnTo>
                      <a:pt x="4145" y="1405"/>
                    </a:lnTo>
                    <a:lnTo>
                      <a:pt x="4140" y="1409"/>
                    </a:lnTo>
                    <a:lnTo>
                      <a:pt x="4133" y="1412"/>
                    </a:lnTo>
                    <a:lnTo>
                      <a:pt x="4123" y="1416"/>
                    </a:lnTo>
                    <a:lnTo>
                      <a:pt x="4113" y="1420"/>
                    </a:lnTo>
                    <a:lnTo>
                      <a:pt x="4100" y="1422"/>
                    </a:lnTo>
                    <a:lnTo>
                      <a:pt x="4087" y="1423"/>
                    </a:lnTo>
                    <a:lnTo>
                      <a:pt x="4073" y="1424"/>
                    </a:lnTo>
                    <a:lnTo>
                      <a:pt x="4060" y="1426"/>
                    </a:lnTo>
                    <a:lnTo>
                      <a:pt x="4051" y="1426"/>
                    </a:lnTo>
                    <a:lnTo>
                      <a:pt x="4046" y="1427"/>
                    </a:lnTo>
                    <a:lnTo>
                      <a:pt x="4041" y="1429"/>
                    </a:lnTo>
                    <a:lnTo>
                      <a:pt x="4035" y="1434"/>
                    </a:lnTo>
                    <a:lnTo>
                      <a:pt x="4031" y="1439"/>
                    </a:lnTo>
                    <a:lnTo>
                      <a:pt x="4026" y="1445"/>
                    </a:lnTo>
                    <a:lnTo>
                      <a:pt x="4021" y="1451"/>
                    </a:lnTo>
                    <a:lnTo>
                      <a:pt x="4019" y="1456"/>
                    </a:lnTo>
                    <a:lnTo>
                      <a:pt x="4019" y="1461"/>
                    </a:lnTo>
                    <a:lnTo>
                      <a:pt x="4022" y="1469"/>
                    </a:lnTo>
                    <a:lnTo>
                      <a:pt x="4002" y="1477"/>
                    </a:lnTo>
                    <a:lnTo>
                      <a:pt x="3982" y="1487"/>
                    </a:lnTo>
                    <a:lnTo>
                      <a:pt x="3966" y="1497"/>
                    </a:lnTo>
                    <a:lnTo>
                      <a:pt x="3954" y="1504"/>
                    </a:lnTo>
                    <a:lnTo>
                      <a:pt x="3950" y="1506"/>
                    </a:lnTo>
                    <a:lnTo>
                      <a:pt x="3946" y="1510"/>
                    </a:lnTo>
                    <a:lnTo>
                      <a:pt x="3944" y="1513"/>
                    </a:lnTo>
                    <a:lnTo>
                      <a:pt x="3944" y="1518"/>
                    </a:lnTo>
                    <a:lnTo>
                      <a:pt x="3944" y="1522"/>
                    </a:lnTo>
                    <a:lnTo>
                      <a:pt x="3945" y="1526"/>
                    </a:lnTo>
                    <a:lnTo>
                      <a:pt x="3948" y="1528"/>
                    </a:lnTo>
                    <a:lnTo>
                      <a:pt x="3950" y="1532"/>
                    </a:lnTo>
                    <a:lnTo>
                      <a:pt x="3958" y="1536"/>
                    </a:lnTo>
                    <a:lnTo>
                      <a:pt x="3967" y="1540"/>
                    </a:lnTo>
                    <a:lnTo>
                      <a:pt x="3975" y="1544"/>
                    </a:lnTo>
                    <a:lnTo>
                      <a:pt x="3981" y="1545"/>
                    </a:lnTo>
                    <a:lnTo>
                      <a:pt x="3986" y="1546"/>
                    </a:lnTo>
                    <a:lnTo>
                      <a:pt x="3993" y="1550"/>
                    </a:lnTo>
                    <a:lnTo>
                      <a:pt x="3999" y="1556"/>
                    </a:lnTo>
                    <a:lnTo>
                      <a:pt x="4005" y="1562"/>
                    </a:lnTo>
                    <a:lnTo>
                      <a:pt x="4013" y="1569"/>
                    </a:lnTo>
                    <a:lnTo>
                      <a:pt x="4020" y="1576"/>
                    </a:lnTo>
                    <a:lnTo>
                      <a:pt x="4027" y="1581"/>
                    </a:lnTo>
                    <a:lnTo>
                      <a:pt x="4034" y="1585"/>
                    </a:lnTo>
                    <a:lnTo>
                      <a:pt x="4043" y="1586"/>
                    </a:lnTo>
                    <a:lnTo>
                      <a:pt x="4051" y="1585"/>
                    </a:lnTo>
                    <a:lnTo>
                      <a:pt x="4061" y="1581"/>
                    </a:lnTo>
                    <a:lnTo>
                      <a:pt x="4069" y="1576"/>
                    </a:lnTo>
                    <a:lnTo>
                      <a:pt x="4078" y="1570"/>
                    </a:lnTo>
                    <a:lnTo>
                      <a:pt x="4084" y="1564"/>
                    </a:lnTo>
                    <a:lnTo>
                      <a:pt x="4088" y="1558"/>
                    </a:lnTo>
                    <a:lnTo>
                      <a:pt x="4090" y="1553"/>
                    </a:lnTo>
                    <a:lnTo>
                      <a:pt x="4092" y="1550"/>
                    </a:lnTo>
                    <a:lnTo>
                      <a:pt x="4098" y="1547"/>
                    </a:lnTo>
                    <a:lnTo>
                      <a:pt x="4106" y="1545"/>
                    </a:lnTo>
                    <a:lnTo>
                      <a:pt x="4116" y="1545"/>
                    </a:lnTo>
                    <a:lnTo>
                      <a:pt x="4129" y="1546"/>
                    </a:lnTo>
                    <a:lnTo>
                      <a:pt x="4145" y="1550"/>
                    </a:lnTo>
                    <a:lnTo>
                      <a:pt x="4162" y="1556"/>
                    </a:lnTo>
                    <a:lnTo>
                      <a:pt x="4179" y="1562"/>
                    </a:lnTo>
                    <a:lnTo>
                      <a:pt x="4194" y="1569"/>
                    </a:lnTo>
                    <a:lnTo>
                      <a:pt x="4208" y="1574"/>
                    </a:lnTo>
                    <a:lnTo>
                      <a:pt x="4218" y="1577"/>
                    </a:lnTo>
                    <a:lnTo>
                      <a:pt x="4223" y="1580"/>
                    </a:lnTo>
                    <a:lnTo>
                      <a:pt x="4226" y="1579"/>
                    </a:lnTo>
                    <a:lnTo>
                      <a:pt x="4227" y="1576"/>
                    </a:lnTo>
                    <a:lnTo>
                      <a:pt x="4229" y="1572"/>
                    </a:lnTo>
                    <a:lnTo>
                      <a:pt x="4231" y="1568"/>
                    </a:lnTo>
                    <a:lnTo>
                      <a:pt x="4234" y="1556"/>
                    </a:lnTo>
                    <a:lnTo>
                      <a:pt x="4238" y="1541"/>
                    </a:lnTo>
                    <a:lnTo>
                      <a:pt x="4240" y="1527"/>
                    </a:lnTo>
                    <a:lnTo>
                      <a:pt x="4245" y="1515"/>
                    </a:lnTo>
                    <a:lnTo>
                      <a:pt x="4247" y="1510"/>
                    </a:lnTo>
                    <a:lnTo>
                      <a:pt x="4250" y="1506"/>
                    </a:lnTo>
                    <a:lnTo>
                      <a:pt x="4251" y="1504"/>
                    </a:lnTo>
                    <a:lnTo>
                      <a:pt x="4253" y="1504"/>
                    </a:lnTo>
                    <a:lnTo>
                      <a:pt x="4267" y="1501"/>
                    </a:lnTo>
                    <a:lnTo>
                      <a:pt x="4284" y="1497"/>
                    </a:lnTo>
                    <a:lnTo>
                      <a:pt x="4292" y="1493"/>
                    </a:lnTo>
                    <a:lnTo>
                      <a:pt x="4302" y="1488"/>
                    </a:lnTo>
                    <a:lnTo>
                      <a:pt x="4309" y="1483"/>
                    </a:lnTo>
                    <a:lnTo>
                      <a:pt x="4315" y="1479"/>
                    </a:lnTo>
                    <a:lnTo>
                      <a:pt x="4322" y="1474"/>
                    </a:lnTo>
                    <a:lnTo>
                      <a:pt x="4333" y="1468"/>
                    </a:lnTo>
                    <a:lnTo>
                      <a:pt x="4345" y="1462"/>
                    </a:lnTo>
                    <a:lnTo>
                      <a:pt x="4357" y="1456"/>
                    </a:lnTo>
                    <a:lnTo>
                      <a:pt x="4370" y="1448"/>
                    </a:lnTo>
                    <a:lnTo>
                      <a:pt x="4381" y="1440"/>
                    </a:lnTo>
                    <a:lnTo>
                      <a:pt x="4386" y="1435"/>
                    </a:lnTo>
                    <a:lnTo>
                      <a:pt x="4389" y="1432"/>
                    </a:lnTo>
                    <a:lnTo>
                      <a:pt x="4392" y="1427"/>
                    </a:lnTo>
                    <a:lnTo>
                      <a:pt x="4394" y="1422"/>
                    </a:lnTo>
                    <a:lnTo>
                      <a:pt x="4397" y="1412"/>
                    </a:lnTo>
                    <a:lnTo>
                      <a:pt x="4399" y="1403"/>
                    </a:lnTo>
                    <a:lnTo>
                      <a:pt x="4403" y="1393"/>
                    </a:lnTo>
                    <a:lnTo>
                      <a:pt x="4405" y="1385"/>
                    </a:lnTo>
                    <a:lnTo>
                      <a:pt x="4408" y="1374"/>
                    </a:lnTo>
                    <a:lnTo>
                      <a:pt x="4410" y="1359"/>
                    </a:lnTo>
                    <a:lnTo>
                      <a:pt x="4411" y="1341"/>
                    </a:lnTo>
                    <a:lnTo>
                      <a:pt x="4411" y="1322"/>
                    </a:lnTo>
                    <a:lnTo>
                      <a:pt x="4412" y="1312"/>
                    </a:lnTo>
                    <a:lnTo>
                      <a:pt x="4414" y="1304"/>
                    </a:lnTo>
                    <a:lnTo>
                      <a:pt x="4415" y="1296"/>
                    </a:lnTo>
                    <a:lnTo>
                      <a:pt x="4417" y="1287"/>
                    </a:lnTo>
                    <a:lnTo>
                      <a:pt x="4421" y="1281"/>
                    </a:lnTo>
                    <a:lnTo>
                      <a:pt x="4424" y="1275"/>
                    </a:lnTo>
                    <a:lnTo>
                      <a:pt x="4428" y="1270"/>
                    </a:lnTo>
                    <a:lnTo>
                      <a:pt x="4432" y="1268"/>
                    </a:lnTo>
                    <a:lnTo>
                      <a:pt x="4435" y="1265"/>
                    </a:lnTo>
                    <a:lnTo>
                      <a:pt x="4440" y="1262"/>
                    </a:lnTo>
                    <a:lnTo>
                      <a:pt x="4444" y="1256"/>
                    </a:lnTo>
                    <a:lnTo>
                      <a:pt x="4446" y="1250"/>
                    </a:lnTo>
                    <a:lnTo>
                      <a:pt x="4448" y="1243"/>
                    </a:lnTo>
                    <a:lnTo>
                      <a:pt x="4451" y="1234"/>
                    </a:lnTo>
                    <a:lnTo>
                      <a:pt x="4452" y="1226"/>
                    </a:lnTo>
                    <a:lnTo>
                      <a:pt x="4452" y="1217"/>
                    </a:lnTo>
                    <a:lnTo>
                      <a:pt x="4452" y="1139"/>
                    </a:lnTo>
                    <a:lnTo>
                      <a:pt x="4451" y="1132"/>
                    </a:lnTo>
                    <a:lnTo>
                      <a:pt x="4448" y="1125"/>
                    </a:lnTo>
                    <a:lnTo>
                      <a:pt x="4445" y="1117"/>
                    </a:lnTo>
                    <a:lnTo>
                      <a:pt x="4439" y="1113"/>
                    </a:lnTo>
                    <a:lnTo>
                      <a:pt x="4433" y="1108"/>
                    </a:lnTo>
                    <a:lnTo>
                      <a:pt x="4426" y="1103"/>
                    </a:lnTo>
                    <a:lnTo>
                      <a:pt x="4417" y="1101"/>
                    </a:lnTo>
                    <a:lnTo>
                      <a:pt x="4409" y="1099"/>
                    </a:lnTo>
                    <a:lnTo>
                      <a:pt x="4399" y="1099"/>
                    </a:lnTo>
                    <a:lnTo>
                      <a:pt x="4391" y="1099"/>
                    </a:lnTo>
                    <a:lnTo>
                      <a:pt x="4388" y="1096"/>
                    </a:lnTo>
                    <a:lnTo>
                      <a:pt x="4386" y="1092"/>
                    </a:lnTo>
                    <a:lnTo>
                      <a:pt x="4383" y="1090"/>
                    </a:lnTo>
                    <a:lnTo>
                      <a:pt x="4380" y="1087"/>
                    </a:lnTo>
                    <a:lnTo>
                      <a:pt x="4373" y="1084"/>
                    </a:lnTo>
                    <a:lnTo>
                      <a:pt x="4364" y="1084"/>
                    </a:lnTo>
                    <a:lnTo>
                      <a:pt x="4355" y="1084"/>
                    </a:lnTo>
                    <a:lnTo>
                      <a:pt x="4346" y="1087"/>
                    </a:lnTo>
                    <a:close/>
                  </a:path>
                </a:pathLst>
              </a:custGeom>
              <a:solidFill>
                <a:srgbClr val="65D55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="" xmlns:a16="http://schemas.microsoft.com/office/drawing/2014/main" id="{9029C8F0-CC52-4571-8038-0BF6EF4685D3}"/>
                  </a:ext>
                </a:extLst>
              </p:cNvPr>
              <p:cNvGrpSpPr/>
              <p:nvPr/>
            </p:nvGrpSpPr>
            <p:grpSpPr>
              <a:xfrm>
                <a:off x="6754330" y="4271566"/>
                <a:ext cx="3474489" cy="506092"/>
                <a:chOff x="6754330" y="4229585"/>
                <a:chExt cx="3474489" cy="506092"/>
              </a:xfrm>
            </p:grpSpPr>
            <p:sp>
              <p:nvSpPr>
                <p:cNvPr id="7" name="TextBox 6">
                  <a:extLst>
                    <a:ext uri="{FF2B5EF4-FFF2-40B4-BE49-F238E27FC236}">
                      <a16:creationId xmlns="" xmlns:a16="http://schemas.microsoft.com/office/drawing/2014/main" id="{B25494D3-0BA5-45C3-A3F2-A7FDA7F45AAA}"/>
                    </a:ext>
                  </a:extLst>
                </p:cNvPr>
                <p:cNvSpPr txBox="1"/>
                <p:nvPr/>
              </p:nvSpPr>
              <p:spPr>
                <a:xfrm>
                  <a:off x="6754330" y="4229585"/>
                  <a:ext cx="387410" cy="215444"/>
                </a:xfrm>
                <a:prstGeom prst="rect">
                  <a:avLst/>
                </a:prstGeom>
                <a:noFill/>
              </p:spPr>
              <p:txBody>
                <a:bodyPr wrap="none" lIns="36000" tIns="0" rIns="0" bIns="0" rtlCol="0">
                  <a:spAutoFit/>
                </a:bodyPr>
                <a:lstStyle/>
                <a:p>
                  <a:r>
                    <a:rPr lang="id-ID" sz="1400" b="1" dirty="0"/>
                    <a:t>ASIA</a:t>
                  </a:r>
                  <a:endParaRPr lang="en-US" sz="1400" b="1" dirty="0"/>
                </a:p>
              </p:txBody>
            </p:sp>
            <p:sp>
              <p:nvSpPr>
                <p:cNvPr id="324" name="TextBox 323">
                  <a:extLst>
                    <a:ext uri="{FF2B5EF4-FFF2-40B4-BE49-F238E27FC236}">
                      <a16:creationId xmlns="" xmlns:a16="http://schemas.microsoft.com/office/drawing/2014/main" id="{01766B47-63CE-4903-8F49-B5D86BE8A356}"/>
                    </a:ext>
                  </a:extLst>
                </p:cNvPr>
                <p:cNvSpPr txBox="1"/>
                <p:nvPr/>
              </p:nvSpPr>
              <p:spPr>
                <a:xfrm>
                  <a:off x="6754330" y="4489456"/>
                  <a:ext cx="3474489" cy="246221"/>
                </a:xfrm>
                <a:prstGeom prst="rect">
                  <a:avLst/>
                </a:prstGeom>
                <a:noFill/>
              </p:spPr>
              <p:txBody>
                <a:bodyPr wrap="square" lIns="36000" tIns="0" rIns="0" bIns="0" rtlCol="0">
                  <a:spAutoFit/>
                </a:bodyPr>
                <a:lstStyle/>
                <a:p>
                  <a:r>
                    <a:rPr lang="en-US" sz="1600" dirty="0"/>
                    <a:t>Lorem Ipsum is simply dummy text of the</a:t>
                  </a:r>
                </a:p>
              </p:txBody>
            </p:sp>
          </p:grpSp>
        </p:grpSp>
        <p:grpSp>
          <p:nvGrpSpPr>
            <p:cNvPr id="20" name="Group 19">
              <a:extLst>
                <a:ext uri="{FF2B5EF4-FFF2-40B4-BE49-F238E27FC236}">
                  <a16:creationId xmlns="" xmlns:a16="http://schemas.microsoft.com/office/drawing/2014/main" id="{21F5DC36-719B-4F7D-AD78-86C49E10AF7D}"/>
                </a:ext>
              </a:extLst>
            </p:cNvPr>
            <p:cNvGrpSpPr/>
            <p:nvPr/>
          </p:nvGrpSpPr>
          <p:grpSpPr>
            <a:xfrm>
              <a:off x="7371551" y="4960716"/>
              <a:ext cx="4130853" cy="506092"/>
              <a:chOff x="6097966" y="4861349"/>
              <a:chExt cx="4130853" cy="506092"/>
            </a:xfrm>
          </p:grpSpPr>
          <p:sp>
            <p:nvSpPr>
              <p:cNvPr id="302" name="Freeform 57">
                <a:extLst>
                  <a:ext uri="{FF2B5EF4-FFF2-40B4-BE49-F238E27FC236}">
                    <a16:creationId xmlns="" xmlns:a16="http://schemas.microsoft.com/office/drawing/2014/main" id="{E272C8ED-3693-4001-BF89-D0F388851E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97966" y="4864277"/>
                <a:ext cx="383305" cy="494859"/>
              </a:xfrm>
              <a:custGeom>
                <a:avLst/>
                <a:gdLst>
                  <a:gd name="T0" fmla="*/ 578 w 2361"/>
                  <a:gd name="T1" fmla="*/ 787 h 3050"/>
                  <a:gd name="T2" fmla="*/ 466 w 2361"/>
                  <a:gd name="T3" fmla="*/ 1174 h 3050"/>
                  <a:gd name="T4" fmla="*/ 291 w 2361"/>
                  <a:gd name="T5" fmla="*/ 1197 h 3050"/>
                  <a:gd name="T6" fmla="*/ 188 w 2361"/>
                  <a:gd name="T7" fmla="*/ 1255 h 3050"/>
                  <a:gd name="T8" fmla="*/ 99 w 2361"/>
                  <a:gd name="T9" fmla="*/ 1351 h 3050"/>
                  <a:gd name="T10" fmla="*/ 71 w 2361"/>
                  <a:gd name="T11" fmla="*/ 1444 h 3050"/>
                  <a:gd name="T12" fmla="*/ 65 w 2361"/>
                  <a:gd name="T13" fmla="*/ 1540 h 3050"/>
                  <a:gd name="T14" fmla="*/ 54 w 2361"/>
                  <a:gd name="T15" fmla="*/ 1732 h 3050"/>
                  <a:gd name="T16" fmla="*/ 111 w 2361"/>
                  <a:gd name="T17" fmla="*/ 1938 h 3050"/>
                  <a:gd name="T18" fmla="*/ 158 w 2361"/>
                  <a:gd name="T19" fmla="*/ 2188 h 3050"/>
                  <a:gd name="T20" fmla="*/ 242 w 2361"/>
                  <a:gd name="T21" fmla="*/ 2340 h 3050"/>
                  <a:gd name="T22" fmla="*/ 560 w 2361"/>
                  <a:gd name="T23" fmla="*/ 2260 h 3050"/>
                  <a:gd name="T24" fmla="*/ 1396 w 2361"/>
                  <a:gd name="T25" fmla="*/ 2340 h 3050"/>
                  <a:gd name="T26" fmla="*/ 2013 w 2361"/>
                  <a:gd name="T27" fmla="*/ 2505 h 3050"/>
                  <a:gd name="T28" fmla="*/ 2243 w 2361"/>
                  <a:gd name="T29" fmla="*/ 2164 h 3050"/>
                  <a:gd name="T30" fmla="*/ 2225 w 2361"/>
                  <a:gd name="T31" fmla="*/ 1534 h 3050"/>
                  <a:gd name="T32" fmla="*/ 1673 w 2361"/>
                  <a:gd name="T33" fmla="*/ 840 h 3050"/>
                  <a:gd name="T34" fmla="*/ 1525 w 2361"/>
                  <a:gd name="T35" fmla="*/ 689 h 3050"/>
                  <a:gd name="T36" fmla="*/ 1486 w 2361"/>
                  <a:gd name="T37" fmla="*/ 832 h 3050"/>
                  <a:gd name="T38" fmla="*/ 1467 w 2361"/>
                  <a:gd name="T39" fmla="*/ 888 h 3050"/>
                  <a:gd name="T40" fmla="*/ 1239 w 2361"/>
                  <a:gd name="T41" fmla="*/ 905 h 3050"/>
                  <a:gd name="T42" fmla="*/ 1290 w 2361"/>
                  <a:gd name="T43" fmla="*/ 695 h 3050"/>
                  <a:gd name="T44" fmla="*/ 1210 w 2361"/>
                  <a:gd name="T45" fmla="*/ 672 h 3050"/>
                  <a:gd name="T46" fmla="*/ 1116 w 2361"/>
                  <a:gd name="T47" fmla="*/ 667 h 3050"/>
                  <a:gd name="T48" fmla="*/ 1030 w 2361"/>
                  <a:gd name="T49" fmla="*/ 653 h 3050"/>
                  <a:gd name="T50" fmla="*/ 961 w 2361"/>
                  <a:gd name="T51" fmla="*/ 663 h 3050"/>
                  <a:gd name="T52" fmla="*/ 1915 w 2361"/>
                  <a:gd name="T53" fmla="*/ 2925 h 3050"/>
                  <a:gd name="T54" fmla="*/ 1922 w 2361"/>
                  <a:gd name="T55" fmla="*/ 2960 h 3050"/>
                  <a:gd name="T56" fmla="*/ 1959 w 2361"/>
                  <a:gd name="T57" fmla="*/ 2972 h 3050"/>
                  <a:gd name="T58" fmla="*/ 1972 w 2361"/>
                  <a:gd name="T59" fmla="*/ 3008 h 3050"/>
                  <a:gd name="T60" fmla="*/ 2007 w 2361"/>
                  <a:gd name="T61" fmla="*/ 3049 h 3050"/>
                  <a:gd name="T62" fmla="*/ 2054 w 2361"/>
                  <a:gd name="T63" fmla="*/ 3043 h 3050"/>
                  <a:gd name="T64" fmla="*/ 2080 w 2361"/>
                  <a:gd name="T65" fmla="*/ 3014 h 3050"/>
                  <a:gd name="T66" fmla="*/ 2074 w 2361"/>
                  <a:gd name="T67" fmla="*/ 2955 h 3050"/>
                  <a:gd name="T68" fmla="*/ 2056 w 2361"/>
                  <a:gd name="T69" fmla="*/ 2933 h 3050"/>
                  <a:gd name="T70" fmla="*/ 2013 w 2361"/>
                  <a:gd name="T71" fmla="*/ 2909 h 3050"/>
                  <a:gd name="T72" fmla="*/ 1991 w 2361"/>
                  <a:gd name="T73" fmla="*/ 2872 h 3050"/>
                  <a:gd name="T74" fmla="*/ 1960 w 2361"/>
                  <a:gd name="T75" fmla="*/ 2860 h 3050"/>
                  <a:gd name="T76" fmla="*/ 1932 w 2361"/>
                  <a:gd name="T77" fmla="*/ 2871 h 3050"/>
                  <a:gd name="T78" fmla="*/ 1494 w 2361"/>
                  <a:gd name="T79" fmla="*/ 170 h 3050"/>
                  <a:gd name="T80" fmla="*/ 1529 w 2361"/>
                  <a:gd name="T81" fmla="*/ 300 h 3050"/>
                  <a:gd name="T82" fmla="*/ 1525 w 2361"/>
                  <a:gd name="T83" fmla="*/ 366 h 3050"/>
                  <a:gd name="T84" fmla="*/ 1527 w 2361"/>
                  <a:gd name="T85" fmla="*/ 429 h 3050"/>
                  <a:gd name="T86" fmla="*/ 1732 w 2361"/>
                  <a:gd name="T87" fmla="*/ 413 h 3050"/>
                  <a:gd name="T88" fmla="*/ 1744 w 2361"/>
                  <a:gd name="T89" fmla="*/ 427 h 3050"/>
                  <a:gd name="T90" fmla="*/ 1742 w 2361"/>
                  <a:gd name="T91" fmla="*/ 447 h 3050"/>
                  <a:gd name="T92" fmla="*/ 1810 w 2361"/>
                  <a:gd name="T93" fmla="*/ 511 h 3050"/>
                  <a:gd name="T94" fmla="*/ 1916 w 2361"/>
                  <a:gd name="T95" fmla="*/ 595 h 3050"/>
                  <a:gd name="T96" fmla="*/ 1934 w 2361"/>
                  <a:gd name="T97" fmla="*/ 593 h 3050"/>
                  <a:gd name="T98" fmla="*/ 1947 w 2361"/>
                  <a:gd name="T99" fmla="*/ 596 h 3050"/>
                  <a:gd name="T100" fmla="*/ 1971 w 2361"/>
                  <a:gd name="T101" fmla="*/ 501 h 3050"/>
                  <a:gd name="T102" fmla="*/ 1915 w 2361"/>
                  <a:gd name="T103" fmla="*/ 395 h 3050"/>
                  <a:gd name="T104" fmla="*/ 1892 w 2361"/>
                  <a:gd name="T105" fmla="*/ 375 h 3050"/>
                  <a:gd name="T106" fmla="*/ 1873 w 2361"/>
                  <a:gd name="T107" fmla="*/ 382 h 3050"/>
                  <a:gd name="T108" fmla="*/ 1827 w 2361"/>
                  <a:gd name="T109" fmla="*/ 353 h 3050"/>
                  <a:gd name="T110" fmla="*/ 1818 w 2361"/>
                  <a:gd name="T111" fmla="*/ 328 h 3050"/>
                  <a:gd name="T112" fmla="*/ 1857 w 2361"/>
                  <a:gd name="T113" fmla="*/ 306 h 3050"/>
                  <a:gd name="T114" fmla="*/ 1708 w 2361"/>
                  <a:gd name="T115" fmla="*/ 99 h 3050"/>
                  <a:gd name="T116" fmla="*/ 1594 w 2361"/>
                  <a:gd name="T117" fmla="*/ 39 h 3050"/>
                  <a:gd name="T118" fmla="*/ 1499 w 2361"/>
                  <a:gd name="T119" fmla="*/ 0 h 3050"/>
                  <a:gd name="T120" fmla="*/ 1486 w 2361"/>
                  <a:gd name="T121" fmla="*/ 15 h 3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61" h="3050">
                    <a:moveTo>
                      <a:pt x="955" y="664"/>
                    </a:moveTo>
                    <a:lnTo>
                      <a:pt x="819" y="828"/>
                    </a:lnTo>
                    <a:lnTo>
                      <a:pt x="683" y="828"/>
                    </a:lnTo>
                    <a:lnTo>
                      <a:pt x="648" y="781"/>
                    </a:lnTo>
                    <a:lnTo>
                      <a:pt x="578" y="787"/>
                    </a:lnTo>
                    <a:lnTo>
                      <a:pt x="483" y="909"/>
                    </a:lnTo>
                    <a:lnTo>
                      <a:pt x="413" y="980"/>
                    </a:lnTo>
                    <a:lnTo>
                      <a:pt x="442" y="1074"/>
                    </a:lnTo>
                    <a:lnTo>
                      <a:pt x="501" y="1116"/>
                    </a:lnTo>
                    <a:lnTo>
                      <a:pt x="466" y="1174"/>
                    </a:lnTo>
                    <a:lnTo>
                      <a:pt x="371" y="1174"/>
                    </a:lnTo>
                    <a:lnTo>
                      <a:pt x="366" y="1175"/>
                    </a:lnTo>
                    <a:lnTo>
                      <a:pt x="349" y="1179"/>
                    </a:lnTo>
                    <a:lnTo>
                      <a:pt x="324" y="1185"/>
                    </a:lnTo>
                    <a:lnTo>
                      <a:pt x="291" y="1197"/>
                    </a:lnTo>
                    <a:lnTo>
                      <a:pt x="272" y="1204"/>
                    </a:lnTo>
                    <a:lnTo>
                      <a:pt x="253" y="1214"/>
                    </a:lnTo>
                    <a:lnTo>
                      <a:pt x="231" y="1226"/>
                    </a:lnTo>
                    <a:lnTo>
                      <a:pt x="209" y="1239"/>
                    </a:lnTo>
                    <a:lnTo>
                      <a:pt x="188" y="1255"/>
                    </a:lnTo>
                    <a:lnTo>
                      <a:pt x="165" y="1273"/>
                    </a:lnTo>
                    <a:lnTo>
                      <a:pt x="141" y="1293"/>
                    </a:lnTo>
                    <a:lnTo>
                      <a:pt x="118" y="1316"/>
                    </a:lnTo>
                    <a:lnTo>
                      <a:pt x="107" y="1333"/>
                    </a:lnTo>
                    <a:lnTo>
                      <a:pt x="99" y="1351"/>
                    </a:lnTo>
                    <a:lnTo>
                      <a:pt x="91" y="1371"/>
                    </a:lnTo>
                    <a:lnTo>
                      <a:pt x="84" y="1389"/>
                    </a:lnTo>
                    <a:lnTo>
                      <a:pt x="79" y="1408"/>
                    </a:lnTo>
                    <a:lnTo>
                      <a:pt x="75" y="1426"/>
                    </a:lnTo>
                    <a:lnTo>
                      <a:pt x="71" y="1444"/>
                    </a:lnTo>
                    <a:lnTo>
                      <a:pt x="69" y="1462"/>
                    </a:lnTo>
                    <a:lnTo>
                      <a:pt x="66" y="1492"/>
                    </a:lnTo>
                    <a:lnTo>
                      <a:pt x="65" y="1517"/>
                    </a:lnTo>
                    <a:lnTo>
                      <a:pt x="65" y="1534"/>
                    </a:lnTo>
                    <a:lnTo>
                      <a:pt x="65" y="1540"/>
                    </a:lnTo>
                    <a:lnTo>
                      <a:pt x="0" y="1545"/>
                    </a:lnTo>
                    <a:lnTo>
                      <a:pt x="0" y="1651"/>
                    </a:lnTo>
                    <a:lnTo>
                      <a:pt x="48" y="1699"/>
                    </a:lnTo>
                    <a:lnTo>
                      <a:pt x="49" y="1708"/>
                    </a:lnTo>
                    <a:lnTo>
                      <a:pt x="54" y="1732"/>
                    </a:lnTo>
                    <a:lnTo>
                      <a:pt x="63" y="1768"/>
                    </a:lnTo>
                    <a:lnTo>
                      <a:pt x="75" y="1812"/>
                    </a:lnTo>
                    <a:lnTo>
                      <a:pt x="87" y="1862"/>
                    </a:lnTo>
                    <a:lnTo>
                      <a:pt x="102" y="1912"/>
                    </a:lnTo>
                    <a:lnTo>
                      <a:pt x="111" y="1938"/>
                    </a:lnTo>
                    <a:lnTo>
                      <a:pt x="118" y="1962"/>
                    </a:lnTo>
                    <a:lnTo>
                      <a:pt x="128" y="1983"/>
                    </a:lnTo>
                    <a:lnTo>
                      <a:pt x="136" y="2005"/>
                    </a:lnTo>
                    <a:lnTo>
                      <a:pt x="161" y="2133"/>
                    </a:lnTo>
                    <a:lnTo>
                      <a:pt x="158" y="2188"/>
                    </a:lnTo>
                    <a:lnTo>
                      <a:pt x="118" y="2228"/>
                    </a:lnTo>
                    <a:lnTo>
                      <a:pt x="118" y="2299"/>
                    </a:lnTo>
                    <a:lnTo>
                      <a:pt x="177" y="2299"/>
                    </a:lnTo>
                    <a:lnTo>
                      <a:pt x="177" y="2340"/>
                    </a:lnTo>
                    <a:lnTo>
                      <a:pt x="242" y="2340"/>
                    </a:lnTo>
                    <a:lnTo>
                      <a:pt x="242" y="2305"/>
                    </a:lnTo>
                    <a:lnTo>
                      <a:pt x="301" y="2293"/>
                    </a:lnTo>
                    <a:lnTo>
                      <a:pt x="301" y="2234"/>
                    </a:lnTo>
                    <a:lnTo>
                      <a:pt x="401" y="2260"/>
                    </a:lnTo>
                    <a:lnTo>
                      <a:pt x="560" y="2260"/>
                    </a:lnTo>
                    <a:lnTo>
                      <a:pt x="560" y="2181"/>
                    </a:lnTo>
                    <a:lnTo>
                      <a:pt x="719" y="2117"/>
                    </a:lnTo>
                    <a:lnTo>
                      <a:pt x="1078" y="2087"/>
                    </a:lnTo>
                    <a:lnTo>
                      <a:pt x="1308" y="2287"/>
                    </a:lnTo>
                    <a:lnTo>
                      <a:pt x="1396" y="2340"/>
                    </a:lnTo>
                    <a:lnTo>
                      <a:pt x="1502" y="2482"/>
                    </a:lnTo>
                    <a:lnTo>
                      <a:pt x="1630" y="2558"/>
                    </a:lnTo>
                    <a:lnTo>
                      <a:pt x="1655" y="2605"/>
                    </a:lnTo>
                    <a:lnTo>
                      <a:pt x="1954" y="2605"/>
                    </a:lnTo>
                    <a:lnTo>
                      <a:pt x="2013" y="2505"/>
                    </a:lnTo>
                    <a:lnTo>
                      <a:pt x="2125" y="2505"/>
                    </a:lnTo>
                    <a:lnTo>
                      <a:pt x="2125" y="2452"/>
                    </a:lnTo>
                    <a:lnTo>
                      <a:pt x="2125" y="2258"/>
                    </a:lnTo>
                    <a:lnTo>
                      <a:pt x="2243" y="2223"/>
                    </a:lnTo>
                    <a:lnTo>
                      <a:pt x="2243" y="2164"/>
                    </a:lnTo>
                    <a:lnTo>
                      <a:pt x="2361" y="2128"/>
                    </a:lnTo>
                    <a:lnTo>
                      <a:pt x="2361" y="1775"/>
                    </a:lnTo>
                    <a:lnTo>
                      <a:pt x="2314" y="1693"/>
                    </a:lnTo>
                    <a:lnTo>
                      <a:pt x="2314" y="1534"/>
                    </a:lnTo>
                    <a:lnTo>
                      <a:pt x="2225" y="1534"/>
                    </a:lnTo>
                    <a:lnTo>
                      <a:pt x="2044" y="1221"/>
                    </a:lnTo>
                    <a:lnTo>
                      <a:pt x="1895" y="1116"/>
                    </a:lnTo>
                    <a:lnTo>
                      <a:pt x="1732" y="1039"/>
                    </a:lnTo>
                    <a:lnTo>
                      <a:pt x="1738" y="840"/>
                    </a:lnTo>
                    <a:lnTo>
                      <a:pt x="1673" y="840"/>
                    </a:lnTo>
                    <a:lnTo>
                      <a:pt x="1636" y="756"/>
                    </a:lnTo>
                    <a:lnTo>
                      <a:pt x="1638" y="699"/>
                    </a:lnTo>
                    <a:lnTo>
                      <a:pt x="1532" y="664"/>
                    </a:lnTo>
                    <a:lnTo>
                      <a:pt x="1531" y="671"/>
                    </a:lnTo>
                    <a:lnTo>
                      <a:pt x="1525" y="689"/>
                    </a:lnTo>
                    <a:lnTo>
                      <a:pt x="1517" y="717"/>
                    </a:lnTo>
                    <a:lnTo>
                      <a:pt x="1508" y="748"/>
                    </a:lnTo>
                    <a:lnTo>
                      <a:pt x="1499" y="781"/>
                    </a:lnTo>
                    <a:lnTo>
                      <a:pt x="1492" y="809"/>
                    </a:lnTo>
                    <a:lnTo>
                      <a:pt x="1486" y="832"/>
                    </a:lnTo>
                    <a:lnTo>
                      <a:pt x="1484" y="846"/>
                    </a:lnTo>
                    <a:lnTo>
                      <a:pt x="1482" y="853"/>
                    </a:lnTo>
                    <a:lnTo>
                      <a:pt x="1479" y="864"/>
                    </a:lnTo>
                    <a:lnTo>
                      <a:pt x="1473" y="876"/>
                    </a:lnTo>
                    <a:lnTo>
                      <a:pt x="1467" y="888"/>
                    </a:lnTo>
                    <a:lnTo>
                      <a:pt x="1455" y="907"/>
                    </a:lnTo>
                    <a:lnTo>
                      <a:pt x="1449" y="915"/>
                    </a:lnTo>
                    <a:lnTo>
                      <a:pt x="1449" y="1027"/>
                    </a:lnTo>
                    <a:lnTo>
                      <a:pt x="1384" y="1021"/>
                    </a:lnTo>
                    <a:lnTo>
                      <a:pt x="1239" y="905"/>
                    </a:lnTo>
                    <a:lnTo>
                      <a:pt x="1239" y="793"/>
                    </a:lnTo>
                    <a:lnTo>
                      <a:pt x="1290" y="746"/>
                    </a:lnTo>
                    <a:lnTo>
                      <a:pt x="1290" y="697"/>
                    </a:lnTo>
                    <a:lnTo>
                      <a:pt x="1293" y="699"/>
                    </a:lnTo>
                    <a:lnTo>
                      <a:pt x="1290" y="695"/>
                    </a:lnTo>
                    <a:lnTo>
                      <a:pt x="1290" y="693"/>
                    </a:lnTo>
                    <a:lnTo>
                      <a:pt x="1287" y="691"/>
                    </a:lnTo>
                    <a:lnTo>
                      <a:pt x="1261" y="664"/>
                    </a:lnTo>
                    <a:lnTo>
                      <a:pt x="1248" y="667"/>
                    </a:lnTo>
                    <a:lnTo>
                      <a:pt x="1210" y="672"/>
                    </a:lnTo>
                    <a:lnTo>
                      <a:pt x="1186" y="675"/>
                    </a:lnTo>
                    <a:lnTo>
                      <a:pt x="1160" y="673"/>
                    </a:lnTo>
                    <a:lnTo>
                      <a:pt x="1145" y="672"/>
                    </a:lnTo>
                    <a:lnTo>
                      <a:pt x="1131" y="671"/>
                    </a:lnTo>
                    <a:lnTo>
                      <a:pt x="1116" y="667"/>
                    </a:lnTo>
                    <a:lnTo>
                      <a:pt x="1102" y="664"/>
                    </a:lnTo>
                    <a:lnTo>
                      <a:pt x="1084" y="659"/>
                    </a:lnTo>
                    <a:lnTo>
                      <a:pt x="1064" y="655"/>
                    </a:lnTo>
                    <a:lnTo>
                      <a:pt x="1046" y="654"/>
                    </a:lnTo>
                    <a:lnTo>
                      <a:pt x="1030" y="653"/>
                    </a:lnTo>
                    <a:lnTo>
                      <a:pt x="1014" y="654"/>
                    </a:lnTo>
                    <a:lnTo>
                      <a:pt x="999" y="655"/>
                    </a:lnTo>
                    <a:lnTo>
                      <a:pt x="987" y="657"/>
                    </a:lnTo>
                    <a:lnTo>
                      <a:pt x="977" y="659"/>
                    </a:lnTo>
                    <a:lnTo>
                      <a:pt x="961" y="663"/>
                    </a:lnTo>
                    <a:lnTo>
                      <a:pt x="955" y="664"/>
                    </a:lnTo>
                    <a:close/>
                    <a:moveTo>
                      <a:pt x="1922" y="2884"/>
                    </a:moveTo>
                    <a:lnTo>
                      <a:pt x="1918" y="2896"/>
                    </a:lnTo>
                    <a:lnTo>
                      <a:pt x="1916" y="2911"/>
                    </a:lnTo>
                    <a:lnTo>
                      <a:pt x="1915" y="2925"/>
                    </a:lnTo>
                    <a:lnTo>
                      <a:pt x="1915" y="2939"/>
                    </a:lnTo>
                    <a:lnTo>
                      <a:pt x="1915" y="2945"/>
                    </a:lnTo>
                    <a:lnTo>
                      <a:pt x="1916" y="2950"/>
                    </a:lnTo>
                    <a:lnTo>
                      <a:pt x="1918" y="2956"/>
                    </a:lnTo>
                    <a:lnTo>
                      <a:pt x="1922" y="2960"/>
                    </a:lnTo>
                    <a:lnTo>
                      <a:pt x="1924" y="2964"/>
                    </a:lnTo>
                    <a:lnTo>
                      <a:pt x="1929" y="2967"/>
                    </a:lnTo>
                    <a:lnTo>
                      <a:pt x="1934" y="2968"/>
                    </a:lnTo>
                    <a:lnTo>
                      <a:pt x="1939" y="2970"/>
                    </a:lnTo>
                    <a:lnTo>
                      <a:pt x="1959" y="2972"/>
                    </a:lnTo>
                    <a:lnTo>
                      <a:pt x="1981" y="2976"/>
                    </a:lnTo>
                    <a:lnTo>
                      <a:pt x="1976" y="2983"/>
                    </a:lnTo>
                    <a:lnTo>
                      <a:pt x="1974" y="2992"/>
                    </a:lnTo>
                    <a:lnTo>
                      <a:pt x="1972" y="3001"/>
                    </a:lnTo>
                    <a:lnTo>
                      <a:pt x="1972" y="3008"/>
                    </a:lnTo>
                    <a:lnTo>
                      <a:pt x="1980" y="3023"/>
                    </a:lnTo>
                    <a:lnTo>
                      <a:pt x="1988" y="3037"/>
                    </a:lnTo>
                    <a:lnTo>
                      <a:pt x="1993" y="3042"/>
                    </a:lnTo>
                    <a:lnTo>
                      <a:pt x="2000" y="3047"/>
                    </a:lnTo>
                    <a:lnTo>
                      <a:pt x="2007" y="3049"/>
                    </a:lnTo>
                    <a:lnTo>
                      <a:pt x="2013" y="3050"/>
                    </a:lnTo>
                    <a:lnTo>
                      <a:pt x="2022" y="3050"/>
                    </a:lnTo>
                    <a:lnTo>
                      <a:pt x="2031" y="3048"/>
                    </a:lnTo>
                    <a:lnTo>
                      <a:pt x="2044" y="3045"/>
                    </a:lnTo>
                    <a:lnTo>
                      <a:pt x="2054" y="3043"/>
                    </a:lnTo>
                    <a:lnTo>
                      <a:pt x="2065" y="3039"/>
                    </a:lnTo>
                    <a:lnTo>
                      <a:pt x="2074" y="3033"/>
                    </a:lnTo>
                    <a:lnTo>
                      <a:pt x="2082" y="3029"/>
                    </a:lnTo>
                    <a:lnTo>
                      <a:pt x="2086" y="3023"/>
                    </a:lnTo>
                    <a:lnTo>
                      <a:pt x="2080" y="3014"/>
                    </a:lnTo>
                    <a:lnTo>
                      <a:pt x="2074" y="3006"/>
                    </a:lnTo>
                    <a:lnTo>
                      <a:pt x="2075" y="2991"/>
                    </a:lnTo>
                    <a:lnTo>
                      <a:pt x="2075" y="2978"/>
                    </a:lnTo>
                    <a:lnTo>
                      <a:pt x="2075" y="2966"/>
                    </a:lnTo>
                    <a:lnTo>
                      <a:pt x="2074" y="2955"/>
                    </a:lnTo>
                    <a:lnTo>
                      <a:pt x="2071" y="2947"/>
                    </a:lnTo>
                    <a:lnTo>
                      <a:pt x="2069" y="2941"/>
                    </a:lnTo>
                    <a:lnTo>
                      <a:pt x="2066" y="2936"/>
                    </a:lnTo>
                    <a:lnTo>
                      <a:pt x="2063" y="2935"/>
                    </a:lnTo>
                    <a:lnTo>
                      <a:pt x="2056" y="2933"/>
                    </a:lnTo>
                    <a:lnTo>
                      <a:pt x="2046" y="2931"/>
                    </a:lnTo>
                    <a:lnTo>
                      <a:pt x="2038" y="2927"/>
                    </a:lnTo>
                    <a:lnTo>
                      <a:pt x="2029" y="2924"/>
                    </a:lnTo>
                    <a:lnTo>
                      <a:pt x="2021" y="2918"/>
                    </a:lnTo>
                    <a:lnTo>
                      <a:pt x="2013" y="2909"/>
                    </a:lnTo>
                    <a:lnTo>
                      <a:pt x="2006" y="2898"/>
                    </a:lnTo>
                    <a:lnTo>
                      <a:pt x="2001" y="2888"/>
                    </a:lnTo>
                    <a:lnTo>
                      <a:pt x="1999" y="2882"/>
                    </a:lnTo>
                    <a:lnTo>
                      <a:pt x="1995" y="2877"/>
                    </a:lnTo>
                    <a:lnTo>
                      <a:pt x="1991" y="2872"/>
                    </a:lnTo>
                    <a:lnTo>
                      <a:pt x="1986" y="2868"/>
                    </a:lnTo>
                    <a:lnTo>
                      <a:pt x="1980" y="2865"/>
                    </a:lnTo>
                    <a:lnTo>
                      <a:pt x="1974" y="2862"/>
                    </a:lnTo>
                    <a:lnTo>
                      <a:pt x="1968" y="2861"/>
                    </a:lnTo>
                    <a:lnTo>
                      <a:pt x="1960" y="2860"/>
                    </a:lnTo>
                    <a:lnTo>
                      <a:pt x="1954" y="2861"/>
                    </a:lnTo>
                    <a:lnTo>
                      <a:pt x="1948" y="2862"/>
                    </a:lnTo>
                    <a:lnTo>
                      <a:pt x="1942" y="2865"/>
                    </a:lnTo>
                    <a:lnTo>
                      <a:pt x="1936" y="2867"/>
                    </a:lnTo>
                    <a:lnTo>
                      <a:pt x="1932" y="2871"/>
                    </a:lnTo>
                    <a:lnTo>
                      <a:pt x="1927" y="2876"/>
                    </a:lnTo>
                    <a:lnTo>
                      <a:pt x="1924" y="2879"/>
                    </a:lnTo>
                    <a:lnTo>
                      <a:pt x="1922" y="2884"/>
                    </a:lnTo>
                    <a:close/>
                    <a:moveTo>
                      <a:pt x="1494" y="61"/>
                    </a:moveTo>
                    <a:lnTo>
                      <a:pt x="1494" y="170"/>
                    </a:lnTo>
                    <a:lnTo>
                      <a:pt x="1527" y="216"/>
                    </a:lnTo>
                    <a:lnTo>
                      <a:pt x="1528" y="230"/>
                    </a:lnTo>
                    <a:lnTo>
                      <a:pt x="1529" y="263"/>
                    </a:lnTo>
                    <a:lnTo>
                      <a:pt x="1531" y="282"/>
                    </a:lnTo>
                    <a:lnTo>
                      <a:pt x="1529" y="300"/>
                    </a:lnTo>
                    <a:lnTo>
                      <a:pt x="1529" y="315"/>
                    </a:lnTo>
                    <a:lnTo>
                      <a:pt x="1527" y="325"/>
                    </a:lnTo>
                    <a:lnTo>
                      <a:pt x="1526" y="335"/>
                    </a:lnTo>
                    <a:lnTo>
                      <a:pt x="1525" y="350"/>
                    </a:lnTo>
                    <a:lnTo>
                      <a:pt x="1525" y="366"/>
                    </a:lnTo>
                    <a:lnTo>
                      <a:pt x="1525" y="384"/>
                    </a:lnTo>
                    <a:lnTo>
                      <a:pt x="1526" y="401"/>
                    </a:lnTo>
                    <a:lnTo>
                      <a:pt x="1526" y="415"/>
                    </a:lnTo>
                    <a:lnTo>
                      <a:pt x="1527" y="424"/>
                    </a:lnTo>
                    <a:lnTo>
                      <a:pt x="1527" y="429"/>
                    </a:lnTo>
                    <a:lnTo>
                      <a:pt x="1630" y="383"/>
                    </a:lnTo>
                    <a:lnTo>
                      <a:pt x="1651" y="388"/>
                    </a:lnTo>
                    <a:lnTo>
                      <a:pt x="1693" y="399"/>
                    </a:lnTo>
                    <a:lnTo>
                      <a:pt x="1715" y="406"/>
                    </a:lnTo>
                    <a:lnTo>
                      <a:pt x="1732" y="413"/>
                    </a:lnTo>
                    <a:lnTo>
                      <a:pt x="1738" y="417"/>
                    </a:lnTo>
                    <a:lnTo>
                      <a:pt x="1742" y="421"/>
                    </a:lnTo>
                    <a:lnTo>
                      <a:pt x="1744" y="423"/>
                    </a:lnTo>
                    <a:lnTo>
                      <a:pt x="1744" y="424"/>
                    </a:lnTo>
                    <a:lnTo>
                      <a:pt x="1744" y="427"/>
                    </a:lnTo>
                    <a:lnTo>
                      <a:pt x="1742" y="429"/>
                    </a:lnTo>
                    <a:lnTo>
                      <a:pt x="1740" y="433"/>
                    </a:lnTo>
                    <a:lnTo>
                      <a:pt x="1739" y="436"/>
                    </a:lnTo>
                    <a:lnTo>
                      <a:pt x="1740" y="441"/>
                    </a:lnTo>
                    <a:lnTo>
                      <a:pt x="1742" y="447"/>
                    </a:lnTo>
                    <a:lnTo>
                      <a:pt x="1750" y="458"/>
                    </a:lnTo>
                    <a:lnTo>
                      <a:pt x="1761" y="468"/>
                    </a:lnTo>
                    <a:lnTo>
                      <a:pt x="1781" y="486"/>
                    </a:lnTo>
                    <a:lnTo>
                      <a:pt x="1792" y="493"/>
                    </a:lnTo>
                    <a:lnTo>
                      <a:pt x="1810" y="511"/>
                    </a:lnTo>
                    <a:lnTo>
                      <a:pt x="1852" y="549"/>
                    </a:lnTo>
                    <a:lnTo>
                      <a:pt x="1876" y="570"/>
                    </a:lnTo>
                    <a:lnTo>
                      <a:pt x="1898" y="585"/>
                    </a:lnTo>
                    <a:lnTo>
                      <a:pt x="1907" y="592"/>
                    </a:lnTo>
                    <a:lnTo>
                      <a:pt x="1916" y="595"/>
                    </a:lnTo>
                    <a:lnTo>
                      <a:pt x="1919" y="596"/>
                    </a:lnTo>
                    <a:lnTo>
                      <a:pt x="1923" y="598"/>
                    </a:lnTo>
                    <a:lnTo>
                      <a:pt x="1926" y="598"/>
                    </a:lnTo>
                    <a:lnTo>
                      <a:pt x="1928" y="596"/>
                    </a:lnTo>
                    <a:lnTo>
                      <a:pt x="1934" y="593"/>
                    </a:lnTo>
                    <a:lnTo>
                      <a:pt x="1939" y="590"/>
                    </a:lnTo>
                    <a:lnTo>
                      <a:pt x="1942" y="590"/>
                    </a:lnTo>
                    <a:lnTo>
                      <a:pt x="1945" y="592"/>
                    </a:lnTo>
                    <a:lnTo>
                      <a:pt x="1946" y="594"/>
                    </a:lnTo>
                    <a:lnTo>
                      <a:pt x="1947" y="596"/>
                    </a:lnTo>
                    <a:lnTo>
                      <a:pt x="1999" y="596"/>
                    </a:lnTo>
                    <a:lnTo>
                      <a:pt x="1998" y="585"/>
                    </a:lnTo>
                    <a:lnTo>
                      <a:pt x="1991" y="553"/>
                    </a:lnTo>
                    <a:lnTo>
                      <a:pt x="1982" y="530"/>
                    </a:lnTo>
                    <a:lnTo>
                      <a:pt x="1971" y="501"/>
                    </a:lnTo>
                    <a:lnTo>
                      <a:pt x="1964" y="484"/>
                    </a:lnTo>
                    <a:lnTo>
                      <a:pt x="1956" y="468"/>
                    </a:lnTo>
                    <a:lnTo>
                      <a:pt x="1945" y="448"/>
                    </a:lnTo>
                    <a:lnTo>
                      <a:pt x="1934" y="429"/>
                    </a:lnTo>
                    <a:lnTo>
                      <a:pt x="1915" y="395"/>
                    </a:lnTo>
                    <a:lnTo>
                      <a:pt x="1903" y="375"/>
                    </a:lnTo>
                    <a:lnTo>
                      <a:pt x="1895" y="366"/>
                    </a:lnTo>
                    <a:lnTo>
                      <a:pt x="1893" y="365"/>
                    </a:lnTo>
                    <a:lnTo>
                      <a:pt x="1893" y="369"/>
                    </a:lnTo>
                    <a:lnTo>
                      <a:pt x="1892" y="375"/>
                    </a:lnTo>
                    <a:lnTo>
                      <a:pt x="1891" y="378"/>
                    </a:lnTo>
                    <a:lnTo>
                      <a:pt x="1889" y="381"/>
                    </a:lnTo>
                    <a:lnTo>
                      <a:pt x="1886" y="382"/>
                    </a:lnTo>
                    <a:lnTo>
                      <a:pt x="1882" y="383"/>
                    </a:lnTo>
                    <a:lnTo>
                      <a:pt x="1873" y="382"/>
                    </a:lnTo>
                    <a:lnTo>
                      <a:pt x="1862" y="378"/>
                    </a:lnTo>
                    <a:lnTo>
                      <a:pt x="1852" y="374"/>
                    </a:lnTo>
                    <a:lnTo>
                      <a:pt x="1842" y="368"/>
                    </a:lnTo>
                    <a:lnTo>
                      <a:pt x="1834" y="360"/>
                    </a:lnTo>
                    <a:lnTo>
                      <a:pt x="1827" y="353"/>
                    </a:lnTo>
                    <a:lnTo>
                      <a:pt x="1821" y="346"/>
                    </a:lnTo>
                    <a:lnTo>
                      <a:pt x="1817" y="337"/>
                    </a:lnTo>
                    <a:lnTo>
                      <a:pt x="1817" y="334"/>
                    </a:lnTo>
                    <a:lnTo>
                      <a:pt x="1817" y="331"/>
                    </a:lnTo>
                    <a:lnTo>
                      <a:pt x="1818" y="328"/>
                    </a:lnTo>
                    <a:lnTo>
                      <a:pt x="1821" y="324"/>
                    </a:lnTo>
                    <a:lnTo>
                      <a:pt x="1827" y="319"/>
                    </a:lnTo>
                    <a:lnTo>
                      <a:pt x="1835" y="315"/>
                    </a:lnTo>
                    <a:lnTo>
                      <a:pt x="1850" y="309"/>
                    </a:lnTo>
                    <a:lnTo>
                      <a:pt x="1857" y="306"/>
                    </a:lnTo>
                    <a:lnTo>
                      <a:pt x="1857" y="266"/>
                    </a:lnTo>
                    <a:lnTo>
                      <a:pt x="1857" y="215"/>
                    </a:lnTo>
                    <a:lnTo>
                      <a:pt x="1798" y="170"/>
                    </a:lnTo>
                    <a:lnTo>
                      <a:pt x="1708" y="170"/>
                    </a:lnTo>
                    <a:lnTo>
                      <a:pt x="1708" y="99"/>
                    </a:lnTo>
                    <a:lnTo>
                      <a:pt x="1702" y="95"/>
                    </a:lnTo>
                    <a:lnTo>
                      <a:pt x="1683" y="86"/>
                    </a:lnTo>
                    <a:lnTo>
                      <a:pt x="1658" y="71"/>
                    </a:lnTo>
                    <a:lnTo>
                      <a:pt x="1628" y="56"/>
                    </a:lnTo>
                    <a:lnTo>
                      <a:pt x="1594" y="39"/>
                    </a:lnTo>
                    <a:lnTo>
                      <a:pt x="1563" y="23"/>
                    </a:lnTo>
                    <a:lnTo>
                      <a:pt x="1534" y="10"/>
                    </a:lnTo>
                    <a:lnTo>
                      <a:pt x="1512" y="3"/>
                    </a:lnTo>
                    <a:lnTo>
                      <a:pt x="1505" y="0"/>
                    </a:lnTo>
                    <a:lnTo>
                      <a:pt x="1499" y="0"/>
                    </a:lnTo>
                    <a:lnTo>
                      <a:pt x="1494" y="0"/>
                    </a:lnTo>
                    <a:lnTo>
                      <a:pt x="1491" y="2"/>
                    </a:lnTo>
                    <a:lnTo>
                      <a:pt x="1488" y="4"/>
                    </a:lnTo>
                    <a:lnTo>
                      <a:pt x="1487" y="8"/>
                    </a:lnTo>
                    <a:lnTo>
                      <a:pt x="1486" y="15"/>
                    </a:lnTo>
                    <a:lnTo>
                      <a:pt x="1487" y="23"/>
                    </a:lnTo>
                    <a:lnTo>
                      <a:pt x="1492" y="44"/>
                    </a:lnTo>
                    <a:lnTo>
                      <a:pt x="1494" y="61"/>
                    </a:lnTo>
                    <a:close/>
                  </a:path>
                </a:pathLst>
              </a:custGeom>
              <a:solidFill>
                <a:srgbClr val="64ECF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grpSp>
            <p:nvGrpSpPr>
              <p:cNvPr id="10" name="Group 9">
                <a:extLst>
                  <a:ext uri="{FF2B5EF4-FFF2-40B4-BE49-F238E27FC236}">
                    <a16:creationId xmlns="" xmlns:a16="http://schemas.microsoft.com/office/drawing/2014/main" id="{E02316F5-9DCC-4EA1-ABB0-48177669EDDC}"/>
                  </a:ext>
                </a:extLst>
              </p:cNvPr>
              <p:cNvGrpSpPr/>
              <p:nvPr/>
            </p:nvGrpSpPr>
            <p:grpSpPr>
              <a:xfrm>
                <a:off x="6754330" y="4861349"/>
                <a:ext cx="3474489" cy="506092"/>
                <a:chOff x="6754330" y="4897372"/>
                <a:chExt cx="3474489" cy="506092"/>
              </a:xfrm>
            </p:grpSpPr>
            <p:sp>
              <p:nvSpPr>
                <p:cNvPr id="316" name="TextBox 315">
                  <a:extLst>
                    <a:ext uri="{FF2B5EF4-FFF2-40B4-BE49-F238E27FC236}">
                      <a16:creationId xmlns="" xmlns:a16="http://schemas.microsoft.com/office/drawing/2014/main" id="{92B8935E-25F9-4D13-86D2-81D9349A3FDC}"/>
                    </a:ext>
                  </a:extLst>
                </p:cNvPr>
                <p:cNvSpPr txBox="1"/>
                <p:nvPr/>
              </p:nvSpPr>
              <p:spPr>
                <a:xfrm>
                  <a:off x="6754330" y="4897372"/>
                  <a:ext cx="873119" cy="215444"/>
                </a:xfrm>
                <a:prstGeom prst="rect">
                  <a:avLst/>
                </a:prstGeom>
                <a:noFill/>
              </p:spPr>
              <p:txBody>
                <a:bodyPr wrap="none" lIns="36000" tIns="0" rIns="0" bIns="0" rtlCol="0">
                  <a:spAutoFit/>
                </a:bodyPr>
                <a:lstStyle/>
                <a:p>
                  <a:r>
                    <a:rPr lang="id-ID" sz="1400" b="1" dirty="0"/>
                    <a:t>AUSTRALIA</a:t>
                  </a:r>
                  <a:endParaRPr lang="en-US" sz="1400" b="1" dirty="0"/>
                </a:p>
              </p:txBody>
            </p:sp>
            <p:sp>
              <p:nvSpPr>
                <p:cNvPr id="325" name="TextBox 324">
                  <a:extLst>
                    <a:ext uri="{FF2B5EF4-FFF2-40B4-BE49-F238E27FC236}">
                      <a16:creationId xmlns="" xmlns:a16="http://schemas.microsoft.com/office/drawing/2014/main" id="{7C9F0533-9145-4929-86A8-305C1A7F88D3}"/>
                    </a:ext>
                  </a:extLst>
                </p:cNvPr>
                <p:cNvSpPr txBox="1"/>
                <p:nvPr/>
              </p:nvSpPr>
              <p:spPr>
                <a:xfrm>
                  <a:off x="6754330" y="5157243"/>
                  <a:ext cx="3474489" cy="246221"/>
                </a:xfrm>
                <a:prstGeom prst="rect">
                  <a:avLst/>
                </a:prstGeom>
                <a:noFill/>
              </p:spPr>
              <p:txBody>
                <a:bodyPr wrap="square" lIns="36000" tIns="0" rIns="0" bIns="0" rtlCol="0">
                  <a:spAutoFit/>
                </a:bodyPr>
                <a:lstStyle/>
                <a:p>
                  <a:r>
                    <a:rPr lang="en-US" sz="1600" dirty="0"/>
                    <a:t>Lorem Ipsum is simply dummy text of the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203397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EE2059E-4F14-4FF9-94A6-79FD7C514246}"/>
              </a:ext>
            </a:extLst>
          </p:cNvPr>
          <p:cNvSpPr/>
          <p:nvPr/>
        </p:nvSpPr>
        <p:spPr>
          <a:xfrm>
            <a:off x="0" y="2683171"/>
            <a:ext cx="12192000" cy="2506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48902A1-9295-4A1B-ABA8-DE8FB7FA6A1C}"/>
              </a:ext>
            </a:extLst>
          </p:cNvPr>
          <p:cNvSpPr txBox="1"/>
          <p:nvPr/>
        </p:nvSpPr>
        <p:spPr>
          <a:xfrm>
            <a:off x="3629026" y="510322"/>
            <a:ext cx="493395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id-ID" sz="2800" b="1" dirty="0"/>
              <a:t>Location Africa Map</a:t>
            </a:r>
            <a:endParaRPr lang="en-US" sz="2800" b="1" dirty="0"/>
          </a:p>
        </p:txBody>
      </p:sp>
      <p:sp>
        <p:nvSpPr>
          <p:cNvPr id="459" name="TextBox 458">
            <a:extLst>
              <a:ext uri="{FF2B5EF4-FFF2-40B4-BE49-F238E27FC236}">
                <a16:creationId xmlns="" xmlns:a16="http://schemas.microsoft.com/office/drawing/2014/main" id="{D5CB7C63-2005-4326-A9A8-4FE42BA7B779}"/>
              </a:ext>
            </a:extLst>
          </p:cNvPr>
          <p:cNvSpPr txBox="1"/>
          <p:nvPr/>
        </p:nvSpPr>
        <p:spPr>
          <a:xfrm>
            <a:off x="3971926" y="941209"/>
            <a:ext cx="424815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rgbClr val="23C067"/>
                </a:solidFill>
              </a:rPr>
              <a:t>Lorem Ipsum is simply dummy text of the</a:t>
            </a:r>
          </a:p>
        </p:txBody>
      </p:sp>
      <p:grpSp>
        <p:nvGrpSpPr>
          <p:cNvPr id="281" name="Group 280">
            <a:extLst>
              <a:ext uri="{FF2B5EF4-FFF2-40B4-BE49-F238E27FC236}">
                <a16:creationId xmlns="" xmlns:a16="http://schemas.microsoft.com/office/drawing/2014/main" id="{EE868824-F0A4-46F5-A3E3-F33C154BD920}"/>
              </a:ext>
            </a:extLst>
          </p:cNvPr>
          <p:cNvGrpSpPr/>
          <p:nvPr/>
        </p:nvGrpSpPr>
        <p:grpSpPr>
          <a:xfrm>
            <a:off x="95032" y="1818941"/>
            <a:ext cx="7780553" cy="4233516"/>
            <a:chOff x="1389580" y="1539381"/>
            <a:chExt cx="7419191" cy="4036893"/>
          </a:xfrm>
          <a:solidFill>
            <a:schemeClr val="bg1">
              <a:lumMod val="75000"/>
            </a:schemeClr>
          </a:solidFill>
        </p:grpSpPr>
        <p:sp>
          <p:nvSpPr>
            <p:cNvPr id="282" name="Freeform 5">
              <a:extLst>
                <a:ext uri="{FF2B5EF4-FFF2-40B4-BE49-F238E27FC236}">
                  <a16:creationId xmlns="" xmlns:a16="http://schemas.microsoft.com/office/drawing/2014/main" id="{9C5DCE6A-0CBD-4A4A-B2DD-CF3336EE3E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95543" y="2976222"/>
              <a:ext cx="1481079" cy="1984834"/>
            </a:xfrm>
            <a:custGeom>
              <a:avLst/>
              <a:gdLst>
                <a:gd name="T0" fmla="*/ 1957 w 3139"/>
                <a:gd name="T1" fmla="*/ 4179 h 4207"/>
                <a:gd name="T2" fmla="*/ 2379 w 3139"/>
                <a:gd name="T3" fmla="*/ 3563 h 4207"/>
                <a:gd name="T4" fmla="*/ 2652 w 3139"/>
                <a:gd name="T5" fmla="*/ 2759 h 4207"/>
                <a:gd name="T6" fmla="*/ 2774 w 3139"/>
                <a:gd name="T7" fmla="*/ 2236 h 4207"/>
                <a:gd name="T8" fmla="*/ 3139 w 3139"/>
                <a:gd name="T9" fmla="*/ 1570 h 4207"/>
                <a:gd name="T10" fmla="*/ 2889 w 3139"/>
                <a:gd name="T11" fmla="*/ 1612 h 4207"/>
                <a:gd name="T12" fmla="*/ 2788 w 3139"/>
                <a:gd name="T13" fmla="*/ 1454 h 4207"/>
                <a:gd name="T14" fmla="*/ 2580 w 3139"/>
                <a:gd name="T15" fmla="*/ 1254 h 4207"/>
                <a:gd name="T16" fmla="*/ 2452 w 3139"/>
                <a:gd name="T17" fmla="*/ 852 h 4207"/>
                <a:gd name="T18" fmla="*/ 2356 w 3139"/>
                <a:gd name="T19" fmla="*/ 509 h 4207"/>
                <a:gd name="T20" fmla="*/ 2193 w 3139"/>
                <a:gd name="T21" fmla="*/ 444 h 4207"/>
                <a:gd name="T22" fmla="*/ 1821 w 3139"/>
                <a:gd name="T23" fmla="*/ 401 h 4207"/>
                <a:gd name="T24" fmla="*/ 1648 w 3139"/>
                <a:gd name="T25" fmla="*/ 315 h 4207"/>
                <a:gd name="T26" fmla="*/ 1648 w 3139"/>
                <a:gd name="T27" fmla="*/ 415 h 4207"/>
                <a:gd name="T28" fmla="*/ 1405 w 3139"/>
                <a:gd name="T29" fmla="*/ 315 h 4207"/>
                <a:gd name="T30" fmla="*/ 1290 w 3139"/>
                <a:gd name="T31" fmla="*/ 201 h 4207"/>
                <a:gd name="T32" fmla="*/ 1290 w 3139"/>
                <a:gd name="T33" fmla="*/ 58 h 4207"/>
                <a:gd name="T34" fmla="*/ 878 w 3139"/>
                <a:gd name="T35" fmla="*/ 0 h 4207"/>
                <a:gd name="T36" fmla="*/ 566 w 3139"/>
                <a:gd name="T37" fmla="*/ 172 h 4207"/>
                <a:gd name="T38" fmla="*/ 495 w 3139"/>
                <a:gd name="T39" fmla="*/ 93 h 4207"/>
                <a:gd name="T40" fmla="*/ 330 w 3139"/>
                <a:gd name="T41" fmla="*/ 315 h 4207"/>
                <a:gd name="T42" fmla="*/ 330 w 3139"/>
                <a:gd name="T43" fmla="*/ 566 h 4207"/>
                <a:gd name="T44" fmla="*/ 0 w 3139"/>
                <a:gd name="T45" fmla="*/ 1362 h 4207"/>
                <a:gd name="T46" fmla="*/ 250 w 3139"/>
                <a:gd name="T47" fmla="*/ 1691 h 4207"/>
                <a:gd name="T48" fmla="*/ 365 w 3139"/>
                <a:gd name="T49" fmla="*/ 1920 h 4207"/>
                <a:gd name="T50" fmla="*/ 1003 w 3139"/>
                <a:gd name="T51" fmla="*/ 1849 h 4207"/>
                <a:gd name="T52" fmla="*/ 1376 w 3139"/>
                <a:gd name="T53" fmla="*/ 2458 h 4207"/>
                <a:gd name="T54" fmla="*/ 1433 w 3139"/>
                <a:gd name="T55" fmla="*/ 2810 h 4207"/>
                <a:gd name="T56" fmla="*/ 1369 w 3139"/>
                <a:gd name="T57" fmla="*/ 3297 h 4207"/>
                <a:gd name="T58" fmla="*/ 1505 w 3139"/>
                <a:gd name="T59" fmla="*/ 4063 h 4207"/>
                <a:gd name="T60" fmla="*/ 1648 w 3139"/>
                <a:gd name="T61" fmla="*/ 4179 h 4207"/>
                <a:gd name="T62" fmla="*/ 2997 w 3139"/>
                <a:gd name="T63" fmla="*/ 2483 h 4207"/>
                <a:gd name="T64" fmla="*/ 3018 w 3139"/>
                <a:gd name="T65" fmla="*/ 2431 h 4207"/>
                <a:gd name="T66" fmla="*/ 3015 w 3139"/>
                <a:gd name="T67" fmla="*/ 2951 h 4207"/>
                <a:gd name="T68" fmla="*/ 2962 w 3139"/>
                <a:gd name="T69" fmla="*/ 3101 h 4207"/>
                <a:gd name="T70" fmla="*/ 2873 w 3139"/>
                <a:gd name="T71" fmla="*/ 3180 h 4207"/>
                <a:gd name="T72" fmla="*/ 2857 w 3139"/>
                <a:gd name="T73" fmla="*/ 3219 h 4207"/>
                <a:gd name="T74" fmla="*/ 2853 w 3139"/>
                <a:gd name="T75" fmla="*/ 3244 h 4207"/>
                <a:gd name="T76" fmla="*/ 2849 w 3139"/>
                <a:gd name="T77" fmla="*/ 3256 h 4207"/>
                <a:gd name="T78" fmla="*/ 2839 w 3139"/>
                <a:gd name="T79" fmla="*/ 3272 h 4207"/>
                <a:gd name="T80" fmla="*/ 2788 w 3139"/>
                <a:gd name="T81" fmla="*/ 3346 h 4207"/>
                <a:gd name="T82" fmla="*/ 2790 w 3139"/>
                <a:gd name="T83" fmla="*/ 3386 h 4207"/>
                <a:gd name="T84" fmla="*/ 2771 w 3139"/>
                <a:gd name="T85" fmla="*/ 3410 h 4207"/>
                <a:gd name="T86" fmla="*/ 2762 w 3139"/>
                <a:gd name="T87" fmla="*/ 3512 h 4207"/>
                <a:gd name="T88" fmla="*/ 2853 w 3139"/>
                <a:gd name="T89" fmla="*/ 3590 h 4207"/>
                <a:gd name="T90" fmla="*/ 2935 w 3139"/>
                <a:gd name="T91" fmla="*/ 3518 h 4207"/>
                <a:gd name="T92" fmla="*/ 2975 w 3139"/>
                <a:gd name="T93" fmla="*/ 3358 h 4207"/>
                <a:gd name="T94" fmla="*/ 3047 w 3139"/>
                <a:gd name="T95" fmla="*/ 3263 h 4207"/>
                <a:gd name="T96" fmla="*/ 3095 w 3139"/>
                <a:gd name="T97" fmla="*/ 2951 h 4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39" h="4207">
                  <a:moveTo>
                    <a:pt x="1648" y="4179"/>
                  </a:moveTo>
                  <a:lnTo>
                    <a:pt x="1685" y="4179"/>
                  </a:lnTo>
                  <a:lnTo>
                    <a:pt x="1957" y="4179"/>
                  </a:lnTo>
                  <a:lnTo>
                    <a:pt x="2236" y="3806"/>
                  </a:lnTo>
                  <a:lnTo>
                    <a:pt x="2279" y="3655"/>
                  </a:lnTo>
                  <a:lnTo>
                    <a:pt x="2379" y="3563"/>
                  </a:lnTo>
                  <a:lnTo>
                    <a:pt x="2379" y="3347"/>
                  </a:lnTo>
                  <a:lnTo>
                    <a:pt x="2652" y="3153"/>
                  </a:lnTo>
                  <a:lnTo>
                    <a:pt x="2652" y="2759"/>
                  </a:lnTo>
                  <a:lnTo>
                    <a:pt x="2588" y="2723"/>
                  </a:lnTo>
                  <a:lnTo>
                    <a:pt x="2595" y="2587"/>
                  </a:lnTo>
                  <a:lnTo>
                    <a:pt x="2774" y="2236"/>
                  </a:lnTo>
                  <a:lnTo>
                    <a:pt x="2845" y="2236"/>
                  </a:lnTo>
                  <a:lnTo>
                    <a:pt x="3139" y="1706"/>
                  </a:lnTo>
                  <a:lnTo>
                    <a:pt x="3139" y="1570"/>
                  </a:lnTo>
                  <a:lnTo>
                    <a:pt x="3083" y="1541"/>
                  </a:lnTo>
                  <a:lnTo>
                    <a:pt x="2938" y="1592"/>
                  </a:lnTo>
                  <a:lnTo>
                    <a:pt x="2889" y="1612"/>
                  </a:lnTo>
                  <a:lnTo>
                    <a:pt x="2853" y="1584"/>
                  </a:lnTo>
                  <a:lnTo>
                    <a:pt x="2860" y="1541"/>
                  </a:lnTo>
                  <a:lnTo>
                    <a:pt x="2788" y="1454"/>
                  </a:lnTo>
                  <a:lnTo>
                    <a:pt x="2702" y="1454"/>
                  </a:lnTo>
                  <a:lnTo>
                    <a:pt x="2631" y="1369"/>
                  </a:lnTo>
                  <a:lnTo>
                    <a:pt x="2580" y="1254"/>
                  </a:lnTo>
                  <a:lnTo>
                    <a:pt x="2530" y="1146"/>
                  </a:lnTo>
                  <a:lnTo>
                    <a:pt x="2459" y="1032"/>
                  </a:lnTo>
                  <a:lnTo>
                    <a:pt x="2452" y="852"/>
                  </a:lnTo>
                  <a:lnTo>
                    <a:pt x="2430" y="760"/>
                  </a:lnTo>
                  <a:lnTo>
                    <a:pt x="2394" y="723"/>
                  </a:lnTo>
                  <a:lnTo>
                    <a:pt x="2356" y="509"/>
                  </a:lnTo>
                  <a:lnTo>
                    <a:pt x="2314" y="444"/>
                  </a:lnTo>
                  <a:lnTo>
                    <a:pt x="2243" y="444"/>
                  </a:lnTo>
                  <a:lnTo>
                    <a:pt x="2193" y="444"/>
                  </a:lnTo>
                  <a:lnTo>
                    <a:pt x="2136" y="401"/>
                  </a:lnTo>
                  <a:lnTo>
                    <a:pt x="1957" y="401"/>
                  </a:lnTo>
                  <a:lnTo>
                    <a:pt x="1821" y="401"/>
                  </a:lnTo>
                  <a:lnTo>
                    <a:pt x="1842" y="344"/>
                  </a:lnTo>
                  <a:lnTo>
                    <a:pt x="1748" y="344"/>
                  </a:lnTo>
                  <a:lnTo>
                    <a:pt x="1648" y="315"/>
                  </a:lnTo>
                  <a:lnTo>
                    <a:pt x="1692" y="437"/>
                  </a:lnTo>
                  <a:lnTo>
                    <a:pt x="1648" y="466"/>
                  </a:lnTo>
                  <a:lnTo>
                    <a:pt x="1648" y="415"/>
                  </a:lnTo>
                  <a:lnTo>
                    <a:pt x="1491" y="386"/>
                  </a:lnTo>
                  <a:lnTo>
                    <a:pt x="1491" y="351"/>
                  </a:lnTo>
                  <a:lnTo>
                    <a:pt x="1405" y="315"/>
                  </a:lnTo>
                  <a:lnTo>
                    <a:pt x="1290" y="315"/>
                  </a:lnTo>
                  <a:lnTo>
                    <a:pt x="1290" y="257"/>
                  </a:lnTo>
                  <a:lnTo>
                    <a:pt x="1290" y="201"/>
                  </a:lnTo>
                  <a:lnTo>
                    <a:pt x="1290" y="136"/>
                  </a:lnTo>
                  <a:lnTo>
                    <a:pt x="1290" y="100"/>
                  </a:lnTo>
                  <a:lnTo>
                    <a:pt x="1290" y="58"/>
                  </a:lnTo>
                  <a:lnTo>
                    <a:pt x="1290" y="36"/>
                  </a:lnTo>
                  <a:lnTo>
                    <a:pt x="1197" y="0"/>
                  </a:lnTo>
                  <a:lnTo>
                    <a:pt x="878" y="0"/>
                  </a:lnTo>
                  <a:lnTo>
                    <a:pt x="774" y="85"/>
                  </a:lnTo>
                  <a:lnTo>
                    <a:pt x="652" y="129"/>
                  </a:lnTo>
                  <a:lnTo>
                    <a:pt x="566" y="172"/>
                  </a:lnTo>
                  <a:lnTo>
                    <a:pt x="566" y="136"/>
                  </a:lnTo>
                  <a:lnTo>
                    <a:pt x="566" y="93"/>
                  </a:lnTo>
                  <a:lnTo>
                    <a:pt x="495" y="93"/>
                  </a:lnTo>
                  <a:lnTo>
                    <a:pt x="495" y="143"/>
                  </a:lnTo>
                  <a:lnTo>
                    <a:pt x="451" y="236"/>
                  </a:lnTo>
                  <a:lnTo>
                    <a:pt x="330" y="315"/>
                  </a:lnTo>
                  <a:lnTo>
                    <a:pt x="330" y="394"/>
                  </a:lnTo>
                  <a:lnTo>
                    <a:pt x="330" y="466"/>
                  </a:lnTo>
                  <a:lnTo>
                    <a:pt x="330" y="566"/>
                  </a:lnTo>
                  <a:lnTo>
                    <a:pt x="0" y="781"/>
                  </a:lnTo>
                  <a:lnTo>
                    <a:pt x="0" y="1269"/>
                  </a:lnTo>
                  <a:lnTo>
                    <a:pt x="0" y="1362"/>
                  </a:lnTo>
                  <a:lnTo>
                    <a:pt x="0" y="1434"/>
                  </a:lnTo>
                  <a:lnTo>
                    <a:pt x="100" y="1541"/>
                  </a:lnTo>
                  <a:lnTo>
                    <a:pt x="250" y="1691"/>
                  </a:lnTo>
                  <a:lnTo>
                    <a:pt x="257" y="1784"/>
                  </a:lnTo>
                  <a:lnTo>
                    <a:pt x="357" y="1856"/>
                  </a:lnTo>
                  <a:lnTo>
                    <a:pt x="365" y="1920"/>
                  </a:lnTo>
                  <a:lnTo>
                    <a:pt x="702" y="1942"/>
                  </a:lnTo>
                  <a:lnTo>
                    <a:pt x="803" y="1871"/>
                  </a:lnTo>
                  <a:lnTo>
                    <a:pt x="1003" y="1849"/>
                  </a:lnTo>
                  <a:lnTo>
                    <a:pt x="1226" y="1942"/>
                  </a:lnTo>
                  <a:lnTo>
                    <a:pt x="1261" y="2286"/>
                  </a:lnTo>
                  <a:lnTo>
                    <a:pt x="1376" y="2458"/>
                  </a:lnTo>
                  <a:lnTo>
                    <a:pt x="1405" y="2609"/>
                  </a:lnTo>
                  <a:lnTo>
                    <a:pt x="1440" y="2687"/>
                  </a:lnTo>
                  <a:lnTo>
                    <a:pt x="1433" y="2810"/>
                  </a:lnTo>
                  <a:lnTo>
                    <a:pt x="1433" y="2939"/>
                  </a:lnTo>
                  <a:lnTo>
                    <a:pt x="1333" y="3010"/>
                  </a:lnTo>
                  <a:lnTo>
                    <a:pt x="1369" y="3297"/>
                  </a:lnTo>
                  <a:lnTo>
                    <a:pt x="1433" y="3476"/>
                  </a:lnTo>
                  <a:lnTo>
                    <a:pt x="1469" y="3799"/>
                  </a:lnTo>
                  <a:lnTo>
                    <a:pt x="1505" y="4063"/>
                  </a:lnTo>
                  <a:lnTo>
                    <a:pt x="1569" y="4179"/>
                  </a:lnTo>
                  <a:lnTo>
                    <a:pt x="1627" y="4207"/>
                  </a:lnTo>
                  <a:lnTo>
                    <a:pt x="1648" y="4179"/>
                  </a:lnTo>
                  <a:close/>
                  <a:moveTo>
                    <a:pt x="2997" y="2379"/>
                  </a:moveTo>
                  <a:lnTo>
                    <a:pt x="2977" y="2433"/>
                  </a:lnTo>
                  <a:lnTo>
                    <a:pt x="2997" y="2483"/>
                  </a:lnTo>
                  <a:lnTo>
                    <a:pt x="3018" y="2483"/>
                  </a:lnTo>
                  <a:lnTo>
                    <a:pt x="3018" y="2457"/>
                  </a:lnTo>
                  <a:lnTo>
                    <a:pt x="3018" y="2431"/>
                  </a:lnTo>
                  <a:lnTo>
                    <a:pt x="3018" y="2379"/>
                  </a:lnTo>
                  <a:lnTo>
                    <a:pt x="2997" y="2379"/>
                  </a:lnTo>
                  <a:close/>
                  <a:moveTo>
                    <a:pt x="3015" y="2951"/>
                  </a:moveTo>
                  <a:lnTo>
                    <a:pt x="3003" y="3034"/>
                  </a:lnTo>
                  <a:lnTo>
                    <a:pt x="2962" y="3044"/>
                  </a:lnTo>
                  <a:lnTo>
                    <a:pt x="2962" y="3101"/>
                  </a:lnTo>
                  <a:lnTo>
                    <a:pt x="2914" y="3112"/>
                  </a:lnTo>
                  <a:lnTo>
                    <a:pt x="2871" y="3148"/>
                  </a:lnTo>
                  <a:lnTo>
                    <a:pt x="2873" y="3180"/>
                  </a:lnTo>
                  <a:lnTo>
                    <a:pt x="2869" y="3188"/>
                  </a:lnTo>
                  <a:lnTo>
                    <a:pt x="2862" y="3209"/>
                  </a:lnTo>
                  <a:lnTo>
                    <a:pt x="2857" y="3219"/>
                  </a:lnTo>
                  <a:lnTo>
                    <a:pt x="2855" y="3230"/>
                  </a:lnTo>
                  <a:lnTo>
                    <a:pt x="2853" y="3239"/>
                  </a:lnTo>
                  <a:lnTo>
                    <a:pt x="2853" y="3244"/>
                  </a:lnTo>
                  <a:lnTo>
                    <a:pt x="2853" y="3247"/>
                  </a:lnTo>
                  <a:lnTo>
                    <a:pt x="2851" y="3251"/>
                  </a:lnTo>
                  <a:lnTo>
                    <a:pt x="2849" y="3256"/>
                  </a:lnTo>
                  <a:lnTo>
                    <a:pt x="2847" y="3260"/>
                  </a:lnTo>
                  <a:lnTo>
                    <a:pt x="2842" y="3269"/>
                  </a:lnTo>
                  <a:lnTo>
                    <a:pt x="2839" y="3272"/>
                  </a:lnTo>
                  <a:lnTo>
                    <a:pt x="2786" y="3278"/>
                  </a:lnTo>
                  <a:lnTo>
                    <a:pt x="2786" y="3337"/>
                  </a:lnTo>
                  <a:lnTo>
                    <a:pt x="2788" y="3346"/>
                  </a:lnTo>
                  <a:lnTo>
                    <a:pt x="2789" y="3365"/>
                  </a:lnTo>
                  <a:lnTo>
                    <a:pt x="2790" y="3376"/>
                  </a:lnTo>
                  <a:lnTo>
                    <a:pt x="2790" y="3386"/>
                  </a:lnTo>
                  <a:lnTo>
                    <a:pt x="2789" y="3393"/>
                  </a:lnTo>
                  <a:lnTo>
                    <a:pt x="2786" y="3398"/>
                  </a:lnTo>
                  <a:lnTo>
                    <a:pt x="2771" y="3410"/>
                  </a:lnTo>
                  <a:lnTo>
                    <a:pt x="2760" y="3417"/>
                  </a:lnTo>
                  <a:lnTo>
                    <a:pt x="2737" y="3476"/>
                  </a:lnTo>
                  <a:lnTo>
                    <a:pt x="2762" y="3512"/>
                  </a:lnTo>
                  <a:lnTo>
                    <a:pt x="2768" y="3589"/>
                  </a:lnTo>
                  <a:lnTo>
                    <a:pt x="2786" y="3623"/>
                  </a:lnTo>
                  <a:lnTo>
                    <a:pt x="2853" y="3590"/>
                  </a:lnTo>
                  <a:lnTo>
                    <a:pt x="2883" y="3561"/>
                  </a:lnTo>
                  <a:lnTo>
                    <a:pt x="2907" y="3531"/>
                  </a:lnTo>
                  <a:lnTo>
                    <a:pt x="2935" y="3518"/>
                  </a:lnTo>
                  <a:lnTo>
                    <a:pt x="2947" y="3492"/>
                  </a:lnTo>
                  <a:lnTo>
                    <a:pt x="2963" y="3492"/>
                  </a:lnTo>
                  <a:lnTo>
                    <a:pt x="2975" y="3358"/>
                  </a:lnTo>
                  <a:lnTo>
                    <a:pt x="2985" y="3316"/>
                  </a:lnTo>
                  <a:lnTo>
                    <a:pt x="3027" y="3303"/>
                  </a:lnTo>
                  <a:lnTo>
                    <a:pt x="3047" y="3263"/>
                  </a:lnTo>
                  <a:lnTo>
                    <a:pt x="3095" y="3223"/>
                  </a:lnTo>
                  <a:lnTo>
                    <a:pt x="3095" y="3152"/>
                  </a:lnTo>
                  <a:lnTo>
                    <a:pt x="3095" y="2951"/>
                  </a:lnTo>
                  <a:lnTo>
                    <a:pt x="3015" y="2951"/>
                  </a:lnTo>
                  <a:close/>
                </a:path>
              </a:pathLst>
            </a:custGeom>
            <a:solidFill>
              <a:srgbClr val="86C606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3" name="Freeform 6">
              <a:extLst>
                <a:ext uri="{FF2B5EF4-FFF2-40B4-BE49-F238E27FC236}">
                  <a16:creationId xmlns="" xmlns:a16="http://schemas.microsoft.com/office/drawing/2014/main" id="{FC531E9E-1EDE-4133-816A-EE253EE879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360" y="1628053"/>
              <a:ext cx="4290411" cy="2060303"/>
            </a:xfrm>
            <a:custGeom>
              <a:avLst/>
              <a:gdLst>
                <a:gd name="T0" fmla="*/ 1 w 9094"/>
                <a:gd name="T1" fmla="*/ 1890 h 4368"/>
                <a:gd name="T2" fmla="*/ 207 w 9094"/>
                <a:gd name="T3" fmla="*/ 1916 h 4368"/>
                <a:gd name="T4" fmla="*/ 385 w 9094"/>
                <a:gd name="T5" fmla="*/ 1741 h 4368"/>
                <a:gd name="T6" fmla="*/ 4862 w 9094"/>
                <a:gd name="T7" fmla="*/ 119 h 4368"/>
                <a:gd name="T8" fmla="*/ 4334 w 9094"/>
                <a:gd name="T9" fmla="*/ 303 h 4368"/>
                <a:gd name="T10" fmla="*/ 4020 w 9094"/>
                <a:gd name="T11" fmla="*/ 495 h 4368"/>
                <a:gd name="T12" fmla="*/ 3836 w 9094"/>
                <a:gd name="T13" fmla="*/ 631 h 4368"/>
                <a:gd name="T14" fmla="*/ 3612 w 9094"/>
                <a:gd name="T15" fmla="*/ 584 h 4368"/>
                <a:gd name="T16" fmla="*/ 3257 w 9094"/>
                <a:gd name="T17" fmla="*/ 621 h 4368"/>
                <a:gd name="T18" fmla="*/ 2663 w 9094"/>
                <a:gd name="T19" fmla="*/ 836 h 4368"/>
                <a:gd name="T20" fmla="*/ 2443 w 9094"/>
                <a:gd name="T21" fmla="*/ 889 h 4368"/>
                <a:gd name="T22" fmla="*/ 1978 w 9094"/>
                <a:gd name="T23" fmla="*/ 591 h 4368"/>
                <a:gd name="T24" fmla="*/ 1216 w 9094"/>
                <a:gd name="T25" fmla="*/ 824 h 4368"/>
                <a:gd name="T26" fmla="*/ 777 w 9094"/>
                <a:gd name="T27" fmla="*/ 1362 h 4368"/>
                <a:gd name="T28" fmla="*/ 1094 w 9094"/>
                <a:gd name="T29" fmla="*/ 1647 h 4368"/>
                <a:gd name="T30" fmla="*/ 1277 w 9094"/>
                <a:gd name="T31" fmla="*/ 1244 h 4368"/>
                <a:gd name="T32" fmla="*/ 1606 w 9094"/>
                <a:gd name="T33" fmla="*/ 958 h 4368"/>
                <a:gd name="T34" fmla="*/ 1684 w 9094"/>
                <a:gd name="T35" fmla="*/ 1368 h 4368"/>
                <a:gd name="T36" fmla="*/ 1474 w 9094"/>
                <a:gd name="T37" fmla="*/ 1488 h 4368"/>
                <a:gd name="T38" fmla="*/ 988 w 9094"/>
                <a:gd name="T39" fmla="*/ 1727 h 4368"/>
                <a:gd name="T40" fmla="*/ 653 w 9094"/>
                <a:gd name="T41" fmla="*/ 1886 h 4368"/>
                <a:gd name="T42" fmla="*/ 382 w 9094"/>
                <a:gd name="T43" fmla="*/ 2431 h 4368"/>
                <a:gd name="T44" fmla="*/ 120 w 9094"/>
                <a:gd name="T45" fmla="*/ 2879 h 4368"/>
                <a:gd name="T46" fmla="*/ 445 w 9094"/>
                <a:gd name="T47" fmla="*/ 2685 h 4368"/>
                <a:gd name="T48" fmla="*/ 1023 w 9094"/>
                <a:gd name="T49" fmla="*/ 2585 h 4368"/>
                <a:gd name="T50" fmla="*/ 1069 w 9094"/>
                <a:gd name="T51" fmla="*/ 2424 h 4368"/>
                <a:gd name="T52" fmla="*/ 1402 w 9094"/>
                <a:gd name="T53" fmla="*/ 2874 h 4368"/>
                <a:gd name="T54" fmla="*/ 1571 w 9094"/>
                <a:gd name="T55" fmla="*/ 2715 h 4368"/>
                <a:gd name="T56" fmla="*/ 2065 w 9094"/>
                <a:gd name="T57" fmla="*/ 3126 h 4368"/>
                <a:gd name="T58" fmla="*/ 2094 w 9094"/>
                <a:gd name="T59" fmla="*/ 3528 h 4368"/>
                <a:gd name="T60" fmla="*/ 2436 w 9094"/>
                <a:gd name="T61" fmla="*/ 4286 h 4368"/>
                <a:gd name="T62" fmla="*/ 2916 w 9094"/>
                <a:gd name="T63" fmla="*/ 4232 h 4368"/>
                <a:gd name="T64" fmla="*/ 3156 w 9094"/>
                <a:gd name="T65" fmla="*/ 3934 h 4368"/>
                <a:gd name="T66" fmla="*/ 3476 w 9094"/>
                <a:gd name="T67" fmla="*/ 3392 h 4368"/>
                <a:gd name="T68" fmla="*/ 3772 w 9094"/>
                <a:gd name="T69" fmla="*/ 2902 h 4368"/>
                <a:gd name="T70" fmla="*/ 3263 w 9094"/>
                <a:gd name="T71" fmla="*/ 3061 h 4368"/>
                <a:gd name="T72" fmla="*/ 2722 w 9094"/>
                <a:gd name="T73" fmla="*/ 2783 h 4368"/>
                <a:gd name="T74" fmla="*/ 2525 w 9094"/>
                <a:gd name="T75" fmla="*/ 2077 h 4368"/>
                <a:gd name="T76" fmla="*/ 3080 w 9094"/>
                <a:gd name="T77" fmla="*/ 1877 h 4368"/>
                <a:gd name="T78" fmla="*/ 3888 w 9094"/>
                <a:gd name="T79" fmla="*/ 1846 h 4368"/>
                <a:gd name="T80" fmla="*/ 4323 w 9094"/>
                <a:gd name="T81" fmla="*/ 2049 h 4368"/>
                <a:gd name="T82" fmla="*/ 4869 w 9094"/>
                <a:gd name="T83" fmla="*/ 1906 h 4368"/>
                <a:gd name="T84" fmla="*/ 5496 w 9094"/>
                <a:gd name="T85" fmla="*/ 1994 h 4368"/>
                <a:gd name="T86" fmla="*/ 6099 w 9094"/>
                <a:gd name="T87" fmla="*/ 1812 h 4368"/>
                <a:gd name="T88" fmla="*/ 6410 w 9094"/>
                <a:gd name="T89" fmla="*/ 2421 h 4368"/>
                <a:gd name="T90" fmla="*/ 6940 w 9094"/>
                <a:gd name="T91" fmla="*/ 2242 h 4368"/>
                <a:gd name="T92" fmla="*/ 7118 w 9094"/>
                <a:gd name="T93" fmla="*/ 2243 h 4368"/>
                <a:gd name="T94" fmla="*/ 6831 w 9094"/>
                <a:gd name="T95" fmla="*/ 1849 h 4368"/>
                <a:gd name="T96" fmla="*/ 6990 w 9094"/>
                <a:gd name="T97" fmla="*/ 1560 h 4368"/>
                <a:gd name="T98" fmla="*/ 7821 w 9094"/>
                <a:gd name="T99" fmla="*/ 1418 h 4368"/>
                <a:gd name="T100" fmla="*/ 7732 w 9094"/>
                <a:gd name="T101" fmla="*/ 1941 h 4368"/>
                <a:gd name="T102" fmla="*/ 8235 w 9094"/>
                <a:gd name="T103" fmla="*/ 1451 h 4368"/>
                <a:gd name="T104" fmla="*/ 8668 w 9094"/>
                <a:gd name="T105" fmla="*/ 1067 h 4368"/>
                <a:gd name="T106" fmla="*/ 9089 w 9094"/>
                <a:gd name="T107" fmla="*/ 1026 h 4368"/>
                <a:gd name="T108" fmla="*/ 8554 w 9094"/>
                <a:gd name="T109" fmla="*/ 673 h 4368"/>
                <a:gd name="T110" fmla="*/ 7922 w 9094"/>
                <a:gd name="T111" fmla="*/ 725 h 4368"/>
                <a:gd name="T112" fmla="*/ 6577 w 9094"/>
                <a:gd name="T113" fmla="*/ 561 h 4368"/>
                <a:gd name="T114" fmla="*/ 6073 w 9094"/>
                <a:gd name="T115" fmla="*/ 418 h 4368"/>
                <a:gd name="T116" fmla="*/ 5746 w 9094"/>
                <a:gd name="T117" fmla="*/ 200 h 4368"/>
                <a:gd name="T118" fmla="*/ 5389 w 9094"/>
                <a:gd name="T119" fmla="*/ 6 h 4368"/>
                <a:gd name="T120" fmla="*/ 3092 w 9094"/>
                <a:gd name="T121" fmla="*/ 146 h 4368"/>
                <a:gd name="T122" fmla="*/ 2888 w 9094"/>
                <a:gd name="T123" fmla="*/ 454 h 4368"/>
                <a:gd name="T124" fmla="*/ 3082 w 9094"/>
                <a:gd name="T125" fmla="*/ 308 h 4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94" h="4368">
                  <a:moveTo>
                    <a:pt x="195" y="1467"/>
                  </a:moveTo>
                  <a:lnTo>
                    <a:pt x="198" y="1485"/>
                  </a:lnTo>
                  <a:lnTo>
                    <a:pt x="201" y="1504"/>
                  </a:lnTo>
                  <a:lnTo>
                    <a:pt x="203" y="1523"/>
                  </a:lnTo>
                  <a:lnTo>
                    <a:pt x="204" y="1544"/>
                  </a:lnTo>
                  <a:lnTo>
                    <a:pt x="205" y="1563"/>
                  </a:lnTo>
                  <a:lnTo>
                    <a:pt x="205" y="1582"/>
                  </a:lnTo>
                  <a:lnTo>
                    <a:pt x="205" y="1599"/>
                  </a:lnTo>
                  <a:lnTo>
                    <a:pt x="204" y="1613"/>
                  </a:lnTo>
                  <a:lnTo>
                    <a:pt x="202" y="1627"/>
                  </a:lnTo>
                  <a:lnTo>
                    <a:pt x="198" y="1640"/>
                  </a:lnTo>
                  <a:lnTo>
                    <a:pt x="193" y="1652"/>
                  </a:lnTo>
                  <a:lnTo>
                    <a:pt x="187" y="1663"/>
                  </a:lnTo>
                  <a:lnTo>
                    <a:pt x="180" y="1674"/>
                  </a:lnTo>
                  <a:lnTo>
                    <a:pt x="173" y="1682"/>
                  </a:lnTo>
                  <a:lnTo>
                    <a:pt x="166" y="1688"/>
                  </a:lnTo>
                  <a:lnTo>
                    <a:pt x="157" y="1692"/>
                  </a:lnTo>
                  <a:lnTo>
                    <a:pt x="157" y="1676"/>
                  </a:lnTo>
                  <a:lnTo>
                    <a:pt x="157" y="1659"/>
                  </a:lnTo>
                  <a:lnTo>
                    <a:pt x="149" y="1657"/>
                  </a:lnTo>
                  <a:lnTo>
                    <a:pt x="140" y="1656"/>
                  </a:lnTo>
                  <a:lnTo>
                    <a:pt x="133" y="1654"/>
                  </a:lnTo>
                  <a:lnTo>
                    <a:pt x="126" y="1656"/>
                  </a:lnTo>
                  <a:lnTo>
                    <a:pt x="121" y="1657"/>
                  </a:lnTo>
                  <a:lnTo>
                    <a:pt x="116" y="1659"/>
                  </a:lnTo>
                  <a:lnTo>
                    <a:pt x="113" y="1663"/>
                  </a:lnTo>
                  <a:lnTo>
                    <a:pt x="110" y="1668"/>
                  </a:lnTo>
                  <a:lnTo>
                    <a:pt x="107" y="1681"/>
                  </a:lnTo>
                  <a:lnTo>
                    <a:pt x="102" y="1698"/>
                  </a:lnTo>
                  <a:lnTo>
                    <a:pt x="95" y="1716"/>
                  </a:lnTo>
                  <a:lnTo>
                    <a:pt x="86" y="1734"/>
                  </a:lnTo>
                  <a:lnTo>
                    <a:pt x="81" y="1743"/>
                  </a:lnTo>
                  <a:lnTo>
                    <a:pt x="77" y="1752"/>
                  </a:lnTo>
                  <a:lnTo>
                    <a:pt x="71" y="1762"/>
                  </a:lnTo>
                  <a:lnTo>
                    <a:pt x="63" y="1771"/>
                  </a:lnTo>
                  <a:lnTo>
                    <a:pt x="56" y="1780"/>
                  </a:lnTo>
                  <a:lnTo>
                    <a:pt x="48" y="1788"/>
                  </a:lnTo>
                  <a:lnTo>
                    <a:pt x="40" y="1795"/>
                  </a:lnTo>
                  <a:lnTo>
                    <a:pt x="33" y="1800"/>
                  </a:lnTo>
                  <a:lnTo>
                    <a:pt x="27" y="1806"/>
                  </a:lnTo>
                  <a:lnTo>
                    <a:pt x="20" y="1813"/>
                  </a:lnTo>
                  <a:lnTo>
                    <a:pt x="14" y="1822"/>
                  </a:lnTo>
                  <a:lnTo>
                    <a:pt x="9" y="1831"/>
                  </a:lnTo>
                  <a:lnTo>
                    <a:pt x="6" y="1841"/>
                  </a:lnTo>
                  <a:lnTo>
                    <a:pt x="2" y="1852"/>
                  </a:lnTo>
                  <a:lnTo>
                    <a:pt x="0" y="1861"/>
                  </a:lnTo>
                  <a:lnTo>
                    <a:pt x="0" y="1871"/>
                  </a:lnTo>
                  <a:lnTo>
                    <a:pt x="1" y="1890"/>
                  </a:lnTo>
                  <a:lnTo>
                    <a:pt x="3" y="1907"/>
                  </a:lnTo>
                  <a:lnTo>
                    <a:pt x="4" y="1914"/>
                  </a:lnTo>
                  <a:lnTo>
                    <a:pt x="6" y="1922"/>
                  </a:lnTo>
                  <a:lnTo>
                    <a:pt x="8" y="1926"/>
                  </a:lnTo>
                  <a:lnTo>
                    <a:pt x="10" y="1929"/>
                  </a:lnTo>
                  <a:lnTo>
                    <a:pt x="19" y="1935"/>
                  </a:lnTo>
                  <a:lnTo>
                    <a:pt x="32" y="1941"/>
                  </a:lnTo>
                  <a:lnTo>
                    <a:pt x="49" y="1947"/>
                  </a:lnTo>
                  <a:lnTo>
                    <a:pt x="68" y="1953"/>
                  </a:lnTo>
                  <a:lnTo>
                    <a:pt x="79" y="1954"/>
                  </a:lnTo>
                  <a:lnTo>
                    <a:pt x="89" y="1955"/>
                  </a:lnTo>
                  <a:lnTo>
                    <a:pt x="97" y="1955"/>
                  </a:lnTo>
                  <a:lnTo>
                    <a:pt x="107" y="1955"/>
                  </a:lnTo>
                  <a:lnTo>
                    <a:pt x="114" y="1954"/>
                  </a:lnTo>
                  <a:lnTo>
                    <a:pt x="121" y="1953"/>
                  </a:lnTo>
                  <a:lnTo>
                    <a:pt x="126" y="1951"/>
                  </a:lnTo>
                  <a:lnTo>
                    <a:pt x="130" y="1947"/>
                  </a:lnTo>
                  <a:lnTo>
                    <a:pt x="140" y="1942"/>
                  </a:lnTo>
                  <a:lnTo>
                    <a:pt x="145" y="1937"/>
                  </a:lnTo>
                  <a:lnTo>
                    <a:pt x="149" y="1928"/>
                  </a:lnTo>
                  <a:lnTo>
                    <a:pt x="154" y="1917"/>
                  </a:lnTo>
                  <a:lnTo>
                    <a:pt x="158" y="1904"/>
                  </a:lnTo>
                  <a:lnTo>
                    <a:pt x="164" y="1878"/>
                  </a:lnTo>
                  <a:lnTo>
                    <a:pt x="168" y="1863"/>
                  </a:lnTo>
                  <a:lnTo>
                    <a:pt x="168" y="1855"/>
                  </a:lnTo>
                  <a:lnTo>
                    <a:pt x="168" y="1771"/>
                  </a:lnTo>
                  <a:lnTo>
                    <a:pt x="168" y="1766"/>
                  </a:lnTo>
                  <a:lnTo>
                    <a:pt x="171" y="1763"/>
                  </a:lnTo>
                  <a:lnTo>
                    <a:pt x="174" y="1758"/>
                  </a:lnTo>
                  <a:lnTo>
                    <a:pt x="180" y="1754"/>
                  </a:lnTo>
                  <a:lnTo>
                    <a:pt x="186" y="1752"/>
                  </a:lnTo>
                  <a:lnTo>
                    <a:pt x="192" y="1749"/>
                  </a:lnTo>
                  <a:lnTo>
                    <a:pt x="201" y="1748"/>
                  </a:lnTo>
                  <a:lnTo>
                    <a:pt x="208" y="1747"/>
                  </a:lnTo>
                  <a:lnTo>
                    <a:pt x="216" y="1748"/>
                  </a:lnTo>
                  <a:lnTo>
                    <a:pt x="225" y="1751"/>
                  </a:lnTo>
                  <a:lnTo>
                    <a:pt x="231" y="1756"/>
                  </a:lnTo>
                  <a:lnTo>
                    <a:pt x="237" y="1762"/>
                  </a:lnTo>
                  <a:lnTo>
                    <a:pt x="242" y="1768"/>
                  </a:lnTo>
                  <a:lnTo>
                    <a:pt x="246" y="1776"/>
                  </a:lnTo>
                  <a:lnTo>
                    <a:pt x="249" y="1784"/>
                  </a:lnTo>
                  <a:lnTo>
                    <a:pt x="249" y="1793"/>
                  </a:lnTo>
                  <a:lnTo>
                    <a:pt x="248" y="1813"/>
                  </a:lnTo>
                  <a:lnTo>
                    <a:pt x="244" y="1836"/>
                  </a:lnTo>
                  <a:lnTo>
                    <a:pt x="238" y="1858"/>
                  </a:lnTo>
                  <a:lnTo>
                    <a:pt x="232" y="1875"/>
                  </a:lnTo>
                  <a:lnTo>
                    <a:pt x="221" y="1893"/>
                  </a:lnTo>
                  <a:lnTo>
                    <a:pt x="207" y="1916"/>
                  </a:lnTo>
                  <a:lnTo>
                    <a:pt x="189" y="1939"/>
                  </a:lnTo>
                  <a:lnTo>
                    <a:pt x="171" y="1960"/>
                  </a:lnTo>
                  <a:lnTo>
                    <a:pt x="168" y="1969"/>
                  </a:lnTo>
                  <a:lnTo>
                    <a:pt x="164" y="1977"/>
                  </a:lnTo>
                  <a:lnTo>
                    <a:pt x="179" y="1987"/>
                  </a:lnTo>
                  <a:lnTo>
                    <a:pt x="195" y="1998"/>
                  </a:lnTo>
                  <a:lnTo>
                    <a:pt x="213" y="2006"/>
                  </a:lnTo>
                  <a:lnTo>
                    <a:pt x="232" y="2013"/>
                  </a:lnTo>
                  <a:lnTo>
                    <a:pt x="252" y="2019"/>
                  </a:lnTo>
                  <a:lnTo>
                    <a:pt x="273" y="2024"/>
                  </a:lnTo>
                  <a:lnTo>
                    <a:pt x="292" y="2028"/>
                  </a:lnTo>
                  <a:lnTo>
                    <a:pt x="310" y="2029"/>
                  </a:lnTo>
                  <a:lnTo>
                    <a:pt x="328" y="2029"/>
                  </a:lnTo>
                  <a:lnTo>
                    <a:pt x="339" y="2028"/>
                  </a:lnTo>
                  <a:lnTo>
                    <a:pt x="352" y="2026"/>
                  </a:lnTo>
                  <a:lnTo>
                    <a:pt x="363" y="2024"/>
                  </a:lnTo>
                  <a:lnTo>
                    <a:pt x="368" y="2024"/>
                  </a:lnTo>
                  <a:lnTo>
                    <a:pt x="403" y="2018"/>
                  </a:lnTo>
                  <a:lnTo>
                    <a:pt x="434" y="2013"/>
                  </a:lnTo>
                  <a:lnTo>
                    <a:pt x="460" y="2011"/>
                  </a:lnTo>
                  <a:lnTo>
                    <a:pt x="475" y="2010"/>
                  </a:lnTo>
                  <a:lnTo>
                    <a:pt x="480" y="2008"/>
                  </a:lnTo>
                  <a:lnTo>
                    <a:pt x="485" y="2006"/>
                  </a:lnTo>
                  <a:lnTo>
                    <a:pt x="488" y="2002"/>
                  </a:lnTo>
                  <a:lnTo>
                    <a:pt x="492" y="1998"/>
                  </a:lnTo>
                  <a:lnTo>
                    <a:pt x="494" y="1992"/>
                  </a:lnTo>
                  <a:lnTo>
                    <a:pt x="497" y="1984"/>
                  </a:lnTo>
                  <a:lnTo>
                    <a:pt x="498" y="1976"/>
                  </a:lnTo>
                  <a:lnTo>
                    <a:pt x="499" y="1967"/>
                  </a:lnTo>
                  <a:lnTo>
                    <a:pt x="498" y="1946"/>
                  </a:lnTo>
                  <a:lnTo>
                    <a:pt x="494" y="1919"/>
                  </a:lnTo>
                  <a:lnTo>
                    <a:pt x="491" y="1889"/>
                  </a:lnTo>
                  <a:lnTo>
                    <a:pt x="485" y="1861"/>
                  </a:lnTo>
                  <a:lnTo>
                    <a:pt x="482" y="1848"/>
                  </a:lnTo>
                  <a:lnTo>
                    <a:pt x="478" y="1837"/>
                  </a:lnTo>
                  <a:lnTo>
                    <a:pt x="474" y="1827"/>
                  </a:lnTo>
                  <a:lnTo>
                    <a:pt x="468" y="1817"/>
                  </a:lnTo>
                  <a:lnTo>
                    <a:pt x="463" y="1808"/>
                  </a:lnTo>
                  <a:lnTo>
                    <a:pt x="458" y="1802"/>
                  </a:lnTo>
                  <a:lnTo>
                    <a:pt x="452" y="1799"/>
                  </a:lnTo>
                  <a:lnTo>
                    <a:pt x="447" y="1798"/>
                  </a:lnTo>
                  <a:lnTo>
                    <a:pt x="441" y="1796"/>
                  </a:lnTo>
                  <a:lnTo>
                    <a:pt x="434" y="1792"/>
                  </a:lnTo>
                  <a:lnTo>
                    <a:pt x="426" y="1786"/>
                  </a:lnTo>
                  <a:lnTo>
                    <a:pt x="416" y="1777"/>
                  </a:lnTo>
                  <a:lnTo>
                    <a:pt x="405" y="1766"/>
                  </a:lnTo>
                  <a:lnTo>
                    <a:pt x="396" y="1754"/>
                  </a:lnTo>
                  <a:lnTo>
                    <a:pt x="385" y="1741"/>
                  </a:lnTo>
                  <a:lnTo>
                    <a:pt x="375" y="1727"/>
                  </a:lnTo>
                  <a:lnTo>
                    <a:pt x="369" y="1719"/>
                  </a:lnTo>
                  <a:lnTo>
                    <a:pt x="357" y="1700"/>
                  </a:lnTo>
                  <a:lnTo>
                    <a:pt x="343" y="1677"/>
                  </a:lnTo>
                  <a:lnTo>
                    <a:pt x="331" y="1654"/>
                  </a:lnTo>
                  <a:lnTo>
                    <a:pt x="320" y="1635"/>
                  </a:lnTo>
                  <a:lnTo>
                    <a:pt x="310" y="1619"/>
                  </a:lnTo>
                  <a:lnTo>
                    <a:pt x="304" y="1613"/>
                  </a:lnTo>
                  <a:lnTo>
                    <a:pt x="299" y="1607"/>
                  </a:lnTo>
                  <a:lnTo>
                    <a:pt x="293" y="1604"/>
                  </a:lnTo>
                  <a:lnTo>
                    <a:pt x="287" y="1600"/>
                  </a:lnTo>
                  <a:lnTo>
                    <a:pt x="284" y="1598"/>
                  </a:lnTo>
                  <a:lnTo>
                    <a:pt x="281" y="1593"/>
                  </a:lnTo>
                  <a:lnTo>
                    <a:pt x="278" y="1587"/>
                  </a:lnTo>
                  <a:lnTo>
                    <a:pt x="275" y="1580"/>
                  </a:lnTo>
                  <a:lnTo>
                    <a:pt x="270" y="1562"/>
                  </a:lnTo>
                  <a:lnTo>
                    <a:pt x="266" y="1542"/>
                  </a:lnTo>
                  <a:lnTo>
                    <a:pt x="258" y="1504"/>
                  </a:lnTo>
                  <a:lnTo>
                    <a:pt x="255" y="1480"/>
                  </a:lnTo>
                  <a:lnTo>
                    <a:pt x="252" y="1476"/>
                  </a:lnTo>
                  <a:lnTo>
                    <a:pt x="249" y="1473"/>
                  </a:lnTo>
                  <a:lnTo>
                    <a:pt x="244" y="1470"/>
                  </a:lnTo>
                  <a:lnTo>
                    <a:pt x="238" y="1469"/>
                  </a:lnTo>
                  <a:lnTo>
                    <a:pt x="225" y="1467"/>
                  </a:lnTo>
                  <a:lnTo>
                    <a:pt x="211" y="1467"/>
                  </a:lnTo>
                  <a:lnTo>
                    <a:pt x="195" y="1467"/>
                  </a:lnTo>
                  <a:close/>
                  <a:moveTo>
                    <a:pt x="5280" y="18"/>
                  </a:moveTo>
                  <a:lnTo>
                    <a:pt x="5238" y="42"/>
                  </a:lnTo>
                  <a:lnTo>
                    <a:pt x="5220" y="51"/>
                  </a:lnTo>
                  <a:lnTo>
                    <a:pt x="5202" y="59"/>
                  </a:lnTo>
                  <a:lnTo>
                    <a:pt x="5180" y="66"/>
                  </a:lnTo>
                  <a:lnTo>
                    <a:pt x="5159" y="73"/>
                  </a:lnTo>
                  <a:lnTo>
                    <a:pt x="5137" y="79"/>
                  </a:lnTo>
                  <a:lnTo>
                    <a:pt x="5115" y="84"/>
                  </a:lnTo>
                  <a:lnTo>
                    <a:pt x="5095" y="88"/>
                  </a:lnTo>
                  <a:lnTo>
                    <a:pt x="5077" y="89"/>
                  </a:lnTo>
                  <a:lnTo>
                    <a:pt x="5026" y="93"/>
                  </a:lnTo>
                  <a:lnTo>
                    <a:pt x="4989" y="95"/>
                  </a:lnTo>
                  <a:lnTo>
                    <a:pt x="4954" y="98"/>
                  </a:lnTo>
                  <a:lnTo>
                    <a:pt x="4922" y="99"/>
                  </a:lnTo>
                  <a:lnTo>
                    <a:pt x="4901" y="100"/>
                  </a:lnTo>
                  <a:lnTo>
                    <a:pt x="4892" y="100"/>
                  </a:lnTo>
                  <a:lnTo>
                    <a:pt x="4885" y="101"/>
                  </a:lnTo>
                  <a:lnTo>
                    <a:pt x="4878" y="104"/>
                  </a:lnTo>
                  <a:lnTo>
                    <a:pt x="4872" y="107"/>
                  </a:lnTo>
                  <a:lnTo>
                    <a:pt x="4867" y="110"/>
                  </a:lnTo>
                  <a:lnTo>
                    <a:pt x="4863" y="114"/>
                  </a:lnTo>
                  <a:lnTo>
                    <a:pt x="4862" y="119"/>
                  </a:lnTo>
                  <a:lnTo>
                    <a:pt x="4861" y="124"/>
                  </a:lnTo>
                  <a:lnTo>
                    <a:pt x="4860" y="129"/>
                  </a:lnTo>
                  <a:lnTo>
                    <a:pt x="4855" y="132"/>
                  </a:lnTo>
                  <a:lnTo>
                    <a:pt x="4849" y="137"/>
                  </a:lnTo>
                  <a:lnTo>
                    <a:pt x="4841" y="140"/>
                  </a:lnTo>
                  <a:lnTo>
                    <a:pt x="4831" y="143"/>
                  </a:lnTo>
                  <a:lnTo>
                    <a:pt x="4819" y="146"/>
                  </a:lnTo>
                  <a:lnTo>
                    <a:pt x="4807" y="147"/>
                  </a:lnTo>
                  <a:lnTo>
                    <a:pt x="4792" y="147"/>
                  </a:lnTo>
                  <a:lnTo>
                    <a:pt x="4692" y="147"/>
                  </a:lnTo>
                  <a:lnTo>
                    <a:pt x="4686" y="148"/>
                  </a:lnTo>
                  <a:lnTo>
                    <a:pt x="4679" y="149"/>
                  </a:lnTo>
                  <a:lnTo>
                    <a:pt x="4674" y="151"/>
                  </a:lnTo>
                  <a:lnTo>
                    <a:pt x="4670" y="154"/>
                  </a:lnTo>
                  <a:lnTo>
                    <a:pt x="4666" y="158"/>
                  </a:lnTo>
                  <a:lnTo>
                    <a:pt x="4662" y="161"/>
                  </a:lnTo>
                  <a:lnTo>
                    <a:pt x="4661" y="165"/>
                  </a:lnTo>
                  <a:lnTo>
                    <a:pt x="4660" y="170"/>
                  </a:lnTo>
                  <a:lnTo>
                    <a:pt x="4659" y="175"/>
                  </a:lnTo>
                  <a:lnTo>
                    <a:pt x="4656" y="178"/>
                  </a:lnTo>
                  <a:lnTo>
                    <a:pt x="4653" y="182"/>
                  </a:lnTo>
                  <a:lnTo>
                    <a:pt x="4648" y="185"/>
                  </a:lnTo>
                  <a:lnTo>
                    <a:pt x="4643" y="188"/>
                  </a:lnTo>
                  <a:lnTo>
                    <a:pt x="4636" y="190"/>
                  </a:lnTo>
                  <a:lnTo>
                    <a:pt x="4629" y="191"/>
                  </a:lnTo>
                  <a:lnTo>
                    <a:pt x="4620" y="191"/>
                  </a:lnTo>
                  <a:lnTo>
                    <a:pt x="4612" y="193"/>
                  </a:lnTo>
                  <a:lnTo>
                    <a:pt x="4603" y="195"/>
                  </a:lnTo>
                  <a:lnTo>
                    <a:pt x="4595" y="197"/>
                  </a:lnTo>
                  <a:lnTo>
                    <a:pt x="4586" y="201"/>
                  </a:lnTo>
                  <a:lnTo>
                    <a:pt x="4578" y="206"/>
                  </a:lnTo>
                  <a:lnTo>
                    <a:pt x="4571" y="212"/>
                  </a:lnTo>
                  <a:lnTo>
                    <a:pt x="4565" y="218"/>
                  </a:lnTo>
                  <a:lnTo>
                    <a:pt x="4560" y="224"/>
                  </a:lnTo>
                  <a:lnTo>
                    <a:pt x="4550" y="238"/>
                  </a:lnTo>
                  <a:lnTo>
                    <a:pt x="4542" y="254"/>
                  </a:lnTo>
                  <a:lnTo>
                    <a:pt x="4536" y="269"/>
                  </a:lnTo>
                  <a:lnTo>
                    <a:pt x="4531" y="279"/>
                  </a:lnTo>
                  <a:lnTo>
                    <a:pt x="4527" y="284"/>
                  </a:lnTo>
                  <a:lnTo>
                    <a:pt x="4521" y="289"/>
                  </a:lnTo>
                  <a:lnTo>
                    <a:pt x="4513" y="293"/>
                  </a:lnTo>
                  <a:lnTo>
                    <a:pt x="4501" y="296"/>
                  </a:lnTo>
                  <a:lnTo>
                    <a:pt x="4488" y="299"/>
                  </a:lnTo>
                  <a:lnTo>
                    <a:pt x="4472" y="301"/>
                  </a:lnTo>
                  <a:lnTo>
                    <a:pt x="4455" y="302"/>
                  </a:lnTo>
                  <a:lnTo>
                    <a:pt x="4438" y="302"/>
                  </a:lnTo>
                  <a:lnTo>
                    <a:pt x="4352" y="302"/>
                  </a:lnTo>
                  <a:lnTo>
                    <a:pt x="4334" y="303"/>
                  </a:lnTo>
                  <a:lnTo>
                    <a:pt x="4317" y="306"/>
                  </a:lnTo>
                  <a:lnTo>
                    <a:pt x="4300" y="309"/>
                  </a:lnTo>
                  <a:lnTo>
                    <a:pt x="4284" y="314"/>
                  </a:lnTo>
                  <a:lnTo>
                    <a:pt x="4270" y="320"/>
                  </a:lnTo>
                  <a:lnTo>
                    <a:pt x="4258" y="328"/>
                  </a:lnTo>
                  <a:lnTo>
                    <a:pt x="4252" y="331"/>
                  </a:lnTo>
                  <a:lnTo>
                    <a:pt x="4248" y="336"/>
                  </a:lnTo>
                  <a:lnTo>
                    <a:pt x="4243" y="340"/>
                  </a:lnTo>
                  <a:lnTo>
                    <a:pt x="4241" y="344"/>
                  </a:lnTo>
                  <a:lnTo>
                    <a:pt x="4236" y="353"/>
                  </a:lnTo>
                  <a:lnTo>
                    <a:pt x="4232" y="362"/>
                  </a:lnTo>
                  <a:lnTo>
                    <a:pt x="4230" y="372"/>
                  </a:lnTo>
                  <a:lnTo>
                    <a:pt x="4229" y="382"/>
                  </a:lnTo>
                  <a:lnTo>
                    <a:pt x="4230" y="391"/>
                  </a:lnTo>
                  <a:lnTo>
                    <a:pt x="4231" y="400"/>
                  </a:lnTo>
                  <a:lnTo>
                    <a:pt x="4234" y="407"/>
                  </a:lnTo>
                  <a:lnTo>
                    <a:pt x="4237" y="414"/>
                  </a:lnTo>
                  <a:lnTo>
                    <a:pt x="4244" y="426"/>
                  </a:lnTo>
                  <a:lnTo>
                    <a:pt x="4251" y="439"/>
                  </a:lnTo>
                  <a:lnTo>
                    <a:pt x="4252" y="446"/>
                  </a:lnTo>
                  <a:lnTo>
                    <a:pt x="4253" y="452"/>
                  </a:lnTo>
                  <a:lnTo>
                    <a:pt x="4253" y="456"/>
                  </a:lnTo>
                  <a:lnTo>
                    <a:pt x="4252" y="461"/>
                  </a:lnTo>
                  <a:lnTo>
                    <a:pt x="4249" y="464"/>
                  </a:lnTo>
                  <a:lnTo>
                    <a:pt x="4246" y="466"/>
                  </a:lnTo>
                  <a:lnTo>
                    <a:pt x="4241" y="466"/>
                  </a:lnTo>
                  <a:lnTo>
                    <a:pt x="4235" y="465"/>
                  </a:lnTo>
                  <a:lnTo>
                    <a:pt x="4228" y="462"/>
                  </a:lnTo>
                  <a:lnTo>
                    <a:pt x="4220" y="460"/>
                  </a:lnTo>
                  <a:lnTo>
                    <a:pt x="4213" y="455"/>
                  </a:lnTo>
                  <a:lnTo>
                    <a:pt x="4205" y="450"/>
                  </a:lnTo>
                  <a:lnTo>
                    <a:pt x="4196" y="444"/>
                  </a:lnTo>
                  <a:lnTo>
                    <a:pt x="4187" y="439"/>
                  </a:lnTo>
                  <a:lnTo>
                    <a:pt x="4176" y="435"/>
                  </a:lnTo>
                  <a:lnTo>
                    <a:pt x="4165" y="431"/>
                  </a:lnTo>
                  <a:lnTo>
                    <a:pt x="4155" y="427"/>
                  </a:lnTo>
                  <a:lnTo>
                    <a:pt x="4145" y="426"/>
                  </a:lnTo>
                  <a:lnTo>
                    <a:pt x="4135" y="425"/>
                  </a:lnTo>
                  <a:lnTo>
                    <a:pt x="4126" y="425"/>
                  </a:lnTo>
                  <a:lnTo>
                    <a:pt x="4117" y="426"/>
                  </a:lnTo>
                  <a:lnTo>
                    <a:pt x="4107" y="430"/>
                  </a:lnTo>
                  <a:lnTo>
                    <a:pt x="4096" y="435"/>
                  </a:lnTo>
                  <a:lnTo>
                    <a:pt x="4084" y="441"/>
                  </a:lnTo>
                  <a:lnTo>
                    <a:pt x="4072" y="448"/>
                  </a:lnTo>
                  <a:lnTo>
                    <a:pt x="4061" y="456"/>
                  </a:lnTo>
                  <a:lnTo>
                    <a:pt x="4051" y="466"/>
                  </a:lnTo>
                  <a:lnTo>
                    <a:pt x="4040" y="476"/>
                  </a:lnTo>
                  <a:lnTo>
                    <a:pt x="4020" y="495"/>
                  </a:lnTo>
                  <a:lnTo>
                    <a:pt x="4002" y="517"/>
                  </a:lnTo>
                  <a:lnTo>
                    <a:pt x="3987" y="536"/>
                  </a:lnTo>
                  <a:lnTo>
                    <a:pt x="3976" y="550"/>
                  </a:lnTo>
                  <a:lnTo>
                    <a:pt x="3969" y="563"/>
                  </a:lnTo>
                  <a:lnTo>
                    <a:pt x="3963" y="580"/>
                  </a:lnTo>
                  <a:lnTo>
                    <a:pt x="3959" y="596"/>
                  </a:lnTo>
                  <a:lnTo>
                    <a:pt x="3958" y="612"/>
                  </a:lnTo>
                  <a:lnTo>
                    <a:pt x="3958" y="618"/>
                  </a:lnTo>
                  <a:lnTo>
                    <a:pt x="3960" y="625"/>
                  </a:lnTo>
                  <a:lnTo>
                    <a:pt x="3963" y="631"/>
                  </a:lnTo>
                  <a:lnTo>
                    <a:pt x="3968" y="636"/>
                  </a:lnTo>
                  <a:lnTo>
                    <a:pt x="3972" y="641"/>
                  </a:lnTo>
                  <a:lnTo>
                    <a:pt x="3977" y="645"/>
                  </a:lnTo>
                  <a:lnTo>
                    <a:pt x="3983" y="649"/>
                  </a:lnTo>
                  <a:lnTo>
                    <a:pt x="3990" y="650"/>
                  </a:lnTo>
                  <a:lnTo>
                    <a:pt x="3996" y="653"/>
                  </a:lnTo>
                  <a:lnTo>
                    <a:pt x="4002" y="656"/>
                  </a:lnTo>
                  <a:lnTo>
                    <a:pt x="4007" y="660"/>
                  </a:lnTo>
                  <a:lnTo>
                    <a:pt x="4012" y="665"/>
                  </a:lnTo>
                  <a:lnTo>
                    <a:pt x="4014" y="671"/>
                  </a:lnTo>
                  <a:lnTo>
                    <a:pt x="4017" y="677"/>
                  </a:lnTo>
                  <a:lnTo>
                    <a:pt x="4018" y="684"/>
                  </a:lnTo>
                  <a:lnTo>
                    <a:pt x="4018" y="690"/>
                  </a:lnTo>
                  <a:lnTo>
                    <a:pt x="4016" y="706"/>
                  </a:lnTo>
                  <a:lnTo>
                    <a:pt x="4011" y="722"/>
                  </a:lnTo>
                  <a:lnTo>
                    <a:pt x="4005" y="739"/>
                  </a:lnTo>
                  <a:lnTo>
                    <a:pt x="3998" y="755"/>
                  </a:lnTo>
                  <a:lnTo>
                    <a:pt x="3987" y="769"/>
                  </a:lnTo>
                  <a:lnTo>
                    <a:pt x="3974" y="785"/>
                  </a:lnTo>
                  <a:lnTo>
                    <a:pt x="3959" y="799"/>
                  </a:lnTo>
                  <a:lnTo>
                    <a:pt x="3943" y="812"/>
                  </a:lnTo>
                  <a:lnTo>
                    <a:pt x="3940" y="814"/>
                  </a:lnTo>
                  <a:lnTo>
                    <a:pt x="3936" y="815"/>
                  </a:lnTo>
                  <a:lnTo>
                    <a:pt x="3931" y="816"/>
                  </a:lnTo>
                  <a:lnTo>
                    <a:pt x="3928" y="816"/>
                  </a:lnTo>
                  <a:lnTo>
                    <a:pt x="3919" y="814"/>
                  </a:lnTo>
                  <a:lnTo>
                    <a:pt x="3911" y="809"/>
                  </a:lnTo>
                  <a:lnTo>
                    <a:pt x="3902" y="803"/>
                  </a:lnTo>
                  <a:lnTo>
                    <a:pt x="3895" y="793"/>
                  </a:lnTo>
                  <a:lnTo>
                    <a:pt x="3888" y="783"/>
                  </a:lnTo>
                  <a:lnTo>
                    <a:pt x="3882" y="769"/>
                  </a:lnTo>
                  <a:lnTo>
                    <a:pt x="3871" y="739"/>
                  </a:lnTo>
                  <a:lnTo>
                    <a:pt x="3860" y="709"/>
                  </a:lnTo>
                  <a:lnTo>
                    <a:pt x="3851" y="681"/>
                  </a:lnTo>
                  <a:lnTo>
                    <a:pt x="3843" y="661"/>
                  </a:lnTo>
                  <a:lnTo>
                    <a:pt x="3840" y="653"/>
                  </a:lnTo>
                  <a:lnTo>
                    <a:pt x="3837" y="642"/>
                  </a:lnTo>
                  <a:lnTo>
                    <a:pt x="3836" y="631"/>
                  </a:lnTo>
                  <a:lnTo>
                    <a:pt x="3835" y="619"/>
                  </a:lnTo>
                  <a:lnTo>
                    <a:pt x="3834" y="607"/>
                  </a:lnTo>
                  <a:lnTo>
                    <a:pt x="3834" y="595"/>
                  </a:lnTo>
                  <a:lnTo>
                    <a:pt x="3835" y="583"/>
                  </a:lnTo>
                  <a:lnTo>
                    <a:pt x="3836" y="572"/>
                  </a:lnTo>
                  <a:lnTo>
                    <a:pt x="3836" y="560"/>
                  </a:lnTo>
                  <a:lnTo>
                    <a:pt x="3836" y="547"/>
                  </a:lnTo>
                  <a:lnTo>
                    <a:pt x="3834" y="531"/>
                  </a:lnTo>
                  <a:lnTo>
                    <a:pt x="3831" y="514"/>
                  </a:lnTo>
                  <a:lnTo>
                    <a:pt x="3828" y="497"/>
                  </a:lnTo>
                  <a:lnTo>
                    <a:pt x="3823" y="479"/>
                  </a:lnTo>
                  <a:lnTo>
                    <a:pt x="3817" y="462"/>
                  </a:lnTo>
                  <a:lnTo>
                    <a:pt x="3811" y="447"/>
                  </a:lnTo>
                  <a:lnTo>
                    <a:pt x="3804" y="431"/>
                  </a:lnTo>
                  <a:lnTo>
                    <a:pt x="3795" y="418"/>
                  </a:lnTo>
                  <a:lnTo>
                    <a:pt x="3786" y="406"/>
                  </a:lnTo>
                  <a:lnTo>
                    <a:pt x="3775" y="395"/>
                  </a:lnTo>
                  <a:lnTo>
                    <a:pt x="3765" y="388"/>
                  </a:lnTo>
                  <a:lnTo>
                    <a:pt x="3754" y="382"/>
                  </a:lnTo>
                  <a:lnTo>
                    <a:pt x="3750" y="379"/>
                  </a:lnTo>
                  <a:lnTo>
                    <a:pt x="3745" y="378"/>
                  </a:lnTo>
                  <a:lnTo>
                    <a:pt x="3740" y="378"/>
                  </a:lnTo>
                  <a:lnTo>
                    <a:pt x="3735" y="378"/>
                  </a:lnTo>
                  <a:lnTo>
                    <a:pt x="3727" y="380"/>
                  </a:lnTo>
                  <a:lnTo>
                    <a:pt x="3717" y="385"/>
                  </a:lnTo>
                  <a:lnTo>
                    <a:pt x="3709" y="390"/>
                  </a:lnTo>
                  <a:lnTo>
                    <a:pt x="3701" y="397"/>
                  </a:lnTo>
                  <a:lnTo>
                    <a:pt x="3693" y="405"/>
                  </a:lnTo>
                  <a:lnTo>
                    <a:pt x="3687" y="413"/>
                  </a:lnTo>
                  <a:lnTo>
                    <a:pt x="3682" y="423"/>
                  </a:lnTo>
                  <a:lnTo>
                    <a:pt x="3678" y="432"/>
                  </a:lnTo>
                  <a:lnTo>
                    <a:pt x="3675" y="442"/>
                  </a:lnTo>
                  <a:lnTo>
                    <a:pt x="3670" y="452"/>
                  </a:lnTo>
                  <a:lnTo>
                    <a:pt x="3664" y="461"/>
                  </a:lnTo>
                  <a:lnTo>
                    <a:pt x="3657" y="471"/>
                  </a:lnTo>
                  <a:lnTo>
                    <a:pt x="3651" y="480"/>
                  </a:lnTo>
                  <a:lnTo>
                    <a:pt x="3642" y="488"/>
                  </a:lnTo>
                  <a:lnTo>
                    <a:pt x="3635" y="495"/>
                  </a:lnTo>
                  <a:lnTo>
                    <a:pt x="3628" y="500"/>
                  </a:lnTo>
                  <a:lnTo>
                    <a:pt x="3621" y="506"/>
                  </a:lnTo>
                  <a:lnTo>
                    <a:pt x="3615" y="512"/>
                  </a:lnTo>
                  <a:lnTo>
                    <a:pt x="3610" y="519"/>
                  </a:lnTo>
                  <a:lnTo>
                    <a:pt x="3606" y="527"/>
                  </a:lnTo>
                  <a:lnTo>
                    <a:pt x="3604" y="537"/>
                  </a:lnTo>
                  <a:lnTo>
                    <a:pt x="3603" y="547"/>
                  </a:lnTo>
                  <a:lnTo>
                    <a:pt x="3603" y="555"/>
                  </a:lnTo>
                  <a:lnTo>
                    <a:pt x="3605" y="565"/>
                  </a:lnTo>
                  <a:lnTo>
                    <a:pt x="3612" y="584"/>
                  </a:lnTo>
                  <a:lnTo>
                    <a:pt x="3624" y="607"/>
                  </a:lnTo>
                  <a:lnTo>
                    <a:pt x="3638" y="629"/>
                  </a:lnTo>
                  <a:lnTo>
                    <a:pt x="3652" y="647"/>
                  </a:lnTo>
                  <a:lnTo>
                    <a:pt x="3658" y="656"/>
                  </a:lnTo>
                  <a:lnTo>
                    <a:pt x="3664" y="665"/>
                  </a:lnTo>
                  <a:lnTo>
                    <a:pt x="3669" y="674"/>
                  </a:lnTo>
                  <a:lnTo>
                    <a:pt x="3672" y="684"/>
                  </a:lnTo>
                  <a:lnTo>
                    <a:pt x="3675" y="694"/>
                  </a:lnTo>
                  <a:lnTo>
                    <a:pt x="3676" y="703"/>
                  </a:lnTo>
                  <a:lnTo>
                    <a:pt x="3676" y="712"/>
                  </a:lnTo>
                  <a:lnTo>
                    <a:pt x="3675" y="719"/>
                  </a:lnTo>
                  <a:lnTo>
                    <a:pt x="3671" y="725"/>
                  </a:lnTo>
                  <a:lnTo>
                    <a:pt x="3668" y="728"/>
                  </a:lnTo>
                  <a:lnTo>
                    <a:pt x="3664" y="730"/>
                  </a:lnTo>
                  <a:lnTo>
                    <a:pt x="3658" y="728"/>
                  </a:lnTo>
                  <a:lnTo>
                    <a:pt x="3653" y="726"/>
                  </a:lnTo>
                  <a:lnTo>
                    <a:pt x="3647" y="722"/>
                  </a:lnTo>
                  <a:lnTo>
                    <a:pt x="3640" y="716"/>
                  </a:lnTo>
                  <a:lnTo>
                    <a:pt x="3634" y="708"/>
                  </a:lnTo>
                  <a:lnTo>
                    <a:pt x="3621" y="690"/>
                  </a:lnTo>
                  <a:lnTo>
                    <a:pt x="3605" y="674"/>
                  </a:lnTo>
                  <a:lnTo>
                    <a:pt x="3598" y="667"/>
                  </a:lnTo>
                  <a:lnTo>
                    <a:pt x="3591" y="662"/>
                  </a:lnTo>
                  <a:lnTo>
                    <a:pt x="3583" y="657"/>
                  </a:lnTo>
                  <a:lnTo>
                    <a:pt x="3577" y="654"/>
                  </a:lnTo>
                  <a:lnTo>
                    <a:pt x="3563" y="649"/>
                  </a:lnTo>
                  <a:lnTo>
                    <a:pt x="3546" y="644"/>
                  </a:lnTo>
                  <a:lnTo>
                    <a:pt x="3527" y="641"/>
                  </a:lnTo>
                  <a:lnTo>
                    <a:pt x="3510" y="636"/>
                  </a:lnTo>
                  <a:lnTo>
                    <a:pt x="3492" y="632"/>
                  </a:lnTo>
                  <a:lnTo>
                    <a:pt x="3475" y="626"/>
                  </a:lnTo>
                  <a:lnTo>
                    <a:pt x="3458" y="619"/>
                  </a:lnTo>
                  <a:lnTo>
                    <a:pt x="3445" y="612"/>
                  </a:lnTo>
                  <a:lnTo>
                    <a:pt x="3439" y="608"/>
                  </a:lnTo>
                  <a:lnTo>
                    <a:pt x="3428" y="604"/>
                  </a:lnTo>
                  <a:lnTo>
                    <a:pt x="3416" y="601"/>
                  </a:lnTo>
                  <a:lnTo>
                    <a:pt x="3402" y="598"/>
                  </a:lnTo>
                  <a:lnTo>
                    <a:pt x="3386" y="596"/>
                  </a:lnTo>
                  <a:lnTo>
                    <a:pt x="3369" y="595"/>
                  </a:lnTo>
                  <a:lnTo>
                    <a:pt x="3352" y="594"/>
                  </a:lnTo>
                  <a:lnTo>
                    <a:pt x="3334" y="594"/>
                  </a:lnTo>
                  <a:lnTo>
                    <a:pt x="3317" y="594"/>
                  </a:lnTo>
                  <a:lnTo>
                    <a:pt x="3302" y="596"/>
                  </a:lnTo>
                  <a:lnTo>
                    <a:pt x="3287" y="600"/>
                  </a:lnTo>
                  <a:lnTo>
                    <a:pt x="3275" y="604"/>
                  </a:lnTo>
                  <a:lnTo>
                    <a:pt x="3265" y="610"/>
                  </a:lnTo>
                  <a:lnTo>
                    <a:pt x="3259" y="618"/>
                  </a:lnTo>
                  <a:lnTo>
                    <a:pt x="3257" y="621"/>
                  </a:lnTo>
                  <a:lnTo>
                    <a:pt x="3256" y="625"/>
                  </a:lnTo>
                  <a:lnTo>
                    <a:pt x="3255" y="629"/>
                  </a:lnTo>
                  <a:lnTo>
                    <a:pt x="3255" y="633"/>
                  </a:lnTo>
                  <a:lnTo>
                    <a:pt x="3256" y="641"/>
                  </a:lnTo>
                  <a:lnTo>
                    <a:pt x="3253" y="650"/>
                  </a:lnTo>
                  <a:lnTo>
                    <a:pt x="3250" y="659"/>
                  </a:lnTo>
                  <a:lnTo>
                    <a:pt x="3244" y="667"/>
                  </a:lnTo>
                  <a:lnTo>
                    <a:pt x="3235" y="675"/>
                  </a:lnTo>
                  <a:lnTo>
                    <a:pt x="3227" y="683"/>
                  </a:lnTo>
                  <a:lnTo>
                    <a:pt x="3216" y="689"/>
                  </a:lnTo>
                  <a:lnTo>
                    <a:pt x="3205" y="694"/>
                  </a:lnTo>
                  <a:lnTo>
                    <a:pt x="3179" y="702"/>
                  </a:lnTo>
                  <a:lnTo>
                    <a:pt x="3151" y="709"/>
                  </a:lnTo>
                  <a:lnTo>
                    <a:pt x="3123" y="714"/>
                  </a:lnTo>
                  <a:lnTo>
                    <a:pt x="3100" y="715"/>
                  </a:lnTo>
                  <a:lnTo>
                    <a:pt x="3091" y="715"/>
                  </a:lnTo>
                  <a:lnTo>
                    <a:pt x="3081" y="714"/>
                  </a:lnTo>
                  <a:lnTo>
                    <a:pt x="3070" y="712"/>
                  </a:lnTo>
                  <a:lnTo>
                    <a:pt x="3060" y="709"/>
                  </a:lnTo>
                  <a:lnTo>
                    <a:pt x="3050" y="706"/>
                  </a:lnTo>
                  <a:lnTo>
                    <a:pt x="3040" y="702"/>
                  </a:lnTo>
                  <a:lnTo>
                    <a:pt x="3033" y="698"/>
                  </a:lnTo>
                  <a:lnTo>
                    <a:pt x="3026" y="694"/>
                  </a:lnTo>
                  <a:lnTo>
                    <a:pt x="3019" y="689"/>
                  </a:lnTo>
                  <a:lnTo>
                    <a:pt x="3010" y="685"/>
                  </a:lnTo>
                  <a:lnTo>
                    <a:pt x="3002" y="681"/>
                  </a:lnTo>
                  <a:lnTo>
                    <a:pt x="2991" y="678"/>
                  </a:lnTo>
                  <a:lnTo>
                    <a:pt x="2980" y="674"/>
                  </a:lnTo>
                  <a:lnTo>
                    <a:pt x="2968" y="672"/>
                  </a:lnTo>
                  <a:lnTo>
                    <a:pt x="2957" y="669"/>
                  </a:lnTo>
                  <a:lnTo>
                    <a:pt x="2946" y="668"/>
                  </a:lnTo>
                  <a:lnTo>
                    <a:pt x="2935" y="669"/>
                  </a:lnTo>
                  <a:lnTo>
                    <a:pt x="2922" y="672"/>
                  </a:lnTo>
                  <a:lnTo>
                    <a:pt x="2908" y="677"/>
                  </a:lnTo>
                  <a:lnTo>
                    <a:pt x="2892" y="683"/>
                  </a:lnTo>
                  <a:lnTo>
                    <a:pt x="2876" y="690"/>
                  </a:lnTo>
                  <a:lnTo>
                    <a:pt x="2861" y="700"/>
                  </a:lnTo>
                  <a:lnTo>
                    <a:pt x="2845" y="710"/>
                  </a:lnTo>
                  <a:lnTo>
                    <a:pt x="2832" y="721"/>
                  </a:lnTo>
                  <a:lnTo>
                    <a:pt x="2746" y="795"/>
                  </a:lnTo>
                  <a:lnTo>
                    <a:pt x="2733" y="806"/>
                  </a:lnTo>
                  <a:lnTo>
                    <a:pt x="2720" y="815"/>
                  </a:lnTo>
                  <a:lnTo>
                    <a:pt x="2705" y="824"/>
                  </a:lnTo>
                  <a:lnTo>
                    <a:pt x="2693" y="830"/>
                  </a:lnTo>
                  <a:lnTo>
                    <a:pt x="2681" y="833"/>
                  </a:lnTo>
                  <a:lnTo>
                    <a:pt x="2672" y="836"/>
                  </a:lnTo>
                  <a:lnTo>
                    <a:pt x="2667" y="837"/>
                  </a:lnTo>
                  <a:lnTo>
                    <a:pt x="2663" y="836"/>
                  </a:lnTo>
                  <a:lnTo>
                    <a:pt x="2660" y="834"/>
                  </a:lnTo>
                  <a:lnTo>
                    <a:pt x="2656" y="833"/>
                  </a:lnTo>
                  <a:lnTo>
                    <a:pt x="2651" y="828"/>
                  </a:lnTo>
                  <a:lnTo>
                    <a:pt x="2646" y="822"/>
                  </a:lnTo>
                  <a:lnTo>
                    <a:pt x="2642" y="815"/>
                  </a:lnTo>
                  <a:lnTo>
                    <a:pt x="2638" y="807"/>
                  </a:lnTo>
                  <a:lnTo>
                    <a:pt x="2634" y="798"/>
                  </a:lnTo>
                  <a:lnTo>
                    <a:pt x="2631" y="789"/>
                  </a:lnTo>
                  <a:lnTo>
                    <a:pt x="2630" y="779"/>
                  </a:lnTo>
                  <a:lnTo>
                    <a:pt x="2628" y="769"/>
                  </a:lnTo>
                  <a:lnTo>
                    <a:pt x="2626" y="759"/>
                  </a:lnTo>
                  <a:lnTo>
                    <a:pt x="2624" y="749"/>
                  </a:lnTo>
                  <a:lnTo>
                    <a:pt x="2620" y="738"/>
                  </a:lnTo>
                  <a:lnTo>
                    <a:pt x="2616" y="728"/>
                  </a:lnTo>
                  <a:lnTo>
                    <a:pt x="2610" y="719"/>
                  </a:lnTo>
                  <a:lnTo>
                    <a:pt x="2604" y="710"/>
                  </a:lnTo>
                  <a:lnTo>
                    <a:pt x="2598" y="703"/>
                  </a:lnTo>
                  <a:lnTo>
                    <a:pt x="2592" y="697"/>
                  </a:lnTo>
                  <a:lnTo>
                    <a:pt x="2585" y="692"/>
                  </a:lnTo>
                  <a:lnTo>
                    <a:pt x="2579" y="690"/>
                  </a:lnTo>
                  <a:lnTo>
                    <a:pt x="2572" y="689"/>
                  </a:lnTo>
                  <a:lnTo>
                    <a:pt x="2566" y="688"/>
                  </a:lnTo>
                  <a:lnTo>
                    <a:pt x="2561" y="689"/>
                  </a:lnTo>
                  <a:lnTo>
                    <a:pt x="2556" y="692"/>
                  </a:lnTo>
                  <a:lnTo>
                    <a:pt x="2551" y="696"/>
                  </a:lnTo>
                  <a:lnTo>
                    <a:pt x="2549" y="701"/>
                  </a:lnTo>
                  <a:lnTo>
                    <a:pt x="2545" y="716"/>
                  </a:lnTo>
                  <a:lnTo>
                    <a:pt x="2542" y="736"/>
                  </a:lnTo>
                  <a:lnTo>
                    <a:pt x="2539" y="757"/>
                  </a:lnTo>
                  <a:lnTo>
                    <a:pt x="2538" y="780"/>
                  </a:lnTo>
                  <a:lnTo>
                    <a:pt x="2538" y="790"/>
                  </a:lnTo>
                  <a:lnTo>
                    <a:pt x="2537" y="802"/>
                  </a:lnTo>
                  <a:lnTo>
                    <a:pt x="2534" y="813"/>
                  </a:lnTo>
                  <a:lnTo>
                    <a:pt x="2532" y="824"/>
                  </a:lnTo>
                  <a:lnTo>
                    <a:pt x="2528" y="834"/>
                  </a:lnTo>
                  <a:lnTo>
                    <a:pt x="2525" y="844"/>
                  </a:lnTo>
                  <a:lnTo>
                    <a:pt x="2521" y="851"/>
                  </a:lnTo>
                  <a:lnTo>
                    <a:pt x="2516" y="858"/>
                  </a:lnTo>
                  <a:lnTo>
                    <a:pt x="2512" y="865"/>
                  </a:lnTo>
                  <a:lnTo>
                    <a:pt x="2506" y="871"/>
                  </a:lnTo>
                  <a:lnTo>
                    <a:pt x="2498" y="875"/>
                  </a:lnTo>
                  <a:lnTo>
                    <a:pt x="2491" y="880"/>
                  </a:lnTo>
                  <a:lnTo>
                    <a:pt x="2483" y="884"/>
                  </a:lnTo>
                  <a:lnTo>
                    <a:pt x="2475" y="887"/>
                  </a:lnTo>
                  <a:lnTo>
                    <a:pt x="2467" y="890"/>
                  </a:lnTo>
                  <a:lnTo>
                    <a:pt x="2460" y="891"/>
                  </a:lnTo>
                  <a:lnTo>
                    <a:pt x="2451" y="891"/>
                  </a:lnTo>
                  <a:lnTo>
                    <a:pt x="2443" y="889"/>
                  </a:lnTo>
                  <a:lnTo>
                    <a:pt x="2433" y="884"/>
                  </a:lnTo>
                  <a:lnTo>
                    <a:pt x="2425" y="879"/>
                  </a:lnTo>
                  <a:lnTo>
                    <a:pt x="2415" y="872"/>
                  </a:lnTo>
                  <a:lnTo>
                    <a:pt x="2407" y="863"/>
                  </a:lnTo>
                  <a:lnTo>
                    <a:pt x="2398" y="854"/>
                  </a:lnTo>
                  <a:lnTo>
                    <a:pt x="2391" y="844"/>
                  </a:lnTo>
                  <a:lnTo>
                    <a:pt x="2379" y="822"/>
                  </a:lnTo>
                  <a:lnTo>
                    <a:pt x="2368" y="802"/>
                  </a:lnTo>
                  <a:lnTo>
                    <a:pt x="2365" y="791"/>
                  </a:lnTo>
                  <a:lnTo>
                    <a:pt x="2361" y="783"/>
                  </a:lnTo>
                  <a:lnTo>
                    <a:pt x="2360" y="775"/>
                  </a:lnTo>
                  <a:lnTo>
                    <a:pt x="2359" y="769"/>
                  </a:lnTo>
                  <a:lnTo>
                    <a:pt x="2359" y="763"/>
                  </a:lnTo>
                  <a:lnTo>
                    <a:pt x="2356" y="757"/>
                  </a:lnTo>
                  <a:lnTo>
                    <a:pt x="2353" y="750"/>
                  </a:lnTo>
                  <a:lnTo>
                    <a:pt x="2349" y="743"/>
                  </a:lnTo>
                  <a:lnTo>
                    <a:pt x="2343" y="736"/>
                  </a:lnTo>
                  <a:lnTo>
                    <a:pt x="2337" y="728"/>
                  </a:lnTo>
                  <a:lnTo>
                    <a:pt x="2331" y="721"/>
                  </a:lnTo>
                  <a:lnTo>
                    <a:pt x="2324" y="715"/>
                  </a:lnTo>
                  <a:lnTo>
                    <a:pt x="2316" y="709"/>
                  </a:lnTo>
                  <a:lnTo>
                    <a:pt x="2309" y="702"/>
                  </a:lnTo>
                  <a:lnTo>
                    <a:pt x="2304" y="695"/>
                  </a:lnTo>
                  <a:lnTo>
                    <a:pt x="2300" y="688"/>
                  </a:lnTo>
                  <a:lnTo>
                    <a:pt x="2297" y="680"/>
                  </a:lnTo>
                  <a:lnTo>
                    <a:pt x="2295" y="673"/>
                  </a:lnTo>
                  <a:lnTo>
                    <a:pt x="2294" y="667"/>
                  </a:lnTo>
                  <a:lnTo>
                    <a:pt x="2295" y="661"/>
                  </a:lnTo>
                  <a:lnTo>
                    <a:pt x="2295" y="659"/>
                  </a:lnTo>
                  <a:lnTo>
                    <a:pt x="2295" y="656"/>
                  </a:lnTo>
                  <a:lnTo>
                    <a:pt x="2292" y="654"/>
                  </a:lnTo>
                  <a:lnTo>
                    <a:pt x="2290" y="651"/>
                  </a:lnTo>
                  <a:lnTo>
                    <a:pt x="2284" y="648"/>
                  </a:lnTo>
                  <a:lnTo>
                    <a:pt x="2274" y="644"/>
                  </a:lnTo>
                  <a:lnTo>
                    <a:pt x="2262" y="641"/>
                  </a:lnTo>
                  <a:lnTo>
                    <a:pt x="2249" y="638"/>
                  </a:lnTo>
                  <a:lnTo>
                    <a:pt x="2232" y="637"/>
                  </a:lnTo>
                  <a:lnTo>
                    <a:pt x="2215" y="636"/>
                  </a:lnTo>
                  <a:lnTo>
                    <a:pt x="2180" y="636"/>
                  </a:lnTo>
                  <a:lnTo>
                    <a:pt x="2142" y="636"/>
                  </a:lnTo>
                  <a:lnTo>
                    <a:pt x="2102" y="632"/>
                  </a:lnTo>
                  <a:lnTo>
                    <a:pt x="2066" y="627"/>
                  </a:lnTo>
                  <a:lnTo>
                    <a:pt x="2036" y="622"/>
                  </a:lnTo>
                  <a:lnTo>
                    <a:pt x="2024" y="618"/>
                  </a:lnTo>
                  <a:lnTo>
                    <a:pt x="2012" y="613"/>
                  </a:lnTo>
                  <a:lnTo>
                    <a:pt x="2000" y="607"/>
                  </a:lnTo>
                  <a:lnTo>
                    <a:pt x="1989" y="600"/>
                  </a:lnTo>
                  <a:lnTo>
                    <a:pt x="1978" y="591"/>
                  </a:lnTo>
                  <a:lnTo>
                    <a:pt x="1968" y="583"/>
                  </a:lnTo>
                  <a:lnTo>
                    <a:pt x="1960" y="573"/>
                  </a:lnTo>
                  <a:lnTo>
                    <a:pt x="1954" y="565"/>
                  </a:lnTo>
                  <a:lnTo>
                    <a:pt x="1950" y="560"/>
                  </a:lnTo>
                  <a:lnTo>
                    <a:pt x="1947" y="556"/>
                  </a:lnTo>
                  <a:lnTo>
                    <a:pt x="1943" y="551"/>
                  </a:lnTo>
                  <a:lnTo>
                    <a:pt x="1937" y="548"/>
                  </a:lnTo>
                  <a:lnTo>
                    <a:pt x="1925" y="541"/>
                  </a:lnTo>
                  <a:lnTo>
                    <a:pt x="1911" y="535"/>
                  </a:lnTo>
                  <a:lnTo>
                    <a:pt x="1895" y="529"/>
                  </a:lnTo>
                  <a:lnTo>
                    <a:pt x="1878" y="525"/>
                  </a:lnTo>
                  <a:lnTo>
                    <a:pt x="1860" y="523"/>
                  </a:lnTo>
                  <a:lnTo>
                    <a:pt x="1843" y="521"/>
                  </a:lnTo>
                  <a:lnTo>
                    <a:pt x="1617" y="521"/>
                  </a:lnTo>
                  <a:lnTo>
                    <a:pt x="1599" y="523"/>
                  </a:lnTo>
                  <a:lnTo>
                    <a:pt x="1579" y="526"/>
                  </a:lnTo>
                  <a:lnTo>
                    <a:pt x="1559" y="531"/>
                  </a:lnTo>
                  <a:lnTo>
                    <a:pt x="1539" y="538"/>
                  </a:lnTo>
                  <a:lnTo>
                    <a:pt x="1518" y="547"/>
                  </a:lnTo>
                  <a:lnTo>
                    <a:pt x="1500" y="556"/>
                  </a:lnTo>
                  <a:lnTo>
                    <a:pt x="1483" y="567"/>
                  </a:lnTo>
                  <a:lnTo>
                    <a:pt x="1469" y="579"/>
                  </a:lnTo>
                  <a:lnTo>
                    <a:pt x="1454" y="591"/>
                  </a:lnTo>
                  <a:lnTo>
                    <a:pt x="1440" y="602"/>
                  </a:lnTo>
                  <a:lnTo>
                    <a:pt x="1423" y="612"/>
                  </a:lnTo>
                  <a:lnTo>
                    <a:pt x="1406" y="621"/>
                  </a:lnTo>
                  <a:lnTo>
                    <a:pt x="1389" y="630"/>
                  </a:lnTo>
                  <a:lnTo>
                    <a:pt x="1374" y="636"/>
                  </a:lnTo>
                  <a:lnTo>
                    <a:pt x="1358" y="641"/>
                  </a:lnTo>
                  <a:lnTo>
                    <a:pt x="1345" y="643"/>
                  </a:lnTo>
                  <a:lnTo>
                    <a:pt x="1331" y="647"/>
                  </a:lnTo>
                  <a:lnTo>
                    <a:pt x="1318" y="651"/>
                  </a:lnTo>
                  <a:lnTo>
                    <a:pt x="1305" y="657"/>
                  </a:lnTo>
                  <a:lnTo>
                    <a:pt x="1292" y="667"/>
                  </a:lnTo>
                  <a:lnTo>
                    <a:pt x="1280" y="677"/>
                  </a:lnTo>
                  <a:lnTo>
                    <a:pt x="1269" y="688"/>
                  </a:lnTo>
                  <a:lnTo>
                    <a:pt x="1258" y="700"/>
                  </a:lnTo>
                  <a:lnTo>
                    <a:pt x="1251" y="712"/>
                  </a:lnTo>
                  <a:lnTo>
                    <a:pt x="1243" y="725"/>
                  </a:lnTo>
                  <a:lnTo>
                    <a:pt x="1237" y="738"/>
                  </a:lnTo>
                  <a:lnTo>
                    <a:pt x="1231" y="753"/>
                  </a:lnTo>
                  <a:lnTo>
                    <a:pt x="1227" y="767"/>
                  </a:lnTo>
                  <a:lnTo>
                    <a:pt x="1223" y="780"/>
                  </a:lnTo>
                  <a:lnTo>
                    <a:pt x="1219" y="793"/>
                  </a:lnTo>
                  <a:lnTo>
                    <a:pt x="1218" y="804"/>
                  </a:lnTo>
                  <a:lnTo>
                    <a:pt x="1217" y="814"/>
                  </a:lnTo>
                  <a:lnTo>
                    <a:pt x="1217" y="819"/>
                  </a:lnTo>
                  <a:lnTo>
                    <a:pt x="1216" y="824"/>
                  </a:lnTo>
                  <a:lnTo>
                    <a:pt x="1213" y="828"/>
                  </a:lnTo>
                  <a:lnTo>
                    <a:pt x="1211" y="833"/>
                  </a:lnTo>
                  <a:lnTo>
                    <a:pt x="1205" y="844"/>
                  </a:lnTo>
                  <a:lnTo>
                    <a:pt x="1195" y="856"/>
                  </a:lnTo>
                  <a:lnTo>
                    <a:pt x="1184" y="867"/>
                  </a:lnTo>
                  <a:lnTo>
                    <a:pt x="1171" y="878"/>
                  </a:lnTo>
                  <a:lnTo>
                    <a:pt x="1158" y="889"/>
                  </a:lnTo>
                  <a:lnTo>
                    <a:pt x="1142" y="898"/>
                  </a:lnTo>
                  <a:lnTo>
                    <a:pt x="1104" y="920"/>
                  </a:lnTo>
                  <a:lnTo>
                    <a:pt x="1088" y="930"/>
                  </a:lnTo>
                  <a:lnTo>
                    <a:pt x="1074" y="940"/>
                  </a:lnTo>
                  <a:lnTo>
                    <a:pt x="1059" y="952"/>
                  </a:lnTo>
                  <a:lnTo>
                    <a:pt x="1047" y="966"/>
                  </a:lnTo>
                  <a:lnTo>
                    <a:pt x="1036" y="978"/>
                  </a:lnTo>
                  <a:lnTo>
                    <a:pt x="1027" y="991"/>
                  </a:lnTo>
                  <a:lnTo>
                    <a:pt x="1021" y="1004"/>
                  </a:lnTo>
                  <a:lnTo>
                    <a:pt x="1016" y="1015"/>
                  </a:lnTo>
                  <a:lnTo>
                    <a:pt x="1012" y="1027"/>
                  </a:lnTo>
                  <a:lnTo>
                    <a:pt x="1005" y="1039"/>
                  </a:lnTo>
                  <a:lnTo>
                    <a:pt x="997" y="1051"/>
                  </a:lnTo>
                  <a:lnTo>
                    <a:pt x="985" y="1063"/>
                  </a:lnTo>
                  <a:lnTo>
                    <a:pt x="971" y="1075"/>
                  </a:lnTo>
                  <a:lnTo>
                    <a:pt x="957" y="1086"/>
                  </a:lnTo>
                  <a:lnTo>
                    <a:pt x="941" y="1096"/>
                  </a:lnTo>
                  <a:lnTo>
                    <a:pt x="926" y="1104"/>
                  </a:lnTo>
                  <a:lnTo>
                    <a:pt x="817" y="1152"/>
                  </a:lnTo>
                  <a:lnTo>
                    <a:pt x="802" y="1161"/>
                  </a:lnTo>
                  <a:lnTo>
                    <a:pt x="786" y="1169"/>
                  </a:lnTo>
                  <a:lnTo>
                    <a:pt x="773" y="1178"/>
                  </a:lnTo>
                  <a:lnTo>
                    <a:pt x="759" y="1187"/>
                  </a:lnTo>
                  <a:lnTo>
                    <a:pt x="750" y="1197"/>
                  </a:lnTo>
                  <a:lnTo>
                    <a:pt x="740" y="1205"/>
                  </a:lnTo>
                  <a:lnTo>
                    <a:pt x="735" y="1214"/>
                  </a:lnTo>
                  <a:lnTo>
                    <a:pt x="732" y="1221"/>
                  </a:lnTo>
                  <a:lnTo>
                    <a:pt x="730" y="1228"/>
                  </a:lnTo>
                  <a:lnTo>
                    <a:pt x="732" y="1237"/>
                  </a:lnTo>
                  <a:lnTo>
                    <a:pt x="733" y="1246"/>
                  </a:lnTo>
                  <a:lnTo>
                    <a:pt x="735" y="1256"/>
                  </a:lnTo>
                  <a:lnTo>
                    <a:pt x="739" y="1267"/>
                  </a:lnTo>
                  <a:lnTo>
                    <a:pt x="743" y="1276"/>
                  </a:lnTo>
                  <a:lnTo>
                    <a:pt x="747" y="1286"/>
                  </a:lnTo>
                  <a:lnTo>
                    <a:pt x="753" y="1296"/>
                  </a:lnTo>
                  <a:lnTo>
                    <a:pt x="759" y="1305"/>
                  </a:lnTo>
                  <a:lnTo>
                    <a:pt x="764" y="1316"/>
                  </a:lnTo>
                  <a:lnTo>
                    <a:pt x="769" y="1327"/>
                  </a:lnTo>
                  <a:lnTo>
                    <a:pt x="773" y="1339"/>
                  </a:lnTo>
                  <a:lnTo>
                    <a:pt x="775" y="1351"/>
                  </a:lnTo>
                  <a:lnTo>
                    <a:pt x="777" y="1362"/>
                  </a:lnTo>
                  <a:lnTo>
                    <a:pt x="779" y="1373"/>
                  </a:lnTo>
                  <a:lnTo>
                    <a:pt x="779" y="1382"/>
                  </a:lnTo>
                  <a:lnTo>
                    <a:pt x="779" y="1386"/>
                  </a:lnTo>
                  <a:lnTo>
                    <a:pt x="779" y="1391"/>
                  </a:lnTo>
                  <a:lnTo>
                    <a:pt x="781" y="1396"/>
                  </a:lnTo>
                  <a:lnTo>
                    <a:pt x="782" y="1400"/>
                  </a:lnTo>
                  <a:lnTo>
                    <a:pt x="788" y="1409"/>
                  </a:lnTo>
                  <a:lnTo>
                    <a:pt x="797" y="1418"/>
                  </a:lnTo>
                  <a:lnTo>
                    <a:pt x="808" y="1426"/>
                  </a:lnTo>
                  <a:lnTo>
                    <a:pt x="818" y="1434"/>
                  </a:lnTo>
                  <a:lnTo>
                    <a:pt x="832" y="1440"/>
                  </a:lnTo>
                  <a:lnTo>
                    <a:pt x="846" y="1445"/>
                  </a:lnTo>
                  <a:lnTo>
                    <a:pt x="862" y="1448"/>
                  </a:lnTo>
                  <a:lnTo>
                    <a:pt x="879" y="1451"/>
                  </a:lnTo>
                  <a:lnTo>
                    <a:pt x="895" y="1453"/>
                  </a:lnTo>
                  <a:lnTo>
                    <a:pt x="914" y="1455"/>
                  </a:lnTo>
                  <a:lnTo>
                    <a:pt x="930" y="1455"/>
                  </a:lnTo>
                  <a:lnTo>
                    <a:pt x="946" y="1453"/>
                  </a:lnTo>
                  <a:lnTo>
                    <a:pt x="960" y="1451"/>
                  </a:lnTo>
                  <a:lnTo>
                    <a:pt x="974" y="1448"/>
                  </a:lnTo>
                  <a:lnTo>
                    <a:pt x="979" y="1447"/>
                  </a:lnTo>
                  <a:lnTo>
                    <a:pt x="985" y="1446"/>
                  </a:lnTo>
                  <a:lnTo>
                    <a:pt x="989" y="1446"/>
                  </a:lnTo>
                  <a:lnTo>
                    <a:pt x="995" y="1447"/>
                  </a:lnTo>
                  <a:lnTo>
                    <a:pt x="1000" y="1447"/>
                  </a:lnTo>
                  <a:lnTo>
                    <a:pt x="1004" y="1450"/>
                  </a:lnTo>
                  <a:lnTo>
                    <a:pt x="1009" y="1452"/>
                  </a:lnTo>
                  <a:lnTo>
                    <a:pt x="1012" y="1455"/>
                  </a:lnTo>
                  <a:lnTo>
                    <a:pt x="1020" y="1462"/>
                  </a:lnTo>
                  <a:lnTo>
                    <a:pt x="1024" y="1470"/>
                  </a:lnTo>
                  <a:lnTo>
                    <a:pt x="1028" y="1481"/>
                  </a:lnTo>
                  <a:lnTo>
                    <a:pt x="1029" y="1493"/>
                  </a:lnTo>
                  <a:lnTo>
                    <a:pt x="1029" y="1505"/>
                  </a:lnTo>
                  <a:lnTo>
                    <a:pt x="1032" y="1518"/>
                  </a:lnTo>
                  <a:lnTo>
                    <a:pt x="1035" y="1532"/>
                  </a:lnTo>
                  <a:lnTo>
                    <a:pt x="1040" y="1544"/>
                  </a:lnTo>
                  <a:lnTo>
                    <a:pt x="1046" y="1554"/>
                  </a:lnTo>
                  <a:lnTo>
                    <a:pt x="1052" y="1564"/>
                  </a:lnTo>
                  <a:lnTo>
                    <a:pt x="1059" y="1573"/>
                  </a:lnTo>
                  <a:lnTo>
                    <a:pt x="1066" y="1579"/>
                  </a:lnTo>
                  <a:lnTo>
                    <a:pt x="1074" y="1585"/>
                  </a:lnTo>
                  <a:lnTo>
                    <a:pt x="1081" y="1592"/>
                  </a:lnTo>
                  <a:lnTo>
                    <a:pt x="1086" y="1600"/>
                  </a:lnTo>
                  <a:lnTo>
                    <a:pt x="1091" y="1610"/>
                  </a:lnTo>
                  <a:lnTo>
                    <a:pt x="1093" y="1618"/>
                  </a:lnTo>
                  <a:lnTo>
                    <a:pt x="1095" y="1628"/>
                  </a:lnTo>
                  <a:lnTo>
                    <a:pt x="1095" y="1638"/>
                  </a:lnTo>
                  <a:lnTo>
                    <a:pt x="1094" y="1647"/>
                  </a:lnTo>
                  <a:lnTo>
                    <a:pt x="1092" y="1654"/>
                  </a:lnTo>
                  <a:lnTo>
                    <a:pt x="1092" y="1660"/>
                  </a:lnTo>
                  <a:lnTo>
                    <a:pt x="1093" y="1664"/>
                  </a:lnTo>
                  <a:lnTo>
                    <a:pt x="1094" y="1665"/>
                  </a:lnTo>
                  <a:lnTo>
                    <a:pt x="1098" y="1664"/>
                  </a:lnTo>
                  <a:lnTo>
                    <a:pt x="1101" y="1660"/>
                  </a:lnTo>
                  <a:lnTo>
                    <a:pt x="1106" y="1654"/>
                  </a:lnTo>
                  <a:lnTo>
                    <a:pt x="1112" y="1647"/>
                  </a:lnTo>
                  <a:lnTo>
                    <a:pt x="1127" y="1625"/>
                  </a:lnTo>
                  <a:lnTo>
                    <a:pt x="1147" y="1597"/>
                  </a:lnTo>
                  <a:lnTo>
                    <a:pt x="1170" y="1565"/>
                  </a:lnTo>
                  <a:lnTo>
                    <a:pt x="1193" y="1536"/>
                  </a:lnTo>
                  <a:lnTo>
                    <a:pt x="1195" y="1533"/>
                  </a:lnTo>
                  <a:lnTo>
                    <a:pt x="1207" y="1520"/>
                  </a:lnTo>
                  <a:lnTo>
                    <a:pt x="1219" y="1506"/>
                  </a:lnTo>
                  <a:lnTo>
                    <a:pt x="1233" y="1494"/>
                  </a:lnTo>
                  <a:lnTo>
                    <a:pt x="1246" y="1485"/>
                  </a:lnTo>
                  <a:lnTo>
                    <a:pt x="1259" y="1476"/>
                  </a:lnTo>
                  <a:lnTo>
                    <a:pt x="1272" y="1470"/>
                  </a:lnTo>
                  <a:lnTo>
                    <a:pt x="1284" y="1467"/>
                  </a:lnTo>
                  <a:lnTo>
                    <a:pt x="1294" y="1464"/>
                  </a:lnTo>
                  <a:lnTo>
                    <a:pt x="1299" y="1464"/>
                  </a:lnTo>
                  <a:lnTo>
                    <a:pt x="1304" y="1463"/>
                  </a:lnTo>
                  <a:lnTo>
                    <a:pt x="1309" y="1462"/>
                  </a:lnTo>
                  <a:lnTo>
                    <a:pt x="1312" y="1459"/>
                  </a:lnTo>
                  <a:lnTo>
                    <a:pt x="1319" y="1455"/>
                  </a:lnTo>
                  <a:lnTo>
                    <a:pt x="1325" y="1447"/>
                  </a:lnTo>
                  <a:lnTo>
                    <a:pt x="1330" y="1439"/>
                  </a:lnTo>
                  <a:lnTo>
                    <a:pt x="1333" y="1428"/>
                  </a:lnTo>
                  <a:lnTo>
                    <a:pt x="1334" y="1417"/>
                  </a:lnTo>
                  <a:lnTo>
                    <a:pt x="1334" y="1405"/>
                  </a:lnTo>
                  <a:lnTo>
                    <a:pt x="1331" y="1393"/>
                  </a:lnTo>
                  <a:lnTo>
                    <a:pt x="1328" y="1379"/>
                  </a:lnTo>
                  <a:lnTo>
                    <a:pt x="1323" y="1365"/>
                  </a:lnTo>
                  <a:lnTo>
                    <a:pt x="1317" y="1352"/>
                  </a:lnTo>
                  <a:lnTo>
                    <a:pt x="1311" y="1339"/>
                  </a:lnTo>
                  <a:lnTo>
                    <a:pt x="1304" y="1327"/>
                  </a:lnTo>
                  <a:lnTo>
                    <a:pt x="1295" y="1316"/>
                  </a:lnTo>
                  <a:lnTo>
                    <a:pt x="1287" y="1306"/>
                  </a:lnTo>
                  <a:lnTo>
                    <a:pt x="1283" y="1302"/>
                  </a:lnTo>
                  <a:lnTo>
                    <a:pt x="1281" y="1297"/>
                  </a:lnTo>
                  <a:lnTo>
                    <a:pt x="1278" y="1292"/>
                  </a:lnTo>
                  <a:lnTo>
                    <a:pt x="1276" y="1286"/>
                  </a:lnTo>
                  <a:lnTo>
                    <a:pt x="1275" y="1280"/>
                  </a:lnTo>
                  <a:lnTo>
                    <a:pt x="1275" y="1273"/>
                  </a:lnTo>
                  <a:lnTo>
                    <a:pt x="1274" y="1265"/>
                  </a:lnTo>
                  <a:lnTo>
                    <a:pt x="1275" y="1258"/>
                  </a:lnTo>
                  <a:lnTo>
                    <a:pt x="1277" y="1244"/>
                  </a:lnTo>
                  <a:lnTo>
                    <a:pt x="1283" y="1228"/>
                  </a:lnTo>
                  <a:lnTo>
                    <a:pt x="1290" y="1214"/>
                  </a:lnTo>
                  <a:lnTo>
                    <a:pt x="1300" y="1199"/>
                  </a:lnTo>
                  <a:lnTo>
                    <a:pt x="1325" y="1166"/>
                  </a:lnTo>
                  <a:lnTo>
                    <a:pt x="1336" y="1152"/>
                  </a:lnTo>
                  <a:lnTo>
                    <a:pt x="1347" y="1139"/>
                  </a:lnTo>
                  <a:lnTo>
                    <a:pt x="1359" y="1128"/>
                  </a:lnTo>
                  <a:lnTo>
                    <a:pt x="1370" y="1117"/>
                  </a:lnTo>
                  <a:lnTo>
                    <a:pt x="1381" y="1109"/>
                  </a:lnTo>
                  <a:lnTo>
                    <a:pt x="1390" y="1103"/>
                  </a:lnTo>
                  <a:lnTo>
                    <a:pt x="1399" y="1099"/>
                  </a:lnTo>
                  <a:lnTo>
                    <a:pt x="1405" y="1097"/>
                  </a:lnTo>
                  <a:lnTo>
                    <a:pt x="1411" y="1097"/>
                  </a:lnTo>
                  <a:lnTo>
                    <a:pt x="1416" y="1093"/>
                  </a:lnTo>
                  <a:lnTo>
                    <a:pt x="1421" y="1088"/>
                  </a:lnTo>
                  <a:lnTo>
                    <a:pt x="1425" y="1082"/>
                  </a:lnTo>
                  <a:lnTo>
                    <a:pt x="1428" y="1075"/>
                  </a:lnTo>
                  <a:lnTo>
                    <a:pt x="1431" y="1066"/>
                  </a:lnTo>
                  <a:lnTo>
                    <a:pt x="1433" y="1056"/>
                  </a:lnTo>
                  <a:lnTo>
                    <a:pt x="1434" y="1046"/>
                  </a:lnTo>
                  <a:lnTo>
                    <a:pt x="1434" y="1035"/>
                  </a:lnTo>
                  <a:lnTo>
                    <a:pt x="1435" y="1023"/>
                  </a:lnTo>
                  <a:lnTo>
                    <a:pt x="1437" y="1010"/>
                  </a:lnTo>
                  <a:lnTo>
                    <a:pt x="1440" y="998"/>
                  </a:lnTo>
                  <a:lnTo>
                    <a:pt x="1443" y="986"/>
                  </a:lnTo>
                  <a:lnTo>
                    <a:pt x="1447" y="974"/>
                  </a:lnTo>
                  <a:lnTo>
                    <a:pt x="1451" y="964"/>
                  </a:lnTo>
                  <a:lnTo>
                    <a:pt x="1455" y="955"/>
                  </a:lnTo>
                  <a:lnTo>
                    <a:pt x="1466" y="938"/>
                  </a:lnTo>
                  <a:lnTo>
                    <a:pt x="1481" y="919"/>
                  </a:lnTo>
                  <a:lnTo>
                    <a:pt x="1498" y="901"/>
                  </a:lnTo>
                  <a:lnTo>
                    <a:pt x="1513" y="886"/>
                  </a:lnTo>
                  <a:lnTo>
                    <a:pt x="1520" y="881"/>
                  </a:lnTo>
                  <a:lnTo>
                    <a:pt x="1526" y="878"/>
                  </a:lnTo>
                  <a:lnTo>
                    <a:pt x="1533" y="878"/>
                  </a:lnTo>
                  <a:lnTo>
                    <a:pt x="1539" y="880"/>
                  </a:lnTo>
                  <a:lnTo>
                    <a:pt x="1542" y="884"/>
                  </a:lnTo>
                  <a:lnTo>
                    <a:pt x="1546" y="891"/>
                  </a:lnTo>
                  <a:lnTo>
                    <a:pt x="1548" y="898"/>
                  </a:lnTo>
                  <a:lnTo>
                    <a:pt x="1548" y="909"/>
                  </a:lnTo>
                  <a:lnTo>
                    <a:pt x="1549" y="920"/>
                  </a:lnTo>
                  <a:lnTo>
                    <a:pt x="1553" y="930"/>
                  </a:lnTo>
                  <a:lnTo>
                    <a:pt x="1559" y="938"/>
                  </a:lnTo>
                  <a:lnTo>
                    <a:pt x="1565" y="945"/>
                  </a:lnTo>
                  <a:lnTo>
                    <a:pt x="1573" y="951"/>
                  </a:lnTo>
                  <a:lnTo>
                    <a:pt x="1584" y="955"/>
                  </a:lnTo>
                  <a:lnTo>
                    <a:pt x="1595" y="957"/>
                  </a:lnTo>
                  <a:lnTo>
                    <a:pt x="1606" y="958"/>
                  </a:lnTo>
                  <a:lnTo>
                    <a:pt x="1606" y="962"/>
                  </a:lnTo>
                  <a:lnTo>
                    <a:pt x="1602" y="973"/>
                  </a:lnTo>
                  <a:lnTo>
                    <a:pt x="1595" y="992"/>
                  </a:lnTo>
                  <a:lnTo>
                    <a:pt x="1587" y="1010"/>
                  </a:lnTo>
                  <a:lnTo>
                    <a:pt x="1583" y="1019"/>
                  </a:lnTo>
                  <a:lnTo>
                    <a:pt x="1576" y="1034"/>
                  </a:lnTo>
                  <a:lnTo>
                    <a:pt x="1566" y="1050"/>
                  </a:lnTo>
                  <a:lnTo>
                    <a:pt x="1557" y="1063"/>
                  </a:lnTo>
                  <a:lnTo>
                    <a:pt x="1547" y="1074"/>
                  </a:lnTo>
                  <a:lnTo>
                    <a:pt x="1537" y="1084"/>
                  </a:lnTo>
                  <a:lnTo>
                    <a:pt x="1528" y="1091"/>
                  </a:lnTo>
                  <a:lnTo>
                    <a:pt x="1523" y="1094"/>
                  </a:lnTo>
                  <a:lnTo>
                    <a:pt x="1518" y="1096"/>
                  </a:lnTo>
                  <a:lnTo>
                    <a:pt x="1513" y="1097"/>
                  </a:lnTo>
                  <a:lnTo>
                    <a:pt x="1510" y="1097"/>
                  </a:lnTo>
                  <a:lnTo>
                    <a:pt x="1505" y="1098"/>
                  </a:lnTo>
                  <a:lnTo>
                    <a:pt x="1501" y="1099"/>
                  </a:lnTo>
                  <a:lnTo>
                    <a:pt x="1498" y="1102"/>
                  </a:lnTo>
                  <a:lnTo>
                    <a:pt x="1494" y="1104"/>
                  </a:lnTo>
                  <a:lnTo>
                    <a:pt x="1488" y="1113"/>
                  </a:lnTo>
                  <a:lnTo>
                    <a:pt x="1482" y="1122"/>
                  </a:lnTo>
                  <a:lnTo>
                    <a:pt x="1477" y="1135"/>
                  </a:lnTo>
                  <a:lnTo>
                    <a:pt x="1474" y="1150"/>
                  </a:lnTo>
                  <a:lnTo>
                    <a:pt x="1471" y="1166"/>
                  </a:lnTo>
                  <a:lnTo>
                    <a:pt x="1470" y="1182"/>
                  </a:lnTo>
                  <a:lnTo>
                    <a:pt x="1471" y="1200"/>
                  </a:lnTo>
                  <a:lnTo>
                    <a:pt x="1472" y="1220"/>
                  </a:lnTo>
                  <a:lnTo>
                    <a:pt x="1475" y="1239"/>
                  </a:lnTo>
                  <a:lnTo>
                    <a:pt x="1477" y="1258"/>
                  </a:lnTo>
                  <a:lnTo>
                    <a:pt x="1481" y="1276"/>
                  </a:lnTo>
                  <a:lnTo>
                    <a:pt x="1484" y="1293"/>
                  </a:lnTo>
                  <a:lnTo>
                    <a:pt x="1489" y="1309"/>
                  </a:lnTo>
                  <a:lnTo>
                    <a:pt x="1494" y="1321"/>
                  </a:lnTo>
                  <a:lnTo>
                    <a:pt x="1499" y="1332"/>
                  </a:lnTo>
                  <a:lnTo>
                    <a:pt x="1505" y="1341"/>
                  </a:lnTo>
                  <a:lnTo>
                    <a:pt x="1512" y="1351"/>
                  </a:lnTo>
                  <a:lnTo>
                    <a:pt x="1519" y="1359"/>
                  </a:lnTo>
                  <a:lnTo>
                    <a:pt x="1526" y="1365"/>
                  </a:lnTo>
                  <a:lnTo>
                    <a:pt x="1535" y="1370"/>
                  </a:lnTo>
                  <a:lnTo>
                    <a:pt x="1542" y="1374"/>
                  </a:lnTo>
                  <a:lnTo>
                    <a:pt x="1548" y="1375"/>
                  </a:lnTo>
                  <a:lnTo>
                    <a:pt x="1564" y="1374"/>
                  </a:lnTo>
                  <a:lnTo>
                    <a:pt x="1584" y="1374"/>
                  </a:lnTo>
                  <a:lnTo>
                    <a:pt x="1605" y="1373"/>
                  </a:lnTo>
                  <a:lnTo>
                    <a:pt x="1625" y="1371"/>
                  </a:lnTo>
                  <a:lnTo>
                    <a:pt x="1646" y="1370"/>
                  </a:lnTo>
                  <a:lnTo>
                    <a:pt x="1666" y="1369"/>
                  </a:lnTo>
                  <a:lnTo>
                    <a:pt x="1684" y="1368"/>
                  </a:lnTo>
                  <a:lnTo>
                    <a:pt x="1700" y="1368"/>
                  </a:lnTo>
                  <a:lnTo>
                    <a:pt x="1705" y="1368"/>
                  </a:lnTo>
                  <a:lnTo>
                    <a:pt x="1711" y="1369"/>
                  </a:lnTo>
                  <a:lnTo>
                    <a:pt x="1716" y="1370"/>
                  </a:lnTo>
                  <a:lnTo>
                    <a:pt x="1720" y="1373"/>
                  </a:lnTo>
                  <a:lnTo>
                    <a:pt x="1723" y="1375"/>
                  </a:lnTo>
                  <a:lnTo>
                    <a:pt x="1726" y="1379"/>
                  </a:lnTo>
                  <a:lnTo>
                    <a:pt x="1728" y="1382"/>
                  </a:lnTo>
                  <a:lnTo>
                    <a:pt x="1728" y="1386"/>
                  </a:lnTo>
                  <a:lnTo>
                    <a:pt x="1728" y="1389"/>
                  </a:lnTo>
                  <a:lnTo>
                    <a:pt x="1724" y="1392"/>
                  </a:lnTo>
                  <a:lnTo>
                    <a:pt x="1719" y="1396"/>
                  </a:lnTo>
                  <a:lnTo>
                    <a:pt x="1713" y="1398"/>
                  </a:lnTo>
                  <a:lnTo>
                    <a:pt x="1706" y="1400"/>
                  </a:lnTo>
                  <a:lnTo>
                    <a:pt x="1697" y="1402"/>
                  </a:lnTo>
                  <a:lnTo>
                    <a:pt x="1689" y="1403"/>
                  </a:lnTo>
                  <a:lnTo>
                    <a:pt x="1678" y="1403"/>
                  </a:lnTo>
                  <a:lnTo>
                    <a:pt x="1654" y="1403"/>
                  </a:lnTo>
                  <a:lnTo>
                    <a:pt x="1624" y="1402"/>
                  </a:lnTo>
                  <a:lnTo>
                    <a:pt x="1592" y="1399"/>
                  </a:lnTo>
                  <a:lnTo>
                    <a:pt x="1560" y="1397"/>
                  </a:lnTo>
                  <a:lnTo>
                    <a:pt x="1579" y="1417"/>
                  </a:lnTo>
                  <a:lnTo>
                    <a:pt x="1586" y="1426"/>
                  </a:lnTo>
                  <a:lnTo>
                    <a:pt x="1590" y="1434"/>
                  </a:lnTo>
                  <a:lnTo>
                    <a:pt x="1593" y="1441"/>
                  </a:lnTo>
                  <a:lnTo>
                    <a:pt x="1595" y="1448"/>
                  </a:lnTo>
                  <a:lnTo>
                    <a:pt x="1595" y="1458"/>
                  </a:lnTo>
                  <a:lnTo>
                    <a:pt x="1595" y="1462"/>
                  </a:lnTo>
                  <a:lnTo>
                    <a:pt x="1589" y="1495"/>
                  </a:lnTo>
                  <a:lnTo>
                    <a:pt x="1584" y="1526"/>
                  </a:lnTo>
                  <a:lnTo>
                    <a:pt x="1581" y="1548"/>
                  </a:lnTo>
                  <a:lnTo>
                    <a:pt x="1579" y="1560"/>
                  </a:lnTo>
                  <a:lnTo>
                    <a:pt x="1578" y="1564"/>
                  </a:lnTo>
                  <a:lnTo>
                    <a:pt x="1575" y="1565"/>
                  </a:lnTo>
                  <a:lnTo>
                    <a:pt x="1570" y="1566"/>
                  </a:lnTo>
                  <a:lnTo>
                    <a:pt x="1563" y="1566"/>
                  </a:lnTo>
                  <a:lnTo>
                    <a:pt x="1545" y="1563"/>
                  </a:lnTo>
                  <a:lnTo>
                    <a:pt x="1522" y="1557"/>
                  </a:lnTo>
                  <a:lnTo>
                    <a:pt x="1516" y="1556"/>
                  </a:lnTo>
                  <a:lnTo>
                    <a:pt x="1510" y="1552"/>
                  </a:lnTo>
                  <a:lnTo>
                    <a:pt x="1505" y="1548"/>
                  </a:lnTo>
                  <a:lnTo>
                    <a:pt x="1500" y="1544"/>
                  </a:lnTo>
                  <a:lnTo>
                    <a:pt x="1495" y="1539"/>
                  </a:lnTo>
                  <a:lnTo>
                    <a:pt x="1490" y="1533"/>
                  </a:lnTo>
                  <a:lnTo>
                    <a:pt x="1487" y="1527"/>
                  </a:lnTo>
                  <a:lnTo>
                    <a:pt x="1483" y="1520"/>
                  </a:lnTo>
                  <a:lnTo>
                    <a:pt x="1477" y="1505"/>
                  </a:lnTo>
                  <a:lnTo>
                    <a:pt x="1474" y="1488"/>
                  </a:lnTo>
                  <a:lnTo>
                    <a:pt x="1472" y="1471"/>
                  </a:lnTo>
                  <a:lnTo>
                    <a:pt x="1474" y="1455"/>
                  </a:lnTo>
                  <a:lnTo>
                    <a:pt x="1474" y="1451"/>
                  </a:lnTo>
                  <a:lnTo>
                    <a:pt x="1474" y="1445"/>
                  </a:lnTo>
                  <a:lnTo>
                    <a:pt x="1472" y="1444"/>
                  </a:lnTo>
                  <a:lnTo>
                    <a:pt x="1471" y="1446"/>
                  </a:lnTo>
                  <a:lnTo>
                    <a:pt x="1467" y="1453"/>
                  </a:lnTo>
                  <a:lnTo>
                    <a:pt x="1463" y="1464"/>
                  </a:lnTo>
                  <a:lnTo>
                    <a:pt x="1452" y="1498"/>
                  </a:lnTo>
                  <a:lnTo>
                    <a:pt x="1441" y="1533"/>
                  </a:lnTo>
                  <a:lnTo>
                    <a:pt x="1433" y="1560"/>
                  </a:lnTo>
                  <a:lnTo>
                    <a:pt x="1429" y="1571"/>
                  </a:lnTo>
                  <a:lnTo>
                    <a:pt x="1425" y="1589"/>
                  </a:lnTo>
                  <a:lnTo>
                    <a:pt x="1422" y="1607"/>
                  </a:lnTo>
                  <a:lnTo>
                    <a:pt x="1418" y="1625"/>
                  </a:lnTo>
                  <a:lnTo>
                    <a:pt x="1417" y="1644"/>
                  </a:lnTo>
                  <a:lnTo>
                    <a:pt x="1416" y="1660"/>
                  </a:lnTo>
                  <a:lnTo>
                    <a:pt x="1416" y="1676"/>
                  </a:lnTo>
                  <a:lnTo>
                    <a:pt x="1417" y="1689"/>
                  </a:lnTo>
                  <a:lnTo>
                    <a:pt x="1419" y="1700"/>
                  </a:lnTo>
                  <a:lnTo>
                    <a:pt x="1422" y="1710"/>
                  </a:lnTo>
                  <a:lnTo>
                    <a:pt x="1421" y="1719"/>
                  </a:lnTo>
                  <a:lnTo>
                    <a:pt x="1418" y="1729"/>
                  </a:lnTo>
                  <a:lnTo>
                    <a:pt x="1413" y="1737"/>
                  </a:lnTo>
                  <a:lnTo>
                    <a:pt x="1407" y="1746"/>
                  </a:lnTo>
                  <a:lnTo>
                    <a:pt x="1400" y="1753"/>
                  </a:lnTo>
                  <a:lnTo>
                    <a:pt x="1390" y="1759"/>
                  </a:lnTo>
                  <a:lnTo>
                    <a:pt x="1380" y="1764"/>
                  </a:lnTo>
                  <a:lnTo>
                    <a:pt x="1368" y="1768"/>
                  </a:lnTo>
                  <a:lnTo>
                    <a:pt x="1353" y="1770"/>
                  </a:lnTo>
                  <a:lnTo>
                    <a:pt x="1337" y="1771"/>
                  </a:lnTo>
                  <a:lnTo>
                    <a:pt x="1322" y="1772"/>
                  </a:lnTo>
                  <a:lnTo>
                    <a:pt x="1304" y="1771"/>
                  </a:lnTo>
                  <a:lnTo>
                    <a:pt x="1287" y="1770"/>
                  </a:lnTo>
                  <a:lnTo>
                    <a:pt x="1270" y="1768"/>
                  </a:lnTo>
                  <a:lnTo>
                    <a:pt x="1256" y="1764"/>
                  </a:lnTo>
                  <a:lnTo>
                    <a:pt x="1239" y="1760"/>
                  </a:lnTo>
                  <a:lnTo>
                    <a:pt x="1221" y="1757"/>
                  </a:lnTo>
                  <a:lnTo>
                    <a:pt x="1200" y="1754"/>
                  </a:lnTo>
                  <a:lnTo>
                    <a:pt x="1180" y="1751"/>
                  </a:lnTo>
                  <a:lnTo>
                    <a:pt x="1136" y="1747"/>
                  </a:lnTo>
                  <a:lnTo>
                    <a:pt x="1098" y="1746"/>
                  </a:lnTo>
                  <a:lnTo>
                    <a:pt x="1062" y="1746"/>
                  </a:lnTo>
                  <a:lnTo>
                    <a:pt x="1044" y="1745"/>
                  </a:lnTo>
                  <a:lnTo>
                    <a:pt x="1028" y="1742"/>
                  </a:lnTo>
                  <a:lnTo>
                    <a:pt x="1012" y="1739"/>
                  </a:lnTo>
                  <a:lnTo>
                    <a:pt x="1000" y="1733"/>
                  </a:lnTo>
                  <a:lnTo>
                    <a:pt x="988" y="1727"/>
                  </a:lnTo>
                  <a:lnTo>
                    <a:pt x="980" y="1719"/>
                  </a:lnTo>
                  <a:lnTo>
                    <a:pt x="977" y="1716"/>
                  </a:lnTo>
                  <a:lnTo>
                    <a:pt x="974" y="1712"/>
                  </a:lnTo>
                  <a:lnTo>
                    <a:pt x="973" y="1707"/>
                  </a:lnTo>
                  <a:lnTo>
                    <a:pt x="971" y="1704"/>
                  </a:lnTo>
                  <a:lnTo>
                    <a:pt x="969" y="1683"/>
                  </a:lnTo>
                  <a:lnTo>
                    <a:pt x="963" y="1662"/>
                  </a:lnTo>
                  <a:lnTo>
                    <a:pt x="956" y="1639"/>
                  </a:lnTo>
                  <a:lnTo>
                    <a:pt x="947" y="1618"/>
                  </a:lnTo>
                  <a:lnTo>
                    <a:pt x="942" y="1610"/>
                  </a:lnTo>
                  <a:lnTo>
                    <a:pt x="936" y="1603"/>
                  </a:lnTo>
                  <a:lnTo>
                    <a:pt x="930" y="1597"/>
                  </a:lnTo>
                  <a:lnTo>
                    <a:pt x="923" y="1591"/>
                  </a:lnTo>
                  <a:lnTo>
                    <a:pt x="916" y="1587"/>
                  </a:lnTo>
                  <a:lnTo>
                    <a:pt x="910" y="1586"/>
                  </a:lnTo>
                  <a:lnTo>
                    <a:pt x="903" y="1585"/>
                  </a:lnTo>
                  <a:lnTo>
                    <a:pt x="897" y="1586"/>
                  </a:lnTo>
                  <a:lnTo>
                    <a:pt x="891" y="1589"/>
                  </a:lnTo>
                  <a:lnTo>
                    <a:pt x="886" y="1597"/>
                  </a:lnTo>
                  <a:lnTo>
                    <a:pt x="881" y="1605"/>
                  </a:lnTo>
                  <a:lnTo>
                    <a:pt x="876" y="1616"/>
                  </a:lnTo>
                  <a:lnTo>
                    <a:pt x="873" y="1628"/>
                  </a:lnTo>
                  <a:lnTo>
                    <a:pt x="870" y="1641"/>
                  </a:lnTo>
                  <a:lnTo>
                    <a:pt x="869" y="1656"/>
                  </a:lnTo>
                  <a:lnTo>
                    <a:pt x="868" y="1671"/>
                  </a:lnTo>
                  <a:lnTo>
                    <a:pt x="868" y="1704"/>
                  </a:lnTo>
                  <a:lnTo>
                    <a:pt x="865" y="1739"/>
                  </a:lnTo>
                  <a:lnTo>
                    <a:pt x="863" y="1771"/>
                  </a:lnTo>
                  <a:lnTo>
                    <a:pt x="861" y="1796"/>
                  </a:lnTo>
                  <a:lnTo>
                    <a:pt x="858" y="1807"/>
                  </a:lnTo>
                  <a:lnTo>
                    <a:pt x="853" y="1817"/>
                  </a:lnTo>
                  <a:lnTo>
                    <a:pt x="846" y="1827"/>
                  </a:lnTo>
                  <a:lnTo>
                    <a:pt x="838" y="1836"/>
                  </a:lnTo>
                  <a:lnTo>
                    <a:pt x="828" y="1843"/>
                  </a:lnTo>
                  <a:lnTo>
                    <a:pt x="817" y="1851"/>
                  </a:lnTo>
                  <a:lnTo>
                    <a:pt x="805" y="1855"/>
                  </a:lnTo>
                  <a:lnTo>
                    <a:pt x="793" y="1858"/>
                  </a:lnTo>
                  <a:lnTo>
                    <a:pt x="779" y="1860"/>
                  </a:lnTo>
                  <a:lnTo>
                    <a:pt x="763" y="1860"/>
                  </a:lnTo>
                  <a:lnTo>
                    <a:pt x="746" y="1859"/>
                  </a:lnTo>
                  <a:lnTo>
                    <a:pt x="728" y="1858"/>
                  </a:lnTo>
                  <a:lnTo>
                    <a:pt x="710" y="1854"/>
                  </a:lnTo>
                  <a:lnTo>
                    <a:pt x="693" y="1851"/>
                  </a:lnTo>
                  <a:lnTo>
                    <a:pt x="675" y="1846"/>
                  </a:lnTo>
                  <a:lnTo>
                    <a:pt x="659" y="1841"/>
                  </a:lnTo>
                  <a:lnTo>
                    <a:pt x="659" y="1869"/>
                  </a:lnTo>
                  <a:lnTo>
                    <a:pt x="658" y="1876"/>
                  </a:lnTo>
                  <a:lnTo>
                    <a:pt x="653" y="1886"/>
                  </a:lnTo>
                  <a:lnTo>
                    <a:pt x="646" y="1899"/>
                  </a:lnTo>
                  <a:lnTo>
                    <a:pt x="637" y="1912"/>
                  </a:lnTo>
                  <a:lnTo>
                    <a:pt x="612" y="1946"/>
                  </a:lnTo>
                  <a:lnTo>
                    <a:pt x="585" y="1981"/>
                  </a:lnTo>
                  <a:lnTo>
                    <a:pt x="557" y="2014"/>
                  </a:lnTo>
                  <a:lnTo>
                    <a:pt x="533" y="2042"/>
                  </a:lnTo>
                  <a:lnTo>
                    <a:pt x="515" y="2063"/>
                  </a:lnTo>
                  <a:lnTo>
                    <a:pt x="509" y="2070"/>
                  </a:lnTo>
                  <a:lnTo>
                    <a:pt x="496" y="2083"/>
                  </a:lnTo>
                  <a:lnTo>
                    <a:pt x="480" y="2096"/>
                  </a:lnTo>
                  <a:lnTo>
                    <a:pt x="463" y="2110"/>
                  </a:lnTo>
                  <a:lnTo>
                    <a:pt x="444" y="2122"/>
                  </a:lnTo>
                  <a:lnTo>
                    <a:pt x="425" y="2132"/>
                  </a:lnTo>
                  <a:lnTo>
                    <a:pt x="405" y="2141"/>
                  </a:lnTo>
                  <a:lnTo>
                    <a:pt x="386" y="2148"/>
                  </a:lnTo>
                  <a:lnTo>
                    <a:pt x="368" y="2154"/>
                  </a:lnTo>
                  <a:lnTo>
                    <a:pt x="352" y="2158"/>
                  </a:lnTo>
                  <a:lnTo>
                    <a:pt x="344" y="2160"/>
                  </a:lnTo>
                  <a:lnTo>
                    <a:pt x="337" y="2162"/>
                  </a:lnTo>
                  <a:lnTo>
                    <a:pt x="331" y="2166"/>
                  </a:lnTo>
                  <a:lnTo>
                    <a:pt x="325" y="2170"/>
                  </a:lnTo>
                  <a:lnTo>
                    <a:pt x="320" y="2175"/>
                  </a:lnTo>
                  <a:lnTo>
                    <a:pt x="315" y="2179"/>
                  </a:lnTo>
                  <a:lnTo>
                    <a:pt x="311" y="2184"/>
                  </a:lnTo>
                  <a:lnTo>
                    <a:pt x="309" y="2190"/>
                  </a:lnTo>
                  <a:lnTo>
                    <a:pt x="308" y="2196"/>
                  </a:lnTo>
                  <a:lnTo>
                    <a:pt x="308" y="2202"/>
                  </a:lnTo>
                  <a:lnTo>
                    <a:pt x="308" y="2208"/>
                  </a:lnTo>
                  <a:lnTo>
                    <a:pt x="309" y="2215"/>
                  </a:lnTo>
                  <a:lnTo>
                    <a:pt x="311" y="2221"/>
                  </a:lnTo>
                  <a:lnTo>
                    <a:pt x="315" y="2229"/>
                  </a:lnTo>
                  <a:lnTo>
                    <a:pt x="319" y="2236"/>
                  </a:lnTo>
                  <a:lnTo>
                    <a:pt x="323" y="2243"/>
                  </a:lnTo>
                  <a:lnTo>
                    <a:pt x="340" y="2261"/>
                  </a:lnTo>
                  <a:lnTo>
                    <a:pt x="351" y="2276"/>
                  </a:lnTo>
                  <a:lnTo>
                    <a:pt x="362" y="2291"/>
                  </a:lnTo>
                  <a:lnTo>
                    <a:pt x="372" y="2308"/>
                  </a:lnTo>
                  <a:lnTo>
                    <a:pt x="380" y="2324"/>
                  </a:lnTo>
                  <a:lnTo>
                    <a:pt x="387" y="2341"/>
                  </a:lnTo>
                  <a:lnTo>
                    <a:pt x="392" y="2355"/>
                  </a:lnTo>
                  <a:lnTo>
                    <a:pt x="397" y="2370"/>
                  </a:lnTo>
                  <a:lnTo>
                    <a:pt x="398" y="2382"/>
                  </a:lnTo>
                  <a:lnTo>
                    <a:pt x="398" y="2392"/>
                  </a:lnTo>
                  <a:lnTo>
                    <a:pt x="397" y="2402"/>
                  </a:lnTo>
                  <a:lnTo>
                    <a:pt x="394" y="2412"/>
                  </a:lnTo>
                  <a:lnTo>
                    <a:pt x="391" y="2420"/>
                  </a:lnTo>
                  <a:lnTo>
                    <a:pt x="387" y="2426"/>
                  </a:lnTo>
                  <a:lnTo>
                    <a:pt x="382" y="2431"/>
                  </a:lnTo>
                  <a:lnTo>
                    <a:pt x="376" y="2435"/>
                  </a:lnTo>
                  <a:lnTo>
                    <a:pt x="369" y="2436"/>
                  </a:lnTo>
                  <a:lnTo>
                    <a:pt x="362" y="2436"/>
                  </a:lnTo>
                  <a:lnTo>
                    <a:pt x="355" y="2437"/>
                  </a:lnTo>
                  <a:lnTo>
                    <a:pt x="346" y="2439"/>
                  </a:lnTo>
                  <a:lnTo>
                    <a:pt x="337" y="2442"/>
                  </a:lnTo>
                  <a:lnTo>
                    <a:pt x="319" y="2449"/>
                  </a:lnTo>
                  <a:lnTo>
                    <a:pt x="303" y="2457"/>
                  </a:lnTo>
                  <a:lnTo>
                    <a:pt x="295" y="2461"/>
                  </a:lnTo>
                  <a:lnTo>
                    <a:pt x="284" y="2466"/>
                  </a:lnTo>
                  <a:lnTo>
                    <a:pt x="272" y="2470"/>
                  </a:lnTo>
                  <a:lnTo>
                    <a:pt x="257" y="2472"/>
                  </a:lnTo>
                  <a:lnTo>
                    <a:pt x="243" y="2474"/>
                  </a:lnTo>
                  <a:lnTo>
                    <a:pt x="227" y="2477"/>
                  </a:lnTo>
                  <a:lnTo>
                    <a:pt x="211" y="2478"/>
                  </a:lnTo>
                  <a:lnTo>
                    <a:pt x="196" y="2478"/>
                  </a:lnTo>
                  <a:lnTo>
                    <a:pt x="163" y="2479"/>
                  </a:lnTo>
                  <a:lnTo>
                    <a:pt x="128" y="2479"/>
                  </a:lnTo>
                  <a:lnTo>
                    <a:pt x="97" y="2480"/>
                  </a:lnTo>
                  <a:lnTo>
                    <a:pt x="71" y="2482"/>
                  </a:lnTo>
                  <a:lnTo>
                    <a:pt x="66" y="2483"/>
                  </a:lnTo>
                  <a:lnTo>
                    <a:pt x="61" y="2484"/>
                  </a:lnTo>
                  <a:lnTo>
                    <a:pt x="55" y="2488"/>
                  </a:lnTo>
                  <a:lnTo>
                    <a:pt x="50" y="2490"/>
                  </a:lnTo>
                  <a:lnTo>
                    <a:pt x="46" y="2494"/>
                  </a:lnTo>
                  <a:lnTo>
                    <a:pt x="42" y="2498"/>
                  </a:lnTo>
                  <a:lnTo>
                    <a:pt x="38" y="2504"/>
                  </a:lnTo>
                  <a:lnTo>
                    <a:pt x="33" y="2510"/>
                  </a:lnTo>
                  <a:lnTo>
                    <a:pt x="27" y="2523"/>
                  </a:lnTo>
                  <a:lnTo>
                    <a:pt x="22" y="2538"/>
                  </a:lnTo>
                  <a:lnTo>
                    <a:pt x="19" y="2554"/>
                  </a:lnTo>
                  <a:lnTo>
                    <a:pt x="18" y="2572"/>
                  </a:lnTo>
                  <a:lnTo>
                    <a:pt x="14" y="2701"/>
                  </a:lnTo>
                  <a:lnTo>
                    <a:pt x="15" y="2738"/>
                  </a:lnTo>
                  <a:lnTo>
                    <a:pt x="18" y="2774"/>
                  </a:lnTo>
                  <a:lnTo>
                    <a:pt x="19" y="2792"/>
                  </a:lnTo>
                  <a:lnTo>
                    <a:pt x="21" y="2808"/>
                  </a:lnTo>
                  <a:lnTo>
                    <a:pt x="25" y="2821"/>
                  </a:lnTo>
                  <a:lnTo>
                    <a:pt x="27" y="2832"/>
                  </a:lnTo>
                  <a:lnTo>
                    <a:pt x="31" y="2842"/>
                  </a:lnTo>
                  <a:lnTo>
                    <a:pt x="37" y="2850"/>
                  </a:lnTo>
                  <a:lnTo>
                    <a:pt x="45" y="2858"/>
                  </a:lnTo>
                  <a:lnTo>
                    <a:pt x="54" y="2866"/>
                  </a:lnTo>
                  <a:lnTo>
                    <a:pt x="63" y="2870"/>
                  </a:lnTo>
                  <a:lnTo>
                    <a:pt x="74" y="2875"/>
                  </a:lnTo>
                  <a:lnTo>
                    <a:pt x="85" y="2878"/>
                  </a:lnTo>
                  <a:lnTo>
                    <a:pt x="97" y="2879"/>
                  </a:lnTo>
                  <a:lnTo>
                    <a:pt x="120" y="2879"/>
                  </a:lnTo>
                  <a:lnTo>
                    <a:pt x="142" y="2880"/>
                  </a:lnTo>
                  <a:lnTo>
                    <a:pt x="160" y="2880"/>
                  </a:lnTo>
                  <a:lnTo>
                    <a:pt x="173" y="2880"/>
                  </a:lnTo>
                  <a:lnTo>
                    <a:pt x="177" y="2880"/>
                  </a:lnTo>
                  <a:lnTo>
                    <a:pt x="181" y="2881"/>
                  </a:lnTo>
                  <a:lnTo>
                    <a:pt x="186" y="2884"/>
                  </a:lnTo>
                  <a:lnTo>
                    <a:pt x="190" y="2886"/>
                  </a:lnTo>
                  <a:lnTo>
                    <a:pt x="193" y="2890"/>
                  </a:lnTo>
                  <a:lnTo>
                    <a:pt x="197" y="2893"/>
                  </a:lnTo>
                  <a:lnTo>
                    <a:pt x="199" y="2897"/>
                  </a:lnTo>
                  <a:lnTo>
                    <a:pt x="202" y="2902"/>
                  </a:lnTo>
                  <a:lnTo>
                    <a:pt x="205" y="2911"/>
                  </a:lnTo>
                  <a:lnTo>
                    <a:pt x="210" y="2922"/>
                  </a:lnTo>
                  <a:lnTo>
                    <a:pt x="215" y="2933"/>
                  </a:lnTo>
                  <a:lnTo>
                    <a:pt x="220" y="2943"/>
                  </a:lnTo>
                  <a:lnTo>
                    <a:pt x="223" y="2946"/>
                  </a:lnTo>
                  <a:lnTo>
                    <a:pt x="227" y="2949"/>
                  </a:lnTo>
                  <a:lnTo>
                    <a:pt x="232" y="2951"/>
                  </a:lnTo>
                  <a:lnTo>
                    <a:pt x="237" y="2952"/>
                  </a:lnTo>
                  <a:lnTo>
                    <a:pt x="243" y="2952"/>
                  </a:lnTo>
                  <a:lnTo>
                    <a:pt x="249" y="2951"/>
                  </a:lnTo>
                  <a:lnTo>
                    <a:pt x="255" y="2950"/>
                  </a:lnTo>
                  <a:lnTo>
                    <a:pt x="261" y="2948"/>
                  </a:lnTo>
                  <a:lnTo>
                    <a:pt x="275" y="2939"/>
                  </a:lnTo>
                  <a:lnTo>
                    <a:pt x="297" y="2928"/>
                  </a:lnTo>
                  <a:lnTo>
                    <a:pt x="321" y="2917"/>
                  </a:lnTo>
                  <a:lnTo>
                    <a:pt x="345" y="2905"/>
                  </a:lnTo>
                  <a:lnTo>
                    <a:pt x="361" y="2905"/>
                  </a:lnTo>
                  <a:lnTo>
                    <a:pt x="378" y="2905"/>
                  </a:lnTo>
                  <a:lnTo>
                    <a:pt x="382" y="2896"/>
                  </a:lnTo>
                  <a:lnTo>
                    <a:pt x="387" y="2884"/>
                  </a:lnTo>
                  <a:lnTo>
                    <a:pt x="391" y="2870"/>
                  </a:lnTo>
                  <a:lnTo>
                    <a:pt x="396" y="2855"/>
                  </a:lnTo>
                  <a:lnTo>
                    <a:pt x="399" y="2839"/>
                  </a:lnTo>
                  <a:lnTo>
                    <a:pt x="403" y="2824"/>
                  </a:lnTo>
                  <a:lnTo>
                    <a:pt x="405" y="2809"/>
                  </a:lnTo>
                  <a:lnTo>
                    <a:pt x="407" y="2793"/>
                  </a:lnTo>
                  <a:lnTo>
                    <a:pt x="408" y="2779"/>
                  </a:lnTo>
                  <a:lnTo>
                    <a:pt x="408" y="2763"/>
                  </a:lnTo>
                  <a:lnTo>
                    <a:pt x="407" y="2748"/>
                  </a:lnTo>
                  <a:lnTo>
                    <a:pt x="405" y="2732"/>
                  </a:lnTo>
                  <a:lnTo>
                    <a:pt x="402" y="2716"/>
                  </a:lnTo>
                  <a:lnTo>
                    <a:pt x="399" y="2702"/>
                  </a:lnTo>
                  <a:lnTo>
                    <a:pt x="394" y="2690"/>
                  </a:lnTo>
                  <a:lnTo>
                    <a:pt x="391" y="2679"/>
                  </a:lnTo>
                  <a:lnTo>
                    <a:pt x="414" y="2683"/>
                  </a:lnTo>
                  <a:lnTo>
                    <a:pt x="431" y="2684"/>
                  </a:lnTo>
                  <a:lnTo>
                    <a:pt x="445" y="2685"/>
                  </a:lnTo>
                  <a:lnTo>
                    <a:pt x="455" y="2685"/>
                  </a:lnTo>
                  <a:lnTo>
                    <a:pt x="458" y="2685"/>
                  </a:lnTo>
                  <a:lnTo>
                    <a:pt x="476" y="2684"/>
                  </a:lnTo>
                  <a:lnTo>
                    <a:pt x="494" y="2681"/>
                  </a:lnTo>
                  <a:lnTo>
                    <a:pt x="511" y="2677"/>
                  </a:lnTo>
                  <a:lnTo>
                    <a:pt x="528" y="2672"/>
                  </a:lnTo>
                  <a:lnTo>
                    <a:pt x="543" y="2666"/>
                  </a:lnTo>
                  <a:lnTo>
                    <a:pt x="555" y="2659"/>
                  </a:lnTo>
                  <a:lnTo>
                    <a:pt x="566" y="2651"/>
                  </a:lnTo>
                  <a:lnTo>
                    <a:pt x="573" y="2643"/>
                  </a:lnTo>
                  <a:lnTo>
                    <a:pt x="584" y="2625"/>
                  </a:lnTo>
                  <a:lnTo>
                    <a:pt x="592" y="2607"/>
                  </a:lnTo>
                  <a:lnTo>
                    <a:pt x="596" y="2597"/>
                  </a:lnTo>
                  <a:lnTo>
                    <a:pt x="598" y="2589"/>
                  </a:lnTo>
                  <a:lnTo>
                    <a:pt x="600" y="2580"/>
                  </a:lnTo>
                  <a:lnTo>
                    <a:pt x="600" y="2574"/>
                  </a:lnTo>
                  <a:lnTo>
                    <a:pt x="602" y="2567"/>
                  </a:lnTo>
                  <a:lnTo>
                    <a:pt x="605" y="2561"/>
                  </a:lnTo>
                  <a:lnTo>
                    <a:pt x="610" y="2553"/>
                  </a:lnTo>
                  <a:lnTo>
                    <a:pt x="617" y="2545"/>
                  </a:lnTo>
                  <a:lnTo>
                    <a:pt x="626" y="2537"/>
                  </a:lnTo>
                  <a:lnTo>
                    <a:pt x="635" y="2530"/>
                  </a:lnTo>
                  <a:lnTo>
                    <a:pt x="646" y="2523"/>
                  </a:lnTo>
                  <a:lnTo>
                    <a:pt x="658" y="2516"/>
                  </a:lnTo>
                  <a:lnTo>
                    <a:pt x="684" y="2506"/>
                  </a:lnTo>
                  <a:lnTo>
                    <a:pt x="711" y="2497"/>
                  </a:lnTo>
                  <a:lnTo>
                    <a:pt x="723" y="2494"/>
                  </a:lnTo>
                  <a:lnTo>
                    <a:pt x="737" y="2491"/>
                  </a:lnTo>
                  <a:lnTo>
                    <a:pt x="747" y="2489"/>
                  </a:lnTo>
                  <a:lnTo>
                    <a:pt x="757" y="2489"/>
                  </a:lnTo>
                  <a:lnTo>
                    <a:pt x="769" y="2489"/>
                  </a:lnTo>
                  <a:lnTo>
                    <a:pt x="774" y="2488"/>
                  </a:lnTo>
                  <a:lnTo>
                    <a:pt x="770" y="2486"/>
                  </a:lnTo>
                  <a:lnTo>
                    <a:pt x="757" y="2484"/>
                  </a:lnTo>
                  <a:lnTo>
                    <a:pt x="836" y="2484"/>
                  </a:lnTo>
                  <a:lnTo>
                    <a:pt x="915" y="2484"/>
                  </a:lnTo>
                  <a:lnTo>
                    <a:pt x="918" y="2492"/>
                  </a:lnTo>
                  <a:lnTo>
                    <a:pt x="924" y="2503"/>
                  </a:lnTo>
                  <a:lnTo>
                    <a:pt x="933" y="2514"/>
                  </a:lnTo>
                  <a:lnTo>
                    <a:pt x="942" y="2525"/>
                  </a:lnTo>
                  <a:lnTo>
                    <a:pt x="953" y="2537"/>
                  </a:lnTo>
                  <a:lnTo>
                    <a:pt x="964" y="2549"/>
                  </a:lnTo>
                  <a:lnTo>
                    <a:pt x="976" y="2560"/>
                  </a:lnTo>
                  <a:lnTo>
                    <a:pt x="989" y="2569"/>
                  </a:lnTo>
                  <a:lnTo>
                    <a:pt x="1012" y="2575"/>
                  </a:lnTo>
                  <a:lnTo>
                    <a:pt x="1016" y="2578"/>
                  </a:lnTo>
                  <a:lnTo>
                    <a:pt x="1020" y="2580"/>
                  </a:lnTo>
                  <a:lnTo>
                    <a:pt x="1023" y="2585"/>
                  </a:lnTo>
                  <a:lnTo>
                    <a:pt x="1027" y="2590"/>
                  </a:lnTo>
                  <a:lnTo>
                    <a:pt x="1034" y="2601"/>
                  </a:lnTo>
                  <a:lnTo>
                    <a:pt x="1040" y="2614"/>
                  </a:lnTo>
                  <a:lnTo>
                    <a:pt x="1046" y="2627"/>
                  </a:lnTo>
                  <a:lnTo>
                    <a:pt x="1052" y="2639"/>
                  </a:lnTo>
                  <a:lnTo>
                    <a:pt x="1056" y="2644"/>
                  </a:lnTo>
                  <a:lnTo>
                    <a:pt x="1059" y="2649"/>
                  </a:lnTo>
                  <a:lnTo>
                    <a:pt x="1063" y="2654"/>
                  </a:lnTo>
                  <a:lnTo>
                    <a:pt x="1066" y="2656"/>
                  </a:lnTo>
                  <a:lnTo>
                    <a:pt x="1085" y="2667"/>
                  </a:lnTo>
                  <a:lnTo>
                    <a:pt x="1100" y="2678"/>
                  </a:lnTo>
                  <a:lnTo>
                    <a:pt x="1111" y="2685"/>
                  </a:lnTo>
                  <a:lnTo>
                    <a:pt x="1116" y="2689"/>
                  </a:lnTo>
                  <a:lnTo>
                    <a:pt x="1129" y="2698"/>
                  </a:lnTo>
                  <a:lnTo>
                    <a:pt x="1142" y="2708"/>
                  </a:lnTo>
                  <a:lnTo>
                    <a:pt x="1156" y="2715"/>
                  </a:lnTo>
                  <a:lnTo>
                    <a:pt x="1166" y="2722"/>
                  </a:lnTo>
                  <a:lnTo>
                    <a:pt x="1176" y="2727"/>
                  </a:lnTo>
                  <a:lnTo>
                    <a:pt x="1184" y="2730"/>
                  </a:lnTo>
                  <a:lnTo>
                    <a:pt x="1191" y="2731"/>
                  </a:lnTo>
                  <a:lnTo>
                    <a:pt x="1193" y="2730"/>
                  </a:lnTo>
                  <a:lnTo>
                    <a:pt x="1195" y="2726"/>
                  </a:lnTo>
                  <a:lnTo>
                    <a:pt x="1197" y="2722"/>
                  </a:lnTo>
                  <a:lnTo>
                    <a:pt x="1197" y="2716"/>
                  </a:lnTo>
                  <a:lnTo>
                    <a:pt x="1197" y="2712"/>
                  </a:lnTo>
                  <a:lnTo>
                    <a:pt x="1194" y="2698"/>
                  </a:lnTo>
                  <a:lnTo>
                    <a:pt x="1191" y="2685"/>
                  </a:lnTo>
                  <a:lnTo>
                    <a:pt x="1187" y="2677"/>
                  </a:lnTo>
                  <a:lnTo>
                    <a:pt x="1181" y="2667"/>
                  </a:lnTo>
                  <a:lnTo>
                    <a:pt x="1172" y="2656"/>
                  </a:lnTo>
                  <a:lnTo>
                    <a:pt x="1163" y="2645"/>
                  </a:lnTo>
                  <a:lnTo>
                    <a:pt x="1152" y="2632"/>
                  </a:lnTo>
                  <a:lnTo>
                    <a:pt x="1139" y="2620"/>
                  </a:lnTo>
                  <a:lnTo>
                    <a:pt x="1127" y="2608"/>
                  </a:lnTo>
                  <a:lnTo>
                    <a:pt x="1113" y="2596"/>
                  </a:lnTo>
                  <a:lnTo>
                    <a:pt x="1103" y="2588"/>
                  </a:lnTo>
                  <a:lnTo>
                    <a:pt x="1081" y="2566"/>
                  </a:lnTo>
                  <a:lnTo>
                    <a:pt x="1065" y="2550"/>
                  </a:lnTo>
                  <a:lnTo>
                    <a:pt x="1056" y="2524"/>
                  </a:lnTo>
                  <a:lnTo>
                    <a:pt x="1050" y="2498"/>
                  </a:lnTo>
                  <a:lnTo>
                    <a:pt x="1047" y="2486"/>
                  </a:lnTo>
                  <a:lnTo>
                    <a:pt x="1046" y="2476"/>
                  </a:lnTo>
                  <a:lnTo>
                    <a:pt x="1046" y="2467"/>
                  </a:lnTo>
                  <a:lnTo>
                    <a:pt x="1046" y="2460"/>
                  </a:lnTo>
                  <a:lnTo>
                    <a:pt x="1048" y="2453"/>
                  </a:lnTo>
                  <a:lnTo>
                    <a:pt x="1053" y="2444"/>
                  </a:lnTo>
                  <a:lnTo>
                    <a:pt x="1060" y="2433"/>
                  </a:lnTo>
                  <a:lnTo>
                    <a:pt x="1069" y="2424"/>
                  </a:lnTo>
                  <a:lnTo>
                    <a:pt x="1080" y="2412"/>
                  </a:lnTo>
                  <a:lnTo>
                    <a:pt x="1092" y="2401"/>
                  </a:lnTo>
                  <a:lnTo>
                    <a:pt x="1105" y="2389"/>
                  </a:lnTo>
                  <a:lnTo>
                    <a:pt x="1119" y="2378"/>
                  </a:lnTo>
                  <a:lnTo>
                    <a:pt x="1121" y="2378"/>
                  </a:lnTo>
                  <a:lnTo>
                    <a:pt x="1128" y="2382"/>
                  </a:lnTo>
                  <a:lnTo>
                    <a:pt x="1133" y="2388"/>
                  </a:lnTo>
                  <a:lnTo>
                    <a:pt x="1139" y="2397"/>
                  </a:lnTo>
                  <a:lnTo>
                    <a:pt x="1146" y="2411"/>
                  </a:lnTo>
                  <a:lnTo>
                    <a:pt x="1156" y="2430"/>
                  </a:lnTo>
                  <a:lnTo>
                    <a:pt x="1166" y="2451"/>
                  </a:lnTo>
                  <a:lnTo>
                    <a:pt x="1178" y="2474"/>
                  </a:lnTo>
                  <a:lnTo>
                    <a:pt x="1191" y="2495"/>
                  </a:lnTo>
                  <a:lnTo>
                    <a:pt x="1204" y="2514"/>
                  </a:lnTo>
                  <a:lnTo>
                    <a:pt x="1216" y="2531"/>
                  </a:lnTo>
                  <a:lnTo>
                    <a:pt x="1227" y="2544"/>
                  </a:lnTo>
                  <a:lnTo>
                    <a:pt x="1231" y="2550"/>
                  </a:lnTo>
                  <a:lnTo>
                    <a:pt x="1236" y="2554"/>
                  </a:lnTo>
                  <a:lnTo>
                    <a:pt x="1241" y="2556"/>
                  </a:lnTo>
                  <a:lnTo>
                    <a:pt x="1243" y="2557"/>
                  </a:lnTo>
                  <a:lnTo>
                    <a:pt x="1252" y="2561"/>
                  </a:lnTo>
                  <a:lnTo>
                    <a:pt x="1260" y="2567"/>
                  </a:lnTo>
                  <a:lnTo>
                    <a:pt x="1271" y="2577"/>
                  </a:lnTo>
                  <a:lnTo>
                    <a:pt x="1282" y="2588"/>
                  </a:lnTo>
                  <a:lnTo>
                    <a:pt x="1293" y="2598"/>
                  </a:lnTo>
                  <a:lnTo>
                    <a:pt x="1301" y="2608"/>
                  </a:lnTo>
                  <a:lnTo>
                    <a:pt x="1309" y="2618"/>
                  </a:lnTo>
                  <a:lnTo>
                    <a:pt x="1311" y="2624"/>
                  </a:lnTo>
                  <a:lnTo>
                    <a:pt x="1316" y="2641"/>
                  </a:lnTo>
                  <a:lnTo>
                    <a:pt x="1317" y="2648"/>
                  </a:lnTo>
                  <a:lnTo>
                    <a:pt x="1321" y="2667"/>
                  </a:lnTo>
                  <a:lnTo>
                    <a:pt x="1324" y="2687"/>
                  </a:lnTo>
                  <a:lnTo>
                    <a:pt x="1327" y="2709"/>
                  </a:lnTo>
                  <a:lnTo>
                    <a:pt x="1328" y="2732"/>
                  </a:lnTo>
                  <a:lnTo>
                    <a:pt x="1330" y="2754"/>
                  </a:lnTo>
                  <a:lnTo>
                    <a:pt x="1330" y="2775"/>
                  </a:lnTo>
                  <a:lnTo>
                    <a:pt x="1330" y="2796"/>
                  </a:lnTo>
                  <a:lnTo>
                    <a:pt x="1329" y="2814"/>
                  </a:lnTo>
                  <a:lnTo>
                    <a:pt x="1351" y="2820"/>
                  </a:lnTo>
                  <a:lnTo>
                    <a:pt x="1354" y="2822"/>
                  </a:lnTo>
                  <a:lnTo>
                    <a:pt x="1359" y="2825"/>
                  </a:lnTo>
                  <a:lnTo>
                    <a:pt x="1363" y="2828"/>
                  </a:lnTo>
                  <a:lnTo>
                    <a:pt x="1368" y="2832"/>
                  </a:lnTo>
                  <a:lnTo>
                    <a:pt x="1376" y="2842"/>
                  </a:lnTo>
                  <a:lnTo>
                    <a:pt x="1384" y="2852"/>
                  </a:lnTo>
                  <a:lnTo>
                    <a:pt x="1392" y="2862"/>
                  </a:lnTo>
                  <a:lnTo>
                    <a:pt x="1399" y="2870"/>
                  </a:lnTo>
                  <a:lnTo>
                    <a:pt x="1402" y="2874"/>
                  </a:lnTo>
                  <a:lnTo>
                    <a:pt x="1406" y="2878"/>
                  </a:lnTo>
                  <a:lnTo>
                    <a:pt x="1408" y="2879"/>
                  </a:lnTo>
                  <a:lnTo>
                    <a:pt x="1411" y="2879"/>
                  </a:lnTo>
                  <a:lnTo>
                    <a:pt x="1424" y="2879"/>
                  </a:lnTo>
                  <a:lnTo>
                    <a:pt x="1429" y="2880"/>
                  </a:lnTo>
                  <a:lnTo>
                    <a:pt x="1431" y="2881"/>
                  </a:lnTo>
                  <a:lnTo>
                    <a:pt x="1435" y="2884"/>
                  </a:lnTo>
                  <a:lnTo>
                    <a:pt x="1439" y="2886"/>
                  </a:lnTo>
                  <a:lnTo>
                    <a:pt x="1443" y="2893"/>
                  </a:lnTo>
                  <a:lnTo>
                    <a:pt x="1448" y="2902"/>
                  </a:lnTo>
                  <a:lnTo>
                    <a:pt x="1451" y="2911"/>
                  </a:lnTo>
                  <a:lnTo>
                    <a:pt x="1452" y="2923"/>
                  </a:lnTo>
                  <a:lnTo>
                    <a:pt x="1452" y="2935"/>
                  </a:lnTo>
                  <a:lnTo>
                    <a:pt x="1451" y="2949"/>
                  </a:lnTo>
                  <a:lnTo>
                    <a:pt x="1464" y="2949"/>
                  </a:lnTo>
                  <a:lnTo>
                    <a:pt x="1477" y="2949"/>
                  </a:lnTo>
                  <a:lnTo>
                    <a:pt x="1487" y="2935"/>
                  </a:lnTo>
                  <a:lnTo>
                    <a:pt x="1498" y="2921"/>
                  </a:lnTo>
                  <a:lnTo>
                    <a:pt x="1506" y="2909"/>
                  </a:lnTo>
                  <a:lnTo>
                    <a:pt x="1513" y="2898"/>
                  </a:lnTo>
                  <a:lnTo>
                    <a:pt x="1519" y="2890"/>
                  </a:lnTo>
                  <a:lnTo>
                    <a:pt x="1528" y="2881"/>
                  </a:lnTo>
                  <a:lnTo>
                    <a:pt x="1535" y="2873"/>
                  </a:lnTo>
                  <a:lnTo>
                    <a:pt x="1542" y="2867"/>
                  </a:lnTo>
                  <a:lnTo>
                    <a:pt x="1545" y="2864"/>
                  </a:lnTo>
                  <a:lnTo>
                    <a:pt x="1546" y="2862"/>
                  </a:lnTo>
                  <a:lnTo>
                    <a:pt x="1546" y="2858"/>
                  </a:lnTo>
                  <a:lnTo>
                    <a:pt x="1545" y="2855"/>
                  </a:lnTo>
                  <a:lnTo>
                    <a:pt x="1543" y="2851"/>
                  </a:lnTo>
                  <a:lnTo>
                    <a:pt x="1540" y="2848"/>
                  </a:lnTo>
                  <a:lnTo>
                    <a:pt x="1536" y="2844"/>
                  </a:lnTo>
                  <a:lnTo>
                    <a:pt x="1531" y="2840"/>
                  </a:lnTo>
                  <a:lnTo>
                    <a:pt x="1513" y="2828"/>
                  </a:lnTo>
                  <a:lnTo>
                    <a:pt x="1504" y="2820"/>
                  </a:lnTo>
                  <a:lnTo>
                    <a:pt x="1504" y="2804"/>
                  </a:lnTo>
                  <a:lnTo>
                    <a:pt x="1504" y="2787"/>
                  </a:lnTo>
                  <a:lnTo>
                    <a:pt x="1505" y="2774"/>
                  </a:lnTo>
                  <a:lnTo>
                    <a:pt x="1508" y="2761"/>
                  </a:lnTo>
                  <a:lnTo>
                    <a:pt x="1512" y="2749"/>
                  </a:lnTo>
                  <a:lnTo>
                    <a:pt x="1518" y="2739"/>
                  </a:lnTo>
                  <a:lnTo>
                    <a:pt x="1523" y="2731"/>
                  </a:lnTo>
                  <a:lnTo>
                    <a:pt x="1529" y="2724"/>
                  </a:lnTo>
                  <a:lnTo>
                    <a:pt x="1533" y="2721"/>
                  </a:lnTo>
                  <a:lnTo>
                    <a:pt x="1536" y="2720"/>
                  </a:lnTo>
                  <a:lnTo>
                    <a:pt x="1540" y="2719"/>
                  </a:lnTo>
                  <a:lnTo>
                    <a:pt x="1542" y="2719"/>
                  </a:lnTo>
                  <a:lnTo>
                    <a:pt x="1557" y="2718"/>
                  </a:lnTo>
                  <a:lnTo>
                    <a:pt x="1571" y="2715"/>
                  </a:lnTo>
                  <a:lnTo>
                    <a:pt x="1584" y="2712"/>
                  </a:lnTo>
                  <a:lnTo>
                    <a:pt x="1594" y="2707"/>
                  </a:lnTo>
                  <a:lnTo>
                    <a:pt x="1604" y="2702"/>
                  </a:lnTo>
                  <a:lnTo>
                    <a:pt x="1619" y="2698"/>
                  </a:lnTo>
                  <a:lnTo>
                    <a:pt x="1636" y="2696"/>
                  </a:lnTo>
                  <a:lnTo>
                    <a:pt x="1654" y="2696"/>
                  </a:lnTo>
                  <a:lnTo>
                    <a:pt x="1653" y="2702"/>
                  </a:lnTo>
                  <a:lnTo>
                    <a:pt x="1653" y="2709"/>
                  </a:lnTo>
                  <a:lnTo>
                    <a:pt x="1653" y="2715"/>
                  </a:lnTo>
                  <a:lnTo>
                    <a:pt x="1654" y="2719"/>
                  </a:lnTo>
                  <a:lnTo>
                    <a:pt x="1661" y="2721"/>
                  </a:lnTo>
                  <a:lnTo>
                    <a:pt x="1673" y="2727"/>
                  </a:lnTo>
                  <a:lnTo>
                    <a:pt x="1682" y="2730"/>
                  </a:lnTo>
                  <a:lnTo>
                    <a:pt x="1689" y="2732"/>
                  </a:lnTo>
                  <a:lnTo>
                    <a:pt x="1696" y="2734"/>
                  </a:lnTo>
                  <a:lnTo>
                    <a:pt x="1704" y="2734"/>
                  </a:lnTo>
                  <a:lnTo>
                    <a:pt x="1718" y="2737"/>
                  </a:lnTo>
                  <a:lnTo>
                    <a:pt x="1720" y="2738"/>
                  </a:lnTo>
                  <a:lnTo>
                    <a:pt x="1720" y="2858"/>
                  </a:lnTo>
                  <a:lnTo>
                    <a:pt x="1720" y="2919"/>
                  </a:lnTo>
                  <a:lnTo>
                    <a:pt x="1719" y="2925"/>
                  </a:lnTo>
                  <a:lnTo>
                    <a:pt x="1718" y="2932"/>
                  </a:lnTo>
                  <a:lnTo>
                    <a:pt x="1716" y="2939"/>
                  </a:lnTo>
                  <a:lnTo>
                    <a:pt x="1713" y="2946"/>
                  </a:lnTo>
                  <a:lnTo>
                    <a:pt x="1706" y="2963"/>
                  </a:lnTo>
                  <a:lnTo>
                    <a:pt x="1697" y="2978"/>
                  </a:lnTo>
                  <a:lnTo>
                    <a:pt x="1720" y="2985"/>
                  </a:lnTo>
                  <a:lnTo>
                    <a:pt x="1743" y="2991"/>
                  </a:lnTo>
                  <a:lnTo>
                    <a:pt x="1769" y="2988"/>
                  </a:lnTo>
                  <a:lnTo>
                    <a:pt x="1802" y="2987"/>
                  </a:lnTo>
                  <a:lnTo>
                    <a:pt x="1840" y="2986"/>
                  </a:lnTo>
                  <a:lnTo>
                    <a:pt x="1876" y="2986"/>
                  </a:lnTo>
                  <a:lnTo>
                    <a:pt x="1911" y="2986"/>
                  </a:lnTo>
                  <a:lnTo>
                    <a:pt x="1946" y="2987"/>
                  </a:lnTo>
                  <a:lnTo>
                    <a:pt x="1974" y="2987"/>
                  </a:lnTo>
                  <a:lnTo>
                    <a:pt x="1996" y="2987"/>
                  </a:lnTo>
                  <a:lnTo>
                    <a:pt x="2000" y="2987"/>
                  </a:lnTo>
                  <a:lnTo>
                    <a:pt x="2003" y="2988"/>
                  </a:lnTo>
                  <a:lnTo>
                    <a:pt x="2007" y="2991"/>
                  </a:lnTo>
                  <a:lnTo>
                    <a:pt x="2011" y="2993"/>
                  </a:lnTo>
                  <a:lnTo>
                    <a:pt x="2019" y="2999"/>
                  </a:lnTo>
                  <a:lnTo>
                    <a:pt x="2026" y="3009"/>
                  </a:lnTo>
                  <a:lnTo>
                    <a:pt x="2033" y="3020"/>
                  </a:lnTo>
                  <a:lnTo>
                    <a:pt x="2040" y="3032"/>
                  </a:lnTo>
                  <a:lnTo>
                    <a:pt x="2046" y="3045"/>
                  </a:lnTo>
                  <a:lnTo>
                    <a:pt x="2050" y="3060"/>
                  </a:lnTo>
                  <a:lnTo>
                    <a:pt x="2058" y="3092"/>
                  </a:lnTo>
                  <a:lnTo>
                    <a:pt x="2065" y="3126"/>
                  </a:lnTo>
                  <a:lnTo>
                    <a:pt x="2072" y="3157"/>
                  </a:lnTo>
                  <a:lnTo>
                    <a:pt x="2076" y="3181"/>
                  </a:lnTo>
                  <a:lnTo>
                    <a:pt x="2077" y="3192"/>
                  </a:lnTo>
                  <a:lnTo>
                    <a:pt x="2078" y="3202"/>
                  </a:lnTo>
                  <a:lnTo>
                    <a:pt x="2078" y="3212"/>
                  </a:lnTo>
                  <a:lnTo>
                    <a:pt x="2078" y="3221"/>
                  </a:lnTo>
                  <a:lnTo>
                    <a:pt x="2077" y="3230"/>
                  </a:lnTo>
                  <a:lnTo>
                    <a:pt x="2074" y="3238"/>
                  </a:lnTo>
                  <a:lnTo>
                    <a:pt x="2072" y="3244"/>
                  </a:lnTo>
                  <a:lnTo>
                    <a:pt x="2070" y="3249"/>
                  </a:lnTo>
                  <a:lnTo>
                    <a:pt x="2066" y="3252"/>
                  </a:lnTo>
                  <a:lnTo>
                    <a:pt x="2060" y="3256"/>
                  </a:lnTo>
                  <a:lnTo>
                    <a:pt x="2053" y="3258"/>
                  </a:lnTo>
                  <a:lnTo>
                    <a:pt x="2043" y="3262"/>
                  </a:lnTo>
                  <a:lnTo>
                    <a:pt x="2035" y="3263"/>
                  </a:lnTo>
                  <a:lnTo>
                    <a:pt x="2024" y="3265"/>
                  </a:lnTo>
                  <a:lnTo>
                    <a:pt x="2013" y="3267"/>
                  </a:lnTo>
                  <a:lnTo>
                    <a:pt x="2002" y="3267"/>
                  </a:lnTo>
                  <a:lnTo>
                    <a:pt x="1997" y="3267"/>
                  </a:lnTo>
                  <a:lnTo>
                    <a:pt x="1993" y="3268"/>
                  </a:lnTo>
                  <a:lnTo>
                    <a:pt x="1989" y="3269"/>
                  </a:lnTo>
                  <a:lnTo>
                    <a:pt x="1985" y="3271"/>
                  </a:lnTo>
                  <a:lnTo>
                    <a:pt x="1983" y="3275"/>
                  </a:lnTo>
                  <a:lnTo>
                    <a:pt x="1980" y="3277"/>
                  </a:lnTo>
                  <a:lnTo>
                    <a:pt x="1978" y="3281"/>
                  </a:lnTo>
                  <a:lnTo>
                    <a:pt x="1978" y="3286"/>
                  </a:lnTo>
                  <a:lnTo>
                    <a:pt x="1978" y="3296"/>
                  </a:lnTo>
                  <a:lnTo>
                    <a:pt x="1980" y="3306"/>
                  </a:lnTo>
                  <a:lnTo>
                    <a:pt x="1985" y="3320"/>
                  </a:lnTo>
                  <a:lnTo>
                    <a:pt x="1993" y="3333"/>
                  </a:lnTo>
                  <a:lnTo>
                    <a:pt x="2001" y="3347"/>
                  </a:lnTo>
                  <a:lnTo>
                    <a:pt x="2009" y="3363"/>
                  </a:lnTo>
                  <a:lnTo>
                    <a:pt x="2019" y="3380"/>
                  </a:lnTo>
                  <a:lnTo>
                    <a:pt x="2026" y="3397"/>
                  </a:lnTo>
                  <a:lnTo>
                    <a:pt x="2033" y="3415"/>
                  </a:lnTo>
                  <a:lnTo>
                    <a:pt x="2040" y="3430"/>
                  </a:lnTo>
                  <a:lnTo>
                    <a:pt x="2044" y="3446"/>
                  </a:lnTo>
                  <a:lnTo>
                    <a:pt x="2048" y="3460"/>
                  </a:lnTo>
                  <a:lnTo>
                    <a:pt x="2052" y="3473"/>
                  </a:lnTo>
                  <a:lnTo>
                    <a:pt x="2055" y="3485"/>
                  </a:lnTo>
                  <a:lnTo>
                    <a:pt x="2059" y="3495"/>
                  </a:lnTo>
                  <a:lnTo>
                    <a:pt x="2064" y="3504"/>
                  </a:lnTo>
                  <a:lnTo>
                    <a:pt x="2068" y="3512"/>
                  </a:lnTo>
                  <a:lnTo>
                    <a:pt x="2073" y="3518"/>
                  </a:lnTo>
                  <a:lnTo>
                    <a:pt x="2078" y="3522"/>
                  </a:lnTo>
                  <a:lnTo>
                    <a:pt x="2083" y="3523"/>
                  </a:lnTo>
                  <a:lnTo>
                    <a:pt x="2088" y="3524"/>
                  </a:lnTo>
                  <a:lnTo>
                    <a:pt x="2094" y="3528"/>
                  </a:lnTo>
                  <a:lnTo>
                    <a:pt x="2101" y="3534"/>
                  </a:lnTo>
                  <a:lnTo>
                    <a:pt x="2108" y="3542"/>
                  </a:lnTo>
                  <a:lnTo>
                    <a:pt x="2117" y="3552"/>
                  </a:lnTo>
                  <a:lnTo>
                    <a:pt x="2124" y="3563"/>
                  </a:lnTo>
                  <a:lnTo>
                    <a:pt x="2132" y="3575"/>
                  </a:lnTo>
                  <a:lnTo>
                    <a:pt x="2141" y="3588"/>
                  </a:lnTo>
                  <a:lnTo>
                    <a:pt x="2156" y="3621"/>
                  </a:lnTo>
                  <a:lnTo>
                    <a:pt x="2176" y="3658"/>
                  </a:lnTo>
                  <a:lnTo>
                    <a:pt x="2194" y="3698"/>
                  </a:lnTo>
                  <a:lnTo>
                    <a:pt x="2211" y="3733"/>
                  </a:lnTo>
                  <a:lnTo>
                    <a:pt x="2212" y="3736"/>
                  </a:lnTo>
                  <a:lnTo>
                    <a:pt x="2219" y="3753"/>
                  </a:lnTo>
                  <a:lnTo>
                    <a:pt x="2229" y="3771"/>
                  </a:lnTo>
                  <a:lnTo>
                    <a:pt x="2239" y="3790"/>
                  </a:lnTo>
                  <a:lnTo>
                    <a:pt x="2251" y="3811"/>
                  </a:lnTo>
                  <a:lnTo>
                    <a:pt x="2265" y="3830"/>
                  </a:lnTo>
                  <a:lnTo>
                    <a:pt x="2277" y="3848"/>
                  </a:lnTo>
                  <a:lnTo>
                    <a:pt x="2290" y="3865"/>
                  </a:lnTo>
                  <a:lnTo>
                    <a:pt x="2302" y="3879"/>
                  </a:lnTo>
                  <a:lnTo>
                    <a:pt x="2303" y="3882"/>
                  </a:lnTo>
                  <a:lnTo>
                    <a:pt x="2306" y="3887"/>
                  </a:lnTo>
                  <a:lnTo>
                    <a:pt x="2309" y="3893"/>
                  </a:lnTo>
                  <a:lnTo>
                    <a:pt x="2310" y="3900"/>
                  </a:lnTo>
                  <a:lnTo>
                    <a:pt x="2313" y="3923"/>
                  </a:lnTo>
                  <a:lnTo>
                    <a:pt x="2319" y="3963"/>
                  </a:lnTo>
                  <a:lnTo>
                    <a:pt x="2323" y="3983"/>
                  </a:lnTo>
                  <a:lnTo>
                    <a:pt x="2327" y="4001"/>
                  </a:lnTo>
                  <a:lnTo>
                    <a:pt x="2330" y="4008"/>
                  </a:lnTo>
                  <a:lnTo>
                    <a:pt x="2332" y="4013"/>
                  </a:lnTo>
                  <a:lnTo>
                    <a:pt x="2335" y="4017"/>
                  </a:lnTo>
                  <a:lnTo>
                    <a:pt x="2337" y="4018"/>
                  </a:lnTo>
                  <a:lnTo>
                    <a:pt x="2343" y="4020"/>
                  </a:lnTo>
                  <a:lnTo>
                    <a:pt x="2351" y="4024"/>
                  </a:lnTo>
                  <a:lnTo>
                    <a:pt x="2362" y="4030"/>
                  </a:lnTo>
                  <a:lnTo>
                    <a:pt x="2372" y="4038"/>
                  </a:lnTo>
                  <a:lnTo>
                    <a:pt x="2383" y="4046"/>
                  </a:lnTo>
                  <a:lnTo>
                    <a:pt x="2391" y="4054"/>
                  </a:lnTo>
                  <a:lnTo>
                    <a:pt x="2398" y="4061"/>
                  </a:lnTo>
                  <a:lnTo>
                    <a:pt x="2403" y="4067"/>
                  </a:lnTo>
                  <a:lnTo>
                    <a:pt x="2409" y="4081"/>
                  </a:lnTo>
                  <a:lnTo>
                    <a:pt x="2415" y="4107"/>
                  </a:lnTo>
                  <a:lnTo>
                    <a:pt x="2421" y="4138"/>
                  </a:lnTo>
                  <a:lnTo>
                    <a:pt x="2425" y="4173"/>
                  </a:lnTo>
                  <a:lnTo>
                    <a:pt x="2426" y="4206"/>
                  </a:lnTo>
                  <a:lnTo>
                    <a:pt x="2427" y="4235"/>
                  </a:lnTo>
                  <a:lnTo>
                    <a:pt x="2431" y="4264"/>
                  </a:lnTo>
                  <a:lnTo>
                    <a:pt x="2433" y="4276"/>
                  </a:lnTo>
                  <a:lnTo>
                    <a:pt x="2436" y="4286"/>
                  </a:lnTo>
                  <a:lnTo>
                    <a:pt x="2439" y="4296"/>
                  </a:lnTo>
                  <a:lnTo>
                    <a:pt x="2442" y="4302"/>
                  </a:lnTo>
                  <a:lnTo>
                    <a:pt x="2447" y="4307"/>
                  </a:lnTo>
                  <a:lnTo>
                    <a:pt x="2454" y="4312"/>
                  </a:lnTo>
                  <a:lnTo>
                    <a:pt x="2463" y="4315"/>
                  </a:lnTo>
                  <a:lnTo>
                    <a:pt x="2475" y="4318"/>
                  </a:lnTo>
                  <a:lnTo>
                    <a:pt x="2487" y="4320"/>
                  </a:lnTo>
                  <a:lnTo>
                    <a:pt x="2502" y="4321"/>
                  </a:lnTo>
                  <a:lnTo>
                    <a:pt x="2516" y="4321"/>
                  </a:lnTo>
                  <a:lnTo>
                    <a:pt x="2531" y="4320"/>
                  </a:lnTo>
                  <a:lnTo>
                    <a:pt x="2540" y="4326"/>
                  </a:lnTo>
                  <a:lnTo>
                    <a:pt x="2550" y="4333"/>
                  </a:lnTo>
                  <a:lnTo>
                    <a:pt x="2572" y="4341"/>
                  </a:lnTo>
                  <a:lnTo>
                    <a:pt x="2591" y="4349"/>
                  </a:lnTo>
                  <a:lnTo>
                    <a:pt x="2609" y="4356"/>
                  </a:lnTo>
                  <a:lnTo>
                    <a:pt x="2621" y="4362"/>
                  </a:lnTo>
                  <a:lnTo>
                    <a:pt x="2626" y="4365"/>
                  </a:lnTo>
                  <a:lnTo>
                    <a:pt x="2631" y="4367"/>
                  </a:lnTo>
                  <a:lnTo>
                    <a:pt x="2637" y="4368"/>
                  </a:lnTo>
                  <a:lnTo>
                    <a:pt x="2644" y="4368"/>
                  </a:lnTo>
                  <a:lnTo>
                    <a:pt x="2650" y="4368"/>
                  </a:lnTo>
                  <a:lnTo>
                    <a:pt x="2656" y="4367"/>
                  </a:lnTo>
                  <a:lnTo>
                    <a:pt x="2663" y="4365"/>
                  </a:lnTo>
                  <a:lnTo>
                    <a:pt x="2668" y="4362"/>
                  </a:lnTo>
                  <a:lnTo>
                    <a:pt x="2680" y="4356"/>
                  </a:lnTo>
                  <a:lnTo>
                    <a:pt x="2691" y="4349"/>
                  </a:lnTo>
                  <a:lnTo>
                    <a:pt x="2702" y="4342"/>
                  </a:lnTo>
                  <a:lnTo>
                    <a:pt x="2709" y="4335"/>
                  </a:lnTo>
                  <a:lnTo>
                    <a:pt x="2716" y="4329"/>
                  </a:lnTo>
                  <a:lnTo>
                    <a:pt x="2724" y="4324"/>
                  </a:lnTo>
                  <a:lnTo>
                    <a:pt x="2730" y="4319"/>
                  </a:lnTo>
                  <a:lnTo>
                    <a:pt x="2734" y="4317"/>
                  </a:lnTo>
                  <a:lnTo>
                    <a:pt x="2757" y="4317"/>
                  </a:lnTo>
                  <a:lnTo>
                    <a:pt x="2823" y="4317"/>
                  </a:lnTo>
                  <a:lnTo>
                    <a:pt x="2839" y="4317"/>
                  </a:lnTo>
                  <a:lnTo>
                    <a:pt x="2844" y="4308"/>
                  </a:lnTo>
                  <a:lnTo>
                    <a:pt x="2851" y="4298"/>
                  </a:lnTo>
                  <a:lnTo>
                    <a:pt x="2857" y="4290"/>
                  </a:lnTo>
                  <a:lnTo>
                    <a:pt x="2866" y="4280"/>
                  </a:lnTo>
                  <a:lnTo>
                    <a:pt x="2873" y="4273"/>
                  </a:lnTo>
                  <a:lnTo>
                    <a:pt x="2880" y="4266"/>
                  </a:lnTo>
                  <a:lnTo>
                    <a:pt x="2888" y="4259"/>
                  </a:lnTo>
                  <a:lnTo>
                    <a:pt x="2895" y="4254"/>
                  </a:lnTo>
                  <a:lnTo>
                    <a:pt x="2902" y="4250"/>
                  </a:lnTo>
                  <a:lnTo>
                    <a:pt x="2907" y="4246"/>
                  </a:lnTo>
                  <a:lnTo>
                    <a:pt x="2911" y="4241"/>
                  </a:lnTo>
                  <a:lnTo>
                    <a:pt x="2914" y="4237"/>
                  </a:lnTo>
                  <a:lnTo>
                    <a:pt x="2916" y="4232"/>
                  </a:lnTo>
                  <a:lnTo>
                    <a:pt x="2917" y="4229"/>
                  </a:lnTo>
                  <a:lnTo>
                    <a:pt x="2916" y="4225"/>
                  </a:lnTo>
                  <a:lnTo>
                    <a:pt x="2915" y="4221"/>
                  </a:lnTo>
                  <a:lnTo>
                    <a:pt x="2913" y="4219"/>
                  </a:lnTo>
                  <a:lnTo>
                    <a:pt x="2910" y="4215"/>
                  </a:lnTo>
                  <a:lnTo>
                    <a:pt x="2910" y="4212"/>
                  </a:lnTo>
                  <a:lnTo>
                    <a:pt x="2909" y="4208"/>
                  </a:lnTo>
                  <a:lnTo>
                    <a:pt x="2910" y="4205"/>
                  </a:lnTo>
                  <a:lnTo>
                    <a:pt x="2910" y="4202"/>
                  </a:lnTo>
                  <a:lnTo>
                    <a:pt x="2913" y="4199"/>
                  </a:lnTo>
                  <a:lnTo>
                    <a:pt x="2915" y="4195"/>
                  </a:lnTo>
                  <a:lnTo>
                    <a:pt x="2917" y="4191"/>
                  </a:lnTo>
                  <a:lnTo>
                    <a:pt x="2919" y="4187"/>
                  </a:lnTo>
                  <a:lnTo>
                    <a:pt x="2919" y="4180"/>
                  </a:lnTo>
                  <a:lnTo>
                    <a:pt x="2919" y="4173"/>
                  </a:lnTo>
                  <a:lnTo>
                    <a:pt x="2917" y="4166"/>
                  </a:lnTo>
                  <a:lnTo>
                    <a:pt x="2915" y="4158"/>
                  </a:lnTo>
                  <a:lnTo>
                    <a:pt x="2911" y="4148"/>
                  </a:lnTo>
                  <a:lnTo>
                    <a:pt x="2908" y="4140"/>
                  </a:lnTo>
                  <a:lnTo>
                    <a:pt x="2928" y="4140"/>
                  </a:lnTo>
                  <a:lnTo>
                    <a:pt x="2948" y="4140"/>
                  </a:lnTo>
                  <a:lnTo>
                    <a:pt x="2964" y="4142"/>
                  </a:lnTo>
                  <a:lnTo>
                    <a:pt x="2984" y="4143"/>
                  </a:lnTo>
                  <a:lnTo>
                    <a:pt x="2999" y="4143"/>
                  </a:lnTo>
                  <a:lnTo>
                    <a:pt x="3014" y="4143"/>
                  </a:lnTo>
                  <a:lnTo>
                    <a:pt x="3019" y="4141"/>
                  </a:lnTo>
                  <a:lnTo>
                    <a:pt x="3023" y="4138"/>
                  </a:lnTo>
                  <a:lnTo>
                    <a:pt x="3028" y="4132"/>
                  </a:lnTo>
                  <a:lnTo>
                    <a:pt x="3032" y="4126"/>
                  </a:lnTo>
                  <a:lnTo>
                    <a:pt x="3035" y="4118"/>
                  </a:lnTo>
                  <a:lnTo>
                    <a:pt x="3038" y="4109"/>
                  </a:lnTo>
                  <a:lnTo>
                    <a:pt x="3039" y="4100"/>
                  </a:lnTo>
                  <a:lnTo>
                    <a:pt x="3039" y="4090"/>
                  </a:lnTo>
                  <a:lnTo>
                    <a:pt x="3040" y="4067"/>
                  </a:lnTo>
                  <a:lnTo>
                    <a:pt x="3043" y="4040"/>
                  </a:lnTo>
                  <a:lnTo>
                    <a:pt x="3045" y="4013"/>
                  </a:lnTo>
                  <a:lnTo>
                    <a:pt x="3050" y="3989"/>
                  </a:lnTo>
                  <a:lnTo>
                    <a:pt x="3069" y="3989"/>
                  </a:lnTo>
                  <a:lnTo>
                    <a:pt x="3088" y="3989"/>
                  </a:lnTo>
                  <a:lnTo>
                    <a:pt x="3096" y="3988"/>
                  </a:lnTo>
                  <a:lnTo>
                    <a:pt x="3103" y="3984"/>
                  </a:lnTo>
                  <a:lnTo>
                    <a:pt x="3111" y="3981"/>
                  </a:lnTo>
                  <a:lnTo>
                    <a:pt x="3119" y="3976"/>
                  </a:lnTo>
                  <a:lnTo>
                    <a:pt x="3127" y="3970"/>
                  </a:lnTo>
                  <a:lnTo>
                    <a:pt x="3134" y="3964"/>
                  </a:lnTo>
                  <a:lnTo>
                    <a:pt x="3140" y="3957"/>
                  </a:lnTo>
                  <a:lnTo>
                    <a:pt x="3146" y="3949"/>
                  </a:lnTo>
                  <a:lnTo>
                    <a:pt x="3156" y="3934"/>
                  </a:lnTo>
                  <a:lnTo>
                    <a:pt x="3163" y="3917"/>
                  </a:lnTo>
                  <a:lnTo>
                    <a:pt x="3167" y="3908"/>
                  </a:lnTo>
                  <a:lnTo>
                    <a:pt x="3169" y="3901"/>
                  </a:lnTo>
                  <a:lnTo>
                    <a:pt x="3170" y="3895"/>
                  </a:lnTo>
                  <a:lnTo>
                    <a:pt x="3170" y="3889"/>
                  </a:lnTo>
                  <a:lnTo>
                    <a:pt x="3170" y="3875"/>
                  </a:lnTo>
                  <a:lnTo>
                    <a:pt x="3170" y="3852"/>
                  </a:lnTo>
                  <a:lnTo>
                    <a:pt x="3170" y="3825"/>
                  </a:lnTo>
                  <a:lnTo>
                    <a:pt x="3169" y="3796"/>
                  </a:lnTo>
                  <a:lnTo>
                    <a:pt x="3170" y="3766"/>
                  </a:lnTo>
                  <a:lnTo>
                    <a:pt x="3174" y="3736"/>
                  </a:lnTo>
                  <a:lnTo>
                    <a:pt x="3175" y="3722"/>
                  </a:lnTo>
                  <a:lnTo>
                    <a:pt x="3179" y="3709"/>
                  </a:lnTo>
                  <a:lnTo>
                    <a:pt x="3181" y="3696"/>
                  </a:lnTo>
                  <a:lnTo>
                    <a:pt x="3185" y="3687"/>
                  </a:lnTo>
                  <a:lnTo>
                    <a:pt x="3192" y="3670"/>
                  </a:lnTo>
                  <a:lnTo>
                    <a:pt x="3200" y="3656"/>
                  </a:lnTo>
                  <a:lnTo>
                    <a:pt x="3205" y="3648"/>
                  </a:lnTo>
                  <a:lnTo>
                    <a:pt x="3209" y="3643"/>
                  </a:lnTo>
                  <a:lnTo>
                    <a:pt x="3214" y="3640"/>
                  </a:lnTo>
                  <a:lnTo>
                    <a:pt x="3217" y="3637"/>
                  </a:lnTo>
                  <a:lnTo>
                    <a:pt x="3224" y="3631"/>
                  </a:lnTo>
                  <a:lnTo>
                    <a:pt x="3231" y="3622"/>
                  </a:lnTo>
                  <a:lnTo>
                    <a:pt x="3237" y="3611"/>
                  </a:lnTo>
                  <a:lnTo>
                    <a:pt x="3241" y="3598"/>
                  </a:lnTo>
                  <a:lnTo>
                    <a:pt x="3246" y="3584"/>
                  </a:lnTo>
                  <a:lnTo>
                    <a:pt x="3252" y="3568"/>
                  </a:lnTo>
                  <a:lnTo>
                    <a:pt x="3259" y="3551"/>
                  </a:lnTo>
                  <a:lnTo>
                    <a:pt x="3267" y="3536"/>
                  </a:lnTo>
                  <a:lnTo>
                    <a:pt x="3274" y="3521"/>
                  </a:lnTo>
                  <a:lnTo>
                    <a:pt x="3282" y="3501"/>
                  </a:lnTo>
                  <a:lnTo>
                    <a:pt x="3292" y="3482"/>
                  </a:lnTo>
                  <a:lnTo>
                    <a:pt x="3300" y="3465"/>
                  </a:lnTo>
                  <a:lnTo>
                    <a:pt x="3305" y="3458"/>
                  </a:lnTo>
                  <a:lnTo>
                    <a:pt x="3314" y="3451"/>
                  </a:lnTo>
                  <a:lnTo>
                    <a:pt x="3323" y="3444"/>
                  </a:lnTo>
                  <a:lnTo>
                    <a:pt x="3334" y="3438"/>
                  </a:lnTo>
                  <a:lnTo>
                    <a:pt x="3347" y="3434"/>
                  </a:lnTo>
                  <a:lnTo>
                    <a:pt x="3362" y="3430"/>
                  </a:lnTo>
                  <a:lnTo>
                    <a:pt x="3376" y="3428"/>
                  </a:lnTo>
                  <a:lnTo>
                    <a:pt x="3392" y="3427"/>
                  </a:lnTo>
                  <a:lnTo>
                    <a:pt x="3406" y="3426"/>
                  </a:lnTo>
                  <a:lnTo>
                    <a:pt x="3422" y="3423"/>
                  </a:lnTo>
                  <a:lnTo>
                    <a:pt x="3436" y="3418"/>
                  </a:lnTo>
                  <a:lnTo>
                    <a:pt x="3450" y="3412"/>
                  </a:lnTo>
                  <a:lnTo>
                    <a:pt x="3462" y="3405"/>
                  </a:lnTo>
                  <a:lnTo>
                    <a:pt x="3473" y="3397"/>
                  </a:lnTo>
                  <a:lnTo>
                    <a:pt x="3476" y="3392"/>
                  </a:lnTo>
                  <a:lnTo>
                    <a:pt x="3481" y="3387"/>
                  </a:lnTo>
                  <a:lnTo>
                    <a:pt x="3483" y="3382"/>
                  </a:lnTo>
                  <a:lnTo>
                    <a:pt x="3486" y="3376"/>
                  </a:lnTo>
                  <a:lnTo>
                    <a:pt x="3492" y="3365"/>
                  </a:lnTo>
                  <a:lnTo>
                    <a:pt x="3498" y="3353"/>
                  </a:lnTo>
                  <a:lnTo>
                    <a:pt x="3506" y="3340"/>
                  </a:lnTo>
                  <a:lnTo>
                    <a:pt x="3515" y="3327"/>
                  </a:lnTo>
                  <a:lnTo>
                    <a:pt x="3534" y="3300"/>
                  </a:lnTo>
                  <a:lnTo>
                    <a:pt x="3553" y="3276"/>
                  </a:lnTo>
                  <a:lnTo>
                    <a:pt x="3563" y="3265"/>
                  </a:lnTo>
                  <a:lnTo>
                    <a:pt x="3571" y="3253"/>
                  </a:lnTo>
                  <a:lnTo>
                    <a:pt x="3579" y="3241"/>
                  </a:lnTo>
                  <a:lnTo>
                    <a:pt x="3586" y="3229"/>
                  </a:lnTo>
                  <a:lnTo>
                    <a:pt x="3591" y="3217"/>
                  </a:lnTo>
                  <a:lnTo>
                    <a:pt x="3595" y="3206"/>
                  </a:lnTo>
                  <a:lnTo>
                    <a:pt x="3598" y="3196"/>
                  </a:lnTo>
                  <a:lnTo>
                    <a:pt x="3599" y="3187"/>
                  </a:lnTo>
                  <a:lnTo>
                    <a:pt x="3599" y="3182"/>
                  </a:lnTo>
                  <a:lnTo>
                    <a:pt x="3600" y="3178"/>
                  </a:lnTo>
                  <a:lnTo>
                    <a:pt x="3603" y="3174"/>
                  </a:lnTo>
                  <a:lnTo>
                    <a:pt x="3605" y="3169"/>
                  </a:lnTo>
                  <a:lnTo>
                    <a:pt x="3612" y="3158"/>
                  </a:lnTo>
                  <a:lnTo>
                    <a:pt x="3622" y="3149"/>
                  </a:lnTo>
                  <a:lnTo>
                    <a:pt x="3633" y="3138"/>
                  </a:lnTo>
                  <a:lnTo>
                    <a:pt x="3646" y="3128"/>
                  </a:lnTo>
                  <a:lnTo>
                    <a:pt x="3660" y="3120"/>
                  </a:lnTo>
                  <a:lnTo>
                    <a:pt x="3677" y="3111"/>
                  </a:lnTo>
                  <a:lnTo>
                    <a:pt x="3685" y="3108"/>
                  </a:lnTo>
                  <a:lnTo>
                    <a:pt x="3700" y="3098"/>
                  </a:lnTo>
                  <a:lnTo>
                    <a:pt x="3709" y="3092"/>
                  </a:lnTo>
                  <a:lnTo>
                    <a:pt x="3716" y="3085"/>
                  </a:lnTo>
                  <a:lnTo>
                    <a:pt x="3718" y="3080"/>
                  </a:lnTo>
                  <a:lnTo>
                    <a:pt x="3721" y="3076"/>
                  </a:lnTo>
                  <a:lnTo>
                    <a:pt x="3722" y="3073"/>
                  </a:lnTo>
                  <a:lnTo>
                    <a:pt x="3723" y="3068"/>
                  </a:lnTo>
                  <a:lnTo>
                    <a:pt x="3730" y="3058"/>
                  </a:lnTo>
                  <a:lnTo>
                    <a:pt x="3748" y="3041"/>
                  </a:lnTo>
                  <a:lnTo>
                    <a:pt x="3758" y="3031"/>
                  </a:lnTo>
                  <a:lnTo>
                    <a:pt x="3765" y="3019"/>
                  </a:lnTo>
                  <a:lnTo>
                    <a:pt x="3769" y="3011"/>
                  </a:lnTo>
                  <a:lnTo>
                    <a:pt x="3771" y="3004"/>
                  </a:lnTo>
                  <a:lnTo>
                    <a:pt x="3772" y="2997"/>
                  </a:lnTo>
                  <a:lnTo>
                    <a:pt x="3774" y="2990"/>
                  </a:lnTo>
                  <a:lnTo>
                    <a:pt x="3774" y="2970"/>
                  </a:lnTo>
                  <a:lnTo>
                    <a:pt x="3774" y="2956"/>
                  </a:lnTo>
                  <a:lnTo>
                    <a:pt x="3774" y="2942"/>
                  </a:lnTo>
                  <a:lnTo>
                    <a:pt x="3774" y="2925"/>
                  </a:lnTo>
                  <a:lnTo>
                    <a:pt x="3772" y="2902"/>
                  </a:lnTo>
                  <a:lnTo>
                    <a:pt x="3744" y="2902"/>
                  </a:lnTo>
                  <a:lnTo>
                    <a:pt x="3709" y="2902"/>
                  </a:lnTo>
                  <a:lnTo>
                    <a:pt x="3674" y="2901"/>
                  </a:lnTo>
                  <a:lnTo>
                    <a:pt x="3641" y="2899"/>
                  </a:lnTo>
                  <a:lnTo>
                    <a:pt x="3627" y="2898"/>
                  </a:lnTo>
                  <a:lnTo>
                    <a:pt x="3612" y="2896"/>
                  </a:lnTo>
                  <a:lnTo>
                    <a:pt x="3598" y="2893"/>
                  </a:lnTo>
                  <a:lnTo>
                    <a:pt x="3583" y="2889"/>
                  </a:lnTo>
                  <a:lnTo>
                    <a:pt x="3570" y="2885"/>
                  </a:lnTo>
                  <a:lnTo>
                    <a:pt x="3559" y="2879"/>
                  </a:lnTo>
                  <a:lnTo>
                    <a:pt x="3550" y="2874"/>
                  </a:lnTo>
                  <a:lnTo>
                    <a:pt x="3541" y="2868"/>
                  </a:lnTo>
                  <a:lnTo>
                    <a:pt x="3535" y="2863"/>
                  </a:lnTo>
                  <a:lnTo>
                    <a:pt x="3530" y="2860"/>
                  </a:lnTo>
                  <a:lnTo>
                    <a:pt x="3524" y="2857"/>
                  </a:lnTo>
                  <a:lnTo>
                    <a:pt x="3521" y="2857"/>
                  </a:lnTo>
                  <a:lnTo>
                    <a:pt x="3517" y="2858"/>
                  </a:lnTo>
                  <a:lnTo>
                    <a:pt x="3514" y="2861"/>
                  </a:lnTo>
                  <a:lnTo>
                    <a:pt x="3512" y="2866"/>
                  </a:lnTo>
                  <a:lnTo>
                    <a:pt x="3511" y="2872"/>
                  </a:lnTo>
                  <a:lnTo>
                    <a:pt x="3511" y="2875"/>
                  </a:lnTo>
                  <a:lnTo>
                    <a:pt x="3510" y="2879"/>
                  </a:lnTo>
                  <a:lnTo>
                    <a:pt x="3507" y="2883"/>
                  </a:lnTo>
                  <a:lnTo>
                    <a:pt x="3505" y="2886"/>
                  </a:lnTo>
                  <a:lnTo>
                    <a:pt x="3498" y="2896"/>
                  </a:lnTo>
                  <a:lnTo>
                    <a:pt x="3488" y="2904"/>
                  </a:lnTo>
                  <a:lnTo>
                    <a:pt x="3476" y="2914"/>
                  </a:lnTo>
                  <a:lnTo>
                    <a:pt x="3463" y="2922"/>
                  </a:lnTo>
                  <a:lnTo>
                    <a:pt x="3448" y="2931"/>
                  </a:lnTo>
                  <a:lnTo>
                    <a:pt x="3433" y="2938"/>
                  </a:lnTo>
                  <a:lnTo>
                    <a:pt x="3388" y="2957"/>
                  </a:lnTo>
                  <a:lnTo>
                    <a:pt x="3373" y="2966"/>
                  </a:lnTo>
                  <a:lnTo>
                    <a:pt x="3357" y="2974"/>
                  </a:lnTo>
                  <a:lnTo>
                    <a:pt x="3344" y="2982"/>
                  </a:lnTo>
                  <a:lnTo>
                    <a:pt x="3332" y="2992"/>
                  </a:lnTo>
                  <a:lnTo>
                    <a:pt x="3321" y="3002"/>
                  </a:lnTo>
                  <a:lnTo>
                    <a:pt x="3314" y="3010"/>
                  </a:lnTo>
                  <a:lnTo>
                    <a:pt x="3308" y="3019"/>
                  </a:lnTo>
                  <a:lnTo>
                    <a:pt x="3305" y="3027"/>
                  </a:lnTo>
                  <a:lnTo>
                    <a:pt x="3304" y="3033"/>
                  </a:lnTo>
                  <a:lnTo>
                    <a:pt x="3302" y="3040"/>
                  </a:lnTo>
                  <a:lnTo>
                    <a:pt x="3298" y="3046"/>
                  </a:lnTo>
                  <a:lnTo>
                    <a:pt x="3294" y="3051"/>
                  </a:lnTo>
                  <a:lnTo>
                    <a:pt x="3291" y="3056"/>
                  </a:lnTo>
                  <a:lnTo>
                    <a:pt x="3286" y="3058"/>
                  </a:lnTo>
                  <a:lnTo>
                    <a:pt x="3280" y="3061"/>
                  </a:lnTo>
                  <a:lnTo>
                    <a:pt x="3275" y="3062"/>
                  </a:lnTo>
                  <a:lnTo>
                    <a:pt x="3263" y="3061"/>
                  </a:lnTo>
                  <a:lnTo>
                    <a:pt x="3250" y="3057"/>
                  </a:lnTo>
                  <a:lnTo>
                    <a:pt x="3235" y="3052"/>
                  </a:lnTo>
                  <a:lnTo>
                    <a:pt x="3223" y="3046"/>
                  </a:lnTo>
                  <a:lnTo>
                    <a:pt x="3209" y="3037"/>
                  </a:lnTo>
                  <a:lnTo>
                    <a:pt x="3186" y="3020"/>
                  </a:lnTo>
                  <a:lnTo>
                    <a:pt x="3159" y="2999"/>
                  </a:lnTo>
                  <a:lnTo>
                    <a:pt x="3133" y="2976"/>
                  </a:lnTo>
                  <a:lnTo>
                    <a:pt x="3120" y="2964"/>
                  </a:lnTo>
                  <a:lnTo>
                    <a:pt x="3105" y="2954"/>
                  </a:lnTo>
                  <a:lnTo>
                    <a:pt x="3091" y="2943"/>
                  </a:lnTo>
                  <a:lnTo>
                    <a:pt x="3075" y="2933"/>
                  </a:lnTo>
                  <a:lnTo>
                    <a:pt x="3058" y="2925"/>
                  </a:lnTo>
                  <a:lnTo>
                    <a:pt x="3044" y="2919"/>
                  </a:lnTo>
                  <a:lnTo>
                    <a:pt x="3029" y="2913"/>
                  </a:lnTo>
                  <a:lnTo>
                    <a:pt x="3016" y="2910"/>
                  </a:lnTo>
                  <a:lnTo>
                    <a:pt x="3004" y="2909"/>
                  </a:lnTo>
                  <a:lnTo>
                    <a:pt x="2993" y="2909"/>
                  </a:lnTo>
                  <a:lnTo>
                    <a:pt x="2982" y="2910"/>
                  </a:lnTo>
                  <a:lnTo>
                    <a:pt x="2970" y="2913"/>
                  </a:lnTo>
                  <a:lnTo>
                    <a:pt x="2960" y="2916"/>
                  </a:lnTo>
                  <a:lnTo>
                    <a:pt x="2949" y="2920"/>
                  </a:lnTo>
                  <a:lnTo>
                    <a:pt x="2939" y="2923"/>
                  </a:lnTo>
                  <a:lnTo>
                    <a:pt x="2929" y="2928"/>
                  </a:lnTo>
                  <a:lnTo>
                    <a:pt x="2922" y="2933"/>
                  </a:lnTo>
                  <a:lnTo>
                    <a:pt x="2915" y="2938"/>
                  </a:lnTo>
                  <a:lnTo>
                    <a:pt x="2907" y="2943"/>
                  </a:lnTo>
                  <a:lnTo>
                    <a:pt x="2896" y="2945"/>
                  </a:lnTo>
                  <a:lnTo>
                    <a:pt x="2885" y="2948"/>
                  </a:lnTo>
                  <a:lnTo>
                    <a:pt x="2874" y="2949"/>
                  </a:lnTo>
                  <a:lnTo>
                    <a:pt x="2862" y="2950"/>
                  </a:lnTo>
                  <a:lnTo>
                    <a:pt x="2851" y="2949"/>
                  </a:lnTo>
                  <a:lnTo>
                    <a:pt x="2839" y="2948"/>
                  </a:lnTo>
                  <a:lnTo>
                    <a:pt x="2828" y="2944"/>
                  </a:lnTo>
                  <a:lnTo>
                    <a:pt x="2817" y="2940"/>
                  </a:lnTo>
                  <a:lnTo>
                    <a:pt x="2805" y="2935"/>
                  </a:lnTo>
                  <a:lnTo>
                    <a:pt x="2795" y="2929"/>
                  </a:lnTo>
                  <a:lnTo>
                    <a:pt x="2784" y="2923"/>
                  </a:lnTo>
                  <a:lnTo>
                    <a:pt x="2773" y="2916"/>
                  </a:lnTo>
                  <a:lnTo>
                    <a:pt x="2764" y="2909"/>
                  </a:lnTo>
                  <a:lnTo>
                    <a:pt x="2757" y="2903"/>
                  </a:lnTo>
                  <a:lnTo>
                    <a:pt x="2751" y="2893"/>
                  </a:lnTo>
                  <a:lnTo>
                    <a:pt x="2745" y="2883"/>
                  </a:lnTo>
                  <a:lnTo>
                    <a:pt x="2739" y="2869"/>
                  </a:lnTo>
                  <a:lnTo>
                    <a:pt x="2734" y="2854"/>
                  </a:lnTo>
                  <a:lnTo>
                    <a:pt x="2730" y="2837"/>
                  </a:lnTo>
                  <a:lnTo>
                    <a:pt x="2727" y="2819"/>
                  </a:lnTo>
                  <a:lnTo>
                    <a:pt x="2725" y="2801"/>
                  </a:lnTo>
                  <a:lnTo>
                    <a:pt x="2722" y="2783"/>
                  </a:lnTo>
                  <a:lnTo>
                    <a:pt x="2722" y="2757"/>
                  </a:lnTo>
                  <a:lnTo>
                    <a:pt x="2721" y="2739"/>
                  </a:lnTo>
                  <a:lnTo>
                    <a:pt x="2717" y="2721"/>
                  </a:lnTo>
                  <a:lnTo>
                    <a:pt x="2714" y="2703"/>
                  </a:lnTo>
                  <a:lnTo>
                    <a:pt x="2709" y="2686"/>
                  </a:lnTo>
                  <a:lnTo>
                    <a:pt x="2703" y="2671"/>
                  </a:lnTo>
                  <a:lnTo>
                    <a:pt x="2696" y="2657"/>
                  </a:lnTo>
                  <a:lnTo>
                    <a:pt x="2689" y="2645"/>
                  </a:lnTo>
                  <a:lnTo>
                    <a:pt x="2681" y="2637"/>
                  </a:lnTo>
                  <a:lnTo>
                    <a:pt x="2673" y="2628"/>
                  </a:lnTo>
                  <a:lnTo>
                    <a:pt x="2663" y="2618"/>
                  </a:lnTo>
                  <a:lnTo>
                    <a:pt x="2654" y="2606"/>
                  </a:lnTo>
                  <a:lnTo>
                    <a:pt x="2644" y="2591"/>
                  </a:lnTo>
                  <a:lnTo>
                    <a:pt x="2634" y="2575"/>
                  </a:lnTo>
                  <a:lnTo>
                    <a:pt x="2624" y="2559"/>
                  </a:lnTo>
                  <a:lnTo>
                    <a:pt x="2615" y="2542"/>
                  </a:lnTo>
                  <a:lnTo>
                    <a:pt x="2607" y="2526"/>
                  </a:lnTo>
                  <a:lnTo>
                    <a:pt x="2585" y="2479"/>
                  </a:lnTo>
                  <a:lnTo>
                    <a:pt x="2569" y="2445"/>
                  </a:lnTo>
                  <a:lnTo>
                    <a:pt x="2555" y="2414"/>
                  </a:lnTo>
                  <a:lnTo>
                    <a:pt x="2542" y="2385"/>
                  </a:lnTo>
                  <a:lnTo>
                    <a:pt x="2533" y="2366"/>
                  </a:lnTo>
                  <a:lnTo>
                    <a:pt x="2527" y="2349"/>
                  </a:lnTo>
                  <a:lnTo>
                    <a:pt x="2522" y="2329"/>
                  </a:lnTo>
                  <a:lnTo>
                    <a:pt x="2520" y="2309"/>
                  </a:lnTo>
                  <a:lnTo>
                    <a:pt x="2519" y="2291"/>
                  </a:lnTo>
                  <a:lnTo>
                    <a:pt x="2519" y="2283"/>
                  </a:lnTo>
                  <a:lnTo>
                    <a:pt x="2520" y="2276"/>
                  </a:lnTo>
                  <a:lnTo>
                    <a:pt x="2521" y="2268"/>
                  </a:lnTo>
                  <a:lnTo>
                    <a:pt x="2524" y="2262"/>
                  </a:lnTo>
                  <a:lnTo>
                    <a:pt x="2526" y="2258"/>
                  </a:lnTo>
                  <a:lnTo>
                    <a:pt x="2530" y="2254"/>
                  </a:lnTo>
                  <a:lnTo>
                    <a:pt x="2533" y="2252"/>
                  </a:lnTo>
                  <a:lnTo>
                    <a:pt x="2537" y="2252"/>
                  </a:lnTo>
                  <a:lnTo>
                    <a:pt x="2539" y="2250"/>
                  </a:lnTo>
                  <a:lnTo>
                    <a:pt x="2542" y="2247"/>
                  </a:lnTo>
                  <a:lnTo>
                    <a:pt x="2543" y="2242"/>
                  </a:lnTo>
                  <a:lnTo>
                    <a:pt x="2544" y="2236"/>
                  </a:lnTo>
                  <a:lnTo>
                    <a:pt x="2543" y="2228"/>
                  </a:lnTo>
                  <a:lnTo>
                    <a:pt x="2542" y="2218"/>
                  </a:lnTo>
                  <a:lnTo>
                    <a:pt x="2539" y="2208"/>
                  </a:lnTo>
                  <a:lnTo>
                    <a:pt x="2537" y="2197"/>
                  </a:lnTo>
                  <a:lnTo>
                    <a:pt x="2530" y="2173"/>
                  </a:lnTo>
                  <a:lnTo>
                    <a:pt x="2524" y="2147"/>
                  </a:lnTo>
                  <a:lnTo>
                    <a:pt x="2521" y="2120"/>
                  </a:lnTo>
                  <a:lnTo>
                    <a:pt x="2520" y="2099"/>
                  </a:lnTo>
                  <a:lnTo>
                    <a:pt x="2521" y="2089"/>
                  </a:lnTo>
                  <a:lnTo>
                    <a:pt x="2525" y="2077"/>
                  </a:lnTo>
                  <a:lnTo>
                    <a:pt x="2531" y="2065"/>
                  </a:lnTo>
                  <a:lnTo>
                    <a:pt x="2539" y="2052"/>
                  </a:lnTo>
                  <a:lnTo>
                    <a:pt x="2549" y="2038"/>
                  </a:lnTo>
                  <a:lnTo>
                    <a:pt x="2560" y="2025"/>
                  </a:lnTo>
                  <a:lnTo>
                    <a:pt x="2572" y="2012"/>
                  </a:lnTo>
                  <a:lnTo>
                    <a:pt x="2585" y="2000"/>
                  </a:lnTo>
                  <a:lnTo>
                    <a:pt x="2599" y="1989"/>
                  </a:lnTo>
                  <a:lnTo>
                    <a:pt x="2615" y="1979"/>
                  </a:lnTo>
                  <a:lnTo>
                    <a:pt x="2633" y="1970"/>
                  </a:lnTo>
                  <a:lnTo>
                    <a:pt x="2652" y="1961"/>
                  </a:lnTo>
                  <a:lnTo>
                    <a:pt x="2672" y="1955"/>
                  </a:lnTo>
                  <a:lnTo>
                    <a:pt x="2691" y="1949"/>
                  </a:lnTo>
                  <a:lnTo>
                    <a:pt x="2710" y="1947"/>
                  </a:lnTo>
                  <a:lnTo>
                    <a:pt x="2727" y="1945"/>
                  </a:lnTo>
                  <a:lnTo>
                    <a:pt x="2744" y="1946"/>
                  </a:lnTo>
                  <a:lnTo>
                    <a:pt x="2761" y="1946"/>
                  </a:lnTo>
                  <a:lnTo>
                    <a:pt x="2779" y="1948"/>
                  </a:lnTo>
                  <a:lnTo>
                    <a:pt x="2796" y="1951"/>
                  </a:lnTo>
                  <a:lnTo>
                    <a:pt x="2811" y="1953"/>
                  </a:lnTo>
                  <a:lnTo>
                    <a:pt x="2827" y="1957"/>
                  </a:lnTo>
                  <a:lnTo>
                    <a:pt x="2840" y="1960"/>
                  </a:lnTo>
                  <a:lnTo>
                    <a:pt x="2851" y="1964"/>
                  </a:lnTo>
                  <a:lnTo>
                    <a:pt x="2870" y="1973"/>
                  </a:lnTo>
                  <a:lnTo>
                    <a:pt x="2888" y="1984"/>
                  </a:lnTo>
                  <a:lnTo>
                    <a:pt x="2904" y="1995"/>
                  </a:lnTo>
                  <a:lnTo>
                    <a:pt x="2915" y="2005"/>
                  </a:lnTo>
                  <a:lnTo>
                    <a:pt x="2919" y="2010"/>
                  </a:lnTo>
                  <a:lnTo>
                    <a:pt x="2926" y="2013"/>
                  </a:lnTo>
                  <a:lnTo>
                    <a:pt x="2934" y="2017"/>
                  </a:lnTo>
                  <a:lnTo>
                    <a:pt x="2943" y="2020"/>
                  </a:lnTo>
                  <a:lnTo>
                    <a:pt x="2954" y="2023"/>
                  </a:lnTo>
                  <a:lnTo>
                    <a:pt x="2964" y="2024"/>
                  </a:lnTo>
                  <a:lnTo>
                    <a:pt x="2975" y="2026"/>
                  </a:lnTo>
                  <a:lnTo>
                    <a:pt x="2986" y="2026"/>
                  </a:lnTo>
                  <a:lnTo>
                    <a:pt x="2997" y="2025"/>
                  </a:lnTo>
                  <a:lnTo>
                    <a:pt x="3008" y="2023"/>
                  </a:lnTo>
                  <a:lnTo>
                    <a:pt x="3019" y="2019"/>
                  </a:lnTo>
                  <a:lnTo>
                    <a:pt x="3027" y="2014"/>
                  </a:lnTo>
                  <a:lnTo>
                    <a:pt x="3035" y="2007"/>
                  </a:lnTo>
                  <a:lnTo>
                    <a:pt x="3043" y="2000"/>
                  </a:lnTo>
                  <a:lnTo>
                    <a:pt x="3047" y="1993"/>
                  </a:lnTo>
                  <a:lnTo>
                    <a:pt x="3051" y="1984"/>
                  </a:lnTo>
                  <a:lnTo>
                    <a:pt x="3055" y="1965"/>
                  </a:lnTo>
                  <a:lnTo>
                    <a:pt x="3060" y="1945"/>
                  </a:lnTo>
                  <a:lnTo>
                    <a:pt x="3064" y="1926"/>
                  </a:lnTo>
                  <a:lnTo>
                    <a:pt x="3068" y="1911"/>
                  </a:lnTo>
                  <a:lnTo>
                    <a:pt x="3073" y="1896"/>
                  </a:lnTo>
                  <a:lnTo>
                    <a:pt x="3080" y="1877"/>
                  </a:lnTo>
                  <a:lnTo>
                    <a:pt x="3088" y="1857"/>
                  </a:lnTo>
                  <a:lnTo>
                    <a:pt x="3098" y="1839"/>
                  </a:lnTo>
                  <a:lnTo>
                    <a:pt x="3104" y="1830"/>
                  </a:lnTo>
                  <a:lnTo>
                    <a:pt x="3111" y="1822"/>
                  </a:lnTo>
                  <a:lnTo>
                    <a:pt x="3121" y="1816"/>
                  </a:lnTo>
                  <a:lnTo>
                    <a:pt x="3131" y="1810"/>
                  </a:lnTo>
                  <a:lnTo>
                    <a:pt x="3143" y="1805"/>
                  </a:lnTo>
                  <a:lnTo>
                    <a:pt x="3155" y="1801"/>
                  </a:lnTo>
                  <a:lnTo>
                    <a:pt x="3167" y="1799"/>
                  </a:lnTo>
                  <a:lnTo>
                    <a:pt x="3179" y="1798"/>
                  </a:lnTo>
                  <a:lnTo>
                    <a:pt x="3191" y="1798"/>
                  </a:lnTo>
                  <a:lnTo>
                    <a:pt x="3203" y="1794"/>
                  </a:lnTo>
                  <a:lnTo>
                    <a:pt x="3216" y="1789"/>
                  </a:lnTo>
                  <a:lnTo>
                    <a:pt x="3228" y="1782"/>
                  </a:lnTo>
                  <a:lnTo>
                    <a:pt x="3240" y="1774"/>
                  </a:lnTo>
                  <a:lnTo>
                    <a:pt x="3251" y="1765"/>
                  </a:lnTo>
                  <a:lnTo>
                    <a:pt x="3261" y="1754"/>
                  </a:lnTo>
                  <a:lnTo>
                    <a:pt x="3268" y="1742"/>
                  </a:lnTo>
                  <a:lnTo>
                    <a:pt x="3271" y="1736"/>
                  </a:lnTo>
                  <a:lnTo>
                    <a:pt x="3276" y="1731"/>
                  </a:lnTo>
                  <a:lnTo>
                    <a:pt x="3281" y="1725"/>
                  </a:lnTo>
                  <a:lnTo>
                    <a:pt x="3287" y="1721"/>
                  </a:lnTo>
                  <a:lnTo>
                    <a:pt x="3302" y="1711"/>
                  </a:lnTo>
                  <a:lnTo>
                    <a:pt x="3316" y="1701"/>
                  </a:lnTo>
                  <a:lnTo>
                    <a:pt x="3333" y="1695"/>
                  </a:lnTo>
                  <a:lnTo>
                    <a:pt x="3351" y="1689"/>
                  </a:lnTo>
                  <a:lnTo>
                    <a:pt x="3369" y="1686"/>
                  </a:lnTo>
                  <a:lnTo>
                    <a:pt x="3387" y="1684"/>
                  </a:lnTo>
                  <a:lnTo>
                    <a:pt x="3415" y="1684"/>
                  </a:lnTo>
                  <a:lnTo>
                    <a:pt x="3434" y="1686"/>
                  </a:lnTo>
                  <a:lnTo>
                    <a:pt x="3454" y="1687"/>
                  </a:lnTo>
                  <a:lnTo>
                    <a:pt x="3476" y="1690"/>
                  </a:lnTo>
                  <a:lnTo>
                    <a:pt x="3499" y="1694"/>
                  </a:lnTo>
                  <a:lnTo>
                    <a:pt x="3522" y="1699"/>
                  </a:lnTo>
                  <a:lnTo>
                    <a:pt x="3544" y="1704"/>
                  </a:lnTo>
                  <a:lnTo>
                    <a:pt x="3563" y="1710"/>
                  </a:lnTo>
                  <a:lnTo>
                    <a:pt x="3581" y="1716"/>
                  </a:lnTo>
                  <a:lnTo>
                    <a:pt x="3586" y="1717"/>
                  </a:lnTo>
                  <a:lnTo>
                    <a:pt x="3621" y="1730"/>
                  </a:lnTo>
                  <a:lnTo>
                    <a:pt x="3657" y="1745"/>
                  </a:lnTo>
                  <a:lnTo>
                    <a:pt x="3692" y="1758"/>
                  </a:lnTo>
                  <a:lnTo>
                    <a:pt x="3718" y="1768"/>
                  </a:lnTo>
                  <a:lnTo>
                    <a:pt x="3744" y="1778"/>
                  </a:lnTo>
                  <a:lnTo>
                    <a:pt x="3776" y="1792"/>
                  </a:lnTo>
                  <a:lnTo>
                    <a:pt x="3809" y="1807"/>
                  </a:lnTo>
                  <a:lnTo>
                    <a:pt x="3840" y="1822"/>
                  </a:lnTo>
                  <a:lnTo>
                    <a:pt x="3868" y="1835"/>
                  </a:lnTo>
                  <a:lnTo>
                    <a:pt x="3888" y="1846"/>
                  </a:lnTo>
                  <a:lnTo>
                    <a:pt x="3901" y="1853"/>
                  </a:lnTo>
                  <a:lnTo>
                    <a:pt x="3905" y="1855"/>
                  </a:lnTo>
                  <a:lnTo>
                    <a:pt x="3910" y="1857"/>
                  </a:lnTo>
                  <a:lnTo>
                    <a:pt x="3927" y="1858"/>
                  </a:lnTo>
                  <a:lnTo>
                    <a:pt x="3953" y="1861"/>
                  </a:lnTo>
                  <a:lnTo>
                    <a:pt x="3986" y="1865"/>
                  </a:lnTo>
                  <a:lnTo>
                    <a:pt x="3992" y="1865"/>
                  </a:lnTo>
                  <a:lnTo>
                    <a:pt x="4007" y="1867"/>
                  </a:lnTo>
                  <a:lnTo>
                    <a:pt x="4029" y="1869"/>
                  </a:lnTo>
                  <a:lnTo>
                    <a:pt x="4051" y="1869"/>
                  </a:lnTo>
                  <a:lnTo>
                    <a:pt x="4061" y="1870"/>
                  </a:lnTo>
                  <a:lnTo>
                    <a:pt x="4071" y="1871"/>
                  </a:lnTo>
                  <a:lnTo>
                    <a:pt x="4078" y="1872"/>
                  </a:lnTo>
                  <a:lnTo>
                    <a:pt x="4086" y="1875"/>
                  </a:lnTo>
                  <a:lnTo>
                    <a:pt x="4095" y="1878"/>
                  </a:lnTo>
                  <a:lnTo>
                    <a:pt x="4099" y="1880"/>
                  </a:lnTo>
                  <a:lnTo>
                    <a:pt x="4114" y="1889"/>
                  </a:lnTo>
                  <a:lnTo>
                    <a:pt x="4130" y="1900"/>
                  </a:lnTo>
                  <a:lnTo>
                    <a:pt x="4145" y="1912"/>
                  </a:lnTo>
                  <a:lnTo>
                    <a:pt x="4159" y="1925"/>
                  </a:lnTo>
                  <a:lnTo>
                    <a:pt x="4171" y="1939"/>
                  </a:lnTo>
                  <a:lnTo>
                    <a:pt x="4182" y="1951"/>
                  </a:lnTo>
                  <a:lnTo>
                    <a:pt x="4190" y="1964"/>
                  </a:lnTo>
                  <a:lnTo>
                    <a:pt x="4196" y="1975"/>
                  </a:lnTo>
                  <a:lnTo>
                    <a:pt x="4201" y="1985"/>
                  </a:lnTo>
                  <a:lnTo>
                    <a:pt x="4207" y="1996"/>
                  </a:lnTo>
                  <a:lnTo>
                    <a:pt x="4214" y="2005"/>
                  </a:lnTo>
                  <a:lnTo>
                    <a:pt x="4222" y="2013"/>
                  </a:lnTo>
                  <a:lnTo>
                    <a:pt x="4230" y="2019"/>
                  </a:lnTo>
                  <a:lnTo>
                    <a:pt x="4237" y="2024"/>
                  </a:lnTo>
                  <a:lnTo>
                    <a:pt x="4246" y="2028"/>
                  </a:lnTo>
                  <a:lnTo>
                    <a:pt x="4253" y="2029"/>
                  </a:lnTo>
                  <a:lnTo>
                    <a:pt x="4260" y="2029"/>
                  </a:lnTo>
                  <a:lnTo>
                    <a:pt x="4267" y="2030"/>
                  </a:lnTo>
                  <a:lnTo>
                    <a:pt x="4273" y="2032"/>
                  </a:lnTo>
                  <a:lnTo>
                    <a:pt x="4278" y="2036"/>
                  </a:lnTo>
                  <a:lnTo>
                    <a:pt x="4283" y="2040"/>
                  </a:lnTo>
                  <a:lnTo>
                    <a:pt x="4287" y="2044"/>
                  </a:lnTo>
                  <a:lnTo>
                    <a:pt x="4289" y="2049"/>
                  </a:lnTo>
                  <a:lnTo>
                    <a:pt x="4289" y="2054"/>
                  </a:lnTo>
                  <a:lnTo>
                    <a:pt x="4289" y="2057"/>
                  </a:lnTo>
                  <a:lnTo>
                    <a:pt x="4290" y="2058"/>
                  </a:lnTo>
                  <a:lnTo>
                    <a:pt x="4291" y="2059"/>
                  </a:lnTo>
                  <a:lnTo>
                    <a:pt x="4294" y="2060"/>
                  </a:lnTo>
                  <a:lnTo>
                    <a:pt x="4299" y="2060"/>
                  </a:lnTo>
                  <a:lnTo>
                    <a:pt x="4306" y="2059"/>
                  </a:lnTo>
                  <a:lnTo>
                    <a:pt x="4314" y="2055"/>
                  </a:lnTo>
                  <a:lnTo>
                    <a:pt x="4323" y="2049"/>
                  </a:lnTo>
                  <a:lnTo>
                    <a:pt x="4334" y="2042"/>
                  </a:lnTo>
                  <a:lnTo>
                    <a:pt x="4344" y="2034"/>
                  </a:lnTo>
                  <a:lnTo>
                    <a:pt x="4356" y="2025"/>
                  </a:lnTo>
                  <a:lnTo>
                    <a:pt x="4370" y="2017"/>
                  </a:lnTo>
                  <a:lnTo>
                    <a:pt x="4383" y="2010"/>
                  </a:lnTo>
                  <a:lnTo>
                    <a:pt x="4397" y="2002"/>
                  </a:lnTo>
                  <a:lnTo>
                    <a:pt x="4411" y="1998"/>
                  </a:lnTo>
                  <a:lnTo>
                    <a:pt x="4423" y="1994"/>
                  </a:lnTo>
                  <a:lnTo>
                    <a:pt x="4435" y="1992"/>
                  </a:lnTo>
                  <a:lnTo>
                    <a:pt x="4444" y="1990"/>
                  </a:lnTo>
                  <a:lnTo>
                    <a:pt x="4464" y="1990"/>
                  </a:lnTo>
                  <a:lnTo>
                    <a:pt x="4485" y="1992"/>
                  </a:lnTo>
                  <a:lnTo>
                    <a:pt x="4507" y="1992"/>
                  </a:lnTo>
                  <a:lnTo>
                    <a:pt x="4524" y="1992"/>
                  </a:lnTo>
                  <a:lnTo>
                    <a:pt x="4532" y="1992"/>
                  </a:lnTo>
                  <a:lnTo>
                    <a:pt x="4541" y="1994"/>
                  </a:lnTo>
                  <a:lnTo>
                    <a:pt x="4549" y="1996"/>
                  </a:lnTo>
                  <a:lnTo>
                    <a:pt x="4559" y="2001"/>
                  </a:lnTo>
                  <a:lnTo>
                    <a:pt x="4568" y="2006"/>
                  </a:lnTo>
                  <a:lnTo>
                    <a:pt x="4577" y="2012"/>
                  </a:lnTo>
                  <a:lnTo>
                    <a:pt x="4585" y="2018"/>
                  </a:lnTo>
                  <a:lnTo>
                    <a:pt x="4593" y="2024"/>
                  </a:lnTo>
                  <a:lnTo>
                    <a:pt x="4601" y="2031"/>
                  </a:lnTo>
                  <a:lnTo>
                    <a:pt x="4611" y="2036"/>
                  </a:lnTo>
                  <a:lnTo>
                    <a:pt x="4621" y="2041"/>
                  </a:lnTo>
                  <a:lnTo>
                    <a:pt x="4635" y="2043"/>
                  </a:lnTo>
                  <a:lnTo>
                    <a:pt x="4648" y="2046"/>
                  </a:lnTo>
                  <a:lnTo>
                    <a:pt x="4661" y="2046"/>
                  </a:lnTo>
                  <a:lnTo>
                    <a:pt x="4674" y="2046"/>
                  </a:lnTo>
                  <a:lnTo>
                    <a:pt x="4688" y="2043"/>
                  </a:lnTo>
                  <a:lnTo>
                    <a:pt x="4700" y="2040"/>
                  </a:lnTo>
                  <a:lnTo>
                    <a:pt x="4713" y="2035"/>
                  </a:lnTo>
                  <a:lnTo>
                    <a:pt x="4725" y="2029"/>
                  </a:lnTo>
                  <a:lnTo>
                    <a:pt x="4737" y="2022"/>
                  </a:lnTo>
                  <a:lnTo>
                    <a:pt x="4748" y="2014"/>
                  </a:lnTo>
                  <a:lnTo>
                    <a:pt x="4756" y="2007"/>
                  </a:lnTo>
                  <a:lnTo>
                    <a:pt x="4765" y="2000"/>
                  </a:lnTo>
                  <a:lnTo>
                    <a:pt x="4770" y="1993"/>
                  </a:lnTo>
                  <a:lnTo>
                    <a:pt x="4779" y="1976"/>
                  </a:lnTo>
                  <a:lnTo>
                    <a:pt x="4789" y="1959"/>
                  </a:lnTo>
                  <a:lnTo>
                    <a:pt x="4798" y="1943"/>
                  </a:lnTo>
                  <a:lnTo>
                    <a:pt x="4804" y="1930"/>
                  </a:lnTo>
                  <a:lnTo>
                    <a:pt x="4809" y="1925"/>
                  </a:lnTo>
                  <a:lnTo>
                    <a:pt x="4817" y="1920"/>
                  </a:lnTo>
                  <a:lnTo>
                    <a:pt x="4827" y="1916"/>
                  </a:lnTo>
                  <a:lnTo>
                    <a:pt x="4839" y="1912"/>
                  </a:lnTo>
                  <a:lnTo>
                    <a:pt x="4854" y="1908"/>
                  </a:lnTo>
                  <a:lnTo>
                    <a:pt x="4869" y="1906"/>
                  </a:lnTo>
                  <a:lnTo>
                    <a:pt x="4886" y="1904"/>
                  </a:lnTo>
                  <a:lnTo>
                    <a:pt x="4904" y="1902"/>
                  </a:lnTo>
                  <a:lnTo>
                    <a:pt x="4913" y="1902"/>
                  </a:lnTo>
                  <a:lnTo>
                    <a:pt x="4931" y="1902"/>
                  </a:lnTo>
                  <a:lnTo>
                    <a:pt x="4948" y="1902"/>
                  </a:lnTo>
                  <a:lnTo>
                    <a:pt x="4965" y="1904"/>
                  </a:lnTo>
                  <a:lnTo>
                    <a:pt x="4980" y="1906"/>
                  </a:lnTo>
                  <a:lnTo>
                    <a:pt x="4995" y="1908"/>
                  </a:lnTo>
                  <a:lnTo>
                    <a:pt x="5007" y="1911"/>
                  </a:lnTo>
                  <a:lnTo>
                    <a:pt x="5016" y="1913"/>
                  </a:lnTo>
                  <a:lnTo>
                    <a:pt x="5024" y="1917"/>
                  </a:lnTo>
                  <a:lnTo>
                    <a:pt x="5028" y="1922"/>
                  </a:lnTo>
                  <a:lnTo>
                    <a:pt x="5034" y="1928"/>
                  </a:lnTo>
                  <a:lnTo>
                    <a:pt x="5040" y="1935"/>
                  </a:lnTo>
                  <a:lnTo>
                    <a:pt x="5045" y="1943"/>
                  </a:lnTo>
                  <a:lnTo>
                    <a:pt x="5057" y="1961"/>
                  </a:lnTo>
                  <a:lnTo>
                    <a:pt x="5066" y="1981"/>
                  </a:lnTo>
                  <a:lnTo>
                    <a:pt x="5072" y="1990"/>
                  </a:lnTo>
                  <a:lnTo>
                    <a:pt x="5078" y="2000"/>
                  </a:lnTo>
                  <a:lnTo>
                    <a:pt x="5087" y="2007"/>
                  </a:lnTo>
                  <a:lnTo>
                    <a:pt x="5097" y="2014"/>
                  </a:lnTo>
                  <a:lnTo>
                    <a:pt x="5109" y="2020"/>
                  </a:lnTo>
                  <a:lnTo>
                    <a:pt x="5121" y="2025"/>
                  </a:lnTo>
                  <a:lnTo>
                    <a:pt x="5133" y="2028"/>
                  </a:lnTo>
                  <a:lnTo>
                    <a:pt x="5146" y="2029"/>
                  </a:lnTo>
                  <a:lnTo>
                    <a:pt x="5159" y="2028"/>
                  </a:lnTo>
                  <a:lnTo>
                    <a:pt x="5169" y="2025"/>
                  </a:lnTo>
                  <a:lnTo>
                    <a:pt x="5180" y="2023"/>
                  </a:lnTo>
                  <a:lnTo>
                    <a:pt x="5189" y="2018"/>
                  </a:lnTo>
                  <a:lnTo>
                    <a:pt x="5196" y="2013"/>
                  </a:lnTo>
                  <a:lnTo>
                    <a:pt x="5202" y="2007"/>
                  </a:lnTo>
                  <a:lnTo>
                    <a:pt x="5205" y="2000"/>
                  </a:lnTo>
                  <a:lnTo>
                    <a:pt x="5207" y="1993"/>
                  </a:lnTo>
                  <a:lnTo>
                    <a:pt x="5208" y="1989"/>
                  </a:lnTo>
                  <a:lnTo>
                    <a:pt x="5209" y="1985"/>
                  </a:lnTo>
                  <a:lnTo>
                    <a:pt x="5210" y="1983"/>
                  </a:lnTo>
                  <a:lnTo>
                    <a:pt x="5214" y="1979"/>
                  </a:lnTo>
                  <a:lnTo>
                    <a:pt x="5221" y="1975"/>
                  </a:lnTo>
                  <a:lnTo>
                    <a:pt x="5232" y="1971"/>
                  </a:lnTo>
                  <a:lnTo>
                    <a:pt x="5245" y="1967"/>
                  </a:lnTo>
                  <a:lnTo>
                    <a:pt x="5260" y="1966"/>
                  </a:lnTo>
                  <a:lnTo>
                    <a:pt x="5275" y="1965"/>
                  </a:lnTo>
                  <a:lnTo>
                    <a:pt x="5292" y="1966"/>
                  </a:lnTo>
                  <a:lnTo>
                    <a:pt x="5435" y="1982"/>
                  </a:lnTo>
                  <a:lnTo>
                    <a:pt x="5452" y="1984"/>
                  </a:lnTo>
                  <a:lnTo>
                    <a:pt x="5468" y="1987"/>
                  </a:lnTo>
                  <a:lnTo>
                    <a:pt x="5482" y="1990"/>
                  </a:lnTo>
                  <a:lnTo>
                    <a:pt x="5496" y="1994"/>
                  </a:lnTo>
                  <a:lnTo>
                    <a:pt x="5505" y="1998"/>
                  </a:lnTo>
                  <a:lnTo>
                    <a:pt x="5514" y="2001"/>
                  </a:lnTo>
                  <a:lnTo>
                    <a:pt x="5519" y="2005"/>
                  </a:lnTo>
                  <a:lnTo>
                    <a:pt x="5521" y="2008"/>
                  </a:lnTo>
                  <a:lnTo>
                    <a:pt x="5521" y="2011"/>
                  </a:lnTo>
                  <a:lnTo>
                    <a:pt x="5522" y="2013"/>
                  </a:lnTo>
                  <a:lnTo>
                    <a:pt x="5525" y="2014"/>
                  </a:lnTo>
                  <a:lnTo>
                    <a:pt x="5527" y="2016"/>
                  </a:lnTo>
                  <a:lnTo>
                    <a:pt x="5535" y="2019"/>
                  </a:lnTo>
                  <a:lnTo>
                    <a:pt x="5546" y="2022"/>
                  </a:lnTo>
                  <a:lnTo>
                    <a:pt x="5558" y="2024"/>
                  </a:lnTo>
                  <a:lnTo>
                    <a:pt x="5573" y="2026"/>
                  </a:lnTo>
                  <a:lnTo>
                    <a:pt x="5590" y="2028"/>
                  </a:lnTo>
                  <a:lnTo>
                    <a:pt x="5606" y="2028"/>
                  </a:lnTo>
                  <a:lnTo>
                    <a:pt x="5637" y="2028"/>
                  </a:lnTo>
                  <a:lnTo>
                    <a:pt x="5656" y="2028"/>
                  </a:lnTo>
                  <a:lnTo>
                    <a:pt x="5675" y="2025"/>
                  </a:lnTo>
                  <a:lnTo>
                    <a:pt x="5694" y="2022"/>
                  </a:lnTo>
                  <a:lnTo>
                    <a:pt x="5715" y="2017"/>
                  </a:lnTo>
                  <a:lnTo>
                    <a:pt x="5734" y="2011"/>
                  </a:lnTo>
                  <a:lnTo>
                    <a:pt x="5751" y="2004"/>
                  </a:lnTo>
                  <a:lnTo>
                    <a:pt x="5767" y="1995"/>
                  </a:lnTo>
                  <a:lnTo>
                    <a:pt x="5780" y="1988"/>
                  </a:lnTo>
                  <a:lnTo>
                    <a:pt x="5806" y="1967"/>
                  </a:lnTo>
                  <a:lnTo>
                    <a:pt x="5834" y="1942"/>
                  </a:lnTo>
                  <a:lnTo>
                    <a:pt x="5862" y="1917"/>
                  </a:lnTo>
                  <a:lnTo>
                    <a:pt x="5885" y="1893"/>
                  </a:lnTo>
                  <a:lnTo>
                    <a:pt x="5903" y="1870"/>
                  </a:lnTo>
                  <a:lnTo>
                    <a:pt x="5917" y="1849"/>
                  </a:lnTo>
                  <a:lnTo>
                    <a:pt x="5923" y="1840"/>
                  </a:lnTo>
                  <a:lnTo>
                    <a:pt x="5927" y="1831"/>
                  </a:lnTo>
                  <a:lnTo>
                    <a:pt x="5930" y="1824"/>
                  </a:lnTo>
                  <a:lnTo>
                    <a:pt x="5930" y="1819"/>
                  </a:lnTo>
                  <a:lnTo>
                    <a:pt x="5933" y="1816"/>
                  </a:lnTo>
                  <a:lnTo>
                    <a:pt x="5938" y="1811"/>
                  </a:lnTo>
                  <a:lnTo>
                    <a:pt x="5944" y="1807"/>
                  </a:lnTo>
                  <a:lnTo>
                    <a:pt x="5953" y="1804"/>
                  </a:lnTo>
                  <a:lnTo>
                    <a:pt x="5965" y="1799"/>
                  </a:lnTo>
                  <a:lnTo>
                    <a:pt x="5979" y="1796"/>
                  </a:lnTo>
                  <a:lnTo>
                    <a:pt x="5993" y="1794"/>
                  </a:lnTo>
                  <a:lnTo>
                    <a:pt x="6009" y="1792"/>
                  </a:lnTo>
                  <a:lnTo>
                    <a:pt x="6017" y="1790"/>
                  </a:lnTo>
                  <a:lnTo>
                    <a:pt x="6026" y="1792"/>
                  </a:lnTo>
                  <a:lnTo>
                    <a:pt x="6035" y="1792"/>
                  </a:lnTo>
                  <a:lnTo>
                    <a:pt x="6044" y="1793"/>
                  </a:lnTo>
                  <a:lnTo>
                    <a:pt x="6063" y="1798"/>
                  </a:lnTo>
                  <a:lnTo>
                    <a:pt x="6081" y="1804"/>
                  </a:lnTo>
                  <a:lnTo>
                    <a:pt x="6099" y="1812"/>
                  </a:lnTo>
                  <a:lnTo>
                    <a:pt x="6117" y="1822"/>
                  </a:lnTo>
                  <a:lnTo>
                    <a:pt x="6133" y="1834"/>
                  </a:lnTo>
                  <a:lnTo>
                    <a:pt x="6146" y="1846"/>
                  </a:lnTo>
                  <a:lnTo>
                    <a:pt x="6191" y="1894"/>
                  </a:lnTo>
                  <a:lnTo>
                    <a:pt x="6218" y="1923"/>
                  </a:lnTo>
                  <a:lnTo>
                    <a:pt x="6250" y="1957"/>
                  </a:lnTo>
                  <a:lnTo>
                    <a:pt x="6281" y="1990"/>
                  </a:lnTo>
                  <a:lnTo>
                    <a:pt x="6309" y="2019"/>
                  </a:lnTo>
                  <a:lnTo>
                    <a:pt x="6312" y="2022"/>
                  </a:lnTo>
                  <a:lnTo>
                    <a:pt x="6333" y="2032"/>
                  </a:lnTo>
                  <a:lnTo>
                    <a:pt x="6380" y="2054"/>
                  </a:lnTo>
                  <a:lnTo>
                    <a:pt x="6469" y="2094"/>
                  </a:lnTo>
                  <a:lnTo>
                    <a:pt x="6476" y="2097"/>
                  </a:lnTo>
                  <a:lnTo>
                    <a:pt x="6481" y="2102"/>
                  </a:lnTo>
                  <a:lnTo>
                    <a:pt x="6486" y="2107"/>
                  </a:lnTo>
                  <a:lnTo>
                    <a:pt x="6490" y="2112"/>
                  </a:lnTo>
                  <a:lnTo>
                    <a:pt x="6495" y="2122"/>
                  </a:lnTo>
                  <a:lnTo>
                    <a:pt x="6496" y="2125"/>
                  </a:lnTo>
                  <a:lnTo>
                    <a:pt x="6507" y="2160"/>
                  </a:lnTo>
                  <a:lnTo>
                    <a:pt x="6517" y="2196"/>
                  </a:lnTo>
                  <a:lnTo>
                    <a:pt x="6524" y="2229"/>
                  </a:lnTo>
                  <a:lnTo>
                    <a:pt x="6529" y="2254"/>
                  </a:lnTo>
                  <a:lnTo>
                    <a:pt x="6529" y="2264"/>
                  </a:lnTo>
                  <a:lnTo>
                    <a:pt x="6527" y="2273"/>
                  </a:lnTo>
                  <a:lnTo>
                    <a:pt x="6523" y="2282"/>
                  </a:lnTo>
                  <a:lnTo>
                    <a:pt x="6518" y="2290"/>
                  </a:lnTo>
                  <a:lnTo>
                    <a:pt x="6512" y="2296"/>
                  </a:lnTo>
                  <a:lnTo>
                    <a:pt x="6505" y="2302"/>
                  </a:lnTo>
                  <a:lnTo>
                    <a:pt x="6495" y="2306"/>
                  </a:lnTo>
                  <a:lnTo>
                    <a:pt x="6487" y="2308"/>
                  </a:lnTo>
                  <a:lnTo>
                    <a:pt x="6477" y="2311"/>
                  </a:lnTo>
                  <a:lnTo>
                    <a:pt x="6466" y="2313"/>
                  </a:lnTo>
                  <a:lnTo>
                    <a:pt x="6457" y="2317"/>
                  </a:lnTo>
                  <a:lnTo>
                    <a:pt x="6446" y="2321"/>
                  </a:lnTo>
                  <a:lnTo>
                    <a:pt x="6437" y="2326"/>
                  </a:lnTo>
                  <a:lnTo>
                    <a:pt x="6428" y="2331"/>
                  </a:lnTo>
                  <a:lnTo>
                    <a:pt x="6421" y="2336"/>
                  </a:lnTo>
                  <a:lnTo>
                    <a:pt x="6415" y="2341"/>
                  </a:lnTo>
                  <a:lnTo>
                    <a:pt x="6410" y="2347"/>
                  </a:lnTo>
                  <a:lnTo>
                    <a:pt x="6406" y="2354"/>
                  </a:lnTo>
                  <a:lnTo>
                    <a:pt x="6403" y="2361"/>
                  </a:lnTo>
                  <a:lnTo>
                    <a:pt x="6400" y="2371"/>
                  </a:lnTo>
                  <a:lnTo>
                    <a:pt x="6399" y="2379"/>
                  </a:lnTo>
                  <a:lnTo>
                    <a:pt x="6398" y="2388"/>
                  </a:lnTo>
                  <a:lnTo>
                    <a:pt x="6399" y="2397"/>
                  </a:lnTo>
                  <a:lnTo>
                    <a:pt x="6400" y="2406"/>
                  </a:lnTo>
                  <a:lnTo>
                    <a:pt x="6404" y="2413"/>
                  </a:lnTo>
                  <a:lnTo>
                    <a:pt x="6410" y="2421"/>
                  </a:lnTo>
                  <a:lnTo>
                    <a:pt x="6417" y="2429"/>
                  </a:lnTo>
                  <a:lnTo>
                    <a:pt x="6425" y="2435"/>
                  </a:lnTo>
                  <a:lnTo>
                    <a:pt x="6436" y="2439"/>
                  </a:lnTo>
                  <a:lnTo>
                    <a:pt x="6448" y="2444"/>
                  </a:lnTo>
                  <a:lnTo>
                    <a:pt x="6460" y="2447"/>
                  </a:lnTo>
                  <a:lnTo>
                    <a:pt x="6472" y="2448"/>
                  </a:lnTo>
                  <a:lnTo>
                    <a:pt x="6484" y="2449"/>
                  </a:lnTo>
                  <a:lnTo>
                    <a:pt x="6498" y="2449"/>
                  </a:lnTo>
                  <a:lnTo>
                    <a:pt x="6511" y="2448"/>
                  </a:lnTo>
                  <a:lnTo>
                    <a:pt x="6523" y="2445"/>
                  </a:lnTo>
                  <a:lnTo>
                    <a:pt x="6534" y="2443"/>
                  </a:lnTo>
                  <a:lnTo>
                    <a:pt x="6543" y="2441"/>
                  </a:lnTo>
                  <a:lnTo>
                    <a:pt x="6552" y="2438"/>
                  </a:lnTo>
                  <a:lnTo>
                    <a:pt x="6558" y="2435"/>
                  </a:lnTo>
                  <a:lnTo>
                    <a:pt x="6565" y="2431"/>
                  </a:lnTo>
                  <a:lnTo>
                    <a:pt x="6572" y="2427"/>
                  </a:lnTo>
                  <a:lnTo>
                    <a:pt x="6583" y="2424"/>
                  </a:lnTo>
                  <a:lnTo>
                    <a:pt x="6594" y="2421"/>
                  </a:lnTo>
                  <a:lnTo>
                    <a:pt x="6606" y="2419"/>
                  </a:lnTo>
                  <a:lnTo>
                    <a:pt x="6618" y="2418"/>
                  </a:lnTo>
                  <a:lnTo>
                    <a:pt x="6631" y="2417"/>
                  </a:lnTo>
                  <a:lnTo>
                    <a:pt x="6645" y="2417"/>
                  </a:lnTo>
                  <a:lnTo>
                    <a:pt x="6671" y="2418"/>
                  </a:lnTo>
                  <a:lnTo>
                    <a:pt x="6698" y="2421"/>
                  </a:lnTo>
                  <a:lnTo>
                    <a:pt x="6710" y="2424"/>
                  </a:lnTo>
                  <a:lnTo>
                    <a:pt x="6722" y="2426"/>
                  </a:lnTo>
                  <a:lnTo>
                    <a:pt x="6731" y="2430"/>
                  </a:lnTo>
                  <a:lnTo>
                    <a:pt x="6740" y="2433"/>
                  </a:lnTo>
                  <a:lnTo>
                    <a:pt x="6748" y="2436"/>
                  </a:lnTo>
                  <a:lnTo>
                    <a:pt x="6758" y="2436"/>
                  </a:lnTo>
                  <a:lnTo>
                    <a:pt x="6767" y="2433"/>
                  </a:lnTo>
                  <a:lnTo>
                    <a:pt x="6778" y="2430"/>
                  </a:lnTo>
                  <a:lnTo>
                    <a:pt x="6789" y="2425"/>
                  </a:lnTo>
                  <a:lnTo>
                    <a:pt x="6801" y="2418"/>
                  </a:lnTo>
                  <a:lnTo>
                    <a:pt x="6812" y="2409"/>
                  </a:lnTo>
                  <a:lnTo>
                    <a:pt x="6822" y="2400"/>
                  </a:lnTo>
                  <a:lnTo>
                    <a:pt x="6842" y="2378"/>
                  </a:lnTo>
                  <a:lnTo>
                    <a:pt x="6865" y="2355"/>
                  </a:lnTo>
                  <a:lnTo>
                    <a:pt x="6887" y="2333"/>
                  </a:lnTo>
                  <a:lnTo>
                    <a:pt x="6903" y="2318"/>
                  </a:lnTo>
                  <a:lnTo>
                    <a:pt x="6911" y="2309"/>
                  </a:lnTo>
                  <a:lnTo>
                    <a:pt x="6918" y="2301"/>
                  </a:lnTo>
                  <a:lnTo>
                    <a:pt x="6924" y="2291"/>
                  </a:lnTo>
                  <a:lnTo>
                    <a:pt x="6929" y="2282"/>
                  </a:lnTo>
                  <a:lnTo>
                    <a:pt x="6934" y="2272"/>
                  </a:lnTo>
                  <a:lnTo>
                    <a:pt x="6937" y="2261"/>
                  </a:lnTo>
                  <a:lnTo>
                    <a:pt x="6940" y="2252"/>
                  </a:lnTo>
                  <a:lnTo>
                    <a:pt x="6940" y="2242"/>
                  </a:lnTo>
                  <a:lnTo>
                    <a:pt x="6941" y="2224"/>
                  </a:lnTo>
                  <a:lnTo>
                    <a:pt x="6944" y="2208"/>
                  </a:lnTo>
                  <a:lnTo>
                    <a:pt x="6946" y="2201"/>
                  </a:lnTo>
                  <a:lnTo>
                    <a:pt x="6949" y="2196"/>
                  </a:lnTo>
                  <a:lnTo>
                    <a:pt x="6952" y="2191"/>
                  </a:lnTo>
                  <a:lnTo>
                    <a:pt x="6954" y="2188"/>
                  </a:lnTo>
                  <a:lnTo>
                    <a:pt x="6955" y="2188"/>
                  </a:lnTo>
                  <a:lnTo>
                    <a:pt x="6958" y="2188"/>
                  </a:lnTo>
                  <a:lnTo>
                    <a:pt x="6959" y="2189"/>
                  </a:lnTo>
                  <a:lnTo>
                    <a:pt x="6960" y="2191"/>
                  </a:lnTo>
                  <a:lnTo>
                    <a:pt x="6962" y="2197"/>
                  </a:lnTo>
                  <a:lnTo>
                    <a:pt x="6965" y="2206"/>
                  </a:lnTo>
                  <a:lnTo>
                    <a:pt x="6966" y="2218"/>
                  </a:lnTo>
                  <a:lnTo>
                    <a:pt x="6967" y="2231"/>
                  </a:lnTo>
                  <a:lnTo>
                    <a:pt x="6968" y="2247"/>
                  </a:lnTo>
                  <a:lnTo>
                    <a:pt x="6968" y="2264"/>
                  </a:lnTo>
                  <a:lnTo>
                    <a:pt x="6968" y="2285"/>
                  </a:lnTo>
                  <a:lnTo>
                    <a:pt x="6970" y="2303"/>
                  </a:lnTo>
                  <a:lnTo>
                    <a:pt x="6972" y="2320"/>
                  </a:lnTo>
                  <a:lnTo>
                    <a:pt x="6976" y="2338"/>
                  </a:lnTo>
                  <a:lnTo>
                    <a:pt x="6981" y="2354"/>
                  </a:lnTo>
                  <a:lnTo>
                    <a:pt x="6987" y="2368"/>
                  </a:lnTo>
                  <a:lnTo>
                    <a:pt x="6993" y="2382"/>
                  </a:lnTo>
                  <a:lnTo>
                    <a:pt x="7000" y="2392"/>
                  </a:lnTo>
                  <a:lnTo>
                    <a:pt x="7008" y="2400"/>
                  </a:lnTo>
                  <a:lnTo>
                    <a:pt x="7015" y="2405"/>
                  </a:lnTo>
                  <a:lnTo>
                    <a:pt x="7024" y="2408"/>
                  </a:lnTo>
                  <a:lnTo>
                    <a:pt x="7030" y="2411"/>
                  </a:lnTo>
                  <a:lnTo>
                    <a:pt x="7036" y="2411"/>
                  </a:lnTo>
                  <a:lnTo>
                    <a:pt x="7041" y="2409"/>
                  </a:lnTo>
                  <a:lnTo>
                    <a:pt x="7044" y="2406"/>
                  </a:lnTo>
                  <a:lnTo>
                    <a:pt x="7047" y="2402"/>
                  </a:lnTo>
                  <a:lnTo>
                    <a:pt x="7048" y="2396"/>
                  </a:lnTo>
                  <a:lnTo>
                    <a:pt x="7048" y="2389"/>
                  </a:lnTo>
                  <a:lnTo>
                    <a:pt x="7050" y="2380"/>
                  </a:lnTo>
                  <a:lnTo>
                    <a:pt x="7054" y="2371"/>
                  </a:lnTo>
                  <a:lnTo>
                    <a:pt x="7058" y="2361"/>
                  </a:lnTo>
                  <a:lnTo>
                    <a:pt x="7064" y="2352"/>
                  </a:lnTo>
                  <a:lnTo>
                    <a:pt x="7070" y="2342"/>
                  </a:lnTo>
                  <a:lnTo>
                    <a:pt x="7076" y="2333"/>
                  </a:lnTo>
                  <a:lnTo>
                    <a:pt x="7083" y="2324"/>
                  </a:lnTo>
                  <a:lnTo>
                    <a:pt x="7090" y="2315"/>
                  </a:lnTo>
                  <a:lnTo>
                    <a:pt x="7097" y="2305"/>
                  </a:lnTo>
                  <a:lnTo>
                    <a:pt x="7103" y="2294"/>
                  </a:lnTo>
                  <a:lnTo>
                    <a:pt x="7108" y="2280"/>
                  </a:lnTo>
                  <a:lnTo>
                    <a:pt x="7113" y="2268"/>
                  </a:lnTo>
                  <a:lnTo>
                    <a:pt x="7117" y="2255"/>
                  </a:lnTo>
                  <a:lnTo>
                    <a:pt x="7118" y="2243"/>
                  </a:lnTo>
                  <a:lnTo>
                    <a:pt x="7119" y="2231"/>
                  </a:lnTo>
                  <a:lnTo>
                    <a:pt x="7119" y="2220"/>
                  </a:lnTo>
                  <a:lnTo>
                    <a:pt x="7117" y="2209"/>
                  </a:lnTo>
                  <a:lnTo>
                    <a:pt x="7113" y="2200"/>
                  </a:lnTo>
                  <a:lnTo>
                    <a:pt x="7109" y="2191"/>
                  </a:lnTo>
                  <a:lnTo>
                    <a:pt x="7105" y="2183"/>
                  </a:lnTo>
                  <a:lnTo>
                    <a:pt x="7100" y="2177"/>
                  </a:lnTo>
                  <a:lnTo>
                    <a:pt x="7094" y="2173"/>
                  </a:lnTo>
                  <a:lnTo>
                    <a:pt x="7087" y="2170"/>
                  </a:lnTo>
                  <a:lnTo>
                    <a:pt x="7080" y="2167"/>
                  </a:lnTo>
                  <a:lnTo>
                    <a:pt x="7073" y="2161"/>
                  </a:lnTo>
                  <a:lnTo>
                    <a:pt x="7067" y="2154"/>
                  </a:lnTo>
                  <a:lnTo>
                    <a:pt x="7062" y="2144"/>
                  </a:lnTo>
                  <a:lnTo>
                    <a:pt x="7056" y="2132"/>
                  </a:lnTo>
                  <a:lnTo>
                    <a:pt x="7053" y="2120"/>
                  </a:lnTo>
                  <a:lnTo>
                    <a:pt x="7049" y="2106"/>
                  </a:lnTo>
                  <a:lnTo>
                    <a:pt x="7048" y="2091"/>
                  </a:lnTo>
                  <a:lnTo>
                    <a:pt x="7041" y="2055"/>
                  </a:lnTo>
                  <a:lnTo>
                    <a:pt x="7036" y="2032"/>
                  </a:lnTo>
                  <a:lnTo>
                    <a:pt x="7032" y="2016"/>
                  </a:lnTo>
                  <a:lnTo>
                    <a:pt x="7030" y="2007"/>
                  </a:lnTo>
                  <a:lnTo>
                    <a:pt x="7030" y="2004"/>
                  </a:lnTo>
                  <a:lnTo>
                    <a:pt x="7025" y="1987"/>
                  </a:lnTo>
                  <a:lnTo>
                    <a:pt x="7019" y="1971"/>
                  </a:lnTo>
                  <a:lnTo>
                    <a:pt x="7011" y="1957"/>
                  </a:lnTo>
                  <a:lnTo>
                    <a:pt x="7002" y="1945"/>
                  </a:lnTo>
                  <a:lnTo>
                    <a:pt x="6993" y="1934"/>
                  </a:lnTo>
                  <a:lnTo>
                    <a:pt x="6982" y="1926"/>
                  </a:lnTo>
                  <a:lnTo>
                    <a:pt x="6977" y="1923"/>
                  </a:lnTo>
                  <a:lnTo>
                    <a:pt x="6972" y="1922"/>
                  </a:lnTo>
                  <a:lnTo>
                    <a:pt x="6966" y="1919"/>
                  </a:lnTo>
                  <a:lnTo>
                    <a:pt x="6961" y="1919"/>
                  </a:lnTo>
                  <a:lnTo>
                    <a:pt x="6940" y="1918"/>
                  </a:lnTo>
                  <a:lnTo>
                    <a:pt x="6916" y="1916"/>
                  </a:lnTo>
                  <a:lnTo>
                    <a:pt x="6893" y="1911"/>
                  </a:lnTo>
                  <a:lnTo>
                    <a:pt x="6876" y="1905"/>
                  </a:lnTo>
                  <a:lnTo>
                    <a:pt x="6869" y="1901"/>
                  </a:lnTo>
                  <a:lnTo>
                    <a:pt x="6861" y="1898"/>
                  </a:lnTo>
                  <a:lnTo>
                    <a:pt x="6855" y="1894"/>
                  </a:lnTo>
                  <a:lnTo>
                    <a:pt x="6850" y="1889"/>
                  </a:lnTo>
                  <a:lnTo>
                    <a:pt x="6846" y="1883"/>
                  </a:lnTo>
                  <a:lnTo>
                    <a:pt x="6842" y="1878"/>
                  </a:lnTo>
                  <a:lnTo>
                    <a:pt x="6841" y="1874"/>
                  </a:lnTo>
                  <a:lnTo>
                    <a:pt x="6840" y="1869"/>
                  </a:lnTo>
                  <a:lnTo>
                    <a:pt x="6838" y="1860"/>
                  </a:lnTo>
                  <a:lnTo>
                    <a:pt x="6835" y="1854"/>
                  </a:lnTo>
                  <a:lnTo>
                    <a:pt x="6834" y="1852"/>
                  </a:lnTo>
                  <a:lnTo>
                    <a:pt x="6831" y="1849"/>
                  </a:lnTo>
                  <a:lnTo>
                    <a:pt x="6828" y="1848"/>
                  </a:lnTo>
                  <a:lnTo>
                    <a:pt x="6825" y="1848"/>
                  </a:lnTo>
                  <a:lnTo>
                    <a:pt x="6822" y="1848"/>
                  </a:lnTo>
                  <a:lnTo>
                    <a:pt x="6819" y="1849"/>
                  </a:lnTo>
                  <a:lnTo>
                    <a:pt x="6816" y="1852"/>
                  </a:lnTo>
                  <a:lnTo>
                    <a:pt x="6813" y="1854"/>
                  </a:lnTo>
                  <a:lnTo>
                    <a:pt x="6807" y="1860"/>
                  </a:lnTo>
                  <a:lnTo>
                    <a:pt x="6804" y="1869"/>
                  </a:lnTo>
                  <a:lnTo>
                    <a:pt x="6801" y="1874"/>
                  </a:lnTo>
                  <a:lnTo>
                    <a:pt x="6797" y="1877"/>
                  </a:lnTo>
                  <a:lnTo>
                    <a:pt x="6793" y="1881"/>
                  </a:lnTo>
                  <a:lnTo>
                    <a:pt x="6787" y="1884"/>
                  </a:lnTo>
                  <a:lnTo>
                    <a:pt x="6781" y="1887"/>
                  </a:lnTo>
                  <a:lnTo>
                    <a:pt x="6773" y="1889"/>
                  </a:lnTo>
                  <a:lnTo>
                    <a:pt x="6765" y="1890"/>
                  </a:lnTo>
                  <a:lnTo>
                    <a:pt x="6757" y="1890"/>
                  </a:lnTo>
                  <a:lnTo>
                    <a:pt x="6749" y="1890"/>
                  </a:lnTo>
                  <a:lnTo>
                    <a:pt x="6742" y="1888"/>
                  </a:lnTo>
                  <a:lnTo>
                    <a:pt x="6735" y="1886"/>
                  </a:lnTo>
                  <a:lnTo>
                    <a:pt x="6728" y="1881"/>
                  </a:lnTo>
                  <a:lnTo>
                    <a:pt x="6723" y="1876"/>
                  </a:lnTo>
                  <a:lnTo>
                    <a:pt x="6718" y="1871"/>
                  </a:lnTo>
                  <a:lnTo>
                    <a:pt x="6716" y="1865"/>
                  </a:lnTo>
                  <a:lnTo>
                    <a:pt x="6714" y="1858"/>
                  </a:lnTo>
                  <a:lnTo>
                    <a:pt x="6714" y="1851"/>
                  </a:lnTo>
                  <a:lnTo>
                    <a:pt x="6718" y="1842"/>
                  </a:lnTo>
                  <a:lnTo>
                    <a:pt x="6724" y="1831"/>
                  </a:lnTo>
                  <a:lnTo>
                    <a:pt x="6732" y="1821"/>
                  </a:lnTo>
                  <a:lnTo>
                    <a:pt x="6742" y="1810"/>
                  </a:lnTo>
                  <a:lnTo>
                    <a:pt x="6753" y="1798"/>
                  </a:lnTo>
                  <a:lnTo>
                    <a:pt x="6766" y="1787"/>
                  </a:lnTo>
                  <a:lnTo>
                    <a:pt x="6779" y="1775"/>
                  </a:lnTo>
                  <a:lnTo>
                    <a:pt x="6787" y="1771"/>
                  </a:lnTo>
                  <a:lnTo>
                    <a:pt x="6801" y="1759"/>
                  </a:lnTo>
                  <a:lnTo>
                    <a:pt x="6822" y="1742"/>
                  </a:lnTo>
                  <a:lnTo>
                    <a:pt x="6840" y="1725"/>
                  </a:lnTo>
                  <a:lnTo>
                    <a:pt x="6855" y="1709"/>
                  </a:lnTo>
                  <a:lnTo>
                    <a:pt x="6869" y="1690"/>
                  </a:lnTo>
                  <a:lnTo>
                    <a:pt x="6878" y="1676"/>
                  </a:lnTo>
                  <a:lnTo>
                    <a:pt x="6882" y="1670"/>
                  </a:lnTo>
                  <a:lnTo>
                    <a:pt x="6891" y="1656"/>
                  </a:lnTo>
                  <a:lnTo>
                    <a:pt x="6903" y="1639"/>
                  </a:lnTo>
                  <a:lnTo>
                    <a:pt x="6917" y="1623"/>
                  </a:lnTo>
                  <a:lnTo>
                    <a:pt x="6931" y="1607"/>
                  </a:lnTo>
                  <a:lnTo>
                    <a:pt x="6947" y="1594"/>
                  </a:lnTo>
                  <a:lnTo>
                    <a:pt x="6961" y="1581"/>
                  </a:lnTo>
                  <a:lnTo>
                    <a:pt x="6976" y="1570"/>
                  </a:lnTo>
                  <a:lnTo>
                    <a:pt x="6990" y="1560"/>
                  </a:lnTo>
                  <a:lnTo>
                    <a:pt x="7005" y="1553"/>
                  </a:lnTo>
                  <a:lnTo>
                    <a:pt x="7021" y="1547"/>
                  </a:lnTo>
                  <a:lnTo>
                    <a:pt x="7040" y="1541"/>
                  </a:lnTo>
                  <a:lnTo>
                    <a:pt x="7059" y="1535"/>
                  </a:lnTo>
                  <a:lnTo>
                    <a:pt x="7078" y="1532"/>
                  </a:lnTo>
                  <a:lnTo>
                    <a:pt x="7097" y="1528"/>
                  </a:lnTo>
                  <a:lnTo>
                    <a:pt x="7117" y="1526"/>
                  </a:lnTo>
                  <a:lnTo>
                    <a:pt x="7133" y="1526"/>
                  </a:lnTo>
                  <a:lnTo>
                    <a:pt x="7162" y="1526"/>
                  </a:lnTo>
                  <a:lnTo>
                    <a:pt x="7356" y="1526"/>
                  </a:lnTo>
                  <a:lnTo>
                    <a:pt x="7492" y="1526"/>
                  </a:lnTo>
                  <a:lnTo>
                    <a:pt x="7503" y="1524"/>
                  </a:lnTo>
                  <a:lnTo>
                    <a:pt x="7514" y="1523"/>
                  </a:lnTo>
                  <a:lnTo>
                    <a:pt x="7525" y="1520"/>
                  </a:lnTo>
                  <a:lnTo>
                    <a:pt x="7537" y="1516"/>
                  </a:lnTo>
                  <a:lnTo>
                    <a:pt x="7548" y="1511"/>
                  </a:lnTo>
                  <a:lnTo>
                    <a:pt x="7557" y="1505"/>
                  </a:lnTo>
                  <a:lnTo>
                    <a:pt x="7567" y="1499"/>
                  </a:lnTo>
                  <a:lnTo>
                    <a:pt x="7574" y="1493"/>
                  </a:lnTo>
                  <a:lnTo>
                    <a:pt x="7577" y="1489"/>
                  </a:lnTo>
                  <a:lnTo>
                    <a:pt x="7579" y="1486"/>
                  </a:lnTo>
                  <a:lnTo>
                    <a:pt x="7581" y="1481"/>
                  </a:lnTo>
                  <a:lnTo>
                    <a:pt x="7581" y="1476"/>
                  </a:lnTo>
                  <a:lnTo>
                    <a:pt x="7581" y="1470"/>
                  </a:lnTo>
                  <a:lnTo>
                    <a:pt x="7581" y="1465"/>
                  </a:lnTo>
                  <a:lnTo>
                    <a:pt x="7580" y="1459"/>
                  </a:lnTo>
                  <a:lnTo>
                    <a:pt x="7578" y="1453"/>
                  </a:lnTo>
                  <a:lnTo>
                    <a:pt x="7573" y="1440"/>
                  </a:lnTo>
                  <a:lnTo>
                    <a:pt x="7565" y="1428"/>
                  </a:lnTo>
                  <a:lnTo>
                    <a:pt x="7555" y="1415"/>
                  </a:lnTo>
                  <a:lnTo>
                    <a:pt x="7543" y="1403"/>
                  </a:lnTo>
                  <a:lnTo>
                    <a:pt x="7543" y="1403"/>
                  </a:lnTo>
                  <a:lnTo>
                    <a:pt x="7543" y="1400"/>
                  </a:lnTo>
                  <a:lnTo>
                    <a:pt x="7545" y="1398"/>
                  </a:lnTo>
                  <a:lnTo>
                    <a:pt x="7551" y="1396"/>
                  </a:lnTo>
                  <a:lnTo>
                    <a:pt x="7565" y="1393"/>
                  </a:lnTo>
                  <a:lnTo>
                    <a:pt x="7585" y="1391"/>
                  </a:lnTo>
                  <a:lnTo>
                    <a:pt x="7615" y="1389"/>
                  </a:lnTo>
                  <a:lnTo>
                    <a:pt x="7657" y="1389"/>
                  </a:lnTo>
                  <a:lnTo>
                    <a:pt x="7699" y="1389"/>
                  </a:lnTo>
                  <a:lnTo>
                    <a:pt x="7733" y="1389"/>
                  </a:lnTo>
                  <a:lnTo>
                    <a:pt x="7757" y="1392"/>
                  </a:lnTo>
                  <a:lnTo>
                    <a:pt x="7775" y="1393"/>
                  </a:lnTo>
                  <a:lnTo>
                    <a:pt x="7787" y="1396"/>
                  </a:lnTo>
                  <a:lnTo>
                    <a:pt x="7795" y="1398"/>
                  </a:lnTo>
                  <a:lnTo>
                    <a:pt x="7799" y="1400"/>
                  </a:lnTo>
                  <a:lnTo>
                    <a:pt x="7804" y="1403"/>
                  </a:lnTo>
                  <a:lnTo>
                    <a:pt x="7821" y="1418"/>
                  </a:lnTo>
                  <a:lnTo>
                    <a:pt x="7839" y="1435"/>
                  </a:lnTo>
                  <a:lnTo>
                    <a:pt x="7843" y="1440"/>
                  </a:lnTo>
                  <a:lnTo>
                    <a:pt x="7843" y="1446"/>
                  </a:lnTo>
                  <a:lnTo>
                    <a:pt x="7842" y="1453"/>
                  </a:lnTo>
                  <a:lnTo>
                    <a:pt x="7838" y="1462"/>
                  </a:lnTo>
                  <a:lnTo>
                    <a:pt x="7834" y="1471"/>
                  </a:lnTo>
                  <a:lnTo>
                    <a:pt x="7827" y="1481"/>
                  </a:lnTo>
                  <a:lnTo>
                    <a:pt x="7820" y="1491"/>
                  </a:lnTo>
                  <a:lnTo>
                    <a:pt x="7811" y="1500"/>
                  </a:lnTo>
                  <a:lnTo>
                    <a:pt x="7790" y="1522"/>
                  </a:lnTo>
                  <a:lnTo>
                    <a:pt x="7766" y="1547"/>
                  </a:lnTo>
                  <a:lnTo>
                    <a:pt x="7742" y="1574"/>
                  </a:lnTo>
                  <a:lnTo>
                    <a:pt x="7721" y="1597"/>
                  </a:lnTo>
                  <a:lnTo>
                    <a:pt x="7713" y="1609"/>
                  </a:lnTo>
                  <a:lnTo>
                    <a:pt x="7704" y="1623"/>
                  </a:lnTo>
                  <a:lnTo>
                    <a:pt x="7697" y="1640"/>
                  </a:lnTo>
                  <a:lnTo>
                    <a:pt x="7690" y="1658"/>
                  </a:lnTo>
                  <a:lnTo>
                    <a:pt x="7684" y="1676"/>
                  </a:lnTo>
                  <a:lnTo>
                    <a:pt x="7679" y="1695"/>
                  </a:lnTo>
                  <a:lnTo>
                    <a:pt x="7675" y="1715"/>
                  </a:lnTo>
                  <a:lnTo>
                    <a:pt x="7674" y="1733"/>
                  </a:lnTo>
                  <a:lnTo>
                    <a:pt x="7661" y="1992"/>
                  </a:lnTo>
                  <a:lnTo>
                    <a:pt x="7661" y="2007"/>
                  </a:lnTo>
                  <a:lnTo>
                    <a:pt x="7662" y="2022"/>
                  </a:lnTo>
                  <a:lnTo>
                    <a:pt x="7665" y="2034"/>
                  </a:lnTo>
                  <a:lnTo>
                    <a:pt x="7668" y="2042"/>
                  </a:lnTo>
                  <a:lnTo>
                    <a:pt x="7671" y="2046"/>
                  </a:lnTo>
                  <a:lnTo>
                    <a:pt x="7673" y="2048"/>
                  </a:lnTo>
                  <a:lnTo>
                    <a:pt x="7677" y="2049"/>
                  </a:lnTo>
                  <a:lnTo>
                    <a:pt x="7679" y="2051"/>
                  </a:lnTo>
                  <a:lnTo>
                    <a:pt x="7683" y="2051"/>
                  </a:lnTo>
                  <a:lnTo>
                    <a:pt x="7685" y="2049"/>
                  </a:lnTo>
                  <a:lnTo>
                    <a:pt x="7689" y="2048"/>
                  </a:lnTo>
                  <a:lnTo>
                    <a:pt x="7692" y="2044"/>
                  </a:lnTo>
                  <a:lnTo>
                    <a:pt x="7699" y="2037"/>
                  </a:lnTo>
                  <a:lnTo>
                    <a:pt x="7705" y="2030"/>
                  </a:lnTo>
                  <a:lnTo>
                    <a:pt x="7710" y="2020"/>
                  </a:lnTo>
                  <a:lnTo>
                    <a:pt x="7714" y="2012"/>
                  </a:lnTo>
                  <a:lnTo>
                    <a:pt x="7716" y="2002"/>
                  </a:lnTo>
                  <a:lnTo>
                    <a:pt x="7716" y="1993"/>
                  </a:lnTo>
                  <a:lnTo>
                    <a:pt x="7716" y="1984"/>
                  </a:lnTo>
                  <a:lnTo>
                    <a:pt x="7714" y="1977"/>
                  </a:lnTo>
                  <a:lnTo>
                    <a:pt x="7713" y="1970"/>
                  </a:lnTo>
                  <a:lnTo>
                    <a:pt x="7713" y="1963"/>
                  </a:lnTo>
                  <a:lnTo>
                    <a:pt x="7715" y="1957"/>
                  </a:lnTo>
                  <a:lnTo>
                    <a:pt x="7719" y="1951"/>
                  </a:lnTo>
                  <a:lnTo>
                    <a:pt x="7725" y="1946"/>
                  </a:lnTo>
                  <a:lnTo>
                    <a:pt x="7732" y="1941"/>
                  </a:lnTo>
                  <a:lnTo>
                    <a:pt x="7740" y="1939"/>
                  </a:lnTo>
                  <a:lnTo>
                    <a:pt x="7750" y="1937"/>
                  </a:lnTo>
                  <a:lnTo>
                    <a:pt x="7755" y="1936"/>
                  </a:lnTo>
                  <a:lnTo>
                    <a:pt x="7761" y="1935"/>
                  </a:lnTo>
                  <a:lnTo>
                    <a:pt x="7766" y="1933"/>
                  </a:lnTo>
                  <a:lnTo>
                    <a:pt x="7772" y="1930"/>
                  </a:lnTo>
                  <a:lnTo>
                    <a:pt x="7783" y="1923"/>
                  </a:lnTo>
                  <a:lnTo>
                    <a:pt x="7793" y="1913"/>
                  </a:lnTo>
                  <a:lnTo>
                    <a:pt x="7804" y="1902"/>
                  </a:lnTo>
                  <a:lnTo>
                    <a:pt x="7814" y="1890"/>
                  </a:lnTo>
                  <a:lnTo>
                    <a:pt x="7822" y="1876"/>
                  </a:lnTo>
                  <a:lnTo>
                    <a:pt x="7828" y="1861"/>
                  </a:lnTo>
                  <a:lnTo>
                    <a:pt x="7834" y="1846"/>
                  </a:lnTo>
                  <a:lnTo>
                    <a:pt x="7840" y="1828"/>
                  </a:lnTo>
                  <a:lnTo>
                    <a:pt x="7845" y="1807"/>
                  </a:lnTo>
                  <a:lnTo>
                    <a:pt x="7849" y="1786"/>
                  </a:lnTo>
                  <a:lnTo>
                    <a:pt x="7852" y="1765"/>
                  </a:lnTo>
                  <a:lnTo>
                    <a:pt x="7855" y="1743"/>
                  </a:lnTo>
                  <a:lnTo>
                    <a:pt x="7857" y="1723"/>
                  </a:lnTo>
                  <a:lnTo>
                    <a:pt x="7857" y="1704"/>
                  </a:lnTo>
                  <a:lnTo>
                    <a:pt x="7857" y="1662"/>
                  </a:lnTo>
                  <a:lnTo>
                    <a:pt x="7858" y="1644"/>
                  </a:lnTo>
                  <a:lnTo>
                    <a:pt x="7861" y="1625"/>
                  </a:lnTo>
                  <a:lnTo>
                    <a:pt x="7864" y="1607"/>
                  </a:lnTo>
                  <a:lnTo>
                    <a:pt x="7870" y="1591"/>
                  </a:lnTo>
                  <a:lnTo>
                    <a:pt x="7877" y="1574"/>
                  </a:lnTo>
                  <a:lnTo>
                    <a:pt x="7884" y="1560"/>
                  </a:lnTo>
                  <a:lnTo>
                    <a:pt x="7892" y="1548"/>
                  </a:lnTo>
                  <a:lnTo>
                    <a:pt x="7901" y="1540"/>
                  </a:lnTo>
                  <a:lnTo>
                    <a:pt x="7910" y="1533"/>
                  </a:lnTo>
                  <a:lnTo>
                    <a:pt x="7922" y="1526"/>
                  </a:lnTo>
                  <a:lnTo>
                    <a:pt x="7936" y="1520"/>
                  </a:lnTo>
                  <a:lnTo>
                    <a:pt x="7950" y="1515"/>
                  </a:lnTo>
                  <a:lnTo>
                    <a:pt x="7964" y="1510"/>
                  </a:lnTo>
                  <a:lnTo>
                    <a:pt x="7980" y="1506"/>
                  </a:lnTo>
                  <a:lnTo>
                    <a:pt x="7995" y="1504"/>
                  </a:lnTo>
                  <a:lnTo>
                    <a:pt x="8008" y="1504"/>
                  </a:lnTo>
                  <a:lnTo>
                    <a:pt x="8022" y="1503"/>
                  </a:lnTo>
                  <a:lnTo>
                    <a:pt x="8039" y="1501"/>
                  </a:lnTo>
                  <a:lnTo>
                    <a:pt x="8058" y="1499"/>
                  </a:lnTo>
                  <a:lnTo>
                    <a:pt x="8078" y="1497"/>
                  </a:lnTo>
                  <a:lnTo>
                    <a:pt x="8098" y="1492"/>
                  </a:lnTo>
                  <a:lnTo>
                    <a:pt x="8117" y="1488"/>
                  </a:lnTo>
                  <a:lnTo>
                    <a:pt x="8137" y="1483"/>
                  </a:lnTo>
                  <a:lnTo>
                    <a:pt x="8155" y="1479"/>
                  </a:lnTo>
                  <a:lnTo>
                    <a:pt x="8198" y="1464"/>
                  </a:lnTo>
                  <a:lnTo>
                    <a:pt x="8216" y="1458"/>
                  </a:lnTo>
                  <a:lnTo>
                    <a:pt x="8235" y="1451"/>
                  </a:lnTo>
                  <a:lnTo>
                    <a:pt x="8256" y="1441"/>
                  </a:lnTo>
                  <a:lnTo>
                    <a:pt x="8275" y="1430"/>
                  </a:lnTo>
                  <a:lnTo>
                    <a:pt x="8296" y="1420"/>
                  </a:lnTo>
                  <a:lnTo>
                    <a:pt x="8314" y="1408"/>
                  </a:lnTo>
                  <a:lnTo>
                    <a:pt x="8332" y="1396"/>
                  </a:lnTo>
                  <a:lnTo>
                    <a:pt x="8346" y="1383"/>
                  </a:lnTo>
                  <a:lnTo>
                    <a:pt x="8351" y="1380"/>
                  </a:lnTo>
                  <a:lnTo>
                    <a:pt x="8365" y="1369"/>
                  </a:lnTo>
                  <a:lnTo>
                    <a:pt x="8380" y="1358"/>
                  </a:lnTo>
                  <a:lnTo>
                    <a:pt x="8396" y="1349"/>
                  </a:lnTo>
                  <a:lnTo>
                    <a:pt x="8411" y="1341"/>
                  </a:lnTo>
                  <a:lnTo>
                    <a:pt x="8426" y="1334"/>
                  </a:lnTo>
                  <a:lnTo>
                    <a:pt x="8440" y="1329"/>
                  </a:lnTo>
                  <a:lnTo>
                    <a:pt x="8452" y="1326"/>
                  </a:lnTo>
                  <a:lnTo>
                    <a:pt x="8463" y="1324"/>
                  </a:lnTo>
                  <a:lnTo>
                    <a:pt x="8473" y="1323"/>
                  </a:lnTo>
                  <a:lnTo>
                    <a:pt x="8483" y="1321"/>
                  </a:lnTo>
                  <a:lnTo>
                    <a:pt x="8494" y="1316"/>
                  </a:lnTo>
                  <a:lnTo>
                    <a:pt x="8505" y="1310"/>
                  </a:lnTo>
                  <a:lnTo>
                    <a:pt x="8515" y="1303"/>
                  </a:lnTo>
                  <a:lnTo>
                    <a:pt x="8523" y="1293"/>
                  </a:lnTo>
                  <a:lnTo>
                    <a:pt x="8532" y="1285"/>
                  </a:lnTo>
                  <a:lnTo>
                    <a:pt x="8539" y="1274"/>
                  </a:lnTo>
                  <a:lnTo>
                    <a:pt x="8545" y="1263"/>
                  </a:lnTo>
                  <a:lnTo>
                    <a:pt x="8550" y="1249"/>
                  </a:lnTo>
                  <a:lnTo>
                    <a:pt x="8554" y="1233"/>
                  </a:lnTo>
                  <a:lnTo>
                    <a:pt x="8559" y="1216"/>
                  </a:lnTo>
                  <a:lnTo>
                    <a:pt x="8562" y="1198"/>
                  </a:lnTo>
                  <a:lnTo>
                    <a:pt x="8565" y="1180"/>
                  </a:lnTo>
                  <a:lnTo>
                    <a:pt x="8567" y="1162"/>
                  </a:lnTo>
                  <a:lnTo>
                    <a:pt x="8568" y="1145"/>
                  </a:lnTo>
                  <a:lnTo>
                    <a:pt x="8568" y="1138"/>
                  </a:lnTo>
                  <a:lnTo>
                    <a:pt x="8569" y="1129"/>
                  </a:lnTo>
                  <a:lnTo>
                    <a:pt x="8571" y="1123"/>
                  </a:lnTo>
                  <a:lnTo>
                    <a:pt x="8574" y="1116"/>
                  </a:lnTo>
                  <a:lnTo>
                    <a:pt x="8576" y="1110"/>
                  </a:lnTo>
                  <a:lnTo>
                    <a:pt x="8581" y="1105"/>
                  </a:lnTo>
                  <a:lnTo>
                    <a:pt x="8586" y="1101"/>
                  </a:lnTo>
                  <a:lnTo>
                    <a:pt x="8591" y="1096"/>
                  </a:lnTo>
                  <a:lnTo>
                    <a:pt x="8595" y="1092"/>
                  </a:lnTo>
                  <a:lnTo>
                    <a:pt x="8601" y="1090"/>
                  </a:lnTo>
                  <a:lnTo>
                    <a:pt x="8609" y="1087"/>
                  </a:lnTo>
                  <a:lnTo>
                    <a:pt x="8616" y="1086"/>
                  </a:lnTo>
                  <a:lnTo>
                    <a:pt x="8623" y="1085"/>
                  </a:lnTo>
                  <a:lnTo>
                    <a:pt x="8630" y="1085"/>
                  </a:lnTo>
                  <a:lnTo>
                    <a:pt x="8638" y="1086"/>
                  </a:lnTo>
                  <a:lnTo>
                    <a:pt x="8646" y="1088"/>
                  </a:lnTo>
                  <a:lnTo>
                    <a:pt x="8668" y="1067"/>
                  </a:lnTo>
                  <a:lnTo>
                    <a:pt x="8671" y="1063"/>
                  </a:lnTo>
                  <a:lnTo>
                    <a:pt x="8675" y="1062"/>
                  </a:lnTo>
                  <a:lnTo>
                    <a:pt x="8679" y="1061"/>
                  </a:lnTo>
                  <a:lnTo>
                    <a:pt x="8682" y="1062"/>
                  </a:lnTo>
                  <a:lnTo>
                    <a:pt x="8689" y="1066"/>
                  </a:lnTo>
                  <a:lnTo>
                    <a:pt x="8697" y="1073"/>
                  </a:lnTo>
                  <a:lnTo>
                    <a:pt x="8703" y="1080"/>
                  </a:lnTo>
                  <a:lnTo>
                    <a:pt x="8710" y="1087"/>
                  </a:lnTo>
                  <a:lnTo>
                    <a:pt x="8713" y="1091"/>
                  </a:lnTo>
                  <a:lnTo>
                    <a:pt x="8717" y="1093"/>
                  </a:lnTo>
                  <a:lnTo>
                    <a:pt x="8721" y="1094"/>
                  </a:lnTo>
                  <a:lnTo>
                    <a:pt x="8724" y="1094"/>
                  </a:lnTo>
                  <a:lnTo>
                    <a:pt x="8734" y="1097"/>
                  </a:lnTo>
                  <a:lnTo>
                    <a:pt x="8745" y="1102"/>
                  </a:lnTo>
                  <a:lnTo>
                    <a:pt x="8757" y="1109"/>
                  </a:lnTo>
                  <a:lnTo>
                    <a:pt x="8769" y="1117"/>
                  </a:lnTo>
                  <a:lnTo>
                    <a:pt x="8788" y="1132"/>
                  </a:lnTo>
                  <a:lnTo>
                    <a:pt x="8797" y="1139"/>
                  </a:lnTo>
                  <a:lnTo>
                    <a:pt x="8824" y="1161"/>
                  </a:lnTo>
                  <a:lnTo>
                    <a:pt x="8851" y="1180"/>
                  </a:lnTo>
                  <a:lnTo>
                    <a:pt x="8863" y="1187"/>
                  </a:lnTo>
                  <a:lnTo>
                    <a:pt x="8874" y="1193"/>
                  </a:lnTo>
                  <a:lnTo>
                    <a:pt x="8883" y="1197"/>
                  </a:lnTo>
                  <a:lnTo>
                    <a:pt x="8889" y="1199"/>
                  </a:lnTo>
                  <a:lnTo>
                    <a:pt x="8897" y="1198"/>
                  </a:lnTo>
                  <a:lnTo>
                    <a:pt x="8905" y="1194"/>
                  </a:lnTo>
                  <a:lnTo>
                    <a:pt x="8915" y="1190"/>
                  </a:lnTo>
                  <a:lnTo>
                    <a:pt x="8925" y="1181"/>
                  </a:lnTo>
                  <a:lnTo>
                    <a:pt x="8936" y="1172"/>
                  </a:lnTo>
                  <a:lnTo>
                    <a:pt x="8947" y="1161"/>
                  </a:lnTo>
                  <a:lnTo>
                    <a:pt x="8959" y="1147"/>
                  </a:lnTo>
                  <a:lnTo>
                    <a:pt x="8970" y="1133"/>
                  </a:lnTo>
                  <a:lnTo>
                    <a:pt x="8977" y="1125"/>
                  </a:lnTo>
                  <a:lnTo>
                    <a:pt x="8998" y="1103"/>
                  </a:lnTo>
                  <a:lnTo>
                    <a:pt x="9012" y="1091"/>
                  </a:lnTo>
                  <a:lnTo>
                    <a:pt x="9029" y="1079"/>
                  </a:lnTo>
                  <a:lnTo>
                    <a:pt x="9039" y="1074"/>
                  </a:lnTo>
                  <a:lnTo>
                    <a:pt x="9048" y="1069"/>
                  </a:lnTo>
                  <a:lnTo>
                    <a:pt x="9058" y="1064"/>
                  </a:lnTo>
                  <a:lnTo>
                    <a:pt x="9069" y="1061"/>
                  </a:lnTo>
                  <a:lnTo>
                    <a:pt x="9078" y="1057"/>
                  </a:lnTo>
                  <a:lnTo>
                    <a:pt x="9086" y="1054"/>
                  </a:lnTo>
                  <a:lnTo>
                    <a:pt x="9090" y="1050"/>
                  </a:lnTo>
                  <a:lnTo>
                    <a:pt x="9093" y="1045"/>
                  </a:lnTo>
                  <a:lnTo>
                    <a:pt x="9094" y="1040"/>
                  </a:lnTo>
                  <a:lnTo>
                    <a:pt x="9094" y="1035"/>
                  </a:lnTo>
                  <a:lnTo>
                    <a:pt x="9092" y="1031"/>
                  </a:lnTo>
                  <a:lnTo>
                    <a:pt x="9089" y="1026"/>
                  </a:lnTo>
                  <a:lnTo>
                    <a:pt x="9083" y="1016"/>
                  </a:lnTo>
                  <a:lnTo>
                    <a:pt x="9076" y="1009"/>
                  </a:lnTo>
                  <a:lnTo>
                    <a:pt x="9070" y="1004"/>
                  </a:lnTo>
                  <a:lnTo>
                    <a:pt x="9068" y="1002"/>
                  </a:lnTo>
                  <a:lnTo>
                    <a:pt x="9052" y="992"/>
                  </a:lnTo>
                  <a:lnTo>
                    <a:pt x="9036" y="983"/>
                  </a:lnTo>
                  <a:lnTo>
                    <a:pt x="9021" y="974"/>
                  </a:lnTo>
                  <a:lnTo>
                    <a:pt x="9005" y="967"/>
                  </a:lnTo>
                  <a:lnTo>
                    <a:pt x="8990" y="961"/>
                  </a:lnTo>
                  <a:lnTo>
                    <a:pt x="8976" y="956"/>
                  </a:lnTo>
                  <a:lnTo>
                    <a:pt x="8964" y="952"/>
                  </a:lnTo>
                  <a:lnTo>
                    <a:pt x="8954" y="951"/>
                  </a:lnTo>
                  <a:lnTo>
                    <a:pt x="8945" y="951"/>
                  </a:lnTo>
                  <a:lnTo>
                    <a:pt x="8935" y="950"/>
                  </a:lnTo>
                  <a:lnTo>
                    <a:pt x="8924" y="946"/>
                  </a:lnTo>
                  <a:lnTo>
                    <a:pt x="8915" y="943"/>
                  </a:lnTo>
                  <a:lnTo>
                    <a:pt x="8905" y="939"/>
                  </a:lnTo>
                  <a:lnTo>
                    <a:pt x="8895" y="934"/>
                  </a:lnTo>
                  <a:lnTo>
                    <a:pt x="8887" y="928"/>
                  </a:lnTo>
                  <a:lnTo>
                    <a:pt x="8878" y="924"/>
                  </a:lnTo>
                  <a:lnTo>
                    <a:pt x="8874" y="917"/>
                  </a:lnTo>
                  <a:lnTo>
                    <a:pt x="8871" y="915"/>
                  </a:lnTo>
                  <a:lnTo>
                    <a:pt x="8871" y="914"/>
                  </a:lnTo>
                  <a:lnTo>
                    <a:pt x="8872" y="913"/>
                  </a:lnTo>
                  <a:lnTo>
                    <a:pt x="8874" y="913"/>
                  </a:lnTo>
                  <a:lnTo>
                    <a:pt x="8875" y="914"/>
                  </a:lnTo>
                  <a:lnTo>
                    <a:pt x="8889" y="919"/>
                  </a:lnTo>
                  <a:lnTo>
                    <a:pt x="8911" y="931"/>
                  </a:lnTo>
                  <a:lnTo>
                    <a:pt x="8889" y="895"/>
                  </a:lnTo>
                  <a:lnTo>
                    <a:pt x="8877" y="873"/>
                  </a:lnTo>
                  <a:lnTo>
                    <a:pt x="8869" y="862"/>
                  </a:lnTo>
                  <a:lnTo>
                    <a:pt x="8865" y="857"/>
                  </a:lnTo>
                  <a:lnTo>
                    <a:pt x="8864" y="857"/>
                  </a:lnTo>
                  <a:lnTo>
                    <a:pt x="8829" y="844"/>
                  </a:lnTo>
                  <a:lnTo>
                    <a:pt x="8794" y="831"/>
                  </a:lnTo>
                  <a:lnTo>
                    <a:pt x="8763" y="816"/>
                  </a:lnTo>
                  <a:lnTo>
                    <a:pt x="8739" y="804"/>
                  </a:lnTo>
                  <a:lnTo>
                    <a:pt x="8721" y="793"/>
                  </a:lnTo>
                  <a:lnTo>
                    <a:pt x="8701" y="780"/>
                  </a:lnTo>
                  <a:lnTo>
                    <a:pt x="8685" y="766"/>
                  </a:lnTo>
                  <a:lnTo>
                    <a:pt x="8671" y="755"/>
                  </a:lnTo>
                  <a:lnTo>
                    <a:pt x="8657" y="742"/>
                  </a:lnTo>
                  <a:lnTo>
                    <a:pt x="8639" y="726"/>
                  </a:lnTo>
                  <a:lnTo>
                    <a:pt x="8617" y="709"/>
                  </a:lnTo>
                  <a:lnTo>
                    <a:pt x="8595" y="694"/>
                  </a:lnTo>
                  <a:lnTo>
                    <a:pt x="8585" y="686"/>
                  </a:lnTo>
                  <a:lnTo>
                    <a:pt x="8570" y="680"/>
                  </a:lnTo>
                  <a:lnTo>
                    <a:pt x="8554" y="673"/>
                  </a:lnTo>
                  <a:lnTo>
                    <a:pt x="8538" y="668"/>
                  </a:lnTo>
                  <a:lnTo>
                    <a:pt x="8520" y="663"/>
                  </a:lnTo>
                  <a:lnTo>
                    <a:pt x="8502" y="661"/>
                  </a:lnTo>
                  <a:lnTo>
                    <a:pt x="8483" y="659"/>
                  </a:lnTo>
                  <a:lnTo>
                    <a:pt x="8467" y="657"/>
                  </a:lnTo>
                  <a:lnTo>
                    <a:pt x="8458" y="659"/>
                  </a:lnTo>
                  <a:lnTo>
                    <a:pt x="8450" y="660"/>
                  </a:lnTo>
                  <a:lnTo>
                    <a:pt x="8441" y="661"/>
                  </a:lnTo>
                  <a:lnTo>
                    <a:pt x="8433" y="663"/>
                  </a:lnTo>
                  <a:lnTo>
                    <a:pt x="8415" y="669"/>
                  </a:lnTo>
                  <a:lnTo>
                    <a:pt x="8398" y="678"/>
                  </a:lnTo>
                  <a:lnTo>
                    <a:pt x="8381" y="688"/>
                  </a:lnTo>
                  <a:lnTo>
                    <a:pt x="8365" y="700"/>
                  </a:lnTo>
                  <a:lnTo>
                    <a:pt x="8352" y="713"/>
                  </a:lnTo>
                  <a:lnTo>
                    <a:pt x="8341" y="726"/>
                  </a:lnTo>
                  <a:lnTo>
                    <a:pt x="8332" y="739"/>
                  </a:lnTo>
                  <a:lnTo>
                    <a:pt x="8321" y="753"/>
                  </a:lnTo>
                  <a:lnTo>
                    <a:pt x="8310" y="766"/>
                  </a:lnTo>
                  <a:lnTo>
                    <a:pt x="8300" y="777"/>
                  </a:lnTo>
                  <a:lnTo>
                    <a:pt x="8290" y="785"/>
                  </a:lnTo>
                  <a:lnTo>
                    <a:pt x="8281" y="793"/>
                  </a:lnTo>
                  <a:lnTo>
                    <a:pt x="8273" y="798"/>
                  </a:lnTo>
                  <a:lnTo>
                    <a:pt x="8267" y="801"/>
                  </a:lnTo>
                  <a:lnTo>
                    <a:pt x="8259" y="802"/>
                  </a:lnTo>
                  <a:lnTo>
                    <a:pt x="8253" y="803"/>
                  </a:lnTo>
                  <a:lnTo>
                    <a:pt x="8247" y="802"/>
                  </a:lnTo>
                  <a:lnTo>
                    <a:pt x="8241" y="801"/>
                  </a:lnTo>
                  <a:lnTo>
                    <a:pt x="8237" y="799"/>
                  </a:lnTo>
                  <a:lnTo>
                    <a:pt x="8231" y="797"/>
                  </a:lnTo>
                  <a:lnTo>
                    <a:pt x="8227" y="793"/>
                  </a:lnTo>
                  <a:lnTo>
                    <a:pt x="8223" y="790"/>
                  </a:lnTo>
                  <a:lnTo>
                    <a:pt x="8219" y="786"/>
                  </a:lnTo>
                  <a:lnTo>
                    <a:pt x="8211" y="783"/>
                  </a:lnTo>
                  <a:lnTo>
                    <a:pt x="8200" y="779"/>
                  </a:lnTo>
                  <a:lnTo>
                    <a:pt x="8188" y="774"/>
                  </a:lnTo>
                  <a:lnTo>
                    <a:pt x="8174" y="771"/>
                  </a:lnTo>
                  <a:lnTo>
                    <a:pt x="8157" y="767"/>
                  </a:lnTo>
                  <a:lnTo>
                    <a:pt x="8140" y="765"/>
                  </a:lnTo>
                  <a:lnTo>
                    <a:pt x="8123" y="762"/>
                  </a:lnTo>
                  <a:lnTo>
                    <a:pt x="8109" y="760"/>
                  </a:lnTo>
                  <a:lnTo>
                    <a:pt x="8074" y="756"/>
                  </a:lnTo>
                  <a:lnTo>
                    <a:pt x="8029" y="753"/>
                  </a:lnTo>
                  <a:lnTo>
                    <a:pt x="7986" y="751"/>
                  </a:lnTo>
                  <a:lnTo>
                    <a:pt x="7976" y="750"/>
                  </a:lnTo>
                  <a:lnTo>
                    <a:pt x="7967" y="748"/>
                  </a:lnTo>
                  <a:lnTo>
                    <a:pt x="7956" y="743"/>
                  </a:lnTo>
                  <a:lnTo>
                    <a:pt x="7945" y="738"/>
                  </a:lnTo>
                  <a:lnTo>
                    <a:pt x="7922" y="725"/>
                  </a:lnTo>
                  <a:lnTo>
                    <a:pt x="7902" y="709"/>
                  </a:lnTo>
                  <a:lnTo>
                    <a:pt x="7868" y="681"/>
                  </a:lnTo>
                  <a:lnTo>
                    <a:pt x="7854" y="668"/>
                  </a:lnTo>
                  <a:lnTo>
                    <a:pt x="7840" y="656"/>
                  </a:lnTo>
                  <a:lnTo>
                    <a:pt x="7824" y="645"/>
                  </a:lnTo>
                  <a:lnTo>
                    <a:pt x="7805" y="635"/>
                  </a:lnTo>
                  <a:lnTo>
                    <a:pt x="7785" y="626"/>
                  </a:lnTo>
                  <a:lnTo>
                    <a:pt x="7766" y="618"/>
                  </a:lnTo>
                  <a:lnTo>
                    <a:pt x="7745" y="613"/>
                  </a:lnTo>
                  <a:lnTo>
                    <a:pt x="7726" y="609"/>
                  </a:lnTo>
                  <a:lnTo>
                    <a:pt x="7707" y="608"/>
                  </a:lnTo>
                  <a:lnTo>
                    <a:pt x="7592" y="608"/>
                  </a:lnTo>
                  <a:lnTo>
                    <a:pt x="7573" y="607"/>
                  </a:lnTo>
                  <a:lnTo>
                    <a:pt x="7554" y="603"/>
                  </a:lnTo>
                  <a:lnTo>
                    <a:pt x="7533" y="598"/>
                  </a:lnTo>
                  <a:lnTo>
                    <a:pt x="7512" y="592"/>
                  </a:lnTo>
                  <a:lnTo>
                    <a:pt x="7491" y="584"/>
                  </a:lnTo>
                  <a:lnTo>
                    <a:pt x="7472" y="574"/>
                  </a:lnTo>
                  <a:lnTo>
                    <a:pt x="7455" y="565"/>
                  </a:lnTo>
                  <a:lnTo>
                    <a:pt x="7439" y="554"/>
                  </a:lnTo>
                  <a:lnTo>
                    <a:pt x="7423" y="539"/>
                  </a:lnTo>
                  <a:lnTo>
                    <a:pt x="7407" y="529"/>
                  </a:lnTo>
                  <a:lnTo>
                    <a:pt x="7390" y="518"/>
                  </a:lnTo>
                  <a:lnTo>
                    <a:pt x="7371" y="508"/>
                  </a:lnTo>
                  <a:lnTo>
                    <a:pt x="7350" y="498"/>
                  </a:lnTo>
                  <a:lnTo>
                    <a:pt x="7330" y="490"/>
                  </a:lnTo>
                  <a:lnTo>
                    <a:pt x="7309" y="484"/>
                  </a:lnTo>
                  <a:lnTo>
                    <a:pt x="7289" y="478"/>
                  </a:lnTo>
                  <a:lnTo>
                    <a:pt x="7271" y="476"/>
                  </a:lnTo>
                  <a:lnTo>
                    <a:pt x="7097" y="454"/>
                  </a:lnTo>
                  <a:lnTo>
                    <a:pt x="7078" y="452"/>
                  </a:lnTo>
                  <a:lnTo>
                    <a:pt x="7058" y="450"/>
                  </a:lnTo>
                  <a:lnTo>
                    <a:pt x="7035" y="450"/>
                  </a:lnTo>
                  <a:lnTo>
                    <a:pt x="7012" y="452"/>
                  </a:lnTo>
                  <a:lnTo>
                    <a:pt x="6989" y="453"/>
                  </a:lnTo>
                  <a:lnTo>
                    <a:pt x="6967" y="455"/>
                  </a:lnTo>
                  <a:lnTo>
                    <a:pt x="6947" y="458"/>
                  </a:lnTo>
                  <a:lnTo>
                    <a:pt x="6928" y="461"/>
                  </a:lnTo>
                  <a:lnTo>
                    <a:pt x="6745" y="503"/>
                  </a:lnTo>
                  <a:lnTo>
                    <a:pt x="6707" y="513"/>
                  </a:lnTo>
                  <a:lnTo>
                    <a:pt x="6670" y="525"/>
                  </a:lnTo>
                  <a:lnTo>
                    <a:pt x="6653" y="531"/>
                  </a:lnTo>
                  <a:lnTo>
                    <a:pt x="6636" y="538"/>
                  </a:lnTo>
                  <a:lnTo>
                    <a:pt x="6622" y="544"/>
                  </a:lnTo>
                  <a:lnTo>
                    <a:pt x="6610" y="550"/>
                  </a:lnTo>
                  <a:lnTo>
                    <a:pt x="6600" y="555"/>
                  </a:lnTo>
                  <a:lnTo>
                    <a:pt x="6588" y="559"/>
                  </a:lnTo>
                  <a:lnTo>
                    <a:pt x="6577" y="561"/>
                  </a:lnTo>
                  <a:lnTo>
                    <a:pt x="6566" y="562"/>
                  </a:lnTo>
                  <a:lnTo>
                    <a:pt x="6555" y="561"/>
                  </a:lnTo>
                  <a:lnTo>
                    <a:pt x="6546" y="559"/>
                  </a:lnTo>
                  <a:lnTo>
                    <a:pt x="6539" y="555"/>
                  </a:lnTo>
                  <a:lnTo>
                    <a:pt x="6531" y="550"/>
                  </a:lnTo>
                  <a:lnTo>
                    <a:pt x="6524" y="544"/>
                  </a:lnTo>
                  <a:lnTo>
                    <a:pt x="6516" y="537"/>
                  </a:lnTo>
                  <a:lnTo>
                    <a:pt x="6506" y="531"/>
                  </a:lnTo>
                  <a:lnTo>
                    <a:pt x="6494" y="524"/>
                  </a:lnTo>
                  <a:lnTo>
                    <a:pt x="6470" y="511"/>
                  </a:lnTo>
                  <a:lnTo>
                    <a:pt x="6446" y="500"/>
                  </a:lnTo>
                  <a:lnTo>
                    <a:pt x="6434" y="495"/>
                  </a:lnTo>
                  <a:lnTo>
                    <a:pt x="6423" y="488"/>
                  </a:lnTo>
                  <a:lnTo>
                    <a:pt x="6413" y="479"/>
                  </a:lnTo>
                  <a:lnTo>
                    <a:pt x="6405" y="470"/>
                  </a:lnTo>
                  <a:lnTo>
                    <a:pt x="6398" y="459"/>
                  </a:lnTo>
                  <a:lnTo>
                    <a:pt x="6393" y="448"/>
                  </a:lnTo>
                  <a:lnTo>
                    <a:pt x="6389" y="436"/>
                  </a:lnTo>
                  <a:lnTo>
                    <a:pt x="6388" y="425"/>
                  </a:lnTo>
                  <a:lnTo>
                    <a:pt x="6387" y="419"/>
                  </a:lnTo>
                  <a:lnTo>
                    <a:pt x="6386" y="414"/>
                  </a:lnTo>
                  <a:lnTo>
                    <a:pt x="6384" y="409"/>
                  </a:lnTo>
                  <a:lnTo>
                    <a:pt x="6381" y="405"/>
                  </a:lnTo>
                  <a:lnTo>
                    <a:pt x="6377" y="400"/>
                  </a:lnTo>
                  <a:lnTo>
                    <a:pt x="6374" y="395"/>
                  </a:lnTo>
                  <a:lnTo>
                    <a:pt x="6369" y="391"/>
                  </a:lnTo>
                  <a:lnTo>
                    <a:pt x="6363" y="387"/>
                  </a:lnTo>
                  <a:lnTo>
                    <a:pt x="6350" y="380"/>
                  </a:lnTo>
                  <a:lnTo>
                    <a:pt x="6335" y="376"/>
                  </a:lnTo>
                  <a:lnTo>
                    <a:pt x="6319" y="372"/>
                  </a:lnTo>
                  <a:lnTo>
                    <a:pt x="6301" y="371"/>
                  </a:lnTo>
                  <a:lnTo>
                    <a:pt x="6294" y="371"/>
                  </a:lnTo>
                  <a:lnTo>
                    <a:pt x="6276" y="372"/>
                  </a:lnTo>
                  <a:lnTo>
                    <a:pt x="6258" y="373"/>
                  </a:lnTo>
                  <a:lnTo>
                    <a:pt x="6240" y="376"/>
                  </a:lnTo>
                  <a:lnTo>
                    <a:pt x="6222" y="378"/>
                  </a:lnTo>
                  <a:lnTo>
                    <a:pt x="6206" y="382"/>
                  </a:lnTo>
                  <a:lnTo>
                    <a:pt x="6192" y="387"/>
                  </a:lnTo>
                  <a:lnTo>
                    <a:pt x="6179" y="391"/>
                  </a:lnTo>
                  <a:lnTo>
                    <a:pt x="6169" y="396"/>
                  </a:lnTo>
                  <a:lnTo>
                    <a:pt x="6160" y="401"/>
                  </a:lnTo>
                  <a:lnTo>
                    <a:pt x="6150" y="406"/>
                  </a:lnTo>
                  <a:lnTo>
                    <a:pt x="6138" y="409"/>
                  </a:lnTo>
                  <a:lnTo>
                    <a:pt x="6124" y="413"/>
                  </a:lnTo>
                  <a:lnTo>
                    <a:pt x="6111" y="415"/>
                  </a:lnTo>
                  <a:lnTo>
                    <a:pt x="6098" y="417"/>
                  </a:lnTo>
                  <a:lnTo>
                    <a:pt x="6085" y="418"/>
                  </a:lnTo>
                  <a:lnTo>
                    <a:pt x="6073" y="418"/>
                  </a:lnTo>
                  <a:lnTo>
                    <a:pt x="6060" y="417"/>
                  </a:lnTo>
                  <a:lnTo>
                    <a:pt x="6047" y="414"/>
                  </a:lnTo>
                  <a:lnTo>
                    <a:pt x="6035" y="412"/>
                  </a:lnTo>
                  <a:lnTo>
                    <a:pt x="6022" y="409"/>
                  </a:lnTo>
                  <a:lnTo>
                    <a:pt x="6011" y="406"/>
                  </a:lnTo>
                  <a:lnTo>
                    <a:pt x="6000" y="401"/>
                  </a:lnTo>
                  <a:lnTo>
                    <a:pt x="5991" y="397"/>
                  </a:lnTo>
                  <a:lnTo>
                    <a:pt x="5983" y="393"/>
                  </a:lnTo>
                  <a:lnTo>
                    <a:pt x="5975" y="388"/>
                  </a:lnTo>
                  <a:lnTo>
                    <a:pt x="5964" y="384"/>
                  </a:lnTo>
                  <a:lnTo>
                    <a:pt x="5952" y="380"/>
                  </a:lnTo>
                  <a:lnTo>
                    <a:pt x="5939" y="377"/>
                  </a:lnTo>
                  <a:lnTo>
                    <a:pt x="5924" y="374"/>
                  </a:lnTo>
                  <a:lnTo>
                    <a:pt x="5909" y="373"/>
                  </a:lnTo>
                  <a:lnTo>
                    <a:pt x="5894" y="372"/>
                  </a:lnTo>
                  <a:lnTo>
                    <a:pt x="5879" y="371"/>
                  </a:lnTo>
                  <a:lnTo>
                    <a:pt x="5721" y="371"/>
                  </a:lnTo>
                  <a:lnTo>
                    <a:pt x="5706" y="371"/>
                  </a:lnTo>
                  <a:lnTo>
                    <a:pt x="5585" y="371"/>
                  </a:lnTo>
                  <a:lnTo>
                    <a:pt x="5578" y="371"/>
                  </a:lnTo>
                  <a:lnTo>
                    <a:pt x="5570" y="368"/>
                  </a:lnTo>
                  <a:lnTo>
                    <a:pt x="5563" y="365"/>
                  </a:lnTo>
                  <a:lnTo>
                    <a:pt x="5556" y="361"/>
                  </a:lnTo>
                  <a:lnTo>
                    <a:pt x="5551" y="356"/>
                  </a:lnTo>
                  <a:lnTo>
                    <a:pt x="5545" y="350"/>
                  </a:lnTo>
                  <a:lnTo>
                    <a:pt x="5541" y="343"/>
                  </a:lnTo>
                  <a:lnTo>
                    <a:pt x="5538" y="337"/>
                  </a:lnTo>
                  <a:lnTo>
                    <a:pt x="5537" y="330"/>
                  </a:lnTo>
                  <a:lnTo>
                    <a:pt x="5537" y="324"/>
                  </a:lnTo>
                  <a:lnTo>
                    <a:pt x="5539" y="318"/>
                  </a:lnTo>
                  <a:lnTo>
                    <a:pt x="5541" y="313"/>
                  </a:lnTo>
                  <a:lnTo>
                    <a:pt x="5545" y="308"/>
                  </a:lnTo>
                  <a:lnTo>
                    <a:pt x="5550" y="305"/>
                  </a:lnTo>
                  <a:lnTo>
                    <a:pt x="5556" y="303"/>
                  </a:lnTo>
                  <a:lnTo>
                    <a:pt x="5563" y="302"/>
                  </a:lnTo>
                  <a:lnTo>
                    <a:pt x="5572" y="302"/>
                  </a:lnTo>
                  <a:lnTo>
                    <a:pt x="5581" y="300"/>
                  </a:lnTo>
                  <a:lnTo>
                    <a:pt x="5591" y="296"/>
                  </a:lnTo>
                  <a:lnTo>
                    <a:pt x="5602" y="293"/>
                  </a:lnTo>
                  <a:lnTo>
                    <a:pt x="5613" y="288"/>
                  </a:lnTo>
                  <a:lnTo>
                    <a:pt x="5623" y="282"/>
                  </a:lnTo>
                  <a:lnTo>
                    <a:pt x="5633" y="276"/>
                  </a:lnTo>
                  <a:lnTo>
                    <a:pt x="5643" y="269"/>
                  </a:lnTo>
                  <a:lnTo>
                    <a:pt x="5663" y="253"/>
                  </a:lnTo>
                  <a:lnTo>
                    <a:pt x="5687" y="236"/>
                  </a:lnTo>
                  <a:lnTo>
                    <a:pt x="5712" y="220"/>
                  </a:lnTo>
                  <a:lnTo>
                    <a:pt x="5735" y="206"/>
                  </a:lnTo>
                  <a:lnTo>
                    <a:pt x="5746" y="200"/>
                  </a:lnTo>
                  <a:lnTo>
                    <a:pt x="5755" y="193"/>
                  </a:lnTo>
                  <a:lnTo>
                    <a:pt x="5763" y="183"/>
                  </a:lnTo>
                  <a:lnTo>
                    <a:pt x="5771" y="175"/>
                  </a:lnTo>
                  <a:lnTo>
                    <a:pt x="5777" y="165"/>
                  </a:lnTo>
                  <a:lnTo>
                    <a:pt x="5781" y="157"/>
                  </a:lnTo>
                  <a:lnTo>
                    <a:pt x="5785" y="147"/>
                  </a:lnTo>
                  <a:lnTo>
                    <a:pt x="5786" y="138"/>
                  </a:lnTo>
                  <a:lnTo>
                    <a:pt x="5785" y="135"/>
                  </a:lnTo>
                  <a:lnTo>
                    <a:pt x="5784" y="130"/>
                  </a:lnTo>
                  <a:lnTo>
                    <a:pt x="5782" y="126"/>
                  </a:lnTo>
                  <a:lnTo>
                    <a:pt x="5779" y="123"/>
                  </a:lnTo>
                  <a:lnTo>
                    <a:pt x="5771" y="114"/>
                  </a:lnTo>
                  <a:lnTo>
                    <a:pt x="5761" y="107"/>
                  </a:lnTo>
                  <a:lnTo>
                    <a:pt x="5749" y="101"/>
                  </a:lnTo>
                  <a:lnTo>
                    <a:pt x="5734" y="95"/>
                  </a:lnTo>
                  <a:lnTo>
                    <a:pt x="5717" y="90"/>
                  </a:lnTo>
                  <a:lnTo>
                    <a:pt x="5700" y="87"/>
                  </a:lnTo>
                  <a:lnTo>
                    <a:pt x="5692" y="85"/>
                  </a:lnTo>
                  <a:lnTo>
                    <a:pt x="5672" y="85"/>
                  </a:lnTo>
                  <a:lnTo>
                    <a:pt x="5658" y="87"/>
                  </a:lnTo>
                  <a:lnTo>
                    <a:pt x="5645" y="89"/>
                  </a:lnTo>
                  <a:lnTo>
                    <a:pt x="5639" y="90"/>
                  </a:lnTo>
                  <a:lnTo>
                    <a:pt x="5633" y="93"/>
                  </a:lnTo>
                  <a:lnTo>
                    <a:pt x="5627" y="96"/>
                  </a:lnTo>
                  <a:lnTo>
                    <a:pt x="5621" y="100"/>
                  </a:lnTo>
                  <a:lnTo>
                    <a:pt x="5610" y="106"/>
                  </a:lnTo>
                  <a:lnTo>
                    <a:pt x="5598" y="111"/>
                  </a:lnTo>
                  <a:lnTo>
                    <a:pt x="5587" y="113"/>
                  </a:lnTo>
                  <a:lnTo>
                    <a:pt x="5578" y="114"/>
                  </a:lnTo>
                  <a:lnTo>
                    <a:pt x="5562" y="114"/>
                  </a:lnTo>
                  <a:lnTo>
                    <a:pt x="5555" y="114"/>
                  </a:lnTo>
                  <a:lnTo>
                    <a:pt x="5538" y="111"/>
                  </a:lnTo>
                  <a:lnTo>
                    <a:pt x="5522" y="106"/>
                  </a:lnTo>
                  <a:lnTo>
                    <a:pt x="5507" y="102"/>
                  </a:lnTo>
                  <a:lnTo>
                    <a:pt x="5493" y="96"/>
                  </a:lnTo>
                  <a:lnTo>
                    <a:pt x="5481" y="92"/>
                  </a:lnTo>
                  <a:lnTo>
                    <a:pt x="5473" y="85"/>
                  </a:lnTo>
                  <a:lnTo>
                    <a:pt x="5467" y="81"/>
                  </a:lnTo>
                  <a:lnTo>
                    <a:pt x="5463" y="76"/>
                  </a:lnTo>
                  <a:lnTo>
                    <a:pt x="5461" y="70"/>
                  </a:lnTo>
                  <a:lnTo>
                    <a:pt x="5456" y="64"/>
                  </a:lnTo>
                  <a:lnTo>
                    <a:pt x="5450" y="55"/>
                  </a:lnTo>
                  <a:lnTo>
                    <a:pt x="5444" y="48"/>
                  </a:lnTo>
                  <a:lnTo>
                    <a:pt x="5426" y="31"/>
                  </a:lnTo>
                  <a:lnTo>
                    <a:pt x="5405" y="14"/>
                  </a:lnTo>
                  <a:lnTo>
                    <a:pt x="5401" y="11"/>
                  </a:lnTo>
                  <a:lnTo>
                    <a:pt x="5395" y="8"/>
                  </a:lnTo>
                  <a:lnTo>
                    <a:pt x="5389" y="6"/>
                  </a:lnTo>
                  <a:lnTo>
                    <a:pt x="5383" y="4"/>
                  </a:lnTo>
                  <a:lnTo>
                    <a:pt x="5368" y="1"/>
                  </a:lnTo>
                  <a:lnTo>
                    <a:pt x="5352" y="0"/>
                  </a:lnTo>
                  <a:lnTo>
                    <a:pt x="5334" y="1"/>
                  </a:lnTo>
                  <a:lnTo>
                    <a:pt x="5316" y="5"/>
                  </a:lnTo>
                  <a:lnTo>
                    <a:pt x="5307" y="7"/>
                  </a:lnTo>
                  <a:lnTo>
                    <a:pt x="5297" y="11"/>
                  </a:lnTo>
                  <a:lnTo>
                    <a:pt x="5289" y="14"/>
                  </a:lnTo>
                  <a:lnTo>
                    <a:pt x="5280" y="18"/>
                  </a:lnTo>
                  <a:close/>
                  <a:moveTo>
                    <a:pt x="3579" y="102"/>
                  </a:moveTo>
                  <a:lnTo>
                    <a:pt x="3580" y="114"/>
                  </a:lnTo>
                  <a:lnTo>
                    <a:pt x="3581" y="124"/>
                  </a:lnTo>
                  <a:lnTo>
                    <a:pt x="3586" y="107"/>
                  </a:lnTo>
                  <a:lnTo>
                    <a:pt x="3591" y="84"/>
                  </a:lnTo>
                  <a:lnTo>
                    <a:pt x="3594" y="92"/>
                  </a:lnTo>
                  <a:lnTo>
                    <a:pt x="3597" y="95"/>
                  </a:lnTo>
                  <a:lnTo>
                    <a:pt x="3598" y="95"/>
                  </a:lnTo>
                  <a:lnTo>
                    <a:pt x="3598" y="94"/>
                  </a:lnTo>
                  <a:lnTo>
                    <a:pt x="3599" y="92"/>
                  </a:lnTo>
                  <a:lnTo>
                    <a:pt x="3599" y="89"/>
                  </a:lnTo>
                  <a:lnTo>
                    <a:pt x="3599" y="61"/>
                  </a:lnTo>
                  <a:lnTo>
                    <a:pt x="3598" y="59"/>
                  </a:lnTo>
                  <a:lnTo>
                    <a:pt x="3594" y="57"/>
                  </a:lnTo>
                  <a:lnTo>
                    <a:pt x="3591" y="54"/>
                  </a:lnTo>
                  <a:lnTo>
                    <a:pt x="3586" y="54"/>
                  </a:lnTo>
                  <a:lnTo>
                    <a:pt x="3582" y="55"/>
                  </a:lnTo>
                  <a:lnTo>
                    <a:pt x="3581" y="58"/>
                  </a:lnTo>
                  <a:lnTo>
                    <a:pt x="3579" y="63"/>
                  </a:lnTo>
                  <a:lnTo>
                    <a:pt x="3577" y="69"/>
                  </a:lnTo>
                  <a:lnTo>
                    <a:pt x="3577" y="83"/>
                  </a:lnTo>
                  <a:lnTo>
                    <a:pt x="3579" y="102"/>
                  </a:lnTo>
                  <a:close/>
                  <a:moveTo>
                    <a:pt x="3580" y="130"/>
                  </a:moveTo>
                  <a:lnTo>
                    <a:pt x="3581" y="134"/>
                  </a:lnTo>
                  <a:lnTo>
                    <a:pt x="3581" y="134"/>
                  </a:lnTo>
                  <a:lnTo>
                    <a:pt x="3582" y="130"/>
                  </a:lnTo>
                  <a:lnTo>
                    <a:pt x="3581" y="124"/>
                  </a:lnTo>
                  <a:lnTo>
                    <a:pt x="3580" y="130"/>
                  </a:lnTo>
                  <a:close/>
                  <a:moveTo>
                    <a:pt x="3140" y="93"/>
                  </a:moveTo>
                  <a:lnTo>
                    <a:pt x="3140" y="107"/>
                  </a:lnTo>
                  <a:lnTo>
                    <a:pt x="3140" y="116"/>
                  </a:lnTo>
                  <a:lnTo>
                    <a:pt x="3139" y="123"/>
                  </a:lnTo>
                  <a:lnTo>
                    <a:pt x="3138" y="129"/>
                  </a:lnTo>
                  <a:lnTo>
                    <a:pt x="3135" y="135"/>
                  </a:lnTo>
                  <a:lnTo>
                    <a:pt x="3133" y="140"/>
                  </a:lnTo>
                  <a:lnTo>
                    <a:pt x="3129" y="143"/>
                  </a:lnTo>
                  <a:lnTo>
                    <a:pt x="3127" y="144"/>
                  </a:lnTo>
                  <a:lnTo>
                    <a:pt x="3123" y="146"/>
                  </a:lnTo>
                  <a:lnTo>
                    <a:pt x="3092" y="146"/>
                  </a:lnTo>
                  <a:lnTo>
                    <a:pt x="3090" y="147"/>
                  </a:lnTo>
                  <a:lnTo>
                    <a:pt x="3086" y="148"/>
                  </a:lnTo>
                  <a:lnTo>
                    <a:pt x="3084" y="152"/>
                  </a:lnTo>
                  <a:lnTo>
                    <a:pt x="3080" y="155"/>
                  </a:lnTo>
                  <a:lnTo>
                    <a:pt x="3073" y="167"/>
                  </a:lnTo>
                  <a:lnTo>
                    <a:pt x="3068" y="181"/>
                  </a:lnTo>
                  <a:lnTo>
                    <a:pt x="3068" y="191"/>
                  </a:lnTo>
                  <a:lnTo>
                    <a:pt x="3068" y="203"/>
                  </a:lnTo>
                  <a:lnTo>
                    <a:pt x="3062" y="224"/>
                  </a:lnTo>
                  <a:lnTo>
                    <a:pt x="3055" y="243"/>
                  </a:lnTo>
                  <a:lnTo>
                    <a:pt x="3046" y="260"/>
                  </a:lnTo>
                  <a:lnTo>
                    <a:pt x="3039" y="271"/>
                  </a:lnTo>
                  <a:lnTo>
                    <a:pt x="3031" y="278"/>
                  </a:lnTo>
                  <a:lnTo>
                    <a:pt x="3020" y="284"/>
                  </a:lnTo>
                  <a:lnTo>
                    <a:pt x="3008" y="288"/>
                  </a:lnTo>
                  <a:lnTo>
                    <a:pt x="2997" y="289"/>
                  </a:lnTo>
                  <a:lnTo>
                    <a:pt x="2992" y="290"/>
                  </a:lnTo>
                  <a:lnTo>
                    <a:pt x="2987" y="293"/>
                  </a:lnTo>
                  <a:lnTo>
                    <a:pt x="2984" y="296"/>
                  </a:lnTo>
                  <a:lnTo>
                    <a:pt x="2980" y="302"/>
                  </a:lnTo>
                  <a:lnTo>
                    <a:pt x="2976" y="308"/>
                  </a:lnTo>
                  <a:lnTo>
                    <a:pt x="2974" y="315"/>
                  </a:lnTo>
                  <a:lnTo>
                    <a:pt x="2973" y="324"/>
                  </a:lnTo>
                  <a:lnTo>
                    <a:pt x="2972" y="332"/>
                  </a:lnTo>
                  <a:lnTo>
                    <a:pt x="2972" y="350"/>
                  </a:lnTo>
                  <a:lnTo>
                    <a:pt x="2968" y="370"/>
                  </a:lnTo>
                  <a:lnTo>
                    <a:pt x="2964" y="388"/>
                  </a:lnTo>
                  <a:lnTo>
                    <a:pt x="2958" y="402"/>
                  </a:lnTo>
                  <a:lnTo>
                    <a:pt x="2956" y="407"/>
                  </a:lnTo>
                  <a:lnTo>
                    <a:pt x="2951" y="411"/>
                  </a:lnTo>
                  <a:lnTo>
                    <a:pt x="2945" y="414"/>
                  </a:lnTo>
                  <a:lnTo>
                    <a:pt x="2939" y="417"/>
                  </a:lnTo>
                  <a:lnTo>
                    <a:pt x="2933" y="419"/>
                  </a:lnTo>
                  <a:lnTo>
                    <a:pt x="2926" y="419"/>
                  </a:lnTo>
                  <a:lnTo>
                    <a:pt x="2919" y="419"/>
                  </a:lnTo>
                  <a:lnTo>
                    <a:pt x="2911" y="417"/>
                  </a:lnTo>
                  <a:lnTo>
                    <a:pt x="2904" y="415"/>
                  </a:lnTo>
                  <a:lnTo>
                    <a:pt x="2898" y="414"/>
                  </a:lnTo>
                  <a:lnTo>
                    <a:pt x="2892" y="415"/>
                  </a:lnTo>
                  <a:lnTo>
                    <a:pt x="2887" y="417"/>
                  </a:lnTo>
                  <a:lnTo>
                    <a:pt x="2882" y="419"/>
                  </a:lnTo>
                  <a:lnTo>
                    <a:pt x="2879" y="423"/>
                  </a:lnTo>
                  <a:lnTo>
                    <a:pt x="2878" y="427"/>
                  </a:lnTo>
                  <a:lnTo>
                    <a:pt x="2876" y="432"/>
                  </a:lnTo>
                  <a:lnTo>
                    <a:pt x="2878" y="438"/>
                  </a:lnTo>
                  <a:lnTo>
                    <a:pt x="2880" y="443"/>
                  </a:lnTo>
                  <a:lnTo>
                    <a:pt x="2884" y="448"/>
                  </a:lnTo>
                  <a:lnTo>
                    <a:pt x="2888" y="454"/>
                  </a:lnTo>
                  <a:lnTo>
                    <a:pt x="2895" y="458"/>
                  </a:lnTo>
                  <a:lnTo>
                    <a:pt x="2901" y="461"/>
                  </a:lnTo>
                  <a:lnTo>
                    <a:pt x="2909" y="465"/>
                  </a:lnTo>
                  <a:lnTo>
                    <a:pt x="2916" y="467"/>
                  </a:lnTo>
                  <a:lnTo>
                    <a:pt x="2933" y="471"/>
                  </a:lnTo>
                  <a:lnTo>
                    <a:pt x="2949" y="474"/>
                  </a:lnTo>
                  <a:lnTo>
                    <a:pt x="2961" y="479"/>
                  </a:lnTo>
                  <a:lnTo>
                    <a:pt x="2968" y="484"/>
                  </a:lnTo>
                  <a:lnTo>
                    <a:pt x="2970" y="485"/>
                  </a:lnTo>
                  <a:lnTo>
                    <a:pt x="2972" y="488"/>
                  </a:lnTo>
                  <a:lnTo>
                    <a:pt x="2972" y="489"/>
                  </a:lnTo>
                  <a:lnTo>
                    <a:pt x="2972" y="490"/>
                  </a:lnTo>
                  <a:lnTo>
                    <a:pt x="2968" y="492"/>
                  </a:lnTo>
                  <a:lnTo>
                    <a:pt x="2963" y="494"/>
                  </a:lnTo>
                  <a:lnTo>
                    <a:pt x="2960" y="494"/>
                  </a:lnTo>
                  <a:lnTo>
                    <a:pt x="2958" y="495"/>
                  </a:lnTo>
                  <a:lnTo>
                    <a:pt x="2958" y="496"/>
                  </a:lnTo>
                  <a:lnTo>
                    <a:pt x="2958" y="497"/>
                  </a:lnTo>
                  <a:lnTo>
                    <a:pt x="2964" y="502"/>
                  </a:lnTo>
                  <a:lnTo>
                    <a:pt x="2974" y="508"/>
                  </a:lnTo>
                  <a:lnTo>
                    <a:pt x="2980" y="512"/>
                  </a:lnTo>
                  <a:lnTo>
                    <a:pt x="2986" y="513"/>
                  </a:lnTo>
                  <a:lnTo>
                    <a:pt x="2992" y="514"/>
                  </a:lnTo>
                  <a:lnTo>
                    <a:pt x="2997" y="515"/>
                  </a:lnTo>
                  <a:lnTo>
                    <a:pt x="3002" y="514"/>
                  </a:lnTo>
                  <a:lnTo>
                    <a:pt x="3007" y="513"/>
                  </a:lnTo>
                  <a:lnTo>
                    <a:pt x="3010" y="512"/>
                  </a:lnTo>
                  <a:lnTo>
                    <a:pt x="3013" y="508"/>
                  </a:lnTo>
                  <a:lnTo>
                    <a:pt x="3017" y="498"/>
                  </a:lnTo>
                  <a:lnTo>
                    <a:pt x="3022" y="482"/>
                  </a:lnTo>
                  <a:lnTo>
                    <a:pt x="3028" y="461"/>
                  </a:lnTo>
                  <a:lnTo>
                    <a:pt x="3033" y="438"/>
                  </a:lnTo>
                  <a:lnTo>
                    <a:pt x="3037" y="414"/>
                  </a:lnTo>
                  <a:lnTo>
                    <a:pt x="3038" y="391"/>
                  </a:lnTo>
                  <a:lnTo>
                    <a:pt x="3038" y="380"/>
                  </a:lnTo>
                  <a:lnTo>
                    <a:pt x="3037" y="371"/>
                  </a:lnTo>
                  <a:lnTo>
                    <a:pt x="3035" y="362"/>
                  </a:lnTo>
                  <a:lnTo>
                    <a:pt x="3033" y="355"/>
                  </a:lnTo>
                  <a:lnTo>
                    <a:pt x="3032" y="353"/>
                  </a:lnTo>
                  <a:lnTo>
                    <a:pt x="3032" y="350"/>
                  </a:lnTo>
                  <a:lnTo>
                    <a:pt x="3033" y="347"/>
                  </a:lnTo>
                  <a:lnTo>
                    <a:pt x="3034" y="344"/>
                  </a:lnTo>
                  <a:lnTo>
                    <a:pt x="3038" y="337"/>
                  </a:lnTo>
                  <a:lnTo>
                    <a:pt x="3043" y="331"/>
                  </a:lnTo>
                  <a:lnTo>
                    <a:pt x="3051" y="324"/>
                  </a:lnTo>
                  <a:lnTo>
                    <a:pt x="3060" y="318"/>
                  </a:lnTo>
                  <a:lnTo>
                    <a:pt x="3070" y="313"/>
                  </a:lnTo>
                  <a:lnTo>
                    <a:pt x="3082" y="308"/>
                  </a:lnTo>
                  <a:lnTo>
                    <a:pt x="3110" y="297"/>
                  </a:lnTo>
                  <a:lnTo>
                    <a:pt x="3139" y="284"/>
                  </a:lnTo>
                  <a:lnTo>
                    <a:pt x="3165" y="270"/>
                  </a:lnTo>
                  <a:lnTo>
                    <a:pt x="3188" y="256"/>
                  </a:lnTo>
                  <a:lnTo>
                    <a:pt x="3206" y="242"/>
                  </a:lnTo>
                  <a:lnTo>
                    <a:pt x="3224" y="226"/>
                  </a:lnTo>
                  <a:lnTo>
                    <a:pt x="3232" y="218"/>
                  </a:lnTo>
                  <a:lnTo>
                    <a:pt x="3239" y="210"/>
                  </a:lnTo>
                  <a:lnTo>
                    <a:pt x="3245" y="202"/>
                  </a:lnTo>
                  <a:lnTo>
                    <a:pt x="3249" y="195"/>
                  </a:lnTo>
                  <a:lnTo>
                    <a:pt x="3257" y="181"/>
                  </a:lnTo>
                  <a:lnTo>
                    <a:pt x="3267" y="163"/>
                  </a:lnTo>
                  <a:lnTo>
                    <a:pt x="3275" y="144"/>
                  </a:lnTo>
                  <a:lnTo>
                    <a:pt x="3283" y="129"/>
                  </a:lnTo>
                  <a:lnTo>
                    <a:pt x="3286" y="122"/>
                  </a:lnTo>
                  <a:lnTo>
                    <a:pt x="3287" y="114"/>
                  </a:lnTo>
                  <a:lnTo>
                    <a:pt x="3287" y="108"/>
                  </a:lnTo>
                  <a:lnTo>
                    <a:pt x="3285" y="102"/>
                  </a:lnTo>
                  <a:lnTo>
                    <a:pt x="3281" y="99"/>
                  </a:lnTo>
                  <a:lnTo>
                    <a:pt x="3277" y="95"/>
                  </a:lnTo>
                  <a:lnTo>
                    <a:pt x="3271" y="93"/>
                  </a:lnTo>
                  <a:lnTo>
                    <a:pt x="3264" y="93"/>
                  </a:lnTo>
                  <a:lnTo>
                    <a:pt x="3244" y="92"/>
                  </a:lnTo>
                  <a:lnTo>
                    <a:pt x="3214" y="88"/>
                  </a:lnTo>
                  <a:lnTo>
                    <a:pt x="3179" y="83"/>
                  </a:lnTo>
                  <a:lnTo>
                    <a:pt x="3144" y="77"/>
                  </a:lnTo>
                  <a:lnTo>
                    <a:pt x="3144" y="77"/>
                  </a:lnTo>
                  <a:lnTo>
                    <a:pt x="3141" y="79"/>
                  </a:lnTo>
                  <a:lnTo>
                    <a:pt x="3140" y="9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4" name="Freeform 7">
              <a:extLst>
                <a:ext uri="{FF2B5EF4-FFF2-40B4-BE49-F238E27FC236}">
                  <a16:creationId xmlns="" xmlns:a16="http://schemas.microsoft.com/office/drawing/2014/main" id="{C1F53FEE-555F-4E57-B7A8-EF3284E202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2514" y="2403119"/>
              <a:ext cx="2182941" cy="1898045"/>
            </a:xfrm>
            <a:custGeom>
              <a:avLst/>
              <a:gdLst>
                <a:gd name="T0" fmla="*/ 500 w 4627"/>
                <a:gd name="T1" fmla="*/ 334 h 4024"/>
                <a:gd name="T2" fmla="*/ 0 w 4627"/>
                <a:gd name="T3" fmla="*/ 444 h 4024"/>
                <a:gd name="T4" fmla="*/ 107 w 4627"/>
                <a:gd name="T5" fmla="*/ 769 h 4024"/>
                <a:gd name="T6" fmla="*/ 297 w 4627"/>
                <a:gd name="T7" fmla="*/ 747 h 4024"/>
                <a:gd name="T8" fmla="*/ 506 w 4627"/>
                <a:gd name="T9" fmla="*/ 1199 h 4024"/>
                <a:gd name="T10" fmla="*/ 963 w 4627"/>
                <a:gd name="T11" fmla="*/ 1225 h 4024"/>
                <a:gd name="T12" fmla="*/ 1230 w 4627"/>
                <a:gd name="T13" fmla="*/ 1344 h 4024"/>
                <a:gd name="T14" fmla="*/ 873 w 4627"/>
                <a:gd name="T15" fmla="*/ 1741 h 4024"/>
                <a:gd name="T16" fmla="*/ 1025 w 4627"/>
                <a:gd name="T17" fmla="*/ 2010 h 4024"/>
                <a:gd name="T18" fmla="*/ 1284 w 4627"/>
                <a:gd name="T19" fmla="*/ 2431 h 4024"/>
                <a:gd name="T20" fmla="*/ 1553 w 4627"/>
                <a:gd name="T21" fmla="*/ 2961 h 4024"/>
                <a:gd name="T22" fmla="*/ 1658 w 4627"/>
                <a:gd name="T23" fmla="*/ 2962 h 4024"/>
                <a:gd name="T24" fmla="*/ 1780 w 4627"/>
                <a:gd name="T25" fmla="*/ 2442 h 4024"/>
                <a:gd name="T26" fmla="*/ 2225 w 4627"/>
                <a:gd name="T27" fmla="*/ 2341 h 4024"/>
                <a:gd name="T28" fmla="*/ 2493 w 4627"/>
                <a:gd name="T29" fmla="*/ 3027 h 4024"/>
                <a:gd name="T30" fmla="*/ 2416 w 4627"/>
                <a:gd name="T31" fmla="*/ 3119 h 4024"/>
                <a:gd name="T32" fmla="*/ 2511 w 4627"/>
                <a:gd name="T33" fmla="*/ 3538 h 4024"/>
                <a:gd name="T34" fmla="*/ 2828 w 4627"/>
                <a:gd name="T35" fmla="*/ 3905 h 4024"/>
                <a:gd name="T36" fmla="*/ 2973 w 4627"/>
                <a:gd name="T37" fmla="*/ 3812 h 4024"/>
                <a:gd name="T38" fmla="*/ 2635 w 4627"/>
                <a:gd name="T39" fmla="*/ 3416 h 4024"/>
                <a:gd name="T40" fmla="*/ 2717 w 4627"/>
                <a:gd name="T41" fmla="*/ 3211 h 4024"/>
                <a:gd name="T42" fmla="*/ 2731 w 4627"/>
                <a:gd name="T43" fmla="*/ 2881 h 4024"/>
                <a:gd name="T44" fmla="*/ 2954 w 4627"/>
                <a:gd name="T45" fmla="*/ 2595 h 4024"/>
                <a:gd name="T46" fmla="*/ 2896 w 4627"/>
                <a:gd name="T47" fmla="*/ 2290 h 4024"/>
                <a:gd name="T48" fmla="*/ 3521 w 4627"/>
                <a:gd name="T49" fmla="*/ 1943 h 4024"/>
                <a:gd name="T50" fmla="*/ 3404 w 4627"/>
                <a:gd name="T51" fmla="*/ 1199 h 4024"/>
                <a:gd name="T52" fmla="*/ 3713 w 4627"/>
                <a:gd name="T53" fmla="*/ 1361 h 4024"/>
                <a:gd name="T54" fmla="*/ 4009 w 4627"/>
                <a:gd name="T55" fmla="*/ 1016 h 4024"/>
                <a:gd name="T56" fmla="*/ 4004 w 4627"/>
                <a:gd name="T57" fmla="*/ 761 h 4024"/>
                <a:gd name="T58" fmla="*/ 4005 w 4627"/>
                <a:gd name="T59" fmla="*/ 541 h 4024"/>
                <a:gd name="T60" fmla="*/ 3419 w 4627"/>
                <a:gd name="T61" fmla="*/ 125 h 4024"/>
                <a:gd name="T62" fmla="*/ 2726 w 4627"/>
                <a:gd name="T63" fmla="*/ 284 h 4024"/>
                <a:gd name="T64" fmla="*/ 2343 w 4627"/>
                <a:gd name="T65" fmla="*/ 235 h 4024"/>
                <a:gd name="T66" fmla="*/ 1828 w 4627"/>
                <a:gd name="T67" fmla="*/ 344 h 4024"/>
                <a:gd name="T68" fmla="*/ 1494 w 4627"/>
                <a:gd name="T69" fmla="*/ 179 h 4024"/>
                <a:gd name="T70" fmla="*/ 3465 w 4627"/>
                <a:gd name="T71" fmla="*/ 3954 h 4024"/>
                <a:gd name="T72" fmla="*/ 3787 w 4627"/>
                <a:gd name="T73" fmla="*/ 3999 h 4024"/>
                <a:gd name="T74" fmla="*/ 3274 w 4627"/>
                <a:gd name="T75" fmla="*/ 3885 h 4024"/>
                <a:gd name="T76" fmla="*/ 3477 w 4627"/>
                <a:gd name="T77" fmla="*/ 2175 h 4024"/>
                <a:gd name="T78" fmla="*/ 3864 w 4627"/>
                <a:gd name="T79" fmla="*/ 3557 h 4024"/>
                <a:gd name="T80" fmla="*/ 4129 w 4627"/>
                <a:gd name="T81" fmla="*/ 3899 h 4024"/>
                <a:gd name="T82" fmla="*/ 4287 w 4627"/>
                <a:gd name="T83" fmla="*/ 3675 h 4024"/>
                <a:gd name="T84" fmla="*/ 3667 w 4627"/>
                <a:gd name="T85" fmla="*/ 3421 h 4024"/>
                <a:gd name="T86" fmla="*/ 3336 w 4627"/>
                <a:gd name="T87" fmla="*/ 3391 h 4024"/>
                <a:gd name="T88" fmla="*/ 3290 w 4627"/>
                <a:gd name="T89" fmla="*/ 3733 h 4024"/>
                <a:gd name="T90" fmla="*/ 3424 w 4627"/>
                <a:gd name="T91" fmla="*/ 3645 h 4024"/>
                <a:gd name="T92" fmla="*/ 3536 w 4627"/>
                <a:gd name="T93" fmla="*/ 3423 h 4024"/>
                <a:gd name="T94" fmla="*/ 2985 w 4627"/>
                <a:gd name="T95" fmla="*/ 3227 h 4024"/>
                <a:gd name="T96" fmla="*/ 2835 w 4627"/>
                <a:gd name="T97" fmla="*/ 3557 h 4024"/>
                <a:gd name="T98" fmla="*/ 3133 w 4627"/>
                <a:gd name="T99" fmla="*/ 3668 h 4024"/>
                <a:gd name="T100" fmla="*/ 3191 w 4627"/>
                <a:gd name="T101" fmla="*/ 3049 h 4024"/>
                <a:gd name="T102" fmla="*/ 3501 w 4627"/>
                <a:gd name="T103" fmla="*/ 2786 h 4024"/>
                <a:gd name="T104" fmla="*/ 3518 w 4627"/>
                <a:gd name="T105" fmla="*/ 3102 h 4024"/>
                <a:gd name="T106" fmla="*/ 3396 w 4627"/>
                <a:gd name="T107" fmla="*/ 2743 h 4024"/>
                <a:gd name="T108" fmla="*/ 3356 w 4627"/>
                <a:gd name="T109" fmla="*/ 2634 h 4024"/>
                <a:gd name="T110" fmla="*/ 3526 w 4627"/>
                <a:gd name="T111" fmla="*/ 2455 h 4024"/>
                <a:gd name="T112" fmla="*/ 3059 w 4627"/>
                <a:gd name="T113" fmla="*/ 2383 h 4024"/>
                <a:gd name="T114" fmla="*/ 4535 w 4627"/>
                <a:gd name="T115" fmla="*/ 1033 h 4024"/>
                <a:gd name="T116" fmla="*/ 4316 w 4627"/>
                <a:gd name="T117" fmla="*/ 1134 h 4024"/>
                <a:gd name="T118" fmla="*/ 4051 w 4627"/>
                <a:gd name="T119" fmla="*/ 1426 h 4024"/>
                <a:gd name="T120" fmla="*/ 4088 w 4627"/>
                <a:gd name="T121" fmla="*/ 1558 h 4024"/>
                <a:gd name="T122" fmla="*/ 4392 w 4627"/>
                <a:gd name="T123" fmla="*/ 1427 h 4024"/>
                <a:gd name="T124" fmla="*/ 4380 w 4627"/>
                <a:gd name="T125" fmla="*/ 1087 h 4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27" h="4024">
                  <a:moveTo>
                    <a:pt x="868" y="0"/>
                  </a:moveTo>
                  <a:lnTo>
                    <a:pt x="850" y="1"/>
                  </a:lnTo>
                  <a:lnTo>
                    <a:pt x="832" y="5"/>
                  </a:lnTo>
                  <a:lnTo>
                    <a:pt x="814" y="10"/>
                  </a:lnTo>
                  <a:lnTo>
                    <a:pt x="797" y="17"/>
                  </a:lnTo>
                  <a:lnTo>
                    <a:pt x="783" y="25"/>
                  </a:lnTo>
                  <a:lnTo>
                    <a:pt x="770" y="35"/>
                  </a:lnTo>
                  <a:lnTo>
                    <a:pt x="763" y="40"/>
                  </a:lnTo>
                  <a:lnTo>
                    <a:pt x="757" y="46"/>
                  </a:lnTo>
                  <a:lnTo>
                    <a:pt x="754" y="52"/>
                  </a:lnTo>
                  <a:lnTo>
                    <a:pt x="749" y="58"/>
                  </a:lnTo>
                  <a:lnTo>
                    <a:pt x="742" y="69"/>
                  </a:lnTo>
                  <a:lnTo>
                    <a:pt x="732" y="79"/>
                  </a:lnTo>
                  <a:lnTo>
                    <a:pt x="721" y="89"/>
                  </a:lnTo>
                  <a:lnTo>
                    <a:pt x="709" y="98"/>
                  </a:lnTo>
                  <a:lnTo>
                    <a:pt x="697" y="104"/>
                  </a:lnTo>
                  <a:lnTo>
                    <a:pt x="684" y="110"/>
                  </a:lnTo>
                  <a:lnTo>
                    <a:pt x="672" y="112"/>
                  </a:lnTo>
                  <a:lnTo>
                    <a:pt x="660" y="113"/>
                  </a:lnTo>
                  <a:lnTo>
                    <a:pt x="648" y="113"/>
                  </a:lnTo>
                  <a:lnTo>
                    <a:pt x="636" y="116"/>
                  </a:lnTo>
                  <a:lnTo>
                    <a:pt x="624" y="119"/>
                  </a:lnTo>
                  <a:lnTo>
                    <a:pt x="613" y="124"/>
                  </a:lnTo>
                  <a:lnTo>
                    <a:pt x="602" y="130"/>
                  </a:lnTo>
                  <a:lnTo>
                    <a:pt x="592" y="137"/>
                  </a:lnTo>
                  <a:lnTo>
                    <a:pt x="585" y="144"/>
                  </a:lnTo>
                  <a:lnTo>
                    <a:pt x="579" y="153"/>
                  </a:lnTo>
                  <a:lnTo>
                    <a:pt x="571" y="172"/>
                  </a:lnTo>
                  <a:lnTo>
                    <a:pt x="561" y="191"/>
                  </a:lnTo>
                  <a:lnTo>
                    <a:pt x="554" y="211"/>
                  </a:lnTo>
                  <a:lnTo>
                    <a:pt x="550" y="225"/>
                  </a:lnTo>
                  <a:lnTo>
                    <a:pt x="546" y="241"/>
                  </a:lnTo>
                  <a:lnTo>
                    <a:pt x="542" y="260"/>
                  </a:lnTo>
                  <a:lnTo>
                    <a:pt x="536" y="279"/>
                  </a:lnTo>
                  <a:lnTo>
                    <a:pt x="532" y="299"/>
                  </a:lnTo>
                  <a:lnTo>
                    <a:pt x="529" y="307"/>
                  </a:lnTo>
                  <a:lnTo>
                    <a:pt x="524" y="315"/>
                  </a:lnTo>
                  <a:lnTo>
                    <a:pt x="517" y="323"/>
                  </a:lnTo>
                  <a:lnTo>
                    <a:pt x="508" y="329"/>
                  </a:lnTo>
                  <a:lnTo>
                    <a:pt x="500" y="334"/>
                  </a:lnTo>
                  <a:lnTo>
                    <a:pt x="489" y="337"/>
                  </a:lnTo>
                  <a:lnTo>
                    <a:pt x="479" y="341"/>
                  </a:lnTo>
                  <a:lnTo>
                    <a:pt x="467" y="341"/>
                  </a:lnTo>
                  <a:lnTo>
                    <a:pt x="456" y="341"/>
                  </a:lnTo>
                  <a:lnTo>
                    <a:pt x="446" y="340"/>
                  </a:lnTo>
                  <a:lnTo>
                    <a:pt x="435" y="337"/>
                  </a:lnTo>
                  <a:lnTo>
                    <a:pt x="424" y="335"/>
                  </a:lnTo>
                  <a:lnTo>
                    <a:pt x="415" y="331"/>
                  </a:lnTo>
                  <a:lnTo>
                    <a:pt x="407" y="327"/>
                  </a:lnTo>
                  <a:lnTo>
                    <a:pt x="401" y="324"/>
                  </a:lnTo>
                  <a:lnTo>
                    <a:pt x="396" y="320"/>
                  </a:lnTo>
                  <a:lnTo>
                    <a:pt x="385" y="311"/>
                  </a:lnTo>
                  <a:lnTo>
                    <a:pt x="370" y="299"/>
                  </a:lnTo>
                  <a:lnTo>
                    <a:pt x="352" y="288"/>
                  </a:lnTo>
                  <a:lnTo>
                    <a:pt x="332" y="279"/>
                  </a:lnTo>
                  <a:lnTo>
                    <a:pt x="312" y="271"/>
                  </a:lnTo>
                  <a:lnTo>
                    <a:pt x="290" y="265"/>
                  </a:lnTo>
                  <a:lnTo>
                    <a:pt x="270" y="260"/>
                  </a:lnTo>
                  <a:lnTo>
                    <a:pt x="253" y="259"/>
                  </a:lnTo>
                  <a:lnTo>
                    <a:pt x="237" y="259"/>
                  </a:lnTo>
                  <a:lnTo>
                    <a:pt x="217" y="260"/>
                  </a:lnTo>
                  <a:lnTo>
                    <a:pt x="195" y="260"/>
                  </a:lnTo>
                  <a:lnTo>
                    <a:pt x="175" y="260"/>
                  </a:lnTo>
                  <a:lnTo>
                    <a:pt x="165" y="261"/>
                  </a:lnTo>
                  <a:lnTo>
                    <a:pt x="153" y="265"/>
                  </a:lnTo>
                  <a:lnTo>
                    <a:pt x="138" y="271"/>
                  </a:lnTo>
                  <a:lnTo>
                    <a:pt x="124" y="278"/>
                  </a:lnTo>
                  <a:lnTo>
                    <a:pt x="110" y="287"/>
                  </a:lnTo>
                  <a:lnTo>
                    <a:pt x="95" y="296"/>
                  </a:lnTo>
                  <a:lnTo>
                    <a:pt x="79" y="307"/>
                  </a:lnTo>
                  <a:lnTo>
                    <a:pt x="66" y="319"/>
                  </a:lnTo>
                  <a:lnTo>
                    <a:pt x="64" y="321"/>
                  </a:lnTo>
                  <a:lnTo>
                    <a:pt x="51" y="335"/>
                  </a:lnTo>
                  <a:lnTo>
                    <a:pt x="39" y="349"/>
                  </a:lnTo>
                  <a:lnTo>
                    <a:pt x="28" y="365"/>
                  </a:lnTo>
                  <a:lnTo>
                    <a:pt x="19" y="382"/>
                  </a:lnTo>
                  <a:lnTo>
                    <a:pt x="11" y="399"/>
                  </a:lnTo>
                  <a:lnTo>
                    <a:pt x="5" y="414"/>
                  </a:lnTo>
                  <a:lnTo>
                    <a:pt x="1" y="430"/>
                  </a:lnTo>
                  <a:lnTo>
                    <a:pt x="0" y="444"/>
                  </a:lnTo>
                  <a:lnTo>
                    <a:pt x="0" y="458"/>
                  </a:lnTo>
                  <a:lnTo>
                    <a:pt x="1" y="472"/>
                  </a:lnTo>
                  <a:lnTo>
                    <a:pt x="4" y="485"/>
                  </a:lnTo>
                  <a:lnTo>
                    <a:pt x="5" y="498"/>
                  </a:lnTo>
                  <a:lnTo>
                    <a:pt x="8" y="511"/>
                  </a:lnTo>
                  <a:lnTo>
                    <a:pt x="11" y="521"/>
                  </a:lnTo>
                  <a:lnTo>
                    <a:pt x="14" y="530"/>
                  </a:lnTo>
                  <a:lnTo>
                    <a:pt x="18" y="537"/>
                  </a:lnTo>
                  <a:lnTo>
                    <a:pt x="22" y="543"/>
                  </a:lnTo>
                  <a:lnTo>
                    <a:pt x="23" y="549"/>
                  </a:lnTo>
                  <a:lnTo>
                    <a:pt x="25" y="554"/>
                  </a:lnTo>
                  <a:lnTo>
                    <a:pt x="25" y="557"/>
                  </a:lnTo>
                  <a:lnTo>
                    <a:pt x="25" y="561"/>
                  </a:lnTo>
                  <a:lnTo>
                    <a:pt x="23" y="563"/>
                  </a:lnTo>
                  <a:lnTo>
                    <a:pt x="22" y="566"/>
                  </a:lnTo>
                  <a:lnTo>
                    <a:pt x="18" y="566"/>
                  </a:lnTo>
                  <a:lnTo>
                    <a:pt x="14" y="567"/>
                  </a:lnTo>
                  <a:lnTo>
                    <a:pt x="11" y="570"/>
                  </a:lnTo>
                  <a:lnTo>
                    <a:pt x="8" y="573"/>
                  </a:lnTo>
                  <a:lnTo>
                    <a:pt x="5" y="578"/>
                  </a:lnTo>
                  <a:lnTo>
                    <a:pt x="4" y="584"/>
                  </a:lnTo>
                  <a:lnTo>
                    <a:pt x="1" y="590"/>
                  </a:lnTo>
                  <a:lnTo>
                    <a:pt x="0" y="597"/>
                  </a:lnTo>
                  <a:lnTo>
                    <a:pt x="0" y="606"/>
                  </a:lnTo>
                  <a:lnTo>
                    <a:pt x="1" y="622"/>
                  </a:lnTo>
                  <a:lnTo>
                    <a:pt x="4" y="641"/>
                  </a:lnTo>
                  <a:lnTo>
                    <a:pt x="6" y="656"/>
                  </a:lnTo>
                  <a:lnTo>
                    <a:pt x="11" y="669"/>
                  </a:lnTo>
                  <a:lnTo>
                    <a:pt x="16" y="681"/>
                  </a:lnTo>
                  <a:lnTo>
                    <a:pt x="23" y="698"/>
                  </a:lnTo>
                  <a:lnTo>
                    <a:pt x="31" y="716"/>
                  </a:lnTo>
                  <a:lnTo>
                    <a:pt x="39" y="734"/>
                  </a:lnTo>
                  <a:lnTo>
                    <a:pt x="43" y="742"/>
                  </a:lnTo>
                  <a:lnTo>
                    <a:pt x="51" y="749"/>
                  </a:lnTo>
                  <a:lnTo>
                    <a:pt x="58" y="756"/>
                  </a:lnTo>
                  <a:lnTo>
                    <a:pt x="66" y="761"/>
                  </a:lnTo>
                  <a:lnTo>
                    <a:pt x="76" y="765"/>
                  </a:lnTo>
                  <a:lnTo>
                    <a:pt x="87" y="768"/>
                  </a:lnTo>
                  <a:lnTo>
                    <a:pt x="96" y="769"/>
                  </a:lnTo>
                  <a:lnTo>
                    <a:pt x="107" y="769"/>
                  </a:lnTo>
                  <a:lnTo>
                    <a:pt x="117" y="767"/>
                  </a:lnTo>
                  <a:lnTo>
                    <a:pt x="126" y="765"/>
                  </a:lnTo>
                  <a:lnTo>
                    <a:pt x="135" y="761"/>
                  </a:lnTo>
                  <a:lnTo>
                    <a:pt x="142" y="757"/>
                  </a:lnTo>
                  <a:lnTo>
                    <a:pt x="149" y="753"/>
                  </a:lnTo>
                  <a:lnTo>
                    <a:pt x="154" y="747"/>
                  </a:lnTo>
                  <a:lnTo>
                    <a:pt x="157" y="742"/>
                  </a:lnTo>
                  <a:lnTo>
                    <a:pt x="159" y="736"/>
                  </a:lnTo>
                  <a:lnTo>
                    <a:pt x="160" y="730"/>
                  </a:lnTo>
                  <a:lnTo>
                    <a:pt x="163" y="724"/>
                  </a:lnTo>
                  <a:lnTo>
                    <a:pt x="166" y="718"/>
                  </a:lnTo>
                  <a:lnTo>
                    <a:pt x="171" y="712"/>
                  </a:lnTo>
                  <a:lnTo>
                    <a:pt x="177" y="706"/>
                  </a:lnTo>
                  <a:lnTo>
                    <a:pt x="184" y="701"/>
                  </a:lnTo>
                  <a:lnTo>
                    <a:pt x="191" y="696"/>
                  </a:lnTo>
                  <a:lnTo>
                    <a:pt x="200" y="692"/>
                  </a:lnTo>
                  <a:lnTo>
                    <a:pt x="216" y="686"/>
                  </a:lnTo>
                  <a:lnTo>
                    <a:pt x="229" y="678"/>
                  </a:lnTo>
                  <a:lnTo>
                    <a:pt x="234" y="673"/>
                  </a:lnTo>
                  <a:lnTo>
                    <a:pt x="237" y="669"/>
                  </a:lnTo>
                  <a:lnTo>
                    <a:pt x="241" y="666"/>
                  </a:lnTo>
                  <a:lnTo>
                    <a:pt x="242" y="662"/>
                  </a:lnTo>
                  <a:lnTo>
                    <a:pt x="243" y="659"/>
                  </a:lnTo>
                  <a:lnTo>
                    <a:pt x="244" y="656"/>
                  </a:lnTo>
                  <a:lnTo>
                    <a:pt x="248" y="655"/>
                  </a:lnTo>
                  <a:lnTo>
                    <a:pt x="253" y="655"/>
                  </a:lnTo>
                  <a:lnTo>
                    <a:pt x="258" y="656"/>
                  </a:lnTo>
                  <a:lnTo>
                    <a:pt x="264" y="657"/>
                  </a:lnTo>
                  <a:lnTo>
                    <a:pt x="270" y="660"/>
                  </a:lnTo>
                  <a:lnTo>
                    <a:pt x="276" y="663"/>
                  </a:lnTo>
                  <a:lnTo>
                    <a:pt x="282" y="667"/>
                  </a:lnTo>
                  <a:lnTo>
                    <a:pt x="288" y="672"/>
                  </a:lnTo>
                  <a:lnTo>
                    <a:pt x="293" y="678"/>
                  </a:lnTo>
                  <a:lnTo>
                    <a:pt x="296" y="685"/>
                  </a:lnTo>
                  <a:lnTo>
                    <a:pt x="300" y="692"/>
                  </a:lnTo>
                  <a:lnTo>
                    <a:pt x="301" y="700"/>
                  </a:lnTo>
                  <a:lnTo>
                    <a:pt x="302" y="707"/>
                  </a:lnTo>
                  <a:lnTo>
                    <a:pt x="301" y="713"/>
                  </a:lnTo>
                  <a:lnTo>
                    <a:pt x="299" y="728"/>
                  </a:lnTo>
                  <a:lnTo>
                    <a:pt x="297" y="747"/>
                  </a:lnTo>
                  <a:lnTo>
                    <a:pt x="299" y="766"/>
                  </a:lnTo>
                  <a:lnTo>
                    <a:pt x="301" y="784"/>
                  </a:lnTo>
                  <a:lnTo>
                    <a:pt x="302" y="804"/>
                  </a:lnTo>
                  <a:lnTo>
                    <a:pt x="302" y="833"/>
                  </a:lnTo>
                  <a:lnTo>
                    <a:pt x="300" y="866"/>
                  </a:lnTo>
                  <a:lnTo>
                    <a:pt x="297" y="899"/>
                  </a:lnTo>
                  <a:lnTo>
                    <a:pt x="295" y="915"/>
                  </a:lnTo>
                  <a:lnTo>
                    <a:pt x="294" y="931"/>
                  </a:lnTo>
                  <a:lnTo>
                    <a:pt x="294" y="944"/>
                  </a:lnTo>
                  <a:lnTo>
                    <a:pt x="295" y="957"/>
                  </a:lnTo>
                  <a:lnTo>
                    <a:pt x="296" y="968"/>
                  </a:lnTo>
                  <a:lnTo>
                    <a:pt x="299" y="976"/>
                  </a:lnTo>
                  <a:lnTo>
                    <a:pt x="301" y="984"/>
                  </a:lnTo>
                  <a:lnTo>
                    <a:pt x="305" y="986"/>
                  </a:lnTo>
                  <a:lnTo>
                    <a:pt x="308" y="990"/>
                  </a:lnTo>
                  <a:lnTo>
                    <a:pt x="313" y="993"/>
                  </a:lnTo>
                  <a:lnTo>
                    <a:pt x="317" y="999"/>
                  </a:lnTo>
                  <a:lnTo>
                    <a:pt x="322" y="1005"/>
                  </a:lnTo>
                  <a:lnTo>
                    <a:pt x="329" y="1020"/>
                  </a:lnTo>
                  <a:lnTo>
                    <a:pt x="335" y="1035"/>
                  </a:lnTo>
                  <a:lnTo>
                    <a:pt x="340" y="1055"/>
                  </a:lnTo>
                  <a:lnTo>
                    <a:pt x="344" y="1075"/>
                  </a:lnTo>
                  <a:lnTo>
                    <a:pt x="348" y="1096"/>
                  </a:lnTo>
                  <a:lnTo>
                    <a:pt x="350" y="1114"/>
                  </a:lnTo>
                  <a:lnTo>
                    <a:pt x="353" y="1122"/>
                  </a:lnTo>
                  <a:lnTo>
                    <a:pt x="356" y="1131"/>
                  </a:lnTo>
                  <a:lnTo>
                    <a:pt x="360" y="1139"/>
                  </a:lnTo>
                  <a:lnTo>
                    <a:pt x="367" y="1147"/>
                  </a:lnTo>
                  <a:lnTo>
                    <a:pt x="373" y="1155"/>
                  </a:lnTo>
                  <a:lnTo>
                    <a:pt x="382" y="1162"/>
                  </a:lnTo>
                  <a:lnTo>
                    <a:pt x="390" y="1169"/>
                  </a:lnTo>
                  <a:lnTo>
                    <a:pt x="400" y="1174"/>
                  </a:lnTo>
                  <a:lnTo>
                    <a:pt x="420" y="1184"/>
                  </a:lnTo>
                  <a:lnTo>
                    <a:pt x="444" y="1191"/>
                  </a:lnTo>
                  <a:lnTo>
                    <a:pt x="455" y="1193"/>
                  </a:lnTo>
                  <a:lnTo>
                    <a:pt x="467" y="1196"/>
                  </a:lnTo>
                  <a:lnTo>
                    <a:pt x="478" y="1197"/>
                  </a:lnTo>
                  <a:lnTo>
                    <a:pt x="488" y="1197"/>
                  </a:lnTo>
                  <a:lnTo>
                    <a:pt x="496" y="1197"/>
                  </a:lnTo>
                  <a:lnTo>
                    <a:pt x="506" y="1199"/>
                  </a:lnTo>
                  <a:lnTo>
                    <a:pt x="515" y="1202"/>
                  </a:lnTo>
                  <a:lnTo>
                    <a:pt x="524" y="1204"/>
                  </a:lnTo>
                  <a:lnTo>
                    <a:pt x="532" y="1208"/>
                  </a:lnTo>
                  <a:lnTo>
                    <a:pt x="540" y="1212"/>
                  </a:lnTo>
                  <a:lnTo>
                    <a:pt x="546" y="1217"/>
                  </a:lnTo>
                  <a:lnTo>
                    <a:pt x="550" y="1222"/>
                  </a:lnTo>
                  <a:lnTo>
                    <a:pt x="561" y="1235"/>
                  </a:lnTo>
                  <a:lnTo>
                    <a:pt x="578" y="1253"/>
                  </a:lnTo>
                  <a:lnTo>
                    <a:pt x="599" y="1274"/>
                  </a:lnTo>
                  <a:lnTo>
                    <a:pt x="618" y="1293"/>
                  </a:lnTo>
                  <a:lnTo>
                    <a:pt x="639" y="1314"/>
                  </a:lnTo>
                  <a:lnTo>
                    <a:pt x="662" y="1332"/>
                  </a:lnTo>
                  <a:lnTo>
                    <a:pt x="683" y="1347"/>
                  </a:lnTo>
                  <a:lnTo>
                    <a:pt x="698" y="1358"/>
                  </a:lnTo>
                  <a:lnTo>
                    <a:pt x="713" y="1365"/>
                  </a:lnTo>
                  <a:lnTo>
                    <a:pt x="730" y="1371"/>
                  </a:lnTo>
                  <a:lnTo>
                    <a:pt x="744" y="1375"/>
                  </a:lnTo>
                  <a:lnTo>
                    <a:pt x="756" y="1376"/>
                  </a:lnTo>
                  <a:lnTo>
                    <a:pt x="762" y="1375"/>
                  </a:lnTo>
                  <a:lnTo>
                    <a:pt x="766" y="1374"/>
                  </a:lnTo>
                  <a:lnTo>
                    <a:pt x="771" y="1370"/>
                  </a:lnTo>
                  <a:lnTo>
                    <a:pt x="774" y="1367"/>
                  </a:lnTo>
                  <a:lnTo>
                    <a:pt x="778" y="1362"/>
                  </a:lnTo>
                  <a:lnTo>
                    <a:pt x="780" y="1356"/>
                  </a:lnTo>
                  <a:lnTo>
                    <a:pt x="782" y="1350"/>
                  </a:lnTo>
                  <a:lnTo>
                    <a:pt x="782" y="1344"/>
                  </a:lnTo>
                  <a:lnTo>
                    <a:pt x="783" y="1336"/>
                  </a:lnTo>
                  <a:lnTo>
                    <a:pt x="786" y="1329"/>
                  </a:lnTo>
                  <a:lnTo>
                    <a:pt x="792" y="1321"/>
                  </a:lnTo>
                  <a:lnTo>
                    <a:pt x="798" y="1311"/>
                  </a:lnTo>
                  <a:lnTo>
                    <a:pt x="807" y="1303"/>
                  </a:lnTo>
                  <a:lnTo>
                    <a:pt x="816" y="1294"/>
                  </a:lnTo>
                  <a:lnTo>
                    <a:pt x="827" y="1286"/>
                  </a:lnTo>
                  <a:lnTo>
                    <a:pt x="839" y="1280"/>
                  </a:lnTo>
                  <a:lnTo>
                    <a:pt x="865" y="1265"/>
                  </a:lnTo>
                  <a:lnTo>
                    <a:pt x="894" y="1252"/>
                  </a:lnTo>
                  <a:lnTo>
                    <a:pt x="921" y="1241"/>
                  </a:lnTo>
                  <a:lnTo>
                    <a:pt x="944" y="1233"/>
                  </a:lnTo>
                  <a:lnTo>
                    <a:pt x="954" y="1229"/>
                  </a:lnTo>
                  <a:lnTo>
                    <a:pt x="963" y="1225"/>
                  </a:lnTo>
                  <a:lnTo>
                    <a:pt x="972" y="1220"/>
                  </a:lnTo>
                  <a:lnTo>
                    <a:pt x="979" y="1214"/>
                  </a:lnTo>
                  <a:lnTo>
                    <a:pt x="985" y="1206"/>
                  </a:lnTo>
                  <a:lnTo>
                    <a:pt x="989" y="1199"/>
                  </a:lnTo>
                  <a:lnTo>
                    <a:pt x="992" y="1193"/>
                  </a:lnTo>
                  <a:lnTo>
                    <a:pt x="992" y="1186"/>
                  </a:lnTo>
                  <a:lnTo>
                    <a:pt x="994" y="1180"/>
                  </a:lnTo>
                  <a:lnTo>
                    <a:pt x="995" y="1176"/>
                  </a:lnTo>
                  <a:lnTo>
                    <a:pt x="998" y="1173"/>
                  </a:lnTo>
                  <a:lnTo>
                    <a:pt x="1002" y="1172"/>
                  </a:lnTo>
                  <a:lnTo>
                    <a:pt x="1007" y="1172"/>
                  </a:lnTo>
                  <a:lnTo>
                    <a:pt x="1012" y="1174"/>
                  </a:lnTo>
                  <a:lnTo>
                    <a:pt x="1016" y="1178"/>
                  </a:lnTo>
                  <a:lnTo>
                    <a:pt x="1024" y="1182"/>
                  </a:lnTo>
                  <a:lnTo>
                    <a:pt x="1031" y="1188"/>
                  </a:lnTo>
                  <a:lnTo>
                    <a:pt x="1039" y="1193"/>
                  </a:lnTo>
                  <a:lnTo>
                    <a:pt x="1050" y="1198"/>
                  </a:lnTo>
                  <a:lnTo>
                    <a:pt x="1062" y="1203"/>
                  </a:lnTo>
                  <a:lnTo>
                    <a:pt x="1075" y="1206"/>
                  </a:lnTo>
                  <a:lnTo>
                    <a:pt x="1089" y="1209"/>
                  </a:lnTo>
                  <a:lnTo>
                    <a:pt x="1102" y="1210"/>
                  </a:lnTo>
                  <a:lnTo>
                    <a:pt x="1114" y="1211"/>
                  </a:lnTo>
                  <a:lnTo>
                    <a:pt x="1142" y="1212"/>
                  </a:lnTo>
                  <a:lnTo>
                    <a:pt x="1169" y="1215"/>
                  </a:lnTo>
                  <a:lnTo>
                    <a:pt x="1195" y="1220"/>
                  </a:lnTo>
                  <a:lnTo>
                    <a:pt x="1215" y="1226"/>
                  </a:lnTo>
                  <a:lnTo>
                    <a:pt x="1224" y="1229"/>
                  </a:lnTo>
                  <a:lnTo>
                    <a:pt x="1231" y="1234"/>
                  </a:lnTo>
                  <a:lnTo>
                    <a:pt x="1237" y="1239"/>
                  </a:lnTo>
                  <a:lnTo>
                    <a:pt x="1243" y="1245"/>
                  </a:lnTo>
                  <a:lnTo>
                    <a:pt x="1248" y="1252"/>
                  </a:lnTo>
                  <a:lnTo>
                    <a:pt x="1251" y="1258"/>
                  </a:lnTo>
                  <a:lnTo>
                    <a:pt x="1254" y="1265"/>
                  </a:lnTo>
                  <a:lnTo>
                    <a:pt x="1255" y="1273"/>
                  </a:lnTo>
                  <a:lnTo>
                    <a:pt x="1254" y="1280"/>
                  </a:lnTo>
                  <a:lnTo>
                    <a:pt x="1252" y="1288"/>
                  </a:lnTo>
                  <a:lnTo>
                    <a:pt x="1250" y="1297"/>
                  </a:lnTo>
                  <a:lnTo>
                    <a:pt x="1248" y="1306"/>
                  </a:lnTo>
                  <a:lnTo>
                    <a:pt x="1239" y="1326"/>
                  </a:lnTo>
                  <a:lnTo>
                    <a:pt x="1230" y="1344"/>
                  </a:lnTo>
                  <a:lnTo>
                    <a:pt x="1224" y="1352"/>
                  </a:lnTo>
                  <a:lnTo>
                    <a:pt x="1215" y="1362"/>
                  </a:lnTo>
                  <a:lnTo>
                    <a:pt x="1204" y="1373"/>
                  </a:lnTo>
                  <a:lnTo>
                    <a:pt x="1193" y="1383"/>
                  </a:lnTo>
                  <a:lnTo>
                    <a:pt x="1181" y="1394"/>
                  </a:lnTo>
                  <a:lnTo>
                    <a:pt x="1168" y="1404"/>
                  </a:lnTo>
                  <a:lnTo>
                    <a:pt x="1155" y="1414"/>
                  </a:lnTo>
                  <a:lnTo>
                    <a:pt x="1142" y="1423"/>
                  </a:lnTo>
                  <a:lnTo>
                    <a:pt x="1130" y="1432"/>
                  </a:lnTo>
                  <a:lnTo>
                    <a:pt x="1118" y="1441"/>
                  </a:lnTo>
                  <a:lnTo>
                    <a:pt x="1108" y="1451"/>
                  </a:lnTo>
                  <a:lnTo>
                    <a:pt x="1098" y="1462"/>
                  </a:lnTo>
                  <a:lnTo>
                    <a:pt x="1091" y="1473"/>
                  </a:lnTo>
                  <a:lnTo>
                    <a:pt x="1085" y="1483"/>
                  </a:lnTo>
                  <a:lnTo>
                    <a:pt x="1081" y="1493"/>
                  </a:lnTo>
                  <a:lnTo>
                    <a:pt x="1080" y="1501"/>
                  </a:lnTo>
                  <a:lnTo>
                    <a:pt x="1079" y="1510"/>
                  </a:lnTo>
                  <a:lnTo>
                    <a:pt x="1077" y="1521"/>
                  </a:lnTo>
                  <a:lnTo>
                    <a:pt x="1072" y="1532"/>
                  </a:lnTo>
                  <a:lnTo>
                    <a:pt x="1067" y="1544"/>
                  </a:lnTo>
                  <a:lnTo>
                    <a:pt x="1060" y="1557"/>
                  </a:lnTo>
                  <a:lnTo>
                    <a:pt x="1053" y="1569"/>
                  </a:lnTo>
                  <a:lnTo>
                    <a:pt x="1044" y="1580"/>
                  </a:lnTo>
                  <a:lnTo>
                    <a:pt x="1034" y="1591"/>
                  </a:lnTo>
                  <a:lnTo>
                    <a:pt x="1015" y="1615"/>
                  </a:lnTo>
                  <a:lnTo>
                    <a:pt x="996" y="1641"/>
                  </a:lnTo>
                  <a:lnTo>
                    <a:pt x="987" y="1654"/>
                  </a:lnTo>
                  <a:lnTo>
                    <a:pt x="980" y="1668"/>
                  </a:lnTo>
                  <a:lnTo>
                    <a:pt x="973" y="1681"/>
                  </a:lnTo>
                  <a:lnTo>
                    <a:pt x="968" y="1692"/>
                  </a:lnTo>
                  <a:lnTo>
                    <a:pt x="966" y="1697"/>
                  </a:lnTo>
                  <a:lnTo>
                    <a:pt x="962" y="1701"/>
                  </a:lnTo>
                  <a:lnTo>
                    <a:pt x="959" y="1706"/>
                  </a:lnTo>
                  <a:lnTo>
                    <a:pt x="954" y="1711"/>
                  </a:lnTo>
                  <a:lnTo>
                    <a:pt x="943" y="1719"/>
                  </a:lnTo>
                  <a:lnTo>
                    <a:pt x="931" y="1727"/>
                  </a:lnTo>
                  <a:lnTo>
                    <a:pt x="918" y="1733"/>
                  </a:lnTo>
                  <a:lnTo>
                    <a:pt x="903" y="1737"/>
                  </a:lnTo>
                  <a:lnTo>
                    <a:pt x="889" y="1741"/>
                  </a:lnTo>
                  <a:lnTo>
                    <a:pt x="873" y="1741"/>
                  </a:lnTo>
                  <a:lnTo>
                    <a:pt x="857" y="1742"/>
                  </a:lnTo>
                  <a:lnTo>
                    <a:pt x="843" y="1745"/>
                  </a:lnTo>
                  <a:lnTo>
                    <a:pt x="829" y="1748"/>
                  </a:lnTo>
                  <a:lnTo>
                    <a:pt x="816" y="1753"/>
                  </a:lnTo>
                  <a:lnTo>
                    <a:pt x="804" y="1759"/>
                  </a:lnTo>
                  <a:lnTo>
                    <a:pt x="795" y="1765"/>
                  </a:lnTo>
                  <a:lnTo>
                    <a:pt x="786" y="1772"/>
                  </a:lnTo>
                  <a:lnTo>
                    <a:pt x="782" y="1780"/>
                  </a:lnTo>
                  <a:lnTo>
                    <a:pt x="773" y="1798"/>
                  </a:lnTo>
                  <a:lnTo>
                    <a:pt x="765" y="1817"/>
                  </a:lnTo>
                  <a:lnTo>
                    <a:pt x="755" y="1835"/>
                  </a:lnTo>
                  <a:lnTo>
                    <a:pt x="748" y="1851"/>
                  </a:lnTo>
                  <a:lnTo>
                    <a:pt x="741" y="1866"/>
                  </a:lnTo>
                  <a:lnTo>
                    <a:pt x="736" y="1883"/>
                  </a:lnTo>
                  <a:lnTo>
                    <a:pt x="732" y="1901"/>
                  </a:lnTo>
                  <a:lnTo>
                    <a:pt x="731" y="1916"/>
                  </a:lnTo>
                  <a:lnTo>
                    <a:pt x="732" y="1919"/>
                  </a:lnTo>
                  <a:lnTo>
                    <a:pt x="733" y="1923"/>
                  </a:lnTo>
                  <a:lnTo>
                    <a:pt x="735" y="1926"/>
                  </a:lnTo>
                  <a:lnTo>
                    <a:pt x="738" y="1929"/>
                  </a:lnTo>
                  <a:lnTo>
                    <a:pt x="745" y="1934"/>
                  </a:lnTo>
                  <a:lnTo>
                    <a:pt x="756" y="1939"/>
                  </a:lnTo>
                  <a:lnTo>
                    <a:pt x="770" y="1942"/>
                  </a:lnTo>
                  <a:lnTo>
                    <a:pt x="784" y="1945"/>
                  </a:lnTo>
                  <a:lnTo>
                    <a:pt x="800" y="1946"/>
                  </a:lnTo>
                  <a:lnTo>
                    <a:pt x="818" y="1946"/>
                  </a:lnTo>
                  <a:lnTo>
                    <a:pt x="818" y="1946"/>
                  </a:lnTo>
                  <a:lnTo>
                    <a:pt x="853" y="1945"/>
                  </a:lnTo>
                  <a:lnTo>
                    <a:pt x="886" y="1942"/>
                  </a:lnTo>
                  <a:lnTo>
                    <a:pt x="914" y="1941"/>
                  </a:lnTo>
                  <a:lnTo>
                    <a:pt x="932" y="1939"/>
                  </a:lnTo>
                  <a:lnTo>
                    <a:pt x="939" y="1940"/>
                  </a:lnTo>
                  <a:lnTo>
                    <a:pt x="948" y="1942"/>
                  </a:lnTo>
                  <a:lnTo>
                    <a:pt x="957" y="1947"/>
                  </a:lnTo>
                  <a:lnTo>
                    <a:pt x="968" y="1954"/>
                  </a:lnTo>
                  <a:lnTo>
                    <a:pt x="979" y="1963"/>
                  </a:lnTo>
                  <a:lnTo>
                    <a:pt x="991" y="1972"/>
                  </a:lnTo>
                  <a:lnTo>
                    <a:pt x="1002" y="1984"/>
                  </a:lnTo>
                  <a:lnTo>
                    <a:pt x="1014" y="1996"/>
                  </a:lnTo>
                  <a:lnTo>
                    <a:pt x="1025" y="2010"/>
                  </a:lnTo>
                  <a:lnTo>
                    <a:pt x="1034" y="2024"/>
                  </a:lnTo>
                  <a:lnTo>
                    <a:pt x="1044" y="2040"/>
                  </a:lnTo>
                  <a:lnTo>
                    <a:pt x="1053" y="2055"/>
                  </a:lnTo>
                  <a:lnTo>
                    <a:pt x="1061" y="2070"/>
                  </a:lnTo>
                  <a:lnTo>
                    <a:pt x="1067" y="2085"/>
                  </a:lnTo>
                  <a:lnTo>
                    <a:pt x="1071" y="2099"/>
                  </a:lnTo>
                  <a:lnTo>
                    <a:pt x="1073" y="2111"/>
                  </a:lnTo>
                  <a:lnTo>
                    <a:pt x="1075" y="2123"/>
                  </a:lnTo>
                  <a:lnTo>
                    <a:pt x="1080" y="2136"/>
                  </a:lnTo>
                  <a:lnTo>
                    <a:pt x="1087" y="2150"/>
                  </a:lnTo>
                  <a:lnTo>
                    <a:pt x="1096" y="2165"/>
                  </a:lnTo>
                  <a:lnTo>
                    <a:pt x="1104" y="2179"/>
                  </a:lnTo>
                  <a:lnTo>
                    <a:pt x="1115" y="2194"/>
                  </a:lnTo>
                  <a:lnTo>
                    <a:pt x="1127" y="2207"/>
                  </a:lnTo>
                  <a:lnTo>
                    <a:pt x="1138" y="2218"/>
                  </a:lnTo>
                  <a:lnTo>
                    <a:pt x="1151" y="2229"/>
                  </a:lnTo>
                  <a:lnTo>
                    <a:pt x="1163" y="2236"/>
                  </a:lnTo>
                  <a:lnTo>
                    <a:pt x="1175" y="2242"/>
                  </a:lnTo>
                  <a:lnTo>
                    <a:pt x="1187" y="2244"/>
                  </a:lnTo>
                  <a:lnTo>
                    <a:pt x="1193" y="2246"/>
                  </a:lnTo>
                  <a:lnTo>
                    <a:pt x="1198" y="2246"/>
                  </a:lnTo>
                  <a:lnTo>
                    <a:pt x="1203" y="2244"/>
                  </a:lnTo>
                  <a:lnTo>
                    <a:pt x="1208" y="2243"/>
                  </a:lnTo>
                  <a:lnTo>
                    <a:pt x="1213" y="2242"/>
                  </a:lnTo>
                  <a:lnTo>
                    <a:pt x="1216" y="2240"/>
                  </a:lnTo>
                  <a:lnTo>
                    <a:pt x="1220" y="2236"/>
                  </a:lnTo>
                  <a:lnTo>
                    <a:pt x="1222" y="2232"/>
                  </a:lnTo>
                  <a:lnTo>
                    <a:pt x="1225" y="2229"/>
                  </a:lnTo>
                  <a:lnTo>
                    <a:pt x="1227" y="2226"/>
                  </a:lnTo>
                  <a:lnTo>
                    <a:pt x="1231" y="2225"/>
                  </a:lnTo>
                  <a:lnTo>
                    <a:pt x="1233" y="2224"/>
                  </a:lnTo>
                  <a:lnTo>
                    <a:pt x="1236" y="2224"/>
                  </a:lnTo>
                  <a:lnTo>
                    <a:pt x="1238" y="2225"/>
                  </a:lnTo>
                  <a:lnTo>
                    <a:pt x="1242" y="2228"/>
                  </a:lnTo>
                  <a:lnTo>
                    <a:pt x="1244" y="2230"/>
                  </a:lnTo>
                  <a:lnTo>
                    <a:pt x="1249" y="2237"/>
                  </a:lnTo>
                  <a:lnTo>
                    <a:pt x="1254" y="2248"/>
                  </a:lnTo>
                  <a:lnTo>
                    <a:pt x="1257" y="2262"/>
                  </a:lnTo>
                  <a:lnTo>
                    <a:pt x="1261" y="2278"/>
                  </a:lnTo>
                  <a:lnTo>
                    <a:pt x="1284" y="2431"/>
                  </a:lnTo>
                  <a:lnTo>
                    <a:pt x="1287" y="2449"/>
                  </a:lnTo>
                  <a:lnTo>
                    <a:pt x="1293" y="2470"/>
                  </a:lnTo>
                  <a:lnTo>
                    <a:pt x="1299" y="2491"/>
                  </a:lnTo>
                  <a:lnTo>
                    <a:pt x="1307" y="2513"/>
                  </a:lnTo>
                  <a:lnTo>
                    <a:pt x="1314" y="2535"/>
                  </a:lnTo>
                  <a:lnTo>
                    <a:pt x="1322" y="2555"/>
                  </a:lnTo>
                  <a:lnTo>
                    <a:pt x="1332" y="2573"/>
                  </a:lnTo>
                  <a:lnTo>
                    <a:pt x="1340" y="2590"/>
                  </a:lnTo>
                  <a:lnTo>
                    <a:pt x="1391" y="2678"/>
                  </a:lnTo>
                  <a:lnTo>
                    <a:pt x="1399" y="2693"/>
                  </a:lnTo>
                  <a:lnTo>
                    <a:pt x="1408" y="2712"/>
                  </a:lnTo>
                  <a:lnTo>
                    <a:pt x="1415" y="2730"/>
                  </a:lnTo>
                  <a:lnTo>
                    <a:pt x="1422" y="2749"/>
                  </a:lnTo>
                  <a:lnTo>
                    <a:pt x="1428" y="2767"/>
                  </a:lnTo>
                  <a:lnTo>
                    <a:pt x="1433" y="2784"/>
                  </a:lnTo>
                  <a:lnTo>
                    <a:pt x="1435" y="2799"/>
                  </a:lnTo>
                  <a:lnTo>
                    <a:pt x="1438" y="2813"/>
                  </a:lnTo>
                  <a:lnTo>
                    <a:pt x="1439" y="2826"/>
                  </a:lnTo>
                  <a:lnTo>
                    <a:pt x="1441" y="2840"/>
                  </a:lnTo>
                  <a:lnTo>
                    <a:pt x="1444" y="2855"/>
                  </a:lnTo>
                  <a:lnTo>
                    <a:pt x="1449" y="2870"/>
                  </a:lnTo>
                  <a:lnTo>
                    <a:pt x="1454" y="2885"/>
                  </a:lnTo>
                  <a:lnTo>
                    <a:pt x="1458" y="2898"/>
                  </a:lnTo>
                  <a:lnTo>
                    <a:pt x="1463" y="2910"/>
                  </a:lnTo>
                  <a:lnTo>
                    <a:pt x="1469" y="2921"/>
                  </a:lnTo>
                  <a:lnTo>
                    <a:pt x="1475" y="2929"/>
                  </a:lnTo>
                  <a:lnTo>
                    <a:pt x="1482" y="2938"/>
                  </a:lnTo>
                  <a:lnTo>
                    <a:pt x="1488" y="2945"/>
                  </a:lnTo>
                  <a:lnTo>
                    <a:pt x="1496" y="2950"/>
                  </a:lnTo>
                  <a:lnTo>
                    <a:pt x="1502" y="2955"/>
                  </a:lnTo>
                  <a:lnTo>
                    <a:pt x="1507" y="2957"/>
                  </a:lnTo>
                  <a:lnTo>
                    <a:pt x="1513" y="2958"/>
                  </a:lnTo>
                  <a:lnTo>
                    <a:pt x="1516" y="2957"/>
                  </a:lnTo>
                  <a:lnTo>
                    <a:pt x="1520" y="2955"/>
                  </a:lnTo>
                  <a:lnTo>
                    <a:pt x="1525" y="2954"/>
                  </a:lnTo>
                  <a:lnTo>
                    <a:pt x="1531" y="2954"/>
                  </a:lnTo>
                  <a:lnTo>
                    <a:pt x="1537" y="2955"/>
                  </a:lnTo>
                  <a:lnTo>
                    <a:pt x="1543" y="2956"/>
                  </a:lnTo>
                  <a:lnTo>
                    <a:pt x="1547" y="2957"/>
                  </a:lnTo>
                  <a:lnTo>
                    <a:pt x="1553" y="2961"/>
                  </a:lnTo>
                  <a:lnTo>
                    <a:pt x="1560" y="2964"/>
                  </a:lnTo>
                  <a:lnTo>
                    <a:pt x="1564" y="2968"/>
                  </a:lnTo>
                  <a:lnTo>
                    <a:pt x="1569" y="2974"/>
                  </a:lnTo>
                  <a:lnTo>
                    <a:pt x="1573" y="2981"/>
                  </a:lnTo>
                  <a:lnTo>
                    <a:pt x="1576" y="2990"/>
                  </a:lnTo>
                  <a:lnTo>
                    <a:pt x="1579" y="2999"/>
                  </a:lnTo>
                  <a:lnTo>
                    <a:pt x="1580" y="3009"/>
                  </a:lnTo>
                  <a:lnTo>
                    <a:pt x="1581" y="3019"/>
                  </a:lnTo>
                  <a:lnTo>
                    <a:pt x="1581" y="3028"/>
                  </a:lnTo>
                  <a:lnTo>
                    <a:pt x="1581" y="3038"/>
                  </a:lnTo>
                  <a:lnTo>
                    <a:pt x="1582" y="3046"/>
                  </a:lnTo>
                  <a:lnTo>
                    <a:pt x="1586" y="3053"/>
                  </a:lnTo>
                  <a:lnTo>
                    <a:pt x="1590" y="3060"/>
                  </a:lnTo>
                  <a:lnTo>
                    <a:pt x="1596" y="3063"/>
                  </a:lnTo>
                  <a:lnTo>
                    <a:pt x="1602" y="3067"/>
                  </a:lnTo>
                  <a:lnTo>
                    <a:pt x="1609" y="3068"/>
                  </a:lnTo>
                  <a:lnTo>
                    <a:pt x="1616" y="3068"/>
                  </a:lnTo>
                  <a:lnTo>
                    <a:pt x="1634" y="3064"/>
                  </a:lnTo>
                  <a:lnTo>
                    <a:pt x="1651" y="3061"/>
                  </a:lnTo>
                  <a:lnTo>
                    <a:pt x="1665" y="3057"/>
                  </a:lnTo>
                  <a:lnTo>
                    <a:pt x="1678" y="3053"/>
                  </a:lnTo>
                  <a:lnTo>
                    <a:pt x="1682" y="3051"/>
                  </a:lnTo>
                  <a:lnTo>
                    <a:pt x="1686" y="3047"/>
                  </a:lnTo>
                  <a:lnTo>
                    <a:pt x="1688" y="3044"/>
                  </a:lnTo>
                  <a:lnTo>
                    <a:pt x="1692" y="3039"/>
                  </a:lnTo>
                  <a:lnTo>
                    <a:pt x="1693" y="3033"/>
                  </a:lnTo>
                  <a:lnTo>
                    <a:pt x="1696" y="3027"/>
                  </a:lnTo>
                  <a:lnTo>
                    <a:pt x="1696" y="3021"/>
                  </a:lnTo>
                  <a:lnTo>
                    <a:pt x="1696" y="3014"/>
                  </a:lnTo>
                  <a:lnTo>
                    <a:pt x="1694" y="3008"/>
                  </a:lnTo>
                  <a:lnTo>
                    <a:pt x="1692" y="3001"/>
                  </a:lnTo>
                  <a:lnTo>
                    <a:pt x="1690" y="2994"/>
                  </a:lnTo>
                  <a:lnTo>
                    <a:pt x="1686" y="2990"/>
                  </a:lnTo>
                  <a:lnTo>
                    <a:pt x="1682" y="2984"/>
                  </a:lnTo>
                  <a:lnTo>
                    <a:pt x="1679" y="2980"/>
                  </a:lnTo>
                  <a:lnTo>
                    <a:pt x="1675" y="2976"/>
                  </a:lnTo>
                  <a:lnTo>
                    <a:pt x="1670" y="2974"/>
                  </a:lnTo>
                  <a:lnTo>
                    <a:pt x="1665" y="2972"/>
                  </a:lnTo>
                  <a:lnTo>
                    <a:pt x="1662" y="2968"/>
                  </a:lnTo>
                  <a:lnTo>
                    <a:pt x="1658" y="2962"/>
                  </a:lnTo>
                  <a:lnTo>
                    <a:pt x="1655" y="2956"/>
                  </a:lnTo>
                  <a:lnTo>
                    <a:pt x="1651" y="2948"/>
                  </a:lnTo>
                  <a:lnTo>
                    <a:pt x="1649" y="2939"/>
                  </a:lnTo>
                  <a:lnTo>
                    <a:pt x="1646" y="2931"/>
                  </a:lnTo>
                  <a:lnTo>
                    <a:pt x="1645" y="2921"/>
                  </a:lnTo>
                  <a:lnTo>
                    <a:pt x="1644" y="2911"/>
                  </a:lnTo>
                  <a:lnTo>
                    <a:pt x="1641" y="2902"/>
                  </a:lnTo>
                  <a:lnTo>
                    <a:pt x="1639" y="2892"/>
                  </a:lnTo>
                  <a:lnTo>
                    <a:pt x="1635" y="2884"/>
                  </a:lnTo>
                  <a:lnTo>
                    <a:pt x="1632" y="2875"/>
                  </a:lnTo>
                  <a:lnTo>
                    <a:pt x="1627" y="2869"/>
                  </a:lnTo>
                  <a:lnTo>
                    <a:pt x="1622" y="2863"/>
                  </a:lnTo>
                  <a:lnTo>
                    <a:pt x="1616" y="2860"/>
                  </a:lnTo>
                  <a:lnTo>
                    <a:pt x="1611" y="2855"/>
                  </a:lnTo>
                  <a:lnTo>
                    <a:pt x="1606" y="2848"/>
                  </a:lnTo>
                  <a:lnTo>
                    <a:pt x="1603" y="2837"/>
                  </a:lnTo>
                  <a:lnTo>
                    <a:pt x="1599" y="2825"/>
                  </a:lnTo>
                  <a:lnTo>
                    <a:pt x="1597" y="2810"/>
                  </a:lnTo>
                  <a:lnTo>
                    <a:pt x="1594" y="2795"/>
                  </a:lnTo>
                  <a:lnTo>
                    <a:pt x="1594" y="2777"/>
                  </a:lnTo>
                  <a:lnTo>
                    <a:pt x="1594" y="2760"/>
                  </a:lnTo>
                  <a:lnTo>
                    <a:pt x="1596" y="2680"/>
                  </a:lnTo>
                  <a:lnTo>
                    <a:pt x="1598" y="2662"/>
                  </a:lnTo>
                  <a:lnTo>
                    <a:pt x="1602" y="2642"/>
                  </a:lnTo>
                  <a:lnTo>
                    <a:pt x="1608" y="2621"/>
                  </a:lnTo>
                  <a:lnTo>
                    <a:pt x="1615" y="2601"/>
                  </a:lnTo>
                  <a:lnTo>
                    <a:pt x="1623" y="2581"/>
                  </a:lnTo>
                  <a:lnTo>
                    <a:pt x="1634" y="2562"/>
                  </a:lnTo>
                  <a:lnTo>
                    <a:pt x="1645" y="2545"/>
                  </a:lnTo>
                  <a:lnTo>
                    <a:pt x="1656" y="2531"/>
                  </a:lnTo>
                  <a:lnTo>
                    <a:pt x="1670" y="2515"/>
                  </a:lnTo>
                  <a:lnTo>
                    <a:pt x="1682" y="2502"/>
                  </a:lnTo>
                  <a:lnTo>
                    <a:pt x="1696" y="2490"/>
                  </a:lnTo>
                  <a:lnTo>
                    <a:pt x="1710" y="2478"/>
                  </a:lnTo>
                  <a:lnTo>
                    <a:pt x="1723" y="2468"/>
                  </a:lnTo>
                  <a:lnTo>
                    <a:pt x="1737" y="2459"/>
                  </a:lnTo>
                  <a:lnTo>
                    <a:pt x="1750" y="2451"/>
                  </a:lnTo>
                  <a:lnTo>
                    <a:pt x="1761" y="2447"/>
                  </a:lnTo>
                  <a:lnTo>
                    <a:pt x="1770" y="2444"/>
                  </a:lnTo>
                  <a:lnTo>
                    <a:pt x="1780" y="2442"/>
                  </a:lnTo>
                  <a:lnTo>
                    <a:pt x="1790" y="2438"/>
                  </a:lnTo>
                  <a:lnTo>
                    <a:pt x="1798" y="2433"/>
                  </a:lnTo>
                  <a:lnTo>
                    <a:pt x="1808" y="2427"/>
                  </a:lnTo>
                  <a:lnTo>
                    <a:pt x="1816" y="2420"/>
                  </a:lnTo>
                  <a:lnTo>
                    <a:pt x="1823" y="2413"/>
                  </a:lnTo>
                  <a:lnTo>
                    <a:pt x="1830" y="2406"/>
                  </a:lnTo>
                  <a:lnTo>
                    <a:pt x="1835" y="2397"/>
                  </a:lnTo>
                  <a:lnTo>
                    <a:pt x="1849" y="2378"/>
                  </a:lnTo>
                  <a:lnTo>
                    <a:pt x="1868" y="2352"/>
                  </a:lnTo>
                  <a:lnTo>
                    <a:pt x="1892" y="2324"/>
                  </a:lnTo>
                  <a:lnTo>
                    <a:pt x="1917" y="2297"/>
                  </a:lnTo>
                  <a:lnTo>
                    <a:pt x="1975" y="2240"/>
                  </a:lnTo>
                  <a:lnTo>
                    <a:pt x="1988" y="2228"/>
                  </a:lnTo>
                  <a:lnTo>
                    <a:pt x="2003" y="2217"/>
                  </a:lnTo>
                  <a:lnTo>
                    <a:pt x="2016" y="2208"/>
                  </a:lnTo>
                  <a:lnTo>
                    <a:pt x="2030" y="2201"/>
                  </a:lnTo>
                  <a:lnTo>
                    <a:pt x="2045" y="2196"/>
                  </a:lnTo>
                  <a:lnTo>
                    <a:pt x="2057" y="2193"/>
                  </a:lnTo>
                  <a:lnTo>
                    <a:pt x="2063" y="2191"/>
                  </a:lnTo>
                  <a:lnTo>
                    <a:pt x="2069" y="2191"/>
                  </a:lnTo>
                  <a:lnTo>
                    <a:pt x="2074" y="2193"/>
                  </a:lnTo>
                  <a:lnTo>
                    <a:pt x="2079" y="2194"/>
                  </a:lnTo>
                  <a:lnTo>
                    <a:pt x="2099" y="2199"/>
                  </a:lnTo>
                  <a:lnTo>
                    <a:pt x="2122" y="2203"/>
                  </a:lnTo>
                  <a:lnTo>
                    <a:pt x="2145" y="2206"/>
                  </a:lnTo>
                  <a:lnTo>
                    <a:pt x="2165" y="2207"/>
                  </a:lnTo>
                  <a:lnTo>
                    <a:pt x="2169" y="2208"/>
                  </a:lnTo>
                  <a:lnTo>
                    <a:pt x="2174" y="2209"/>
                  </a:lnTo>
                  <a:lnTo>
                    <a:pt x="2177" y="2211"/>
                  </a:lnTo>
                  <a:lnTo>
                    <a:pt x="2182" y="2213"/>
                  </a:lnTo>
                  <a:lnTo>
                    <a:pt x="2189" y="2220"/>
                  </a:lnTo>
                  <a:lnTo>
                    <a:pt x="2197" y="2230"/>
                  </a:lnTo>
                  <a:lnTo>
                    <a:pt x="2203" y="2241"/>
                  </a:lnTo>
                  <a:lnTo>
                    <a:pt x="2206" y="2254"/>
                  </a:lnTo>
                  <a:lnTo>
                    <a:pt x="2210" y="2267"/>
                  </a:lnTo>
                  <a:lnTo>
                    <a:pt x="2211" y="2283"/>
                  </a:lnTo>
                  <a:lnTo>
                    <a:pt x="2213" y="2299"/>
                  </a:lnTo>
                  <a:lnTo>
                    <a:pt x="2216" y="2313"/>
                  </a:lnTo>
                  <a:lnTo>
                    <a:pt x="2221" y="2327"/>
                  </a:lnTo>
                  <a:lnTo>
                    <a:pt x="2225" y="2341"/>
                  </a:lnTo>
                  <a:lnTo>
                    <a:pt x="2231" y="2353"/>
                  </a:lnTo>
                  <a:lnTo>
                    <a:pt x="2239" y="2362"/>
                  </a:lnTo>
                  <a:lnTo>
                    <a:pt x="2247" y="2370"/>
                  </a:lnTo>
                  <a:lnTo>
                    <a:pt x="2254" y="2374"/>
                  </a:lnTo>
                  <a:lnTo>
                    <a:pt x="2263" y="2379"/>
                  </a:lnTo>
                  <a:lnTo>
                    <a:pt x="2271" y="2386"/>
                  </a:lnTo>
                  <a:lnTo>
                    <a:pt x="2278" y="2395"/>
                  </a:lnTo>
                  <a:lnTo>
                    <a:pt x="2286" y="2406"/>
                  </a:lnTo>
                  <a:lnTo>
                    <a:pt x="2292" y="2417"/>
                  </a:lnTo>
                  <a:lnTo>
                    <a:pt x="2298" y="2430"/>
                  </a:lnTo>
                  <a:lnTo>
                    <a:pt x="2301" y="2443"/>
                  </a:lnTo>
                  <a:lnTo>
                    <a:pt x="2305" y="2456"/>
                  </a:lnTo>
                  <a:lnTo>
                    <a:pt x="2309" y="2471"/>
                  </a:lnTo>
                  <a:lnTo>
                    <a:pt x="2313" y="2483"/>
                  </a:lnTo>
                  <a:lnTo>
                    <a:pt x="2319" y="2495"/>
                  </a:lnTo>
                  <a:lnTo>
                    <a:pt x="2328" y="2506"/>
                  </a:lnTo>
                  <a:lnTo>
                    <a:pt x="2337" y="2515"/>
                  </a:lnTo>
                  <a:lnTo>
                    <a:pt x="2347" y="2522"/>
                  </a:lnTo>
                  <a:lnTo>
                    <a:pt x="2358" y="2527"/>
                  </a:lnTo>
                  <a:lnTo>
                    <a:pt x="2369" y="2530"/>
                  </a:lnTo>
                  <a:lnTo>
                    <a:pt x="2380" y="2532"/>
                  </a:lnTo>
                  <a:lnTo>
                    <a:pt x="2390" y="2537"/>
                  </a:lnTo>
                  <a:lnTo>
                    <a:pt x="2400" y="2543"/>
                  </a:lnTo>
                  <a:lnTo>
                    <a:pt x="2409" y="2550"/>
                  </a:lnTo>
                  <a:lnTo>
                    <a:pt x="2416" y="2559"/>
                  </a:lnTo>
                  <a:lnTo>
                    <a:pt x="2421" y="2567"/>
                  </a:lnTo>
                  <a:lnTo>
                    <a:pt x="2425" y="2577"/>
                  </a:lnTo>
                  <a:lnTo>
                    <a:pt x="2427" y="2588"/>
                  </a:lnTo>
                  <a:lnTo>
                    <a:pt x="2429" y="2614"/>
                  </a:lnTo>
                  <a:lnTo>
                    <a:pt x="2433" y="2648"/>
                  </a:lnTo>
                  <a:lnTo>
                    <a:pt x="2436" y="2686"/>
                  </a:lnTo>
                  <a:lnTo>
                    <a:pt x="2440" y="2724"/>
                  </a:lnTo>
                  <a:lnTo>
                    <a:pt x="2464" y="2932"/>
                  </a:lnTo>
                  <a:lnTo>
                    <a:pt x="2466" y="2950"/>
                  </a:lnTo>
                  <a:lnTo>
                    <a:pt x="2469" y="2967"/>
                  </a:lnTo>
                  <a:lnTo>
                    <a:pt x="2474" y="2982"/>
                  </a:lnTo>
                  <a:lnTo>
                    <a:pt x="2478" y="2997"/>
                  </a:lnTo>
                  <a:lnTo>
                    <a:pt x="2483" y="3009"/>
                  </a:lnTo>
                  <a:lnTo>
                    <a:pt x="2488" y="3020"/>
                  </a:lnTo>
                  <a:lnTo>
                    <a:pt x="2493" y="3027"/>
                  </a:lnTo>
                  <a:lnTo>
                    <a:pt x="2499" y="3032"/>
                  </a:lnTo>
                  <a:lnTo>
                    <a:pt x="2504" y="3035"/>
                  </a:lnTo>
                  <a:lnTo>
                    <a:pt x="2510" y="3041"/>
                  </a:lnTo>
                  <a:lnTo>
                    <a:pt x="2516" y="3047"/>
                  </a:lnTo>
                  <a:lnTo>
                    <a:pt x="2523" y="3056"/>
                  </a:lnTo>
                  <a:lnTo>
                    <a:pt x="2535" y="3074"/>
                  </a:lnTo>
                  <a:lnTo>
                    <a:pt x="2545" y="3093"/>
                  </a:lnTo>
                  <a:lnTo>
                    <a:pt x="2553" y="3112"/>
                  </a:lnTo>
                  <a:lnTo>
                    <a:pt x="2560" y="3132"/>
                  </a:lnTo>
                  <a:lnTo>
                    <a:pt x="2565" y="3149"/>
                  </a:lnTo>
                  <a:lnTo>
                    <a:pt x="2566" y="3161"/>
                  </a:lnTo>
                  <a:lnTo>
                    <a:pt x="2566" y="3229"/>
                  </a:lnTo>
                  <a:lnTo>
                    <a:pt x="2566" y="3238"/>
                  </a:lnTo>
                  <a:lnTo>
                    <a:pt x="2565" y="3246"/>
                  </a:lnTo>
                  <a:lnTo>
                    <a:pt x="2563" y="3253"/>
                  </a:lnTo>
                  <a:lnTo>
                    <a:pt x="2560" y="3258"/>
                  </a:lnTo>
                  <a:lnTo>
                    <a:pt x="2557" y="3263"/>
                  </a:lnTo>
                  <a:lnTo>
                    <a:pt x="2553" y="3265"/>
                  </a:lnTo>
                  <a:lnTo>
                    <a:pt x="2549" y="3267"/>
                  </a:lnTo>
                  <a:lnTo>
                    <a:pt x="2545" y="3265"/>
                  </a:lnTo>
                  <a:lnTo>
                    <a:pt x="2541" y="3261"/>
                  </a:lnTo>
                  <a:lnTo>
                    <a:pt x="2536" y="3255"/>
                  </a:lnTo>
                  <a:lnTo>
                    <a:pt x="2531" y="3245"/>
                  </a:lnTo>
                  <a:lnTo>
                    <a:pt x="2528" y="3234"/>
                  </a:lnTo>
                  <a:lnTo>
                    <a:pt x="2524" y="3221"/>
                  </a:lnTo>
                  <a:lnTo>
                    <a:pt x="2520" y="3206"/>
                  </a:lnTo>
                  <a:lnTo>
                    <a:pt x="2518" y="3191"/>
                  </a:lnTo>
                  <a:lnTo>
                    <a:pt x="2516" y="3175"/>
                  </a:lnTo>
                  <a:lnTo>
                    <a:pt x="2488" y="3175"/>
                  </a:lnTo>
                  <a:lnTo>
                    <a:pt x="2478" y="3175"/>
                  </a:lnTo>
                  <a:lnTo>
                    <a:pt x="2470" y="3174"/>
                  </a:lnTo>
                  <a:lnTo>
                    <a:pt x="2464" y="3173"/>
                  </a:lnTo>
                  <a:lnTo>
                    <a:pt x="2460" y="3170"/>
                  </a:lnTo>
                  <a:lnTo>
                    <a:pt x="2455" y="3168"/>
                  </a:lnTo>
                  <a:lnTo>
                    <a:pt x="2454" y="3167"/>
                  </a:lnTo>
                  <a:lnTo>
                    <a:pt x="2446" y="3151"/>
                  </a:lnTo>
                  <a:lnTo>
                    <a:pt x="2437" y="3139"/>
                  </a:lnTo>
                  <a:lnTo>
                    <a:pt x="2429" y="3129"/>
                  </a:lnTo>
                  <a:lnTo>
                    <a:pt x="2419" y="3121"/>
                  </a:lnTo>
                  <a:lnTo>
                    <a:pt x="2416" y="3119"/>
                  </a:lnTo>
                  <a:lnTo>
                    <a:pt x="2411" y="3116"/>
                  </a:lnTo>
                  <a:lnTo>
                    <a:pt x="2407" y="3115"/>
                  </a:lnTo>
                  <a:lnTo>
                    <a:pt x="2404" y="3115"/>
                  </a:lnTo>
                  <a:lnTo>
                    <a:pt x="2400" y="3115"/>
                  </a:lnTo>
                  <a:lnTo>
                    <a:pt x="2396" y="3116"/>
                  </a:lnTo>
                  <a:lnTo>
                    <a:pt x="2394" y="3119"/>
                  </a:lnTo>
                  <a:lnTo>
                    <a:pt x="2390" y="3121"/>
                  </a:lnTo>
                  <a:lnTo>
                    <a:pt x="2386" y="3129"/>
                  </a:lnTo>
                  <a:lnTo>
                    <a:pt x="2381" y="3138"/>
                  </a:lnTo>
                  <a:lnTo>
                    <a:pt x="2377" y="3147"/>
                  </a:lnTo>
                  <a:lnTo>
                    <a:pt x="2374" y="3157"/>
                  </a:lnTo>
                  <a:lnTo>
                    <a:pt x="2370" y="3167"/>
                  </a:lnTo>
                  <a:lnTo>
                    <a:pt x="2368" y="3178"/>
                  </a:lnTo>
                  <a:lnTo>
                    <a:pt x="2366" y="3187"/>
                  </a:lnTo>
                  <a:lnTo>
                    <a:pt x="2365" y="3197"/>
                  </a:lnTo>
                  <a:lnTo>
                    <a:pt x="2366" y="3206"/>
                  </a:lnTo>
                  <a:lnTo>
                    <a:pt x="2369" y="3217"/>
                  </a:lnTo>
                  <a:lnTo>
                    <a:pt x="2371" y="3229"/>
                  </a:lnTo>
                  <a:lnTo>
                    <a:pt x="2375" y="3241"/>
                  </a:lnTo>
                  <a:lnTo>
                    <a:pt x="2380" y="3255"/>
                  </a:lnTo>
                  <a:lnTo>
                    <a:pt x="2386" y="3267"/>
                  </a:lnTo>
                  <a:lnTo>
                    <a:pt x="2392" y="3279"/>
                  </a:lnTo>
                  <a:lnTo>
                    <a:pt x="2398" y="3289"/>
                  </a:lnTo>
                  <a:lnTo>
                    <a:pt x="2413" y="3314"/>
                  </a:lnTo>
                  <a:lnTo>
                    <a:pt x="2431" y="3340"/>
                  </a:lnTo>
                  <a:lnTo>
                    <a:pt x="2449" y="3367"/>
                  </a:lnTo>
                  <a:lnTo>
                    <a:pt x="2466" y="3391"/>
                  </a:lnTo>
                  <a:lnTo>
                    <a:pt x="2474" y="3401"/>
                  </a:lnTo>
                  <a:lnTo>
                    <a:pt x="2480" y="3412"/>
                  </a:lnTo>
                  <a:lnTo>
                    <a:pt x="2486" y="3424"/>
                  </a:lnTo>
                  <a:lnTo>
                    <a:pt x="2490" y="3435"/>
                  </a:lnTo>
                  <a:lnTo>
                    <a:pt x="2494" y="3446"/>
                  </a:lnTo>
                  <a:lnTo>
                    <a:pt x="2496" y="3456"/>
                  </a:lnTo>
                  <a:lnTo>
                    <a:pt x="2499" y="3465"/>
                  </a:lnTo>
                  <a:lnTo>
                    <a:pt x="2499" y="3473"/>
                  </a:lnTo>
                  <a:lnTo>
                    <a:pt x="2498" y="3481"/>
                  </a:lnTo>
                  <a:lnTo>
                    <a:pt x="2499" y="3489"/>
                  </a:lnTo>
                  <a:lnTo>
                    <a:pt x="2501" y="3500"/>
                  </a:lnTo>
                  <a:lnTo>
                    <a:pt x="2504" y="3512"/>
                  </a:lnTo>
                  <a:lnTo>
                    <a:pt x="2511" y="3538"/>
                  </a:lnTo>
                  <a:lnTo>
                    <a:pt x="2519" y="3563"/>
                  </a:lnTo>
                  <a:lnTo>
                    <a:pt x="2533" y="3588"/>
                  </a:lnTo>
                  <a:lnTo>
                    <a:pt x="2549" y="3617"/>
                  </a:lnTo>
                  <a:lnTo>
                    <a:pt x="2567" y="3643"/>
                  </a:lnTo>
                  <a:lnTo>
                    <a:pt x="2584" y="3666"/>
                  </a:lnTo>
                  <a:lnTo>
                    <a:pt x="2593" y="3676"/>
                  </a:lnTo>
                  <a:lnTo>
                    <a:pt x="2602" y="3686"/>
                  </a:lnTo>
                  <a:lnTo>
                    <a:pt x="2612" y="3694"/>
                  </a:lnTo>
                  <a:lnTo>
                    <a:pt x="2622" y="3702"/>
                  </a:lnTo>
                  <a:lnTo>
                    <a:pt x="2631" y="3710"/>
                  </a:lnTo>
                  <a:lnTo>
                    <a:pt x="2641" y="3716"/>
                  </a:lnTo>
                  <a:lnTo>
                    <a:pt x="2648" y="3721"/>
                  </a:lnTo>
                  <a:lnTo>
                    <a:pt x="2657" y="3724"/>
                  </a:lnTo>
                  <a:lnTo>
                    <a:pt x="2663" y="3727"/>
                  </a:lnTo>
                  <a:lnTo>
                    <a:pt x="2667" y="3730"/>
                  </a:lnTo>
                  <a:lnTo>
                    <a:pt x="2672" y="3735"/>
                  </a:lnTo>
                  <a:lnTo>
                    <a:pt x="2677" y="3740"/>
                  </a:lnTo>
                  <a:lnTo>
                    <a:pt x="2679" y="3745"/>
                  </a:lnTo>
                  <a:lnTo>
                    <a:pt x="2682" y="3751"/>
                  </a:lnTo>
                  <a:lnTo>
                    <a:pt x="2682" y="3757"/>
                  </a:lnTo>
                  <a:lnTo>
                    <a:pt x="2681" y="3763"/>
                  </a:lnTo>
                  <a:lnTo>
                    <a:pt x="2681" y="3770"/>
                  </a:lnTo>
                  <a:lnTo>
                    <a:pt x="2682" y="3778"/>
                  </a:lnTo>
                  <a:lnTo>
                    <a:pt x="2684" y="3788"/>
                  </a:lnTo>
                  <a:lnTo>
                    <a:pt x="2689" y="3799"/>
                  </a:lnTo>
                  <a:lnTo>
                    <a:pt x="2694" y="3811"/>
                  </a:lnTo>
                  <a:lnTo>
                    <a:pt x="2701" y="3823"/>
                  </a:lnTo>
                  <a:lnTo>
                    <a:pt x="2708" y="3834"/>
                  </a:lnTo>
                  <a:lnTo>
                    <a:pt x="2717" y="3846"/>
                  </a:lnTo>
                  <a:lnTo>
                    <a:pt x="2726" y="3857"/>
                  </a:lnTo>
                  <a:lnTo>
                    <a:pt x="2737" y="3866"/>
                  </a:lnTo>
                  <a:lnTo>
                    <a:pt x="2748" y="3876"/>
                  </a:lnTo>
                  <a:lnTo>
                    <a:pt x="2759" y="3883"/>
                  </a:lnTo>
                  <a:lnTo>
                    <a:pt x="2770" y="3890"/>
                  </a:lnTo>
                  <a:lnTo>
                    <a:pt x="2781" y="3895"/>
                  </a:lnTo>
                  <a:lnTo>
                    <a:pt x="2790" y="3898"/>
                  </a:lnTo>
                  <a:lnTo>
                    <a:pt x="2800" y="3899"/>
                  </a:lnTo>
                  <a:lnTo>
                    <a:pt x="2808" y="3900"/>
                  </a:lnTo>
                  <a:lnTo>
                    <a:pt x="2818" y="3902"/>
                  </a:lnTo>
                  <a:lnTo>
                    <a:pt x="2828" y="3905"/>
                  </a:lnTo>
                  <a:lnTo>
                    <a:pt x="2838" y="3908"/>
                  </a:lnTo>
                  <a:lnTo>
                    <a:pt x="2849" y="3913"/>
                  </a:lnTo>
                  <a:lnTo>
                    <a:pt x="2860" y="3919"/>
                  </a:lnTo>
                  <a:lnTo>
                    <a:pt x="2870" y="3925"/>
                  </a:lnTo>
                  <a:lnTo>
                    <a:pt x="2878" y="3931"/>
                  </a:lnTo>
                  <a:lnTo>
                    <a:pt x="2888" y="3938"/>
                  </a:lnTo>
                  <a:lnTo>
                    <a:pt x="2899" y="3944"/>
                  </a:lnTo>
                  <a:lnTo>
                    <a:pt x="2911" y="3949"/>
                  </a:lnTo>
                  <a:lnTo>
                    <a:pt x="2924" y="3954"/>
                  </a:lnTo>
                  <a:lnTo>
                    <a:pt x="2938" y="3958"/>
                  </a:lnTo>
                  <a:lnTo>
                    <a:pt x="2952" y="3961"/>
                  </a:lnTo>
                  <a:lnTo>
                    <a:pt x="2966" y="3963"/>
                  </a:lnTo>
                  <a:lnTo>
                    <a:pt x="2978" y="3964"/>
                  </a:lnTo>
                  <a:lnTo>
                    <a:pt x="2991" y="3964"/>
                  </a:lnTo>
                  <a:lnTo>
                    <a:pt x="3002" y="3961"/>
                  </a:lnTo>
                  <a:lnTo>
                    <a:pt x="3012" y="3959"/>
                  </a:lnTo>
                  <a:lnTo>
                    <a:pt x="3020" y="3957"/>
                  </a:lnTo>
                  <a:lnTo>
                    <a:pt x="3027" y="3953"/>
                  </a:lnTo>
                  <a:lnTo>
                    <a:pt x="3032" y="3948"/>
                  </a:lnTo>
                  <a:lnTo>
                    <a:pt x="3036" y="3943"/>
                  </a:lnTo>
                  <a:lnTo>
                    <a:pt x="3036" y="3938"/>
                  </a:lnTo>
                  <a:lnTo>
                    <a:pt x="3035" y="3926"/>
                  </a:lnTo>
                  <a:lnTo>
                    <a:pt x="3034" y="3911"/>
                  </a:lnTo>
                  <a:lnTo>
                    <a:pt x="3032" y="3894"/>
                  </a:lnTo>
                  <a:lnTo>
                    <a:pt x="3032" y="3877"/>
                  </a:lnTo>
                  <a:lnTo>
                    <a:pt x="3032" y="3871"/>
                  </a:lnTo>
                  <a:lnTo>
                    <a:pt x="3031" y="3864"/>
                  </a:lnTo>
                  <a:lnTo>
                    <a:pt x="3030" y="3858"/>
                  </a:lnTo>
                  <a:lnTo>
                    <a:pt x="3027" y="3852"/>
                  </a:lnTo>
                  <a:lnTo>
                    <a:pt x="3025" y="3848"/>
                  </a:lnTo>
                  <a:lnTo>
                    <a:pt x="3021" y="3845"/>
                  </a:lnTo>
                  <a:lnTo>
                    <a:pt x="3018" y="3842"/>
                  </a:lnTo>
                  <a:lnTo>
                    <a:pt x="3014" y="3842"/>
                  </a:lnTo>
                  <a:lnTo>
                    <a:pt x="3011" y="3841"/>
                  </a:lnTo>
                  <a:lnTo>
                    <a:pt x="3006" y="3840"/>
                  </a:lnTo>
                  <a:lnTo>
                    <a:pt x="3001" y="3837"/>
                  </a:lnTo>
                  <a:lnTo>
                    <a:pt x="2996" y="3835"/>
                  </a:lnTo>
                  <a:lnTo>
                    <a:pt x="2987" y="3826"/>
                  </a:lnTo>
                  <a:lnTo>
                    <a:pt x="2978" y="3817"/>
                  </a:lnTo>
                  <a:lnTo>
                    <a:pt x="2973" y="3812"/>
                  </a:lnTo>
                  <a:lnTo>
                    <a:pt x="2965" y="3807"/>
                  </a:lnTo>
                  <a:lnTo>
                    <a:pt x="2954" y="3802"/>
                  </a:lnTo>
                  <a:lnTo>
                    <a:pt x="2942" y="3799"/>
                  </a:lnTo>
                  <a:lnTo>
                    <a:pt x="2928" y="3796"/>
                  </a:lnTo>
                  <a:lnTo>
                    <a:pt x="2912" y="3794"/>
                  </a:lnTo>
                  <a:lnTo>
                    <a:pt x="2895" y="3793"/>
                  </a:lnTo>
                  <a:lnTo>
                    <a:pt x="2878" y="3792"/>
                  </a:lnTo>
                  <a:lnTo>
                    <a:pt x="2870" y="3792"/>
                  </a:lnTo>
                  <a:lnTo>
                    <a:pt x="2861" y="3790"/>
                  </a:lnTo>
                  <a:lnTo>
                    <a:pt x="2854" y="3788"/>
                  </a:lnTo>
                  <a:lnTo>
                    <a:pt x="2847" y="3786"/>
                  </a:lnTo>
                  <a:lnTo>
                    <a:pt x="2840" y="3783"/>
                  </a:lnTo>
                  <a:lnTo>
                    <a:pt x="2832" y="3780"/>
                  </a:lnTo>
                  <a:lnTo>
                    <a:pt x="2826" y="3775"/>
                  </a:lnTo>
                  <a:lnTo>
                    <a:pt x="2820" y="3771"/>
                  </a:lnTo>
                  <a:lnTo>
                    <a:pt x="2814" y="3765"/>
                  </a:lnTo>
                  <a:lnTo>
                    <a:pt x="2810" y="3760"/>
                  </a:lnTo>
                  <a:lnTo>
                    <a:pt x="2806" y="3754"/>
                  </a:lnTo>
                  <a:lnTo>
                    <a:pt x="2802" y="3748"/>
                  </a:lnTo>
                  <a:lnTo>
                    <a:pt x="2800" y="3741"/>
                  </a:lnTo>
                  <a:lnTo>
                    <a:pt x="2797" y="3735"/>
                  </a:lnTo>
                  <a:lnTo>
                    <a:pt x="2796" y="3728"/>
                  </a:lnTo>
                  <a:lnTo>
                    <a:pt x="2796" y="3721"/>
                  </a:lnTo>
                  <a:lnTo>
                    <a:pt x="2795" y="3689"/>
                  </a:lnTo>
                  <a:lnTo>
                    <a:pt x="2795" y="3657"/>
                  </a:lnTo>
                  <a:lnTo>
                    <a:pt x="2794" y="3628"/>
                  </a:lnTo>
                  <a:lnTo>
                    <a:pt x="2793" y="3605"/>
                  </a:lnTo>
                  <a:lnTo>
                    <a:pt x="2790" y="3595"/>
                  </a:lnTo>
                  <a:lnTo>
                    <a:pt x="2787" y="3584"/>
                  </a:lnTo>
                  <a:lnTo>
                    <a:pt x="2782" y="3572"/>
                  </a:lnTo>
                  <a:lnTo>
                    <a:pt x="2776" y="3559"/>
                  </a:lnTo>
                  <a:lnTo>
                    <a:pt x="2769" y="3546"/>
                  </a:lnTo>
                  <a:lnTo>
                    <a:pt x="2760" y="3533"/>
                  </a:lnTo>
                  <a:lnTo>
                    <a:pt x="2752" y="3521"/>
                  </a:lnTo>
                  <a:lnTo>
                    <a:pt x="2742" y="3509"/>
                  </a:lnTo>
                  <a:lnTo>
                    <a:pt x="2720" y="3485"/>
                  </a:lnTo>
                  <a:lnTo>
                    <a:pt x="2694" y="3462"/>
                  </a:lnTo>
                  <a:lnTo>
                    <a:pt x="2669" y="3439"/>
                  </a:lnTo>
                  <a:lnTo>
                    <a:pt x="2646" y="3422"/>
                  </a:lnTo>
                  <a:lnTo>
                    <a:pt x="2635" y="3416"/>
                  </a:lnTo>
                  <a:lnTo>
                    <a:pt x="2625" y="3407"/>
                  </a:lnTo>
                  <a:lnTo>
                    <a:pt x="2617" y="3399"/>
                  </a:lnTo>
                  <a:lnTo>
                    <a:pt x="2610" y="3391"/>
                  </a:lnTo>
                  <a:lnTo>
                    <a:pt x="2604" y="3381"/>
                  </a:lnTo>
                  <a:lnTo>
                    <a:pt x="2599" y="3373"/>
                  </a:lnTo>
                  <a:lnTo>
                    <a:pt x="2596" y="3365"/>
                  </a:lnTo>
                  <a:lnTo>
                    <a:pt x="2595" y="3358"/>
                  </a:lnTo>
                  <a:lnTo>
                    <a:pt x="2595" y="3351"/>
                  </a:lnTo>
                  <a:lnTo>
                    <a:pt x="2596" y="3345"/>
                  </a:lnTo>
                  <a:lnTo>
                    <a:pt x="2598" y="3339"/>
                  </a:lnTo>
                  <a:lnTo>
                    <a:pt x="2600" y="3334"/>
                  </a:lnTo>
                  <a:lnTo>
                    <a:pt x="2602" y="3329"/>
                  </a:lnTo>
                  <a:lnTo>
                    <a:pt x="2606" y="3326"/>
                  </a:lnTo>
                  <a:lnTo>
                    <a:pt x="2610" y="3323"/>
                  </a:lnTo>
                  <a:lnTo>
                    <a:pt x="2613" y="3322"/>
                  </a:lnTo>
                  <a:lnTo>
                    <a:pt x="2617" y="3322"/>
                  </a:lnTo>
                  <a:lnTo>
                    <a:pt x="2620" y="3322"/>
                  </a:lnTo>
                  <a:lnTo>
                    <a:pt x="2625" y="3324"/>
                  </a:lnTo>
                  <a:lnTo>
                    <a:pt x="2629" y="3326"/>
                  </a:lnTo>
                  <a:lnTo>
                    <a:pt x="2632" y="3329"/>
                  </a:lnTo>
                  <a:lnTo>
                    <a:pt x="2636" y="3332"/>
                  </a:lnTo>
                  <a:lnTo>
                    <a:pt x="2640" y="3335"/>
                  </a:lnTo>
                  <a:lnTo>
                    <a:pt x="2642" y="3340"/>
                  </a:lnTo>
                  <a:lnTo>
                    <a:pt x="2645" y="3344"/>
                  </a:lnTo>
                  <a:lnTo>
                    <a:pt x="2648" y="3347"/>
                  </a:lnTo>
                  <a:lnTo>
                    <a:pt x="2653" y="3348"/>
                  </a:lnTo>
                  <a:lnTo>
                    <a:pt x="2659" y="3350"/>
                  </a:lnTo>
                  <a:lnTo>
                    <a:pt x="2665" y="3350"/>
                  </a:lnTo>
                  <a:lnTo>
                    <a:pt x="2671" y="3348"/>
                  </a:lnTo>
                  <a:lnTo>
                    <a:pt x="2678" y="3347"/>
                  </a:lnTo>
                  <a:lnTo>
                    <a:pt x="2684" y="3344"/>
                  </a:lnTo>
                  <a:lnTo>
                    <a:pt x="2691" y="3339"/>
                  </a:lnTo>
                  <a:lnTo>
                    <a:pt x="2698" y="3333"/>
                  </a:lnTo>
                  <a:lnTo>
                    <a:pt x="2702" y="3327"/>
                  </a:lnTo>
                  <a:lnTo>
                    <a:pt x="2707" y="3318"/>
                  </a:lnTo>
                  <a:lnTo>
                    <a:pt x="2712" y="3310"/>
                  </a:lnTo>
                  <a:lnTo>
                    <a:pt x="2714" y="3300"/>
                  </a:lnTo>
                  <a:lnTo>
                    <a:pt x="2717" y="3292"/>
                  </a:lnTo>
                  <a:lnTo>
                    <a:pt x="2717" y="3282"/>
                  </a:lnTo>
                  <a:lnTo>
                    <a:pt x="2717" y="3211"/>
                  </a:lnTo>
                  <a:lnTo>
                    <a:pt x="2717" y="3139"/>
                  </a:lnTo>
                  <a:lnTo>
                    <a:pt x="2716" y="3140"/>
                  </a:lnTo>
                  <a:lnTo>
                    <a:pt x="2712" y="3140"/>
                  </a:lnTo>
                  <a:lnTo>
                    <a:pt x="2710" y="3138"/>
                  </a:lnTo>
                  <a:lnTo>
                    <a:pt x="2706" y="3135"/>
                  </a:lnTo>
                  <a:lnTo>
                    <a:pt x="2698" y="3126"/>
                  </a:lnTo>
                  <a:lnTo>
                    <a:pt x="2688" y="3115"/>
                  </a:lnTo>
                  <a:lnTo>
                    <a:pt x="2678" y="3099"/>
                  </a:lnTo>
                  <a:lnTo>
                    <a:pt x="2665" y="3084"/>
                  </a:lnTo>
                  <a:lnTo>
                    <a:pt x="2651" y="3067"/>
                  </a:lnTo>
                  <a:lnTo>
                    <a:pt x="2639" y="3053"/>
                  </a:lnTo>
                  <a:lnTo>
                    <a:pt x="2632" y="3046"/>
                  </a:lnTo>
                  <a:lnTo>
                    <a:pt x="2625" y="3035"/>
                  </a:lnTo>
                  <a:lnTo>
                    <a:pt x="2618" y="3023"/>
                  </a:lnTo>
                  <a:lnTo>
                    <a:pt x="2612" y="3009"/>
                  </a:lnTo>
                  <a:lnTo>
                    <a:pt x="2605" y="2992"/>
                  </a:lnTo>
                  <a:lnTo>
                    <a:pt x="2599" y="2976"/>
                  </a:lnTo>
                  <a:lnTo>
                    <a:pt x="2594" y="2958"/>
                  </a:lnTo>
                  <a:lnTo>
                    <a:pt x="2589" y="2942"/>
                  </a:lnTo>
                  <a:lnTo>
                    <a:pt x="2572" y="2872"/>
                  </a:lnTo>
                  <a:lnTo>
                    <a:pt x="2569" y="2855"/>
                  </a:lnTo>
                  <a:lnTo>
                    <a:pt x="2566" y="2838"/>
                  </a:lnTo>
                  <a:lnTo>
                    <a:pt x="2565" y="2821"/>
                  </a:lnTo>
                  <a:lnTo>
                    <a:pt x="2564" y="2807"/>
                  </a:lnTo>
                  <a:lnTo>
                    <a:pt x="2565" y="2793"/>
                  </a:lnTo>
                  <a:lnTo>
                    <a:pt x="2566" y="2781"/>
                  </a:lnTo>
                  <a:lnTo>
                    <a:pt x="2570" y="2773"/>
                  </a:lnTo>
                  <a:lnTo>
                    <a:pt x="2573" y="2767"/>
                  </a:lnTo>
                  <a:lnTo>
                    <a:pt x="2578" y="2763"/>
                  </a:lnTo>
                  <a:lnTo>
                    <a:pt x="2586" y="2762"/>
                  </a:lnTo>
                  <a:lnTo>
                    <a:pt x="2593" y="2762"/>
                  </a:lnTo>
                  <a:lnTo>
                    <a:pt x="2601" y="2765"/>
                  </a:lnTo>
                  <a:lnTo>
                    <a:pt x="2611" y="2768"/>
                  </a:lnTo>
                  <a:lnTo>
                    <a:pt x="2619" y="2773"/>
                  </a:lnTo>
                  <a:lnTo>
                    <a:pt x="2629" y="2780"/>
                  </a:lnTo>
                  <a:lnTo>
                    <a:pt x="2639" y="2789"/>
                  </a:lnTo>
                  <a:lnTo>
                    <a:pt x="2659" y="2809"/>
                  </a:lnTo>
                  <a:lnTo>
                    <a:pt x="2683" y="2833"/>
                  </a:lnTo>
                  <a:lnTo>
                    <a:pt x="2708" y="2858"/>
                  </a:lnTo>
                  <a:lnTo>
                    <a:pt x="2731" y="2881"/>
                  </a:lnTo>
                  <a:lnTo>
                    <a:pt x="2742" y="2891"/>
                  </a:lnTo>
                  <a:lnTo>
                    <a:pt x="2754" y="2898"/>
                  </a:lnTo>
                  <a:lnTo>
                    <a:pt x="2765" y="2904"/>
                  </a:lnTo>
                  <a:lnTo>
                    <a:pt x="2777" y="2908"/>
                  </a:lnTo>
                  <a:lnTo>
                    <a:pt x="2789" y="2910"/>
                  </a:lnTo>
                  <a:lnTo>
                    <a:pt x="2800" y="2910"/>
                  </a:lnTo>
                  <a:lnTo>
                    <a:pt x="2805" y="2909"/>
                  </a:lnTo>
                  <a:lnTo>
                    <a:pt x="2810" y="2908"/>
                  </a:lnTo>
                  <a:lnTo>
                    <a:pt x="2813" y="2905"/>
                  </a:lnTo>
                  <a:lnTo>
                    <a:pt x="2817" y="2903"/>
                  </a:lnTo>
                  <a:lnTo>
                    <a:pt x="2824" y="2896"/>
                  </a:lnTo>
                  <a:lnTo>
                    <a:pt x="2831" y="2885"/>
                  </a:lnTo>
                  <a:lnTo>
                    <a:pt x="2837" y="2872"/>
                  </a:lnTo>
                  <a:lnTo>
                    <a:pt x="2842" y="2857"/>
                  </a:lnTo>
                  <a:lnTo>
                    <a:pt x="2846" y="2842"/>
                  </a:lnTo>
                  <a:lnTo>
                    <a:pt x="2849" y="2824"/>
                  </a:lnTo>
                  <a:lnTo>
                    <a:pt x="2850" y="2807"/>
                  </a:lnTo>
                  <a:lnTo>
                    <a:pt x="2850" y="2789"/>
                  </a:lnTo>
                  <a:lnTo>
                    <a:pt x="2848" y="2695"/>
                  </a:lnTo>
                  <a:lnTo>
                    <a:pt x="2848" y="2686"/>
                  </a:lnTo>
                  <a:lnTo>
                    <a:pt x="2849" y="2678"/>
                  </a:lnTo>
                  <a:lnTo>
                    <a:pt x="2850" y="2669"/>
                  </a:lnTo>
                  <a:lnTo>
                    <a:pt x="2852" y="2661"/>
                  </a:lnTo>
                  <a:lnTo>
                    <a:pt x="2854" y="2654"/>
                  </a:lnTo>
                  <a:lnTo>
                    <a:pt x="2858" y="2647"/>
                  </a:lnTo>
                  <a:lnTo>
                    <a:pt x="2861" y="2640"/>
                  </a:lnTo>
                  <a:lnTo>
                    <a:pt x="2865" y="2634"/>
                  </a:lnTo>
                  <a:lnTo>
                    <a:pt x="2869" y="2628"/>
                  </a:lnTo>
                  <a:lnTo>
                    <a:pt x="2873" y="2624"/>
                  </a:lnTo>
                  <a:lnTo>
                    <a:pt x="2878" y="2619"/>
                  </a:lnTo>
                  <a:lnTo>
                    <a:pt x="2883" y="2615"/>
                  </a:lnTo>
                  <a:lnTo>
                    <a:pt x="2889" y="2613"/>
                  </a:lnTo>
                  <a:lnTo>
                    <a:pt x="2895" y="2610"/>
                  </a:lnTo>
                  <a:lnTo>
                    <a:pt x="2901" y="2609"/>
                  </a:lnTo>
                  <a:lnTo>
                    <a:pt x="2907" y="2609"/>
                  </a:lnTo>
                  <a:lnTo>
                    <a:pt x="2919" y="2608"/>
                  </a:lnTo>
                  <a:lnTo>
                    <a:pt x="2930" y="2607"/>
                  </a:lnTo>
                  <a:lnTo>
                    <a:pt x="2940" y="2603"/>
                  </a:lnTo>
                  <a:lnTo>
                    <a:pt x="2948" y="2600"/>
                  </a:lnTo>
                  <a:lnTo>
                    <a:pt x="2954" y="2595"/>
                  </a:lnTo>
                  <a:lnTo>
                    <a:pt x="2959" y="2589"/>
                  </a:lnTo>
                  <a:lnTo>
                    <a:pt x="2960" y="2586"/>
                  </a:lnTo>
                  <a:lnTo>
                    <a:pt x="2961" y="2583"/>
                  </a:lnTo>
                  <a:lnTo>
                    <a:pt x="2961" y="2580"/>
                  </a:lnTo>
                  <a:lnTo>
                    <a:pt x="2961" y="2577"/>
                  </a:lnTo>
                  <a:lnTo>
                    <a:pt x="2956" y="2561"/>
                  </a:lnTo>
                  <a:lnTo>
                    <a:pt x="2950" y="2541"/>
                  </a:lnTo>
                  <a:lnTo>
                    <a:pt x="2943" y="2519"/>
                  </a:lnTo>
                  <a:lnTo>
                    <a:pt x="2936" y="2498"/>
                  </a:lnTo>
                  <a:lnTo>
                    <a:pt x="2931" y="2489"/>
                  </a:lnTo>
                  <a:lnTo>
                    <a:pt x="2926" y="2480"/>
                  </a:lnTo>
                  <a:lnTo>
                    <a:pt x="2919" y="2472"/>
                  </a:lnTo>
                  <a:lnTo>
                    <a:pt x="2912" y="2465"/>
                  </a:lnTo>
                  <a:lnTo>
                    <a:pt x="2905" y="2459"/>
                  </a:lnTo>
                  <a:lnTo>
                    <a:pt x="2897" y="2455"/>
                  </a:lnTo>
                  <a:lnTo>
                    <a:pt x="2889" y="2453"/>
                  </a:lnTo>
                  <a:lnTo>
                    <a:pt x="2882" y="2451"/>
                  </a:lnTo>
                  <a:lnTo>
                    <a:pt x="2878" y="2451"/>
                  </a:lnTo>
                  <a:lnTo>
                    <a:pt x="2875" y="2449"/>
                  </a:lnTo>
                  <a:lnTo>
                    <a:pt x="2871" y="2448"/>
                  </a:lnTo>
                  <a:lnTo>
                    <a:pt x="2867" y="2444"/>
                  </a:lnTo>
                  <a:lnTo>
                    <a:pt x="2861" y="2437"/>
                  </a:lnTo>
                  <a:lnTo>
                    <a:pt x="2856" y="2427"/>
                  </a:lnTo>
                  <a:lnTo>
                    <a:pt x="2852" y="2415"/>
                  </a:lnTo>
                  <a:lnTo>
                    <a:pt x="2849" y="2401"/>
                  </a:lnTo>
                  <a:lnTo>
                    <a:pt x="2847" y="2385"/>
                  </a:lnTo>
                  <a:lnTo>
                    <a:pt x="2846" y="2368"/>
                  </a:lnTo>
                  <a:lnTo>
                    <a:pt x="2847" y="2360"/>
                  </a:lnTo>
                  <a:lnTo>
                    <a:pt x="2848" y="2353"/>
                  </a:lnTo>
                  <a:lnTo>
                    <a:pt x="2849" y="2344"/>
                  </a:lnTo>
                  <a:lnTo>
                    <a:pt x="2852" y="2337"/>
                  </a:lnTo>
                  <a:lnTo>
                    <a:pt x="2855" y="2330"/>
                  </a:lnTo>
                  <a:lnTo>
                    <a:pt x="2859" y="2323"/>
                  </a:lnTo>
                  <a:lnTo>
                    <a:pt x="2863" y="2317"/>
                  </a:lnTo>
                  <a:lnTo>
                    <a:pt x="2867" y="2311"/>
                  </a:lnTo>
                  <a:lnTo>
                    <a:pt x="2872" y="2306"/>
                  </a:lnTo>
                  <a:lnTo>
                    <a:pt x="2878" y="2301"/>
                  </a:lnTo>
                  <a:lnTo>
                    <a:pt x="2884" y="2296"/>
                  </a:lnTo>
                  <a:lnTo>
                    <a:pt x="2890" y="2293"/>
                  </a:lnTo>
                  <a:lnTo>
                    <a:pt x="2896" y="2290"/>
                  </a:lnTo>
                  <a:lnTo>
                    <a:pt x="2903" y="2288"/>
                  </a:lnTo>
                  <a:lnTo>
                    <a:pt x="2911" y="2287"/>
                  </a:lnTo>
                  <a:lnTo>
                    <a:pt x="2918" y="2287"/>
                  </a:lnTo>
                  <a:lnTo>
                    <a:pt x="2934" y="2285"/>
                  </a:lnTo>
                  <a:lnTo>
                    <a:pt x="2950" y="2284"/>
                  </a:lnTo>
                  <a:lnTo>
                    <a:pt x="2968" y="2282"/>
                  </a:lnTo>
                  <a:lnTo>
                    <a:pt x="2988" y="2278"/>
                  </a:lnTo>
                  <a:lnTo>
                    <a:pt x="3006" y="2273"/>
                  </a:lnTo>
                  <a:lnTo>
                    <a:pt x="3023" y="2268"/>
                  </a:lnTo>
                  <a:lnTo>
                    <a:pt x="3040" y="2264"/>
                  </a:lnTo>
                  <a:lnTo>
                    <a:pt x="3054" y="2258"/>
                  </a:lnTo>
                  <a:lnTo>
                    <a:pt x="3082" y="2244"/>
                  </a:lnTo>
                  <a:lnTo>
                    <a:pt x="3108" y="2229"/>
                  </a:lnTo>
                  <a:lnTo>
                    <a:pt x="3120" y="2221"/>
                  </a:lnTo>
                  <a:lnTo>
                    <a:pt x="3131" y="2214"/>
                  </a:lnTo>
                  <a:lnTo>
                    <a:pt x="3139" y="2207"/>
                  </a:lnTo>
                  <a:lnTo>
                    <a:pt x="3147" y="2201"/>
                  </a:lnTo>
                  <a:lnTo>
                    <a:pt x="3154" y="2195"/>
                  </a:lnTo>
                  <a:lnTo>
                    <a:pt x="3162" y="2189"/>
                  </a:lnTo>
                  <a:lnTo>
                    <a:pt x="3172" y="2184"/>
                  </a:lnTo>
                  <a:lnTo>
                    <a:pt x="3182" y="2181"/>
                  </a:lnTo>
                  <a:lnTo>
                    <a:pt x="3192" y="2177"/>
                  </a:lnTo>
                  <a:lnTo>
                    <a:pt x="3205" y="2175"/>
                  </a:lnTo>
                  <a:lnTo>
                    <a:pt x="3215" y="2172"/>
                  </a:lnTo>
                  <a:lnTo>
                    <a:pt x="3226" y="2172"/>
                  </a:lnTo>
                  <a:lnTo>
                    <a:pt x="3237" y="2171"/>
                  </a:lnTo>
                  <a:lnTo>
                    <a:pt x="3251" y="2167"/>
                  </a:lnTo>
                  <a:lnTo>
                    <a:pt x="3266" y="2162"/>
                  </a:lnTo>
                  <a:lnTo>
                    <a:pt x="3282" y="2156"/>
                  </a:lnTo>
                  <a:lnTo>
                    <a:pt x="3298" y="2149"/>
                  </a:lnTo>
                  <a:lnTo>
                    <a:pt x="3314" y="2141"/>
                  </a:lnTo>
                  <a:lnTo>
                    <a:pt x="3330" y="2131"/>
                  </a:lnTo>
                  <a:lnTo>
                    <a:pt x="3345" y="2120"/>
                  </a:lnTo>
                  <a:lnTo>
                    <a:pt x="3457" y="2036"/>
                  </a:lnTo>
                  <a:lnTo>
                    <a:pt x="3472" y="2025"/>
                  </a:lnTo>
                  <a:lnTo>
                    <a:pt x="3485" y="2011"/>
                  </a:lnTo>
                  <a:lnTo>
                    <a:pt x="3496" y="1995"/>
                  </a:lnTo>
                  <a:lnTo>
                    <a:pt x="3507" y="1978"/>
                  </a:lnTo>
                  <a:lnTo>
                    <a:pt x="3515" y="1961"/>
                  </a:lnTo>
                  <a:lnTo>
                    <a:pt x="3521" y="1943"/>
                  </a:lnTo>
                  <a:lnTo>
                    <a:pt x="3524" y="1935"/>
                  </a:lnTo>
                  <a:lnTo>
                    <a:pt x="3526" y="1926"/>
                  </a:lnTo>
                  <a:lnTo>
                    <a:pt x="3527" y="1918"/>
                  </a:lnTo>
                  <a:lnTo>
                    <a:pt x="3527" y="1910"/>
                  </a:lnTo>
                  <a:lnTo>
                    <a:pt x="3527" y="1748"/>
                  </a:lnTo>
                  <a:lnTo>
                    <a:pt x="3527" y="1684"/>
                  </a:lnTo>
                  <a:lnTo>
                    <a:pt x="3526" y="1647"/>
                  </a:lnTo>
                  <a:lnTo>
                    <a:pt x="3521" y="1609"/>
                  </a:lnTo>
                  <a:lnTo>
                    <a:pt x="3519" y="1591"/>
                  </a:lnTo>
                  <a:lnTo>
                    <a:pt x="3516" y="1575"/>
                  </a:lnTo>
                  <a:lnTo>
                    <a:pt x="3513" y="1560"/>
                  </a:lnTo>
                  <a:lnTo>
                    <a:pt x="3509" y="1548"/>
                  </a:lnTo>
                  <a:lnTo>
                    <a:pt x="3501" y="1526"/>
                  </a:lnTo>
                  <a:lnTo>
                    <a:pt x="3492" y="1501"/>
                  </a:lnTo>
                  <a:lnTo>
                    <a:pt x="3484" y="1477"/>
                  </a:lnTo>
                  <a:lnTo>
                    <a:pt x="3477" y="1458"/>
                  </a:lnTo>
                  <a:lnTo>
                    <a:pt x="3474" y="1450"/>
                  </a:lnTo>
                  <a:lnTo>
                    <a:pt x="3473" y="1440"/>
                  </a:lnTo>
                  <a:lnTo>
                    <a:pt x="3473" y="1428"/>
                  </a:lnTo>
                  <a:lnTo>
                    <a:pt x="3473" y="1417"/>
                  </a:lnTo>
                  <a:lnTo>
                    <a:pt x="3474" y="1405"/>
                  </a:lnTo>
                  <a:lnTo>
                    <a:pt x="3477" y="1394"/>
                  </a:lnTo>
                  <a:lnTo>
                    <a:pt x="3480" y="1382"/>
                  </a:lnTo>
                  <a:lnTo>
                    <a:pt x="3484" y="1373"/>
                  </a:lnTo>
                  <a:lnTo>
                    <a:pt x="3488" y="1362"/>
                  </a:lnTo>
                  <a:lnTo>
                    <a:pt x="3489" y="1351"/>
                  </a:lnTo>
                  <a:lnTo>
                    <a:pt x="3489" y="1339"/>
                  </a:lnTo>
                  <a:lnTo>
                    <a:pt x="3486" y="1326"/>
                  </a:lnTo>
                  <a:lnTo>
                    <a:pt x="3483" y="1314"/>
                  </a:lnTo>
                  <a:lnTo>
                    <a:pt x="3478" y="1302"/>
                  </a:lnTo>
                  <a:lnTo>
                    <a:pt x="3471" y="1290"/>
                  </a:lnTo>
                  <a:lnTo>
                    <a:pt x="3462" y="1280"/>
                  </a:lnTo>
                  <a:lnTo>
                    <a:pt x="3444" y="1261"/>
                  </a:lnTo>
                  <a:lnTo>
                    <a:pt x="3428" y="1243"/>
                  </a:lnTo>
                  <a:lnTo>
                    <a:pt x="3414" y="1228"/>
                  </a:lnTo>
                  <a:lnTo>
                    <a:pt x="3406" y="1219"/>
                  </a:lnTo>
                  <a:lnTo>
                    <a:pt x="3403" y="1215"/>
                  </a:lnTo>
                  <a:lnTo>
                    <a:pt x="3402" y="1210"/>
                  </a:lnTo>
                  <a:lnTo>
                    <a:pt x="3403" y="1205"/>
                  </a:lnTo>
                  <a:lnTo>
                    <a:pt x="3404" y="1199"/>
                  </a:lnTo>
                  <a:lnTo>
                    <a:pt x="3408" y="1194"/>
                  </a:lnTo>
                  <a:lnTo>
                    <a:pt x="3412" y="1187"/>
                  </a:lnTo>
                  <a:lnTo>
                    <a:pt x="3416" y="1181"/>
                  </a:lnTo>
                  <a:lnTo>
                    <a:pt x="3422" y="1175"/>
                  </a:lnTo>
                  <a:lnTo>
                    <a:pt x="3437" y="1163"/>
                  </a:lnTo>
                  <a:lnTo>
                    <a:pt x="3453" y="1153"/>
                  </a:lnTo>
                  <a:lnTo>
                    <a:pt x="3466" y="1145"/>
                  </a:lnTo>
                  <a:lnTo>
                    <a:pt x="3477" y="1139"/>
                  </a:lnTo>
                  <a:lnTo>
                    <a:pt x="3491" y="1138"/>
                  </a:lnTo>
                  <a:lnTo>
                    <a:pt x="3514" y="1137"/>
                  </a:lnTo>
                  <a:lnTo>
                    <a:pt x="3543" y="1138"/>
                  </a:lnTo>
                  <a:lnTo>
                    <a:pt x="3574" y="1139"/>
                  </a:lnTo>
                  <a:lnTo>
                    <a:pt x="3581" y="1140"/>
                  </a:lnTo>
                  <a:lnTo>
                    <a:pt x="3589" y="1143"/>
                  </a:lnTo>
                  <a:lnTo>
                    <a:pt x="3596" y="1145"/>
                  </a:lnTo>
                  <a:lnTo>
                    <a:pt x="3602" y="1147"/>
                  </a:lnTo>
                  <a:lnTo>
                    <a:pt x="3609" y="1151"/>
                  </a:lnTo>
                  <a:lnTo>
                    <a:pt x="3614" y="1155"/>
                  </a:lnTo>
                  <a:lnTo>
                    <a:pt x="3620" y="1160"/>
                  </a:lnTo>
                  <a:lnTo>
                    <a:pt x="3625" y="1164"/>
                  </a:lnTo>
                  <a:lnTo>
                    <a:pt x="3630" y="1170"/>
                  </a:lnTo>
                  <a:lnTo>
                    <a:pt x="3633" y="1175"/>
                  </a:lnTo>
                  <a:lnTo>
                    <a:pt x="3636" y="1181"/>
                  </a:lnTo>
                  <a:lnTo>
                    <a:pt x="3638" y="1188"/>
                  </a:lnTo>
                  <a:lnTo>
                    <a:pt x="3640" y="1194"/>
                  </a:lnTo>
                  <a:lnTo>
                    <a:pt x="3642" y="1200"/>
                  </a:lnTo>
                  <a:lnTo>
                    <a:pt x="3642" y="1208"/>
                  </a:lnTo>
                  <a:lnTo>
                    <a:pt x="3642" y="1215"/>
                  </a:lnTo>
                  <a:lnTo>
                    <a:pt x="3642" y="1229"/>
                  </a:lnTo>
                  <a:lnTo>
                    <a:pt x="3643" y="1244"/>
                  </a:lnTo>
                  <a:lnTo>
                    <a:pt x="3645" y="1259"/>
                  </a:lnTo>
                  <a:lnTo>
                    <a:pt x="3649" y="1274"/>
                  </a:lnTo>
                  <a:lnTo>
                    <a:pt x="3655" y="1287"/>
                  </a:lnTo>
                  <a:lnTo>
                    <a:pt x="3661" y="1299"/>
                  </a:lnTo>
                  <a:lnTo>
                    <a:pt x="3669" y="1310"/>
                  </a:lnTo>
                  <a:lnTo>
                    <a:pt x="3678" y="1318"/>
                  </a:lnTo>
                  <a:lnTo>
                    <a:pt x="3686" y="1327"/>
                  </a:lnTo>
                  <a:lnTo>
                    <a:pt x="3696" y="1338"/>
                  </a:lnTo>
                  <a:lnTo>
                    <a:pt x="3704" y="1349"/>
                  </a:lnTo>
                  <a:lnTo>
                    <a:pt x="3713" y="1361"/>
                  </a:lnTo>
                  <a:lnTo>
                    <a:pt x="3720" y="1374"/>
                  </a:lnTo>
                  <a:lnTo>
                    <a:pt x="3726" y="1387"/>
                  </a:lnTo>
                  <a:lnTo>
                    <a:pt x="3731" y="1399"/>
                  </a:lnTo>
                  <a:lnTo>
                    <a:pt x="3734" y="1412"/>
                  </a:lnTo>
                  <a:lnTo>
                    <a:pt x="3739" y="1423"/>
                  </a:lnTo>
                  <a:lnTo>
                    <a:pt x="3744" y="1434"/>
                  </a:lnTo>
                  <a:lnTo>
                    <a:pt x="3750" y="1445"/>
                  </a:lnTo>
                  <a:lnTo>
                    <a:pt x="3757" y="1453"/>
                  </a:lnTo>
                  <a:lnTo>
                    <a:pt x="3766" y="1461"/>
                  </a:lnTo>
                  <a:lnTo>
                    <a:pt x="3774" y="1467"/>
                  </a:lnTo>
                  <a:lnTo>
                    <a:pt x="3784" y="1471"/>
                  </a:lnTo>
                  <a:lnTo>
                    <a:pt x="3792" y="1473"/>
                  </a:lnTo>
                  <a:lnTo>
                    <a:pt x="3801" y="1473"/>
                  </a:lnTo>
                  <a:lnTo>
                    <a:pt x="3809" y="1470"/>
                  </a:lnTo>
                  <a:lnTo>
                    <a:pt x="3816" y="1465"/>
                  </a:lnTo>
                  <a:lnTo>
                    <a:pt x="3822" y="1458"/>
                  </a:lnTo>
                  <a:lnTo>
                    <a:pt x="3828" y="1451"/>
                  </a:lnTo>
                  <a:lnTo>
                    <a:pt x="3832" y="1441"/>
                  </a:lnTo>
                  <a:lnTo>
                    <a:pt x="3834" y="1430"/>
                  </a:lnTo>
                  <a:lnTo>
                    <a:pt x="3836" y="1420"/>
                  </a:lnTo>
                  <a:lnTo>
                    <a:pt x="3836" y="1391"/>
                  </a:lnTo>
                  <a:lnTo>
                    <a:pt x="3838" y="1356"/>
                  </a:lnTo>
                  <a:lnTo>
                    <a:pt x="3839" y="1318"/>
                  </a:lnTo>
                  <a:lnTo>
                    <a:pt x="3843" y="1282"/>
                  </a:lnTo>
                  <a:lnTo>
                    <a:pt x="3845" y="1247"/>
                  </a:lnTo>
                  <a:lnTo>
                    <a:pt x="3845" y="1210"/>
                  </a:lnTo>
                  <a:lnTo>
                    <a:pt x="3845" y="1175"/>
                  </a:lnTo>
                  <a:lnTo>
                    <a:pt x="3843" y="1146"/>
                  </a:lnTo>
                  <a:lnTo>
                    <a:pt x="3842" y="1134"/>
                  </a:lnTo>
                  <a:lnTo>
                    <a:pt x="3844" y="1122"/>
                  </a:lnTo>
                  <a:lnTo>
                    <a:pt x="3846" y="1111"/>
                  </a:lnTo>
                  <a:lnTo>
                    <a:pt x="3851" y="1101"/>
                  </a:lnTo>
                  <a:lnTo>
                    <a:pt x="3857" y="1090"/>
                  </a:lnTo>
                  <a:lnTo>
                    <a:pt x="3864" y="1081"/>
                  </a:lnTo>
                  <a:lnTo>
                    <a:pt x="3873" y="1073"/>
                  </a:lnTo>
                  <a:lnTo>
                    <a:pt x="3883" y="1068"/>
                  </a:lnTo>
                  <a:lnTo>
                    <a:pt x="3907" y="1057"/>
                  </a:lnTo>
                  <a:lnTo>
                    <a:pt x="3939" y="1044"/>
                  </a:lnTo>
                  <a:lnTo>
                    <a:pt x="3974" y="1029"/>
                  </a:lnTo>
                  <a:lnTo>
                    <a:pt x="4009" y="1016"/>
                  </a:lnTo>
                  <a:lnTo>
                    <a:pt x="4041" y="1004"/>
                  </a:lnTo>
                  <a:lnTo>
                    <a:pt x="4076" y="991"/>
                  </a:lnTo>
                  <a:lnTo>
                    <a:pt x="4113" y="976"/>
                  </a:lnTo>
                  <a:lnTo>
                    <a:pt x="4144" y="962"/>
                  </a:lnTo>
                  <a:lnTo>
                    <a:pt x="4169" y="950"/>
                  </a:lnTo>
                  <a:lnTo>
                    <a:pt x="4179" y="943"/>
                  </a:lnTo>
                  <a:lnTo>
                    <a:pt x="4188" y="933"/>
                  </a:lnTo>
                  <a:lnTo>
                    <a:pt x="4197" y="921"/>
                  </a:lnTo>
                  <a:lnTo>
                    <a:pt x="4205" y="907"/>
                  </a:lnTo>
                  <a:lnTo>
                    <a:pt x="4214" y="891"/>
                  </a:lnTo>
                  <a:lnTo>
                    <a:pt x="4220" y="874"/>
                  </a:lnTo>
                  <a:lnTo>
                    <a:pt x="4226" y="857"/>
                  </a:lnTo>
                  <a:lnTo>
                    <a:pt x="4229" y="839"/>
                  </a:lnTo>
                  <a:lnTo>
                    <a:pt x="4229" y="837"/>
                  </a:lnTo>
                  <a:lnTo>
                    <a:pt x="4232" y="820"/>
                  </a:lnTo>
                  <a:lnTo>
                    <a:pt x="4233" y="803"/>
                  </a:lnTo>
                  <a:lnTo>
                    <a:pt x="4233" y="789"/>
                  </a:lnTo>
                  <a:lnTo>
                    <a:pt x="4232" y="774"/>
                  </a:lnTo>
                  <a:lnTo>
                    <a:pt x="4229" y="762"/>
                  </a:lnTo>
                  <a:lnTo>
                    <a:pt x="4226" y="753"/>
                  </a:lnTo>
                  <a:lnTo>
                    <a:pt x="4223" y="749"/>
                  </a:lnTo>
                  <a:lnTo>
                    <a:pt x="4221" y="745"/>
                  </a:lnTo>
                  <a:lnTo>
                    <a:pt x="4218" y="743"/>
                  </a:lnTo>
                  <a:lnTo>
                    <a:pt x="4215" y="742"/>
                  </a:lnTo>
                  <a:lnTo>
                    <a:pt x="4199" y="738"/>
                  </a:lnTo>
                  <a:lnTo>
                    <a:pt x="4178" y="734"/>
                  </a:lnTo>
                  <a:lnTo>
                    <a:pt x="4151" y="732"/>
                  </a:lnTo>
                  <a:lnTo>
                    <a:pt x="4126" y="731"/>
                  </a:lnTo>
                  <a:lnTo>
                    <a:pt x="4113" y="731"/>
                  </a:lnTo>
                  <a:lnTo>
                    <a:pt x="4100" y="732"/>
                  </a:lnTo>
                  <a:lnTo>
                    <a:pt x="4087" y="734"/>
                  </a:lnTo>
                  <a:lnTo>
                    <a:pt x="4075" y="736"/>
                  </a:lnTo>
                  <a:lnTo>
                    <a:pt x="4064" y="739"/>
                  </a:lnTo>
                  <a:lnTo>
                    <a:pt x="4055" y="742"/>
                  </a:lnTo>
                  <a:lnTo>
                    <a:pt x="4046" y="745"/>
                  </a:lnTo>
                  <a:lnTo>
                    <a:pt x="4039" y="749"/>
                  </a:lnTo>
                  <a:lnTo>
                    <a:pt x="4033" y="753"/>
                  </a:lnTo>
                  <a:lnTo>
                    <a:pt x="4025" y="756"/>
                  </a:lnTo>
                  <a:lnTo>
                    <a:pt x="4015" y="759"/>
                  </a:lnTo>
                  <a:lnTo>
                    <a:pt x="4004" y="761"/>
                  </a:lnTo>
                  <a:lnTo>
                    <a:pt x="3992" y="762"/>
                  </a:lnTo>
                  <a:lnTo>
                    <a:pt x="3979" y="763"/>
                  </a:lnTo>
                  <a:lnTo>
                    <a:pt x="3967" y="763"/>
                  </a:lnTo>
                  <a:lnTo>
                    <a:pt x="3954" y="763"/>
                  </a:lnTo>
                  <a:lnTo>
                    <a:pt x="3942" y="762"/>
                  </a:lnTo>
                  <a:lnTo>
                    <a:pt x="3929" y="759"/>
                  </a:lnTo>
                  <a:lnTo>
                    <a:pt x="3917" y="755"/>
                  </a:lnTo>
                  <a:lnTo>
                    <a:pt x="3908" y="749"/>
                  </a:lnTo>
                  <a:lnTo>
                    <a:pt x="3898" y="743"/>
                  </a:lnTo>
                  <a:lnTo>
                    <a:pt x="3891" y="736"/>
                  </a:lnTo>
                  <a:lnTo>
                    <a:pt x="3885" y="728"/>
                  </a:lnTo>
                  <a:lnTo>
                    <a:pt x="3881" y="720"/>
                  </a:lnTo>
                  <a:lnTo>
                    <a:pt x="3880" y="712"/>
                  </a:lnTo>
                  <a:lnTo>
                    <a:pt x="3880" y="703"/>
                  </a:lnTo>
                  <a:lnTo>
                    <a:pt x="3880" y="694"/>
                  </a:lnTo>
                  <a:lnTo>
                    <a:pt x="3881" y="685"/>
                  </a:lnTo>
                  <a:lnTo>
                    <a:pt x="3884" y="677"/>
                  </a:lnTo>
                  <a:lnTo>
                    <a:pt x="3887" y="668"/>
                  </a:lnTo>
                  <a:lnTo>
                    <a:pt x="3891" y="661"/>
                  </a:lnTo>
                  <a:lnTo>
                    <a:pt x="3896" y="656"/>
                  </a:lnTo>
                  <a:lnTo>
                    <a:pt x="3902" y="650"/>
                  </a:lnTo>
                  <a:lnTo>
                    <a:pt x="3910" y="645"/>
                  </a:lnTo>
                  <a:lnTo>
                    <a:pt x="3919" y="641"/>
                  </a:lnTo>
                  <a:lnTo>
                    <a:pt x="3928" y="636"/>
                  </a:lnTo>
                  <a:lnTo>
                    <a:pt x="3938" y="632"/>
                  </a:lnTo>
                  <a:lnTo>
                    <a:pt x="3948" y="629"/>
                  </a:lnTo>
                  <a:lnTo>
                    <a:pt x="3958" y="625"/>
                  </a:lnTo>
                  <a:lnTo>
                    <a:pt x="3968" y="624"/>
                  </a:lnTo>
                  <a:lnTo>
                    <a:pt x="3978" y="621"/>
                  </a:lnTo>
                  <a:lnTo>
                    <a:pt x="3986" y="618"/>
                  </a:lnTo>
                  <a:lnTo>
                    <a:pt x="3994" y="614"/>
                  </a:lnTo>
                  <a:lnTo>
                    <a:pt x="4001" y="609"/>
                  </a:lnTo>
                  <a:lnTo>
                    <a:pt x="4007" y="603"/>
                  </a:lnTo>
                  <a:lnTo>
                    <a:pt x="4011" y="597"/>
                  </a:lnTo>
                  <a:lnTo>
                    <a:pt x="4014" y="591"/>
                  </a:lnTo>
                  <a:lnTo>
                    <a:pt x="4015" y="584"/>
                  </a:lnTo>
                  <a:lnTo>
                    <a:pt x="4014" y="577"/>
                  </a:lnTo>
                  <a:lnTo>
                    <a:pt x="4011" y="566"/>
                  </a:lnTo>
                  <a:lnTo>
                    <a:pt x="4009" y="554"/>
                  </a:lnTo>
                  <a:lnTo>
                    <a:pt x="4005" y="541"/>
                  </a:lnTo>
                  <a:lnTo>
                    <a:pt x="3994" y="511"/>
                  </a:lnTo>
                  <a:lnTo>
                    <a:pt x="3982" y="480"/>
                  </a:lnTo>
                  <a:lnTo>
                    <a:pt x="3974" y="465"/>
                  </a:lnTo>
                  <a:lnTo>
                    <a:pt x="3963" y="449"/>
                  </a:lnTo>
                  <a:lnTo>
                    <a:pt x="3951" y="435"/>
                  </a:lnTo>
                  <a:lnTo>
                    <a:pt x="3938" y="420"/>
                  </a:lnTo>
                  <a:lnTo>
                    <a:pt x="3922" y="406"/>
                  </a:lnTo>
                  <a:lnTo>
                    <a:pt x="3907" y="394"/>
                  </a:lnTo>
                  <a:lnTo>
                    <a:pt x="3891" y="384"/>
                  </a:lnTo>
                  <a:lnTo>
                    <a:pt x="3875" y="376"/>
                  </a:lnTo>
                  <a:lnTo>
                    <a:pt x="3858" y="368"/>
                  </a:lnTo>
                  <a:lnTo>
                    <a:pt x="3840" y="359"/>
                  </a:lnTo>
                  <a:lnTo>
                    <a:pt x="3822" y="347"/>
                  </a:lnTo>
                  <a:lnTo>
                    <a:pt x="3804" y="335"/>
                  </a:lnTo>
                  <a:lnTo>
                    <a:pt x="3786" y="321"/>
                  </a:lnTo>
                  <a:lnTo>
                    <a:pt x="3769" y="308"/>
                  </a:lnTo>
                  <a:lnTo>
                    <a:pt x="3754" y="294"/>
                  </a:lnTo>
                  <a:lnTo>
                    <a:pt x="3740" y="281"/>
                  </a:lnTo>
                  <a:lnTo>
                    <a:pt x="3722" y="262"/>
                  </a:lnTo>
                  <a:lnTo>
                    <a:pt x="3696" y="235"/>
                  </a:lnTo>
                  <a:lnTo>
                    <a:pt x="3667" y="205"/>
                  </a:lnTo>
                  <a:lnTo>
                    <a:pt x="3639" y="177"/>
                  </a:lnTo>
                  <a:lnTo>
                    <a:pt x="3616" y="154"/>
                  </a:lnTo>
                  <a:lnTo>
                    <a:pt x="3607" y="144"/>
                  </a:lnTo>
                  <a:lnTo>
                    <a:pt x="3595" y="136"/>
                  </a:lnTo>
                  <a:lnTo>
                    <a:pt x="3583" y="128"/>
                  </a:lnTo>
                  <a:lnTo>
                    <a:pt x="3571" y="122"/>
                  </a:lnTo>
                  <a:lnTo>
                    <a:pt x="3559" y="116"/>
                  </a:lnTo>
                  <a:lnTo>
                    <a:pt x="3548" y="111"/>
                  </a:lnTo>
                  <a:lnTo>
                    <a:pt x="3537" y="108"/>
                  </a:lnTo>
                  <a:lnTo>
                    <a:pt x="3527" y="107"/>
                  </a:lnTo>
                  <a:lnTo>
                    <a:pt x="3508" y="107"/>
                  </a:lnTo>
                  <a:lnTo>
                    <a:pt x="3486" y="108"/>
                  </a:lnTo>
                  <a:lnTo>
                    <a:pt x="3466" y="110"/>
                  </a:lnTo>
                  <a:lnTo>
                    <a:pt x="3448" y="111"/>
                  </a:lnTo>
                  <a:lnTo>
                    <a:pt x="3441" y="112"/>
                  </a:lnTo>
                  <a:lnTo>
                    <a:pt x="3435" y="114"/>
                  </a:lnTo>
                  <a:lnTo>
                    <a:pt x="3428" y="117"/>
                  </a:lnTo>
                  <a:lnTo>
                    <a:pt x="3422" y="120"/>
                  </a:lnTo>
                  <a:lnTo>
                    <a:pt x="3419" y="125"/>
                  </a:lnTo>
                  <a:lnTo>
                    <a:pt x="3415" y="130"/>
                  </a:lnTo>
                  <a:lnTo>
                    <a:pt x="3413" y="135"/>
                  </a:lnTo>
                  <a:lnTo>
                    <a:pt x="3413" y="140"/>
                  </a:lnTo>
                  <a:lnTo>
                    <a:pt x="3412" y="146"/>
                  </a:lnTo>
                  <a:lnTo>
                    <a:pt x="3409" y="153"/>
                  </a:lnTo>
                  <a:lnTo>
                    <a:pt x="3406" y="161"/>
                  </a:lnTo>
                  <a:lnTo>
                    <a:pt x="3401" y="170"/>
                  </a:lnTo>
                  <a:lnTo>
                    <a:pt x="3395" y="179"/>
                  </a:lnTo>
                  <a:lnTo>
                    <a:pt x="3389" y="189"/>
                  </a:lnTo>
                  <a:lnTo>
                    <a:pt x="3380" y="199"/>
                  </a:lnTo>
                  <a:lnTo>
                    <a:pt x="3373" y="208"/>
                  </a:lnTo>
                  <a:lnTo>
                    <a:pt x="3353" y="228"/>
                  </a:lnTo>
                  <a:lnTo>
                    <a:pt x="3326" y="252"/>
                  </a:lnTo>
                  <a:lnTo>
                    <a:pt x="3297" y="276"/>
                  </a:lnTo>
                  <a:lnTo>
                    <a:pt x="3268" y="297"/>
                  </a:lnTo>
                  <a:lnTo>
                    <a:pt x="3254" y="306"/>
                  </a:lnTo>
                  <a:lnTo>
                    <a:pt x="3237" y="315"/>
                  </a:lnTo>
                  <a:lnTo>
                    <a:pt x="3218" y="323"/>
                  </a:lnTo>
                  <a:lnTo>
                    <a:pt x="3198" y="330"/>
                  </a:lnTo>
                  <a:lnTo>
                    <a:pt x="3178" y="335"/>
                  </a:lnTo>
                  <a:lnTo>
                    <a:pt x="3156" y="340"/>
                  </a:lnTo>
                  <a:lnTo>
                    <a:pt x="3137" y="342"/>
                  </a:lnTo>
                  <a:lnTo>
                    <a:pt x="3118" y="343"/>
                  </a:lnTo>
                  <a:lnTo>
                    <a:pt x="3088" y="342"/>
                  </a:lnTo>
                  <a:lnTo>
                    <a:pt x="3054" y="341"/>
                  </a:lnTo>
                  <a:lnTo>
                    <a:pt x="3027" y="338"/>
                  </a:lnTo>
                  <a:lnTo>
                    <a:pt x="3017" y="336"/>
                  </a:lnTo>
                  <a:lnTo>
                    <a:pt x="3008" y="334"/>
                  </a:lnTo>
                  <a:lnTo>
                    <a:pt x="3003" y="331"/>
                  </a:lnTo>
                  <a:lnTo>
                    <a:pt x="3002" y="329"/>
                  </a:lnTo>
                  <a:lnTo>
                    <a:pt x="3000" y="326"/>
                  </a:lnTo>
                  <a:lnTo>
                    <a:pt x="2995" y="323"/>
                  </a:lnTo>
                  <a:lnTo>
                    <a:pt x="2988" y="320"/>
                  </a:lnTo>
                  <a:lnTo>
                    <a:pt x="2977" y="317"/>
                  </a:lnTo>
                  <a:lnTo>
                    <a:pt x="2949" y="309"/>
                  </a:lnTo>
                  <a:lnTo>
                    <a:pt x="2917" y="305"/>
                  </a:lnTo>
                  <a:lnTo>
                    <a:pt x="2773" y="284"/>
                  </a:lnTo>
                  <a:lnTo>
                    <a:pt x="2757" y="283"/>
                  </a:lnTo>
                  <a:lnTo>
                    <a:pt x="2741" y="282"/>
                  </a:lnTo>
                  <a:lnTo>
                    <a:pt x="2726" y="284"/>
                  </a:lnTo>
                  <a:lnTo>
                    <a:pt x="2713" y="287"/>
                  </a:lnTo>
                  <a:lnTo>
                    <a:pt x="2702" y="290"/>
                  </a:lnTo>
                  <a:lnTo>
                    <a:pt x="2695" y="295"/>
                  </a:lnTo>
                  <a:lnTo>
                    <a:pt x="2693" y="297"/>
                  </a:lnTo>
                  <a:lnTo>
                    <a:pt x="2690" y="301"/>
                  </a:lnTo>
                  <a:lnTo>
                    <a:pt x="2689" y="305"/>
                  </a:lnTo>
                  <a:lnTo>
                    <a:pt x="2688" y="308"/>
                  </a:lnTo>
                  <a:lnTo>
                    <a:pt x="2687" y="315"/>
                  </a:lnTo>
                  <a:lnTo>
                    <a:pt x="2683" y="321"/>
                  </a:lnTo>
                  <a:lnTo>
                    <a:pt x="2678" y="327"/>
                  </a:lnTo>
                  <a:lnTo>
                    <a:pt x="2670" y="332"/>
                  </a:lnTo>
                  <a:lnTo>
                    <a:pt x="2661" y="337"/>
                  </a:lnTo>
                  <a:lnTo>
                    <a:pt x="2651" y="341"/>
                  </a:lnTo>
                  <a:lnTo>
                    <a:pt x="2640" y="343"/>
                  </a:lnTo>
                  <a:lnTo>
                    <a:pt x="2628" y="343"/>
                  </a:lnTo>
                  <a:lnTo>
                    <a:pt x="2614" y="342"/>
                  </a:lnTo>
                  <a:lnTo>
                    <a:pt x="2602" y="340"/>
                  </a:lnTo>
                  <a:lnTo>
                    <a:pt x="2590" y="335"/>
                  </a:lnTo>
                  <a:lnTo>
                    <a:pt x="2578" y="330"/>
                  </a:lnTo>
                  <a:lnTo>
                    <a:pt x="2569" y="323"/>
                  </a:lnTo>
                  <a:lnTo>
                    <a:pt x="2560" y="314"/>
                  </a:lnTo>
                  <a:lnTo>
                    <a:pt x="2553" y="306"/>
                  </a:lnTo>
                  <a:lnTo>
                    <a:pt x="2548" y="296"/>
                  </a:lnTo>
                  <a:lnTo>
                    <a:pt x="2539" y="276"/>
                  </a:lnTo>
                  <a:lnTo>
                    <a:pt x="2528" y="258"/>
                  </a:lnTo>
                  <a:lnTo>
                    <a:pt x="2522" y="249"/>
                  </a:lnTo>
                  <a:lnTo>
                    <a:pt x="2516" y="242"/>
                  </a:lnTo>
                  <a:lnTo>
                    <a:pt x="2510" y="236"/>
                  </a:lnTo>
                  <a:lnTo>
                    <a:pt x="2505" y="231"/>
                  </a:lnTo>
                  <a:lnTo>
                    <a:pt x="2498" y="229"/>
                  </a:lnTo>
                  <a:lnTo>
                    <a:pt x="2488" y="226"/>
                  </a:lnTo>
                  <a:lnTo>
                    <a:pt x="2476" y="224"/>
                  </a:lnTo>
                  <a:lnTo>
                    <a:pt x="2463" y="223"/>
                  </a:lnTo>
                  <a:lnTo>
                    <a:pt x="2447" y="222"/>
                  </a:lnTo>
                  <a:lnTo>
                    <a:pt x="2430" y="223"/>
                  </a:lnTo>
                  <a:lnTo>
                    <a:pt x="2412" y="223"/>
                  </a:lnTo>
                  <a:lnTo>
                    <a:pt x="2395" y="225"/>
                  </a:lnTo>
                  <a:lnTo>
                    <a:pt x="2380" y="226"/>
                  </a:lnTo>
                  <a:lnTo>
                    <a:pt x="2362" y="230"/>
                  </a:lnTo>
                  <a:lnTo>
                    <a:pt x="2343" y="235"/>
                  </a:lnTo>
                  <a:lnTo>
                    <a:pt x="2327" y="241"/>
                  </a:lnTo>
                  <a:lnTo>
                    <a:pt x="2310" y="249"/>
                  </a:lnTo>
                  <a:lnTo>
                    <a:pt x="2294" y="259"/>
                  </a:lnTo>
                  <a:lnTo>
                    <a:pt x="2281" y="268"/>
                  </a:lnTo>
                  <a:lnTo>
                    <a:pt x="2270" y="279"/>
                  </a:lnTo>
                  <a:lnTo>
                    <a:pt x="2262" y="290"/>
                  </a:lnTo>
                  <a:lnTo>
                    <a:pt x="2254" y="301"/>
                  </a:lnTo>
                  <a:lnTo>
                    <a:pt x="2245" y="312"/>
                  </a:lnTo>
                  <a:lnTo>
                    <a:pt x="2233" y="323"/>
                  </a:lnTo>
                  <a:lnTo>
                    <a:pt x="2221" y="332"/>
                  </a:lnTo>
                  <a:lnTo>
                    <a:pt x="2209" y="341"/>
                  </a:lnTo>
                  <a:lnTo>
                    <a:pt x="2194" y="348"/>
                  </a:lnTo>
                  <a:lnTo>
                    <a:pt x="2181" y="354"/>
                  </a:lnTo>
                  <a:lnTo>
                    <a:pt x="2169" y="358"/>
                  </a:lnTo>
                  <a:lnTo>
                    <a:pt x="2156" y="360"/>
                  </a:lnTo>
                  <a:lnTo>
                    <a:pt x="2141" y="361"/>
                  </a:lnTo>
                  <a:lnTo>
                    <a:pt x="2127" y="360"/>
                  </a:lnTo>
                  <a:lnTo>
                    <a:pt x="2113" y="359"/>
                  </a:lnTo>
                  <a:lnTo>
                    <a:pt x="2099" y="356"/>
                  </a:lnTo>
                  <a:lnTo>
                    <a:pt x="2086" y="352"/>
                  </a:lnTo>
                  <a:lnTo>
                    <a:pt x="2075" y="347"/>
                  </a:lnTo>
                  <a:lnTo>
                    <a:pt x="2064" y="341"/>
                  </a:lnTo>
                  <a:lnTo>
                    <a:pt x="2054" y="334"/>
                  </a:lnTo>
                  <a:lnTo>
                    <a:pt x="2042" y="327"/>
                  </a:lnTo>
                  <a:lnTo>
                    <a:pt x="2029" y="321"/>
                  </a:lnTo>
                  <a:lnTo>
                    <a:pt x="2014" y="317"/>
                  </a:lnTo>
                  <a:lnTo>
                    <a:pt x="1998" y="313"/>
                  </a:lnTo>
                  <a:lnTo>
                    <a:pt x="1982" y="309"/>
                  </a:lnTo>
                  <a:lnTo>
                    <a:pt x="1967" y="307"/>
                  </a:lnTo>
                  <a:lnTo>
                    <a:pt x="1952" y="306"/>
                  </a:lnTo>
                  <a:lnTo>
                    <a:pt x="1938" y="306"/>
                  </a:lnTo>
                  <a:lnTo>
                    <a:pt x="1922" y="307"/>
                  </a:lnTo>
                  <a:lnTo>
                    <a:pt x="1908" y="308"/>
                  </a:lnTo>
                  <a:lnTo>
                    <a:pt x="1894" y="311"/>
                  </a:lnTo>
                  <a:lnTo>
                    <a:pt x="1882" y="313"/>
                  </a:lnTo>
                  <a:lnTo>
                    <a:pt x="1871" y="315"/>
                  </a:lnTo>
                  <a:lnTo>
                    <a:pt x="1862" y="319"/>
                  </a:lnTo>
                  <a:lnTo>
                    <a:pt x="1855" y="324"/>
                  </a:lnTo>
                  <a:lnTo>
                    <a:pt x="1843" y="334"/>
                  </a:lnTo>
                  <a:lnTo>
                    <a:pt x="1828" y="344"/>
                  </a:lnTo>
                  <a:lnTo>
                    <a:pt x="1812" y="358"/>
                  </a:lnTo>
                  <a:lnTo>
                    <a:pt x="1799" y="368"/>
                  </a:lnTo>
                  <a:lnTo>
                    <a:pt x="1793" y="373"/>
                  </a:lnTo>
                  <a:lnTo>
                    <a:pt x="1788" y="377"/>
                  </a:lnTo>
                  <a:lnTo>
                    <a:pt x="1783" y="378"/>
                  </a:lnTo>
                  <a:lnTo>
                    <a:pt x="1779" y="379"/>
                  </a:lnTo>
                  <a:lnTo>
                    <a:pt x="1775" y="378"/>
                  </a:lnTo>
                  <a:lnTo>
                    <a:pt x="1773" y="377"/>
                  </a:lnTo>
                  <a:lnTo>
                    <a:pt x="1771" y="373"/>
                  </a:lnTo>
                  <a:lnTo>
                    <a:pt x="1770" y="368"/>
                  </a:lnTo>
                  <a:lnTo>
                    <a:pt x="1770" y="364"/>
                  </a:lnTo>
                  <a:lnTo>
                    <a:pt x="1768" y="359"/>
                  </a:lnTo>
                  <a:lnTo>
                    <a:pt x="1764" y="354"/>
                  </a:lnTo>
                  <a:lnTo>
                    <a:pt x="1761" y="350"/>
                  </a:lnTo>
                  <a:lnTo>
                    <a:pt x="1755" y="348"/>
                  </a:lnTo>
                  <a:lnTo>
                    <a:pt x="1749" y="346"/>
                  </a:lnTo>
                  <a:lnTo>
                    <a:pt x="1743" y="344"/>
                  </a:lnTo>
                  <a:lnTo>
                    <a:pt x="1735" y="343"/>
                  </a:lnTo>
                  <a:lnTo>
                    <a:pt x="1727" y="342"/>
                  </a:lnTo>
                  <a:lnTo>
                    <a:pt x="1720" y="340"/>
                  </a:lnTo>
                  <a:lnTo>
                    <a:pt x="1711" y="334"/>
                  </a:lnTo>
                  <a:lnTo>
                    <a:pt x="1703" y="327"/>
                  </a:lnTo>
                  <a:lnTo>
                    <a:pt x="1696" y="319"/>
                  </a:lnTo>
                  <a:lnTo>
                    <a:pt x="1688" y="311"/>
                  </a:lnTo>
                  <a:lnTo>
                    <a:pt x="1682" y="301"/>
                  </a:lnTo>
                  <a:lnTo>
                    <a:pt x="1678" y="290"/>
                  </a:lnTo>
                  <a:lnTo>
                    <a:pt x="1673" y="278"/>
                  </a:lnTo>
                  <a:lnTo>
                    <a:pt x="1665" y="267"/>
                  </a:lnTo>
                  <a:lnTo>
                    <a:pt x="1658" y="256"/>
                  </a:lnTo>
                  <a:lnTo>
                    <a:pt x="1651" y="246"/>
                  </a:lnTo>
                  <a:lnTo>
                    <a:pt x="1643" y="236"/>
                  </a:lnTo>
                  <a:lnTo>
                    <a:pt x="1634" y="228"/>
                  </a:lnTo>
                  <a:lnTo>
                    <a:pt x="1625" y="220"/>
                  </a:lnTo>
                  <a:lnTo>
                    <a:pt x="1616" y="214"/>
                  </a:lnTo>
                  <a:lnTo>
                    <a:pt x="1606" y="211"/>
                  </a:lnTo>
                  <a:lnTo>
                    <a:pt x="1594" y="206"/>
                  </a:lnTo>
                  <a:lnTo>
                    <a:pt x="1580" y="200"/>
                  </a:lnTo>
                  <a:lnTo>
                    <a:pt x="1564" y="195"/>
                  </a:lnTo>
                  <a:lnTo>
                    <a:pt x="1529" y="187"/>
                  </a:lnTo>
                  <a:lnTo>
                    <a:pt x="1494" y="179"/>
                  </a:lnTo>
                  <a:lnTo>
                    <a:pt x="1456" y="171"/>
                  </a:lnTo>
                  <a:lnTo>
                    <a:pt x="1413" y="160"/>
                  </a:lnTo>
                  <a:lnTo>
                    <a:pt x="1369" y="147"/>
                  </a:lnTo>
                  <a:lnTo>
                    <a:pt x="1332" y="134"/>
                  </a:lnTo>
                  <a:lnTo>
                    <a:pt x="1227" y="94"/>
                  </a:lnTo>
                  <a:lnTo>
                    <a:pt x="1193" y="79"/>
                  </a:lnTo>
                  <a:lnTo>
                    <a:pt x="1161" y="66"/>
                  </a:lnTo>
                  <a:lnTo>
                    <a:pt x="1133" y="54"/>
                  </a:lnTo>
                  <a:lnTo>
                    <a:pt x="1114" y="46"/>
                  </a:lnTo>
                  <a:lnTo>
                    <a:pt x="1097" y="37"/>
                  </a:lnTo>
                  <a:lnTo>
                    <a:pt x="1075" y="29"/>
                  </a:lnTo>
                  <a:lnTo>
                    <a:pt x="1053" y="22"/>
                  </a:lnTo>
                  <a:lnTo>
                    <a:pt x="1031" y="14"/>
                  </a:lnTo>
                  <a:lnTo>
                    <a:pt x="1006" y="8"/>
                  </a:lnTo>
                  <a:lnTo>
                    <a:pt x="971" y="4"/>
                  </a:lnTo>
                  <a:lnTo>
                    <a:pt x="933" y="1"/>
                  </a:lnTo>
                  <a:lnTo>
                    <a:pt x="896" y="0"/>
                  </a:lnTo>
                  <a:lnTo>
                    <a:pt x="868" y="0"/>
                  </a:lnTo>
                  <a:close/>
                  <a:moveTo>
                    <a:pt x="3202" y="3901"/>
                  </a:moveTo>
                  <a:lnTo>
                    <a:pt x="3186" y="3918"/>
                  </a:lnTo>
                  <a:lnTo>
                    <a:pt x="3176" y="3929"/>
                  </a:lnTo>
                  <a:lnTo>
                    <a:pt x="3170" y="3937"/>
                  </a:lnTo>
                  <a:lnTo>
                    <a:pt x="3167" y="3944"/>
                  </a:lnTo>
                  <a:lnTo>
                    <a:pt x="3167" y="3964"/>
                  </a:lnTo>
                  <a:lnTo>
                    <a:pt x="3170" y="3999"/>
                  </a:lnTo>
                  <a:lnTo>
                    <a:pt x="3203" y="3999"/>
                  </a:lnTo>
                  <a:lnTo>
                    <a:pt x="3238" y="3999"/>
                  </a:lnTo>
                  <a:lnTo>
                    <a:pt x="3273" y="3997"/>
                  </a:lnTo>
                  <a:lnTo>
                    <a:pt x="3308" y="3995"/>
                  </a:lnTo>
                  <a:lnTo>
                    <a:pt x="3326" y="3993"/>
                  </a:lnTo>
                  <a:lnTo>
                    <a:pt x="3343" y="3990"/>
                  </a:lnTo>
                  <a:lnTo>
                    <a:pt x="3360" y="3988"/>
                  </a:lnTo>
                  <a:lnTo>
                    <a:pt x="3377" y="3984"/>
                  </a:lnTo>
                  <a:lnTo>
                    <a:pt x="3394" y="3979"/>
                  </a:lnTo>
                  <a:lnTo>
                    <a:pt x="3409" y="3973"/>
                  </a:lnTo>
                  <a:lnTo>
                    <a:pt x="3425" y="3967"/>
                  </a:lnTo>
                  <a:lnTo>
                    <a:pt x="3441" y="3960"/>
                  </a:lnTo>
                  <a:lnTo>
                    <a:pt x="3448" y="3957"/>
                  </a:lnTo>
                  <a:lnTo>
                    <a:pt x="3456" y="3954"/>
                  </a:lnTo>
                  <a:lnTo>
                    <a:pt x="3465" y="3954"/>
                  </a:lnTo>
                  <a:lnTo>
                    <a:pt x="3473" y="3954"/>
                  </a:lnTo>
                  <a:lnTo>
                    <a:pt x="3492" y="3957"/>
                  </a:lnTo>
                  <a:lnTo>
                    <a:pt x="3510" y="3959"/>
                  </a:lnTo>
                  <a:lnTo>
                    <a:pt x="3519" y="3959"/>
                  </a:lnTo>
                  <a:lnTo>
                    <a:pt x="3528" y="3959"/>
                  </a:lnTo>
                  <a:lnTo>
                    <a:pt x="3537" y="3958"/>
                  </a:lnTo>
                  <a:lnTo>
                    <a:pt x="3544" y="3955"/>
                  </a:lnTo>
                  <a:lnTo>
                    <a:pt x="3553" y="3952"/>
                  </a:lnTo>
                  <a:lnTo>
                    <a:pt x="3559" y="3946"/>
                  </a:lnTo>
                  <a:lnTo>
                    <a:pt x="3565" y="3937"/>
                  </a:lnTo>
                  <a:lnTo>
                    <a:pt x="3571" y="3928"/>
                  </a:lnTo>
                  <a:lnTo>
                    <a:pt x="3591" y="3917"/>
                  </a:lnTo>
                  <a:lnTo>
                    <a:pt x="3602" y="3912"/>
                  </a:lnTo>
                  <a:lnTo>
                    <a:pt x="3604" y="3911"/>
                  </a:lnTo>
                  <a:lnTo>
                    <a:pt x="3606" y="3911"/>
                  </a:lnTo>
                  <a:lnTo>
                    <a:pt x="3606" y="3912"/>
                  </a:lnTo>
                  <a:lnTo>
                    <a:pt x="3604" y="3914"/>
                  </a:lnTo>
                  <a:lnTo>
                    <a:pt x="3603" y="3917"/>
                  </a:lnTo>
                  <a:lnTo>
                    <a:pt x="3603" y="3919"/>
                  </a:lnTo>
                  <a:lnTo>
                    <a:pt x="3603" y="3922"/>
                  </a:lnTo>
                  <a:lnTo>
                    <a:pt x="3604" y="3924"/>
                  </a:lnTo>
                  <a:lnTo>
                    <a:pt x="3607" y="3926"/>
                  </a:lnTo>
                  <a:lnTo>
                    <a:pt x="3612" y="3928"/>
                  </a:lnTo>
                  <a:lnTo>
                    <a:pt x="3619" y="3929"/>
                  </a:lnTo>
                  <a:lnTo>
                    <a:pt x="3628" y="3929"/>
                  </a:lnTo>
                  <a:lnTo>
                    <a:pt x="3634" y="3947"/>
                  </a:lnTo>
                  <a:lnTo>
                    <a:pt x="3638" y="3957"/>
                  </a:lnTo>
                  <a:lnTo>
                    <a:pt x="3642" y="3964"/>
                  </a:lnTo>
                  <a:lnTo>
                    <a:pt x="3645" y="3971"/>
                  </a:lnTo>
                  <a:lnTo>
                    <a:pt x="3673" y="3972"/>
                  </a:lnTo>
                  <a:lnTo>
                    <a:pt x="3695" y="3975"/>
                  </a:lnTo>
                  <a:lnTo>
                    <a:pt x="3701" y="3975"/>
                  </a:lnTo>
                  <a:lnTo>
                    <a:pt x="3705" y="3970"/>
                  </a:lnTo>
                  <a:lnTo>
                    <a:pt x="3724" y="3958"/>
                  </a:lnTo>
                  <a:lnTo>
                    <a:pt x="3743" y="3966"/>
                  </a:lnTo>
                  <a:lnTo>
                    <a:pt x="3758" y="3973"/>
                  </a:lnTo>
                  <a:lnTo>
                    <a:pt x="3769" y="3981"/>
                  </a:lnTo>
                  <a:lnTo>
                    <a:pt x="3778" y="3988"/>
                  </a:lnTo>
                  <a:lnTo>
                    <a:pt x="3784" y="3994"/>
                  </a:lnTo>
                  <a:lnTo>
                    <a:pt x="3787" y="3999"/>
                  </a:lnTo>
                  <a:lnTo>
                    <a:pt x="3790" y="4003"/>
                  </a:lnTo>
                  <a:lnTo>
                    <a:pt x="3792" y="4008"/>
                  </a:lnTo>
                  <a:lnTo>
                    <a:pt x="3793" y="4012"/>
                  </a:lnTo>
                  <a:lnTo>
                    <a:pt x="3797" y="4016"/>
                  </a:lnTo>
                  <a:lnTo>
                    <a:pt x="3801" y="4018"/>
                  </a:lnTo>
                  <a:lnTo>
                    <a:pt x="3807" y="4020"/>
                  </a:lnTo>
                  <a:lnTo>
                    <a:pt x="3816" y="4022"/>
                  </a:lnTo>
                  <a:lnTo>
                    <a:pt x="3828" y="4023"/>
                  </a:lnTo>
                  <a:lnTo>
                    <a:pt x="3845" y="4024"/>
                  </a:lnTo>
                  <a:lnTo>
                    <a:pt x="3867" y="4024"/>
                  </a:lnTo>
                  <a:lnTo>
                    <a:pt x="3866" y="4012"/>
                  </a:lnTo>
                  <a:lnTo>
                    <a:pt x="3863" y="4000"/>
                  </a:lnTo>
                  <a:lnTo>
                    <a:pt x="3860" y="3989"/>
                  </a:lnTo>
                  <a:lnTo>
                    <a:pt x="3855" y="3978"/>
                  </a:lnTo>
                  <a:lnTo>
                    <a:pt x="3850" y="3969"/>
                  </a:lnTo>
                  <a:lnTo>
                    <a:pt x="3843" y="3959"/>
                  </a:lnTo>
                  <a:lnTo>
                    <a:pt x="3834" y="3949"/>
                  </a:lnTo>
                  <a:lnTo>
                    <a:pt x="3825" y="3941"/>
                  </a:lnTo>
                  <a:lnTo>
                    <a:pt x="3815" y="3934"/>
                  </a:lnTo>
                  <a:lnTo>
                    <a:pt x="3804" y="3925"/>
                  </a:lnTo>
                  <a:lnTo>
                    <a:pt x="3792" y="3918"/>
                  </a:lnTo>
                  <a:lnTo>
                    <a:pt x="3780" y="3912"/>
                  </a:lnTo>
                  <a:lnTo>
                    <a:pt x="3767" y="3906"/>
                  </a:lnTo>
                  <a:lnTo>
                    <a:pt x="3754" y="3900"/>
                  </a:lnTo>
                  <a:lnTo>
                    <a:pt x="3739" y="3895"/>
                  </a:lnTo>
                  <a:lnTo>
                    <a:pt x="3725" y="3890"/>
                  </a:lnTo>
                  <a:lnTo>
                    <a:pt x="3695" y="3882"/>
                  </a:lnTo>
                  <a:lnTo>
                    <a:pt x="3662" y="3876"/>
                  </a:lnTo>
                  <a:lnTo>
                    <a:pt x="3631" y="3871"/>
                  </a:lnTo>
                  <a:lnTo>
                    <a:pt x="3598" y="3869"/>
                  </a:lnTo>
                  <a:lnTo>
                    <a:pt x="3566" y="3866"/>
                  </a:lnTo>
                  <a:lnTo>
                    <a:pt x="3536" y="3866"/>
                  </a:lnTo>
                  <a:lnTo>
                    <a:pt x="3507" y="3867"/>
                  </a:lnTo>
                  <a:lnTo>
                    <a:pt x="3479" y="3870"/>
                  </a:lnTo>
                  <a:lnTo>
                    <a:pt x="3460" y="3872"/>
                  </a:lnTo>
                  <a:lnTo>
                    <a:pt x="3428" y="3873"/>
                  </a:lnTo>
                  <a:lnTo>
                    <a:pt x="3391" y="3876"/>
                  </a:lnTo>
                  <a:lnTo>
                    <a:pt x="3350" y="3878"/>
                  </a:lnTo>
                  <a:lnTo>
                    <a:pt x="3310" y="3882"/>
                  </a:lnTo>
                  <a:lnTo>
                    <a:pt x="3274" y="3885"/>
                  </a:lnTo>
                  <a:lnTo>
                    <a:pt x="3260" y="3888"/>
                  </a:lnTo>
                  <a:lnTo>
                    <a:pt x="3248" y="3890"/>
                  </a:lnTo>
                  <a:lnTo>
                    <a:pt x="3239" y="3893"/>
                  </a:lnTo>
                  <a:lnTo>
                    <a:pt x="3235" y="3895"/>
                  </a:lnTo>
                  <a:lnTo>
                    <a:pt x="3227" y="3899"/>
                  </a:lnTo>
                  <a:lnTo>
                    <a:pt x="3221" y="3901"/>
                  </a:lnTo>
                  <a:lnTo>
                    <a:pt x="3217" y="3901"/>
                  </a:lnTo>
                  <a:lnTo>
                    <a:pt x="3213" y="3901"/>
                  </a:lnTo>
                  <a:lnTo>
                    <a:pt x="3209" y="3900"/>
                  </a:lnTo>
                  <a:lnTo>
                    <a:pt x="3207" y="3900"/>
                  </a:lnTo>
                  <a:lnTo>
                    <a:pt x="3205" y="3900"/>
                  </a:lnTo>
                  <a:lnTo>
                    <a:pt x="3202" y="3901"/>
                  </a:lnTo>
                  <a:close/>
                  <a:moveTo>
                    <a:pt x="3697" y="2205"/>
                  </a:moveTo>
                  <a:lnTo>
                    <a:pt x="3683" y="2205"/>
                  </a:lnTo>
                  <a:lnTo>
                    <a:pt x="3703" y="2214"/>
                  </a:lnTo>
                  <a:lnTo>
                    <a:pt x="3719" y="2220"/>
                  </a:lnTo>
                  <a:lnTo>
                    <a:pt x="3725" y="2221"/>
                  </a:lnTo>
                  <a:lnTo>
                    <a:pt x="3730" y="2223"/>
                  </a:lnTo>
                  <a:lnTo>
                    <a:pt x="3733" y="2221"/>
                  </a:lnTo>
                  <a:lnTo>
                    <a:pt x="3734" y="2219"/>
                  </a:lnTo>
                  <a:lnTo>
                    <a:pt x="3733" y="2217"/>
                  </a:lnTo>
                  <a:lnTo>
                    <a:pt x="3732" y="2213"/>
                  </a:lnTo>
                  <a:lnTo>
                    <a:pt x="3730" y="2211"/>
                  </a:lnTo>
                  <a:lnTo>
                    <a:pt x="3727" y="2209"/>
                  </a:lnTo>
                  <a:lnTo>
                    <a:pt x="3720" y="2206"/>
                  </a:lnTo>
                  <a:lnTo>
                    <a:pt x="3711" y="2205"/>
                  </a:lnTo>
                  <a:lnTo>
                    <a:pt x="3697" y="2205"/>
                  </a:lnTo>
                  <a:close/>
                  <a:moveTo>
                    <a:pt x="3498" y="2085"/>
                  </a:moveTo>
                  <a:lnTo>
                    <a:pt x="3475" y="2107"/>
                  </a:lnTo>
                  <a:lnTo>
                    <a:pt x="3453" y="2128"/>
                  </a:lnTo>
                  <a:lnTo>
                    <a:pt x="3456" y="2131"/>
                  </a:lnTo>
                  <a:lnTo>
                    <a:pt x="3461" y="2136"/>
                  </a:lnTo>
                  <a:lnTo>
                    <a:pt x="3465" y="2140"/>
                  </a:lnTo>
                  <a:lnTo>
                    <a:pt x="3468" y="2146"/>
                  </a:lnTo>
                  <a:lnTo>
                    <a:pt x="3472" y="2150"/>
                  </a:lnTo>
                  <a:lnTo>
                    <a:pt x="3473" y="2156"/>
                  </a:lnTo>
                  <a:lnTo>
                    <a:pt x="3474" y="2161"/>
                  </a:lnTo>
                  <a:lnTo>
                    <a:pt x="3475" y="2166"/>
                  </a:lnTo>
                  <a:lnTo>
                    <a:pt x="3475" y="2171"/>
                  </a:lnTo>
                  <a:lnTo>
                    <a:pt x="3477" y="2175"/>
                  </a:lnTo>
                  <a:lnTo>
                    <a:pt x="3479" y="2177"/>
                  </a:lnTo>
                  <a:lnTo>
                    <a:pt x="3481" y="2178"/>
                  </a:lnTo>
                  <a:lnTo>
                    <a:pt x="3485" y="2179"/>
                  </a:lnTo>
                  <a:lnTo>
                    <a:pt x="3490" y="2178"/>
                  </a:lnTo>
                  <a:lnTo>
                    <a:pt x="3494" y="2177"/>
                  </a:lnTo>
                  <a:lnTo>
                    <a:pt x="3498" y="2173"/>
                  </a:lnTo>
                  <a:lnTo>
                    <a:pt x="3509" y="2165"/>
                  </a:lnTo>
                  <a:lnTo>
                    <a:pt x="3520" y="2155"/>
                  </a:lnTo>
                  <a:lnTo>
                    <a:pt x="3530" y="2146"/>
                  </a:lnTo>
                  <a:lnTo>
                    <a:pt x="3538" y="2137"/>
                  </a:lnTo>
                  <a:lnTo>
                    <a:pt x="3544" y="2130"/>
                  </a:lnTo>
                  <a:lnTo>
                    <a:pt x="3549" y="2122"/>
                  </a:lnTo>
                  <a:lnTo>
                    <a:pt x="3553" y="2114"/>
                  </a:lnTo>
                  <a:lnTo>
                    <a:pt x="3554" y="2108"/>
                  </a:lnTo>
                  <a:lnTo>
                    <a:pt x="3554" y="2072"/>
                  </a:lnTo>
                  <a:lnTo>
                    <a:pt x="3554" y="2067"/>
                  </a:lnTo>
                  <a:lnTo>
                    <a:pt x="3553" y="2063"/>
                  </a:lnTo>
                  <a:lnTo>
                    <a:pt x="3551" y="2059"/>
                  </a:lnTo>
                  <a:lnTo>
                    <a:pt x="3549" y="2054"/>
                  </a:lnTo>
                  <a:lnTo>
                    <a:pt x="3547" y="2052"/>
                  </a:lnTo>
                  <a:lnTo>
                    <a:pt x="3544" y="2049"/>
                  </a:lnTo>
                  <a:lnTo>
                    <a:pt x="3542" y="2048"/>
                  </a:lnTo>
                  <a:lnTo>
                    <a:pt x="3538" y="2048"/>
                  </a:lnTo>
                  <a:lnTo>
                    <a:pt x="3534" y="2048"/>
                  </a:lnTo>
                  <a:lnTo>
                    <a:pt x="3530" y="2051"/>
                  </a:lnTo>
                  <a:lnTo>
                    <a:pt x="3525" y="2054"/>
                  </a:lnTo>
                  <a:lnTo>
                    <a:pt x="3520" y="2059"/>
                  </a:lnTo>
                  <a:lnTo>
                    <a:pt x="3509" y="2071"/>
                  </a:lnTo>
                  <a:lnTo>
                    <a:pt x="3498" y="2085"/>
                  </a:lnTo>
                  <a:close/>
                  <a:moveTo>
                    <a:pt x="3848" y="3494"/>
                  </a:moveTo>
                  <a:lnTo>
                    <a:pt x="3842" y="3501"/>
                  </a:lnTo>
                  <a:lnTo>
                    <a:pt x="3837" y="3510"/>
                  </a:lnTo>
                  <a:lnTo>
                    <a:pt x="3834" y="3518"/>
                  </a:lnTo>
                  <a:lnTo>
                    <a:pt x="3833" y="3525"/>
                  </a:lnTo>
                  <a:lnTo>
                    <a:pt x="3833" y="3529"/>
                  </a:lnTo>
                  <a:lnTo>
                    <a:pt x="3836" y="3534"/>
                  </a:lnTo>
                  <a:lnTo>
                    <a:pt x="3838" y="3538"/>
                  </a:lnTo>
                  <a:lnTo>
                    <a:pt x="3842" y="3541"/>
                  </a:lnTo>
                  <a:lnTo>
                    <a:pt x="3852" y="3550"/>
                  </a:lnTo>
                  <a:lnTo>
                    <a:pt x="3864" y="3557"/>
                  </a:lnTo>
                  <a:lnTo>
                    <a:pt x="3878" y="3564"/>
                  </a:lnTo>
                  <a:lnTo>
                    <a:pt x="3887" y="3572"/>
                  </a:lnTo>
                  <a:lnTo>
                    <a:pt x="3891" y="3576"/>
                  </a:lnTo>
                  <a:lnTo>
                    <a:pt x="3895" y="3581"/>
                  </a:lnTo>
                  <a:lnTo>
                    <a:pt x="3896" y="3584"/>
                  </a:lnTo>
                  <a:lnTo>
                    <a:pt x="3897" y="3588"/>
                  </a:lnTo>
                  <a:lnTo>
                    <a:pt x="3897" y="3593"/>
                  </a:lnTo>
                  <a:lnTo>
                    <a:pt x="3899" y="3598"/>
                  </a:lnTo>
                  <a:lnTo>
                    <a:pt x="3902" y="3603"/>
                  </a:lnTo>
                  <a:lnTo>
                    <a:pt x="3905" y="3607"/>
                  </a:lnTo>
                  <a:lnTo>
                    <a:pt x="3915" y="3619"/>
                  </a:lnTo>
                  <a:lnTo>
                    <a:pt x="3926" y="3629"/>
                  </a:lnTo>
                  <a:lnTo>
                    <a:pt x="3939" y="3639"/>
                  </a:lnTo>
                  <a:lnTo>
                    <a:pt x="3954" y="3648"/>
                  </a:lnTo>
                  <a:lnTo>
                    <a:pt x="3968" y="3656"/>
                  </a:lnTo>
                  <a:lnTo>
                    <a:pt x="3980" y="3660"/>
                  </a:lnTo>
                  <a:lnTo>
                    <a:pt x="3991" y="3664"/>
                  </a:lnTo>
                  <a:lnTo>
                    <a:pt x="4002" y="3671"/>
                  </a:lnTo>
                  <a:lnTo>
                    <a:pt x="4013" y="3680"/>
                  </a:lnTo>
                  <a:lnTo>
                    <a:pt x="4020" y="3689"/>
                  </a:lnTo>
                  <a:lnTo>
                    <a:pt x="4035" y="3707"/>
                  </a:lnTo>
                  <a:lnTo>
                    <a:pt x="4051" y="3722"/>
                  </a:lnTo>
                  <a:lnTo>
                    <a:pt x="4057" y="3729"/>
                  </a:lnTo>
                  <a:lnTo>
                    <a:pt x="4063" y="3739"/>
                  </a:lnTo>
                  <a:lnTo>
                    <a:pt x="4069" y="3749"/>
                  </a:lnTo>
                  <a:lnTo>
                    <a:pt x="4074" y="3760"/>
                  </a:lnTo>
                  <a:lnTo>
                    <a:pt x="4078" y="3774"/>
                  </a:lnTo>
                  <a:lnTo>
                    <a:pt x="4080" y="3793"/>
                  </a:lnTo>
                  <a:lnTo>
                    <a:pt x="4082" y="3813"/>
                  </a:lnTo>
                  <a:lnTo>
                    <a:pt x="4082" y="3833"/>
                  </a:lnTo>
                  <a:lnTo>
                    <a:pt x="4084" y="3842"/>
                  </a:lnTo>
                  <a:lnTo>
                    <a:pt x="4085" y="3852"/>
                  </a:lnTo>
                  <a:lnTo>
                    <a:pt x="4086" y="3860"/>
                  </a:lnTo>
                  <a:lnTo>
                    <a:pt x="4088" y="3869"/>
                  </a:lnTo>
                  <a:lnTo>
                    <a:pt x="4092" y="3877"/>
                  </a:lnTo>
                  <a:lnTo>
                    <a:pt x="4096" y="3883"/>
                  </a:lnTo>
                  <a:lnTo>
                    <a:pt x="4099" y="3888"/>
                  </a:lnTo>
                  <a:lnTo>
                    <a:pt x="4103" y="3892"/>
                  </a:lnTo>
                  <a:lnTo>
                    <a:pt x="4114" y="3895"/>
                  </a:lnTo>
                  <a:lnTo>
                    <a:pt x="4129" y="3899"/>
                  </a:lnTo>
                  <a:lnTo>
                    <a:pt x="4146" y="3901"/>
                  </a:lnTo>
                  <a:lnTo>
                    <a:pt x="4163" y="3902"/>
                  </a:lnTo>
                  <a:lnTo>
                    <a:pt x="4172" y="3904"/>
                  </a:lnTo>
                  <a:lnTo>
                    <a:pt x="4180" y="3905"/>
                  </a:lnTo>
                  <a:lnTo>
                    <a:pt x="4188" y="3907"/>
                  </a:lnTo>
                  <a:lnTo>
                    <a:pt x="4197" y="3910"/>
                  </a:lnTo>
                  <a:lnTo>
                    <a:pt x="4204" y="3913"/>
                  </a:lnTo>
                  <a:lnTo>
                    <a:pt x="4211" y="3918"/>
                  </a:lnTo>
                  <a:lnTo>
                    <a:pt x="4218" y="3923"/>
                  </a:lnTo>
                  <a:lnTo>
                    <a:pt x="4223" y="3928"/>
                  </a:lnTo>
                  <a:lnTo>
                    <a:pt x="4228" y="3932"/>
                  </a:lnTo>
                  <a:lnTo>
                    <a:pt x="4234" y="3937"/>
                  </a:lnTo>
                  <a:lnTo>
                    <a:pt x="4241" y="3941"/>
                  </a:lnTo>
                  <a:lnTo>
                    <a:pt x="4249" y="3944"/>
                  </a:lnTo>
                  <a:lnTo>
                    <a:pt x="4257" y="3948"/>
                  </a:lnTo>
                  <a:lnTo>
                    <a:pt x="4265" y="3951"/>
                  </a:lnTo>
                  <a:lnTo>
                    <a:pt x="4273" y="3952"/>
                  </a:lnTo>
                  <a:lnTo>
                    <a:pt x="4281" y="3952"/>
                  </a:lnTo>
                  <a:lnTo>
                    <a:pt x="4296" y="3951"/>
                  </a:lnTo>
                  <a:lnTo>
                    <a:pt x="4308" y="3948"/>
                  </a:lnTo>
                  <a:lnTo>
                    <a:pt x="4312" y="3946"/>
                  </a:lnTo>
                  <a:lnTo>
                    <a:pt x="4315" y="3944"/>
                  </a:lnTo>
                  <a:lnTo>
                    <a:pt x="4317" y="3942"/>
                  </a:lnTo>
                  <a:lnTo>
                    <a:pt x="4318" y="3938"/>
                  </a:lnTo>
                  <a:lnTo>
                    <a:pt x="4318" y="3902"/>
                  </a:lnTo>
                  <a:lnTo>
                    <a:pt x="4318" y="3836"/>
                  </a:lnTo>
                  <a:lnTo>
                    <a:pt x="4317" y="3818"/>
                  </a:lnTo>
                  <a:lnTo>
                    <a:pt x="4314" y="3801"/>
                  </a:lnTo>
                  <a:lnTo>
                    <a:pt x="4312" y="3794"/>
                  </a:lnTo>
                  <a:lnTo>
                    <a:pt x="4309" y="3788"/>
                  </a:lnTo>
                  <a:lnTo>
                    <a:pt x="4306" y="3782"/>
                  </a:lnTo>
                  <a:lnTo>
                    <a:pt x="4304" y="3780"/>
                  </a:lnTo>
                  <a:lnTo>
                    <a:pt x="4300" y="3775"/>
                  </a:lnTo>
                  <a:lnTo>
                    <a:pt x="4298" y="3769"/>
                  </a:lnTo>
                  <a:lnTo>
                    <a:pt x="4296" y="3761"/>
                  </a:lnTo>
                  <a:lnTo>
                    <a:pt x="4293" y="3752"/>
                  </a:lnTo>
                  <a:lnTo>
                    <a:pt x="4291" y="3730"/>
                  </a:lnTo>
                  <a:lnTo>
                    <a:pt x="4290" y="3705"/>
                  </a:lnTo>
                  <a:lnTo>
                    <a:pt x="4290" y="3690"/>
                  </a:lnTo>
                  <a:lnTo>
                    <a:pt x="4287" y="3675"/>
                  </a:lnTo>
                  <a:lnTo>
                    <a:pt x="4281" y="3652"/>
                  </a:lnTo>
                  <a:lnTo>
                    <a:pt x="4276" y="3627"/>
                  </a:lnTo>
                  <a:lnTo>
                    <a:pt x="4271" y="3606"/>
                  </a:lnTo>
                  <a:lnTo>
                    <a:pt x="4270" y="3599"/>
                  </a:lnTo>
                  <a:lnTo>
                    <a:pt x="4268" y="3594"/>
                  </a:lnTo>
                  <a:lnTo>
                    <a:pt x="4264" y="3592"/>
                  </a:lnTo>
                  <a:lnTo>
                    <a:pt x="4259" y="3592"/>
                  </a:lnTo>
                  <a:lnTo>
                    <a:pt x="4251" y="3593"/>
                  </a:lnTo>
                  <a:lnTo>
                    <a:pt x="4244" y="3594"/>
                  </a:lnTo>
                  <a:lnTo>
                    <a:pt x="4231" y="3594"/>
                  </a:lnTo>
                  <a:lnTo>
                    <a:pt x="4205" y="3593"/>
                  </a:lnTo>
                  <a:lnTo>
                    <a:pt x="4180" y="3592"/>
                  </a:lnTo>
                  <a:lnTo>
                    <a:pt x="4164" y="3592"/>
                  </a:lnTo>
                  <a:lnTo>
                    <a:pt x="4152" y="3592"/>
                  </a:lnTo>
                  <a:lnTo>
                    <a:pt x="4127" y="3588"/>
                  </a:lnTo>
                  <a:lnTo>
                    <a:pt x="4098" y="3584"/>
                  </a:lnTo>
                  <a:lnTo>
                    <a:pt x="4067" y="3578"/>
                  </a:lnTo>
                  <a:lnTo>
                    <a:pt x="4039" y="3574"/>
                  </a:lnTo>
                  <a:lnTo>
                    <a:pt x="4011" y="3569"/>
                  </a:lnTo>
                  <a:lnTo>
                    <a:pt x="3979" y="3564"/>
                  </a:lnTo>
                  <a:lnTo>
                    <a:pt x="3948" y="3559"/>
                  </a:lnTo>
                  <a:lnTo>
                    <a:pt x="3920" y="3557"/>
                  </a:lnTo>
                  <a:lnTo>
                    <a:pt x="3911" y="3557"/>
                  </a:lnTo>
                  <a:lnTo>
                    <a:pt x="3903" y="3557"/>
                  </a:lnTo>
                  <a:lnTo>
                    <a:pt x="3902" y="3542"/>
                  </a:lnTo>
                  <a:lnTo>
                    <a:pt x="3899" y="3530"/>
                  </a:lnTo>
                  <a:lnTo>
                    <a:pt x="3898" y="3518"/>
                  </a:lnTo>
                  <a:lnTo>
                    <a:pt x="3895" y="3507"/>
                  </a:lnTo>
                  <a:lnTo>
                    <a:pt x="3892" y="3499"/>
                  </a:lnTo>
                  <a:lnTo>
                    <a:pt x="3889" y="3492"/>
                  </a:lnTo>
                  <a:lnTo>
                    <a:pt x="3885" y="3487"/>
                  </a:lnTo>
                  <a:lnTo>
                    <a:pt x="3880" y="3483"/>
                  </a:lnTo>
                  <a:lnTo>
                    <a:pt x="3873" y="3483"/>
                  </a:lnTo>
                  <a:lnTo>
                    <a:pt x="3867" y="3483"/>
                  </a:lnTo>
                  <a:lnTo>
                    <a:pt x="3860" y="3486"/>
                  </a:lnTo>
                  <a:lnTo>
                    <a:pt x="3852" y="3489"/>
                  </a:lnTo>
                  <a:lnTo>
                    <a:pt x="3848" y="3494"/>
                  </a:lnTo>
                  <a:close/>
                  <a:moveTo>
                    <a:pt x="3661" y="3405"/>
                  </a:moveTo>
                  <a:lnTo>
                    <a:pt x="3662" y="3412"/>
                  </a:lnTo>
                  <a:lnTo>
                    <a:pt x="3667" y="3421"/>
                  </a:lnTo>
                  <a:lnTo>
                    <a:pt x="3673" y="3429"/>
                  </a:lnTo>
                  <a:lnTo>
                    <a:pt x="3680" y="3438"/>
                  </a:lnTo>
                  <a:lnTo>
                    <a:pt x="3687" y="3445"/>
                  </a:lnTo>
                  <a:lnTo>
                    <a:pt x="3693" y="3453"/>
                  </a:lnTo>
                  <a:lnTo>
                    <a:pt x="3697" y="3460"/>
                  </a:lnTo>
                  <a:lnTo>
                    <a:pt x="3699" y="3466"/>
                  </a:lnTo>
                  <a:lnTo>
                    <a:pt x="3699" y="3469"/>
                  </a:lnTo>
                  <a:lnTo>
                    <a:pt x="3701" y="3470"/>
                  </a:lnTo>
                  <a:lnTo>
                    <a:pt x="3702" y="3471"/>
                  </a:lnTo>
                  <a:lnTo>
                    <a:pt x="3704" y="3473"/>
                  </a:lnTo>
                  <a:lnTo>
                    <a:pt x="3709" y="3474"/>
                  </a:lnTo>
                  <a:lnTo>
                    <a:pt x="3716" y="3473"/>
                  </a:lnTo>
                  <a:lnTo>
                    <a:pt x="3724" y="3469"/>
                  </a:lnTo>
                  <a:lnTo>
                    <a:pt x="3728" y="3465"/>
                  </a:lnTo>
                  <a:lnTo>
                    <a:pt x="3732" y="3462"/>
                  </a:lnTo>
                  <a:lnTo>
                    <a:pt x="3734" y="3458"/>
                  </a:lnTo>
                  <a:lnTo>
                    <a:pt x="3734" y="3432"/>
                  </a:lnTo>
                  <a:lnTo>
                    <a:pt x="3732" y="3424"/>
                  </a:lnTo>
                  <a:lnTo>
                    <a:pt x="3728" y="3416"/>
                  </a:lnTo>
                  <a:lnTo>
                    <a:pt x="3724" y="3409"/>
                  </a:lnTo>
                  <a:lnTo>
                    <a:pt x="3716" y="3403"/>
                  </a:lnTo>
                  <a:lnTo>
                    <a:pt x="3708" y="3398"/>
                  </a:lnTo>
                  <a:lnTo>
                    <a:pt x="3698" y="3394"/>
                  </a:lnTo>
                  <a:lnTo>
                    <a:pt x="3689" y="3392"/>
                  </a:lnTo>
                  <a:lnTo>
                    <a:pt x="3680" y="3391"/>
                  </a:lnTo>
                  <a:lnTo>
                    <a:pt x="3673" y="3392"/>
                  </a:lnTo>
                  <a:lnTo>
                    <a:pt x="3667" y="3395"/>
                  </a:lnTo>
                  <a:lnTo>
                    <a:pt x="3665" y="3397"/>
                  </a:lnTo>
                  <a:lnTo>
                    <a:pt x="3662" y="3400"/>
                  </a:lnTo>
                  <a:lnTo>
                    <a:pt x="3661" y="3403"/>
                  </a:lnTo>
                  <a:lnTo>
                    <a:pt x="3661" y="3405"/>
                  </a:lnTo>
                  <a:close/>
                  <a:moveTo>
                    <a:pt x="3380" y="3359"/>
                  </a:moveTo>
                  <a:lnTo>
                    <a:pt x="3372" y="3361"/>
                  </a:lnTo>
                  <a:lnTo>
                    <a:pt x="3363" y="3364"/>
                  </a:lnTo>
                  <a:lnTo>
                    <a:pt x="3355" y="3368"/>
                  </a:lnTo>
                  <a:lnTo>
                    <a:pt x="3349" y="3371"/>
                  </a:lnTo>
                  <a:lnTo>
                    <a:pt x="3343" y="3376"/>
                  </a:lnTo>
                  <a:lnTo>
                    <a:pt x="3339" y="3381"/>
                  </a:lnTo>
                  <a:lnTo>
                    <a:pt x="3336" y="3386"/>
                  </a:lnTo>
                  <a:lnTo>
                    <a:pt x="3336" y="3391"/>
                  </a:lnTo>
                  <a:lnTo>
                    <a:pt x="3333" y="3401"/>
                  </a:lnTo>
                  <a:lnTo>
                    <a:pt x="3330" y="3415"/>
                  </a:lnTo>
                  <a:lnTo>
                    <a:pt x="3324" y="3428"/>
                  </a:lnTo>
                  <a:lnTo>
                    <a:pt x="3317" y="3440"/>
                  </a:lnTo>
                  <a:lnTo>
                    <a:pt x="3309" y="3452"/>
                  </a:lnTo>
                  <a:lnTo>
                    <a:pt x="3303" y="3464"/>
                  </a:lnTo>
                  <a:lnTo>
                    <a:pt x="3300" y="3475"/>
                  </a:lnTo>
                  <a:lnTo>
                    <a:pt x="3297" y="3483"/>
                  </a:lnTo>
                  <a:lnTo>
                    <a:pt x="3297" y="3488"/>
                  </a:lnTo>
                  <a:lnTo>
                    <a:pt x="3296" y="3492"/>
                  </a:lnTo>
                  <a:lnTo>
                    <a:pt x="3294" y="3495"/>
                  </a:lnTo>
                  <a:lnTo>
                    <a:pt x="3291" y="3500"/>
                  </a:lnTo>
                  <a:lnTo>
                    <a:pt x="3283" y="3507"/>
                  </a:lnTo>
                  <a:lnTo>
                    <a:pt x="3274" y="3515"/>
                  </a:lnTo>
                  <a:lnTo>
                    <a:pt x="3265" y="3521"/>
                  </a:lnTo>
                  <a:lnTo>
                    <a:pt x="3255" y="3530"/>
                  </a:lnTo>
                  <a:lnTo>
                    <a:pt x="3247" y="3540"/>
                  </a:lnTo>
                  <a:lnTo>
                    <a:pt x="3242" y="3550"/>
                  </a:lnTo>
                  <a:lnTo>
                    <a:pt x="3237" y="3562"/>
                  </a:lnTo>
                  <a:lnTo>
                    <a:pt x="3232" y="3577"/>
                  </a:lnTo>
                  <a:lnTo>
                    <a:pt x="3227" y="3597"/>
                  </a:lnTo>
                  <a:lnTo>
                    <a:pt x="3223" y="3615"/>
                  </a:lnTo>
                  <a:lnTo>
                    <a:pt x="3221" y="3624"/>
                  </a:lnTo>
                  <a:lnTo>
                    <a:pt x="3220" y="3634"/>
                  </a:lnTo>
                  <a:lnTo>
                    <a:pt x="3220" y="3645"/>
                  </a:lnTo>
                  <a:lnTo>
                    <a:pt x="3220" y="3654"/>
                  </a:lnTo>
                  <a:lnTo>
                    <a:pt x="3221" y="3664"/>
                  </a:lnTo>
                  <a:lnTo>
                    <a:pt x="3224" y="3674"/>
                  </a:lnTo>
                  <a:lnTo>
                    <a:pt x="3226" y="3682"/>
                  </a:lnTo>
                  <a:lnTo>
                    <a:pt x="3229" y="3689"/>
                  </a:lnTo>
                  <a:lnTo>
                    <a:pt x="3235" y="3701"/>
                  </a:lnTo>
                  <a:lnTo>
                    <a:pt x="3241" y="3713"/>
                  </a:lnTo>
                  <a:lnTo>
                    <a:pt x="3245" y="3722"/>
                  </a:lnTo>
                  <a:lnTo>
                    <a:pt x="3248" y="3727"/>
                  </a:lnTo>
                  <a:lnTo>
                    <a:pt x="3251" y="3730"/>
                  </a:lnTo>
                  <a:lnTo>
                    <a:pt x="3259" y="3731"/>
                  </a:lnTo>
                  <a:lnTo>
                    <a:pt x="3267" y="3734"/>
                  </a:lnTo>
                  <a:lnTo>
                    <a:pt x="3279" y="3734"/>
                  </a:lnTo>
                  <a:lnTo>
                    <a:pt x="3284" y="3734"/>
                  </a:lnTo>
                  <a:lnTo>
                    <a:pt x="3290" y="3733"/>
                  </a:lnTo>
                  <a:lnTo>
                    <a:pt x="3295" y="3730"/>
                  </a:lnTo>
                  <a:lnTo>
                    <a:pt x="3301" y="3728"/>
                  </a:lnTo>
                  <a:lnTo>
                    <a:pt x="3304" y="3724"/>
                  </a:lnTo>
                  <a:lnTo>
                    <a:pt x="3308" y="3721"/>
                  </a:lnTo>
                  <a:lnTo>
                    <a:pt x="3312" y="3717"/>
                  </a:lnTo>
                  <a:lnTo>
                    <a:pt x="3314" y="3712"/>
                  </a:lnTo>
                  <a:lnTo>
                    <a:pt x="3317" y="3704"/>
                  </a:lnTo>
                  <a:lnTo>
                    <a:pt x="3321" y="3699"/>
                  </a:lnTo>
                  <a:lnTo>
                    <a:pt x="3324" y="3698"/>
                  </a:lnTo>
                  <a:lnTo>
                    <a:pt x="3326" y="3696"/>
                  </a:lnTo>
                  <a:lnTo>
                    <a:pt x="3327" y="3696"/>
                  </a:lnTo>
                  <a:lnTo>
                    <a:pt x="3330" y="3698"/>
                  </a:lnTo>
                  <a:lnTo>
                    <a:pt x="3336" y="3701"/>
                  </a:lnTo>
                  <a:lnTo>
                    <a:pt x="3345" y="3707"/>
                  </a:lnTo>
                  <a:lnTo>
                    <a:pt x="3359" y="3713"/>
                  </a:lnTo>
                  <a:lnTo>
                    <a:pt x="3372" y="3719"/>
                  </a:lnTo>
                  <a:lnTo>
                    <a:pt x="3385" y="3725"/>
                  </a:lnTo>
                  <a:lnTo>
                    <a:pt x="3397" y="3730"/>
                  </a:lnTo>
                  <a:lnTo>
                    <a:pt x="3406" y="3733"/>
                  </a:lnTo>
                  <a:lnTo>
                    <a:pt x="3410" y="3734"/>
                  </a:lnTo>
                  <a:lnTo>
                    <a:pt x="3420" y="3728"/>
                  </a:lnTo>
                  <a:lnTo>
                    <a:pt x="3422" y="3727"/>
                  </a:lnTo>
                  <a:lnTo>
                    <a:pt x="3427" y="3725"/>
                  </a:lnTo>
                  <a:lnTo>
                    <a:pt x="3433" y="3727"/>
                  </a:lnTo>
                  <a:lnTo>
                    <a:pt x="3442" y="3728"/>
                  </a:lnTo>
                  <a:lnTo>
                    <a:pt x="3445" y="3729"/>
                  </a:lnTo>
                  <a:lnTo>
                    <a:pt x="3449" y="3728"/>
                  </a:lnTo>
                  <a:lnTo>
                    <a:pt x="3454" y="3727"/>
                  </a:lnTo>
                  <a:lnTo>
                    <a:pt x="3457" y="3724"/>
                  </a:lnTo>
                  <a:lnTo>
                    <a:pt x="3461" y="3721"/>
                  </a:lnTo>
                  <a:lnTo>
                    <a:pt x="3463" y="3716"/>
                  </a:lnTo>
                  <a:lnTo>
                    <a:pt x="3466" y="3711"/>
                  </a:lnTo>
                  <a:lnTo>
                    <a:pt x="3468" y="3705"/>
                  </a:lnTo>
                  <a:lnTo>
                    <a:pt x="3469" y="3693"/>
                  </a:lnTo>
                  <a:lnTo>
                    <a:pt x="3471" y="3681"/>
                  </a:lnTo>
                  <a:lnTo>
                    <a:pt x="3469" y="3671"/>
                  </a:lnTo>
                  <a:lnTo>
                    <a:pt x="3466" y="3664"/>
                  </a:lnTo>
                  <a:lnTo>
                    <a:pt x="3448" y="3664"/>
                  </a:lnTo>
                  <a:lnTo>
                    <a:pt x="3428" y="3664"/>
                  </a:lnTo>
                  <a:lnTo>
                    <a:pt x="3424" y="3645"/>
                  </a:lnTo>
                  <a:lnTo>
                    <a:pt x="3420" y="3624"/>
                  </a:lnTo>
                  <a:lnTo>
                    <a:pt x="3416" y="3605"/>
                  </a:lnTo>
                  <a:lnTo>
                    <a:pt x="3415" y="3588"/>
                  </a:lnTo>
                  <a:lnTo>
                    <a:pt x="3414" y="3582"/>
                  </a:lnTo>
                  <a:lnTo>
                    <a:pt x="3412" y="3575"/>
                  </a:lnTo>
                  <a:lnTo>
                    <a:pt x="3408" y="3568"/>
                  </a:lnTo>
                  <a:lnTo>
                    <a:pt x="3403" y="3560"/>
                  </a:lnTo>
                  <a:lnTo>
                    <a:pt x="3397" y="3554"/>
                  </a:lnTo>
                  <a:lnTo>
                    <a:pt x="3391" y="3548"/>
                  </a:lnTo>
                  <a:lnTo>
                    <a:pt x="3384" y="3544"/>
                  </a:lnTo>
                  <a:lnTo>
                    <a:pt x="3376" y="3539"/>
                  </a:lnTo>
                  <a:lnTo>
                    <a:pt x="3368" y="3535"/>
                  </a:lnTo>
                  <a:lnTo>
                    <a:pt x="3361" y="3530"/>
                  </a:lnTo>
                  <a:lnTo>
                    <a:pt x="3354" y="3525"/>
                  </a:lnTo>
                  <a:lnTo>
                    <a:pt x="3347" y="3519"/>
                  </a:lnTo>
                  <a:lnTo>
                    <a:pt x="3341" y="3513"/>
                  </a:lnTo>
                  <a:lnTo>
                    <a:pt x="3336" y="3507"/>
                  </a:lnTo>
                  <a:lnTo>
                    <a:pt x="3332" y="3503"/>
                  </a:lnTo>
                  <a:lnTo>
                    <a:pt x="3330" y="3497"/>
                  </a:lnTo>
                  <a:lnTo>
                    <a:pt x="3329" y="3492"/>
                  </a:lnTo>
                  <a:lnTo>
                    <a:pt x="3329" y="3486"/>
                  </a:lnTo>
                  <a:lnTo>
                    <a:pt x="3330" y="3479"/>
                  </a:lnTo>
                  <a:lnTo>
                    <a:pt x="3332" y="3473"/>
                  </a:lnTo>
                  <a:lnTo>
                    <a:pt x="3335" y="3466"/>
                  </a:lnTo>
                  <a:lnTo>
                    <a:pt x="3339" y="3460"/>
                  </a:lnTo>
                  <a:lnTo>
                    <a:pt x="3344" y="3454"/>
                  </a:lnTo>
                  <a:lnTo>
                    <a:pt x="3349" y="3448"/>
                  </a:lnTo>
                  <a:lnTo>
                    <a:pt x="3356" y="3444"/>
                  </a:lnTo>
                  <a:lnTo>
                    <a:pt x="3367" y="3440"/>
                  </a:lnTo>
                  <a:lnTo>
                    <a:pt x="3380" y="3435"/>
                  </a:lnTo>
                  <a:lnTo>
                    <a:pt x="3395" y="3432"/>
                  </a:lnTo>
                  <a:lnTo>
                    <a:pt x="3410" y="3429"/>
                  </a:lnTo>
                  <a:lnTo>
                    <a:pt x="3428" y="3427"/>
                  </a:lnTo>
                  <a:lnTo>
                    <a:pt x="3445" y="3424"/>
                  </a:lnTo>
                  <a:lnTo>
                    <a:pt x="3463" y="3423"/>
                  </a:lnTo>
                  <a:lnTo>
                    <a:pt x="3471" y="3423"/>
                  </a:lnTo>
                  <a:lnTo>
                    <a:pt x="3488" y="3423"/>
                  </a:lnTo>
                  <a:lnTo>
                    <a:pt x="3507" y="3423"/>
                  </a:lnTo>
                  <a:lnTo>
                    <a:pt x="3521" y="3423"/>
                  </a:lnTo>
                  <a:lnTo>
                    <a:pt x="3536" y="3423"/>
                  </a:lnTo>
                  <a:lnTo>
                    <a:pt x="3538" y="3417"/>
                  </a:lnTo>
                  <a:lnTo>
                    <a:pt x="3540" y="3410"/>
                  </a:lnTo>
                  <a:lnTo>
                    <a:pt x="3542" y="3400"/>
                  </a:lnTo>
                  <a:lnTo>
                    <a:pt x="3542" y="3391"/>
                  </a:lnTo>
                  <a:lnTo>
                    <a:pt x="3540" y="3386"/>
                  </a:lnTo>
                  <a:lnTo>
                    <a:pt x="3537" y="3381"/>
                  </a:lnTo>
                  <a:lnTo>
                    <a:pt x="3532" y="3376"/>
                  </a:lnTo>
                  <a:lnTo>
                    <a:pt x="3525" y="3371"/>
                  </a:lnTo>
                  <a:lnTo>
                    <a:pt x="3516" y="3368"/>
                  </a:lnTo>
                  <a:lnTo>
                    <a:pt x="3507" y="3364"/>
                  </a:lnTo>
                  <a:lnTo>
                    <a:pt x="3496" y="3361"/>
                  </a:lnTo>
                  <a:lnTo>
                    <a:pt x="3484" y="3359"/>
                  </a:lnTo>
                  <a:lnTo>
                    <a:pt x="3471" y="3357"/>
                  </a:lnTo>
                  <a:lnTo>
                    <a:pt x="3457" y="3356"/>
                  </a:lnTo>
                  <a:lnTo>
                    <a:pt x="3443" y="3356"/>
                  </a:lnTo>
                  <a:lnTo>
                    <a:pt x="3430" y="3356"/>
                  </a:lnTo>
                  <a:lnTo>
                    <a:pt x="3415" y="3356"/>
                  </a:lnTo>
                  <a:lnTo>
                    <a:pt x="3402" y="3356"/>
                  </a:lnTo>
                  <a:lnTo>
                    <a:pt x="3391" y="3357"/>
                  </a:lnTo>
                  <a:lnTo>
                    <a:pt x="3380" y="3359"/>
                  </a:lnTo>
                  <a:close/>
                  <a:moveTo>
                    <a:pt x="3133" y="3067"/>
                  </a:moveTo>
                  <a:lnTo>
                    <a:pt x="3126" y="3076"/>
                  </a:lnTo>
                  <a:lnTo>
                    <a:pt x="3120" y="3088"/>
                  </a:lnTo>
                  <a:lnTo>
                    <a:pt x="3115" y="3099"/>
                  </a:lnTo>
                  <a:lnTo>
                    <a:pt x="3113" y="3109"/>
                  </a:lnTo>
                  <a:lnTo>
                    <a:pt x="3109" y="3117"/>
                  </a:lnTo>
                  <a:lnTo>
                    <a:pt x="3103" y="3128"/>
                  </a:lnTo>
                  <a:lnTo>
                    <a:pt x="3095" y="3138"/>
                  </a:lnTo>
                  <a:lnTo>
                    <a:pt x="3085" y="3145"/>
                  </a:lnTo>
                  <a:lnTo>
                    <a:pt x="3074" y="3151"/>
                  </a:lnTo>
                  <a:lnTo>
                    <a:pt x="3064" y="3156"/>
                  </a:lnTo>
                  <a:lnTo>
                    <a:pt x="3053" y="3159"/>
                  </a:lnTo>
                  <a:lnTo>
                    <a:pt x="3044" y="3161"/>
                  </a:lnTo>
                  <a:lnTo>
                    <a:pt x="3041" y="3162"/>
                  </a:lnTo>
                  <a:lnTo>
                    <a:pt x="3036" y="3164"/>
                  </a:lnTo>
                  <a:lnTo>
                    <a:pt x="3030" y="3169"/>
                  </a:lnTo>
                  <a:lnTo>
                    <a:pt x="3024" y="3174"/>
                  </a:lnTo>
                  <a:lnTo>
                    <a:pt x="3012" y="3188"/>
                  </a:lnTo>
                  <a:lnTo>
                    <a:pt x="3000" y="3206"/>
                  </a:lnTo>
                  <a:lnTo>
                    <a:pt x="2985" y="3227"/>
                  </a:lnTo>
                  <a:lnTo>
                    <a:pt x="2967" y="3250"/>
                  </a:lnTo>
                  <a:lnTo>
                    <a:pt x="2947" y="3273"/>
                  </a:lnTo>
                  <a:lnTo>
                    <a:pt x="2929" y="3292"/>
                  </a:lnTo>
                  <a:lnTo>
                    <a:pt x="2911" y="3309"/>
                  </a:lnTo>
                  <a:lnTo>
                    <a:pt x="2895" y="3324"/>
                  </a:lnTo>
                  <a:lnTo>
                    <a:pt x="2882" y="3338"/>
                  </a:lnTo>
                  <a:lnTo>
                    <a:pt x="2875" y="3346"/>
                  </a:lnTo>
                  <a:lnTo>
                    <a:pt x="2872" y="3350"/>
                  </a:lnTo>
                  <a:lnTo>
                    <a:pt x="2867" y="3352"/>
                  </a:lnTo>
                  <a:lnTo>
                    <a:pt x="2863" y="3355"/>
                  </a:lnTo>
                  <a:lnTo>
                    <a:pt x="2856" y="3356"/>
                  </a:lnTo>
                  <a:lnTo>
                    <a:pt x="2843" y="3359"/>
                  </a:lnTo>
                  <a:lnTo>
                    <a:pt x="2828" y="3361"/>
                  </a:lnTo>
                  <a:lnTo>
                    <a:pt x="2820" y="3361"/>
                  </a:lnTo>
                  <a:lnTo>
                    <a:pt x="2814" y="3363"/>
                  </a:lnTo>
                  <a:lnTo>
                    <a:pt x="2807" y="3367"/>
                  </a:lnTo>
                  <a:lnTo>
                    <a:pt x="2802" y="3371"/>
                  </a:lnTo>
                  <a:lnTo>
                    <a:pt x="2797" y="3377"/>
                  </a:lnTo>
                  <a:lnTo>
                    <a:pt x="2794" y="3383"/>
                  </a:lnTo>
                  <a:lnTo>
                    <a:pt x="2793" y="3391"/>
                  </a:lnTo>
                  <a:lnTo>
                    <a:pt x="2791" y="3399"/>
                  </a:lnTo>
                  <a:lnTo>
                    <a:pt x="2791" y="3406"/>
                  </a:lnTo>
                  <a:lnTo>
                    <a:pt x="2793" y="3415"/>
                  </a:lnTo>
                  <a:lnTo>
                    <a:pt x="2795" y="3422"/>
                  </a:lnTo>
                  <a:lnTo>
                    <a:pt x="2797" y="3430"/>
                  </a:lnTo>
                  <a:lnTo>
                    <a:pt x="2800" y="3436"/>
                  </a:lnTo>
                  <a:lnTo>
                    <a:pt x="2803" y="3442"/>
                  </a:lnTo>
                  <a:lnTo>
                    <a:pt x="2807" y="3447"/>
                  </a:lnTo>
                  <a:lnTo>
                    <a:pt x="2811" y="3451"/>
                  </a:lnTo>
                  <a:lnTo>
                    <a:pt x="2814" y="3454"/>
                  </a:lnTo>
                  <a:lnTo>
                    <a:pt x="2818" y="3460"/>
                  </a:lnTo>
                  <a:lnTo>
                    <a:pt x="2822" y="3468"/>
                  </a:lnTo>
                  <a:lnTo>
                    <a:pt x="2824" y="3476"/>
                  </a:lnTo>
                  <a:lnTo>
                    <a:pt x="2826" y="3487"/>
                  </a:lnTo>
                  <a:lnTo>
                    <a:pt x="2829" y="3498"/>
                  </a:lnTo>
                  <a:lnTo>
                    <a:pt x="2830" y="3510"/>
                  </a:lnTo>
                  <a:lnTo>
                    <a:pt x="2831" y="3522"/>
                  </a:lnTo>
                  <a:lnTo>
                    <a:pt x="2831" y="3534"/>
                  </a:lnTo>
                  <a:lnTo>
                    <a:pt x="2834" y="3546"/>
                  </a:lnTo>
                  <a:lnTo>
                    <a:pt x="2835" y="3557"/>
                  </a:lnTo>
                  <a:lnTo>
                    <a:pt x="2838" y="3566"/>
                  </a:lnTo>
                  <a:lnTo>
                    <a:pt x="2842" y="3576"/>
                  </a:lnTo>
                  <a:lnTo>
                    <a:pt x="2846" y="3584"/>
                  </a:lnTo>
                  <a:lnTo>
                    <a:pt x="2849" y="3590"/>
                  </a:lnTo>
                  <a:lnTo>
                    <a:pt x="2854" y="3594"/>
                  </a:lnTo>
                  <a:lnTo>
                    <a:pt x="2864" y="3600"/>
                  </a:lnTo>
                  <a:lnTo>
                    <a:pt x="2875" y="3605"/>
                  </a:lnTo>
                  <a:lnTo>
                    <a:pt x="2885" y="3610"/>
                  </a:lnTo>
                  <a:lnTo>
                    <a:pt x="2894" y="3612"/>
                  </a:lnTo>
                  <a:lnTo>
                    <a:pt x="2902" y="3613"/>
                  </a:lnTo>
                  <a:lnTo>
                    <a:pt x="2911" y="3617"/>
                  </a:lnTo>
                  <a:lnTo>
                    <a:pt x="2919" y="3622"/>
                  </a:lnTo>
                  <a:lnTo>
                    <a:pt x="2926" y="3627"/>
                  </a:lnTo>
                  <a:lnTo>
                    <a:pt x="2930" y="3629"/>
                  </a:lnTo>
                  <a:lnTo>
                    <a:pt x="2935" y="3630"/>
                  </a:lnTo>
                  <a:lnTo>
                    <a:pt x="2942" y="3633"/>
                  </a:lnTo>
                  <a:lnTo>
                    <a:pt x="2949" y="3635"/>
                  </a:lnTo>
                  <a:lnTo>
                    <a:pt x="2967" y="3637"/>
                  </a:lnTo>
                  <a:lnTo>
                    <a:pt x="2987" y="3637"/>
                  </a:lnTo>
                  <a:lnTo>
                    <a:pt x="3002" y="3637"/>
                  </a:lnTo>
                  <a:lnTo>
                    <a:pt x="3018" y="3637"/>
                  </a:lnTo>
                  <a:lnTo>
                    <a:pt x="3027" y="3639"/>
                  </a:lnTo>
                  <a:lnTo>
                    <a:pt x="3035" y="3640"/>
                  </a:lnTo>
                  <a:lnTo>
                    <a:pt x="3043" y="3642"/>
                  </a:lnTo>
                  <a:lnTo>
                    <a:pt x="3049" y="3646"/>
                  </a:lnTo>
                  <a:lnTo>
                    <a:pt x="3054" y="3649"/>
                  </a:lnTo>
                  <a:lnTo>
                    <a:pt x="3059" y="3654"/>
                  </a:lnTo>
                  <a:lnTo>
                    <a:pt x="3061" y="3659"/>
                  </a:lnTo>
                  <a:lnTo>
                    <a:pt x="3062" y="3664"/>
                  </a:lnTo>
                  <a:lnTo>
                    <a:pt x="3062" y="3683"/>
                  </a:lnTo>
                  <a:lnTo>
                    <a:pt x="3062" y="3682"/>
                  </a:lnTo>
                  <a:lnTo>
                    <a:pt x="3065" y="3680"/>
                  </a:lnTo>
                  <a:lnTo>
                    <a:pt x="3070" y="3678"/>
                  </a:lnTo>
                  <a:lnTo>
                    <a:pt x="3074" y="3678"/>
                  </a:lnTo>
                  <a:lnTo>
                    <a:pt x="3088" y="3676"/>
                  </a:lnTo>
                  <a:lnTo>
                    <a:pt x="3105" y="3676"/>
                  </a:lnTo>
                  <a:lnTo>
                    <a:pt x="3113" y="3675"/>
                  </a:lnTo>
                  <a:lnTo>
                    <a:pt x="3120" y="3674"/>
                  </a:lnTo>
                  <a:lnTo>
                    <a:pt x="3127" y="3671"/>
                  </a:lnTo>
                  <a:lnTo>
                    <a:pt x="3133" y="3668"/>
                  </a:lnTo>
                  <a:lnTo>
                    <a:pt x="3139" y="3663"/>
                  </a:lnTo>
                  <a:lnTo>
                    <a:pt x="3143" y="3658"/>
                  </a:lnTo>
                  <a:lnTo>
                    <a:pt x="3146" y="3652"/>
                  </a:lnTo>
                  <a:lnTo>
                    <a:pt x="3147" y="3647"/>
                  </a:lnTo>
                  <a:lnTo>
                    <a:pt x="3147" y="3641"/>
                  </a:lnTo>
                  <a:lnTo>
                    <a:pt x="3148" y="3635"/>
                  </a:lnTo>
                  <a:lnTo>
                    <a:pt x="3150" y="3629"/>
                  </a:lnTo>
                  <a:lnTo>
                    <a:pt x="3153" y="3623"/>
                  </a:lnTo>
                  <a:lnTo>
                    <a:pt x="3156" y="3618"/>
                  </a:lnTo>
                  <a:lnTo>
                    <a:pt x="3160" y="3615"/>
                  </a:lnTo>
                  <a:lnTo>
                    <a:pt x="3164" y="3611"/>
                  </a:lnTo>
                  <a:lnTo>
                    <a:pt x="3168" y="3609"/>
                  </a:lnTo>
                  <a:lnTo>
                    <a:pt x="3172" y="3606"/>
                  </a:lnTo>
                  <a:lnTo>
                    <a:pt x="3177" y="3600"/>
                  </a:lnTo>
                  <a:lnTo>
                    <a:pt x="3180" y="3592"/>
                  </a:lnTo>
                  <a:lnTo>
                    <a:pt x="3184" y="3582"/>
                  </a:lnTo>
                  <a:lnTo>
                    <a:pt x="3186" y="3571"/>
                  </a:lnTo>
                  <a:lnTo>
                    <a:pt x="3188" y="3558"/>
                  </a:lnTo>
                  <a:lnTo>
                    <a:pt x="3190" y="3545"/>
                  </a:lnTo>
                  <a:lnTo>
                    <a:pt x="3190" y="3530"/>
                  </a:lnTo>
                  <a:lnTo>
                    <a:pt x="3191" y="3503"/>
                  </a:lnTo>
                  <a:lnTo>
                    <a:pt x="3194" y="3477"/>
                  </a:lnTo>
                  <a:lnTo>
                    <a:pt x="3195" y="3466"/>
                  </a:lnTo>
                  <a:lnTo>
                    <a:pt x="3197" y="3457"/>
                  </a:lnTo>
                  <a:lnTo>
                    <a:pt x="3200" y="3451"/>
                  </a:lnTo>
                  <a:lnTo>
                    <a:pt x="3202" y="3446"/>
                  </a:lnTo>
                  <a:lnTo>
                    <a:pt x="3205" y="3441"/>
                  </a:lnTo>
                  <a:lnTo>
                    <a:pt x="3206" y="3434"/>
                  </a:lnTo>
                  <a:lnTo>
                    <a:pt x="3208" y="3423"/>
                  </a:lnTo>
                  <a:lnTo>
                    <a:pt x="3209" y="3410"/>
                  </a:lnTo>
                  <a:lnTo>
                    <a:pt x="3212" y="3380"/>
                  </a:lnTo>
                  <a:lnTo>
                    <a:pt x="3213" y="3345"/>
                  </a:lnTo>
                  <a:lnTo>
                    <a:pt x="3213" y="3131"/>
                  </a:lnTo>
                  <a:lnTo>
                    <a:pt x="3213" y="3114"/>
                  </a:lnTo>
                  <a:lnTo>
                    <a:pt x="3211" y="3097"/>
                  </a:lnTo>
                  <a:lnTo>
                    <a:pt x="3208" y="3082"/>
                  </a:lnTo>
                  <a:lnTo>
                    <a:pt x="3203" y="3070"/>
                  </a:lnTo>
                  <a:lnTo>
                    <a:pt x="3200" y="3060"/>
                  </a:lnTo>
                  <a:lnTo>
                    <a:pt x="3194" y="3051"/>
                  </a:lnTo>
                  <a:lnTo>
                    <a:pt x="3191" y="3049"/>
                  </a:lnTo>
                  <a:lnTo>
                    <a:pt x="3188" y="3046"/>
                  </a:lnTo>
                  <a:lnTo>
                    <a:pt x="3184" y="3045"/>
                  </a:lnTo>
                  <a:lnTo>
                    <a:pt x="3182" y="3045"/>
                  </a:lnTo>
                  <a:lnTo>
                    <a:pt x="3174" y="3045"/>
                  </a:lnTo>
                  <a:lnTo>
                    <a:pt x="3167" y="3046"/>
                  </a:lnTo>
                  <a:lnTo>
                    <a:pt x="3161" y="3049"/>
                  </a:lnTo>
                  <a:lnTo>
                    <a:pt x="3154" y="3051"/>
                  </a:lnTo>
                  <a:lnTo>
                    <a:pt x="3148" y="3055"/>
                  </a:lnTo>
                  <a:lnTo>
                    <a:pt x="3142" y="3058"/>
                  </a:lnTo>
                  <a:lnTo>
                    <a:pt x="3137" y="3062"/>
                  </a:lnTo>
                  <a:lnTo>
                    <a:pt x="3133" y="3067"/>
                  </a:lnTo>
                  <a:close/>
                  <a:moveTo>
                    <a:pt x="3501" y="2786"/>
                  </a:moveTo>
                  <a:lnTo>
                    <a:pt x="3502" y="2796"/>
                  </a:lnTo>
                  <a:lnTo>
                    <a:pt x="3504" y="2804"/>
                  </a:lnTo>
                  <a:lnTo>
                    <a:pt x="3506" y="2808"/>
                  </a:lnTo>
                  <a:lnTo>
                    <a:pt x="3507" y="2810"/>
                  </a:lnTo>
                  <a:lnTo>
                    <a:pt x="3509" y="2811"/>
                  </a:lnTo>
                  <a:lnTo>
                    <a:pt x="3512" y="2813"/>
                  </a:lnTo>
                  <a:lnTo>
                    <a:pt x="3521" y="2810"/>
                  </a:lnTo>
                  <a:lnTo>
                    <a:pt x="3532" y="2807"/>
                  </a:lnTo>
                  <a:lnTo>
                    <a:pt x="3536" y="2803"/>
                  </a:lnTo>
                  <a:lnTo>
                    <a:pt x="3539" y="2796"/>
                  </a:lnTo>
                  <a:lnTo>
                    <a:pt x="3540" y="2789"/>
                  </a:lnTo>
                  <a:lnTo>
                    <a:pt x="3542" y="2780"/>
                  </a:lnTo>
                  <a:lnTo>
                    <a:pt x="3542" y="2777"/>
                  </a:lnTo>
                  <a:lnTo>
                    <a:pt x="3540" y="2772"/>
                  </a:lnTo>
                  <a:lnTo>
                    <a:pt x="3538" y="2769"/>
                  </a:lnTo>
                  <a:lnTo>
                    <a:pt x="3536" y="2766"/>
                  </a:lnTo>
                  <a:lnTo>
                    <a:pt x="3533" y="2763"/>
                  </a:lnTo>
                  <a:lnTo>
                    <a:pt x="3530" y="2761"/>
                  </a:lnTo>
                  <a:lnTo>
                    <a:pt x="3526" y="2760"/>
                  </a:lnTo>
                  <a:lnTo>
                    <a:pt x="3521" y="2760"/>
                  </a:lnTo>
                  <a:lnTo>
                    <a:pt x="3518" y="2761"/>
                  </a:lnTo>
                  <a:lnTo>
                    <a:pt x="3514" y="2762"/>
                  </a:lnTo>
                  <a:lnTo>
                    <a:pt x="3510" y="2765"/>
                  </a:lnTo>
                  <a:lnTo>
                    <a:pt x="3507" y="2767"/>
                  </a:lnTo>
                  <a:lnTo>
                    <a:pt x="3504" y="2772"/>
                  </a:lnTo>
                  <a:lnTo>
                    <a:pt x="3503" y="2775"/>
                  </a:lnTo>
                  <a:lnTo>
                    <a:pt x="3502" y="2780"/>
                  </a:lnTo>
                  <a:lnTo>
                    <a:pt x="3501" y="2786"/>
                  </a:lnTo>
                  <a:close/>
                  <a:moveTo>
                    <a:pt x="3396" y="2817"/>
                  </a:moveTo>
                  <a:lnTo>
                    <a:pt x="3402" y="2838"/>
                  </a:lnTo>
                  <a:lnTo>
                    <a:pt x="3406" y="2854"/>
                  </a:lnTo>
                  <a:lnTo>
                    <a:pt x="3410" y="2868"/>
                  </a:lnTo>
                  <a:lnTo>
                    <a:pt x="3413" y="2875"/>
                  </a:lnTo>
                  <a:lnTo>
                    <a:pt x="3416" y="2881"/>
                  </a:lnTo>
                  <a:lnTo>
                    <a:pt x="3421" y="2887"/>
                  </a:lnTo>
                  <a:lnTo>
                    <a:pt x="3428" y="2893"/>
                  </a:lnTo>
                  <a:lnTo>
                    <a:pt x="3449" y="2908"/>
                  </a:lnTo>
                  <a:lnTo>
                    <a:pt x="3448" y="2931"/>
                  </a:lnTo>
                  <a:lnTo>
                    <a:pt x="3448" y="2950"/>
                  </a:lnTo>
                  <a:lnTo>
                    <a:pt x="3448" y="2966"/>
                  </a:lnTo>
                  <a:lnTo>
                    <a:pt x="3448" y="2975"/>
                  </a:lnTo>
                  <a:lnTo>
                    <a:pt x="3447" y="2980"/>
                  </a:lnTo>
                  <a:lnTo>
                    <a:pt x="3444" y="2985"/>
                  </a:lnTo>
                  <a:lnTo>
                    <a:pt x="3439" y="2988"/>
                  </a:lnTo>
                  <a:lnTo>
                    <a:pt x="3435" y="2991"/>
                  </a:lnTo>
                  <a:lnTo>
                    <a:pt x="3431" y="2993"/>
                  </a:lnTo>
                  <a:lnTo>
                    <a:pt x="3427" y="2998"/>
                  </a:lnTo>
                  <a:lnTo>
                    <a:pt x="3426" y="3003"/>
                  </a:lnTo>
                  <a:lnTo>
                    <a:pt x="3427" y="3009"/>
                  </a:lnTo>
                  <a:lnTo>
                    <a:pt x="3431" y="3014"/>
                  </a:lnTo>
                  <a:lnTo>
                    <a:pt x="3437" y="3019"/>
                  </a:lnTo>
                  <a:lnTo>
                    <a:pt x="3444" y="3023"/>
                  </a:lnTo>
                  <a:lnTo>
                    <a:pt x="3454" y="3026"/>
                  </a:lnTo>
                  <a:lnTo>
                    <a:pt x="3457" y="3027"/>
                  </a:lnTo>
                  <a:lnTo>
                    <a:pt x="3462" y="3029"/>
                  </a:lnTo>
                  <a:lnTo>
                    <a:pt x="3467" y="3032"/>
                  </a:lnTo>
                  <a:lnTo>
                    <a:pt x="3472" y="3035"/>
                  </a:lnTo>
                  <a:lnTo>
                    <a:pt x="3480" y="3044"/>
                  </a:lnTo>
                  <a:lnTo>
                    <a:pt x="3486" y="3053"/>
                  </a:lnTo>
                  <a:lnTo>
                    <a:pt x="3492" y="3064"/>
                  </a:lnTo>
                  <a:lnTo>
                    <a:pt x="3497" y="3075"/>
                  </a:lnTo>
                  <a:lnTo>
                    <a:pt x="3502" y="3086"/>
                  </a:lnTo>
                  <a:lnTo>
                    <a:pt x="3506" y="3094"/>
                  </a:lnTo>
                  <a:lnTo>
                    <a:pt x="3507" y="3097"/>
                  </a:lnTo>
                  <a:lnTo>
                    <a:pt x="3509" y="3099"/>
                  </a:lnTo>
                  <a:lnTo>
                    <a:pt x="3512" y="3102"/>
                  </a:lnTo>
                  <a:lnTo>
                    <a:pt x="3514" y="3102"/>
                  </a:lnTo>
                  <a:lnTo>
                    <a:pt x="3518" y="3102"/>
                  </a:lnTo>
                  <a:lnTo>
                    <a:pt x="3520" y="3100"/>
                  </a:lnTo>
                  <a:lnTo>
                    <a:pt x="3524" y="3098"/>
                  </a:lnTo>
                  <a:lnTo>
                    <a:pt x="3526" y="3096"/>
                  </a:lnTo>
                  <a:lnTo>
                    <a:pt x="3534" y="3088"/>
                  </a:lnTo>
                  <a:lnTo>
                    <a:pt x="3547" y="3079"/>
                  </a:lnTo>
                  <a:lnTo>
                    <a:pt x="3562" y="3068"/>
                  </a:lnTo>
                  <a:lnTo>
                    <a:pt x="3579" y="3060"/>
                  </a:lnTo>
                  <a:lnTo>
                    <a:pt x="3574" y="3051"/>
                  </a:lnTo>
                  <a:lnTo>
                    <a:pt x="3572" y="3046"/>
                  </a:lnTo>
                  <a:lnTo>
                    <a:pt x="3571" y="3039"/>
                  </a:lnTo>
                  <a:lnTo>
                    <a:pt x="3571" y="3032"/>
                  </a:lnTo>
                  <a:lnTo>
                    <a:pt x="3569" y="3023"/>
                  </a:lnTo>
                  <a:lnTo>
                    <a:pt x="3569" y="3009"/>
                  </a:lnTo>
                  <a:lnTo>
                    <a:pt x="3569" y="3003"/>
                  </a:lnTo>
                  <a:lnTo>
                    <a:pt x="3571" y="2968"/>
                  </a:lnTo>
                  <a:lnTo>
                    <a:pt x="3568" y="2935"/>
                  </a:lnTo>
                  <a:lnTo>
                    <a:pt x="3567" y="2921"/>
                  </a:lnTo>
                  <a:lnTo>
                    <a:pt x="3565" y="2909"/>
                  </a:lnTo>
                  <a:lnTo>
                    <a:pt x="3562" y="2899"/>
                  </a:lnTo>
                  <a:lnTo>
                    <a:pt x="3559" y="2893"/>
                  </a:lnTo>
                  <a:lnTo>
                    <a:pt x="3550" y="2884"/>
                  </a:lnTo>
                  <a:lnTo>
                    <a:pt x="3538" y="2872"/>
                  </a:lnTo>
                  <a:lnTo>
                    <a:pt x="3524" y="2862"/>
                  </a:lnTo>
                  <a:lnTo>
                    <a:pt x="3509" y="2852"/>
                  </a:lnTo>
                  <a:lnTo>
                    <a:pt x="3495" y="2844"/>
                  </a:lnTo>
                  <a:lnTo>
                    <a:pt x="3481" y="2834"/>
                  </a:lnTo>
                  <a:lnTo>
                    <a:pt x="3469" y="2825"/>
                  </a:lnTo>
                  <a:lnTo>
                    <a:pt x="3461" y="2816"/>
                  </a:lnTo>
                  <a:lnTo>
                    <a:pt x="3455" y="2807"/>
                  </a:lnTo>
                  <a:lnTo>
                    <a:pt x="3448" y="2796"/>
                  </a:lnTo>
                  <a:lnTo>
                    <a:pt x="3441" y="2784"/>
                  </a:lnTo>
                  <a:lnTo>
                    <a:pt x="3435" y="2773"/>
                  </a:lnTo>
                  <a:lnTo>
                    <a:pt x="3428" y="2763"/>
                  </a:lnTo>
                  <a:lnTo>
                    <a:pt x="3419" y="2754"/>
                  </a:lnTo>
                  <a:lnTo>
                    <a:pt x="3414" y="2750"/>
                  </a:lnTo>
                  <a:lnTo>
                    <a:pt x="3409" y="2746"/>
                  </a:lnTo>
                  <a:lnTo>
                    <a:pt x="3404" y="2744"/>
                  </a:lnTo>
                  <a:lnTo>
                    <a:pt x="3400" y="2743"/>
                  </a:lnTo>
                  <a:lnTo>
                    <a:pt x="3397" y="2742"/>
                  </a:lnTo>
                  <a:lnTo>
                    <a:pt x="3396" y="2743"/>
                  </a:lnTo>
                  <a:lnTo>
                    <a:pt x="3394" y="2744"/>
                  </a:lnTo>
                  <a:lnTo>
                    <a:pt x="3392" y="2745"/>
                  </a:lnTo>
                  <a:lnTo>
                    <a:pt x="3391" y="2748"/>
                  </a:lnTo>
                  <a:lnTo>
                    <a:pt x="3390" y="2755"/>
                  </a:lnTo>
                  <a:lnTo>
                    <a:pt x="3389" y="2765"/>
                  </a:lnTo>
                  <a:lnTo>
                    <a:pt x="3389" y="2775"/>
                  </a:lnTo>
                  <a:lnTo>
                    <a:pt x="3391" y="2789"/>
                  </a:lnTo>
                  <a:lnTo>
                    <a:pt x="3394" y="2802"/>
                  </a:lnTo>
                  <a:lnTo>
                    <a:pt x="3396" y="2817"/>
                  </a:lnTo>
                  <a:close/>
                  <a:moveTo>
                    <a:pt x="3504" y="2451"/>
                  </a:moveTo>
                  <a:lnTo>
                    <a:pt x="3504" y="2514"/>
                  </a:lnTo>
                  <a:lnTo>
                    <a:pt x="3503" y="2527"/>
                  </a:lnTo>
                  <a:lnTo>
                    <a:pt x="3500" y="2543"/>
                  </a:lnTo>
                  <a:lnTo>
                    <a:pt x="3495" y="2556"/>
                  </a:lnTo>
                  <a:lnTo>
                    <a:pt x="3488" y="2568"/>
                  </a:lnTo>
                  <a:lnTo>
                    <a:pt x="3480" y="2580"/>
                  </a:lnTo>
                  <a:lnTo>
                    <a:pt x="3471" y="2596"/>
                  </a:lnTo>
                  <a:lnTo>
                    <a:pt x="3461" y="2614"/>
                  </a:lnTo>
                  <a:lnTo>
                    <a:pt x="3451" y="2632"/>
                  </a:lnTo>
                  <a:lnTo>
                    <a:pt x="3435" y="2640"/>
                  </a:lnTo>
                  <a:lnTo>
                    <a:pt x="3416" y="2649"/>
                  </a:lnTo>
                  <a:lnTo>
                    <a:pt x="3414" y="2642"/>
                  </a:lnTo>
                  <a:lnTo>
                    <a:pt x="3410" y="2634"/>
                  </a:lnTo>
                  <a:lnTo>
                    <a:pt x="3406" y="2626"/>
                  </a:lnTo>
                  <a:lnTo>
                    <a:pt x="3401" y="2618"/>
                  </a:lnTo>
                  <a:lnTo>
                    <a:pt x="3394" y="2610"/>
                  </a:lnTo>
                  <a:lnTo>
                    <a:pt x="3388" y="2602"/>
                  </a:lnTo>
                  <a:lnTo>
                    <a:pt x="3380" y="2595"/>
                  </a:lnTo>
                  <a:lnTo>
                    <a:pt x="3373" y="2589"/>
                  </a:lnTo>
                  <a:lnTo>
                    <a:pt x="3365" y="2591"/>
                  </a:lnTo>
                  <a:lnTo>
                    <a:pt x="3356" y="2594"/>
                  </a:lnTo>
                  <a:lnTo>
                    <a:pt x="3349" y="2594"/>
                  </a:lnTo>
                  <a:lnTo>
                    <a:pt x="3344" y="2595"/>
                  </a:lnTo>
                  <a:lnTo>
                    <a:pt x="3339" y="2596"/>
                  </a:lnTo>
                  <a:lnTo>
                    <a:pt x="3337" y="2598"/>
                  </a:lnTo>
                  <a:lnTo>
                    <a:pt x="3336" y="2602"/>
                  </a:lnTo>
                  <a:lnTo>
                    <a:pt x="3336" y="2606"/>
                  </a:lnTo>
                  <a:lnTo>
                    <a:pt x="3338" y="2609"/>
                  </a:lnTo>
                  <a:lnTo>
                    <a:pt x="3342" y="2614"/>
                  </a:lnTo>
                  <a:lnTo>
                    <a:pt x="3356" y="2634"/>
                  </a:lnTo>
                  <a:lnTo>
                    <a:pt x="3371" y="2655"/>
                  </a:lnTo>
                  <a:lnTo>
                    <a:pt x="3380" y="2657"/>
                  </a:lnTo>
                  <a:lnTo>
                    <a:pt x="3392" y="2662"/>
                  </a:lnTo>
                  <a:lnTo>
                    <a:pt x="3404" y="2667"/>
                  </a:lnTo>
                  <a:lnTo>
                    <a:pt x="3414" y="2674"/>
                  </a:lnTo>
                  <a:lnTo>
                    <a:pt x="3422" y="2680"/>
                  </a:lnTo>
                  <a:lnTo>
                    <a:pt x="3430" y="2685"/>
                  </a:lnTo>
                  <a:lnTo>
                    <a:pt x="3437" y="2689"/>
                  </a:lnTo>
                  <a:lnTo>
                    <a:pt x="3441" y="2690"/>
                  </a:lnTo>
                  <a:lnTo>
                    <a:pt x="3467" y="2690"/>
                  </a:lnTo>
                  <a:lnTo>
                    <a:pt x="3471" y="2690"/>
                  </a:lnTo>
                  <a:lnTo>
                    <a:pt x="3475" y="2687"/>
                  </a:lnTo>
                  <a:lnTo>
                    <a:pt x="3479" y="2685"/>
                  </a:lnTo>
                  <a:lnTo>
                    <a:pt x="3484" y="2681"/>
                  </a:lnTo>
                  <a:lnTo>
                    <a:pt x="3488" y="2678"/>
                  </a:lnTo>
                  <a:lnTo>
                    <a:pt x="3490" y="2673"/>
                  </a:lnTo>
                  <a:lnTo>
                    <a:pt x="3494" y="2668"/>
                  </a:lnTo>
                  <a:lnTo>
                    <a:pt x="3495" y="2662"/>
                  </a:lnTo>
                  <a:lnTo>
                    <a:pt x="3498" y="2651"/>
                  </a:lnTo>
                  <a:lnTo>
                    <a:pt x="3503" y="2640"/>
                  </a:lnTo>
                  <a:lnTo>
                    <a:pt x="3508" y="2631"/>
                  </a:lnTo>
                  <a:lnTo>
                    <a:pt x="3515" y="2620"/>
                  </a:lnTo>
                  <a:lnTo>
                    <a:pt x="3526" y="2609"/>
                  </a:lnTo>
                  <a:lnTo>
                    <a:pt x="3540" y="2598"/>
                  </a:lnTo>
                  <a:lnTo>
                    <a:pt x="3553" y="2589"/>
                  </a:lnTo>
                  <a:lnTo>
                    <a:pt x="3562" y="2583"/>
                  </a:lnTo>
                  <a:lnTo>
                    <a:pt x="3571" y="2577"/>
                  </a:lnTo>
                  <a:lnTo>
                    <a:pt x="3572" y="2566"/>
                  </a:lnTo>
                  <a:lnTo>
                    <a:pt x="3573" y="2554"/>
                  </a:lnTo>
                  <a:lnTo>
                    <a:pt x="3573" y="2541"/>
                  </a:lnTo>
                  <a:lnTo>
                    <a:pt x="3574" y="2530"/>
                  </a:lnTo>
                  <a:lnTo>
                    <a:pt x="3573" y="2519"/>
                  </a:lnTo>
                  <a:lnTo>
                    <a:pt x="3571" y="2509"/>
                  </a:lnTo>
                  <a:lnTo>
                    <a:pt x="3567" y="2501"/>
                  </a:lnTo>
                  <a:lnTo>
                    <a:pt x="3562" y="2495"/>
                  </a:lnTo>
                  <a:lnTo>
                    <a:pt x="3545" y="2495"/>
                  </a:lnTo>
                  <a:lnTo>
                    <a:pt x="3527" y="2495"/>
                  </a:lnTo>
                  <a:lnTo>
                    <a:pt x="3528" y="2479"/>
                  </a:lnTo>
                  <a:lnTo>
                    <a:pt x="3527" y="2463"/>
                  </a:lnTo>
                  <a:lnTo>
                    <a:pt x="3526" y="2455"/>
                  </a:lnTo>
                  <a:lnTo>
                    <a:pt x="3524" y="2449"/>
                  </a:lnTo>
                  <a:lnTo>
                    <a:pt x="3521" y="2443"/>
                  </a:lnTo>
                  <a:lnTo>
                    <a:pt x="3519" y="2438"/>
                  </a:lnTo>
                  <a:lnTo>
                    <a:pt x="3512" y="2433"/>
                  </a:lnTo>
                  <a:lnTo>
                    <a:pt x="3508" y="2435"/>
                  </a:lnTo>
                  <a:lnTo>
                    <a:pt x="3506" y="2438"/>
                  </a:lnTo>
                  <a:lnTo>
                    <a:pt x="3504" y="2444"/>
                  </a:lnTo>
                  <a:lnTo>
                    <a:pt x="3504" y="2451"/>
                  </a:lnTo>
                  <a:close/>
                  <a:moveTo>
                    <a:pt x="2984" y="2324"/>
                  </a:moveTo>
                  <a:lnTo>
                    <a:pt x="2973" y="2330"/>
                  </a:lnTo>
                  <a:lnTo>
                    <a:pt x="2959" y="2338"/>
                  </a:lnTo>
                  <a:lnTo>
                    <a:pt x="2941" y="2347"/>
                  </a:lnTo>
                  <a:lnTo>
                    <a:pt x="2923" y="2355"/>
                  </a:lnTo>
                  <a:lnTo>
                    <a:pt x="2914" y="2365"/>
                  </a:lnTo>
                  <a:lnTo>
                    <a:pt x="2905" y="2373"/>
                  </a:lnTo>
                  <a:lnTo>
                    <a:pt x="2923" y="2379"/>
                  </a:lnTo>
                  <a:lnTo>
                    <a:pt x="2940" y="2386"/>
                  </a:lnTo>
                  <a:lnTo>
                    <a:pt x="2947" y="2390"/>
                  </a:lnTo>
                  <a:lnTo>
                    <a:pt x="2953" y="2395"/>
                  </a:lnTo>
                  <a:lnTo>
                    <a:pt x="2958" y="2398"/>
                  </a:lnTo>
                  <a:lnTo>
                    <a:pt x="2961" y="2402"/>
                  </a:lnTo>
                  <a:lnTo>
                    <a:pt x="2968" y="2409"/>
                  </a:lnTo>
                  <a:lnTo>
                    <a:pt x="2978" y="2414"/>
                  </a:lnTo>
                  <a:lnTo>
                    <a:pt x="2988" y="2418"/>
                  </a:lnTo>
                  <a:lnTo>
                    <a:pt x="2999" y="2420"/>
                  </a:lnTo>
                  <a:lnTo>
                    <a:pt x="3007" y="2419"/>
                  </a:lnTo>
                  <a:lnTo>
                    <a:pt x="3015" y="2415"/>
                  </a:lnTo>
                  <a:lnTo>
                    <a:pt x="3018" y="2413"/>
                  </a:lnTo>
                  <a:lnTo>
                    <a:pt x="3020" y="2411"/>
                  </a:lnTo>
                  <a:lnTo>
                    <a:pt x="3021" y="2408"/>
                  </a:lnTo>
                  <a:lnTo>
                    <a:pt x="3023" y="2404"/>
                  </a:lnTo>
                  <a:lnTo>
                    <a:pt x="3024" y="2402"/>
                  </a:lnTo>
                  <a:lnTo>
                    <a:pt x="3025" y="2400"/>
                  </a:lnTo>
                  <a:lnTo>
                    <a:pt x="3026" y="2396"/>
                  </a:lnTo>
                  <a:lnTo>
                    <a:pt x="3030" y="2395"/>
                  </a:lnTo>
                  <a:lnTo>
                    <a:pt x="3036" y="2391"/>
                  </a:lnTo>
                  <a:lnTo>
                    <a:pt x="3043" y="2389"/>
                  </a:lnTo>
                  <a:lnTo>
                    <a:pt x="3050" y="2388"/>
                  </a:lnTo>
                  <a:lnTo>
                    <a:pt x="3056" y="2385"/>
                  </a:lnTo>
                  <a:lnTo>
                    <a:pt x="3059" y="2383"/>
                  </a:lnTo>
                  <a:lnTo>
                    <a:pt x="3060" y="2380"/>
                  </a:lnTo>
                  <a:lnTo>
                    <a:pt x="3061" y="2379"/>
                  </a:lnTo>
                  <a:lnTo>
                    <a:pt x="3062" y="2377"/>
                  </a:lnTo>
                  <a:lnTo>
                    <a:pt x="3061" y="2371"/>
                  </a:lnTo>
                  <a:lnTo>
                    <a:pt x="3058" y="2361"/>
                  </a:lnTo>
                  <a:lnTo>
                    <a:pt x="3053" y="2350"/>
                  </a:lnTo>
                  <a:lnTo>
                    <a:pt x="3048" y="2338"/>
                  </a:lnTo>
                  <a:lnTo>
                    <a:pt x="3034" y="2338"/>
                  </a:lnTo>
                  <a:lnTo>
                    <a:pt x="3018" y="2338"/>
                  </a:lnTo>
                  <a:lnTo>
                    <a:pt x="3013" y="2331"/>
                  </a:lnTo>
                  <a:lnTo>
                    <a:pt x="3006" y="2326"/>
                  </a:lnTo>
                  <a:lnTo>
                    <a:pt x="2999" y="2323"/>
                  </a:lnTo>
                  <a:lnTo>
                    <a:pt x="2993" y="2321"/>
                  </a:lnTo>
                  <a:lnTo>
                    <a:pt x="2984" y="2324"/>
                  </a:lnTo>
                  <a:close/>
                  <a:moveTo>
                    <a:pt x="4438" y="806"/>
                  </a:moveTo>
                  <a:lnTo>
                    <a:pt x="4411" y="806"/>
                  </a:lnTo>
                  <a:lnTo>
                    <a:pt x="4405" y="834"/>
                  </a:lnTo>
                  <a:lnTo>
                    <a:pt x="4402" y="862"/>
                  </a:lnTo>
                  <a:lnTo>
                    <a:pt x="4398" y="884"/>
                  </a:lnTo>
                  <a:lnTo>
                    <a:pt x="4397" y="898"/>
                  </a:lnTo>
                  <a:lnTo>
                    <a:pt x="4397" y="911"/>
                  </a:lnTo>
                  <a:lnTo>
                    <a:pt x="4394" y="930"/>
                  </a:lnTo>
                  <a:lnTo>
                    <a:pt x="4392" y="950"/>
                  </a:lnTo>
                  <a:lnTo>
                    <a:pt x="4389" y="970"/>
                  </a:lnTo>
                  <a:lnTo>
                    <a:pt x="4386" y="990"/>
                  </a:lnTo>
                  <a:lnTo>
                    <a:pt x="4381" y="1007"/>
                  </a:lnTo>
                  <a:lnTo>
                    <a:pt x="4379" y="1014"/>
                  </a:lnTo>
                  <a:lnTo>
                    <a:pt x="4376" y="1020"/>
                  </a:lnTo>
                  <a:lnTo>
                    <a:pt x="4373" y="1023"/>
                  </a:lnTo>
                  <a:lnTo>
                    <a:pt x="4370" y="1027"/>
                  </a:lnTo>
                  <a:lnTo>
                    <a:pt x="4369" y="1028"/>
                  </a:lnTo>
                  <a:lnTo>
                    <a:pt x="4368" y="1031"/>
                  </a:lnTo>
                  <a:lnTo>
                    <a:pt x="4368" y="1032"/>
                  </a:lnTo>
                  <a:lnTo>
                    <a:pt x="4370" y="1033"/>
                  </a:lnTo>
                  <a:lnTo>
                    <a:pt x="4375" y="1034"/>
                  </a:lnTo>
                  <a:lnTo>
                    <a:pt x="4383" y="1035"/>
                  </a:lnTo>
                  <a:lnTo>
                    <a:pt x="4440" y="1035"/>
                  </a:lnTo>
                  <a:lnTo>
                    <a:pt x="4517" y="1035"/>
                  </a:lnTo>
                  <a:lnTo>
                    <a:pt x="4527" y="1035"/>
                  </a:lnTo>
                  <a:lnTo>
                    <a:pt x="4535" y="1033"/>
                  </a:lnTo>
                  <a:lnTo>
                    <a:pt x="4544" y="1031"/>
                  </a:lnTo>
                  <a:lnTo>
                    <a:pt x="4550" y="1028"/>
                  </a:lnTo>
                  <a:lnTo>
                    <a:pt x="4556" y="1025"/>
                  </a:lnTo>
                  <a:lnTo>
                    <a:pt x="4560" y="1020"/>
                  </a:lnTo>
                  <a:lnTo>
                    <a:pt x="4564" y="1016"/>
                  </a:lnTo>
                  <a:lnTo>
                    <a:pt x="4565" y="1010"/>
                  </a:lnTo>
                  <a:lnTo>
                    <a:pt x="4568" y="1004"/>
                  </a:lnTo>
                  <a:lnTo>
                    <a:pt x="4571" y="996"/>
                  </a:lnTo>
                  <a:lnTo>
                    <a:pt x="4576" y="985"/>
                  </a:lnTo>
                  <a:lnTo>
                    <a:pt x="4583" y="974"/>
                  </a:lnTo>
                  <a:lnTo>
                    <a:pt x="4601" y="948"/>
                  </a:lnTo>
                  <a:lnTo>
                    <a:pt x="4622" y="919"/>
                  </a:lnTo>
                  <a:lnTo>
                    <a:pt x="4623" y="917"/>
                  </a:lnTo>
                  <a:lnTo>
                    <a:pt x="4626" y="913"/>
                  </a:lnTo>
                  <a:lnTo>
                    <a:pt x="4627" y="905"/>
                  </a:lnTo>
                  <a:lnTo>
                    <a:pt x="4627" y="896"/>
                  </a:lnTo>
                  <a:lnTo>
                    <a:pt x="4623" y="881"/>
                  </a:lnTo>
                  <a:lnTo>
                    <a:pt x="4617" y="879"/>
                  </a:lnTo>
                  <a:lnTo>
                    <a:pt x="4610" y="877"/>
                  </a:lnTo>
                  <a:lnTo>
                    <a:pt x="4601" y="872"/>
                  </a:lnTo>
                  <a:lnTo>
                    <a:pt x="4592" y="867"/>
                  </a:lnTo>
                  <a:lnTo>
                    <a:pt x="4574" y="855"/>
                  </a:lnTo>
                  <a:lnTo>
                    <a:pt x="4557" y="840"/>
                  </a:lnTo>
                  <a:lnTo>
                    <a:pt x="4548" y="833"/>
                  </a:lnTo>
                  <a:lnTo>
                    <a:pt x="4538" y="827"/>
                  </a:lnTo>
                  <a:lnTo>
                    <a:pt x="4527" y="821"/>
                  </a:lnTo>
                  <a:lnTo>
                    <a:pt x="4514" y="816"/>
                  </a:lnTo>
                  <a:lnTo>
                    <a:pt x="4501" y="812"/>
                  </a:lnTo>
                  <a:lnTo>
                    <a:pt x="4488" y="808"/>
                  </a:lnTo>
                  <a:lnTo>
                    <a:pt x="4475" y="807"/>
                  </a:lnTo>
                  <a:lnTo>
                    <a:pt x="4464" y="806"/>
                  </a:lnTo>
                  <a:lnTo>
                    <a:pt x="4438" y="806"/>
                  </a:lnTo>
                  <a:close/>
                  <a:moveTo>
                    <a:pt x="4346" y="1087"/>
                  </a:moveTo>
                  <a:lnTo>
                    <a:pt x="4340" y="1092"/>
                  </a:lnTo>
                  <a:lnTo>
                    <a:pt x="4334" y="1097"/>
                  </a:lnTo>
                  <a:lnTo>
                    <a:pt x="4329" y="1104"/>
                  </a:lnTo>
                  <a:lnTo>
                    <a:pt x="4324" y="1111"/>
                  </a:lnTo>
                  <a:lnTo>
                    <a:pt x="4321" y="1119"/>
                  </a:lnTo>
                  <a:lnTo>
                    <a:pt x="4318" y="1126"/>
                  </a:lnTo>
                  <a:lnTo>
                    <a:pt x="4316" y="1134"/>
                  </a:lnTo>
                  <a:lnTo>
                    <a:pt x="4316" y="1141"/>
                  </a:lnTo>
                  <a:lnTo>
                    <a:pt x="4314" y="1158"/>
                  </a:lnTo>
                  <a:lnTo>
                    <a:pt x="4311" y="1176"/>
                  </a:lnTo>
                  <a:lnTo>
                    <a:pt x="4305" y="1194"/>
                  </a:lnTo>
                  <a:lnTo>
                    <a:pt x="4299" y="1210"/>
                  </a:lnTo>
                  <a:lnTo>
                    <a:pt x="4293" y="1225"/>
                  </a:lnTo>
                  <a:lnTo>
                    <a:pt x="4286" y="1239"/>
                  </a:lnTo>
                  <a:lnTo>
                    <a:pt x="4280" y="1252"/>
                  </a:lnTo>
                  <a:lnTo>
                    <a:pt x="4276" y="1264"/>
                  </a:lnTo>
                  <a:lnTo>
                    <a:pt x="4274" y="1269"/>
                  </a:lnTo>
                  <a:lnTo>
                    <a:pt x="4269" y="1274"/>
                  </a:lnTo>
                  <a:lnTo>
                    <a:pt x="4263" y="1280"/>
                  </a:lnTo>
                  <a:lnTo>
                    <a:pt x="4255" y="1285"/>
                  </a:lnTo>
                  <a:lnTo>
                    <a:pt x="4246" y="1291"/>
                  </a:lnTo>
                  <a:lnTo>
                    <a:pt x="4235" y="1297"/>
                  </a:lnTo>
                  <a:lnTo>
                    <a:pt x="4225" y="1302"/>
                  </a:lnTo>
                  <a:lnTo>
                    <a:pt x="4214" y="1306"/>
                  </a:lnTo>
                  <a:lnTo>
                    <a:pt x="4199" y="1306"/>
                  </a:lnTo>
                  <a:lnTo>
                    <a:pt x="4185" y="1306"/>
                  </a:lnTo>
                  <a:lnTo>
                    <a:pt x="4187" y="1315"/>
                  </a:lnTo>
                  <a:lnTo>
                    <a:pt x="4188" y="1323"/>
                  </a:lnTo>
                  <a:lnTo>
                    <a:pt x="4190" y="1332"/>
                  </a:lnTo>
                  <a:lnTo>
                    <a:pt x="4190" y="1340"/>
                  </a:lnTo>
                  <a:lnTo>
                    <a:pt x="4188" y="1349"/>
                  </a:lnTo>
                  <a:lnTo>
                    <a:pt x="4187" y="1355"/>
                  </a:lnTo>
                  <a:lnTo>
                    <a:pt x="4185" y="1361"/>
                  </a:lnTo>
                  <a:lnTo>
                    <a:pt x="4181" y="1365"/>
                  </a:lnTo>
                  <a:lnTo>
                    <a:pt x="4174" y="1375"/>
                  </a:lnTo>
                  <a:lnTo>
                    <a:pt x="4164" y="1385"/>
                  </a:lnTo>
                  <a:lnTo>
                    <a:pt x="4153" y="1395"/>
                  </a:lnTo>
                  <a:lnTo>
                    <a:pt x="4145" y="1405"/>
                  </a:lnTo>
                  <a:lnTo>
                    <a:pt x="4140" y="1409"/>
                  </a:lnTo>
                  <a:lnTo>
                    <a:pt x="4133" y="1412"/>
                  </a:lnTo>
                  <a:lnTo>
                    <a:pt x="4123" y="1416"/>
                  </a:lnTo>
                  <a:lnTo>
                    <a:pt x="4113" y="1420"/>
                  </a:lnTo>
                  <a:lnTo>
                    <a:pt x="4100" y="1422"/>
                  </a:lnTo>
                  <a:lnTo>
                    <a:pt x="4087" y="1423"/>
                  </a:lnTo>
                  <a:lnTo>
                    <a:pt x="4073" y="1424"/>
                  </a:lnTo>
                  <a:lnTo>
                    <a:pt x="4060" y="1426"/>
                  </a:lnTo>
                  <a:lnTo>
                    <a:pt x="4051" y="1426"/>
                  </a:lnTo>
                  <a:lnTo>
                    <a:pt x="4046" y="1427"/>
                  </a:lnTo>
                  <a:lnTo>
                    <a:pt x="4041" y="1429"/>
                  </a:lnTo>
                  <a:lnTo>
                    <a:pt x="4035" y="1434"/>
                  </a:lnTo>
                  <a:lnTo>
                    <a:pt x="4031" y="1439"/>
                  </a:lnTo>
                  <a:lnTo>
                    <a:pt x="4026" y="1445"/>
                  </a:lnTo>
                  <a:lnTo>
                    <a:pt x="4021" y="1451"/>
                  </a:lnTo>
                  <a:lnTo>
                    <a:pt x="4019" y="1456"/>
                  </a:lnTo>
                  <a:lnTo>
                    <a:pt x="4019" y="1461"/>
                  </a:lnTo>
                  <a:lnTo>
                    <a:pt x="4022" y="1469"/>
                  </a:lnTo>
                  <a:lnTo>
                    <a:pt x="4002" y="1477"/>
                  </a:lnTo>
                  <a:lnTo>
                    <a:pt x="3982" y="1487"/>
                  </a:lnTo>
                  <a:lnTo>
                    <a:pt x="3966" y="1497"/>
                  </a:lnTo>
                  <a:lnTo>
                    <a:pt x="3954" y="1504"/>
                  </a:lnTo>
                  <a:lnTo>
                    <a:pt x="3950" y="1506"/>
                  </a:lnTo>
                  <a:lnTo>
                    <a:pt x="3946" y="1510"/>
                  </a:lnTo>
                  <a:lnTo>
                    <a:pt x="3944" y="1513"/>
                  </a:lnTo>
                  <a:lnTo>
                    <a:pt x="3944" y="1518"/>
                  </a:lnTo>
                  <a:lnTo>
                    <a:pt x="3944" y="1522"/>
                  </a:lnTo>
                  <a:lnTo>
                    <a:pt x="3945" y="1526"/>
                  </a:lnTo>
                  <a:lnTo>
                    <a:pt x="3948" y="1528"/>
                  </a:lnTo>
                  <a:lnTo>
                    <a:pt x="3950" y="1532"/>
                  </a:lnTo>
                  <a:lnTo>
                    <a:pt x="3958" y="1536"/>
                  </a:lnTo>
                  <a:lnTo>
                    <a:pt x="3967" y="1540"/>
                  </a:lnTo>
                  <a:lnTo>
                    <a:pt x="3975" y="1544"/>
                  </a:lnTo>
                  <a:lnTo>
                    <a:pt x="3981" y="1545"/>
                  </a:lnTo>
                  <a:lnTo>
                    <a:pt x="3986" y="1546"/>
                  </a:lnTo>
                  <a:lnTo>
                    <a:pt x="3993" y="1550"/>
                  </a:lnTo>
                  <a:lnTo>
                    <a:pt x="3999" y="1556"/>
                  </a:lnTo>
                  <a:lnTo>
                    <a:pt x="4005" y="1562"/>
                  </a:lnTo>
                  <a:lnTo>
                    <a:pt x="4013" y="1569"/>
                  </a:lnTo>
                  <a:lnTo>
                    <a:pt x="4020" y="1576"/>
                  </a:lnTo>
                  <a:lnTo>
                    <a:pt x="4027" y="1581"/>
                  </a:lnTo>
                  <a:lnTo>
                    <a:pt x="4034" y="1585"/>
                  </a:lnTo>
                  <a:lnTo>
                    <a:pt x="4043" y="1586"/>
                  </a:lnTo>
                  <a:lnTo>
                    <a:pt x="4051" y="1585"/>
                  </a:lnTo>
                  <a:lnTo>
                    <a:pt x="4061" y="1581"/>
                  </a:lnTo>
                  <a:lnTo>
                    <a:pt x="4069" y="1576"/>
                  </a:lnTo>
                  <a:lnTo>
                    <a:pt x="4078" y="1570"/>
                  </a:lnTo>
                  <a:lnTo>
                    <a:pt x="4084" y="1564"/>
                  </a:lnTo>
                  <a:lnTo>
                    <a:pt x="4088" y="1558"/>
                  </a:lnTo>
                  <a:lnTo>
                    <a:pt x="4090" y="1553"/>
                  </a:lnTo>
                  <a:lnTo>
                    <a:pt x="4092" y="1550"/>
                  </a:lnTo>
                  <a:lnTo>
                    <a:pt x="4098" y="1547"/>
                  </a:lnTo>
                  <a:lnTo>
                    <a:pt x="4106" y="1545"/>
                  </a:lnTo>
                  <a:lnTo>
                    <a:pt x="4116" y="1545"/>
                  </a:lnTo>
                  <a:lnTo>
                    <a:pt x="4129" y="1546"/>
                  </a:lnTo>
                  <a:lnTo>
                    <a:pt x="4145" y="1550"/>
                  </a:lnTo>
                  <a:lnTo>
                    <a:pt x="4162" y="1556"/>
                  </a:lnTo>
                  <a:lnTo>
                    <a:pt x="4179" y="1562"/>
                  </a:lnTo>
                  <a:lnTo>
                    <a:pt x="4194" y="1569"/>
                  </a:lnTo>
                  <a:lnTo>
                    <a:pt x="4208" y="1574"/>
                  </a:lnTo>
                  <a:lnTo>
                    <a:pt x="4218" y="1577"/>
                  </a:lnTo>
                  <a:lnTo>
                    <a:pt x="4223" y="1580"/>
                  </a:lnTo>
                  <a:lnTo>
                    <a:pt x="4226" y="1579"/>
                  </a:lnTo>
                  <a:lnTo>
                    <a:pt x="4227" y="1576"/>
                  </a:lnTo>
                  <a:lnTo>
                    <a:pt x="4229" y="1572"/>
                  </a:lnTo>
                  <a:lnTo>
                    <a:pt x="4231" y="1568"/>
                  </a:lnTo>
                  <a:lnTo>
                    <a:pt x="4234" y="1556"/>
                  </a:lnTo>
                  <a:lnTo>
                    <a:pt x="4238" y="1541"/>
                  </a:lnTo>
                  <a:lnTo>
                    <a:pt x="4240" y="1527"/>
                  </a:lnTo>
                  <a:lnTo>
                    <a:pt x="4245" y="1515"/>
                  </a:lnTo>
                  <a:lnTo>
                    <a:pt x="4247" y="1510"/>
                  </a:lnTo>
                  <a:lnTo>
                    <a:pt x="4250" y="1506"/>
                  </a:lnTo>
                  <a:lnTo>
                    <a:pt x="4251" y="1504"/>
                  </a:lnTo>
                  <a:lnTo>
                    <a:pt x="4253" y="1504"/>
                  </a:lnTo>
                  <a:lnTo>
                    <a:pt x="4267" y="1501"/>
                  </a:lnTo>
                  <a:lnTo>
                    <a:pt x="4284" y="1497"/>
                  </a:lnTo>
                  <a:lnTo>
                    <a:pt x="4292" y="1493"/>
                  </a:lnTo>
                  <a:lnTo>
                    <a:pt x="4302" y="1488"/>
                  </a:lnTo>
                  <a:lnTo>
                    <a:pt x="4309" y="1483"/>
                  </a:lnTo>
                  <a:lnTo>
                    <a:pt x="4315" y="1479"/>
                  </a:lnTo>
                  <a:lnTo>
                    <a:pt x="4322" y="1474"/>
                  </a:lnTo>
                  <a:lnTo>
                    <a:pt x="4333" y="1468"/>
                  </a:lnTo>
                  <a:lnTo>
                    <a:pt x="4345" y="1462"/>
                  </a:lnTo>
                  <a:lnTo>
                    <a:pt x="4357" y="1456"/>
                  </a:lnTo>
                  <a:lnTo>
                    <a:pt x="4370" y="1448"/>
                  </a:lnTo>
                  <a:lnTo>
                    <a:pt x="4381" y="1440"/>
                  </a:lnTo>
                  <a:lnTo>
                    <a:pt x="4386" y="1435"/>
                  </a:lnTo>
                  <a:lnTo>
                    <a:pt x="4389" y="1432"/>
                  </a:lnTo>
                  <a:lnTo>
                    <a:pt x="4392" y="1427"/>
                  </a:lnTo>
                  <a:lnTo>
                    <a:pt x="4394" y="1422"/>
                  </a:lnTo>
                  <a:lnTo>
                    <a:pt x="4397" y="1412"/>
                  </a:lnTo>
                  <a:lnTo>
                    <a:pt x="4399" y="1403"/>
                  </a:lnTo>
                  <a:lnTo>
                    <a:pt x="4403" y="1393"/>
                  </a:lnTo>
                  <a:lnTo>
                    <a:pt x="4405" y="1385"/>
                  </a:lnTo>
                  <a:lnTo>
                    <a:pt x="4408" y="1374"/>
                  </a:lnTo>
                  <a:lnTo>
                    <a:pt x="4410" y="1359"/>
                  </a:lnTo>
                  <a:lnTo>
                    <a:pt x="4411" y="1341"/>
                  </a:lnTo>
                  <a:lnTo>
                    <a:pt x="4411" y="1322"/>
                  </a:lnTo>
                  <a:lnTo>
                    <a:pt x="4412" y="1312"/>
                  </a:lnTo>
                  <a:lnTo>
                    <a:pt x="4414" y="1304"/>
                  </a:lnTo>
                  <a:lnTo>
                    <a:pt x="4415" y="1296"/>
                  </a:lnTo>
                  <a:lnTo>
                    <a:pt x="4417" y="1287"/>
                  </a:lnTo>
                  <a:lnTo>
                    <a:pt x="4421" y="1281"/>
                  </a:lnTo>
                  <a:lnTo>
                    <a:pt x="4424" y="1275"/>
                  </a:lnTo>
                  <a:lnTo>
                    <a:pt x="4428" y="1270"/>
                  </a:lnTo>
                  <a:lnTo>
                    <a:pt x="4432" y="1268"/>
                  </a:lnTo>
                  <a:lnTo>
                    <a:pt x="4435" y="1265"/>
                  </a:lnTo>
                  <a:lnTo>
                    <a:pt x="4440" y="1262"/>
                  </a:lnTo>
                  <a:lnTo>
                    <a:pt x="4444" y="1256"/>
                  </a:lnTo>
                  <a:lnTo>
                    <a:pt x="4446" y="1250"/>
                  </a:lnTo>
                  <a:lnTo>
                    <a:pt x="4448" y="1243"/>
                  </a:lnTo>
                  <a:lnTo>
                    <a:pt x="4451" y="1234"/>
                  </a:lnTo>
                  <a:lnTo>
                    <a:pt x="4452" y="1226"/>
                  </a:lnTo>
                  <a:lnTo>
                    <a:pt x="4452" y="1217"/>
                  </a:lnTo>
                  <a:lnTo>
                    <a:pt x="4452" y="1139"/>
                  </a:lnTo>
                  <a:lnTo>
                    <a:pt x="4451" y="1132"/>
                  </a:lnTo>
                  <a:lnTo>
                    <a:pt x="4448" y="1125"/>
                  </a:lnTo>
                  <a:lnTo>
                    <a:pt x="4445" y="1117"/>
                  </a:lnTo>
                  <a:lnTo>
                    <a:pt x="4439" y="1113"/>
                  </a:lnTo>
                  <a:lnTo>
                    <a:pt x="4433" y="1108"/>
                  </a:lnTo>
                  <a:lnTo>
                    <a:pt x="4426" y="1103"/>
                  </a:lnTo>
                  <a:lnTo>
                    <a:pt x="4417" y="1101"/>
                  </a:lnTo>
                  <a:lnTo>
                    <a:pt x="4409" y="1099"/>
                  </a:lnTo>
                  <a:lnTo>
                    <a:pt x="4399" y="1099"/>
                  </a:lnTo>
                  <a:lnTo>
                    <a:pt x="4391" y="1099"/>
                  </a:lnTo>
                  <a:lnTo>
                    <a:pt x="4388" y="1096"/>
                  </a:lnTo>
                  <a:lnTo>
                    <a:pt x="4386" y="1092"/>
                  </a:lnTo>
                  <a:lnTo>
                    <a:pt x="4383" y="1090"/>
                  </a:lnTo>
                  <a:lnTo>
                    <a:pt x="4380" y="1087"/>
                  </a:lnTo>
                  <a:lnTo>
                    <a:pt x="4373" y="1084"/>
                  </a:lnTo>
                  <a:lnTo>
                    <a:pt x="4364" y="1084"/>
                  </a:lnTo>
                  <a:lnTo>
                    <a:pt x="4355" y="1084"/>
                  </a:lnTo>
                  <a:lnTo>
                    <a:pt x="4346" y="1087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5" name="Freeform 57">
              <a:extLst>
                <a:ext uri="{FF2B5EF4-FFF2-40B4-BE49-F238E27FC236}">
                  <a16:creationId xmlns="" xmlns:a16="http://schemas.microsoft.com/office/drawing/2014/main" id="{26297D6B-17B4-4084-8740-E25AFE2D1A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3206" y="4096195"/>
              <a:ext cx="1062762" cy="1372060"/>
            </a:xfrm>
            <a:custGeom>
              <a:avLst/>
              <a:gdLst>
                <a:gd name="T0" fmla="*/ 578 w 2361"/>
                <a:gd name="T1" fmla="*/ 787 h 3050"/>
                <a:gd name="T2" fmla="*/ 466 w 2361"/>
                <a:gd name="T3" fmla="*/ 1174 h 3050"/>
                <a:gd name="T4" fmla="*/ 291 w 2361"/>
                <a:gd name="T5" fmla="*/ 1197 h 3050"/>
                <a:gd name="T6" fmla="*/ 188 w 2361"/>
                <a:gd name="T7" fmla="*/ 1255 h 3050"/>
                <a:gd name="T8" fmla="*/ 99 w 2361"/>
                <a:gd name="T9" fmla="*/ 1351 h 3050"/>
                <a:gd name="T10" fmla="*/ 71 w 2361"/>
                <a:gd name="T11" fmla="*/ 1444 h 3050"/>
                <a:gd name="T12" fmla="*/ 65 w 2361"/>
                <a:gd name="T13" fmla="*/ 1540 h 3050"/>
                <a:gd name="T14" fmla="*/ 54 w 2361"/>
                <a:gd name="T15" fmla="*/ 1732 h 3050"/>
                <a:gd name="T16" fmla="*/ 111 w 2361"/>
                <a:gd name="T17" fmla="*/ 1938 h 3050"/>
                <a:gd name="T18" fmla="*/ 158 w 2361"/>
                <a:gd name="T19" fmla="*/ 2188 h 3050"/>
                <a:gd name="T20" fmla="*/ 242 w 2361"/>
                <a:gd name="T21" fmla="*/ 2340 h 3050"/>
                <a:gd name="T22" fmla="*/ 560 w 2361"/>
                <a:gd name="T23" fmla="*/ 2260 h 3050"/>
                <a:gd name="T24" fmla="*/ 1396 w 2361"/>
                <a:gd name="T25" fmla="*/ 2340 h 3050"/>
                <a:gd name="T26" fmla="*/ 2013 w 2361"/>
                <a:gd name="T27" fmla="*/ 2505 h 3050"/>
                <a:gd name="T28" fmla="*/ 2243 w 2361"/>
                <a:gd name="T29" fmla="*/ 2164 h 3050"/>
                <a:gd name="T30" fmla="*/ 2225 w 2361"/>
                <a:gd name="T31" fmla="*/ 1534 h 3050"/>
                <a:gd name="T32" fmla="*/ 1673 w 2361"/>
                <a:gd name="T33" fmla="*/ 840 h 3050"/>
                <a:gd name="T34" fmla="*/ 1525 w 2361"/>
                <a:gd name="T35" fmla="*/ 689 h 3050"/>
                <a:gd name="T36" fmla="*/ 1486 w 2361"/>
                <a:gd name="T37" fmla="*/ 832 h 3050"/>
                <a:gd name="T38" fmla="*/ 1467 w 2361"/>
                <a:gd name="T39" fmla="*/ 888 h 3050"/>
                <a:gd name="T40" fmla="*/ 1239 w 2361"/>
                <a:gd name="T41" fmla="*/ 905 h 3050"/>
                <a:gd name="T42" fmla="*/ 1290 w 2361"/>
                <a:gd name="T43" fmla="*/ 695 h 3050"/>
                <a:gd name="T44" fmla="*/ 1210 w 2361"/>
                <a:gd name="T45" fmla="*/ 672 h 3050"/>
                <a:gd name="T46" fmla="*/ 1116 w 2361"/>
                <a:gd name="T47" fmla="*/ 667 h 3050"/>
                <a:gd name="T48" fmla="*/ 1030 w 2361"/>
                <a:gd name="T49" fmla="*/ 653 h 3050"/>
                <a:gd name="T50" fmla="*/ 961 w 2361"/>
                <a:gd name="T51" fmla="*/ 663 h 3050"/>
                <a:gd name="T52" fmla="*/ 1915 w 2361"/>
                <a:gd name="T53" fmla="*/ 2925 h 3050"/>
                <a:gd name="T54" fmla="*/ 1922 w 2361"/>
                <a:gd name="T55" fmla="*/ 2960 h 3050"/>
                <a:gd name="T56" fmla="*/ 1959 w 2361"/>
                <a:gd name="T57" fmla="*/ 2972 h 3050"/>
                <a:gd name="T58" fmla="*/ 1972 w 2361"/>
                <a:gd name="T59" fmla="*/ 3008 h 3050"/>
                <a:gd name="T60" fmla="*/ 2007 w 2361"/>
                <a:gd name="T61" fmla="*/ 3049 h 3050"/>
                <a:gd name="T62" fmla="*/ 2054 w 2361"/>
                <a:gd name="T63" fmla="*/ 3043 h 3050"/>
                <a:gd name="T64" fmla="*/ 2080 w 2361"/>
                <a:gd name="T65" fmla="*/ 3014 h 3050"/>
                <a:gd name="T66" fmla="*/ 2074 w 2361"/>
                <a:gd name="T67" fmla="*/ 2955 h 3050"/>
                <a:gd name="T68" fmla="*/ 2056 w 2361"/>
                <a:gd name="T69" fmla="*/ 2933 h 3050"/>
                <a:gd name="T70" fmla="*/ 2013 w 2361"/>
                <a:gd name="T71" fmla="*/ 2909 h 3050"/>
                <a:gd name="T72" fmla="*/ 1991 w 2361"/>
                <a:gd name="T73" fmla="*/ 2872 h 3050"/>
                <a:gd name="T74" fmla="*/ 1960 w 2361"/>
                <a:gd name="T75" fmla="*/ 2860 h 3050"/>
                <a:gd name="T76" fmla="*/ 1932 w 2361"/>
                <a:gd name="T77" fmla="*/ 2871 h 3050"/>
                <a:gd name="T78" fmla="*/ 1494 w 2361"/>
                <a:gd name="T79" fmla="*/ 170 h 3050"/>
                <a:gd name="T80" fmla="*/ 1529 w 2361"/>
                <a:gd name="T81" fmla="*/ 300 h 3050"/>
                <a:gd name="T82" fmla="*/ 1525 w 2361"/>
                <a:gd name="T83" fmla="*/ 366 h 3050"/>
                <a:gd name="T84" fmla="*/ 1527 w 2361"/>
                <a:gd name="T85" fmla="*/ 429 h 3050"/>
                <a:gd name="T86" fmla="*/ 1732 w 2361"/>
                <a:gd name="T87" fmla="*/ 413 h 3050"/>
                <a:gd name="T88" fmla="*/ 1744 w 2361"/>
                <a:gd name="T89" fmla="*/ 427 h 3050"/>
                <a:gd name="T90" fmla="*/ 1742 w 2361"/>
                <a:gd name="T91" fmla="*/ 447 h 3050"/>
                <a:gd name="T92" fmla="*/ 1810 w 2361"/>
                <a:gd name="T93" fmla="*/ 511 h 3050"/>
                <a:gd name="T94" fmla="*/ 1916 w 2361"/>
                <a:gd name="T95" fmla="*/ 595 h 3050"/>
                <a:gd name="T96" fmla="*/ 1934 w 2361"/>
                <a:gd name="T97" fmla="*/ 593 h 3050"/>
                <a:gd name="T98" fmla="*/ 1947 w 2361"/>
                <a:gd name="T99" fmla="*/ 596 h 3050"/>
                <a:gd name="T100" fmla="*/ 1971 w 2361"/>
                <a:gd name="T101" fmla="*/ 501 h 3050"/>
                <a:gd name="T102" fmla="*/ 1915 w 2361"/>
                <a:gd name="T103" fmla="*/ 395 h 3050"/>
                <a:gd name="T104" fmla="*/ 1892 w 2361"/>
                <a:gd name="T105" fmla="*/ 375 h 3050"/>
                <a:gd name="T106" fmla="*/ 1873 w 2361"/>
                <a:gd name="T107" fmla="*/ 382 h 3050"/>
                <a:gd name="T108" fmla="*/ 1827 w 2361"/>
                <a:gd name="T109" fmla="*/ 353 h 3050"/>
                <a:gd name="T110" fmla="*/ 1818 w 2361"/>
                <a:gd name="T111" fmla="*/ 328 h 3050"/>
                <a:gd name="T112" fmla="*/ 1857 w 2361"/>
                <a:gd name="T113" fmla="*/ 306 h 3050"/>
                <a:gd name="T114" fmla="*/ 1708 w 2361"/>
                <a:gd name="T115" fmla="*/ 99 h 3050"/>
                <a:gd name="T116" fmla="*/ 1594 w 2361"/>
                <a:gd name="T117" fmla="*/ 39 h 3050"/>
                <a:gd name="T118" fmla="*/ 1499 w 2361"/>
                <a:gd name="T119" fmla="*/ 0 h 3050"/>
                <a:gd name="T120" fmla="*/ 1486 w 2361"/>
                <a:gd name="T121" fmla="*/ 15 h 3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61" h="3050">
                  <a:moveTo>
                    <a:pt x="955" y="664"/>
                  </a:moveTo>
                  <a:lnTo>
                    <a:pt x="819" y="828"/>
                  </a:lnTo>
                  <a:lnTo>
                    <a:pt x="683" y="828"/>
                  </a:lnTo>
                  <a:lnTo>
                    <a:pt x="648" y="781"/>
                  </a:lnTo>
                  <a:lnTo>
                    <a:pt x="578" y="787"/>
                  </a:lnTo>
                  <a:lnTo>
                    <a:pt x="483" y="909"/>
                  </a:lnTo>
                  <a:lnTo>
                    <a:pt x="413" y="980"/>
                  </a:lnTo>
                  <a:lnTo>
                    <a:pt x="442" y="1074"/>
                  </a:lnTo>
                  <a:lnTo>
                    <a:pt x="501" y="1116"/>
                  </a:lnTo>
                  <a:lnTo>
                    <a:pt x="466" y="1174"/>
                  </a:lnTo>
                  <a:lnTo>
                    <a:pt x="371" y="1174"/>
                  </a:lnTo>
                  <a:lnTo>
                    <a:pt x="366" y="1175"/>
                  </a:lnTo>
                  <a:lnTo>
                    <a:pt x="349" y="1179"/>
                  </a:lnTo>
                  <a:lnTo>
                    <a:pt x="324" y="1185"/>
                  </a:lnTo>
                  <a:lnTo>
                    <a:pt x="291" y="1197"/>
                  </a:lnTo>
                  <a:lnTo>
                    <a:pt x="272" y="1204"/>
                  </a:lnTo>
                  <a:lnTo>
                    <a:pt x="253" y="1214"/>
                  </a:lnTo>
                  <a:lnTo>
                    <a:pt x="231" y="1226"/>
                  </a:lnTo>
                  <a:lnTo>
                    <a:pt x="209" y="1239"/>
                  </a:lnTo>
                  <a:lnTo>
                    <a:pt x="188" y="1255"/>
                  </a:lnTo>
                  <a:lnTo>
                    <a:pt x="165" y="1273"/>
                  </a:lnTo>
                  <a:lnTo>
                    <a:pt x="141" y="1293"/>
                  </a:lnTo>
                  <a:lnTo>
                    <a:pt x="118" y="1316"/>
                  </a:lnTo>
                  <a:lnTo>
                    <a:pt x="107" y="1333"/>
                  </a:lnTo>
                  <a:lnTo>
                    <a:pt x="99" y="1351"/>
                  </a:lnTo>
                  <a:lnTo>
                    <a:pt x="91" y="1371"/>
                  </a:lnTo>
                  <a:lnTo>
                    <a:pt x="84" y="1389"/>
                  </a:lnTo>
                  <a:lnTo>
                    <a:pt x="79" y="1408"/>
                  </a:lnTo>
                  <a:lnTo>
                    <a:pt x="75" y="1426"/>
                  </a:lnTo>
                  <a:lnTo>
                    <a:pt x="71" y="1444"/>
                  </a:lnTo>
                  <a:lnTo>
                    <a:pt x="69" y="1462"/>
                  </a:lnTo>
                  <a:lnTo>
                    <a:pt x="66" y="1492"/>
                  </a:lnTo>
                  <a:lnTo>
                    <a:pt x="65" y="1517"/>
                  </a:lnTo>
                  <a:lnTo>
                    <a:pt x="65" y="1534"/>
                  </a:lnTo>
                  <a:lnTo>
                    <a:pt x="65" y="1540"/>
                  </a:lnTo>
                  <a:lnTo>
                    <a:pt x="0" y="1545"/>
                  </a:lnTo>
                  <a:lnTo>
                    <a:pt x="0" y="1651"/>
                  </a:lnTo>
                  <a:lnTo>
                    <a:pt x="48" y="1699"/>
                  </a:lnTo>
                  <a:lnTo>
                    <a:pt x="49" y="1708"/>
                  </a:lnTo>
                  <a:lnTo>
                    <a:pt x="54" y="1732"/>
                  </a:lnTo>
                  <a:lnTo>
                    <a:pt x="63" y="1768"/>
                  </a:lnTo>
                  <a:lnTo>
                    <a:pt x="75" y="1812"/>
                  </a:lnTo>
                  <a:lnTo>
                    <a:pt x="87" y="1862"/>
                  </a:lnTo>
                  <a:lnTo>
                    <a:pt x="102" y="1912"/>
                  </a:lnTo>
                  <a:lnTo>
                    <a:pt x="111" y="1938"/>
                  </a:lnTo>
                  <a:lnTo>
                    <a:pt x="118" y="1962"/>
                  </a:lnTo>
                  <a:lnTo>
                    <a:pt x="128" y="1983"/>
                  </a:lnTo>
                  <a:lnTo>
                    <a:pt x="136" y="2005"/>
                  </a:lnTo>
                  <a:lnTo>
                    <a:pt x="161" y="2133"/>
                  </a:lnTo>
                  <a:lnTo>
                    <a:pt x="158" y="2188"/>
                  </a:lnTo>
                  <a:lnTo>
                    <a:pt x="118" y="2228"/>
                  </a:lnTo>
                  <a:lnTo>
                    <a:pt x="118" y="2299"/>
                  </a:lnTo>
                  <a:lnTo>
                    <a:pt x="177" y="2299"/>
                  </a:lnTo>
                  <a:lnTo>
                    <a:pt x="177" y="2340"/>
                  </a:lnTo>
                  <a:lnTo>
                    <a:pt x="242" y="2340"/>
                  </a:lnTo>
                  <a:lnTo>
                    <a:pt x="242" y="2305"/>
                  </a:lnTo>
                  <a:lnTo>
                    <a:pt x="301" y="2293"/>
                  </a:lnTo>
                  <a:lnTo>
                    <a:pt x="301" y="2234"/>
                  </a:lnTo>
                  <a:lnTo>
                    <a:pt x="401" y="2260"/>
                  </a:lnTo>
                  <a:lnTo>
                    <a:pt x="560" y="2260"/>
                  </a:lnTo>
                  <a:lnTo>
                    <a:pt x="560" y="2181"/>
                  </a:lnTo>
                  <a:lnTo>
                    <a:pt x="719" y="2117"/>
                  </a:lnTo>
                  <a:lnTo>
                    <a:pt x="1078" y="2087"/>
                  </a:lnTo>
                  <a:lnTo>
                    <a:pt x="1308" y="2287"/>
                  </a:lnTo>
                  <a:lnTo>
                    <a:pt x="1396" y="2340"/>
                  </a:lnTo>
                  <a:lnTo>
                    <a:pt x="1502" y="2482"/>
                  </a:lnTo>
                  <a:lnTo>
                    <a:pt x="1630" y="2558"/>
                  </a:lnTo>
                  <a:lnTo>
                    <a:pt x="1655" y="2605"/>
                  </a:lnTo>
                  <a:lnTo>
                    <a:pt x="1954" y="2605"/>
                  </a:lnTo>
                  <a:lnTo>
                    <a:pt x="2013" y="2505"/>
                  </a:lnTo>
                  <a:lnTo>
                    <a:pt x="2125" y="2505"/>
                  </a:lnTo>
                  <a:lnTo>
                    <a:pt x="2125" y="2452"/>
                  </a:lnTo>
                  <a:lnTo>
                    <a:pt x="2125" y="2258"/>
                  </a:lnTo>
                  <a:lnTo>
                    <a:pt x="2243" y="2223"/>
                  </a:lnTo>
                  <a:lnTo>
                    <a:pt x="2243" y="2164"/>
                  </a:lnTo>
                  <a:lnTo>
                    <a:pt x="2361" y="2128"/>
                  </a:lnTo>
                  <a:lnTo>
                    <a:pt x="2361" y="1775"/>
                  </a:lnTo>
                  <a:lnTo>
                    <a:pt x="2314" y="1693"/>
                  </a:lnTo>
                  <a:lnTo>
                    <a:pt x="2314" y="1534"/>
                  </a:lnTo>
                  <a:lnTo>
                    <a:pt x="2225" y="1534"/>
                  </a:lnTo>
                  <a:lnTo>
                    <a:pt x="2044" y="1221"/>
                  </a:lnTo>
                  <a:lnTo>
                    <a:pt x="1895" y="1116"/>
                  </a:lnTo>
                  <a:lnTo>
                    <a:pt x="1732" y="1039"/>
                  </a:lnTo>
                  <a:lnTo>
                    <a:pt x="1738" y="840"/>
                  </a:lnTo>
                  <a:lnTo>
                    <a:pt x="1673" y="840"/>
                  </a:lnTo>
                  <a:lnTo>
                    <a:pt x="1636" y="756"/>
                  </a:lnTo>
                  <a:lnTo>
                    <a:pt x="1638" y="699"/>
                  </a:lnTo>
                  <a:lnTo>
                    <a:pt x="1532" y="664"/>
                  </a:lnTo>
                  <a:lnTo>
                    <a:pt x="1531" y="671"/>
                  </a:lnTo>
                  <a:lnTo>
                    <a:pt x="1525" y="689"/>
                  </a:lnTo>
                  <a:lnTo>
                    <a:pt x="1517" y="717"/>
                  </a:lnTo>
                  <a:lnTo>
                    <a:pt x="1508" y="748"/>
                  </a:lnTo>
                  <a:lnTo>
                    <a:pt x="1499" y="781"/>
                  </a:lnTo>
                  <a:lnTo>
                    <a:pt x="1492" y="809"/>
                  </a:lnTo>
                  <a:lnTo>
                    <a:pt x="1486" y="832"/>
                  </a:lnTo>
                  <a:lnTo>
                    <a:pt x="1484" y="846"/>
                  </a:lnTo>
                  <a:lnTo>
                    <a:pt x="1482" y="853"/>
                  </a:lnTo>
                  <a:lnTo>
                    <a:pt x="1479" y="864"/>
                  </a:lnTo>
                  <a:lnTo>
                    <a:pt x="1473" y="876"/>
                  </a:lnTo>
                  <a:lnTo>
                    <a:pt x="1467" y="888"/>
                  </a:lnTo>
                  <a:lnTo>
                    <a:pt x="1455" y="907"/>
                  </a:lnTo>
                  <a:lnTo>
                    <a:pt x="1449" y="915"/>
                  </a:lnTo>
                  <a:lnTo>
                    <a:pt x="1449" y="1027"/>
                  </a:lnTo>
                  <a:lnTo>
                    <a:pt x="1384" y="1021"/>
                  </a:lnTo>
                  <a:lnTo>
                    <a:pt x="1239" y="905"/>
                  </a:lnTo>
                  <a:lnTo>
                    <a:pt x="1239" y="793"/>
                  </a:lnTo>
                  <a:lnTo>
                    <a:pt x="1290" y="746"/>
                  </a:lnTo>
                  <a:lnTo>
                    <a:pt x="1290" y="697"/>
                  </a:lnTo>
                  <a:lnTo>
                    <a:pt x="1293" y="699"/>
                  </a:lnTo>
                  <a:lnTo>
                    <a:pt x="1290" y="695"/>
                  </a:lnTo>
                  <a:lnTo>
                    <a:pt x="1290" y="693"/>
                  </a:lnTo>
                  <a:lnTo>
                    <a:pt x="1287" y="691"/>
                  </a:lnTo>
                  <a:lnTo>
                    <a:pt x="1261" y="664"/>
                  </a:lnTo>
                  <a:lnTo>
                    <a:pt x="1248" y="667"/>
                  </a:lnTo>
                  <a:lnTo>
                    <a:pt x="1210" y="672"/>
                  </a:lnTo>
                  <a:lnTo>
                    <a:pt x="1186" y="675"/>
                  </a:lnTo>
                  <a:lnTo>
                    <a:pt x="1160" y="673"/>
                  </a:lnTo>
                  <a:lnTo>
                    <a:pt x="1145" y="672"/>
                  </a:lnTo>
                  <a:lnTo>
                    <a:pt x="1131" y="671"/>
                  </a:lnTo>
                  <a:lnTo>
                    <a:pt x="1116" y="667"/>
                  </a:lnTo>
                  <a:lnTo>
                    <a:pt x="1102" y="664"/>
                  </a:lnTo>
                  <a:lnTo>
                    <a:pt x="1084" y="659"/>
                  </a:lnTo>
                  <a:lnTo>
                    <a:pt x="1064" y="655"/>
                  </a:lnTo>
                  <a:lnTo>
                    <a:pt x="1046" y="654"/>
                  </a:lnTo>
                  <a:lnTo>
                    <a:pt x="1030" y="653"/>
                  </a:lnTo>
                  <a:lnTo>
                    <a:pt x="1014" y="654"/>
                  </a:lnTo>
                  <a:lnTo>
                    <a:pt x="999" y="655"/>
                  </a:lnTo>
                  <a:lnTo>
                    <a:pt x="987" y="657"/>
                  </a:lnTo>
                  <a:lnTo>
                    <a:pt x="977" y="659"/>
                  </a:lnTo>
                  <a:lnTo>
                    <a:pt x="961" y="663"/>
                  </a:lnTo>
                  <a:lnTo>
                    <a:pt x="955" y="664"/>
                  </a:lnTo>
                  <a:close/>
                  <a:moveTo>
                    <a:pt x="1922" y="2884"/>
                  </a:moveTo>
                  <a:lnTo>
                    <a:pt x="1918" y="2896"/>
                  </a:lnTo>
                  <a:lnTo>
                    <a:pt x="1916" y="2911"/>
                  </a:lnTo>
                  <a:lnTo>
                    <a:pt x="1915" y="2925"/>
                  </a:lnTo>
                  <a:lnTo>
                    <a:pt x="1915" y="2939"/>
                  </a:lnTo>
                  <a:lnTo>
                    <a:pt x="1915" y="2945"/>
                  </a:lnTo>
                  <a:lnTo>
                    <a:pt x="1916" y="2950"/>
                  </a:lnTo>
                  <a:lnTo>
                    <a:pt x="1918" y="2956"/>
                  </a:lnTo>
                  <a:lnTo>
                    <a:pt x="1922" y="2960"/>
                  </a:lnTo>
                  <a:lnTo>
                    <a:pt x="1924" y="2964"/>
                  </a:lnTo>
                  <a:lnTo>
                    <a:pt x="1929" y="2967"/>
                  </a:lnTo>
                  <a:lnTo>
                    <a:pt x="1934" y="2968"/>
                  </a:lnTo>
                  <a:lnTo>
                    <a:pt x="1939" y="2970"/>
                  </a:lnTo>
                  <a:lnTo>
                    <a:pt x="1959" y="2972"/>
                  </a:lnTo>
                  <a:lnTo>
                    <a:pt x="1981" y="2976"/>
                  </a:lnTo>
                  <a:lnTo>
                    <a:pt x="1976" y="2983"/>
                  </a:lnTo>
                  <a:lnTo>
                    <a:pt x="1974" y="2992"/>
                  </a:lnTo>
                  <a:lnTo>
                    <a:pt x="1972" y="3001"/>
                  </a:lnTo>
                  <a:lnTo>
                    <a:pt x="1972" y="3008"/>
                  </a:lnTo>
                  <a:lnTo>
                    <a:pt x="1980" y="3023"/>
                  </a:lnTo>
                  <a:lnTo>
                    <a:pt x="1988" y="3037"/>
                  </a:lnTo>
                  <a:lnTo>
                    <a:pt x="1993" y="3042"/>
                  </a:lnTo>
                  <a:lnTo>
                    <a:pt x="2000" y="3047"/>
                  </a:lnTo>
                  <a:lnTo>
                    <a:pt x="2007" y="3049"/>
                  </a:lnTo>
                  <a:lnTo>
                    <a:pt x="2013" y="3050"/>
                  </a:lnTo>
                  <a:lnTo>
                    <a:pt x="2022" y="3050"/>
                  </a:lnTo>
                  <a:lnTo>
                    <a:pt x="2031" y="3048"/>
                  </a:lnTo>
                  <a:lnTo>
                    <a:pt x="2044" y="3045"/>
                  </a:lnTo>
                  <a:lnTo>
                    <a:pt x="2054" y="3043"/>
                  </a:lnTo>
                  <a:lnTo>
                    <a:pt x="2065" y="3039"/>
                  </a:lnTo>
                  <a:lnTo>
                    <a:pt x="2074" y="3033"/>
                  </a:lnTo>
                  <a:lnTo>
                    <a:pt x="2082" y="3029"/>
                  </a:lnTo>
                  <a:lnTo>
                    <a:pt x="2086" y="3023"/>
                  </a:lnTo>
                  <a:lnTo>
                    <a:pt x="2080" y="3014"/>
                  </a:lnTo>
                  <a:lnTo>
                    <a:pt x="2074" y="3006"/>
                  </a:lnTo>
                  <a:lnTo>
                    <a:pt x="2075" y="2991"/>
                  </a:lnTo>
                  <a:lnTo>
                    <a:pt x="2075" y="2978"/>
                  </a:lnTo>
                  <a:lnTo>
                    <a:pt x="2075" y="2966"/>
                  </a:lnTo>
                  <a:lnTo>
                    <a:pt x="2074" y="2955"/>
                  </a:lnTo>
                  <a:lnTo>
                    <a:pt x="2071" y="2947"/>
                  </a:lnTo>
                  <a:lnTo>
                    <a:pt x="2069" y="2941"/>
                  </a:lnTo>
                  <a:lnTo>
                    <a:pt x="2066" y="2936"/>
                  </a:lnTo>
                  <a:lnTo>
                    <a:pt x="2063" y="2935"/>
                  </a:lnTo>
                  <a:lnTo>
                    <a:pt x="2056" y="2933"/>
                  </a:lnTo>
                  <a:lnTo>
                    <a:pt x="2046" y="2931"/>
                  </a:lnTo>
                  <a:lnTo>
                    <a:pt x="2038" y="2927"/>
                  </a:lnTo>
                  <a:lnTo>
                    <a:pt x="2029" y="2924"/>
                  </a:lnTo>
                  <a:lnTo>
                    <a:pt x="2021" y="2918"/>
                  </a:lnTo>
                  <a:lnTo>
                    <a:pt x="2013" y="2909"/>
                  </a:lnTo>
                  <a:lnTo>
                    <a:pt x="2006" y="2898"/>
                  </a:lnTo>
                  <a:lnTo>
                    <a:pt x="2001" y="2888"/>
                  </a:lnTo>
                  <a:lnTo>
                    <a:pt x="1999" y="2882"/>
                  </a:lnTo>
                  <a:lnTo>
                    <a:pt x="1995" y="2877"/>
                  </a:lnTo>
                  <a:lnTo>
                    <a:pt x="1991" y="2872"/>
                  </a:lnTo>
                  <a:lnTo>
                    <a:pt x="1986" y="2868"/>
                  </a:lnTo>
                  <a:lnTo>
                    <a:pt x="1980" y="2865"/>
                  </a:lnTo>
                  <a:lnTo>
                    <a:pt x="1974" y="2862"/>
                  </a:lnTo>
                  <a:lnTo>
                    <a:pt x="1968" y="2861"/>
                  </a:lnTo>
                  <a:lnTo>
                    <a:pt x="1960" y="2860"/>
                  </a:lnTo>
                  <a:lnTo>
                    <a:pt x="1954" y="2861"/>
                  </a:lnTo>
                  <a:lnTo>
                    <a:pt x="1948" y="2862"/>
                  </a:lnTo>
                  <a:lnTo>
                    <a:pt x="1942" y="2865"/>
                  </a:lnTo>
                  <a:lnTo>
                    <a:pt x="1936" y="2867"/>
                  </a:lnTo>
                  <a:lnTo>
                    <a:pt x="1932" y="2871"/>
                  </a:lnTo>
                  <a:lnTo>
                    <a:pt x="1927" y="2876"/>
                  </a:lnTo>
                  <a:lnTo>
                    <a:pt x="1924" y="2879"/>
                  </a:lnTo>
                  <a:lnTo>
                    <a:pt x="1922" y="2884"/>
                  </a:lnTo>
                  <a:close/>
                  <a:moveTo>
                    <a:pt x="1494" y="61"/>
                  </a:moveTo>
                  <a:lnTo>
                    <a:pt x="1494" y="170"/>
                  </a:lnTo>
                  <a:lnTo>
                    <a:pt x="1527" y="216"/>
                  </a:lnTo>
                  <a:lnTo>
                    <a:pt x="1528" y="230"/>
                  </a:lnTo>
                  <a:lnTo>
                    <a:pt x="1529" y="263"/>
                  </a:lnTo>
                  <a:lnTo>
                    <a:pt x="1531" y="282"/>
                  </a:lnTo>
                  <a:lnTo>
                    <a:pt x="1529" y="300"/>
                  </a:lnTo>
                  <a:lnTo>
                    <a:pt x="1529" y="315"/>
                  </a:lnTo>
                  <a:lnTo>
                    <a:pt x="1527" y="325"/>
                  </a:lnTo>
                  <a:lnTo>
                    <a:pt x="1526" y="335"/>
                  </a:lnTo>
                  <a:lnTo>
                    <a:pt x="1525" y="350"/>
                  </a:lnTo>
                  <a:lnTo>
                    <a:pt x="1525" y="366"/>
                  </a:lnTo>
                  <a:lnTo>
                    <a:pt x="1525" y="384"/>
                  </a:lnTo>
                  <a:lnTo>
                    <a:pt x="1526" y="401"/>
                  </a:lnTo>
                  <a:lnTo>
                    <a:pt x="1526" y="415"/>
                  </a:lnTo>
                  <a:lnTo>
                    <a:pt x="1527" y="424"/>
                  </a:lnTo>
                  <a:lnTo>
                    <a:pt x="1527" y="429"/>
                  </a:lnTo>
                  <a:lnTo>
                    <a:pt x="1630" y="383"/>
                  </a:lnTo>
                  <a:lnTo>
                    <a:pt x="1651" y="388"/>
                  </a:lnTo>
                  <a:lnTo>
                    <a:pt x="1693" y="399"/>
                  </a:lnTo>
                  <a:lnTo>
                    <a:pt x="1715" y="406"/>
                  </a:lnTo>
                  <a:lnTo>
                    <a:pt x="1732" y="413"/>
                  </a:lnTo>
                  <a:lnTo>
                    <a:pt x="1738" y="417"/>
                  </a:lnTo>
                  <a:lnTo>
                    <a:pt x="1742" y="421"/>
                  </a:lnTo>
                  <a:lnTo>
                    <a:pt x="1744" y="423"/>
                  </a:lnTo>
                  <a:lnTo>
                    <a:pt x="1744" y="424"/>
                  </a:lnTo>
                  <a:lnTo>
                    <a:pt x="1744" y="427"/>
                  </a:lnTo>
                  <a:lnTo>
                    <a:pt x="1742" y="429"/>
                  </a:lnTo>
                  <a:lnTo>
                    <a:pt x="1740" y="433"/>
                  </a:lnTo>
                  <a:lnTo>
                    <a:pt x="1739" y="436"/>
                  </a:lnTo>
                  <a:lnTo>
                    <a:pt x="1740" y="441"/>
                  </a:lnTo>
                  <a:lnTo>
                    <a:pt x="1742" y="447"/>
                  </a:lnTo>
                  <a:lnTo>
                    <a:pt x="1750" y="458"/>
                  </a:lnTo>
                  <a:lnTo>
                    <a:pt x="1761" y="468"/>
                  </a:lnTo>
                  <a:lnTo>
                    <a:pt x="1781" y="486"/>
                  </a:lnTo>
                  <a:lnTo>
                    <a:pt x="1792" y="493"/>
                  </a:lnTo>
                  <a:lnTo>
                    <a:pt x="1810" y="511"/>
                  </a:lnTo>
                  <a:lnTo>
                    <a:pt x="1852" y="549"/>
                  </a:lnTo>
                  <a:lnTo>
                    <a:pt x="1876" y="570"/>
                  </a:lnTo>
                  <a:lnTo>
                    <a:pt x="1898" y="585"/>
                  </a:lnTo>
                  <a:lnTo>
                    <a:pt x="1907" y="592"/>
                  </a:lnTo>
                  <a:lnTo>
                    <a:pt x="1916" y="595"/>
                  </a:lnTo>
                  <a:lnTo>
                    <a:pt x="1919" y="596"/>
                  </a:lnTo>
                  <a:lnTo>
                    <a:pt x="1923" y="598"/>
                  </a:lnTo>
                  <a:lnTo>
                    <a:pt x="1926" y="598"/>
                  </a:lnTo>
                  <a:lnTo>
                    <a:pt x="1928" y="596"/>
                  </a:lnTo>
                  <a:lnTo>
                    <a:pt x="1934" y="593"/>
                  </a:lnTo>
                  <a:lnTo>
                    <a:pt x="1939" y="590"/>
                  </a:lnTo>
                  <a:lnTo>
                    <a:pt x="1942" y="590"/>
                  </a:lnTo>
                  <a:lnTo>
                    <a:pt x="1945" y="592"/>
                  </a:lnTo>
                  <a:lnTo>
                    <a:pt x="1946" y="594"/>
                  </a:lnTo>
                  <a:lnTo>
                    <a:pt x="1947" y="596"/>
                  </a:lnTo>
                  <a:lnTo>
                    <a:pt x="1999" y="596"/>
                  </a:lnTo>
                  <a:lnTo>
                    <a:pt x="1998" y="585"/>
                  </a:lnTo>
                  <a:lnTo>
                    <a:pt x="1991" y="553"/>
                  </a:lnTo>
                  <a:lnTo>
                    <a:pt x="1982" y="530"/>
                  </a:lnTo>
                  <a:lnTo>
                    <a:pt x="1971" y="501"/>
                  </a:lnTo>
                  <a:lnTo>
                    <a:pt x="1964" y="484"/>
                  </a:lnTo>
                  <a:lnTo>
                    <a:pt x="1956" y="468"/>
                  </a:lnTo>
                  <a:lnTo>
                    <a:pt x="1945" y="448"/>
                  </a:lnTo>
                  <a:lnTo>
                    <a:pt x="1934" y="429"/>
                  </a:lnTo>
                  <a:lnTo>
                    <a:pt x="1915" y="395"/>
                  </a:lnTo>
                  <a:lnTo>
                    <a:pt x="1903" y="375"/>
                  </a:lnTo>
                  <a:lnTo>
                    <a:pt x="1895" y="366"/>
                  </a:lnTo>
                  <a:lnTo>
                    <a:pt x="1893" y="365"/>
                  </a:lnTo>
                  <a:lnTo>
                    <a:pt x="1893" y="369"/>
                  </a:lnTo>
                  <a:lnTo>
                    <a:pt x="1892" y="375"/>
                  </a:lnTo>
                  <a:lnTo>
                    <a:pt x="1891" y="378"/>
                  </a:lnTo>
                  <a:lnTo>
                    <a:pt x="1889" y="381"/>
                  </a:lnTo>
                  <a:lnTo>
                    <a:pt x="1886" y="382"/>
                  </a:lnTo>
                  <a:lnTo>
                    <a:pt x="1882" y="383"/>
                  </a:lnTo>
                  <a:lnTo>
                    <a:pt x="1873" y="382"/>
                  </a:lnTo>
                  <a:lnTo>
                    <a:pt x="1862" y="378"/>
                  </a:lnTo>
                  <a:lnTo>
                    <a:pt x="1852" y="374"/>
                  </a:lnTo>
                  <a:lnTo>
                    <a:pt x="1842" y="368"/>
                  </a:lnTo>
                  <a:lnTo>
                    <a:pt x="1834" y="360"/>
                  </a:lnTo>
                  <a:lnTo>
                    <a:pt x="1827" y="353"/>
                  </a:lnTo>
                  <a:lnTo>
                    <a:pt x="1821" y="346"/>
                  </a:lnTo>
                  <a:lnTo>
                    <a:pt x="1817" y="337"/>
                  </a:lnTo>
                  <a:lnTo>
                    <a:pt x="1817" y="334"/>
                  </a:lnTo>
                  <a:lnTo>
                    <a:pt x="1817" y="331"/>
                  </a:lnTo>
                  <a:lnTo>
                    <a:pt x="1818" y="328"/>
                  </a:lnTo>
                  <a:lnTo>
                    <a:pt x="1821" y="324"/>
                  </a:lnTo>
                  <a:lnTo>
                    <a:pt x="1827" y="319"/>
                  </a:lnTo>
                  <a:lnTo>
                    <a:pt x="1835" y="315"/>
                  </a:lnTo>
                  <a:lnTo>
                    <a:pt x="1850" y="309"/>
                  </a:lnTo>
                  <a:lnTo>
                    <a:pt x="1857" y="306"/>
                  </a:lnTo>
                  <a:lnTo>
                    <a:pt x="1857" y="266"/>
                  </a:lnTo>
                  <a:lnTo>
                    <a:pt x="1857" y="215"/>
                  </a:lnTo>
                  <a:lnTo>
                    <a:pt x="1798" y="170"/>
                  </a:lnTo>
                  <a:lnTo>
                    <a:pt x="1708" y="170"/>
                  </a:lnTo>
                  <a:lnTo>
                    <a:pt x="1708" y="99"/>
                  </a:lnTo>
                  <a:lnTo>
                    <a:pt x="1702" y="95"/>
                  </a:lnTo>
                  <a:lnTo>
                    <a:pt x="1683" y="86"/>
                  </a:lnTo>
                  <a:lnTo>
                    <a:pt x="1658" y="71"/>
                  </a:lnTo>
                  <a:lnTo>
                    <a:pt x="1628" y="56"/>
                  </a:lnTo>
                  <a:lnTo>
                    <a:pt x="1594" y="39"/>
                  </a:lnTo>
                  <a:lnTo>
                    <a:pt x="1563" y="23"/>
                  </a:lnTo>
                  <a:lnTo>
                    <a:pt x="1534" y="10"/>
                  </a:lnTo>
                  <a:lnTo>
                    <a:pt x="1512" y="3"/>
                  </a:lnTo>
                  <a:lnTo>
                    <a:pt x="1505" y="0"/>
                  </a:lnTo>
                  <a:lnTo>
                    <a:pt x="1499" y="0"/>
                  </a:lnTo>
                  <a:lnTo>
                    <a:pt x="1494" y="0"/>
                  </a:lnTo>
                  <a:lnTo>
                    <a:pt x="1491" y="2"/>
                  </a:lnTo>
                  <a:lnTo>
                    <a:pt x="1488" y="4"/>
                  </a:lnTo>
                  <a:lnTo>
                    <a:pt x="1487" y="8"/>
                  </a:lnTo>
                  <a:lnTo>
                    <a:pt x="1486" y="15"/>
                  </a:lnTo>
                  <a:lnTo>
                    <a:pt x="1487" y="23"/>
                  </a:lnTo>
                  <a:lnTo>
                    <a:pt x="1492" y="44"/>
                  </a:lnTo>
                  <a:lnTo>
                    <a:pt x="1494" y="6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6" name="Freeform 58">
              <a:extLst>
                <a:ext uri="{FF2B5EF4-FFF2-40B4-BE49-F238E27FC236}">
                  <a16:creationId xmlns="" xmlns:a16="http://schemas.microsoft.com/office/drawing/2014/main" id="{F6E137D7-AB92-4B72-82B6-04BE119879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6332" y="3781999"/>
              <a:ext cx="975437" cy="1794275"/>
            </a:xfrm>
            <a:custGeom>
              <a:avLst/>
              <a:gdLst>
                <a:gd name="T0" fmla="*/ 11 w 2068"/>
                <a:gd name="T1" fmla="*/ 148 h 3802"/>
                <a:gd name="T2" fmla="*/ 0 w 2068"/>
                <a:gd name="T3" fmla="*/ 184 h 3802"/>
                <a:gd name="T4" fmla="*/ 23 w 2068"/>
                <a:gd name="T5" fmla="*/ 210 h 3802"/>
                <a:gd name="T6" fmla="*/ 81 w 2068"/>
                <a:gd name="T7" fmla="*/ 228 h 3802"/>
                <a:gd name="T8" fmla="*/ 116 w 2068"/>
                <a:gd name="T9" fmla="*/ 268 h 3802"/>
                <a:gd name="T10" fmla="*/ 130 w 2068"/>
                <a:gd name="T11" fmla="*/ 326 h 3802"/>
                <a:gd name="T12" fmla="*/ 125 w 2068"/>
                <a:gd name="T13" fmla="*/ 490 h 3802"/>
                <a:gd name="T14" fmla="*/ 0 w 2068"/>
                <a:gd name="T15" fmla="*/ 856 h 3802"/>
                <a:gd name="T16" fmla="*/ 63 w 2068"/>
                <a:gd name="T17" fmla="*/ 1004 h 3802"/>
                <a:gd name="T18" fmla="*/ 84 w 2068"/>
                <a:gd name="T19" fmla="*/ 1044 h 3802"/>
                <a:gd name="T20" fmla="*/ 231 w 2068"/>
                <a:gd name="T21" fmla="*/ 1400 h 3802"/>
                <a:gd name="T22" fmla="*/ 298 w 2068"/>
                <a:gd name="T23" fmla="*/ 1481 h 3802"/>
                <a:gd name="T24" fmla="*/ 351 w 2068"/>
                <a:gd name="T25" fmla="*/ 1596 h 3802"/>
                <a:gd name="T26" fmla="*/ 373 w 2068"/>
                <a:gd name="T27" fmla="*/ 1700 h 3802"/>
                <a:gd name="T28" fmla="*/ 385 w 2068"/>
                <a:gd name="T29" fmla="*/ 1951 h 3802"/>
                <a:gd name="T30" fmla="*/ 376 w 2068"/>
                <a:gd name="T31" fmla="*/ 2259 h 3802"/>
                <a:gd name="T32" fmla="*/ 314 w 2068"/>
                <a:gd name="T33" fmla="*/ 2460 h 3802"/>
                <a:gd name="T34" fmla="*/ 246 w 2068"/>
                <a:gd name="T35" fmla="*/ 2606 h 3802"/>
                <a:gd name="T36" fmla="*/ 214 w 2068"/>
                <a:gd name="T37" fmla="*/ 2646 h 3802"/>
                <a:gd name="T38" fmla="*/ 208 w 2068"/>
                <a:gd name="T39" fmla="*/ 2709 h 3802"/>
                <a:gd name="T40" fmla="*/ 231 w 2068"/>
                <a:gd name="T41" fmla="*/ 2944 h 3802"/>
                <a:gd name="T42" fmla="*/ 217 w 2068"/>
                <a:gd name="T43" fmla="*/ 3131 h 3802"/>
                <a:gd name="T44" fmla="*/ 184 w 2068"/>
                <a:gd name="T45" fmla="*/ 3371 h 3802"/>
                <a:gd name="T46" fmla="*/ 201 w 2068"/>
                <a:gd name="T47" fmla="*/ 3394 h 3802"/>
                <a:gd name="T48" fmla="*/ 218 w 2068"/>
                <a:gd name="T49" fmla="*/ 3413 h 3802"/>
                <a:gd name="T50" fmla="*/ 274 w 2068"/>
                <a:gd name="T51" fmla="*/ 3599 h 3802"/>
                <a:gd name="T52" fmla="*/ 306 w 2068"/>
                <a:gd name="T53" fmla="*/ 3670 h 3802"/>
                <a:gd name="T54" fmla="*/ 342 w 2068"/>
                <a:gd name="T55" fmla="*/ 3691 h 3802"/>
                <a:gd name="T56" fmla="*/ 367 w 2068"/>
                <a:gd name="T57" fmla="*/ 3665 h 3802"/>
                <a:gd name="T58" fmla="*/ 440 w 2068"/>
                <a:gd name="T59" fmla="*/ 3493 h 3802"/>
                <a:gd name="T60" fmla="*/ 488 w 2068"/>
                <a:gd name="T61" fmla="*/ 3417 h 3802"/>
                <a:gd name="T62" fmla="*/ 530 w 2068"/>
                <a:gd name="T63" fmla="*/ 3394 h 3802"/>
                <a:gd name="T64" fmla="*/ 566 w 2068"/>
                <a:gd name="T65" fmla="*/ 3372 h 3802"/>
                <a:gd name="T66" fmla="*/ 591 w 2068"/>
                <a:gd name="T67" fmla="*/ 3300 h 3802"/>
                <a:gd name="T68" fmla="*/ 594 w 2068"/>
                <a:gd name="T69" fmla="*/ 3177 h 3802"/>
                <a:gd name="T70" fmla="*/ 673 w 2068"/>
                <a:gd name="T71" fmla="*/ 3035 h 3802"/>
                <a:gd name="T72" fmla="*/ 849 w 2068"/>
                <a:gd name="T73" fmla="*/ 2761 h 3802"/>
                <a:gd name="T74" fmla="*/ 1301 w 2068"/>
                <a:gd name="T75" fmla="*/ 2321 h 3802"/>
                <a:gd name="T76" fmla="*/ 1774 w 2068"/>
                <a:gd name="T77" fmla="*/ 1620 h 3802"/>
                <a:gd name="T78" fmla="*/ 2027 w 2068"/>
                <a:gd name="T79" fmla="*/ 1117 h 3802"/>
                <a:gd name="T80" fmla="*/ 2051 w 2068"/>
                <a:gd name="T81" fmla="*/ 1092 h 3802"/>
                <a:gd name="T82" fmla="*/ 2068 w 2068"/>
                <a:gd name="T83" fmla="*/ 1036 h 3802"/>
                <a:gd name="T84" fmla="*/ 2061 w 2068"/>
                <a:gd name="T85" fmla="*/ 962 h 3802"/>
                <a:gd name="T86" fmla="*/ 2045 w 2068"/>
                <a:gd name="T87" fmla="*/ 929 h 3802"/>
                <a:gd name="T88" fmla="*/ 2021 w 2068"/>
                <a:gd name="T89" fmla="*/ 915 h 3802"/>
                <a:gd name="T90" fmla="*/ 1912 w 2068"/>
                <a:gd name="T91" fmla="*/ 929 h 3802"/>
                <a:gd name="T92" fmla="*/ 1886 w 2068"/>
                <a:gd name="T93" fmla="*/ 909 h 3802"/>
                <a:gd name="T94" fmla="*/ 1839 w 2068"/>
                <a:gd name="T95" fmla="*/ 818 h 3802"/>
                <a:gd name="T96" fmla="*/ 1489 w 2068"/>
                <a:gd name="T97" fmla="*/ 679 h 3802"/>
                <a:gd name="T98" fmla="*/ 1426 w 2068"/>
                <a:gd name="T99" fmla="*/ 700 h 3802"/>
                <a:gd name="T100" fmla="*/ 1403 w 2068"/>
                <a:gd name="T101" fmla="*/ 725 h 3802"/>
                <a:gd name="T102" fmla="*/ 1380 w 2068"/>
                <a:gd name="T103" fmla="*/ 740 h 3802"/>
                <a:gd name="T104" fmla="*/ 1346 w 2068"/>
                <a:gd name="T105" fmla="*/ 696 h 3802"/>
                <a:gd name="T106" fmla="*/ 986 w 2068"/>
                <a:gd name="T107" fmla="*/ 188 h 3802"/>
                <a:gd name="T108" fmla="*/ 481 w 2068"/>
                <a:gd name="T109" fmla="*/ 3650 h 3802"/>
                <a:gd name="T110" fmla="*/ 440 w 2068"/>
                <a:gd name="T111" fmla="*/ 3768 h 3802"/>
                <a:gd name="T112" fmla="*/ 453 w 2068"/>
                <a:gd name="T113" fmla="*/ 3786 h 3802"/>
                <a:gd name="T114" fmla="*/ 603 w 2068"/>
                <a:gd name="T115" fmla="*/ 3765 h 3802"/>
                <a:gd name="T116" fmla="*/ 556 w 2068"/>
                <a:gd name="T117" fmla="*/ 3684 h 3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8" h="3802">
                  <a:moveTo>
                    <a:pt x="411" y="0"/>
                  </a:moveTo>
                  <a:lnTo>
                    <a:pt x="280" y="51"/>
                  </a:lnTo>
                  <a:lnTo>
                    <a:pt x="257" y="108"/>
                  </a:lnTo>
                  <a:lnTo>
                    <a:pt x="142" y="148"/>
                  </a:lnTo>
                  <a:lnTo>
                    <a:pt x="11" y="148"/>
                  </a:lnTo>
                  <a:lnTo>
                    <a:pt x="10" y="150"/>
                  </a:lnTo>
                  <a:lnTo>
                    <a:pt x="6" y="157"/>
                  </a:lnTo>
                  <a:lnTo>
                    <a:pt x="3" y="167"/>
                  </a:lnTo>
                  <a:lnTo>
                    <a:pt x="0" y="178"/>
                  </a:lnTo>
                  <a:lnTo>
                    <a:pt x="0" y="184"/>
                  </a:lnTo>
                  <a:lnTo>
                    <a:pt x="1" y="190"/>
                  </a:lnTo>
                  <a:lnTo>
                    <a:pt x="5" y="196"/>
                  </a:lnTo>
                  <a:lnTo>
                    <a:pt x="9" y="201"/>
                  </a:lnTo>
                  <a:lnTo>
                    <a:pt x="15" y="206"/>
                  </a:lnTo>
                  <a:lnTo>
                    <a:pt x="23" y="210"/>
                  </a:lnTo>
                  <a:lnTo>
                    <a:pt x="33" y="214"/>
                  </a:lnTo>
                  <a:lnTo>
                    <a:pt x="45" y="216"/>
                  </a:lnTo>
                  <a:lnTo>
                    <a:pt x="58" y="219"/>
                  </a:lnTo>
                  <a:lnTo>
                    <a:pt x="70" y="224"/>
                  </a:lnTo>
                  <a:lnTo>
                    <a:pt x="81" y="228"/>
                  </a:lnTo>
                  <a:lnTo>
                    <a:pt x="89" y="236"/>
                  </a:lnTo>
                  <a:lnTo>
                    <a:pt x="98" y="243"/>
                  </a:lnTo>
                  <a:lnTo>
                    <a:pt x="105" y="250"/>
                  </a:lnTo>
                  <a:lnTo>
                    <a:pt x="111" y="260"/>
                  </a:lnTo>
                  <a:lnTo>
                    <a:pt x="116" y="268"/>
                  </a:lnTo>
                  <a:lnTo>
                    <a:pt x="119" y="278"/>
                  </a:lnTo>
                  <a:lnTo>
                    <a:pt x="123" y="287"/>
                  </a:lnTo>
                  <a:lnTo>
                    <a:pt x="125" y="297"/>
                  </a:lnTo>
                  <a:lnTo>
                    <a:pt x="128" y="307"/>
                  </a:lnTo>
                  <a:lnTo>
                    <a:pt x="130" y="326"/>
                  </a:lnTo>
                  <a:lnTo>
                    <a:pt x="131" y="342"/>
                  </a:lnTo>
                  <a:lnTo>
                    <a:pt x="130" y="381"/>
                  </a:lnTo>
                  <a:lnTo>
                    <a:pt x="128" y="431"/>
                  </a:lnTo>
                  <a:lnTo>
                    <a:pt x="125" y="473"/>
                  </a:lnTo>
                  <a:lnTo>
                    <a:pt x="125" y="490"/>
                  </a:lnTo>
                  <a:lnTo>
                    <a:pt x="125" y="633"/>
                  </a:lnTo>
                  <a:lnTo>
                    <a:pt x="0" y="690"/>
                  </a:lnTo>
                  <a:lnTo>
                    <a:pt x="0" y="787"/>
                  </a:lnTo>
                  <a:lnTo>
                    <a:pt x="34" y="793"/>
                  </a:lnTo>
                  <a:lnTo>
                    <a:pt x="0" y="856"/>
                  </a:lnTo>
                  <a:lnTo>
                    <a:pt x="0" y="987"/>
                  </a:lnTo>
                  <a:lnTo>
                    <a:pt x="7" y="989"/>
                  </a:lnTo>
                  <a:lnTo>
                    <a:pt x="25" y="995"/>
                  </a:lnTo>
                  <a:lnTo>
                    <a:pt x="46" y="1001"/>
                  </a:lnTo>
                  <a:lnTo>
                    <a:pt x="63" y="1004"/>
                  </a:lnTo>
                  <a:lnTo>
                    <a:pt x="65" y="1005"/>
                  </a:lnTo>
                  <a:lnTo>
                    <a:pt x="69" y="1009"/>
                  </a:lnTo>
                  <a:lnTo>
                    <a:pt x="72" y="1016"/>
                  </a:lnTo>
                  <a:lnTo>
                    <a:pt x="77" y="1023"/>
                  </a:lnTo>
                  <a:lnTo>
                    <a:pt x="84" y="1044"/>
                  </a:lnTo>
                  <a:lnTo>
                    <a:pt x="92" y="1066"/>
                  </a:lnTo>
                  <a:lnTo>
                    <a:pt x="104" y="1110"/>
                  </a:lnTo>
                  <a:lnTo>
                    <a:pt x="109" y="1129"/>
                  </a:lnTo>
                  <a:lnTo>
                    <a:pt x="228" y="1398"/>
                  </a:lnTo>
                  <a:lnTo>
                    <a:pt x="231" y="1400"/>
                  </a:lnTo>
                  <a:lnTo>
                    <a:pt x="242" y="1410"/>
                  </a:lnTo>
                  <a:lnTo>
                    <a:pt x="257" y="1426"/>
                  </a:lnTo>
                  <a:lnTo>
                    <a:pt x="276" y="1449"/>
                  </a:lnTo>
                  <a:lnTo>
                    <a:pt x="287" y="1464"/>
                  </a:lnTo>
                  <a:lnTo>
                    <a:pt x="298" y="1481"/>
                  </a:lnTo>
                  <a:lnTo>
                    <a:pt x="308" y="1499"/>
                  </a:lnTo>
                  <a:lnTo>
                    <a:pt x="319" y="1520"/>
                  </a:lnTo>
                  <a:lnTo>
                    <a:pt x="330" y="1543"/>
                  </a:lnTo>
                  <a:lnTo>
                    <a:pt x="340" y="1569"/>
                  </a:lnTo>
                  <a:lnTo>
                    <a:pt x="351" y="1596"/>
                  </a:lnTo>
                  <a:lnTo>
                    <a:pt x="359" y="1625"/>
                  </a:lnTo>
                  <a:lnTo>
                    <a:pt x="363" y="1642"/>
                  </a:lnTo>
                  <a:lnTo>
                    <a:pt x="366" y="1660"/>
                  </a:lnTo>
                  <a:lnTo>
                    <a:pt x="370" y="1679"/>
                  </a:lnTo>
                  <a:lnTo>
                    <a:pt x="373" y="1700"/>
                  </a:lnTo>
                  <a:lnTo>
                    <a:pt x="377" y="1746"/>
                  </a:lnTo>
                  <a:lnTo>
                    <a:pt x="381" y="1794"/>
                  </a:lnTo>
                  <a:lnTo>
                    <a:pt x="383" y="1846"/>
                  </a:lnTo>
                  <a:lnTo>
                    <a:pt x="384" y="1898"/>
                  </a:lnTo>
                  <a:lnTo>
                    <a:pt x="385" y="1951"/>
                  </a:lnTo>
                  <a:lnTo>
                    <a:pt x="384" y="2004"/>
                  </a:lnTo>
                  <a:lnTo>
                    <a:pt x="383" y="2102"/>
                  </a:lnTo>
                  <a:lnTo>
                    <a:pt x="379" y="2183"/>
                  </a:lnTo>
                  <a:lnTo>
                    <a:pt x="377" y="2238"/>
                  </a:lnTo>
                  <a:lnTo>
                    <a:pt x="376" y="2259"/>
                  </a:lnTo>
                  <a:lnTo>
                    <a:pt x="372" y="2273"/>
                  </a:lnTo>
                  <a:lnTo>
                    <a:pt x="363" y="2310"/>
                  </a:lnTo>
                  <a:lnTo>
                    <a:pt x="347" y="2363"/>
                  </a:lnTo>
                  <a:lnTo>
                    <a:pt x="326" y="2426"/>
                  </a:lnTo>
                  <a:lnTo>
                    <a:pt x="314" y="2460"/>
                  </a:lnTo>
                  <a:lnTo>
                    <a:pt x="302" y="2492"/>
                  </a:lnTo>
                  <a:lnTo>
                    <a:pt x="289" y="2525"/>
                  </a:lnTo>
                  <a:lnTo>
                    <a:pt x="275" y="2555"/>
                  </a:lnTo>
                  <a:lnTo>
                    <a:pt x="260" y="2582"/>
                  </a:lnTo>
                  <a:lnTo>
                    <a:pt x="246" y="2606"/>
                  </a:lnTo>
                  <a:lnTo>
                    <a:pt x="239" y="2617"/>
                  </a:lnTo>
                  <a:lnTo>
                    <a:pt x="231" y="2627"/>
                  </a:lnTo>
                  <a:lnTo>
                    <a:pt x="224" y="2634"/>
                  </a:lnTo>
                  <a:lnTo>
                    <a:pt x="217" y="2641"/>
                  </a:lnTo>
                  <a:lnTo>
                    <a:pt x="214" y="2646"/>
                  </a:lnTo>
                  <a:lnTo>
                    <a:pt x="212" y="2652"/>
                  </a:lnTo>
                  <a:lnTo>
                    <a:pt x="211" y="2659"/>
                  </a:lnTo>
                  <a:lnTo>
                    <a:pt x="210" y="2667"/>
                  </a:lnTo>
                  <a:lnTo>
                    <a:pt x="208" y="2686"/>
                  </a:lnTo>
                  <a:lnTo>
                    <a:pt x="208" y="2709"/>
                  </a:lnTo>
                  <a:lnTo>
                    <a:pt x="211" y="2759"/>
                  </a:lnTo>
                  <a:lnTo>
                    <a:pt x="216" y="2815"/>
                  </a:lnTo>
                  <a:lnTo>
                    <a:pt x="222" y="2867"/>
                  </a:lnTo>
                  <a:lnTo>
                    <a:pt x="228" y="2912"/>
                  </a:lnTo>
                  <a:lnTo>
                    <a:pt x="231" y="2944"/>
                  </a:lnTo>
                  <a:lnTo>
                    <a:pt x="234" y="2954"/>
                  </a:lnTo>
                  <a:lnTo>
                    <a:pt x="261" y="2966"/>
                  </a:lnTo>
                  <a:lnTo>
                    <a:pt x="261" y="3046"/>
                  </a:lnTo>
                  <a:lnTo>
                    <a:pt x="261" y="3103"/>
                  </a:lnTo>
                  <a:lnTo>
                    <a:pt x="217" y="3131"/>
                  </a:lnTo>
                  <a:lnTo>
                    <a:pt x="222" y="3183"/>
                  </a:lnTo>
                  <a:lnTo>
                    <a:pt x="217" y="3292"/>
                  </a:lnTo>
                  <a:lnTo>
                    <a:pt x="176" y="3348"/>
                  </a:lnTo>
                  <a:lnTo>
                    <a:pt x="178" y="3355"/>
                  </a:lnTo>
                  <a:lnTo>
                    <a:pt x="184" y="3371"/>
                  </a:lnTo>
                  <a:lnTo>
                    <a:pt x="188" y="3379"/>
                  </a:lnTo>
                  <a:lnTo>
                    <a:pt x="193" y="3387"/>
                  </a:lnTo>
                  <a:lnTo>
                    <a:pt x="196" y="3390"/>
                  </a:lnTo>
                  <a:lnTo>
                    <a:pt x="199" y="3392"/>
                  </a:lnTo>
                  <a:lnTo>
                    <a:pt x="201" y="3394"/>
                  </a:lnTo>
                  <a:lnTo>
                    <a:pt x="205" y="3394"/>
                  </a:lnTo>
                  <a:lnTo>
                    <a:pt x="208" y="3395"/>
                  </a:lnTo>
                  <a:lnTo>
                    <a:pt x="211" y="3399"/>
                  </a:lnTo>
                  <a:lnTo>
                    <a:pt x="214" y="3405"/>
                  </a:lnTo>
                  <a:lnTo>
                    <a:pt x="218" y="3413"/>
                  </a:lnTo>
                  <a:lnTo>
                    <a:pt x="223" y="3432"/>
                  </a:lnTo>
                  <a:lnTo>
                    <a:pt x="229" y="3454"/>
                  </a:lnTo>
                  <a:lnTo>
                    <a:pt x="236" y="3495"/>
                  </a:lnTo>
                  <a:lnTo>
                    <a:pt x="239" y="3514"/>
                  </a:lnTo>
                  <a:lnTo>
                    <a:pt x="274" y="3599"/>
                  </a:lnTo>
                  <a:lnTo>
                    <a:pt x="278" y="3613"/>
                  </a:lnTo>
                  <a:lnTo>
                    <a:pt x="290" y="3644"/>
                  </a:lnTo>
                  <a:lnTo>
                    <a:pt x="295" y="3653"/>
                  </a:lnTo>
                  <a:lnTo>
                    <a:pt x="300" y="3661"/>
                  </a:lnTo>
                  <a:lnTo>
                    <a:pt x="306" y="3670"/>
                  </a:lnTo>
                  <a:lnTo>
                    <a:pt x="312" y="3676"/>
                  </a:lnTo>
                  <a:lnTo>
                    <a:pt x="319" y="3682"/>
                  </a:lnTo>
                  <a:lnTo>
                    <a:pt x="326" y="3687"/>
                  </a:lnTo>
                  <a:lnTo>
                    <a:pt x="334" y="3690"/>
                  </a:lnTo>
                  <a:lnTo>
                    <a:pt x="342" y="3691"/>
                  </a:lnTo>
                  <a:lnTo>
                    <a:pt x="346" y="3690"/>
                  </a:lnTo>
                  <a:lnTo>
                    <a:pt x="351" y="3688"/>
                  </a:lnTo>
                  <a:lnTo>
                    <a:pt x="355" y="3684"/>
                  </a:lnTo>
                  <a:lnTo>
                    <a:pt x="359" y="3678"/>
                  </a:lnTo>
                  <a:lnTo>
                    <a:pt x="367" y="3665"/>
                  </a:lnTo>
                  <a:lnTo>
                    <a:pt x="377" y="3646"/>
                  </a:lnTo>
                  <a:lnTo>
                    <a:pt x="396" y="3600"/>
                  </a:lnTo>
                  <a:lnTo>
                    <a:pt x="417" y="3547"/>
                  </a:lnTo>
                  <a:lnTo>
                    <a:pt x="428" y="3519"/>
                  </a:lnTo>
                  <a:lnTo>
                    <a:pt x="440" y="3493"/>
                  </a:lnTo>
                  <a:lnTo>
                    <a:pt x="453" y="3467"/>
                  </a:lnTo>
                  <a:lnTo>
                    <a:pt x="466" y="3446"/>
                  </a:lnTo>
                  <a:lnTo>
                    <a:pt x="473" y="3435"/>
                  </a:lnTo>
                  <a:lnTo>
                    <a:pt x="481" y="3425"/>
                  </a:lnTo>
                  <a:lnTo>
                    <a:pt x="488" y="3417"/>
                  </a:lnTo>
                  <a:lnTo>
                    <a:pt x="496" y="3410"/>
                  </a:lnTo>
                  <a:lnTo>
                    <a:pt x="505" y="3404"/>
                  </a:lnTo>
                  <a:lnTo>
                    <a:pt x="513" y="3399"/>
                  </a:lnTo>
                  <a:lnTo>
                    <a:pt x="522" y="3396"/>
                  </a:lnTo>
                  <a:lnTo>
                    <a:pt x="530" y="3394"/>
                  </a:lnTo>
                  <a:lnTo>
                    <a:pt x="538" y="3393"/>
                  </a:lnTo>
                  <a:lnTo>
                    <a:pt x="547" y="3389"/>
                  </a:lnTo>
                  <a:lnTo>
                    <a:pt x="554" y="3384"/>
                  </a:lnTo>
                  <a:lnTo>
                    <a:pt x="560" y="3378"/>
                  </a:lnTo>
                  <a:lnTo>
                    <a:pt x="566" y="3372"/>
                  </a:lnTo>
                  <a:lnTo>
                    <a:pt x="571" y="3364"/>
                  </a:lnTo>
                  <a:lnTo>
                    <a:pt x="576" y="3355"/>
                  </a:lnTo>
                  <a:lnTo>
                    <a:pt x="581" y="3346"/>
                  </a:lnTo>
                  <a:lnTo>
                    <a:pt x="587" y="3324"/>
                  </a:lnTo>
                  <a:lnTo>
                    <a:pt x="591" y="3300"/>
                  </a:lnTo>
                  <a:lnTo>
                    <a:pt x="594" y="3276"/>
                  </a:lnTo>
                  <a:lnTo>
                    <a:pt x="595" y="3249"/>
                  </a:lnTo>
                  <a:lnTo>
                    <a:pt x="595" y="3224"/>
                  </a:lnTo>
                  <a:lnTo>
                    <a:pt x="595" y="3200"/>
                  </a:lnTo>
                  <a:lnTo>
                    <a:pt x="594" y="3177"/>
                  </a:lnTo>
                  <a:lnTo>
                    <a:pt x="591" y="3157"/>
                  </a:lnTo>
                  <a:lnTo>
                    <a:pt x="589" y="3127"/>
                  </a:lnTo>
                  <a:lnTo>
                    <a:pt x="588" y="3115"/>
                  </a:lnTo>
                  <a:lnTo>
                    <a:pt x="644" y="3035"/>
                  </a:lnTo>
                  <a:lnTo>
                    <a:pt x="673" y="3035"/>
                  </a:lnTo>
                  <a:lnTo>
                    <a:pt x="673" y="2977"/>
                  </a:lnTo>
                  <a:lnTo>
                    <a:pt x="632" y="2909"/>
                  </a:lnTo>
                  <a:lnTo>
                    <a:pt x="673" y="2863"/>
                  </a:lnTo>
                  <a:lnTo>
                    <a:pt x="764" y="2835"/>
                  </a:lnTo>
                  <a:lnTo>
                    <a:pt x="849" y="2761"/>
                  </a:lnTo>
                  <a:lnTo>
                    <a:pt x="970" y="2715"/>
                  </a:lnTo>
                  <a:lnTo>
                    <a:pt x="970" y="2561"/>
                  </a:lnTo>
                  <a:lnTo>
                    <a:pt x="1112" y="2510"/>
                  </a:lnTo>
                  <a:lnTo>
                    <a:pt x="1215" y="2396"/>
                  </a:lnTo>
                  <a:lnTo>
                    <a:pt x="1301" y="2321"/>
                  </a:lnTo>
                  <a:lnTo>
                    <a:pt x="1351" y="2025"/>
                  </a:lnTo>
                  <a:lnTo>
                    <a:pt x="1551" y="1860"/>
                  </a:lnTo>
                  <a:lnTo>
                    <a:pt x="1711" y="1831"/>
                  </a:lnTo>
                  <a:lnTo>
                    <a:pt x="1711" y="1717"/>
                  </a:lnTo>
                  <a:lnTo>
                    <a:pt x="1774" y="1620"/>
                  </a:lnTo>
                  <a:lnTo>
                    <a:pt x="1774" y="1529"/>
                  </a:lnTo>
                  <a:lnTo>
                    <a:pt x="1888" y="1494"/>
                  </a:lnTo>
                  <a:lnTo>
                    <a:pt x="1888" y="1295"/>
                  </a:lnTo>
                  <a:lnTo>
                    <a:pt x="2024" y="1118"/>
                  </a:lnTo>
                  <a:lnTo>
                    <a:pt x="2027" y="1117"/>
                  </a:lnTo>
                  <a:lnTo>
                    <a:pt x="2034" y="1112"/>
                  </a:lnTo>
                  <a:lnTo>
                    <a:pt x="2038" y="1109"/>
                  </a:lnTo>
                  <a:lnTo>
                    <a:pt x="2043" y="1105"/>
                  </a:lnTo>
                  <a:lnTo>
                    <a:pt x="2047" y="1099"/>
                  </a:lnTo>
                  <a:lnTo>
                    <a:pt x="2051" y="1092"/>
                  </a:lnTo>
                  <a:lnTo>
                    <a:pt x="2056" y="1083"/>
                  </a:lnTo>
                  <a:lnTo>
                    <a:pt x="2059" y="1075"/>
                  </a:lnTo>
                  <a:lnTo>
                    <a:pt x="2063" y="1063"/>
                  </a:lnTo>
                  <a:lnTo>
                    <a:pt x="2065" y="1051"/>
                  </a:lnTo>
                  <a:lnTo>
                    <a:pt x="2068" y="1036"/>
                  </a:lnTo>
                  <a:lnTo>
                    <a:pt x="2068" y="1020"/>
                  </a:lnTo>
                  <a:lnTo>
                    <a:pt x="2068" y="1001"/>
                  </a:lnTo>
                  <a:lnTo>
                    <a:pt x="2065" y="981"/>
                  </a:lnTo>
                  <a:lnTo>
                    <a:pt x="2063" y="970"/>
                  </a:lnTo>
                  <a:lnTo>
                    <a:pt x="2061" y="962"/>
                  </a:lnTo>
                  <a:lnTo>
                    <a:pt x="2058" y="953"/>
                  </a:lnTo>
                  <a:lnTo>
                    <a:pt x="2056" y="946"/>
                  </a:lnTo>
                  <a:lnTo>
                    <a:pt x="2052" y="939"/>
                  </a:lnTo>
                  <a:lnTo>
                    <a:pt x="2049" y="934"/>
                  </a:lnTo>
                  <a:lnTo>
                    <a:pt x="2045" y="929"/>
                  </a:lnTo>
                  <a:lnTo>
                    <a:pt x="2040" y="924"/>
                  </a:lnTo>
                  <a:lnTo>
                    <a:pt x="2035" y="921"/>
                  </a:lnTo>
                  <a:lnTo>
                    <a:pt x="2031" y="918"/>
                  </a:lnTo>
                  <a:lnTo>
                    <a:pt x="2026" y="916"/>
                  </a:lnTo>
                  <a:lnTo>
                    <a:pt x="2021" y="915"/>
                  </a:lnTo>
                  <a:lnTo>
                    <a:pt x="2010" y="912"/>
                  </a:lnTo>
                  <a:lnTo>
                    <a:pt x="1999" y="912"/>
                  </a:lnTo>
                  <a:lnTo>
                    <a:pt x="1955" y="922"/>
                  </a:lnTo>
                  <a:lnTo>
                    <a:pt x="1916" y="929"/>
                  </a:lnTo>
                  <a:lnTo>
                    <a:pt x="1912" y="929"/>
                  </a:lnTo>
                  <a:lnTo>
                    <a:pt x="1909" y="928"/>
                  </a:lnTo>
                  <a:lnTo>
                    <a:pt x="1905" y="926"/>
                  </a:lnTo>
                  <a:lnTo>
                    <a:pt x="1902" y="924"/>
                  </a:lnTo>
                  <a:lnTo>
                    <a:pt x="1894" y="917"/>
                  </a:lnTo>
                  <a:lnTo>
                    <a:pt x="1886" y="909"/>
                  </a:lnTo>
                  <a:lnTo>
                    <a:pt x="1879" y="899"/>
                  </a:lnTo>
                  <a:lnTo>
                    <a:pt x="1872" y="888"/>
                  </a:lnTo>
                  <a:lnTo>
                    <a:pt x="1866" y="876"/>
                  </a:lnTo>
                  <a:lnTo>
                    <a:pt x="1858" y="864"/>
                  </a:lnTo>
                  <a:lnTo>
                    <a:pt x="1839" y="818"/>
                  </a:lnTo>
                  <a:lnTo>
                    <a:pt x="1831" y="798"/>
                  </a:lnTo>
                  <a:lnTo>
                    <a:pt x="1632" y="770"/>
                  </a:lnTo>
                  <a:lnTo>
                    <a:pt x="1557" y="673"/>
                  </a:lnTo>
                  <a:lnTo>
                    <a:pt x="1537" y="674"/>
                  </a:lnTo>
                  <a:lnTo>
                    <a:pt x="1489" y="679"/>
                  </a:lnTo>
                  <a:lnTo>
                    <a:pt x="1475" y="682"/>
                  </a:lnTo>
                  <a:lnTo>
                    <a:pt x="1462" y="685"/>
                  </a:lnTo>
                  <a:lnTo>
                    <a:pt x="1449" y="690"/>
                  </a:lnTo>
                  <a:lnTo>
                    <a:pt x="1437" y="694"/>
                  </a:lnTo>
                  <a:lnTo>
                    <a:pt x="1426" y="700"/>
                  </a:lnTo>
                  <a:lnTo>
                    <a:pt x="1416" y="708"/>
                  </a:lnTo>
                  <a:lnTo>
                    <a:pt x="1413" y="711"/>
                  </a:lnTo>
                  <a:lnTo>
                    <a:pt x="1409" y="715"/>
                  </a:lnTo>
                  <a:lnTo>
                    <a:pt x="1405" y="720"/>
                  </a:lnTo>
                  <a:lnTo>
                    <a:pt x="1403" y="725"/>
                  </a:lnTo>
                  <a:lnTo>
                    <a:pt x="1398" y="732"/>
                  </a:lnTo>
                  <a:lnTo>
                    <a:pt x="1395" y="738"/>
                  </a:lnTo>
                  <a:lnTo>
                    <a:pt x="1390" y="740"/>
                  </a:lnTo>
                  <a:lnTo>
                    <a:pt x="1385" y="741"/>
                  </a:lnTo>
                  <a:lnTo>
                    <a:pt x="1380" y="740"/>
                  </a:lnTo>
                  <a:lnTo>
                    <a:pt x="1375" y="738"/>
                  </a:lnTo>
                  <a:lnTo>
                    <a:pt x="1371" y="734"/>
                  </a:lnTo>
                  <a:lnTo>
                    <a:pt x="1366" y="729"/>
                  </a:lnTo>
                  <a:lnTo>
                    <a:pt x="1351" y="708"/>
                  </a:lnTo>
                  <a:lnTo>
                    <a:pt x="1346" y="696"/>
                  </a:lnTo>
                  <a:lnTo>
                    <a:pt x="1363" y="485"/>
                  </a:lnTo>
                  <a:lnTo>
                    <a:pt x="1255" y="381"/>
                  </a:lnTo>
                  <a:lnTo>
                    <a:pt x="1089" y="331"/>
                  </a:lnTo>
                  <a:lnTo>
                    <a:pt x="1015" y="302"/>
                  </a:lnTo>
                  <a:lnTo>
                    <a:pt x="986" y="188"/>
                  </a:lnTo>
                  <a:lnTo>
                    <a:pt x="855" y="96"/>
                  </a:lnTo>
                  <a:lnTo>
                    <a:pt x="616" y="96"/>
                  </a:lnTo>
                  <a:lnTo>
                    <a:pt x="524" y="0"/>
                  </a:lnTo>
                  <a:lnTo>
                    <a:pt x="411" y="0"/>
                  </a:lnTo>
                  <a:close/>
                  <a:moveTo>
                    <a:pt x="481" y="3650"/>
                  </a:moveTo>
                  <a:lnTo>
                    <a:pt x="416" y="3650"/>
                  </a:lnTo>
                  <a:lnTo>
                    <a:pt x="410" y="3743"/>
                  </a:lnTo>
                  <a:lnTo>
                    <a:pt x="416" y="3749"/>
                  </a:lnTo>
                  <a:lnTo>
                    <a:pt x="428" y="3759"/>
                  </a:lnTo>
                  <a:lnTo>
                    <a:pt x="440" y="3768"/>
                  </a:lnTo>
                  <a:lnTo>
                    <a:pt x="448" y="3772"/>
                  </a:lnTo>
                  <a:lnTo>
                    <a:pt x="451" y="3773"/>
                  </a:lnTo>
                  <a:lnTo>
                    <a:pt x="452" y="3777"/>
                  </a:lnTo>
                  <a:lnTo>
                    <a:pt x="453" y="3782"/>
                  </a:lnTo>
                  <a:lnTo>
                    <a:pt x="453" y="3786"/>
                  </a:lnTo>
                  <a:lnTo>
                    <a:pt x="454" y="3797"/>
                  </a:lnTo>
                  <a:lnTo>
                    <a:pt x="454" y="3802"/>
                  </a:lnTo>
                  <a:lnTo>
                    <a:pt x="457" y="3796"/>
                  </a:lnTo>
                  <a:lnTo>
                    <a:pt x="599" y="3802"/>
                  </a:lnTo>
                  <a:lnTo>
                    <a:pt x="603" y="3765"/>
                  </a:lnTo>
                  <a:lnTo>
                    <a:pt x="641" y="3752"/>
                  </a:lnTo>
                  <a:lnTo>
                    <a:pt x="629" y="3731"/>
                  </a:lnTo>
                  <a:lnTo>
                    <a:pt x="589" y="3731"/>
                  </a:lnTo>
                  <a:lnTo>
                    <a:pt x="591" y="3695"/>
                  </a:lnTo>
                  <a:lnTo>
                    <a:pt x="556" y="3684"/>
                  </a:lnTo>
                  <a:lnTo>
                    <a:pt x="556" y="3650"/>
                  </a:lnTo>
                  <a:lnTo>
                    <a:pt x="481" y="365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7" name="Freeform 59">
              <a:extLst>
                <a:ext uri="{FF2B5EF4-FFF2-40B4-BE49-F238E27FC236}">
                  <a16:creationId xmlns="" xmlns:a16="http://schemas.microsoft.com/office/drawing/2014/main" id="{D350AAB3-2E66-44C7-BAED-C728BFC871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89580" y="1539381"/>
              <a:ext cx="2279163" cy="2288597"/>
            </a:xfrm>
            <a:custGeom>
              <a:avLst/>
              <a:gdLst>
                <a:gd name="T0" fmla="*/ 1944 w 4835"/>
                <a:gd name="T1" fmla="*/ 1088 h 4854"/>
                <a:gd name="T2" fmla="*/ 198 w 4835"/>
                <a:gd name="T3" fmla="*/ 1361 h 4854"/>
                <a:gd name="T4" fmla="*/ 654 w 4835"/>
                <a:gd name="T5" fmla="*/ 1788 h 4854"/>
                <a:gd name="T6" fmla="*/ 2000 w 4835"/>
                <a:gd name="T7" fmla="*/ 3253 h 4854"/>
                <a:gd name="T8" fmla="*/ 2512 w 4835"/>
                <a:gd name="T9" fmla="*/ 3913 h 4854"/>
                <a:gd name="T10" fmla="*/ 2853 w 4835"/>
                <a:gd name="T11" fmla="*/ 4374 h 4854"/>
                <a:gd name="T12" fmla="*/ 3394 w 4835"/>
                <a:gd name="T13" fmla="*/ 4749 h 4854"/>
                <a:gd name="T14" fmla="*/ 3559 w 4835"/>
                <a:gd name="T15" fmla="*/ 4478 h 4854"/>
                <a:gd name="T16" fmla="*/ 3353 w 4835"/>
                <a:gd name="T17" fmla="*/ 4304 h 4854"/>
                <a:gd name="T18" fmla="*/ 3188 w 4835"/>
                <a:gd name="T19" fmla="*/ 3741 h 4854"/>
                <a:gd name="T20" fmla="*/ 4204 w 4835"/>
                <a:gd name="T21" fmla="*/ 3073 h 4854"/>
                <a:gd name="T22" fmla="*/ 4373 w 4835"/>
                <a:gd name="T23" fmla="*/ 2899 h 4854"/>
                <a:gd name="T24" fmla="*/ 4481 w 4835"/>
                <a:gd name="T25" fmla="*/ 2646 h 4854"/>
                <a:gd name="T26" fmla="*/ 4689 w 4835"/>
                <a:gd name="T27" fmla="*/ 2262 h 4854"/>
                <a:gd name="T28" fmla="*/ 4133 w 4835"/>
                <a:gd name="T29" fmla="*/ 1805 h 4854"/>
                <a:gd name="T30" fmla="*/ 3551 w 4835"/>
                <a:gd name="T31" fmla="*/ 2223 h 4854"/>
                <a:gd name="T32" fmla="*/ 3456 w 4835"/>
                <a:gd name="T33" fmla="*/ 1498 h 4854"/>
                <a:gd name="T34" fmla="*/ 3644 w 4835"/>
                <a:gd name="T35" fmla="*/ 1511 h 4854"/>
                <a:gd name="T36" fmla="*/ 4092 w 4835"/>
                <a:gd name="T37" fmla="*/ 1288 h 4854"/>
                <a:gd name="T38" fmla="*/ 4345 w 4835"/>
                <a:gd name="T39" fmla="*/ 1517 h 4854"/>
                <a:gd name="T40" fmla="*/ 4523 w 4835"/>
                <a:gd name="T41" fmla="*/ 1374 h 4854"/>
                <a:gd name="T42" fmla="*/ 3680 w 4835"/>
                <a:gd name="T43" fmla="*/ 938 h 4854"/>
                <a:gd name="T44" fmla="*/ 3504 w 4835"/>
                <a:gd name="T45" fmla="*/ 1010 h 4854"/>
                <a:gd name="T46" fmla="*/ 3614 w 4835"/>
                <a:gd name="T47" fmla="*/ 1230 h 4854"/>
                <a:gd name="T48" fmla="*/ 3178 w 4835"/>
                <a:gd name="T49" fmla="*/ 850 h 4854"/>
                <a:gd name="T50" fmla="*/ 2966 w 4835"/>
                <a:gd name="T51" fmla="*/ 1275 h 4854"/>
                <a:gd name="T52" fmla="*/ 2604 w 4835"/>
                <a:gd name="T53" fmla="*/ 1303 h 4854"/>
                <a:gd name="T54" fmla="*/ 2505 w 4835"/>
                <a:gd name="T55" fmla="*/ 1244 h 4854"/>
                <a:gd name="T56" fmla="*/ 2352 w 4835"/>
                <a:gd name="T57" fmla="*/ 862 h 4854"/>
                <a:gd name="T58" fmla="*/ 3943 w 4835"/>
                <a:gd name="T59" fmla="*/ 5 h 4854"/>
                <a:gd name="T60" fmla="*/ 3376 w 4835"/>
                <a:gd name="T61" fmla="*/ 479 h 4854"/>
                <a:gd name="T62" fmla="*/ 3638 w 4835"/>
                <a:gd name="T63" fmla="*/ 437 h 4854"/>
                <a:gd name="T64" fmla="*/ 3472 w 4835"/>
                <a:gd name="T65" fmla="*/ 666 h 4854"/>
                <a:gd name="T66" fmla="*/ 3448 w 4835"/>
                <a:gd name="T67" fmla="*/ 677 h 4854"/>
                <a:gd name="T68" fmla="*/ 3430 w 4835"/>
                <a:gd name="T69" fmla="*/ 677 h 4854"/>
                <a:gd name="T70" fmla="*/ 3414 w 4835"/>
                <a:gd name="T71" fmla="*/ 667 h 4854"/>
                <a:gd name="T72" fmla="*/ 3405 w 4835"/>
                <a:gd name="T73" fmla="*/ 655 h 4854"/>
                <a:gd name="T74" fmla="*/ 3337 w 4835"/>
                <a:gd name="T75" fmla="*/ 618 h 4854"/>
                <a:gd name="T76" fmla="*/ 3333 w 4835"/>
                <a:gd name="T77" fmla="*/ 579 h 4854"/>
                <a:gd name="T78" fmla="*/ 3325 w 4835"/>
                <a:gd name="T79" fmla="*/ 590 h 4854"/>
                <a:gd name="T80" fmla="*/ 3315 w 4835"/>
                <a:gd name="T81" fmla="*/ 607 h 4854"/>
                <a:gd name="T82" fmla="*/ 3309 w 4835"/>
                <a:gd name="T83" fmla="*/ 625 h 4854"/>
                <a:gd name="T84" fmla="*/ 3311 w 4835"/>
                <a:gd name="T85" fmla="*/ 663 h 4854"/>
                <a:gd name="T86" fmla="*/ 3329 w 4835"/>
                <a:gd name="T87" fmla="*/ 681 h 4854"/>
                <a:gd name="T88" fmla="*/ 3350 w 4835"/>
                <a:gd name="T89" fmla="*/ 699 h 4854"/>
                <a:gd name="T90" fmla="*/ 3849 w 4835"/>
                <a:gd name="T91" fmla="*/ 727 h 4854"/>
                <a:gd name="T92" fmla="*/ 3577 w 4835"/>
                <a:gd name="T93" fmla="*/ 725 h 4854"/>
                <a:gd name="T94" fmla="*/ 3527 w 4835"/>
                <a:gd name="T95" fmla="*/ 719 h 4854"/>
                <a:gd name="T96" fmla="*/ 3873 w 4835"/>
                <a:gd name="T97" fmla="*/ 661 h 4854"/>
                <a:gd name="T98" fmla="*/ 4647 w 4835"/>
                <a:gd name="T99" fmla="*/ 102 h 4854"/>
                <a:gd name="T100" fmla="*/ 3179 w 4835"/>
                <a:gd name="T101" fmla="*/ 575 h 4854"/>
                <a:gd name="T102" fmla="*/ 2917 w 4835"/>
                <a:gd name="T103" fmla="*/ 889 h 4854"/>
                <a:gd name="T104" fmla="*/ 3178 w 4835"/>
                <a:gd name="T105" fmla="*/ 961 h 4854"/>
                <a:gd name="T106" fmla="*/ 3030 w 4835"/>
                <a:gd name="T107" fmla="*/ 737 h 4854"/>
                <a:gd name="T108" fmla="*/ 2965 w 4835"/>
                <a:gd name="T109" fmla="*/ 478 h 4854"/>
                <a:gd name="T110" fmla="*/ 2917 w 4835"/>
                <a:gd name="T111" fmla="*/ 367 h 4854"/>
                <a:gd name="T112" fmla="*/ 2053 w 4835"/>
                <a:gd name="T113" fmla="*/ 637 h 4854"/>
                <a:gd name="T114" fmla="*/ 2338 w 4835"/>
                <a:gd name="T115" fmla="*/ 703 h 4854"/>
                <a:gd name="T116" fmla="*/ 2568 w 4835"/>
                <a:gd name="T117" fmla="*/ 763 h 4854"/>
                <a:gd name="T118" fmla="*/ 2572 w 4835"/>
                <a:gd name="T119" fmla="*/ 618 h 4854"/>
                <a:gd name="T120" fmla="*/ 4213 w 4835"/>
                <a:gd name="T121" fmla="*/ 4432 h 4854"/>
                <a:gd name="T122" fmla="*/ 3955 w 4835"/>
                <a:gd name="T123" fmla="*/ 4294 h 4854"/>
                <a:gd name="T124" fmla="*/ 3857 w 4835"/>
                <a:gd name="T125" fmla="*/ 4097 h 4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35" h="4854">
                  <a:moveTo>
                    <a:pt x="2091" y="754"/>
                  </a:moveTo>
                  <a:lnTo>
                    <a:pt x="2073" y="758"/>
                  </a:lnTo>
                  <a:lnTo>
                    <a:pt x="2041" y="768"/>
                  </a:lnTo>
                  <a:lnTo>
                    <a:pt x="2011" y="778"/>
                  </a:lnTo>
                  <a:lnTo>
                    <a:pt x="1998" y="783"/>
                  </a:lnTo>
                  <a:lnTo>
                    <a:pt x="1983" y="814"/>
                  </a:lnTo>
                  <a:lnTo>
                    <a:pt x="1956" y="873"/>
                  </a:lnTo>
                  <a:lnTo>
                    <a:pt x="1910" y="873"/>
                  </a:lnTo>
                  <a:lnTo>
                    <a:pt x="1927" y="910"/>
                  </a:lnTo>
                  <a:lnTo>
                    <a:pt x="1967" y="938"/>
                  </a:lnTo>
                  <a:lnTo>
                    <a:pt x="2032" y="975"/>
                  </a:lnTo>
                  <a:lnTo>
                    <a:pt x="2109" y="975"/>
                  </a:lnTo>
                  <a:lnTo>
                    <a:pt x="2142" y="955"/>
                  </a:lnTo>
                  <a:lnTo>
                    <a:pt x="2136" y="890"/>
                  </a:lnTo>
                  <a:lnTo>
                    <a:pt x="2153" y="873"/>
                  </a:lnTo>
                  <a:lnTo>
                    <a:pt x="2210" y="873"/>
                  </a:lnTo>
                  <a:lnTo>
                    <a:pt x="2210" y="910"/>
                  </a:lnTo>
                  <a:lnTo>
                    <a:pt x="2233" y="942"/>
                  </a:lnTo>
                  <a:lnTo>
                    <a:pt x="2264" y="975"/>
                  </a:lnTo>
                  <a:lnTo>
                    <a:pt x="2281" y="1023"/>
                  </a:lnTo>
                  <a:lnTo>
                    <a:pt x="2380" y="1011"/>
                  </a:lnTo>
                  <a:lnTo>
                    <a:pt x="2411" y="1046"/>
                  </a:lnTo>
                  <a:lnTo>
                    <a:pt x="2400" y="1091"/>
                  </a:lnTo>
                  <a:lnTo>
                    <a:pt x="2323" y="1097"/>
                  </a:lnTo>
                  <a:lnTo>
                    <a:pt x="2304" y="1190"/>
                  </a:lnTo>
                  <a:lnTo>
                    <a:pt x="2218" y="1208"/>
                  </a:lnTo>
                  <a:lnTo>
                    <a:pt x="2216" y="1162"/>
                  </a:lnTo>
                  <a:lnTo>
                    <a:pt x="2130" y="1162"/>
                  </a:lnTo>
                  <a:lnTo>
                    <a:pt x="2120" y="1131"/>
                  </a:lnTo>
                  <a:lnTo>
                    <a:pt x="1975" y="1122"/>
                  </a:lnTo>
                  <a:lnTo>
                    <a:pt x="1944" y="1088"/>
                  </a:lnTo>
                  <a:lnTo>
                    <a:pt x="1899" y="1091"/>
                  </a:lnTo>
                  <a:lnTo>
                    <a:pt x="1870" y="1063"/>
                  </a:lnTo>
                  <a:lnTo>
                    <a:pt x="1794" y="1066"/>
                  </a:lnTo>
                  <a:lnTo>
                    <a:pt x="1791" y="1122"/>
                  </a:lnTo>
                  <a:lnTo>
                    <a:pt x="1732" y="1137"/>
                  </a:lnTo>
                  <a:lnTo>
                    <a:pt x="1728" y="1162"/>
                  </a:lnTo>
                  <a:lnTo>
                    <a:pt x="1658" y="1162"/>
                  </a:lnTo>
                  <a:lnTo>
                    <a:pt x="1650" y="1120"/>
                  </a:lnTo>
                  <a:lnTo>
                    <a:pt x="1621" y="1116"/>
                  </a:lnTo>
                  <a:lnTo>
                    <a:pt x="1629" y="1137"/>
                  </a:lnTo>
                  <a:lnTo>
                    <a:pt x="1551" y="1196"/>
                  </a:lnTo>
                  <a:lnTo>
                    <a:pt x="1451" y="1196"/>
                  </a:lnTo>
                  <a:lnTo>
                    <a:pt x="1445" y="1156"/>
                  </a:lnTo>
                  <a:lnTo>
                    <a:pt x="1320" y="1163"/>
                  </a:lnTo>
                  <a:lnTo>
                    <a:pt x="1293" y="1137"/>
                  </a:lnTo>
                  <a:lnTo>
                    <a:pt x="1242" y="1097"/>
                  </a:lnTo>
                  <a:lnTo>
                    <a:pt x="1102" y="1097"/>
                  </a:lnTo>
                  <a:lnTo>
                    <a:pt x="1102" y="1063"/>
                  </a:lnTo>
                  <a:lnTo>
                    <a:pt x="1009" y="1063"/>
                  </a:lnTo>
                  <a:lnTo>
                    <a:pt x="996" y="1031"/>
                  </a:lnTo>
                  <a:lnTo>
                    <a:pt x="679" y="1023"/>
                  </a:lnTo>
                  <a:lnTo>
                    <a:pt x="561" y="991"/>
                  </a:lnTo>
                  <a:lnTo>
                    <a:pt x="461" y="991"/>
                  </a:lnTo>
                  <a:lnTo>
                    <a:pt x="416" y="1023"/>
                  </a:lnTo>
                  <a:lnTo>
                    <a:pt x="357" y="1023"/>
                  </a:lnTo>
                  <a:lnTo>
                    <a:pt x="271" y="1076"/>
                  </a:lnTo>
                  <a:lnTo>
                    <a:pt x="211" y="1163"/>
                  </a:lnTo>
                  <a:lnTo>
                    <a:pt x="178" y="1268"/>
                  </a:lnTo>
                  <a:lnTo>
                    <a:pt x="231" y="1328"/>
                  </a:lnTo>
                  <a:lnTo>
                    <a:pt x="251" y="1361"/>
                  </a:lnTo>
                  <a:lnTo>
                    <a:pt x="198" y="1361"/>
                  </a:lnTo>
                  <a:lnTo>
                    <a:pt x="139" y="1361"/>
                  </a:lnTo>
                  <a:lnTo>
                    <a:pt x="59" y="1361"/>
                  </a:lnTo>
                  <a:lnTo>
                    <a:pt x="0" y="1361"/>
                  </a:lnTo>
                  <a:lnTo>
                    <a:pt x="40" y="1414"/>
                  </a:lnTo>
                  <a:lnTo>
                    <a:pt x="93" y="1499"/>
                  </a:lnTo>
                  <a:lnTo>
                    <a:pt x="258" y="1499"/>
                  </a:lnTo>
                  <a:lnTo>
                    <a:pt x="258" y="1545"/>
                  </a:lnTo>
                  <a:lnTo>
                    <a:pt x="218" y="1578"/>
                  </a:lnTo>
                  <a:lnTo>
                    <a:pt x="125" y="1624"/>
                  </a:lnTo>
                  <a:lnTo>
                    <a:pt x="93" y="1677"/>
                  </a:lnTo>
                  <a:lnTo>
                    <a:pt x="131" y="1677"/>
                  </a:lnTo>
                  <a:lnTo>
                    <a:pt x="131" y="1757"/>
                  </a:lnTo>
                  <a:lnTo>
                    <a:pt x="211" y="1788"/>
                  </a:lnTo>
                  <a:lnTo>
                    <a:pt x="264" y="1788"/>
                  </a:lnTo>
                  <a:lnTo>
                    <a:pt x="304" y="1861"/>
                  </a:lnTo>
                  <a:lnTo>
                    <a:pt x="357" y="1861"/>
                  </a:lnTo>
                  <a:lnTo>
                    <a:pt x="389" y="1935"/>
                  </a:lnTo>
                  <a:lnTo>
                    <a:pt x="343" y="2020"/>
                  </a:lnTo>
                  <a:lnTo>
                    <a:pt x="264" y="2079"/>
                  </a:lnTo>
                  <a:lnTo>
                    <a:pt x="310" y="2140"/>
                  </a:lnTo>
                  <a:lnTo>
                    <a:pt x="310" y="2087"/>
                  </a:lnTo>
                  <a:lnTo>
                    <a:pt x="383" y="2073"/>
                  </a:lnTo>
                  <a:lnTo>
                    <a:pt x="448" y="2066"/>
                  </a:lnTo>
                  <a:lnTo>
                    <a:pt x="448" y="2000"/>
                  </a:lnTo>
                  <a:lnTo>
                    <a:pt x="501" y="1987"/>
                  </a:lnTo>
                  <a:lnTo>
                    <a:pt x="528" y="1987"/>
                  </a:lnTo>
                  <a:lnTo>
                    <a:pt x="561" y="2060"/>
                  </a:lnTo>
                  <a:lnTo>
                    <a:pt x="640" y="2060"/>
                  </a:lnTo>
                  <a:lnTo>
                    <a:pt x="640" y="2007"/>
                  </a:lnTo>
                  <a:lnTo>
                    <a:pt x="561" y="1948"/>
                  </a:lnTo>
                  <a:lnTo>
                    <a:pt x="654" y="1788"/>
                  </a:lnTo>
                  <a:lnTo>
                    <a:pt x="733" y="1788"/>
                  </a:lnTo>
                  <a:lnTo>
                    <a:pt x="815" y="1788"/>
                  </a:lnTo>
                  <a:lnTo>
                    <a:pt x="868" y="1788"/>
                  </a:lnTo>
                  <a:lnTo>
                    <a:pt x="1084" y="1788"/>
                  </a:lnTo>
                  <a:lnTo>
                    <a:pt x="1272" y="1936"/>
                  </a:lnTo>
                  <a:lnTo>
                    <a:pt x="1352" y="1936"/>
                  </a:lnTo>
                  <a:lnTo>
                    <a:pt x="1420" y="1936"/>
                  </a:lnTo>
                  <a:lnTo>
                    <a:pt x="1420" y="2083"/>
                  </a:lnTo>
                  <a:lnTo>
                    <a:pt x="1474" y="1989"/>
                  </a:lnTo>
                  <a:lnTo>
                    <a:pt x="1542" y="2124"/>
                  </a:lnTo>
                  <a:lnTo>
                    <a:pt x="1662" y="2272"/>
                  </a:lnTo>
                  <a:lnTo>
                    <a:pt x="1729" y="2433"/>
                  </a:lnTo>
                  <a:lnTo>
                    <a:pt x="1823" y="2486"/>
                  </a:lnTo>
                  <a:lnTo>
                    <a:pt x="1823" y="2621"/>
                  </a:lnTo>
                  <a:lnTo>
                    <a:pt x="1957" y="2621"/>
                  </a:lnTo>
                  <a:lnTo>
                    <a:pt x="2012" y="2621"/>
                  </a:lnTo>
                  <a:lnTo>
                    <a:pt x="1971" y="2743"/>
                  </a:lnTo>
                  <a:lnTo>
                    <a:pt x="1968" y="2755"/>
                  </a:lnTo>
                  <a:lnTo>
                    <a:pt x="1965" y="2769"/>
                  </a:lnTo>
                  <a:lnTo>
                    <a:pt x="1963" y="2785"/>
                  </a:lnTo>
                  <a:lnTo>
                    <a:pt x="1961" y="2802"/>
                  </a:lnTo>
                  <a:lnTo>
                    <a:pt x="1958" y="2840"/>
                  </a:lnTo>
                  <a:lnTo>
                    <a:pt x="1957" y="2882"/>
                  </a:lnTo>
                  <a:lnTo>
                    <a:pt x="1958" y="2928"/>
                  </a:lnTo>
                  <a:lnTo>
                    <a:pt x="1961" y="2976"/>
                  </a:lnTo>
                  <a:lnTo>
                    <a:pt x="1964" y="3026"/>
                  </a:lnTo>
                  <a:lnTo>
                    <a:pt x="1970" y="3075"/>
                  </a:lnTo>
                  <a:lnTo>
                    <a:pt x="1976" y="3123"/>
                  </a:lnTo>
                  <a:lnTo>
                    <a:pt x="1983" y="3170"/>
                  </a:lnTo>
                  <a:lnTo>
                    <a:pt x="1991" y="3214"/>
                  </a:lnTo>
                  <a:lnTo>
                    <a:pt x="2000" y="3253"/>
                  </a:lnTo>
                  <a:lnTo>
                    <a:pt x="2009" y="3287"/>
                  </a:lnTo>
                  <a:lnTo>
                    <a:pt x="2018" y="3315"/>
                  </a:lnTo>
                  <a:lnTo>
                    <a:pt x="2024" y="3327"/>
                  </a:lnTo>
                  <a:lnTo>
                    <a:pt x="2029" y="3335"/>
                  </a:lnTo>
                  <a:lnTo>
                    <a:pt x="2034" y="3342"/>
                  </a:lnTo>
                  <a:lnTo>
                    <a:pt x="2039" y="3347"/>
                  </a:lnTo>
                  <a:lnTo>
                    <a:pt x="2051" y="3359"/>
                  </a:lnTo>
                  <a:lnTo>
                    <a:pt x="2067" y="3376"/>
                  </a:lnTo>
                  <a:lnTo>
                    <a:pt x="2085" y="3399"/>
                  </a:lnTo>
                  <a:lnTo>
                    <a:pt x="2106" y="3425"/>
                  </a:lnTo>
                  <a:lnTo>
                    <a:pt x="2152" y="3489"/>
                  </a:lnTo>
                  <a:lnTo>
                    <a:pt x="2200" y="3558"/>
                  </a:lnTo>
                  <a:lnTo>
                    <a:pt x="2246" y="3625"/>
                  </a:lnTo>
                  <a:lnTo>
                    <a:pt x="2285" y="3682"/>
                  </a:lnTo>
                  <a:lnTo>
                    <a:pt x="2311" y="3723"/>
                  </a:lnTo>
                  <a:lnTo>
                    <a:pt x="2322" y="3737"/>
                  </a:lnTo>
                  <a:lnTo>
                    <a:pt x="2483" y="4060"/>
                  </a:lnTo>
                  <a:lnTo>
                    <a:pt x="2493" y="4099"/>
                  </a:lnTo>
                  <a:lnTo>
                    <a:pt x="2524" y="4099"/>
                  </a:lnTo>
                  <a:lnTo>
                    <a:pt x="2530" y="4072"/>
                  </a:lnTo>
                  <a:lnTo>
                    <a:pt x="2530" y="4059"/>
                  </a:lnTo>
                  <a:lnTo>
                    <a:pt x="2530" y="4028"/>
                  </a:lnTo>
                  <a:lnTo>
                    <a:pt x="2530" y="4018"/>
                  </a:lnTo>
                  <a:lnTo>
                    <a:pt x="2529" y="3997"/>
                  </a:lnTo>
                  <a:lnTo>
                    <a:pt x="2529" y="3987"/>
                  </a:lnTo>
                  <a:lnTo>
                    <a:pt x="2528" y="3976"/>
                  </a:lnTo>
                  <a:lnTo>
                    <a:pt x="2527" y="3967"/>
                  </a:lnTo>
                  <a:lnTo>
                    <a:pt x="2524" y="3963"/>
                  </a:lnTo>
                  <a:lnTo>
                    <a:pt x="2519" y="3949"/>
                  </a:lnTo>
                  <a:lnTo>
                    <a:pt x="2516" y="3930"/>
                  </a:lnTo>
                  <a:lnTo>
                    <a:pt x="2512" y="3913"/>
                  </a:lnTo>
                  <a:lnTo>
                    <a:pt x="2511" y="3906"/>
                  </a:lnTo>
                  <a:lnTo>
                    <a:pt x="2511" y="3787"/>
                  </a:lnTo>
                  <a:lnTo>
                    <a:pt x="2511" y="3786"/>
                  </a:lnTo>
                  <a:lnTo>
                    <a:pt x="2512" y="3786"/>
                  </a:lnTo>
                  <a:lnTo>
                    <a:pt x="2513" y="3787"/>
                  </a:lnTo>
                  <a:lnTo>
                    <a:pt x="2516" y="3789"/>
                  </a:lnTo>
                  <a:lnTo>
                    <a:pt x="2521" y="3796"/>
                  </a:lnTo>
                  <a:lnTo>
                    <a:pt x="2525" y="3806"/>
                  </a:lnTo>
                  <a:lnTo>
                    <a:pt x="2536" y="3825"/>
                  </a:lnTo>
                  <a:lnTo>
                    <a:pt x="2541" y="3835"/>
                  </a:lnTo>
                  <a:lnTo>
                    <a:pt x="2576" y="3866"/>
                  </a:lnTo>
                  <a:lnTo>
                    <a:pt x="2652" y="3946"/>
                  </a:lnTo>
                  <a:lnTo>
                    <a:pt x="2669" y="3967"/>
                  </a:lnTo>
                  <a:lnTo>
                    <a:pt x="2674" y="3976"/>
                  </a:lnTo>
                  <a:lnTo>
                    <a:pt x="2683" y="3997"/>
                  </a:lnTo>
                  <a:lnTo>
                    <a:pt x="2698" y="4028"/>
                  </a:lnTo>
                  <a:lnTo>
                    <a:pt x="2714" y="4062"/>
                  </a:lnTo>
                  <a:lnTo>
                    <a:pt x="2733" y="4099"/>
                  </a:lnTo>
                  <a:lnTo>
                    <a:pt x="2748" y="4130"/>
                  </a:lnTo>
                  <a:lnTo>
                    <a:pt x="2759" y="4154"/>
                  </a:lnTo>
                  <a:lnTo>
                    <a:pt x="2765" y="4166"/>
                  </a:lnTo>
                  <a:lnTo>
                    <a:pt x="2769" y="4177"/>
                  </a:lnTo>
                  <a:lnTo>
                    <a:pt x="2771" y="4191"/>
                  </a:lnTo>
                  <a:lnTo>
                    <a:pt x="2773" y="4203"/>
                  </a:lnTo>
                  <a:lnTo>
                    <a:pt x="2773" y="4208"/>
                  </a:lnTo>
                  <a:lnTo>
                    <a:pt x="2746" y="4229"/>
                  </a:lnTo>
                  <a:lnTo>
                    <a:pt x="2748" y="4279"/>
                  </a:lnTo>
                  <a:lnTo>
                    <a:pt x="2836" y="4353"/>
                  </a:lnTo>
                  <a:lnTo>
                    <a:pt x="2840" y="4357"/>
                  </a:lnTo>
                  <a:lnTo>
                    <a:pt x="2849" y="4368"/>
                  </a:lnTo>
                  <a:lnTo>
                    <a:pt x="2853" y="4374"/>
                  </a:lnTo>
                  <a:lnTo>
                    <a:pt x="2858" y="4382"/>
                  </a:lnTo>
                  <a:lnTo>
                    <a:pt x="2860" y="4389"/>
                  </a:lnTo>
                  <a:lnTo>
                    <a:pt x="2861" y="4395"/>
                  </a:lnTo>
                  <a:lnTo>
                    <a:pt x="2860" y="4402"/>
                  </a:lnTo>
                  <a:lnTo>
                    <a:pt x="2859" y="4410"/>
                  </a:lnTo>
                  <a:lnTo>
                    <a:pt x="2855" y="4420"/>
                  </a:lnTo>
                  <a:lnTo>
                    <a:pt x="2852" y="4428"/>
                  </a:lnTo>
                  <a:lnTo>
                    <a:pt x="2845" y="4443"/>
                  </a:lnTo>
                  <a:lnTo>
                    <a:pt x="2842" y="4449"/>
                  </a:lnTo>
                  <a:lnTo>
                    <a:pt x="2859" y="4469"/>
                  </a:lnTo>
                  <a:lnTo>
                    <a:pt x="2952" y="4469"/>
                  </a:lnTo>
                  <a:lnTo>
                    <a:pt x="3096" y="4469"/>
                  </a:lnTo>
                  <a:lnTo>
                    <a:pt x="3167" y="4518"/>
                  </a:lnTo>
                  <a:lnTo>
                    <a:pt x="3173" y="4524"/>
                  </a:lnTo>
                  <a:lnTo>
                    <a:pt x="3188" y="4538"/>
                  </a:lnTo>
                  <a:lnTo>
                    <a:pt x="3195" y="4546"/>
                  </a:lnTo>
                  <a:lnTo>
                    <a:pt x="3201" y="4554"/>
                  </a:lnTo>
                  <a:lnTo>
                    <a:pt x="3206" y="4561"/>
                  </a:lnTo>
                  <a:lnTo>
                    <a:pt x="3207" y="4566"/>
                  </a:lnTo>
                  <a:lnTo>
                    <a:pt x="3209" y="4569"/>
                  </a:lnTo>
                  <a:lnTo>
                    <a:pt x="3217" y="4575"/>
                  </a:lnTo>
                  <a:lnTo>
                    <a:pt x="3226" y="4581"/>
                  </a:lnTo>
                  <a:lnTo>
                    <a:pt x="3238" y="4589"/>
                  </a:lnTo>
                  <a:lnTo>
                    <a:pt x="3260" y="4599"/>
                  </a:lnTo>
                  <a:lnTo>
                    <a:pt x="3270" y="4604"/>
                  </a:lnTo>
                  <a:lnTo>
                    <a:pt x="3377" y="4610"/>
                  </a:lnTo>
                  <a:lnTo>
                    <a:pt x="3379" y="4618"/>
                  </a:lnTo>
                  <a:lnTo>
                    <a:pt x="3385" y="4634"/>
                  </a:lnTo>
                  <a:lnTo>
                    <a:pt x="3391" y="4654"/>
                  </a:lnTo>
                  <a:lnTo>
                    <a:pt x="3394" y="4667"/>
                  </a:lnTo>
                  <a:lnTo>
                    <a:pt x="3394" y="4749"/>
                  </a:lnTo>
                  <a:lnTo>
                    <a:pt x="3395" y="4754"/>
                  </a:lnTo>
                  <a:lnTo>
                    <a:pt x="3397" y="4758"/>
                  </a:lnTo>
                  <a:lnTo>
                    <a:pt x="3401" y="4763"/>
                  </a:lnTo>
                  <a:lnTo>
                    <a:pt x="3405" y="4768"/>
                  </a:lnTo>
                  <a:lnTo>
                    <a:pt x="3415" y="4780"/>
                  </a:lnTo>
                  <a:lnTo>
                    <a:pt x="3429" y="4791"/>
                  </a:lnTo>
                  <a:lnTo>
                    <a:pt x="3455" y="4810"/>
                  </a:lnTo>
                  <a:lnTo>
                    <a:pt x="3471" y="4820"/>
                  </a:lnTo>
                  <a:lnTo>
                    <a:pt x="3483" y="4827"/>
                  </a:lnTo>
                  <a:lnTo>
                    <a:pt x="3501" y="4838"/>
                  </a:lnTo>
                  <a:lnTo>
                    <a:pt x="3517" y="4849"/>
                  </a:lnTo>
                  <a:lnTo>
                    <a:pt x="3524" y="4854"/>
                  </a:lnTo>
                  <a:lnTo>
                    <a:pt x="3586" y="4854"/>
                  </a:lnTo>
                  <a:lnTo>
                    <a:pt x="3603" y="4843"/>
                  </a:lnTo>
                  <a:lnTo>
                    <a:pt x="3559" y="4778"/>
                  </a:lnTo>
                  <a:lnTo>
                    <a:pt x="3560" y="4768"/>
                  </a:lnTo>
                  <a:lnTo>
                    <a:pt x="3562" y="4740"/>
                  </a:lnTo>
                  <a:lnTo>
                    <a:pt x="3567" y="4702"/>
                  </a:lnTo>
                  <a:lnTo>
                    <a:pt x="3572" y="4656"/>
                  </a:lnTo>
                  <a:lnTo>
                    <a:pt x="3578" y="4609"/>
                  </a:lnTo>
                  <a:lnTo>
                    <a:pt x="3582" y="4566"/>
                  </a:lnTo>
                  <a:lnTo>
                    <a:pt x="3585" y="4532"/>
                  </a:lnTo>
                  <a:lnTo>
                    <a:pt x="3586" y="4512"/>
                  </a:lnTo>
                  <a:lnTo>
                    <a:pt x="3586" y="4506"/>
                  </a:lnTo>
                  <a:lnTo>
                    <a:pt x="3585" y="4501"/>
                  </a:lnTo>
                  <a:lnTo>
                    <a:pt x="3584" y="4497"/>
                  </a:lnTo>
                  <a:lnTo>
                    <a:pt x="3582" y="4493"/>
                  </a:lnTo>
                  <a:lnTo>
                    <a:pt x="3578" y="4487"/>
                  </a:lnTo>
                  <a:lnTo>
                    <a:pt x="3572" y="4483"/>
                  </a:lnTo>
                  <a:lnTo>
                    <a:pt x="3562" y="4478"/>
                  </a:lnTo>
                  <a:lnTo>
                    <a:pt x="3559" y="4478"/>
                  </a:lnTo>
                  <a:lnTo>
                    <a:pt x="3538" y="4455"/>
                  </a:lnTo>
                  <a:lnTo>
                    <a:pt x="3538" y="4447"/>
                  </a:lnTo>
                  <a:lnTo>
                    <a:pt x="3539" y="4422"/>
                  </a:lnTo>
                  <a:lnTo>
                    <a:pt x="3541" y="4389"/>
                  </a:lnTo>
                  <a:lnTo>
                    <a:pt x="3542" y="4350"/>
                  </a:lnTo>
                  <a:lnTo>
                    <a:pt x="3543" y="4310"/>
                  </a:lnTo>
                  <a:lnTo>
                    <a:pt x="3543" y="4273"/>
                  </a:lnTo>
                  <a:lnTo>
                    <a:pt x="3543" y="4244"/>
                  </a:lnTo>
                  <a:lnTo>
                    <a:pt x="3541" y="4229"/>
                  </a:lnTo>
                  <a:lnTo>
                    <a:pt x="3538" y="4208"/>
                  </a:lnTo>
                  <a:lnTo>
                    <a:pt x="3536" y="4188"/>
                  </a:lnTo>
                  <a:lnTo>
                    <a:pt x="3536" y="4170"/>
                  </a:lnTo>
                  <a:lnTo>
                    <a:pt x="3536" y="4164"/>
                  </a:lnTo>
                  <a:lnTo>
                    <a:pt x="3527" y="4170"/>
                  </a:lnTo>
                  <a:lnTo>
                    <a:pt x="3509" y="4183"/>
                  </a:lnTo>
                  <a:lnTo>
                    <a:pt x="3489" y="4197"/>
                  </a:lnTo>
                  <a:lnTo>
                    <a:pt x="3476" y="4208"/>
                  </a:lnTo>
                  <a:lnTo>
                    <a:pt x="3461" y="4218"/>
                  </a:lnTo>
                  <a:lnTo>
                    <a:pt x="3435" y="4232"/>
                  </a:lnTo>
                  <a:lnTo>
                    <a:pt x="3421" y="4239"/>
                  </a:lnTo>
                  <a:lnTo>
                    <a:pt x="3409" y="4247"/>
                  </a:lnTo>
                  <a:lnTo>
                    <a:pt x="3400" y="4254"/>
                  </a:lnTo>
                  <a:lnTo>
                    <a:pt x="3394" y="4260"/>
                  </a:lnTo>
                  <a:lnTo>
                    <a:pt x="3390" y="4265"/>
                  </a:lnTo>
                  <a:lnTo>
                    <a:pt x="3385" y="4268"/>
                  </a:lnTo>
                  <a:lnTo>
                    <a:pt x="3380" y="4272"/>
                  </a:lnTo>
                  <a:lnTo>
                    <a:pt x="3376" y="4276"/>
                  </a:lnTo>
                  <a:lnTo>
                    <a:pt x="3365" y="4283"/>
                  </a:lnTo>
                  <a:lnTo>
                    <a:pt x="3358" y="4291"/>
                  </a:lnTo>
                  <a:lnTo>
                    <a:pt x="3354" y="4296"/>
                  </a:lnTo>
                  <a:lnTo>
                    <a:pt x="3353" y="4304"/>
                  </a:lnTo>
                  <a:lnTo>
                    <a:pt x="3352" y="4314"/>
                  </a:lnTo>
                  <a:lnTo>
                    <a:pt x="3352" y="4324"/>
                  </a:lnTo>
                  <a:lnTo>
                    <a:pt x="3352" y="4343"/>
                  </a:lnTo>
                  <a:lnTo>
                    <a:pt x="3352" y="4356"/>
                  </a:lnTo>
                  <a:lnTo>
                    <a:pt x="3349" y="4360"/>
                  </a:lnTo>
                  <a:lnTo>
                    <a:pt x="3343" y="4365"/>
                  </a:lnTo>
                  <a:lnTo>
                    <a:pt x="3333" y="4369"/>
                  </a:lnTo>
                  <a:lnTo>
                    <a:pt x="3323" y="4375"/>
                  </a:lnTo>
                  <a:lnTo>
                    <a:pt x="3311" y="4380"/>
                  </a:lnTo>
                  <a:lnTo>
                    <a:pt x="3300" y="4384"/>
                  </a:lnTo>
                  <a:lnTo>
                    <a:pt x="3291" y="4386"/>
                  </a:lnTo>
                  <a:lnTo>
                    <a:pt x="3286" y="4386"/>
                  </a:lnTo>
                  <a:lnTo>
                    <a:pt x="3277" y="4385"/>
                  </a:lnTo>
                  <a:lnTo>
                    <a:pt x="3265" y="4386"/>
                  </a:lnTo>
                  <a:lnTo>
                    <a:pt x="3254" y="4386"/>
                  </a:lnTo>
                  <a:lnTo>
                    <a:pt x="3249" y="4386"/>
                  </a:lnTo>
                  <a:lnTo>
                    <a:pt x="3205" y="4386"/>
                  </a:lnTo>
                  <a:lnTo>
                    <a:pt x="3190" y="4353"/>
                  </a:lnTo>
                  <a:lnTo>
                    <a:pt x="3144" y="4353"/>
                  </a:lnTo>
                  <a:lnTo>
                    <a:pt x="3105" y="4310"/>
                  </a:lnTo>
                  <a:lnTo>
                    <a:pt x="3091" y="4245"/>
                  </a:lnTo>
                  <a:lnTo>
                    <a:pt x="3065" y="4245"/>
                  </a:lnTo>
                  <a:lnTo>
                    <a:pt x="3054" y="4191"/>
                  </a:lnTo>
                  <a:lnTo>
                    <a:pt x="3055" y="4173"/>
                  </a:lnTo>
                  <a:lnTo>
                    <a:pt x="3056" y="4131"/>
                  </a:lnTo>
                  <a:lnTo>
                    <a:pt x="3059" y="4082"/>
                  </a:lnTo>
                  <a:lnTo>
                    <a:pt x="3060" y="4044"/>
                  </a:lnTo>
                  <a:lnTo>
                    <a:pt x="3060" y="3967"/>
                  </a:lnTo>
                  <a:lnTo>
                    <a:pt x="3105" y="3814"/>
                  </a:lnTo>
                  <a:lnTo>
                    <a:pt x="3161" y="3806"/>
                  </a:lnTo>
                  <a:lnTo>
                    <a:pt x="3188" y="3741"/>
                  </a:lnTo>
                  <a:lnTo>
                    <a:pt x="3207" y="3749"/>
                  </a:lnTo>
                  <a:lnTo>
                    <a:pt x="3397" y="3789"/>
                  </a:lnTo>
                  <a:lnTo>
                    <a:pt x="3473" y="3778"/>
                  </a:lnTo>
                  <a:lnTo>
                    <a:pt x="3473" y="3716"/>
                  </a:lnTo>
                  <a:lnTo>
                    <a:pt x="3615" y="3764"/>
                  </a:lnTo>
                  <a:lnTo>
                    <a:pt x="3657" y="3766"/>
                  </a:lnTo>
                  <a:lnTo>
                    <a:pt x="3683" y="3798"/>
                  </a:lnTo>
                  <a:lnTo>
                    <a:pt x="3684" y="3810"/>
                  </a:lnTo>
                  <a:lnTo>
                    <a:pt x="3688" y="3836"/>
                  </a:lnTo>
                  <a:lnTo>
                    <a:pt x="3690" y="3869"/>
                  </a:lnTo>
                  <a:lnTo>
                    <a:pt x="3691" y="3894"/>
                  </a:lnTo>
                  <a:lnTo>
                    <a:pt x="3692" y="3900"/>
                  </a:lnTo>
                  <a:lnTo>
                    <a:pt x="3696" y="3906"/>
                  </a:lnTo>
                  <a:lnTo>
                    <a:pt x="3701" y="3913"/>
                  </a:lnTo>
                  <a:lnTo>
                    <a:pt x="3707" y="3922"/>
                  </a:lnTo>
                  <a:lnTo>
                    <a:pt x="3724" y="3938"/>
                  </a:lnTo>
                  <a:lnTo>
                    <a:pt x="3742" y="3956"/>
                  </a:lnTo>
                  <a:lnTo>
                    <a:pt x="3778" y="3987"/>
                  </a:lnTo>
                  <a:lnTo>
                    <a:pt x="3793" y="3999"/>
                  </a:lnTo>
                  <a:lnTo>
                    <a:pt x="3852" y="3996"/>
                  </a:lnTo>
                  <a:lnTo>
                    <a:pt x="3861" y="3894"/>
                  </a:lnTo>
                  <a:lnTo>
                    <a:pt x="3830" y="3858"/>
                  </a:lnTo>
                  <a:lnTo>
                    <a:pt x="3830" y="3707"/>
                  </a:lnTo>
                  <a:lnTo>
                    <a:pt x="3869" y="3619"/>
                  </a:lnTo>
                  <a:lnTo>
                    <a:pt x="3909" y="3495"/>
                  </a:lnTo>
                  <a:lnTo>
                    <a:pt x="4008" y="3458"/>
                  </a:lnTo>
                  <a:lnTo>
                    <a:pt x="3986" y="3311"/>
                  </a:lnTo>
                  <a:lnTo>
                    <a:pt x="4076" y="3238"/>
                  </a:lnTo>
                  <a:lnTo>
                    <a:pt x="4087" y="3110"/>
                  </a:lnTo>
                  <a:lnTo>
                    <a:pt x="4139" y="3085"/>
                  </a:lnTo>
                  <a:lnTo>
                    <a:pt x="4204" y="3073"/>
                  </a:lnTo>
                  <a:lnTo>
                    <a:pt x="4207" y="3064"/>
                  </a:lnTo>
                  <a:lnTo>
                    <a:pt x="4213" y="3044"/>
                  </a:lnTo>
                  <a:lnTo>
                    <a:pt x="4219" y="3022"/>
                  </a:lnTo>
                  <a:lnTo>
                    <a:pt x="4221" y="3008"/>
                  </a:lnTo>
                  <a:lnTo>
                    <a:pt x="4222" y="3004"/>
                  </a:lnTo>
                  <a:lnTo>
                    <a:pt x="4226" y="2999"/>
                  </a:lnTo>
                  <a:lnTo>
                    <a:pt x="4232" y="2993"/>
                  </a:lnTo>
                  <a:lnTo>
                    <a:pt x="4238" y="2987"/>
                  </a:lnTo>
                  <a:lnTo>
                    <a:pt x="4250" y="2978"/>
                  </a:lnTo>
                  <a:lnTo>
                    <a:pt x="4255" y="2974"/>
                  </a:lnTo>
                  <a:lnTo>
                    <a:pt x="4305" y="3003"/>
                  </a:lnTo>
                  <a:lnTo>
                    <a:pt x="4322" y="3045"/>
                  </a:lnTo>
                  <a:lnTo>
                    <a:pt x="4362" y="3050"/>
                  </a:lnTo>
                  <a:lnTo>
                    <a:pt x="4385" y="3050"/>
                  </a:lnTo>
                  <a:lnTo>
                    <a:pt x="4400" y="3047"/>
                  </a:lnTo>
                  <a:lnTo>
                    <a:pt x="4408" y="3045"/>
                  </a:lnTo>
                  <a:lnTo>
                    <a:pt x="4431" y="3025"/>
                  </a:lnTo>
                  <a:lnTo>
                    <a:pt x="4426" y="3017"/>
                  </a:lnTo>
                  <a:lnTo>
                    <a:pt x="4414" y="3002"/>
                  </a:lnTo>
                  <a:lnTo>
                    <a:pt x="4406" y="2992"/>
                  </a:lnTo>
                  <a:lnTo>
                    <a:pt x="4399" y="2984"/>
                  </a:lnTo>
                  <a:lnTo>
                    <a:pt x="4392" y="2976"/>
                  </a:lnTo>
                  <a:lnTo>
                    <a:pt x="4385" y="2972"/>
                  </a:lnTo>
                  <a:lnTo>
                    <a:pt x="4380" y="2967"/>
                  </a:lnTo>
                  <a:lnTo>
                    <a:pt x="4376" y="2963"/>
                  </a:lnTo>
                  <a:lnTo>
                    <a:pt x="4374" y="2957"/>
                  </a:lnTo>
                  <a:lnTo>
                    <a:pt x="4373" y="2952"/>
                  </a:lnTo>
                  <a:lnTo>
                    <a:pt x="4373" y="2944"/>
                  </a:lnTo>
                  <a:lnTo>
                    <a:pt x="4374" y="2940"/>
                  </a:lnTo>
                  <a:lnTo>
                    <a:pt x="4374" y="2927"/>
                  </a:lnTo>
                  <a:lnTo>
                    <a:pt x="4373" y="2899"/>
                  </a:lnTo>
                  <a:lnTo>
                    <a:pt x="4372" y="2882"/>
                  </a:lnTo>
                  <a:lnTo>
                    <a:pt x="4369" y="2868"/>
                  </a:lnTo>
                  <a:lnTo>
                    <a:pt x="4366" y="2856"/>
                  </a:lnTo>
                  <a:lnTo>
                    <a:pt x="4362" y="2849"/>
                  </a:lnTo>
                  <a:lnTo>
                    <a:pt x="4361" y="2848"/>
                  </a:lnTo>
                  <a:lnTo>
                    <a:pt x="4359" y="2845"/>
                  </a:lnTo>
                  <a:lnTo>
                    <a:pt x="4359" y="2843"/>
                  </a:lnTo>
                  <a:lnTo>
                    <a:pt x="4361" y="2839"/>
                  </a:lnTo>
                  <a:lnTo>
                    <a:pt x="4363" y="2834"/>
                  </a:lnTo>
                  <a:lnTo>
                    <a:pt x="4368" y="2829"/>
                  </a:lnTo>
                  <a:lnTo>
                    <a:pt x="4378" y="2821"/>
                  </a:lnTo>
                  <a:lnTo>
                    <a:pt x="4382" y="2819"/>
                  </a:lnTo>
                  <a:lnTo>
                    <a:pt x="4416" y="2880"/>
                  </a:lnTo>
                  <a:lnTo>
                    <a:pt x="4441" y="2940"/>
                  </a:lnTo>
                  <a:lnTo>
                    <a:pt x="4521" y="2937"/>
                  </a:lnTo>
                  <a:lnTo>
                    <a:pt x="4577" y="2937"/>
                  </a:lnTo>
                  <a:lnTo>
                    <a:pt x="4626" y="2886"/>
                  </a:lnTo>
                  <a:lnTo>
                    <a:pt x="4699" y="2813"/>
                  </a:lnTo>
                  <a:lnTo>
                    <a:pt x="4589" y="2813"/>
                  </a:lnTo>
                  <a:lnTo>
                    <a:pt x="4620" y="2758"/>
                  </a:lnTo>
                  <a:lnTo>
                    <a:pt x="4523" y="2756"/>
                  </a:lnTo>
                  <a:lnTo>
                    <a:pt x="4521" y="2749"/>
                  </a:lnTo>
                  <a:lnTo>
                    <a:pt x="4515" y="2732"/>
                  </a:lnTo>
                  <a:lnTo>
                    <a:pt x="4510" y="2714"/>
                  </a:lnTo>
                  <a:lnTo>
                    <a:pt x="4506" y="2702"/>
                  </a:lnTo>
                  <a:lnTo>
                    <a:pt x="4508" y="2690"/>
                  </a:lnTo>
                  <a:lnTo>
                    <a:pt x="4510" y="2669"/>
                  </a:lnTo>
                  <a:lnTo>
                    <a:pt x="4511" y="2651"/>
                  </a:lnTo>
                  <a:lnTo>
                    <a:pt x="4512" y="2643"/>
                  </a:lnTo>
                  <a:lnTo>
                    <a:pt x="4503" y="2644"/>
                  </a:lnTo>
                  <a:lnTo>
                    <a:pt x="4481" y="2646"/>
                  </a:lnTo>
                  <a:lnTo>
                    <a:pt x="4455" y="2650"/>
                  </a:lnTo>
                  <a:lnTo>
                    <a:pt x="4437" y="2651"/>
                  </a:lnTo>
                  <a:lnTo>
                    <a:pt x="4431" y="2651"/>
                  </a:lnTo>
                  <a:lnTo>
                    <a:pt x="4427" y="2654"/>
                  </a:lnTo>
                  <a:lnTo>
                    <a:pt x="4426" y="2656"/>
                  </a:lnTo>
                  <a:lnTo>
                    <a:pt x="4426" y="2659"/>
                  </a:lnTo>
                  <a:lnTo>
                    <a:pt x="4427" y="2663"/>
                  </a:lnTo>
                  <a:lnTo>
                    <a:pt x="4427" y="2666"/>
                  </a:lnTo>
                  <a:lnTo>
                    <a:pt x="4337" y="2691"/>
                  </a:lnTo>
                  <a:lnTo>
                    <a:pt x="4334" y="2603"/>
                  </a:lnTo>
                  <a:lnTo>
                    <a:pt x="4388" y="2595"/>
                  </a:lnTo>
                  <a:lnTo>
                    <a:pt x="4437" y="2566"/>
                  </a:lnTo>
                  <a:lnTo>
                    <a:pt x="4598" y="2541"/>
                  </a:lnTo>
                  <a:lnTo>
                    <a:pt x="4708" y="2534"/>
                  </a:lnTo>
                  <a:lnTo>
                    <a:pt x="4787" y="2448"/>
                  </a:lnTo>
                  <a:lnTo>
                    <a:pt x="4835" y="2354"/>
                  </a:lnTo>
                  <a:lnTo>
                    <a:pt x="4828" y="2343"/>
                  </a:lnTo>
                  <a:lnTo>
                    <a:pt x="4806" y="2320"/>
                  </a:lnTo>
                  <a:lnTo>
                    <a:pt x="4799" y="2313"/>
                  </a:lnTo>
                  <a:lnTo>
                    <a:pt x="4792" y="2307"/>
                  </a:lnTo>
                  <a:lnTo>
                    <a:pt x="4783" y="2302"/>
                  </a:lnTo>
                  <a:lnTo>
                    <a:pt x="4775" y="2296"/>
                  </a:lnTo>
                  <a:lnTo>
                    <a:pt x="4767" y="2292"/>
                  </a:lnTo>
                  <a:lnTo>
                    <a:pt x="4758" y="2289"/>
                  </a:lnTo>
                  <a:lnTo>
                    <a:pt x="4748" y="2286"/>
                  </a:lnTo>
                  <a:lnTo>
                    <a:pt x="4739" y="2286"/>
                  </a:lnTo>
                  <a:lnTo>
                    <a:pt x="4729" y="2285"/>
                  </a:lnTo>
                  <a:lnTo>
                    <a:pt x="4720" y="2282"/>
                  </a:lnTo>
                  <a:lnTo>
                    <a:pt x="4710" y="2277"/>
                  </a:lnTo>
                  <a:lnTo>
                    <a:pt x="4699" y="2271"/>
                  </a:lnTo>
                  <a:lnTo>
                    <a:pt x="4689" y="2262"/>
                  </a:lnTo>
                  <a:lnTo>
                    <a:pt x="4680" y="2254"/>
                  </a:lnTo>
                  <a:lnTo>
                    <a:pt x="4670" y="2246"/>
                  </a:lnTo>
                  <a:lnTo>
                    <a:pt x="4662" y="2236"/>
                  </a:lnTo>
                  <a:lnTo>
                    <a:pt x="4634" y="2202"/>
                  </a:lnTo>
                  <a:lnTo>
                    <a:pt x="4623" y="2187"/>
                  </a:lnTo>
                  <a:lnTo>
                    <a:pt x="4541" y="2062"/>
                  </a:lnTo>
                  <a:lnTo>
                    <a:pt x="4487" y="1895"/>
                  </a:lnTo>
                  <a:lnTo>
                    <a:pt x="4445" y="1881"/>
                  </a:lnTo>
                  <a:lnTo>
                    <a:pt x="4435" y="1883"/>
                  </a:lnTo>
                  <a:lnTo>
                    <a:pt x="4414" y="1887"/>
                  </a:lnTo>
                  <a:lnTo>
                    <a:pt x="4391" y="1890"/>
                  </a:lnTo>
                  <a:lnTo>
                    <a:pt x="4376" y="1893"/>
                  </a:lnTo>
                  <a:lnTo>
                    <a:pt x="4373" y="1895"/>
                  </a:lnTo>
                  <a:lnTo>
                    <a:pt x="4369" y="1901"/>
                  </a:lnTo>
                  <a:lnTo>
                    <a:pt x="4364" y="1911"/>
                  </a:lnTo>
                  <a:lnTo>
                    <a:pt x="4359" y="1922"/>
                  </a:lnTo>
                  <a:lnTo>
                    <a:pt x="4351" y="1942"/>
                  </a:lnTo>
                  <a:lnTo>
                    <a:pt x="4349" y="1952"/>
                  </a:lnTo>
                  <a:lnTo>
                    <a:pt x="4337" y="1981"/>
                  </a:lnTo>
                  <a:lnTo>
                    <a:pt x="4284" y="1994"/>
                  </a:lnTo>
                  <a:lnTo>
                    <a:pt x="4240" y="1977"/>
                  </a:lnTo>
                  <a:lnTo>
                    <a:pt x="4240" y="1904"/>
                  </a:lnTo>
                  <a:lnTo>
                    <a:pt x="4209" y="1810"/>
                  </a:lnTo>
                  <a:lnTo>
                    <a:pt x="4199" y="1811"/>
                  </a:lnTo>
                  <a:lnTo>
                    <a:pt x="4178" y="1813"/>
                  </a:lnTo>
                  <a:lnTo>
                    <a:pt x="4154" y="1814"/>
                  </a:lnTo>
                  <a:lnTo>
                    <a:pt x="4139" y="1816"/>
                  </a:lnTo>
                  <a:lnTo>
                    <a:pt x="4137" y="1816"/>
                  </a:lnTo>
                  <a:lnTo>
                    <a:pt x="4135" y="1813"/>
                  </a:lnTo>
                  <a:lnTo>
                    <a:pt x="4134" y="1810"/>
                  </a:lnTo>
                  <a:lnTo>
                    <a:pt x="4133" y="1805"/>
                  </a:lnTo>
                  <a:lnTo>
                    <a:pt x="4131" y="1794"/>
                  </a:lnTo>
                  <a:lnTo>
                    <a:pt x="4128" y="1782"/>
                  </a:lnTo>
                  <a:lnTo>
                    <a:pt x="4126" y="1759"/>
                  </a:lnTo>
                  <a:lnTo>
                    <a:pt x="4125" y="1748"/>
                  </a:lnTo>
                  <a:lnTo>
                    <a:pt x="4116" y="1749"/>
                  </a:lnTo>
                  <a:lnTo>
                    <a:pt x="4098" y="1753"/>
                  </a:lnTo>
                  <a:lnTo>
                    <a:pt x="4076" y="1758"/>
                  </a:lnTo>
                  <a:lnTo>
                    <a:pt x="4062" y="1759"/>
                  </a:lnTo>
                  <a:lnTo>
                    <a:pt x="3972" y="1759"/>
                  </a:lnTo>
                  <a:lnTo>
                    <a:pt x="3972" y="1702"/>
                  </a:lnTo>
                  <a:lnTo>
                    <a:pt x="3915" y="1705"/>
                  </a:lnTo>
                  <a:lnTo>
                    <a:pt x="3873" y="1736"/>
                  </a:lnTo>
                  <a:lnTo>
                    <a:pt x="3867" y="1895"/>
                  </a:lnTo>
                  <a:lnTo>
                    <a:pt x="3821" y="1889"/>
                  </a:lnTo>
                  <a:lnTo>
                    <a:pt x="3842" y="2002"/>
                  </a:lnTo>
                  <a:lnTo>
                    <a:pt x="3907" y="2017"/>
                  </a:lnTo>
                  <a:lnTo>
                    <a:pt x="3924" y="2128"/>
                  </a:lnTo>
                  <a:lnTo>
                    <a:pt x="3884" y="2218"/>
                  </a:lnTo>
                  <a:lnTo>
                    <a:pt x="3810" y="2280"/>
                  </a:lnTo>
                  <a:lnTo>
                    <a:pt x="3804" y="2448"/>
                  </a:lnTo>
                  <a:lnTo>
                    <a:pt x="3756" y="2438"/>
                  </a:lnTo>
                  <a:lnTo>
                    <a:pt x="3697" y="2407"/>
                  </a:lnTo>
                  <a:lnTo>
                    <a:pt x="3674" y="2258"/>
                  </a:lnTo>
                  <a:lnTo>
                    <a:pt x="3665" y="2250"/>
                  </a:lnTo>
                  <a:lnTo>
                    <a:pt x="3643" y="2235"/>
                  </a:lnTo>
                  <a:lnTo>
                    <a:pt x="3631" y="2226"/>
                  </a:lnTo>
                  <a:lnTo>
                    <a:pt x="3619" y="2219"/>
                  </a:lnTo>
                  <a:lnTo>
                    <a:pt x="3609" y="2214"/>
                  </a:lnTo>
                  <a:lnTo>
                    <a:pt x="3603" y="2212"/>
                  </a:lnTo>
                  <a:lnTo>
                    <a:pt x="3584" y="2215"/>
                  </a:lnTo>
                  <a:lnTo>
                    <a:pt x="3551" y="2223"/>
                  </a:lnTo>
                  <a:lnTo>
                    <a:pt x="3520" y="2229"/>
                  </a:lnTo>
                  <a:lnTo>
                    <a:pt x="3507" y="2232"/>
                  </a:lnTo>
                  <a:lnTo>
                    <a:pt x="3462" y="2142"/>
                  </a:lnTo>
                  <a:lnTo>
                    <a:pt x="3394" y="2071"/>
                  </a:lnTo>
                  <a:lnTo>
                    <a:pt x="3283" y="2071"/>
                  </a:lnTo>
                  <a:lnTo>
                    <a:pt x="3232" y="2071"/>
                  </a:lnTo>
                  <a:lnTo>
                    <a:pt x="3201" y="1997"/>
                  </a:lnTo>
                  <a:lnTo>
                    <a:pt x="3195" y="1990"/>
                  </a:lnTo>
                  <a:lnTo>
                    <a:pt x="3181" y="1976"/>
                  </a:lnTo>
                  <a:lnTo>
                    <a:pt x="3171" y="1969"/>
                  </a:lnTo>
                  <a:lnTo>
                    <a:pt x="3164" y="1961"/>
                  </a:lnTo>
                  <a:lnTo>
                    <a:pt x="3155" y="1957"/>
                  </a:lnTo>
                  <a:lnTo>
                    <a:pt x="3150" y="1954"/>
                  </a:lnTo>
                  <a:lnTo>
                    <a:pt x="3137" y="1953"/>
                  </a:lnTo>
                  <a:lnTo>
                    <a:pt x="3119" y="1951"/>
                  </a:lnTo>
                  <a:lnTo>
                    <a:pt x="3103" y="1947"/>
                  </a:lnTo>
                  <a:lnTo>
                    <a:pt x="3096" y="1946"/>
                  </a:lnTo>
                  <a:lnTo>
                    <a:pt x="3091" y="1904"/>
                  </a:lnTo>
                  <a:lnTo>
                    <a:pt x="3122" y="1914"/>
                  </a:lnTo>
                  <a:lnTo>
                    <a:pt x="3167" y="1810"/>
                  </a:lnTo>
                  <a:lnTo>
                    <a:pt x="3182" y="1771"/>
                  </a:lnTo>
                  <a:lnTo>
                    <a:pt x="3205" y="1705"/>
                  </a:lnTo>
                  <a:lnTo>
                    <a:pt x="3312" y="1657"/>
                  </a:lnTo>
                  <a:lnTo>
                    <a:pt x="3343" y="1578"/>
                  </a:lnTo>
                  <a:lnTo>
                    <a:pt x="3394" y="1578"/>
                  </a:lnTo>
                  <a:lnTo>
                    <a:pt x="3436" y="1566"/>
                  </a:lnTo>
                  <a:lnTo>
                    <a:pt x="3423" y="1507"/>
                  </a:lnTo>
                  <a:lnTo>
                    <a:pt x="3426" y="1506"/>
                  </a:lnTo>
                  <a:lnTo>
                    <a:pt x="3438" y="1504"/>
                  </a:lnTo>
                  <a:lnTo>
                    <a:pt x="3447" y="1501"/>
                  </a:lnTo>
                  <a:lnTo>
                    <a:pt x="3456" y="1498"/>
                  </a:lnTo>
                  <a:lnTo>
                    <a:pt x="3466" y="1493"/>
                  </a:lnTo>
                  <a:lnTo>
                    <a:pt x="3476" y="1487"/>
                  </a:lnTo>
                  <a:lnTo>
                    <a:pt x="3482" y="1485"/>
                  </a:lnTo>
                  <a:lnTo>
                    <a:pt x="3485" y="1483"/>
                  </a:lnTo>
                  <a:lnTo>
                    <a:pt x="3489" y="1483"/>
                  </a:lnTo>
                  <a:lnTo>
                    <a:pt x="3492" y="1483"/>
                  </a:lnTo>
                  <a:lnTo>
                    <a:pt x="3496" y="1485"/>
                  </a:lnTo>
                  <a:lnTo>
                    <a:pt x="3498" y="1486"/>
                  </a:lnTo>
                  <a:lnTo>
                    <a:pt x="3501" y="1488"/>
                  </a:lnTo>
                  <a:lnTo>
                    <a:pt x="3502" y="1491"/>
                  </a:lnTo>
                  <a:lnTo>
                    <a:pt x="3507" y="1501"/>
                  </a:lnTo>
                  <a:lnTo>
                    <a:pt x="3507" y="1507"/>
                  </a:lnTo>
                  <a:lnTo>
                    <a:pt x="3507" y="1511"/>
                  </a:lnTo>
                  <a:lnTo>
                    <a:pt x="3507" y="1521"/>
                  </a:lnTo>
                  <a:lnTo>
                    <a:pt x="3506" y="1533"/>
                  </a:lnTo>
                  <a:lnTo>
                    <a:pt x="3504" y="1544"/>
                  </a:lnTo>
                  <a:lnTo>
                    <a:pt x="3503" y="1558"/>
                  </a:lnTo>
                  <a:lnTo>
                    <a:pt x="3502" y="1576"/>
                  </a:lnTo>
                  <a:lnTo>
                    <a:pt x="3502" y="1592"/>
                  </a:lnTo>
                  <a:lnTo>
                    <a:pt x="3502" y="1598"/>
                  </a:lnTo>
                  <a:lnTo>
                    <a:pt x="3504" y="1623"/>
                  </a:lnTo>
                  <a:lnTo>
                    <a:pt x="3563" y="1643"/>
                  </a:lnTo>
                  <a:lnTo>
                    <a:pt x="3700" y="1631"/>
                  </a:lnTo>
                  <a:lnTo>
                    <a:pt x="3748" y="1631"/>
                  </a:lnTo>
                  <a:lnTo>
                    <a:pt x="3787" y="1589"/>
                  </a:lnTo>
                  <a:lnTo>
                    <a:pt x="3722" y="1587"/>
                  </a:lnTo>
                  <a:lnTo>
                    <a:pt x="3710" y="1574"/>
                  </a:lnTo>
                  <a:lnTo>
                    <a:pt x="3684" y="1547"/>
                  </a:lnTo>
                  <a:lnTo>
                    <a:pt x="3669" y="1533"/>
                  </a:lnTo>
                  <a:lnTo>
                    <a:pt x="3655" y="1519"/>
                  </a:lnTo>
                  <a:lnTo>
                    <a:pt x="3644" y="1511"/>
                  </a:lnTo>
                  <a:lnTo>
                    <a:pt x="3637" y="1507"/>
                  </a:lnTo>
                  <a:lnTo>
                    <a:pt x="3625" y="1505"/>
                  </a:lnTo>
                  <a:lnTo>
                    <a:pt x="3608" y="1500"/>
                  </a:lnTo>
                  <a:lnTo>
                    <a:pt x="3592" y="1495"/>
                  </a:lnTo>
                  <a:lnTo>
                    <a:pt x="3586" y="1493"/>
                  </a:lnTo>
                  <a:lnTo>
                    <a:pt x="3612" y="1451"/>
                  </a:lnTo>
                  <a:lnTo>
                    <a:pt x="3694" y="1411"/>
                  </a:lnTo>
                  <a:lnTo>
                    <a:pt x="3712" y="1357"/>
                  </a:lnTo>
                  <a:lnTo>
                    <a:pt x="3750" y="1267"/>
                  </a:lnTo>
                  <a:lnTo>
                    <a:pt x="3796" y="1267"/>
                  </a:lnTo>
                  <a:lnTo>
                    <a:pt x="3819" y="1252"/>
                  </a:lnTo>
                  <a:lnTo>
                    <a:pt x="3833" y="1233"/>
                  </a:lnTo>
                  <a:lnTo>
                    <a:pt x="3819" y="1208"/>
                  </a:lnTo>
                  <a:lnTo>
                    <a:pt x="3739" y="1208"/>
                  </a:lnTo>
                  <a:lnTo>
                    <a:pt x="3736" y="1206"/>
                  </a:lnTo>
                  <a:lnTo>
                    <a:pt x="3732" y="1205"/>
                  </a:lnTo>
                  <a:lnTo>
                    <a:pt x="3730" y="1203"/>
                  </a:lnTo>
                  <a:lnTo>
                    <a:pt x="3726" y="1199"/>
                  </a:lnTo>
                  <a:lnTo>
                    <a:pt x="3721" y="1191"/>
                  </a:lnTo>
                  <a:lnTo>
                    <a:pt x="3716" y="1181"/>
                  </a:lnTo>
                  <a:lnTo>
                    <a:pt x="3710" y="1164"/>
                  </a:lnTo>
                  <a:lnTo>
                    <a:pt x="3708" y="1156"/>
                  </a:lnTo>
                  <a:lnTo>
                    <a:pt x="3737" y="1108"/>
                  </a:lnTo>
                  <a:lnTo>
                    <a:pt x="3813" y="1088"/>
                  </a:lnTo>
                  <a:lnTo>
                    <a:pt x="3921" y="1139"/>
                  </a:lnTo>
                  <a:lnTo>
                    <a:pt x="4008" y="1173"/>
                  </a:lnTo>
                  <a:lnTo>
                    <a:pt x="4087" y="1221"/>
                  </a:lnTo>
                  <a:lnTo>
                    <a:pt x="4110" y="1256"/>
                  </a:lnTo>
                  <a:lnTo>
                    <a:pt x="4108" y="1261"/>
                  </a:lnTo>
                  <a:lnTo>
                    <a:pt x="4101" y="1274"/>
                  </a:lnTo>
                  <a:lnTo>
                    <a:pt x="4092" y="1288"/>
                  </a:lnTo>
                  <a:lnTo>
                    <a:pt x="4087" y="1300"/>
                  </a:lnTo>
                  <a:lnTo>
                    <a:pt x="4084" y="1315"/>
                  </a:lnTo>
                  <a:lnTo>
                    <a:pt x="4078" y="1334"/>
                  </a:lnTo>
                  <a:lnTo>
                    <a:pt x="4073" y="1352"/>
                  </a:lnTo>
                  <a:lnTo>
                    <a:pt x="4070" y="1361"/>
                  </a:lnTo>
                  <a:lnTo>
                    <a:pt x="4060" y="1434"/>
                  </a:lnTo>
                  <a:lnTo>
                    <a:pt x="4028" y="1504"/>
                  </a:lnTo>
                  <a:lnTo>
                    <a:pt x="3960" y="1504"/>
                  </a:lnTo>
                  <a:lnTo>
                    <a:pt x="3957" y="1487"/>
                  </a:lnTo>
                  <a:lnTo>
                    <a:pt x="3938" y="1487"/>
                  </a:lnTo>
                  <a:lnTo>
                    <a:pt x="3924" y="1522"/>
                  </a:lnTo>
                  <a:lnTo>
                    <a:pt x="3926" y="1544"/>
                  </a:lnTo>
                  <a:lnTo>
                    <a:pt x="4051" y="1552"/>
                  </a:lnTo>
                  <a:lnTo>
                    <a:pt x="4099" y="1587"/>
                  </a:lnTo>
                  <a:lnTo>
                    <a:pt x="4110" y="1643"/>
                  </a:lnTo>
                  <a:lnTo>
                    <a:pt x="4232" y="1713"/>
                  </a:lnTo>
                  <a:lnTo>
                    <a:pt x="4252" y="1765"/>
                  </a:lnTo>
                  <a:lnTo>
                    <a:pt x="4294" y="1782"/>
                  </a:lnTo>
                  <a:lnTo>
                    <a:pt x="4314" y="1694"/>
                  </a:lnTo>
                  <a:lnTo>
                    <a:pt x="4416" y="1694"/>
                  </a:lnTo>
                  <a:lnTo>
                    <a:pt x="4470" y="1646"/>
                  </a:lnTo>
                  <a:lnTo>
                    <a:pt x="4437" y="1606"/>
                  </a:lnTo>
                  <a:lnTo>
                    <a:pt x="4427" y="1595"/>
                  </a:lnTo>
                  <a:lnTo>
                    <a:pt x="4404" y="1569"/>
                  </a:lnTo>
                  <a:lnTo>
                    <a:pt x="4391" y="1554"/>
                  </a:lnTo>
                  <a:lnTo>
                    <a:pt x="4378" y="1542"/>
                  </a:lnTo>
                  <a:lnTo>
                    <a:pt x="4366" y="1532"/>
                  </a:lnTo>
                  <a:lnTo>
                    <a:pt x="4357" y="1527"/>
                  </a:lnTo>
                  <a:lnTo>
                    <a:pt x="4351" y="1524"/>
                  </a:lnTo>
                  <a:lnTo>
                    <a:pt x="4347" y="1521"/>
                  </a:lnTo>
                  <a:lnTo>
                    <a:pt x="4345" y="1517"/>
                  </a:lnTo>
                  <a:lnTo>
                    <a:pt x="4345" y="1512"/>
                  </a:lnTo>
                  <a:lnTo>
                    <a:pt x="4346" y="1505"/>
                  </a:lnTo>
                  <a:lnTo>
                    <a:pt x="4349" y="1501"/>
                  </a:lnTo>
                  <a:lnTo>
                    <a:pt x="4362" y="1462"/>
                  </a:lnTo>
                  <a:lnTo>
                    <a:pt x="4382" y="1485"/>
                  </a:lnTo>
                  <a:lnTo>
                    <a:pt x="4391" y="1494"/>
                  </a:lnTo>
                  <a:lnTo>
                    <a:pt x="4412" y="1518"/>
                  </a:lnTo>
                  <a:lnTo>
                    <a:pt x="4426" y="1532"/>
                  </a:lnTo>
                  <a:lnTo>
                    <a:pt x="4439" y="1546"/>
                  </a:lnTo>
                  <a:lnTo>
                    <a:pt x="4452" y="1558"/>
                  </a:lnTo>
                  <a:lnTo>
                    <a:pt x="4464" y="1566"/>
                  </a:lnTo>
                  <a:lnTo>
                    <a:pt x="4469" y="1570"/>
                  </a:lnTo>
                  <a:lnTo>
                    <a:pt x="4474" y="1572"/>
                  </a:lnTo>
                  <a:lnTo>
                    <a:pt x="4477" y="1572"/>
                  </a:lnTo>
                  <a:lnTo>
                    <a:pt x="4481" y="1574"/>
                  </a:lnTo>
                  <a:lnTo>
                    <a:pt x="4487" y="1571"/>
                  </a:lnTo>
                  <a:lnTo>
                    <a:pt x="4491" y="1569"/>
                  </a:lnTo>
                  <a:lnTo>
                    <a:pt x="4494" y="1560"/>
                  </a:lnTo>
                  <a:lnTo>
                    <a:pt x="4496" y="1556"/>
                  </a:lnTo>
                  <a:lnTo>
                    <a:pt x="4504" y="1542"/>
                  </a:lnTo>
                  <a:lnTo>
                    <a:pt x="4523" y="1516"/>
                  </a:lnTo>
                  <a:lnTo>
                    <a:pt x="4534" y="1500"/>
                  </a:lnTo>
                  <a:lnTo>
                    <a:pt x="4545" y="1487"/>
                  </a:lnTo>
                  <a:lnTo>
                    <a:pt x="4552" y="1477"/>
                  </a:lnTo>
                  <a:lnTo>
                    <a:pt x="4558" y="1474"/>
                  </a:lnTo>
                  <a:lnTo>
                    <a:pt x="4570" y="1468"/>
                  </a:lnTo>
                  <a:lnTo>
                    <a:pt x="4588" y="1459"/>
                  </a:lnTo>
                  <a:lnTo>
                    <a:pt x="4604" y="1451"/>
                  </a:lnTo>
                  <a:lnTo>
                    <a:pt x="4611" y="1447"/>
                  </a:lnTo>
                  <a:lnTo>
                    <a:pt x="4611" y="1374"/>
                  </a:lnTo>
                  <a:lnTo>
                    <a:pt x="4523" y="1374"/>
                  </a:lnTo>
                  <a:lnTo>
                    <a:pt x="4521" y="1374"/>
                  </a:lnTo>
                  <a:lnTo>
                    <a:pt x="4518" y="1371"/>
                  </a:lnTo>
                  <a:lnTo>
                    <a:pt x="4516" y="1369"/>
                  </a:lnTo>
                  <a:lnTo>
                    <a:pt x="4514" y="1367"/>
                  </a:lnTo>
                  <a:lnTo>
                    <a:pt x="4510" y="1358"/>
                  </a:lnTo>
                  <a:lnTo>
                    <a:pt x="4505" y="1348"/>
                  </a:lnTo>
                  <a:lnTo>
                    <a:pt x="4500" y="1332"/>
                  </a:lnTo>
                  <a:lnTo>
                    <a:pt x="4498" y="1323"/>
                  </a:lnTo>
                  <a:lnTo>
                    <a:pt x="4458" y="1323"/>
                  </a:lnTo>
                  <a:lnTo>
                    <a:pt x="4322" y="1294"/>
                  </a:lnTo>
                  <a:lnTo>
                    <a:pt x="4320" y="1256"/>
                  </a:lnTo>
                  <a:lnTo>
                    <a:pt x="4380" y="1221"/>
                  </a:lnTo>
                  <a:lnTo>
                    <a:pt x="4362" y="1082"/>
                  </a:lnTo>
                  <a:lnTo>
                    <a:pt x="4303" y="1015"/>
                  </a:lnTo>
                  <a:lnTo>
                    <a:pt x="4116" y="998"/>
                  </a:lnTo>
                  <a:lnTo>
                    <a:pt x="4110" y="992"/>
                  </a:lnTo>
                  <a:lnTo>
                    <a:pt x="4092" y="979"/>
                  </a:lnTo>
                  <a:lnTo>
                    <a:pt x="4067" y="960"/>
                  </a:lnTo>
                  <a:lnTo>
                    <a:pt x="4038" y="937"/>
                  </a:lnTo>
                  <a:lnTo>
                    <a:pt x="4005" y="914"/>
                  </a:lnTo>
                  <a:lnTo>
                    <a:pt x="3975" y="895"/>
                  </a:lnTo>
                  <a:lnTo>
                    <a:pt x="3961" y="887"/>
                  </a:lnTo>
                  <a:lnTo>
                    <a:pt x="3949" y="881"/>
                  </a:lnTo>
                  <a:lnTo>
                    <a:pt x="3938" y="878"/>
                  </a:lnTo>
                  <a:lnTo>
                    <a:pt x="3930" y="875"/>
                  </a:lnTo>
                  <a:lnTo>
                    <a:pt x="3790" y="875"/>
                  </a:lnTo>
                  <a:lnTo>
                    <a:pt x="3762" y="837"/>
                  </a:lnTo>
                  <a:lnTo>
                    <a:pt x="3733" y="833"/>
                  </a:lnTo>
                  <a:lnTo>
                    <a:pt x="3733" y="862"/>
                  </a:lnTo>
                  <a:lnTo>
                    <a:pt x="3680" y="881"/>
                  </a:lnTo>
                  <a:lnTo>
                    <a:pt x="3680" y="938"/>
                  </a:lnTo>
                  <a:lnTo>
                    <a:pt x="3666" y="986"/>
                  </a:lnTo>
                  <a:lnTo>
                    <a:pt x="3661" y="987"/>
                  </a:lnTo>
                  <a:lnTo>
                    <a:pt x="3650" y="988"/>
                  </a:lnTo>
                  <a:lnTo>
                    <a:pt x="3638" y="991"/>
                  </a:lnTo>
                  <a:lnTo>
                    <a:pt x="3629" y="992"/>
                  </a:lnTo>
                  <a:lnTo>
                    <a:pt x="3626" y="990"/>
                  </a:lnTo>
                  <a:lnTo>
                    <a:pt x="3624" y="985"/>
                  </a:lnTo>
                  <a:lnTo>
                    <a:pt x="3622" y="978"/>
                  </a:lnTo>
                  <a:lnTo>
                    <a:pt x="3621" y="969"/>
                  </a:lnTo>
                  <a:lnTo>
                    <a:pt x="3620" y="954"/>
                  </a:lnTo>
                  <a:lnTo>
                    <a:pt x="3620" y="946"/>
                  </a:lnTo>
                  <a:lnTo>
                    <a:pt x="3624" y="881"/>
                  </a:lnTo>
                  <a:lnTo>
                    <a:pt x="3576" y="881"/>
                  </a:lnTo>
                  <a:lnTo>
                    <a:pt x="3569" y="831"/>
                  </a:lnTo>
                  <a:lnTo>
                    <a:pt x="3521" y="831"/>
                  </a:lnTo>
                  <a:lnTo>
                    <a:pt x="3519" y="836"/>
                  </a:lnTo>
                  <a:lnTo>
                    <a:pt x="3513" y="848"/>
                  </a:lnTo>
                  <a:lnTo>
                    <a:pt x="3506" y="862"/>
                  </a:lnTo>
                  <a:lnTo>
                    <a:pt x="3498" y="873"/>
                  </a:lnTo>
                  <a:lnTo>
                    <a:pt x="3496" y="879"/>
                  </a:lnTo>
                  <a:lnTo>
                    <a:pt x="3494" y="889"/>
                  </a:lnTo>
                  <a:lnTo>
                    <a:pt x="3492" y="901"/>
                  </a:lnTo>
                  <a:lnTo>
                    <a:pt x="3492" y="914"/>
                  </a:lnTo>
                  <a:lnTo>
                    <a:pt x="3491" y="938"/>
                  </a:lnTo>
                  <a:lnTo>
                    <a:pt x="3490" y="952"/>
                  </a:lnTo>
                  <a:lnTo>
                    <a:pt x="3489" y="963"/>
                  </a:lnTo>
                  <a:lnTo>
                    <a:pt x="3489" y="978"/>
                  </a:lnTo>
                  <a:lnTo>
                    <a:pt x="3490" y="992"/>
                  </a:lnTo>
                  <a:lnTo>
                    <a:pt x="3490" y="998"/>
                  </a:lnTo>
                  <a:lnTo>
                    <a:pt x="3495" y="1001"/>
                  </a:lnTo>
                  <a:lnTo>
                    <a:pt x="3504" y="1010"/>
                  </a:lnTo>
                  <a:lnTo>
                    <a:pt x="3509" y="1017"/>
                  </a:lnTo>
                  <a:lnTo>
                    <a:pt x="3515" y="1026"/>
                  </a:lnTo>
                  <a:lnTo>
                    <a:pt x="3520" y="1037"/>
                  </a:lnTo>
                  <a:lnTo>
                    <a:pt x="3524" y="1049"/>
                  </a:lnTo>
                  <a:lnTo>
                    <a:pt x="3527" y="1060"/>
                  </a:lnTo>
                  <a:lnTo>
                    <a:pt x="3532" y="1066"/>
                  </a:lnTo>
                  <a:lnTo>
                    <a:pt x="3536" y="1069"/>
                  </a:lnTo>
                  <a:lnTo>
                    <a:pt x="3541" y="1072"/>
                  </a:lnTo>
                  <a:lnTo>
                    <a:pt x="3547" y="1070"/>
                  </a:lnTo>
                  <a:lnTo>
                    <a:pt x="3549" y="1068"/>
                  </a:lnTo>
                  <a:lnTo>
                    <a:pt x="3595" y="1082"/>
                  </a:lnTo>
                  <a:lnTo>
                    <a:pt x="3615" y="1122"/>
                  </a:lnTo>
                  <a:lnTo>
                    <a:pt x="3654" y="1128"/>
                  </a:lnTo>
                  <a:lnTo>
                    <a:pt x="3656" y="1134"/>
                  </a:lnTo>
                  <a:lnTo>
                    <a:pt x="3660" y="1149"/>
                  </a:lnTo>
                  <a:lnTo>
                    <a:pt x="3663" y="1164"/>
                  </a:lnTo>
                  <a:lnTo>
                    <a:pt x="3666" y="1176"/>
                  </a:lnTo>
                  <a:lnTo>
                    <a:pt x="3665" y="1180"/>
                  </a:lnTo>
                  <a:lnTo>
                    <a:pt x="3661" y="1186"/>
                  </a:lnTo>
                  <a:lnTo>
                    <a:pt x="3656" y="1193"/>
                  </a:lnTo>
                  <a:lnTo>
                    <a:pt x="3649" y="1200"/>
                  </a:lnTo>
                  <a:lnTo>
                    <a:pt x="3642" y="1208"/>
                  </a:lnTo>
                  <a:lnTo>
                    <a:pt x="3635" y="1212"/>
                  </a:lnTo>
                  <a:lnTo>
                    <a:pt x="3627" y="1217"/>
                  </a:lnTo>
                  <a:lnTo>
                    <a:pt x="3620" y="1218"/>
                  </a:lnTo>
                  <a:lnTo>
                    <a:pt x="3618" y="1218"/>
                  </a:lnTo>
                  <a:lnTo>
                    <a:pt x="3615" y="1220"/>
                  </a:lnTo>
                  <a:lnTo>
                    <a:pt x="3614" y="1221"/>
                  </a:lnTo>
                  <a:lnTo>
                    <a:pt x="3613" y="1222"/>
                  </a:lnTo>
                  <a:lnTo>
                    <a:pt x="3613" y="1226"/>
                  </a:lnTo>
                  <a:lnTo>
                    <a:pt x="3614" y="1230"/>
                  </a:lnTo>
                  <a:lnTo>
                    <a:pt x="3618" y="1241"/>
                  </a:lnTo>
                  <a:lnTo>
                    <a:pt x="3620" y="1252"/>
                  </a:lnTo>
                  <a:lnTo>
                    <a:pt x="3619" y="1257"/>
                  </a:lnTo>
                  <a:lnTo>
                    <a:pt x="3616" y="1261"/>
                  </a:lnTo>
                  <a:lnTo>
                    <a:pt x="3612" y="1262"/>
                  </a:lnTo>
                  <a:lnTo>
                    <a:pt x="3607" y="1263"/>
                  </a:lnTo>
                  <a:lnTo>
                    <a:pt x="3596" y="1264"/>
                  </a:lnTo>
                  <a:lnTo>
                    <a:pt x="3592" y="1264"/>
                  </a:lnTo>
                  <a:lnTo>
                    <a:pt x="3544" y="1273"/>
                  </a:lnTo>
                  <a:lnTo>
                    <a:pt x="3490" y="1193"/>
                  </a:lnTo>
                  <a:lnTo>
                    <a:pt x="3374" y="1187"/>
                  </a:lnTo>
                  <a:lnTo>
                    <a:pt x="3362" y="1141"/>
                  </a:lnTo>
                  <a:lnTo>
                    <a:pt x="3306" y="1057"/>
                  </a:lnTo>
                  <a:lnTo>
                    <a:pt x="3306" y="998"/>
                  </a:lnTo>
                  <a:lnTo>
                    <a:pt x="3264" y="986"/>
                  </a:lnTo>
                  <a:lnTo>
                    <a:pt x="3244" y="952"/>
                  </a:lnTo>
                  <a:lnTo>
                    <a:pt x="3274" y="919"/>
                  </a:lnTo>
                  <a:lnTo>
                    <a:pt x="3326" y="893"/>
                  </a:lnTo>
                  <a:lnTo>
                    <a:pt x="3397" y="867"/>
                  </a:lnTo>
                  <a:lnTo>
                    <a:pt x="3397" y="837"/>
                  </a:lnTo>
                  <a:lnTo>
                    <a:pt x="3391" y="830"/>
                  </a:lnTo>
                  <a:lnTo>
                    <a:pt x="3380" y="816"/>
                  </a:lnTo>
                  <a:lnTo>
                    <a:pt x="3373" y="809"/>
                  </a:lnTo>
                  <a:lnTo>
                    <a:pt x="3367" y="803"/>
                  </a:lnTo>
                  <a:lnTo>
                    <a:pt x="3361" y="798"/>
                  </a:lnTo>
                  <a:lnTo>
                    <a:pt x="3358" y="797"/>
                  </a:lnTo>
                  <a:lnTo>
                    <a:pt x="3336" y="801"/>
                  </a:lnTo>
                  <a:lnTo>
                    <a:pt x="3299" y="809"/>
                  </a:lnTo>
                  <a:lnTo>
                    <a:pt x="3262" y="817"/>
                  </a:lnTo>
                  <a:lnTo>
                    <a:pt x="3247" y="822"/>
                  </a:lnTo>
                  <a:lnTo>
                    <a:pt x="3178" y="850"/>
                  </a:lnTo>
                  <a:lnTo>
                    <a:pt x="3190" y="955"/>
                  </a:lnTo>
                  <a:lnTo>
                    <a:pt x="3190" y="1097"/>
                  </a:lnTo>
                  <a:lnTo>
                    <a:pt x="3224" y="1168"/>
                  </a:lnTo>
                  <a:lnTo>
                    <a:pt x="3270" y="1196"/>
                  </a:lnTo>
                  <a:lnTo>
                    <a:pt x="3258" y="1233"/>
                  </a:lnTo>
                  <a:lnTo>
                    <a:pt x="3226" y="1261"/>
                  </a:lnTo>
                  <a:lnTo>
                    <a:pt x="3161" y="1264"/>
                  </a:lnTo>
                  <a:lnTo>
                    <a:pt x="3161" y="1210"/>
                  </a:lnTo>
                  <a:lnTo>
                    <a:pt x="3161" y="1204"/>
                  </a:lnTo>
                  <a:lnTo>
                    <a:pt x="3160" y="1199"/>
                  </a:lnTo>
                  <a:lnTo>
                    <a:pt x="3158" y="1196"/>
                  </a:lnTo>
                  <a:lnTo>
                    <a:pt x="3154" y="1192"/>
                  </a:lnTo>
                  <a:lnTo>
                    <a:pt x="3147" y="1186"/>
                  </a:lnTo>
                  <a:lnTo>
                    <a:pt x="3140" y="1179"/>
                  </a:lnTo>
                  <a:lnTo>
                    <a:pt x="3122" y="1165"/>
                  </a:lnTo>
                  <a:lnTo>
                    <a:pt x="3113" y="1162"/>
                  </a:lnTo>
                  <a:lnTo>
                    <a:pt x="3108" y="1164"/>
                  </a:lnTo>
                  <a:lnTo>
                    <a:pt x="3094" y="1171"/>
                  </a:lnTo>
                  <a:lnTo>
                    <a:pt x="3079" y="1179"/>
                  </a:lnTo>
                  <a:lnTo>
                    <a:pt x="3069" y="1185"/>
                  </a:lnTo>
                  <a:lnTo>
                    <a:pt x="3065" y="1187"/>
                  </a:lnTo>
                  <a:lnTo>
                    <a:pt x="3063" y="1192"/>
                  </a:lnTo>
                  <a:lnTo>
                    <a:pt x="3060" y="1197"/>
                  </a:lnTo>
                  <a:lnTo>
                    <a:pt x="3058" y="1202"/>
                  </a:lnTo>
                  <a:lnTo>
                    <a:pt x="3055" y="1211"/>
                  </a:lnTo>
                  <a:lnTo>
                    <a:pt x="3054" y="1216"/>
                  </a:lnTo>
                  <a:lnTo>
                    <a:pt x="3069" y="1229"/>
                  </a:lnTo>
                  <a:lnTo>
                    <a:pt x="3100" y="1235"/>
                  </a:lnTo>
                  <a:lnTo>
                    <a:pt x="3100" y="1267"/>
                  </a:lnTo>
                  <a:lnTo>
                    <a:pt x="3065" y="1264"/>
                  </a:lnTo>
                  <a:lnTo>
                    <a:pt x="2966" y="1275"/>
                  </a:lnTo>
                  <a:lnTo>
                    <a:pt x="2955" y="1312"/>
                  </a:lnTo>
                  <a:lnTo>
                    <a:pt x="2947" y="1310"/>
                  </a:lnTo>
                  <a:lnTo>
                    <a:pt x="2928" y="1306"/>
                  </a:lnTo>
                  <a:lnTo>
                    <a:pt x="2917" y="1302"/>
                  </a:lnTo>
                  <a:lnTo>
                    <a:pt x="2907" y="1297"/>
                  </a:lnTo>
                  <a:lnTo>
                    <a:pt x="2902" y="1293"/>
                  </a:lnTo>
                  <a:lnTo>
                    <a:pt x="2899" y="1289"/>
                  </a:lnTo>
                  <a:lnTo>
                    <a:pt x="2895" y="1285"/>
                  </a:lnTo>
                  <a:lnTo>
                    <a:pt x="2893" y="1281"/>
                  </a:lnTo>
                  <a:lnTo>
                    <a:pt x="2889" y="1273"/>
                  </a:lnTo>
                  <a:lnTo>
                    <a:pt x="2888" y="1265"/>
                  </a:lnTo>
                  <a:lnTo>
                    <a:pt x="2887" y="1261"/>
                  </a:lnTo>
                  <a:lnTo>
                    <a:pt x="2887" y="1257"/>
                  </a:lnTo>
                  <a:lnTo>
                    <a:pt x="2889" y="1253"/>
                  </a:lnTo>
                  <a:lnTo>
                    <a:pt x="2890" y="1252"/>
                  </a:lnTo>
                  <a:lnTo>
                    <a:pt x="2881" y="1250"/>
                  </a:lnTo>
                  <a:lnTo>
                    <a:pt x="2859" y="1244"/>
                  </a:lnTo>
                  <a:lnTo>
                    <a:pt x="2836" y="1238"/>
                  </a:lnTo>
                  <a:lnTo>
                    <a:pt x="2822" y="1235"/>
                  </a:lnTo>
                  <a:lnTo>
                    <a:pt x="2819" y="1237"/>
                  </a:lnTo>
                  <a:lnTo>
                    <a:pt x="2818" y="1240"/>
                  </a:lnTo>
                  <a:lnTo>
                    <a:pt x="2818" y="1245"/>
                  </a:lnTo>
                  <a:lnTo>
                    <a:pt x="2819" y="1251"/>
                  </a:lnTo>
                  <a:lnTo>
                    <a:pt x="2820" y="1262"/>
                  </a:lnTo>
                  <a:lnTo>
                    <a:pt x="2822" y="1267"/>
                  </a:lnTo>
                  <a:lnTo>
                    <a:pt x="2729" y="1267"/>
                  </a:lnTo>
                  <a:lnTo>
                    <a:pt x="2708" y="1268"/>
                  </a:lnTo>
                  <a:lnTo>
                    <a:pt x="2687" y="1269"/>
                  </a:lnTo>
                  <a:lnTo>
                    <a:pt x="2670" y="1271"/>
                  </a:lnTo>
                  <a:lnTo>
                    <a:pt x="2663" y="1273"/>
                  </a:lnTo>
                  <a:lnTo>
                    <a:pt x="2604" y="1303"/>
                  </a:lnTo>
                  <a:lnTo>
                    <a:pt x="2587" y="1363"/>
                  </a:lnTo>
                  <a:lnTo>
                    <a:pt x="2570" y="1351"/>
                  </a:lnTo>
                  <a:lnTo>
                    <a:pt x="2528" y="1312"/>
                  </a:lnTo>
                  <a:lnTo>
                    <a:pt x="2522" y="1305"/>
                  </a:lnTo>
                  <a:lnTo>
                    <a:pt x="2507" y="1291"/>
                  </a:lnTo>
                  <a:lnTo>
                    <a:pt x="2499" y="1282"/>
                  </a:lnTo>
                  <a:lnTo>
                    <a:pt x="2492" y="1276"/>
                  </a:lnTo>
                  <a:lnTo>
                    <a:pt x="2484" y="1271"/>
                  </a:lnTo>
                  <a:lnTo>
                    <a:pt x="2480" y="1269"/>
                  </a:lnTo>
                  <a:lnTo>
                    <a:pt x="2477" y="1270"/>
                  </a:lnTo>
                  <a:lnTo>
                    <a:pt x="2475" y="1271"/>
                  </a:lnTo>
                  <a:lnTo>
                    <a:pt x="2474" y="1273"/>
                  </a:lnTo>
                  <a:lnTo>
                    <a:pt x="2472" y="1275"/>
                  </a:lnTo>
                  <a:lnTo>
                    <a:pt x="2470" y="1282"/>
                  </a:lnTo>
                  <a:lnTo>
                    <a:pt x="2468" y="1289"/>
                  </a:lnTo>
                  <a:lnTo>
                    <a:pt x="2465" y="1303"/>
                  </a:lnTo>
                  <a:lnTo>
                    <a:pt x="2465" y="1309"/>
                  </a:lnTo>
                  <a:lnTo>
                    <a:pt x="2332" y="1309"/>
                  </a:lnTo>
                  <a:lnTo>
                    <a:pt x="2329" y="1309"/>
                  </a:lnTo>
                  <a:lnTo>
                    <a:pt x="2328" y="1308"/>
                  </a:lnTo>
                  <a:lnTo>
                    <a:pt x="2327" y="1305"/>
                  </a:lnTo>
                  <a:lnTo>
                    <a:pt x="2326" y="1303"/>
                  </a:lnTo>
                  <a:lnTo>
                    <a:pt x="2324" y="1297"/>
                  </a:lnTo>
                  <a:lnTo>
                    <a:pt x="2326" y="1289"/>
                  </a:lnTo>
                  <a:lnTo>
                    <a:pt x="2328" y="1275"/>
                  </a:lnTo>
                  <a:lnTo>
                    <a:pt x="2329" y="1269"/>
                  </a:lnTo>
                  <a:lnTo>
                    <a:pt x="2397" y="1235"/>
                  </a:lnTo>
                  <a:lnTo>
                    <a:pt x="2417" y="1218"/>
                  </a:lnTo>
                  <a:lnTo>
                    <a:pt x="2480" y="1218"/>
                  </a:lnTo>
                  <a:lnTo>
                    <a:pt x="2493" y="1227"/>
                  </a:lnTo>
                  <a:lnTo>
                    <a:pt x="2505" y="1244"/>
                  </a:lnTo>
                  <a:lnTo>
                    <a:pt x="2509" y="1246"/>
                  </a:lnTo>
                  <a:lnTo>
                    <a:pt x="2519" y="1253"/>
                  </a:lnTo>
                  <a:lnTo>
                    <a:pt x="2524" y="1257"/>
                  </a:lnTo>
                  <a:lnTo>
                    <a:pt x="2530" y="1262"/>
                  </a:lnTo>
                  <a:lnTo>
                    <a:pt x="2534" y="1265"/>
                  </a:lnTo>
                  <a:lnTo>
                    <a:pt x="2536" y="1269"/>
                  </a:lnTo>
                  <a:lnTo>
                    <a:pt x="2539" y="1271"/>
                  </a:lnTo>
                  <a:lnTo>
                    <a:pt x="2543" y="1273"/>
                  </a:lnTo>
                  <a:lnTo>
                    <a:pt x="2551" y="1273"/>
                  </a:lnTo>
                  <a:lnTo>
                    <a:pt x="2558" y="1273"/>
                  </a:lnTo>
                  <a:lnTo>
                    <a:pt x="2572" y="1270"/>
                  </a:lnTo>
                  <a:lnTo>
                    <a:pt x="2578" y="1269"/>
                  </a:lnTo>
                  <a:lnTo>
                    <a:pt x="2595" y="1261"/>
                  </a:lnTo>
                  <a:lnTo>
                    <a:pt x="2606" y="1246"/>
                  </a:lnTo>
                  <a:lnTo>
                    <a:pt x="2641" y="1193"/>
                  </a:lnTo>
                  <a:lnTo>
                    <a:pt x="2729" y="1193"/>
                  </a:lnTo>
                  <a:lnTo>
                    <a:pt x="2802" y="1193"/>
                  </a:lnTo>
                  <a:lnTo>
                    <a:pt x="2847" y="1210"/>
                  </a:lnTo>
                  <a:lnTo>
                    <a:pt x="2867" y="1224"/>
                  </a:lnTo>
                  <a:lnTo>
                    <a:pt x="2895" y="1204"/>
                  </a:lnTo>
                  <a:lnTo>
                    <a:pt x="2918" y="1173"/>
                  </a:lnTo>
                  <a:lnTo>
                    <a:pt x="2918" y="1066"/>
                  </a:lnTo>
                  <a:lnTo>
                    <a:pt x="2802" y="952"/>
                  </a:lnTo>
                  <a:lnTo>
                    <a:pt x="2782" y="827"/>
                  </a:lnTo>
                  <a:lnTo>
                    <a:pt x="2737" y="822"/>
                  </a:lnTo>
                  <a:lnTo>
                    <a:pt x="2737" y="875"/>
                  </a:lnTo>
                  <a:lnTo>
                    <a:pt x="2681" y="884"/>
                  </a:lnTo>
                  <a:lnTo>
                    <a:pt x="2681" y="929"/>
                  </a:lnTo>
                  <a:lnTo>
                    <a:pt x="2641" y="955"/>
                  </a:lnTo>
                  <a:lnTo>
                    <a:pt x="2601" y="875"/>
                  </a:lnTo>
                  <a:lnTo>
                    <a:pt x="2352" y="862"/>
                  </a:lnTo>
                  <a:lnTo>
                    <a:pt x="2283" y="862"/>
                  </a:lnTo>
                  <a:lnTo>
                    <a:pt x="2281" y="861"/>
                  </a:lnTo>
                  <a:lnTo>
                    <a:pt x="2279" y="857"/>
                  </a:lnTo>
                  <a:lnTo>
                    <a:pt x="2277" y="851"/>
                  </a:lnTo>
                  <a:lnTo>
                    <a:pt x="2276" y="846"/>
                  </a:lnTo>
                  <a:lnTo>
                    <a:pt x="2275" y="836"/>
                  </a:lnTo>
                  <a:lnTo>
                    <a:pt x="2275" y="831"/>
                  </a:lnTo>
                  <a:lnTo>
                    <a:pt x="2298" y="793"/>
                  </a:lnTo>
                  <a:lnTo>
                    <a:pt x="2281" y="779"/>
                  </a:lnTo>
                  <a:lnTo>
                    <a:pt x="2235" y="754"/>
                  </a:lnTo>
                  <a:lnTo>
                    <a:pt x="2091" y="754"/>
                  </a:lnTo>
                  <a:close/>
                  <a:moveTo>
                    <a:pt x="4446" y="5"/>
                  </a:moveTo>
                  <a:lnTo>
                    <a:pt x="4443" y="6"/>
                  </a:lnTo>
                  <a:lnTo>
                    <a:pt x="4438" y="6"/>
                  </a:lnTo>
                  <a:lnTo>
                    <a:pt x="4431" y="7"/>
                  </a:lnTo>
                  <a:lnTo>
                    <a:pt x="4421" y="7"/>
                  </a:lnTo>
                  <a:lnTo>
                    <a:pt x="4400" y="6"/>
                  </a:lnTo>
                  <a:lnTo>
                    <a:pt x="4376" y="5"/>
                  </a:lnTo>
                  <a:lnTo>
                    <a:pt x="4352" y="2"/>
                  </a:lnTo>
                  <a:lnTo>
                    <a:pt x="4331" y="1"/>
                  </a:lnTo>
                  <a:lnTo>
                    <a:pt x="4320" y="1"/>
                  </a:lnTo>
                  <a:lnTo>
                    <a:pt x="4311" y="2"/>
                  </a:lnTo>
                  <a:lnTo>
                    <a:pt x="4305" y="2"/>
                  </a:lnTo>
                  <a:lnTo>
                    <a:pt x="4300" y="5"/>
                  </a:lnTo>
                  <a:lnTo>
                    <a:pt x="4288" y="7"/>
                  </a:lnTo>
                  <a:lnTo>
                    <a:pt x="4270" y="8"/>
                  </a:lnTo>
                  <a:lnTo>
                    <a:pt x="4250" y="8"/>
                  </a:lnTo>
                  <a:lnTo>
                    <a:pt x="4228" y="7"/>
                  </a:lnTo>
                  <a:lnTo>
                    <a:pt x="4188" y="6"/>
                  </a:lnTo>
                  <a:lnTo>
                    <a:pt x="4172" y="5"/>
                  </a:lnTo>
                  <a:lnTo>
                    <a:pt x="3943" y="5"/>
                  </a:lnTo>
                  <a:lnTo>
                    <a:pt x="3891" y="59"/>
                  </a:lnTo>
                  <a:lnTo>
                    <a:pt x="3668" y="59"/>
                  </a:lnTo>
                  <a:lnTo>
                    <a:pt x="3668" y="114"/>
                  </a:lnTo>
                  <a:lnTo>
                    <a:pt x="3586" y="114"/>
                  </a:lnTo>
                  <a:lnTo>
                    <a:pt x="3580" y="138"/>
                  </a:lnTo>
                  <a:lnTo>
                    <a:pt x="3476" y="138"/>
                  </a:lnTo>
                  <a:lnTo>
                    <a:pt x="3411" y="138"/>
                  </a:lnTo>
                  <a:lnTo>
                    <a:pt x="3464" y="220"/>
                  </a:lnTo>
                  <a:lnTo>
                    <a:pt x="3370" y="220"/>
                  </a:lnTo>
                  <a:lnTo>
                    <a:pt x="3372" y="162"/>
                  </a:lnTo>
                  <a:lnTo>
                    <a:pt x="3362" y="160"/>
                  </a:lnTo>
                  <a:lnTo>
                    <a:pt x="3337" y="152"/>
                  </a:lnTo>
                  <a:lnTo>
                    <a:pt x="3309" y="143"/>
                  </a:lnTo>
                  <a:lnTo>
                    <a:pt x="3286" y="138"/>
                  </a:lnTo>
                  <a:lnTo>
                    <a:pt x="3280" y="138"/>
                  </a:lnTo>
                  <a:lnTo>
                    <a:pt x="3276" y="140"/>
                  </a:lnTo>
                  <a:lnTo>
                    <a:pt x="3272" y="142"/>
                  </a:lnTo>
                  <a:lnTo>
                    <a:pt x="3271" y="144"/>
                  </a:lnTo>
                  <a:lnTo>
                    <a:pt x="3268" y="152"/>
                  </a:lnTo>
                  <a:lnTo>
                    <a:pt x="3265" y="160"/>
                  </a:lnTo>
                  <a:lnTo>
                    <a:pt x="3258" y="172"/>
                  </a:lnTo>
                  <a:lnTo>
                    <a:pt x="3247" y="189"/>
                  </a:lnTo>
                  <a:lnTo>
                    <a:pt x="3236" y="205"/>
                  </a:lnTo>
                  <a:lnTo>
                    <a:pt x="3232" y="212"/>
                  </a:lnTo>
                  <a:lnTo>
                    <a:pt x="3195" y="258"/>
                  </a:lnTo>
                  <a:lnTo>
                    <a:pt x="3182" y="309"/>
                  </a:lnTo>
                  <a:lnTo>
                    <a:pt x="3229" y="325"/>
                  </a:lnTo>
                  <a:lnTo>
                    <a:pt x="3278" y="346"/>
                  </a:lnTo>
                  <a:lnTo>
                    <a:pt x="3278" y="397"/>
                  </a:lnTo>
                  <a:lnTo>
                    <a:pt x="3338" y="437"/>
                  </a:lnTo>
                  <a:lnTo>
                    <a:pt x="3376" y="479"/>
                  </a:lnTo>
                  <a:lnTo>
                    <a:pt x="3380" y="472"/>
                  </a:lnTo>
                  <a:lnTo>
                    <a:pt x="3394" y="456"/>
                  </a:lnTo>
                  <a:lnTo>
                    <a:pt x="3401" y="447"/>
                  </a:lnTo>
                  <a:lnTo>
                    <a:pt x="3407" y="438"/>
                  </a:lnTo>
                  <a:lnTo>
                    <a:pt x="3412" y="430"/>
                  </a:lnTo>
                  <a:lnTo>
                    <a:pt x="3415" y="423"/>
                  </a:lnTo>
                  <a:lnTo>
                    <a:pt x="3415" y="420"/>
                  </a:lnTo>
                  <a:lnTo>
                    <a:pt x="3418" y="419"/>
                  </a:lnTo>
                  <a:lnTo>
                    <a:pt x="3420" y="417"/>
                  </a:lnTo>
                  <a:lnTo>
                    <a:pt x="3423" y="417"/>
                  </a:lnTo>
                  <a:lnTo>
                    <a:pt x="3429" y="415"/>
                  </a:lnTo>
                  <a:lnTo>
                    <a:pt x="3436" y="417"/>
                  </a:lnTo>
                  <a:lnTo>
                    <a:pt x="3449" y="420"/>
                  </a:lnTo>
                  <a:lnTo>
                    <a:pt x="3455" y="421"/>
                  </a:lnTo>
                  <a:lnTo>
                    <a:pt x="3479" y="456"/>
                  </a:lnTo>
                  <a:lnTo>
                    <a:pt x="3484" y="454"/>
                  </a:lnTo>
                  <a:lnTo>
                    <a:pt x="3495" y="450"/>
                  </a:lnTo>
                  <a:lnTo>
                    <a:pt x="3508" y="444"/>
                  </a:lnTo>
                  <a:lnTo>
                    <a:pt x="3519" y="437"/>
                  </a:lnTo>
                  <a:lnTo>
                    <a:pt x="3524" y="435"/>
                  </a:lnTo>
                  <a:lnTo>
                    <a:pt x="3530" y="432"/>
                  </a:lnTo>
                  <a:lnTo>
                    <a:pt x="3537" y="430"/>
                  </a:lnTo>
                  <a:lnTo>
                    <a:pt x="3544" y="429"/>
                  </a:lnTo>
                  <a:lnTo>
                    <a:pt x="3560" y="426"/>
                  </a:lnTo>
                  <a:lnTo>
                    <a:pt x="3569" y="423"/>
                  </a:lnTo>
                  <a:lnTo>
                    <a:pt x="3576" y="421"/>
                  </a:lnTo>
                  <a:lnTo>
                    <a:pt x="3584" y="423"/>
                  </a:lnTo>
                  <a:lnTo>
                    <a:pt x="3595" y="425"/>
                  </a:lnTo>
                  <a:lnTo>
                    <a:pt x="3607" y="427"/>
                  </a:lnTo>
                  <a:lnTo>
                    <a:pt x="3629" y="435"/>
                  </a:lnTo>
                  <a:lnTo>
                    <a:pt x="3638" y="437"/>
                  </a:lnTo>
                  <a:lnTo>
                    <a:pt x="3638" y="441"/>
                  </a:lnTo>
                  <a:lnTo>
                    <a:pt x="3639" y="450"/>
                  </a:lnTo>
                  <a:lnTo>
                    <a:pt x="3639" y="464"/>
                  </a:lnTo>
                  <a:lnTo>
                    <a:pt x="3638" y="479"/>
                  </a:lnTo>
                  <a:lnTo>
                    <a:pt x="3636" y="485"/>
                  </a:lnTo>
                  <a:lnTo>
                    <a:pt x="3631" y="491"/>
                  </a:lnTo>
                  <a:lnTo>
                    <a:pt x="3624" y="497"/>
                  </a:lnTo>
                  <a:lnTo>
                    <a:pt x="3618" y="502"/>
                  </a:lnTo>
                  <a:lnTo>
                    <a:pt x="3602" y="512"/>
                  </a:lnTo>
                  <a:lnTo>
                    <a:pt x="3592" y="520"/>
                  </a:lnTo>
                  <a:lnTo>
                    <a:pt x="3586" y="524"/>
                  </a:lnTo>
                  <a:lnTo>
                    <a:pt x="3579" y="527"/>
                  </a:lnTo>
                  <a:lnTo>
                    <a:pt x="3571" y="531"/>
                  </a:lnTo>
                  <a:lnTo>
                    <a:pt x="3560" y="533"/>
                  </a:lnTo>
                  <a:lnTo>
                    <a:pt x="3542" y="537"/>
                  </a:lnTo>
                  <a:lnTo>
                    <a:pt x="3531" y="542"/>
                  </a:lnTo>
                  <a:lnTo>
                    <a:pt x="3524" y="553"/>
                  </a:lnTo>
                  <a:lnTo>
                    <a:pt x="3513" y="571"/>
                  </a:lnTo>
                  <a:lnTo>
                    <a:pt x="3504" y="589"/>
                  </a:lnTo>
                  <a:lnTo>
                    <a:pt x="3501" y="596"/>
                  </a:lnTo>
                  <a:lnTo>
                    <a:pt x="3501" y="602"/>
                  </a:lnTo>
                  <a:lnTo>
                    <a:pt x="3500" y="615"/>
                  </a:lnTo>
                  <a:lnTo>
                    <a:pt x="3497" y="633"/>
                  </a:lnTo>
                  <a:lnTo>
                    <a:pt x="3495" y="651"/>
                  </a:lnTo>
                  <a:lnTo>
                    <a:pt x="3489" y="655"/>
                  </a:lnTo>
                  <a:lnTo>
                    <a:pt x="3474" y="663"/>
                  </a:lnTo>
                  <a:lnTo>
                    <a:pt x="3474" y="665"/>
                  </a:lnTo>
                  <a:lnTo>
                    <a:pt x="3474" y="665"/>
                  </a:lnTo>
                  <a:lnTo>
                    <a:pt x="3473" y="665"/>
                  </a:lnTo>
                  <a:lnTo>
                    <a:pt x="3473" y="665"/>
                  </a:lnTo>
                  <a:lnTo>
                    <a:pt x="3472" y="666"/>
                  </a:lnTo>
                  <a:lnTo>
                    <a:pt x="3472" y="666"/>
                  </a:lnTo>
                  <a:lnTo>
                    <a:pt x="3471" y="666"/>
                  </a:lnTo>
                  <a:lnTo>
                    <a:pt x="3471" y="666"/>
                  </a:lnTo>
                  <a:lnTo>
                    <a:pt x="3470" y="667"/>
                  </a:lnTo>
                  <a:lnTo>
                    <a:pt x="3468" y="667"/>
                  </a:lnTo>
                  <a:lnTo>
                    <a:pt x="3467" y="668"/>
                  </a:lnTo>
                  <a:lnTo>
                    <a:pt x="3466" y="668"/>
                  </a:lnTo>
                  <a:lnTo>
                    <a:pt x="3465" y="669"/>
                  </a:lnTo>
                  <a:lnTo>
                    <a:pt x="3464" y="669"/>
                  </a:lnTo>
                  <a:lnTo>
                    <a:pt x="3462" y="671"/>
                  </a:lnTo>
                  <a:lnTo>
                    <a:pt x="3461" y="671"/>
                  </a:lnTo>
                  <a:lnTo>
                    <a:pt x="3460" y="672"/>
                  </a:lnTo>
                  <a:lnTo>
                    <a:pt x="3459" y="672"/>
                  </a:lnTo>
                  <a:lnTo>
                    <a:pt x="3459" y="672"/>
                  </a:lnTo>
                  <a:lnTo>
                    <a:pt x="3459" y="672"/>
                  </a:lnTo>
                  <a:lnTo>
                    <a:pt x="3457" y="673"/>
                  </a:lnTo>
                  <a:lnTo>
                    <a:pt x="3456" y="673"/>
                  </a:lnTo>
                  <a:lnTo>
                    <a:pt x="3456" y="673"/>
                  </a:lnTo>
                  <a:lnTo>
                    <a:pt x="3455" y="674"/>
                  </a:lnTo>
                  <a:lnTo>
                    <a:pt x="3455" y="674"/>
                  </a:lnTo>
                  <a:lnTo>
                    <a:pt x="3454" y="674"/>
                  </a:lnTo>
                  <a:lnTo>
                    <a:pt x="3454" y="674"/>
                  </a:lnTo>
                  <a:lnTo>
                    <a:pt x="3453" y="674"/>
                  </a:lnTo>
                  <a:lnTo>
                    <a:pt x="3453" y="674"/>
                  </a:lnTo>
                  <a:lnTo>
                    <a:pt x="3451" y="675"/>
                  </a:lnTo>
                  <a:lnTo>
                    <a:pt x="3451" y="675"/>
                  </a:lnTo>
                  <a:lnTo>
                    <a:pt x="3450" y="675"/>
                  </a:lnTo>
                  <a:lnTo>
                    <a:pt x="3450" y="675"/>
                  </a:lnTo>
                  <a:lnTo>
                    <a:pt x="3449" y="675"/>
                  </a:lnTo>
                  <a:lnTo>
                    <a:pt x="3449" y="675"/>
                  </a:lnTo>
                  <a:lnTo>
                    <a:pt x="3448" y="677"/>
                  </a:lnTo>
                  <a:lnTo>
                    <a:pt x="3448" y="677"/>
                  </a:lnTo>
                  <a:lnTo>
                    <a:pt x="3445" y="677"/>
                  </a:lnTo>
                  <a:lnTo>
                    <a:pt x="3445" y="677"/>
                  </a:lnTo>
                  <a:lnTo>
                    <a:pt x="3444" y="677"/>
                  </a:lnTo>
                  <a:lnTo>
                    <a:pt x="3444" y="677"/>
                  </a:lnTo>
                  <a:lnTo>
                    <a:pt x="3443" y="678"/>
                  </a:lnTo>
                  <a:lnTo>
                    <a:pt x="3443" y="678"/>
                  </a:lnTo>
                  <a:lnTo>
                    <a:pt x="3442" y="678"/>
                  </a:lnTo>
                  <a:lnTo>
                    <a:pt x="3442" y="678"/>
                  </a:lnTo>
                  <a:lnTo>
                    <a:pt x="3439" y="678"/>
                  </a:lnTo>
                  <a:lnTo>
                    <a:pt x="3439" y="678"/>
                  </a:lnTo>
                  <a:lnTo>
                    <a:pt x="3438" y="678"/>
                  </a:lnTo>
                  <a:lnTo>
                    <a:pt x="3438" y="678"/>
                  </a:lnTo>
                  <a:lnTo>
                    <a:pt x="3437" y="678"/>
                  </a:lnTo>
                  <a:lnTo>
                    <a:pt x="3437" y="678"/>
                  </a:lnTo>
                  <a:lnTo>
                    <a:pt x="3436" y="678"/>
                  </a:lnTo>
                  <a:lnTo>
                    <a:pt x="3436" y="678"/>
                  </a:lnTo>
                  <a:lnTo>
                    <a:pt x="3436" y="678"/>
                  </a:lnTo>
                  <a:lnTo>
                    <a:pt x="3436" y="678"/>
                  </a:lnTo>
                  <a:lnTo>
                    <a:pt x="3435" y="678"/>
                  </a:lnTo>
                  <a:lnTo>
                    <a:pt x="3435" y="678"/>
                  </a:lnTo>
                  <a:lnTo>
                    <a:pt x="3433" y="678"/>
                  </a:lnTo>
                  <a:lnTo>
                    <a:pt x="3433" y="678"/>
                  </a:lnTo>
                  <a:lnTo>
                    <a:pt x="3432" y="678"/>
                  </a:lnTo>
                  <a:lnTo>
                    <a:pt x="3432" y="678"/>
                  </a:lnTo>
                  <a:lnTo>
                    <a:pt x="3432" y="678"/>
                  </a:lnTo>
                  <a:lnTo>
                    <a:pt x="3432" y="678"/>
                  </a:lnTo>
                  <a:lnTo>
                    <a:pt x="3431" y="678"/>
                  </a:lnTo>
                  <a:lnTo>
                    <a:pt x="3431" y="678"/>
                  </a:lnTo>
                  <a:lnTo>
                    <a:pt x="3430" y="677"/>
                  </a:lnTo>
                  <a:lnTo>
                    <a:pt x="3430" y="677"/>
                  </a:lnTo>
                  <a:lnTo>
                    <a:pt x="3429" y="677"/>
                  </a:lnTo>
                  <a:lnTo>
                    <a:pt x="3429" y="677"/>
                  </a:lnTo>
                  <a:lnTo>
                    <a:pt x="3429" y="677"/>
                  </a:lnTo>
                  <a:lnTo>
                    <a:pt x="3429" y="677"/>
                  </a:lnTo>
                  <a:lnTo>
                    <a:pt x="3427" y="677"/>
                  </a:lnTo>
                  <a:lnTo>
                    <a:pt x="3427" y="677"/>
                  </a:lnTo>
                  <a:lnTo>
                    <a:pt x="3426" y="675"/>
                  </a:lnTo>
                  <a:lnTo>
                    <a:pt x="3426" y="675"/>
                  </a:lnTo>
                  <a:lnTo>
                    <a:pt x="3425" y="675"/>
                  </a:lnTo>
                  <a:lnTo>
                    <a:pt x="3425" y="675"/>
                  </a:lnTo>
                  <a:lnTo>
                    <a:pt x="3425" y="675"/>
                  </a:lnTo>
                  <a:lnTo>
                    <a:pt x="3425" y="675"/>
                  </a:lnTo>
                  <a:lnTo>
                    <a:pt x="3424" y="674"/>
                  </a:lnTo>
                  <a:lnTo>
                    <a:pt x="3423" y="673"/>
                  </a:lnTo>
                  <a:lnTo>
                    <a:pt x="3420" y="672"/>
                  </a:lnTo>
                  <a:lnTo>
                    <a:pt x="3420" y="672"/>
                  </a:lnTo>
                  <a:lnTo>
                    <a:pt x="3419" y="671"/>
                  </a:lnTo>
                  <a:lnTo>
                    <a:pt x="3419" y="671"/>
                  </a:lnTo>
                  <a:lnTo>
                    <a:pt x="3418" y="671"/>
                  </a:lnTo>
                  <a:lnTo>
                    <a:pt x="3418" y="671"/>
                  </a:lnTo>
                  <a:lnTo>
                    <a:pt x="3418" y="669"/>
                  </a:lnTo>
                  <a:lnTo>
                    <a:pt x="3418" y="669"/>
                  </a:lnTo>
                  <a:lnTo>
                    <a:pt x="3417" y="669"/>
                  </a:lnTo>
                  <a:lnTo>
                    <a:pt x="3417" y="669"/>
                  </a:lnTo>
                  <a:lnTo>
                    <a:pt x="3417" y="668"/>
                  </a:lnTo>
                  <a:lnTo>
                    <a:pt x="3415" y="668"/>
                  </a:lnTo>
                  <a:lnTo>
                    <a:pt x="3415" y="668"/>
                  </a:lnTo>
                  <a:lnTo>
                    <a:pt x="3415" y="667"/>
                  </a:lnTo>
                  <a:lnTo>
                    <a:pt x="3415" y="667"/>
                  </a:lnTo>
                  <a:lnTo>
                    <a:pt x="3414" y="667"/>
                  </a:lnTo>
                  <a:lnTo>
                    <a:pt x="3414" y="667"/>
                  </a:lnTo>
                  <a:lnTo>
                    <a:pt x="3414" y="666"/>
                  </a:lnTo>
                  <a:lnTo>
                    <a:pt x="3414" y="666"/>
                  </a:lnTo>
                  <a:lnTo>
                    <a:pt x="3413" y="666"/>
                  </a:lnTo>
                  <a:lnTo>
                    <a:pt x="3413" y="666"/>
                  </a:lnTo>
                  <a:lnTo>
                    <a:pt x="3413" y="665"/>
                  </a:lnTo>
                  <a:lnTo>
                    <a:pt x="3412" y="665"/>
                  </a:lnTo>
                  <a:lnTo>
                    <a:pt x="3412" y="663"/>
                  </a:lnTo>
                  <a:lnTo>
                    <a:pt x="3412" y="663"/>
                  </a:lnTo>
                  <a:lnTo>
                    <a:pt x="3411" y="663"/>
                  </a:lnTo>
                  <a:lnTo>
                    <a:pt x="3411" y="662"/>
                  </a:lnTo>
                  <a:lnTo>
                    <a:pt x="3411" y="662"/>
                  </a:lnTo>
                  <a:lnTo>
                    <a:pt x="3409" y="661"/>
                  </a:lnTo>
                  <a:lnTo>
                    <a:pt x="3409" y="661"/>
                  </a:lnTo>
                  <a:lnTo>
                    <a:pt x="3409" y="661"/>
                  </a:lnTo>
                  <a:lnTo>
                    <a:pt x="3408" y="660"/>
                  </a:lnTo>
                  <a:lnTo>
                    <a:pt x="3408" y="660"/>
                  </a:lnTo>
                  <a:lnTo>
                    <a:pt x="3408" y="660"/>
                  </a:lnTo>
                  <a:lnTo>
                    <a:pt x="3408" y="659"/>
                  </a:lnTo>
                  <a:lnTo>
                    <a:pt x="3408" y="659"/>
                  </a:lnTo>
                  <a:lnTo>
                    <a:pt x="3407" y="659"/>
                  </a:lnTo>
                  <a:lnTo>
                    <a:pt x="3407" y="659"/>
                  </a:lnTo>
                  <a:lnTo>
                    <a:pt x="3407" y="657"/>
                  </a:lnTo>
                  <a:lnTo>
                    <a:pt x="3407" y="657"/>
                  </a:lnTo>
                  <a:lnTo>
                    <a:pt x="3407" y="657"/>
                  </a:lnTo>
                  <a:lnTo>
                    <a:pt x="3407" y="657"/>
                  </a:lnTo>
                  <a:lnTo>
                    <a:pt x="3406" y="656"/>
                  </a:lnTo>
                  <a:lnTo>
                    <a:pt x="3406" y="656"/>
                  </a:lnTo>
                  <a:lnTo>
                    <a:pt x="3406" y="656"/>
                  </a:lnTo>
                  <a:lnTo>
                    <a:pt x="3406" y="656"/>
                  </a:lnTo>
                  <a:lnTo>
                    <a:pt x="3406" y="656"/>
                  </a:lnTo>
                  <a:lnTo>
                    <a:pt x="3405" y="655"/>
                  </a:lnTo>
                  <a:lnTo>
                    <a:pt x="3405" y="655"/>
                  </a:lnTo>
                  <a:lnTo>
                    <a:pt x="3405" y="655"/>
                  </a:lnTo>
                  <a:lnTo>
                    <a:pt x="3405" y="655"/>
                  </a:lnTo>
                  <a:lnTo>
                    <a:pt x="3405" y="654"/>
                  </a:lnTo>
                  <a:lnTo>
                    <a:pt x="3405" y="654"/>
                  </a:lnTo>
                  <a:lnTo>
                    <a:pt x="3405" y="654"/>
                  </a:lnTo>
                  <a:lnTo>
                    <a:pt x="3405" y="654"/>
                  </a:lnTo>
                  <a:lnTo>
                    <a:pt x="3405" y="654"/>
                  </a:lnTo>
                  <a:lnTo>
                    <a:pt x="3405" y="654"/>
                  </a:lnTo>
                  <a:lnTo>
                    <a:pt x="3403" y="653"/>
                  </a:lnTo>
                  <a:lnTo>
                    <a:pt x="3403" y="653"/>
                  </a:lnTo>
                  <a:lnTo>
                    <a:pt x="3403" y="653"/>
                  </a:lnTo>
                  <a:lnTo>
                    <a:pt x="3403" y="653"/>
                  </a:lnTo>
                  <a:lnTo>
                    <a:pt x="3403" y="653"/>
                  </a:lnTo>
                  <a:lnTo>
                    <a:pt x="3403" y="653"/>
                  </a:lnTo>
                  <a:lnTo>
                    <a:pt x="3403" y="651"/>
                  </a:lnTo>
                  <a:lnTo>
                    <a:pt x="3403" y="651"/>
                  </a:lnTo>
                  <a:lnTo>
                    <a:pt x="3403" y="651"/>
                  </a:lnTo>
                  <a:lnTo>
                    <a:pt x="3403" y="651"/>
                  </a:lnTo>
                  <a:lnTo>
                    <a:pt x="3403" y="651"/>
                  </a:lnTo>
                  <a:lnTo>
                    <a:pt x="3403" y="651"/>
                  </a:lnTo>
                  <a:lnTo>
                    <a:pt x="3403" y="651"/>
                  </a:lnTo>
                  <a:lnTo>
                    <a:pt x="3403" y="651"/>
                  </a:lnTo>
                  <a:lnTo>
                    <a:pt x="3403" y="651"/>
                  </a:lnTo>
                  <a:lnTo>
                    <a:pt x="3403" y="651"/>
                  </a:lnTo>
                  <a:lnTo>
                    <a:pt x="3403" y="651"/>
                  </a:lnTo>
                  <a:lnTo>
                    <a:pt x="3402" y="651"/>
                  </a:lnTo>
                  <a:lnTo>
                    <a:pt x="3402" y="651"/>
                  </a:lnTo>
                  <a:lnTo>
                    <a:pt x="3402" y="618"/>
                  </a:lnTo>
                  <a:lnTo>
                    <a:pt x="3402" y="618"/>
                  </a:lnTo>
                  <a:lnTo>
                    <a:pt x="3337" y="618"/>
                  </a:lnTo>
                  <a:lnTo>
                    <a:pt x="3337" y="574"/>
                  </a:lnTo>
                  <a:lnTo>
                    <a:pt x="3337" y="574"/>
                  </a:lnTo>
                  <a:lnTo>
                    <a:pt x="3337" y="574"/>
                  </a:lnTo>
                  <a:lnTo>
                    <a:pt x="3337" y="575"/>
                  </a:lnTo>
                  <a:lnTo>
                    <a:pt x="3337" y="575"/>
                  </a:lnTo>
                  <a:lnTo>
                    <a:pt x="3337" y="575"/>
                  </a:lnTo>
                  <a:lnTo>
                    <a:pt x="3337" y="575"/>
                  </a:lnTo>
                  <a:lnTo>
                    <a:pt x="3337" y="575"/>
                  </a:lnTo>
                  <a:lnTo>
                    <a:pt x="3337" y="575"/>
                  </a:lnTo>
                  <a:lnTo>
                    <a:pt x="3337" y="575"/>
                  </a:lnTo>
                  <a:lnTo>
                    <a:pt x="3336" y="575"/>
                  </a:lnTo>
                  <a:lnTo>
                    <a:pt x="3336" y="575"/>
                  </a:lnTo>
                  <a:lnTo>
                    <a:pt x="3336" y="575"/>
                  </a:lnTo>
                  <a:lnTo>
                    <a:pt x="3336" y="575"/>
                  </a:lnTo>
                  <a:lnTo>
                    <a:pt x="3336" y="575"/>
                  </a:lnTo>
                  <a:lnTo>
                    <a:pt x="3336" y="575"/>
                  </a:lnTo>
                  <a:lnTo>
                    <a:pt x="3336" y="575"/>
                  </a:lnTo>
                  <a:lnTo>
                    <a:pt x="3336" y="575"/>
                  </a:lnTo>
                  <a:lnTo>
                    <a:pt x="3336" y="577"/>
                  </a:lnTo>
                  <a:lnTo>
                    <a:pt x="3336" y="577"/>
                  </a:lnTo>
                  <a:lnTo>
                    <a:pt x="3336" y="577"/>
                  </a:lnTo>
                  <a:lnTo>
                    <a:pt x="3336" y="577"/>
                  </a:lnTo>
                  <a:lnTo>
                    <a:pt x="3335" y="577"/>
                  </a:lnTo>
                  <a:lnTo>
                    <a:pt x="3335" y="577"/>
                  </a:lnTo>
                  <a:lnTo>
                    <a:pt x="3335" y="578"/>
                  </a:lnTo>
                  <a:lnTo>
                    <a:pt x="3335" y="578"/>
                  </a:lnTo>
                  <a:lnTo>
                    <a:pt x="3333" y="578"/>
                  </a:lnTo>
                  <a:lnTo>
                    <a:pt x="3333" y="579"/>
                  </a:lnTo>
                  <a:lnTo>
                    <a:pt x="3333" y="579"/>
                  </a:lnTo>
                  <a:lnTo>
                    <a:pt x="3333" y="579"/>
                  </a:lnTo>
                  <a:lnTo>
                    <a:pt x="3333" y="579"/>
                  </a:lnTo>
                  <a:lnTo>
                    <a:pt x="3332" y="580"/>
                  </a:lnTo>
                  <a:lnTo>
                    <a:pt x="3332" y="580"/>
                  </a:lnTo>
                  <a:lnTo>
                    <a:pt x="3332" y="580"/>
                  </a:lnTo>
                  <a:lnTo>
                    <a:pt x="3332" y="580"/>
                  </a:lnTo>
                  <a:lnTo>
                    <a:pt x="3332" y="582"/>
                  </a:lnTo>
                  <a:lnTo>
                    <a:pt x="3332" y="582"/>
                  </a:lnTo>
                  <a:lnTo>
                    <a:pt x="3331" y="582"/>
                  </a:lnTo>
                  <a:lnTo>
                    <a:pt x="3331" y="582"/>
                  </a:lnTo>
                  <a:lnTo>
                    <a:pt x="3330" y="583"/>
                  </a:lnTo>
                  <a:lnTo>
                    <a:pt x="3330" y="583"/>
                  </a:lnTo>
                  <a:lnTo>
                    <a:pt x="3330" y="583"/>
                  </a:lnTo>
                  <a:lnTo>
                    <a:pt x="3330" y="584"/>
                  </a:lnTo>
                  <a:lnTo>
                    <a:pt x="3330" y="584"/>
                  </a:lnTo>
                  <a:lnTo>
                    <a:pt x="3330" y="584"/>
                  </a:lnTo>
                  <a:lnTo>
                    <a:pt x="3330" y="584"/>
                  </a:lnTo>
                  <a:lnTo>
                    <a:pt x="3329" y="585"/>
                  </a:lnTo>
                  <a:lnTo>
                    <a:pt x="3329" y="585"/>
                  </a:lnTo>
                  <a:lnTo>
                    <a:pt x="3329" y="585"/>
                  </a:lnTo>
                  <a:lnTo>
                    <a:pt x="3329" y="585"/>
                  </a:lnTo>
                  <a:lnTo>
                    <a:pt x="3327" y="586"/>
                  </a:lnTo>
                  <a:lnTo>
                    <a:pt x="3327" y="586"/>
                  </a:lnTo>
                  <a:lnTo>
                    <a:pt x="3327" y="586"/>
                  </a:lnTo>
                  <a:lnTo>
                    <a:pt x="3327" y="586"/>
                  </a:lnTo>
                  <a:lnTo>
                    <a:pt x="3327" y="588"/>
                  </a:lnTo>
                  <a:lnTo>
                    <a:pt x="3327" y="588"/>
                  </a:lnTo>
                  <a:lnTo>
                    <a:pt x="3326" y="589"/>
                  </a:lnTo>
                  <a:lnTo>
                    <a:pt x="3326" y="589"/>
                  </a:lnTo>
                  <a:lnTo>
                    <a:pt x="3326" y="589"/>
                  </a:lnTo>
                  <a:lnTo>
                    <a:pt x="3325" y="590"/>
                  </a:lnTo>
                  <a:lnTo>
                    <a:pt x="3325" y="590"/>
                  </a:lnTo>
                  <a:lnTo>
                    <a:pt x="3325" y="590"/>
                  </a:lnTo>
                  <a:lnTo>
                    <a:pt x="3325" y="590"/>
                  </a:lnTo>
                  <a:lnTo>
                    <a:pt x="3324" y="591"/>
                  </a:lnTo>
                  <a:lnTo>
                    <a:pt x="3324" y="591"/>
                  </a:lnTo>
                  <a:lnTo>
                    <a:pt x="3324" y="592"/>
                  </a:lnTo>
                  <a:lnTo>
                    <a:pt x="3324" y="592"/>
                  </a:lnTo>
                  <a:lnTo>
                    <a:pt x="3323" y="592"/>
                  </a:lnTo>
                  <a:lnTo>
                    <a:pt x="3323" y="594"/>
                  </a:lnTo>
                  <a:lnTo>
                    <a:pt x="3323" y="594"/>
                  </a:lnTo>
                  <a:lnTo>
                    <a:pt x="3323" y="594"/>
                  </a:lnTo>
                  <a:lnTo>
                    <a:pt x="3321" y="595"/>
                  </a:lnTo>
                  <a:lnTo>
                    <a:pt x="3321" y="595"/>
                  </a:lnTo>
                  <a:lnTo>
                    <a:pt x="3321" y="596"/>
                  </a:lnTo>
                  <a:lnTo>
                    <a:pt x="3321" y="596"/>
                  </a:lnTo>
                  <a:lnTo>
                    <a:pt x="3320" y="597"/>
                  </a:lnTo>
                  <a:lnTo>
                    <a:pt x="3320" y="598"/>
                  </a:lnTo>
                  <a:lnTo>
                    <a:pt x="3320" y="598"/>
                  </a:lnTo>
                  <a:lnTo>
                    <a:pt x="3319" y="600"/>
                  </a:lnTo>
                  <a:lnTo>
                    <a:pt x="3319" y="600"/>
                  </a:lnTo>
                  <a:lnTo>
                    <a:pt x="3319" y="600"/>
                  </a:lnTo>
                  <a:lnTo>
                    <a:pt x="3319" y="600"/>
                  </a:lnTo>
                  <a:lnTo>
                    <a:pt x="3318" y="602"/>
                  </a:lnTo>
                  <a:lnTo>
                    <a:pt x="3318" y="602"/>
                  </a:lnTo>
                  <a:lnTo>
                    <a:pt x="3318" y="603"/>
                  </a:lnTo>
                  <a:lnTo>
                    <a:pt x="3318" y="603"/>
                  </a:lnTo>
                  <a:lnTo>
                    <a:pt x="3317" y="603"/>
                  </a:lnTo>
                  <a:lnTo>
                    <a:pt x="3317" y="604"/>
                  </a:lnTo>
                  <a:lnTo>
                    <a:pt x="3317" y="604"/>
                  </a:lnTo>
                  <a:lnTo>
                    <a:pt x="3315" y="606"/>
                  </a:lnTo>
                  <a:lnTo>
                    <a:pt x="3315" y="606"/>
                  </a:lnTo>
                  <a:lnTo>
                    <a:pt x="3315" y="607"/>
                  </a:lnTo>
                  <a:lnTo>
                    <a:pt x="3315" y="607"/>
                  </a:lnTo>
                  <a:lnTo>
                    <a:pt x="3315" y="608"/>
                  </a:lnTo>
                  <a:lnTo>
                    <a:pt x="3315" y="608"/>
                  </a:lnTo>
                  <a:lnTo>
                    <a:pt x="3314" y="609"/>
                  </a:lnTo>
                  <a:lnTo>
                    <a:pt x="3314" y="609"/>
                  </a:lnTo>
                  <a:lnTo>
                    <a:pt x="3314" y="609"/>
                  </a:lnTo>
                  <a:lnTo>
                    <a:pt x="3314" y="609"/>
                  </a:lnTo>
                  <a:lnTo>
                    <a:pt x="3314" y="610"/>
                  </a:lnTo>
                  <a:lnTo>
                    <a:pt x="3314" y="610"/>
                  </a:lnTo>
                  <a:lnTo>
                    <a:pt x="3313" y="614"/>
                  </a:lnTo>
                  <a:lnTo>
                    <a:pt x="3312" y="614"/>
                  </a:lnTo>
                  <a:lnTo>
                    <a:pt x="3312" y="614"/>
                  </a:lnTo>
                  <a:lnTo>
                    <a:pt x="3312" y="615"/>
                  </a:lnTo>
                  <a:lnTo>
                    <a:pt x="3312" y="615"/>
                  </a:lnTo>
                  <a:lnTo>
                    <a:pt x="3312" y="616"/>
                  </a:lnTo>
                  <a:lnTo>
                    <a:pt x="3312" y="616"/>
                  </a:lnTo>
                  <a:lnTo>
                    <a:pt x="3311" y="618"/>
                  </a:lnTo>
                  <a:lnTo>
                    <a:pt x="3311" y="618"/>
                  </a:lnTo>
                  <a:lnTo>
                    <a:pt x="3311" y="619"/>
                  </a:lnTo>
                  <a:lnTo>
                    <a:pt x="3311" y="619"/>
                  </a:lnTo>
                  <a:lnTo>
                    <a:pt x="3311" y="620"/>
                  </a:lnTo>
                  <a:lnTo>
                    <a:pt x="3311" y="620"/>
                  </a:lnTo>
                  <a:lnTo>
                    <a:pt x="3311" y="620"/>
                  </a:lnTo>
                  <a:lnTo>
                    <a:pt x="3311" y="620"/>
                  </a:lnTo>
                  <a:lnTo>
                    <a:pt x="3311" y="621"/>
                  </a:lnTo>
                  <a:lnTo>
                    <a:pt x="3311" y="621"/>
                  </a:lnTo>
                  <a:lnTo>
                    <a:pt x="3309" y="622"/>
                  </a:lnTo>
                  <a:lnTo>
                    <a:pt x="3309" y="622"/>
                  </a:lnTo>
                  <a:lnTo>
                    <a:pt x="3309" y="624"/>
                  </a:lnTo>
                  <a:lnTo>
                    <a:pt x="3309" y="624"/>
                  </a:lnTo>
                  <a:lnTo>
                    <a:pt x="3309" y="625"/>
                  </a:lnTo>
                  <a:lnTo>
                    <a:pt x="3309" y="625"/>
                  </a:lnTo>
                  <a:lnTo>
                    <a:pt x="3309" y="625"/>
                  </a:lnTo>
                  <a:lnTo>
                    <a:pt x="3309" y="625"/>
                  </a:lnTo>
                  <a:lnTo>
                    <a:pt x="3309" y="628"/>
                  </a:lnTo>
                  <a:lnTo>
                    <a:pt x="3309" y="628"/>
                  </a:lnTo>
                  <a:lnTo>
                    <a:pt x="3308" y="638"/>
                  </a:lnTo>
                  <a:lnTo>
                    <a:pt x="3308" y="648"/>
                  </a:lnTo>
                  <a:lnTo>
                    <a:pt x="3308" y="648"/>
                  </a:lnTo>
                  <a:lnTo>
                    <a:pt x="3308" y="653"/>
                  </a:lnTo>
                  <a:lnTo>
                    <a:pt x="3309" y="656"/>
                  </a:lnTo>
                  <a:lnTo>
                    <a:pt x="3309" y="656"/>
                  </a:lnTo>
                  <a:lnTo>
                    <a:pt x="3309" y="657"/>
                  </a:lnTo>
                  <a:lnTo>
                    <a:pt x="3309" y="657"/>
                  </a:lnTo>
                  <a:lnTo>
                    <a:pt x="3309" y="659"/>
                  </a:lnTo>
                  <a:lnTo>
                    <a:pt x="3309" y="659"/>
                  </a:lnTo>
                  <a:lnTo>
                    <a:pt x="3309" y="659"/>
                  </a:lnTo>
                  <a:lnTo>
                    <a:pt x="3309" y="659"/>
                  </a:lnTo>
                  <a:lnTo>
                    <a:pt x="3311" y="660"/>
                  </a:lnTo>
                  <a:lnTo>
                    <a:pt x="3311" y="660"/>
                  </a:lnTo>
                  <a:lnTo>
                    <a:pt x="3311" y="660"/>
                  </a:lnTo>
                  <a:lnTo>
                    <a:pt x="3311" y="660"/>
                  </a:lnTo>
                  <a:lnTo>
                    <a:pt x="3311" y="661"/>
                  </a:lnTo>
                  <a:lnTo>
                    <a:pt x="3311" y="661"/>
                  </a:lnTo>
                  <a:lnTo>
                    <a:pt x="3311" y="661"/>
                  </a:lnTo>
                  <a:lnTo>
                    <a:pt x="3311" y="661"/>
                  </a:lnTo>
                  <a:lnTo>
                    <a:pt x="3311" y="661"/>
                  </a:lnTo>
                  <a:lnTo>
                    <a:pt x="3311" y="661"/>
                  </a:lnTo>
                  <a:lnTo>
                    <a:pt x="3311" y="662"/>
                  </a:lnTo>
                  <a:lnTo>
                    <a:pt x="3311" y="662"/>
                  </a:lnTo>
                  <a:lnTo>
                    <a:pt x="3311" y="662"/>
                  </a:lnTo>
                  <a:lnTo>
                    <a:pt x="3311" y="663"/>
                  </a:lnTo>
                  <a:lnTo>
                    <a:pt x="3311" y="663"/>
                  </a:lnTo>
                  <a:lnTo>
                    <a:pt x="3312" y="663"/>
                  </a:lnTo>
                  <a:lnTo>
                    <a:pt x="3312" y="665"/>
                  </a:lnTo>
                  <a:lnTo>
                    <a:pt x="3312" y="665"/>
                  </a:lnTo>
                  <a:lnTo>
                    <a:pt x="3312" y="666"/>
                  </a:lnTo>
                  <a:lnTo>
                    <a:pt x="3313" y="666"/>
                  </a:lnTo>
                  <a:lnTo>
                    <a:pt x="3313" y="666"/>
                  </a:lnTo>
                  <a:lnTo>
                    <a:pt x="3313" y="667"/>
                  </a:lnTo>
                  <a:lnTo>
                    <a:pt x="3314" y="667"/>
                  </a:lnTo>
                  <a:lnTo>
                    <a:pt x="3314" y="667"/>
                  </a:lnTo>
                  <a:lnTo>
                    <a:pt x="3314" y="668"/>
                  </a:lnTo>
                  <a:lnTo>
                    <a:pt x="3314" y="668"/>
                  </a:lnTo>
                  <a:lnTo>
                    <a:pt x="3317" y="671"/>
                  </a:lnTo>
                  <a:lnTo>
                    <a:pt x="3317" y="671"/>
                  </a:lnTo>
                  <a:lnTo>
                    <a:pt x="3318" y="671"/>
                  </a:lnTo>
                  <a:lnTo>
                    <a:pt x="3318" y="672"/>
                  </a:lnTo>
                  <a:lnTo>
                    <a:pt x="3319" y="673"/>
                  </a:lnTo>
                  <a:lnTo>
                    <a:pt x="3319" y="673"/>
                  </a:lnTo>
                  <a:lnTo>
                    <a:pt x="3320" y="674"/>
                  </a:lnTo>
                  <a:lnTo>
                    <a:pt x="3320" y="674"/>
                  </a:lnTo>
                  <a:lnTo>
                    <a:pt x="3321" y="674"/>
                  </a:lnTo>
                  <a:lnTo>
                    <a:pt x="3321" y="674"/>
                  </a:lnTo>
                  <a:lnTo>
                    <a:pt x="3323" y="675"/>
                  </a:lnTo>
                  <a:lnTo>
                    <a:pt x="3324" y="678"/>
                  </a:lnTo>
                  <a:lnTo>
                    <a:pt x="3324" y="678"/>
                  </a:lnTo>
                  <a:lnTo>
                    <a:pt x="3325" y="679"/>
                  </a:lnTo>
                  <a:lnTo>
                    <a:pt x="3325" y="679"/>
                  </a:lnTo>
                  <a:lnTo>
                    <a:pt x="3326" y="680"/>
                  </a:lnTo>
                  <a:lnTo>
                    <a:pt x="3326" y="680"/>
                  </a:lnTo>
                  <a:lnTo>
                    <a:pt x="3327" y="680"/>
                  </a:lnTo>
                  <a:lnTo>
                    <a:pt x="3329" y="681"/>
                  </a:lnTo>
                  <a:lnTo>
                    <a:pt x="3329" y="681"/>
                  </a:lnTo>
                  <a:lnTo>
                    <a:pt x="3330" y="683"/>
                  </a:lnTo>
                  <a:lnTo>
                    <a:pt x="3330" y="683"/>
                  </a:lnTo>
                  <a:lnTo>
                    <a:pt x="3331" y="684"/>
                  </a:lnTo>
                  <a:lnTo>
                    <a:pt x="3331" y="684"/>
                  </a:lnTo>
                  <a:lnTo>
                    <a:pt x="3333" y="686"/>
                  </a:lnTo>
                  <a:lnTo>
                    <a:pt x="3333" y="686"/>
                  </a:lnTo>
                  <a:lnTo>
                    <a:pt x="3335" y="687"/>
                  </a:lnTo>
                  <a:lnTo>
                    <a:pt x="3335" y="687"/>
                  </a:lnTo>
                  <a:lnTo>
                    <a:pt x="3336" y="687"/>
                  </a:lnTo>
                  <a:lnTo>
                    <a:pt x="3336" y="687"/>
                  </a:lnTo>
                  <a:lnTo>
                    <a:pt x="3337" y="689"/>
                  </a:lnTo>
                  <a:lnTo>
                    <a:pt x="3337" y="689"/>
                  </a:lnTo>
                  <a:lnTo>
                    <a:pt x="3338" y="690"/>
                  </a:lnTo>
                  <a:lnTo>
                    <a:pt x="3338" y="690"/>
                  </a:lnTo>
                  <a:lnTo>
                    <a:pt x="3339" y="691"/>
                  </a:lnTo>
                  <a:lnTo>
                    <a:pt x="3339" y="691"/>
                  </a:lnTo>
                  <a:lnTo>
                    <a:pt x="3341" y="692"/>
                  </a:lnTo>
                  <a:lnTo>
                    <a:pt x="3341" y="692"/>
                  </a:lnTo>
                  <a:lnTo>
                    <a:pt x="3342" y="693"/>
                  </a:lnTo>
                  <a:lnTo>
                    <a:pt x="3342" y="693"/>
                  </a:lnTo>
                  <a:lnTo>
                    <a:pt x="3343" y="695"/>
                  </a:lnTo>
                  <a:lnTo>
                    <a:pt x="3344" y="695"/>
                  </a:lnTo>
                  <a:lnTo>
                    <a:pt x="3344" y="695"/>
                  </a:lnTo>
                  <a:lnTo>
                    <a:pt x="3346" y="696"/>
                  </a:lnTo>
                  <a:lnTo>
                    <a:pt x="3346" y="696"/>
                  </a:lnTo>
                  <a:lnTo>
                    <a:pt x="3347" y="697"/>
                  </a:lnTo>
                  <a:lnTo>
                    <a:pt x="3347" y="697"/>
                  </a:lnTo>
                  <a:lnTo>
                    <a:pt x="3348" y="698"/>
                  </a:lnTo>
                  <a:lnTo>
                    <a:pt x="3348" y="698"/>
                  </a:lnTo>
                  <a:lnTo>
                    <a:pt x="3349" y="699"/>
                  </a:lnTo>
                  <a:lnTo>
                    <a:pt x="3350" y="699"/>
                  </a:lnTo>
                  <a:lnTo>
                    <a:pt x="3350" y="699"/>
                  </a:lnTo>
                  <a:lnTo>
                    <a:pt x="3352" y="701"/>
                  </a:lnTo>
                  <a:lnTo>
                    <a:pt x="3353" y="702"/>
                  </a:lnTo>
                  <a:lnTo>
                    <a:pt x="3353" y="702"/>
                  </a:lnTo>
                  <a:lnTo>
                    <a:pt x="3354" y="703"/>
                  </a:lnTo>
                  <a:lnTo>
                    <a:pt x="3355" y="703"/>
                  </a:lnTo>
                  <a:lnTo>
                    <a:pt x="3355" y="703"/>
                  </a:lnTo>
                  <a:lnTo>
                    <a:pt x="3356" y="704"/>
                  </a:lnTo>
                  <a:lnTo>
                    <a:pt x="3356" y="704"/>
                  </a:lnTo>
                  <a:lnTo>
                    <a:pt x="3358" y="706"/>
                  </a:lnTo>
                  <a:lnTo>
                    <a:pt x="3358" y="706"/>
                  </a:lnTo>
                  <a:lnTo>
                    <a:pt x="3358" y="706"/>
                  </a:lnTo>
                  <a:lnTo>
                    <a:pt x="3358" y="706"/>
                  </a:lnTo>
                  <a:lnTo>
                    <a:pt x="3359" y="707"/>
                  </a:lnTo>
                  <a:lnTo>
                    <a:pt x="3359" y="707"/>
                  </a:lnTo>
                  <a:lnTo>
                    <a:pt x="3360" y="707"/>
                  </a:lnTo>
                  <a:lnTo>
                    <a:pt x="3360" y="707"/>
                  </a:lnTo>
                  <a:lnTo>
                    <a:pt x="3361" y="708"/>
                  </a:lnTo>
                  <a:lnTo>
                    <a:pt x="3364" y="710"/>
                  </a:lnTo>
                  <a:lnTo>
                    <a:pt x="3364" y="710"/>
                  </a:lnTo>
                  <a:lnTo>
                    <a:pt x="3365" y="710"/>
                  </a:lnTo>
                  <a:lnTo>
                    <a:pt x="3365" y="710"/>
                  </a:lnTo>
                  <a:lnTo>
                    <a:pt x="3366" y="712"/>
                  </a:lnTo>
                  <a:lnTo>
                    <a:pt x="3366" y="781"/>
                  </a:lnTo>
                  <a:lnTo>
                    <a:pt x="3433" y="781"/>
                  </a:lnTo>
                  <a:lnTo>
                    <a:pt x="3561" y="781"/>
                  </a:lnTo>
                  <a:lnTo>
                    <a:pt x="3561" y="781"/>
                  </a:lnTo>
                  <a:lnTo>
                    <a:pt x="3696" y="781"/>
                  </a:lnTo>
                  <a:lnTo>
                    <a:pt x="3875" y="781"/>
                  </a:lnTo>
                  <a:lnTo>
                    <a:pt x="3907" y="749"/>
                  </a:lnTo>
                  <a:lnTo>
                    <a:pt x="3849" y="727"/>
                  </a:lnTo>
                  <a:lnTo>
                    <a:pt x="3848" y="727"/>
                  </a:lnTo>
                  <a:lnTo>
                    <a:pt x="3714" y="727"/>
                  </a:lnTo>
                  <a:lnTo>
                    <a:pt x="3616" y="727"/>
                  </a:lnTo>
                  <a:lnTo>
                    <a:pt x="3615" y="727"/>
                  </a:lnTo>
                  <a:lnTo>
                    <a:pt x="3615" y="727"/>
                  </a:lnTo>
                  <a:lnTo>
                    <a:pt x="3615" y="727"/>
                  </a:lnTo>
                  <a:lnTo>
                    <a:pt x="3614" y="727"/>
                  </a:lnTo>
                  <a:lnTo>
                    <a:pt x="3613" y="727"/>
                  </a:lnTo>
                  <a:lnTo>
                    <a:pt x="3613" y="727"/>
                  </a:lnTo>
                  <a:lnTo>
                    <a:pt x="3610" y="727"/>
                  </a:lnTo>
                  <a:lnTo>
                    <a:pt x="3609" y="727"/>
                  </a:lnTo>
                  <a:lnTo>
                    <a:pt x="3609" y="727"/>
                  </a:lnTo>
                  <a:lnTo>
                    <a:pt x="3608" y="727"/>
                  </a:lnTo>
                  <a:lnTo>
                    <a:pt x="3608" y="727"/>
                  </a:lnTo>
                  <a:lnTo>
                    <a:pt x="3604" y="727"/>
                  </a:lnTo>
                  <a:lnTo>
                    <a:pt x="3604" y="727"/>
                  </a:lnTo>
                  <a:lnTo>
                    <a:pt x="3603" y="727"/>
                  </a:lnTo>
                  <a:lnTo>
                    <a:pt x="3600" y="726"/>
                  </a:lnTo>
                  <a:lnTo>
                    <a:pt x="3600" y="726"/>
                  </a:lnTo>
                  <a:lnTo>
                    <a:pt x="3595" y="726"/>
                  </a:lnTo>
                  <a:lnTo>
                    <a:pt x="3595" y="726"/>
                  </a:lnTo>
                  <a:lnTo>
                    <a:pt x="3592" y="726"/>
                  </a:lnTo>
                  <a:lnTo>
                    <a:pt x="3591" y="726"/>
                  </a:lnTo>
                  <a:lnTo>
                    <a:pt x="3591" y="726"/>
                  </a:lnTo>
                  <a:lnTo>
                    <a:pt x="3586" y="725"/>
                  </a:lnTo>
                  <a:lnTo>
                    <a:pt x="3586" y="725"/>
                  </a:lnTo>
                  <a:lnTo>
                    <a:pt x="3585" y="725"/>
                  </a:lnTo>
                  <a:lnTo>
                    <a:pt x="3585" y="725"/>
                  </a:lnTo>
                  <a:lnTo>
                    <a:pt x="3583" y="725"/>
                  </a:lnTo>
                  <a:lnTo>
                    <a:pt x="3583" y="725"/>
                  </a:lnTo>
                  <a:lnTo>
                    <a:pt x="3577" y="725"/>
                  </a:lnTo>
                  <a:lnTo>
                    <a:pt x="3577" y="725"/>
                  </a:lnTo>
                  <a:lnTo>
                    <a:pt x="3572" y="724"/>
                  </a:lnTo>
                  <a:lnTo>
                    <a:pt x="3572" y="724"/>
                  </a:lnTo>
                  <a:lnTo>
                    <a:pt x="3571" y="724"/>
                  </a:lnTo>
                  <a:lnTo>
                    <a:pt x="3571" y="724"/>
                  </a:lnTo>
                  <a:lnTo>
                    <a:pt x="3563" y="724"/>
                  </a:lnTo>
                  <a:lnTo>
                    <a:pt x="3562" y="722"/>
                  </a:lnTo>
                  <a:lnTo>
                    <a:pt x="3560" y="722"/>
                  </a:lnTo>
                  <a:lnTo>
                    <a:pt x="3560" y="722"/>
                  </a:lnTo>
                  <a:lnTo>
                    <a:pt x="3557" y="722"/>
                  </a:lnTo>
                  <a:lnTo>
                    <a:pt x="3555" y="722"/>
                  </a:lnTo>
                  <a:lnTo>
                    <a:pt x="3554" y="722"/>
                  </a:lnTo>
                  <a:lnTo>
                    <a:pt x="3554" y="722"/>
                  </a:lnTo>
                  <a:lnTo>
                    <a:pt x="3551" y="721"/>
                  </a:lnTo>
                  <a:lnTo>
                    <a:pt x="3549" y="721"/>
                  </a:lnTo>
                  <a:lnTo>
                    <a:pt x="3548" y="721"/>
                  </a:lnTo>
                  <a:lnTo>
                    <a:pt x="3548" y="721"/>
                  </a:lnTo>
                  <a:lnTo>
                    <a:pt x="3545" y="721"/>
                  </a:lnTo>
                  <a:lnTo>
                    <a:pt x="3544" y="721"/>
                  </a:lnTo>
                  <a:lnTo>
                    <a:pt x="3542" y="721"/>
                  </a:lnTo>
                  <a:lnTo>
                    <a:pt x="3541" y="720"/>
                  </a:lnTo>
                  <a:lnTo>
                    <a:pt x="3538" y="720"/>
                  </a:lnTo>
                  <a:lnTo>
                    <a:pt x="3538" y="720"/>
                  </a:lnTo>
                  <a:lnTo>
                    <a:pt x="3537" y="720"/>
                  </a:lnTo>
                  <a:lnTo>
                    <a:pt x="3535" y="720"/>
                  </a:lnTo>
                  <a:lnTo>
                    <a:pt x="3533" y="720"/>
                  </a:lnTo>
                  <a:lnTo>
                    <a:pt x="3532" y="720"/>
                  </a:lnTo>
                  <a:lnTo>
                    <a:pt x="3532" y="720"/>
                  </a:lnTo>
                  <a:lnTo>
                    <a:pt x="3530" y="720"/>
                  </a:lnTo>
                  <a:lnTo>
                    <a:pt x="3529" y="719"/>
                  </a:lnTo>
                  <a:lnTo>
                    <a:pt x="3527" y="719"/>
                  </a:lnTo>
                  <a:lnTo>
                    <a:pt x="3526" y="719"/>
                  </a:lnTo>
                  <a:lnTo>
                    <a:pt x="3525" y="719"/>
                  </a:lnTo>
                  <a:lnTo>
                    <a:pt x="3524" y="719"/>
                  </a:lnTo>
                  <a:lnTo>
                    <a:pt x="3524" y="719"/>
                  </a:lnTo>
                  <a:lnTo>
                    <a:pt x="3524" y="719"/>
                  </a:lnTo>
                  <a:lnTo>
                    <a:pt x="3523" y="719"/>
                  </a:lnTo>
                  <a:lnTo>
                    <a:pt x="3521" y="719"/>
                  </a:lnTo>
                  <a:lnTo>
                    <a:pt x="3521" y="719"/>
                  </a:lnTo>
                  <a:lnTo>
                    <a:pt x="3520" y="719"/>
                  </a:lnTo>
                  <a:lnTo>
                    <a:pt x="3520" y="719"/>
                  </a:lnTo>
                  <a:lnTo>
                    <a:pt x="3519" y="719"/>
                  </a:lnTo>
                  <a:lnTo>
                    <a:pt x="3519" y="719"/>
                  </a:lnTo>
                  <a:lnTo>
                    <a:pt x="3519" y="719"/>
                  </a:lnTo>
                  <a:lnTo>
                    <a:pt x="3519" y="719"/>
                  </a:lnTo>
                  <a:lnTo>
                    <a:pt x="3519" y="697"/>
                  </a:lnTo>
                  <a:lnTo>
                    <a:pt x="3498" y="660"/>
                  </a:lnTo>
                  <a:lnTo>
                    <a:pt x="3506" y="661"/>
                  </a:lnTo>
                  <a:lnTo>
                    <a:pt x="3514" y="660"/>
                  </a:lnTo>
                  <a:lnTo>
                    <a:pt x="3523" y="659"/>
                  </a:lnTo>
                  <a:lnTo>
                    <a:pt x="3533" y="657"/>
                  </a:lnTo>
                  <a:lnTo>
                    <a:pt x="3550" y="653"/>
                  </a:lnTo>
                  <a:lnTo>
                    <a:pt x="3561" y="651"/>
                  </a:lnTo>
                  <a:lnTo>
                    <a:pt x="3589" y="651"/>
                  </a:lnTo>
                  <a:lnTo>
                    <a:pt x="3641" y="651"/>
                  </a:lnTo>
                  <a:lnTo>
                    <a:pt x="3691" y="651"/>
                  </a:lnTo>
                  <a:lnTo>
                    <a:pt x="3714" y="651"/>
                  </a:lnTo>
                  <a:lnTo>
                    <a:pt x="3737" y="653"/>
                  </a:lnTo>
                  <a:lnTo>
                    <a:pt x="3787" y="656"/>
                  </a:lnTo>
                  <a:lnTo>
                    <a:pt x="3842" y="661"/>
                  </a:lnTo>
                  <a:lnTo>
                    <a:pt x="3874" y="663"/>
                  </a:lnTo>
                  <a:lnTo>
                    <a:pt x="3873" y="661"/>
                  </a:lnTo>
                  <a:lnTo>
                    <a:pt x="3871" y="657"/>
                  </a:lnTo>
                  <a:lnTo>
                    <a:pt x="3868" y="653"/>
                  </a:lnTo>
                  <a:lnTo>
                    <a:pt x="3867" y="647"/>
                  </a:lnTo>
                  <a:lnTo>
                    <a:pt x="3865" y="632"/>
                  </a:lnTo>
                  <a:lnTo>
                    <a:pt x="3862" y="616"/>
                  </a:lnTo>
                  <a:lnTo>
                    <a:pt x="3859" y="588"/>
                  </a:lnTo>
                  <a:lnTo>
                    <a:pt x="3857" y="574"/>
                  </a:lnTo>
                  <a:lnTo>
                    <a:pt x="3887" y="479"/>
                  </a:lnTo>
                  <a:lnTo>
                    <a:pt x="4064" y="479"/>
                  </a:lnTo>
                  <a:lnTo>
                    <a:pt x="4062" y="325"/>
                  </a:lnTo>
                  <a:lnTo>
                    <a:pt x="4120" y="325"/>
                  </a:lnTo>
                  <a:lnTo>
                    <a:pt x="4255" y="325"/>
                  </a:lnTo>
                  <a:lnTo>
                    <a:pt x="4263" y="297"/>
                  </a:lnTo>
                  <a:lnTo>
                    <a:pt x="4313" y="297"/>
                  </a:lnTo>
                  <a:lnTo>
                    <a:pt x="4315" y="248"/>
                  </a:lnTo>
                  <a:lnTo>
                    <a:pt x="4382" y="246"/>
                  </a:lnTo>
                  <a:lnTo>
                    <a:pt x="4404" y="254"/>
                  </a:lnTo>
                  <a:lnTo>
                    <a:pt x="4486" y="200"/>
                  </a:lnTo>
                  <a:lnTo>
                    <a:pt x="4565" y="144"/>
                  </a:lnTo>
                  <a:lnTo>
                    <a:pt x="4573" y="143"/>
                  </a:lnTo>
                  <a:lnTo>
                    <a:pt x="4589" y="140"/>
                  </a:lnTo>
                  <a:lnTo>
                    <a:pt x="4609" y="137"/>
                  </a:lnTo>
                  <a:lnTo>
                    <a:pt x="4627" y="136"/>
                  </a:lnTo>
                  <a:lnTo>
                    <a:pt x="4629" y="135"/>
                  </a:lnTo>
                  <a:lnTo>
                    <a:pt x="4633" y="134"/>
                  </a:lnTo>
                  <a:lnTo>
                    <a:pt x="4635" y="132"/>
                  </a:lnTo>
                  <a:lnTo>
                    <a:pt x="4638" y="130"/>
                  </a:lnTo>
                  <a:lnTo>
                    <a:pt x="4641" y="125"/>
                  </a:lnTo>
                  <a:lnTo>
                    <a:pt x="4644" y="119"/>
                  </a:lnTo>
                  <a:lnTo>
                    <a:pt x="4647" y="107"/>
                  </a:lnTo>
                  <a:lnTo>
                    <a:pt x="4647" y="102"/>
                  </a:lnTo>
                  <a:lnTo>
                    <a:pt x="4605" y="65"/>
                  </a:lnTo>
                  <a:lnTo>
                    <a:pt x="4605" y="59"/>
                  </a:lnTo>
                  <a:lnTo>
                    <a:pt x="4606" y="46"/>
                  </a:lnTo>
                  <a:lnTo>
                    <a:pt x="4606" y="30"/>
                  </a:lnTo>
                  <a:lnTo>
                    <a:pt x="4605" y="19"/>
                  </a:lnTo>
                  <a:lnTo>
                    <a:pt x="4603" y="16"/>
                  </a:lnTo>
                  <a:lnTo>
                    <a:pt x="4597" y="13"/>
                  </a:lnTo>
                  <a:lnTo>
                    <a:pt x="4589" y="10"/>
                  </a:lnTo>
                  <a:lnTo>
                    <a:pt x="4581" y="7"/>
                  </a:lnTo>
                  <a:lnTo>
                    <a:pt x="4567" y="4"/>
                  </a:lnTo>
                  <a:lnTo>
                    <a:pt x="4559" y="1"/>
                  </a:lnTo>
                  <a:lnTo>
                    <a:pt x="4553" y="1"/>
                  </a:lnTo>
                  <a:lnTo>
                    <a:pt x="4538" y="0"/>
                  </a:lnTo>
                  <a:lnTo>
                    <a:pt x="4517" y="0"/>
                  </a:lnTo>
                  <a:lnTo>
                    <a:pt x="4493" y="0"/>
                  </a:lnTo>
                  <a:lnTo>
                    <a:pt x="4477" y="0"/>
                  </a:lnTo>
                  <a:lnTo>
                    <a:pt x="4463" y="0"/>
                  </a:lnTo>
                  <a:lnTo>
                    <a:pt x="4452" y="2"/>
                  </a:lnTo>
                  <a:lnTo>
                    <a:pt x="4446" y="5"/>
                  </a:lnTo>
                  <a:lnTo>
                    <a:pt x="4446" y="5"/>
                  </a:lnTo>
                  <a:close/>
                  <a:moveTo>
                    <a:pt x="3875" y="663"/>
                  </a:moveTo>
                  <a:lnTo>
                    <a:pt x="3874" y="663"/>
                  </a:lnTo>
                  <a:lnTo>
                    <a:pt x="3875" y="663"/>
                  </a:lnTo>
                  <a:close/>
                  <a:moveTo>
                    <a:pt x="3205" y="542"/>
                  </a:moveTo>
                  <a:lnTo>
                    <a:pt x="3201" y="543"/>
                  </a:lnTo>
                  <a:lnTo>
                    <a:pt x="3193" y="548"/>
                  </a:lnTo>
                  <a:lnTo>
                    <a:pt x="3188" y="550"/>
                  </a:lnTo>
                  <a:lnTo>
                    <a:pt x="3184" y="554"/>
                  </a:lnTo>
                  <a:lnTo>
                    <a:pt x="3182" y="559"/>
                  </a:lnTo>
                  <a:lnTo>
                    <a:pt x="3182" y="562"/>
                  </a:lnTo>
                  <a:lnTo>
                    <a:pt x="3179" y="575"/>
                  </a:lnTo>
                  <a:lnTo>
                    <a:pt x="3176" y="594"/>
                  </a:lnTo>
                  <a:lnTo>
                    <a:pt x="3174" y="602"/>
                  </a:lnTo>
                  <a:lnTo>
                    <a:pt x="3174" y="609"/>
                  </a:lnTo>
                  <a:lnTo>
                    <a:pt x="3176" y="613"/>
                  </a:lnTo>
                  <a:lnTo>
                    <a:pt x="3177" y="615"/>
                  </a:lnTo>
                  <a:lnTo>
                    <a:pt x="3179" y="616"/>
                  </a:lnTo>
                  <a:lnTo>
                    <a:pt x="3182" y="618"/>
                  </a:lnTo>
                  <a:lnTo>
                    <a:pt x="3188" y="620"/>
                  </a:lnTo>
                  <a:lnTo>
                    <a:pt x="3193" y="624"/>
                  </a:lnTo>
                  <a:lnTo>
                    <a:pt x="3196" y="630"/>
                  </a:lnTo>
                  <a:lnTo>
                    <a:pt x="3200" y="636"/>
                  </a:lnTo>
                  <a:lnTo>
                    <a:pt x="3203" y="647"/>
                  </a:lnTo>
                  <a:lnTo>
                    <a:pt x="3205" y="651"/>
                  </a:lnTo>
                  <a:lnTo>
                    <a:pt x="3244" y="636"/>
                  </a:lnTo>
                  <a:lnTo>
                    <a:pt x="3244" y="602"/>
                  </a:lnTo>
                  <a:lnTo>
                    <a:pt x="3244" y="542"/>
                  </a:lnTo>
                  <a:lnTo>
                    <a:pt x="3205" y="542"/>
                  </a:lnTo>
                  <a:close/>
                  <a:moveTo>
                    <a:pt x="3000" y="828"/>
                  </a:moveTo>
                  <a:lnTo>
                    <a:pt x="2982" y="868"/>
                  </a:lnTo>
                  <a:lnTo>
                    <a:pt x="2970" y="880"/>
                  </a:lnTo>
                  <a:lnTo>
                    <a:pt x="2961" y="875"/>
                  </a:lnTo>
                  <a:lnTo>
                    <a:pt x="2942" y="869"/>
                  </a:lnTo>
                  <a:lnTo>
                    <a:pt x="2937" y="868"/>
                  </a:lnTo>
                  <a:lnTo>
                    <a:pt x="2932" y="867"/>
                  </a:lnTo>
                  <a:lnTo>
                    <a:pt x="2928" y="867"/>
                  </a:lnTo>
                  <a:lnTo>
                    <a:pt x="2924" y="868"/>
                  </a:lnTo>
                  <a:lnTo>
                    <a:pt x="2920" y="870"/>
                  </a:lnTo>
                  <a:lnTo>
                    <a:pt x="2918" y="873"/>
                  </a:lnTo>
                  <a:lnTo>
                    <a:pt x="2917" y="878"/>
                  </a:lnTo>
                  <a:lnTo>
                    <a:pt x="2916" y="883"/>
                  </a:lnTo>
                  <a:lnTo>
                    <a:pt x="2917" y="889"/>
                  </a:lnTo>
                  <a:lnTo>
                    <a:pt x="2918" y="895"/>
                  </a:lnTo>
                  <a:lnTo>
                    <a:pt x="2920" y="899"/>
                  </a:lnTo>
                  <a:lnTo>
                    <a:pt x="2923" y="904"/>
                  </a:lnTo>
                  <a:lnTo>
                    <a:pt x="2929" y="911"/>
                  </a:lnTo>
                  <a:lnTo>
                    <a:pt x="2936" y="917"/>
                  </a:lnTo>
                  <a:lnTo>
                    <a:pt x="2948" y="923"/>
                  </a:lnTo>
                  <a:lnTo>
                    <a:pt x="2954" y="926"/>
                  </a:lnTo>
                  <a:lnTo>
                    <a:pt x="3012" y="926"/>
                  </a:lnTo>
                  <a:lnTo>
                    <a:pt x="3026" y="948"/>
                  </a:lnTo>
                  <a:lnTo>
                    <a:pt x="3026" y="972"/>
                  </a:lnTo>
                  <a:lnTo>
                    <a:pt x="3030" y="1023"/>
                  </a:lnTo>
                  <a:lnTo>
                    <a:pt x="3097" y="1023"/>
                  </a:lnTo>
                  <a:lnTo>
                    <a:pt x="3100" y="1023"/>
                  </a:lnTo>
                  <a:lnTo>
                    <a:pt x="3103" y="1021"/>
                  </a:lnTo>
                  <a:lnTo>
                    <a:pt x="3106" y="1019"/>
                  </a:lnTo>
                  <a:lnTo>
                    <a:pt x="3108" y="1015"/>
                  </a:lnTo>
                  <a:lnTo>
                    <a:pt x="3112" y="1007"/>
                  </a:lnTo>
                  <a:lnTo>
                    <a:pt x="3115" y="997"/>
                  </a:lnTo>
                  <a:lnTo>
                    <a:pt x="3120" y="980"/>
                  </a:lnTo>
                  <a:lnTo>
                    <a:pt x="3122" y="972"/>
                  </a:lnTo>
                  <a:lnTo>
                    <a:pt x="3122" y="968"/>
                  </a:lnTo>
                  <a:lnTo>
                    <a:pt x="3122" y="960"/>
                  </a:lnTo>
                  <a:lnTo>
                    <a:pt x="3123" y="955"/>
                  </a:lnTo>
                  <a:lnTo>
                    <a:pt x="3126" y="951"/>
                  </a:lnTo>
                  <a:lnTo>
                    <a:pt x="3130" y="949"/>
                  </a:lnTo>
                  <a:lnTo>
                    <a:pt x="3137" y="948"/>
                  </a:lnTo>
                  <a:lnTo>
                    <a:pt x="3146" y="949"/>
                  </a:lnTo>
                  <a:lnTo>
                    <a:pt x="3155" y="951"/>
                  </a:lnTo>
                  <a:lnTo>
                    <a:pt x="3165" y="955"/>
                  </a:lnTo>
                  <a:lnTo>
                    <a:pt x="3173" y="958"/>
                  </a:lnTo>
                  <a:lnTo>
                    <a:pt x="3178" y="961"/>
                  </a:lnTo>
                  <a:lnTo>
                    <a:pt x="3182" y="960"/>
                  </a:lnTo>
                  <a:lnTo>
                    <a:pt x="3181" y="956"/>
                  </a:lnTo>
                  <a:lnTo>
                    <a:pt x="3173" y="948"/>
                  </a:lnTo>
                  <a:lnTo>
                    <a:pt x="3165" y="937"/>
                  </a:lnTo>
                  <a:lnTo>
                    <a:pt x="3155" y="927"/>
                  </a:lnTo>
                  <a:lnTo>
                    <a:pt x="3146" y="919"/>
                  </a:lnTo>
                  <a:lnTo>
                    <a:pt x="3137" y="913"/>
                  </a:lnTo>
                  <a:lnTo>
                    <a:pt x="3124" y="904"/>
                  </a:lnTo>
                  <a:lnTo>
                    <a:pt x="3119" y="902"/>
                  </a:lnTo>
                  <a:lnTo>
                    <a:pt x="3076" y="902"/>
                  </a:lnTo>
                  <a:lnTo>
                    <a:pt x="3070" y="862"/>
                  </a:lnTo>
                  <a:lnTo>
                    <a:pt x="3030" y="828"/>
                  </a:lnTo>
                  <a:lnTo>
                    <a:pt x="3000" y="828"/>
                  </a:lnTo>
                  <a:close/>
                  <a:moveTo>
                    <a:pt x="2993" y="618"/>
                  </a:moveTo>
                  <a:lnTo>
                    <a:pt x="2982" y="619"/>
                  </a:lnTo>
                  <a:lnTo>
                    <a:pt x="2975" y="620"/>
                  </a:lnTo>
                  <a:lnTo>
                    <a:pt x="2967" y="624"/>
                  </a:lnTo>
                  <a:lnTo>
                    <a:pt x="2963" y="626"/>
                  </a:lnTo>
                  <a:lnTo>
                    <a:pt x="2957" y="632"/>
                  </a:lnTo>
                  <a:lnTo>
                    <a:pt x="2954" y="636"/>
                  </a:lnTo>
                  <a:lnTo>
                    <a:pt x="2954" y="681"/>
                  </a:lnTo>
                  <a:lnTo>
                    <a:pt x="2954" y="684"/>
                  </a:lnTo>
                  <a:lnTo>
                    <a:pt x="2957" y="686"/>
                  </a:lnTo>
                  <a:lnTo>
                    <a:pt x="2958" y="687"/>
                  </a:lnTo>
                  <a:lnTo>
                    <a:pt x="2961" y="690"/>
                  </a:lnTo>
                  <a:lnTo>
                    <a:pt x="2967" y="692"/>
                  </a:lnTo>
                  <a:lnTo>
                    <a:pt x="2976" y="696"/>
                  </a:lnTo>
                  <a:lnTo>
                    <a:pt x="2990" y="698"/>
                  </a:lnTo>
                  <a:lnTo>
                    <a:pt x="2996" y="699"/>
                  </a:lnTo>
                  <a:lnTo>
                    <a:pt x="3030" y="699"/>
                  </a:lnTo>
                  <a:lnTo>
                    <a:pt x="3030" y="737"/>
                  </a:lnTo>
                  <a:lnTo>
                    <a:pt x="3055" y="749"/>
                  </a:lnTo>
                  <a:lnTo>
                    <a:pt x="3097" y="737"/>
                  </a:lnTo>
                  <a:lnTo>
                    <a:pt x="3091" y="706"/>
                  </a:lnTo>
                  <a:lnTo>
                    <a:pt x="3090" y="696"/>
                  </a:lnTo>
                  <a:lnTo>
                    <a:pt x="3089" y="686"/>
                  </a:lnTo>
                  <a:lnTo>
                    <a:pt x="3089" y="678"/>
                  </a:lnTo>
                  <a:lnTo>
                    <a:pt x="3089" y="672"/>
                  </a:lnTo>
                  <a:lnTo>
                    <a:pt x="3090" y="663"/>
                  </a:lnTo>
                  <a:lnTo>
                    <a:pt x="3091" y="660"/>
                  </a:lnTo>
                  <a:lnTo>
                    <a:pt x="3058" y="660"/>
                  </a:lnTo>
                  <a:lnTo>
                    <a:pt x="3058" y="618"/>
                  </a:lnTo>
                  <a:lnTo>
                    <a:pt x="2993" y="618"/>
                  </a:lnTo>
                  <a:close/>
                  <a:moveTo>
                    <a:pt x="2801" y="325"/>
                  </a:moveTo>
                  <a:lnTo>
                    <a:pt x="2801" y="411"/>
                  </a:lnTo>
                  <a:lnTo>
                    <a:pt x="2823" y="437"/>
                  </a:lnTo>
                  <a:lnTo>
                    <a:pt x="2829" y="437"/>
                  </a:lnTo>
                  <a:lnTo>
                    <a:pt x="2845" y="436"/>
                  </a:lnTo>
                  <a:lnTo>
                    <a:pt x="2864" y="436"/>
                  </a:lnTo>
                  <a:lnTo>
                    <a:pt x="2881" y="437"/>
                  </a:lnTo>
                  <a:lnTo>
                    <a:pt x="2887" y="438"/>
                  </a:lnTo>
                  <a:lnTo>
                    <a:pt x="2891" y="441"/>
                  </a:lnTo>
                  <a:lnTo>
                    <a:pt x="2895" y="443"/>
                  </a:lnTo>
                  <a:lnTo>
                    <a:pt x="2899" y="445"/>
                  </a:lnTo>
                  <a:lnTo>
                    <a:pt x="2907" y="454"/>
                  </a:lnTo>
                  <a:lnTo>
                    <a:pt x="2918" y="465"/>
                  </a:lnTo>
                  <a:lnTo>
                    <a:pt x="2936" y="483"/>
                  </a:lnTo>
                  <a:lnTo>
                    <a:pt x="2940" y="480"/>
                  </a:lnTo>
                  <a:lnTo>
                    <a:pt x="2949" y="474"/>
                  </a:lnTo>
                  <a:lnTo>
                    <a:pt x="2955" y="474"/>
                  </a:lnTo>
                  <a:lnTo>
                    <a:pt x="2961" y="476"/>
                  </a:lnTo>
                  <a:lnTo>
                    <a:pt x="2965" y="478"/>
                  </a:lnTo>
                  <a:lnTo>
                    <a:pt x="2969" y="480"/>
                  </a:lnTo>
                  <a:lnTo>
                    <a:pt x="2972" y="484"/>
                  </a:lnTo>
                  <a:lnTo>
                    <a:pt x="2976" y="489"/>
                  </a:lnTo>
                  <a:lnTo>
                    <a:pt x="2981" y="500"/>
                  </a:lnTo>
                  <a:lnTo>
                    <a:pt x="2983" y="508"/>
                  </a:lnTo>
                  <a:lnTo>
                    <a:pt x="2984" y="513"/>
                  </a:lnTo>
                  <a:lnTo>
                    <a:pt x="2983" y="518"/>
                  </a:lnTo>
                  <a:lnTo>
                    <a:pt x="2983" y="520"/>
                  </a:lnTo>
                  <a:lnTo>
                    <a:pt x="2984" y="520"/>
                  </a:lnTo>
                  <a:lnTo>
                    <a:pt x="2988" y="521"/>
                  </a:lnTo>
                  <a:lnTo>
                    <a:pt x="2994" y="520"/>
                  </a:lnTo>
                  <a:lnTo>
                    <a:pt x="3001" y="518"/>
                  </a:lnTo>
                  <a:lnTo>
                    <a:pt x="3007" y="515"/>
                  </a:lnTo>
                  <a:lnTo>
                    <a:pt x="3011" y="512"/>
                  </a:lnTo>
                  <a:lnTo>
                    <a:pt x="3014" y="507"/>
                  </a:lnTo>
                  <a:lnTo>
                    <a:pt x="3016" y="501"/>
                  </a:lnTo>
                  <a:lnTo>
                    <a:pt x="3018" y="495"/>
                  </a:lnTo>
                  <a:lnTo>
                    <a:pt x="3018" y="486"/>
                  </a:lnTo>
                  <a:lnTo>
                    <a:pt x="3018" y="479"/>
                  </a:lnTo>
                  <a:lnTo>
                    <a:pt x="3018" y="401"/>
                  </a:lnTo>
                  <a:lnTo>
                    <a:pt x="3022" y="397"/>
                  </a:lnTo>
                  <a:lnTo>
                    <a:pt x="3029" y="390"/>
                  </a:lnTo>
                  <a:lnTo>
                    <a:pt x="3030" y="385"/>
                  </a:lnTo>
                  <a:lnTo>
                    <a:pt x="3030" y="380"/>
                  </a:lnTo>
                  <a:lnTo>
                    <a:pt x="3029" y="378"/>
                  </a:lnTo>
                  <a:lnTo>
                    <a:pt x="3026" y="377"/>
                  </a:lnTo>
                  <a:lnTo>
                    <a:pt x="3023" y="374"/>
                  </a:lnTo>
                  <a:lnTo>
                    <a:pt x="3018" y="373"/>
                  </a:lnTo>
                  <a:lnTo>
                    <a:pt x="2989" y="370"/>
                  </a:lnTo>
                  <a:lnTo>
                    <a:pt x="2951" y="368"/>
                  </a:lnTo>
                  <a:lnTo>
                    <a:pt x="2917" y="367"/>
                  </a:lnTo>
                  <a:lnTo>
                    <a:pt x="2902" y="367"/>
                  </a:lnTo>
                  <a:lnTo>
                    <a:pt x="2841" y="361"/>
                  </a:lnTo>
                  <a:lnTo>
                    <a:pt x="2841" y="325"/>
                  </a:lnTo>
                  <a:lnTo>
                    <a:pt x="2801" y="325"/>
                  </a:lnTo>
                  <a:close/>
                  <a:moveTo>
                    <a:pt x="2518" y="437"/>
                  </a:moveTo>
                  <a:lnTo>
                    <a:pt x="2518" y="489"/>
                  </a:lnTo>
                  <a:lnTo>
                    <a:pt x="2513" y="494"/>
                  </a:lnTo>
                  <a:lnTo>
                    <a:pt x="2507" y="504"/>
                  </a:lnTo>
                  <a:lnTo>
                    <a:pt x="2506" y="510"/>
                  </a:lnTo>
                  <a:lnTo>
                    <a:pt x="2506" y="515"/>
                  </a:lnTo>
                  <a:lnTo>
                    <a:pt x="2507" y="518"/>
                  </a:lnTo>
                  <a:lnTo>
                    <a:pt x="2510" y="519"/>
                  </a:lnTo>
                  <a:lnTo>
                    <a:pt x="2513" y="520"/>
                  </a:lnTo>
                  <a:lnTo>
                    <a:pt x="2518" y="520"/>
                  </a:lnTo>
                  <a:lnTo>
                    <a:pt x="2545" y="520"/>
                  </a:lnTo>
                  <a:lnTo>
                    <a:pt x="2536" y="489"/>
                  </a:lnTo>
                  <a:lnTo>
                    <a:pt x="2560" y="489"/>
                  </a:lnTo>
                  <a:lnTo>
                    <a:pt x="2594" y="477"/>
                  </a:lnTo>
                  <a:lnTo>
                    <a:pt x="2594" y="437"/>
                  </a:lnTo>
                  <a:lnTo>
                    <a:pt x="2518" y="437"/>
                  </a:lnTo>
                  <a:close/>
                  <a:moveTo>
                    <a:pt x="2152" y="489"/>
                  </a:moveTo>
                  <a:lnTo>
                    <a:pt x="2152" y="544"/>
                  </a:lnTo>
                  <a:lnTo>
                    <a:pt x="2103" y="568"/>
                  </a:lnTo>
                  <a:lnTo>
                    <a:pt x="2051" y="568"/>
                  </a:lnTo>
                  <a:lnTo>
                    <a:pt x="2050" y="578"/>
                  </a:lnTo>
                  <a:lnTo>
                    <a:pt x="2049" y="600"/>
                  </a:lnTo>
                  <a:lnTo>
                    <a:pt x="2049" y="612"/>
                  </a:lnTo>
                  <a:lnTo>
                    <a:pt x="2049" y="622"/>
                  </a:lnTo>
                  <a:lnTo>
                    <a:pt x="2049" y="631"/>
                  </a:lnTo>
                  <a:lnTo>
                    <a:pt x="2051" y="636"/>
                  </a:lnTo>
                  <a:lnTo>
                    <a:pt x="2053" y="637"/>
                  </a:lnTo>
                  <a:lnTo>
                    <a:pt x="2056" y="637"/>
                  </a:lnTo>
                  <a:lnTo>
                    <a:pt x="2058" y="636"/>
                  </a:lnTo>
                  <a:lnTo>
                    <a:pt x="2061" y="634"/>
                  </a:lnTo>
                  <a:lnTo>
                    <a:pt x="2065" y="633"/>
                  </a:lnTo>
                  <a:lnTo>
                    <a:pt x="2070" y="632"/>
                  </a:lnTo>
                  <a:lnTo>
                    <a:pt x="2076" y="633"/>
                  </a:lnTo>
                  <a:lnTo>
                    <a:pt x="2085" y="636"/>
                  </a:lnTo>
                  <a:lnTo>
                    <a:pt x="2094" y="638"/>
                  </a:lnTo>
                  <a:lnTo>
                    <a:pt x="2106" y="638"/>
                  </a:lnTo>
                  <a:lnTo>
                    <a:pt x="2118" y="638"/>
                  </a:lnTo>
                  <a:lnTo>
                    <a:pt x="2132" y="636"/>
                  </a:lnTo>
                  <a:lnTo>
                    <a:pt x="2154" y="632"/>
                  </a:lnTo>
                  <a:lnTo>
                    <a:pt x="2164" y="630"/>
                  </a:lnTo>
                  <a:lnTo>
                    <a:pt x="2200" y="578"/>
                  </a:lnTo>
                  <a:lnTo>
                    <a:pt x="2240" y="578"/>
                  </a:lnTo>
                  <a:lnTo>
                    <a:pt x="2240" y="603"/>
                  </a:lnTo>
                  <a:lnTo>
                    <a:pt x="2256" y="651"/>
                  </a:lnTo>
                  <a:lnTo>
                    <a:pt x="2262" y="663"/>
                  </a:lnTo>
                  <a:lnTo>
                    <a:pt x="2276" y="690"/>
                  </a:lnTo>
                  <a:lnTo>
                    <a:pt x="2285" y="703"/>
                  </a:lnTo>
                  <a:lnTo>
                    <a:pt x="2293" y="714"/>
                  </a:lnTo>
                  <a:lnTo>
                    <a:pt x="2297" y="718"/>
                  </a:lnTo>
                  <a:lnTo>
                    <a:pt x="2299" y="720"/>
                  </a:lnTo>
                  <a:lnTo>
                    <a:pt x="2301" y="720"/>
                  </a:lnTo>
                  <a:lnTo>
                    <a:pt x="2304" y="719"/>
                  </a:lnTo>
                  <a:lnTo>
                    <a:pt x="2306" y="715"/>
                  </a:lnTo>
                  <a:lnTo>
                    <a:pt x="2310" y="713"/>
                  </a:lnTo>
                  <a:lnTo>
                    <a:pt x="2313" y="710"/>
                  </a:lnTo>
                  <a:lnTo>
                    <a:pt x="2317" y="709"/>
                  </a:lnTo>
                  <a:lnTo>
                    <a:pt x="2328" y="706"/>
                  </a:lnTo>
                  <a:lnTo>
                    <a:pt x="2338" y="703"/>
                  </a:lnTo>
                  <a:lnTo>
                    <a:pt x="2357" y="701"/>
                  </a:lnTo>
                  <a:lnTo>
                    <a:pt x="2365" y="699"/>
                  </a:lnTo>
                  <a:lnTo>
                    <a:pt x="2413" y="685"/>
                  </a:lnTo>
                  <a:lnTo>
                    <a:pt x="2441" y="720"/>
                  </a:lnTo>
                  <a:lnTo>
                    <a:pt x="2436" y="728"/>
                  </a:lnTo>
                  <a:lnTo>
                    <a:pt x="2428" y="749"/>
                  </a:lnTo>
                  <a:lnTo>
                    <a:pt x="2427" y="754"/>
                  </a:lnTo>
                  <a:lnTo>
                    <a:pt x="2425" y="760"/>
                  </a:lnTo>
                  <a:lnTo>
                    <a:pt x="2425" y="765"/>
                  </a:lnTo>
                  <a:lnTo>
                    <a:pt x="2425" y="768"/>
                  </a:lnTo>
                  <a:lnTo>
                    <a:pt x="2428" y="773"/>
                  </a:lnTo>
                  <a:lnTo>
                    <a:pt x="2431" y="775"/>
                  </a:lnTo>
                  <a:lnTo>
                    <a:pt x="2435" y="778"/>
                  </a:lnTo>
                  <a:lnTo>
                    <a:pt x="2441" y="779"/>
                  </a:lnTo>
                  <a:lnTo>
                    <a:pt x="2454" y="780"/>
                  </a:lnTo>
                  <a:lnTo>
                    <a:pt x="2468" y="780"/>
                  </a:lnTo>
                  <a:lnTo>
                    <a:pt x="2481" y="779"/>
                  </a:lnTo>
                  <a:lnTo>
                    <a:pt x="2494" y="779"/>
                  </a:lnTo>
                  <a:lnTo>
                    <a:pt x="2510" y="778"/>
                  </a:lnTo>
                  <a:lnTo>
                    <a:pt x="2524" y="777"/>
                  </a:lnTo>
                  <a:lnTo>
                    <a:pt x="2536" y="778"/>
                  </a:lnTo>
                  <a:lnTo>
                    <a:pt x="2545" y="779"/>
                  </a:lnTo>
                  <a:lnTo>
                    <a:pt x="2552" y="781"/>
                  </a:lnTo>
                  <a:lnTo>
                    <a:pt x="2557" y="781"/>
                  </a:lnTo>
                  <a:lnTo>
                    <a:pt x="2560" y="780"/>
                  </a:lnTo>
                  <a:lnTo>
                    <a:pt x="2563" y="779"/>
                  </a:lnTo>
                  <a:lnTo>
                    <a:pt x="2565" y="777"/>
                  </a:lnTo>
                  <a:lnTo>
                    <a:pt x="2566" y="774"/>
                  </a:lnTo>
                  <a:lnTo>
                    <a:pt x="2566" y="771"/>
                  </a:lnTo>
                  <a:lnTo>
                    <a:pt x="2566" y="767"/>
                  </a:lnTo>
                  <a:lnTo>
                    <a:pt x="2568" y="763"/>
                  </a:lnTo>
                  <a:lnTo>
                    <a:pt x="2569" y="760"/>
                  </a:lnTo>
                  <a:lnTo>
                    <a:pt x="2572" y="755"/>
                  </a:lnTo>
                  <a:lnTo>
                    <a:pt x="2577" y="751"/>
                  </a:lnTo>
                  <a:lnTo>
                    <a:pt x="2583" y="748"/>
                  </a:lnTo>
                  <a:lnTo>
                    <a:pt x="2589" y="745"/>
                  </a:lnTo>
                  <a:lnTo>
                    <a:pt x="2598" y="743"/>
                  </a:lnTo>
                  <a:lnTo>
                    <a:pt x="2606" y="743"/>
                  </a:lnTo>
                  <a:lnTo>
                    <a:pt x="2618" y="742"/>
                  </a:lnTo>
                  <a:lnTo>
                    <a:pt x="2633" y="739"/>
                  </a:lnTo>
                  <a:lnTo>
                    <a:pt x="2651" y="736"/>
                  </a:lnTo>
                  <a:lnTo>
                    <a:pt x="2669" y="732"/>
                  </a:lnTo>
                  <a:lnTo>
                    <a:pt x="2700" y="725"/>
                  </a:lnTo>
                  <a:lnTo>
                    <a:pt x="2713" y="721"/>
                  </a:lnTo>
                  <a:lnTo>
                    <a:pt x="2701" y="679"/>
                  </a:lnTo>
                  <a:lnTo>
                    <a:pt x="2664" y="627"/>
                  </a:lnTo>
                  <a:lnTo>
                    <a:pt x="2665" y="620"/>
                  </a:lnTo>
                  <a:lnTo>
                    <a:pt x="2666" y="603"/>
                  </a:lnTo>
                  <a:lnTo>
                    <a:pt x="2666" y="595"/>
                  </a:lnTo>
                  <a:lnTo>
                    <a:pt x="2665" y="586"/>
                  </a:lnTo>
                  <a:lnTo>
                    <a:pt x="2664" y="580"/>
                  </a:lnTo>
                  <a:lnTo>
                    <a:pt x="2661" y="578"/>
                  </a:lnTo>
                  <a:lnTo>
                    <a:pt x="2651" y="577"/>
                  </a:lnTo>
                  <a:lnTo>
                    <a:pt x="2635" y="577"/>
                  </a:lnTo>
                  <a:lnTo>
                    <a:pt x="2622" y="578"/>
                  </a:lnTo>
                  <a:lnTo>
                    <a:pt x="2616" y="578"/>
                  </a:lnTo>
                  <a:lnTo>
                    <a:pt x="2609" y="583"/>
                  </a:lnTo>
                  <a:lnTo>
                    <a:pt x="2594" y="595"/>
                  </a:lnTo>
                  <a:lnTo>
                    <a:pt x="2586" y="601"/>
                  </a:lnTo>
                  <a:lnTo>
                    <a:pt x="2580" y="608"/>
                  </a:lnTo>
                  <a:lnTo>
                    <a:pt x="2575" y="613"/>
                  </a:lnTo>
                  <a:lnTo>
                    <a:pt x="2572" y="618"/>
                  </a:lnTo>
                  <a:lnTo>
                    <a:pt x="2569" y="633"/>
                  </a:lnTo>
                  <a:lnTo>
                    <a:pt x="2560" y="659"/>
                  </a:lnTo>
                  <a:lnTo>
                    <a:pt x="2552" y="683"/>
                  </a:lnTo>
                  <a:lnTo>
                    <a:pt x="2548" y="693"/>
                  </a:lnTo>
                  <a:lnTo>
                    <a:pt x="2493" y="679"/>
                  </a:lnTo>
                  <a:lnTo>
                    <a:pt x="2487" y="633"/>
                  </a:lnTo>
                  <a:lnTo>
                    <a:pt x="2427" y="630"/>
                  </a:lnTo>
                  <a:lnTo>
                    <a:pt x="2423" y="654"/>
                  </a:lnTo>
                  <a:lnTo>
                    <a:pt x="2316" y="614"/>
                  </a:lnTo>
                  <a:lnTo>
                    <a:pt x="2295" y="556"/>
                  </a:lnTo>
                  <a:lnTo>
                    <a:pt x="2295" y="489"/>
                  </a:lnTo>
                  <a:lnTo>
                    <a:pt x="2152" y="489"/>
                  </a:lnTo>
                  <a:close/>
                  <a:moveTo>
                    <a:pt x="4175" y="4294"/>
                  </a:moveTo>
                  <a:lnTo>
                    <a:pt x="4175" y="4333"/>
                  </a:lnTo>
                  <a:lnTo>
                    <a:pt x="4175" y="4336"/>
                  </a:lnTo>
                  <a:lnTo>
                    <a:pt x="4173" y="4337"/>
                  </a:lnTo>
                  <a:lnTo>
                    <a:pt x="4170" y="4339"/>
                  </a:lnTo>
                  <a:lnTo>
                    <a:pt x="4167" y="4342"/>
                  </a:lnTo>
                  <a:lnTo>
                    <a:pt x="4157" y="4347"/>
                  </a:lnTo>
                  <a:lnTo>
                    <a:pt x="4146" y="4351"/>
                  </a:lnTo>
                  <a:lnTo>
                    <a:pt x="4127" y="4359"/>
                  </a:lnTo>
                  <a:lnTo>
                    <a:pt x="4117" y="4361"/>
                  </a:lnTo>
                  <a:lnTo>
                    <a:pt x="4093" y="4398"/>
                  </a:lnTo>
                  <a:lnTo>
                    <a:pt x="4142" y="4398"/>
                  </a:lnTo>
                  <a:lnTo>
                    <a:pt x="4142" y="4432"/>
                  </a:lnTo>
                  <a:lnTo>
                    <a:pt x="4151" y="4431"/>
                  </a:lnTo>
                  <a:lnTo>
                    <a:pt x="4172" y="4428"/>
                  </a:lnTo>
                  <a:lnTo>
                    <a:pt x="4184" y="4428"/>
                  </a:lnTo>
                  <a:lnTo>
                    <a:pt x="4196" y="4428"/>
                  </a:lnTo>
                  <a:lnTo>
                    <a:pt x="4205" y="4430"/>
                  </a:lnTo>
                  <a:lnTo>
                    <a:pt x="4213" y="4432"/>
                  </a:lnTo>
                  <a:lnTo>
                    <a:pt x="4219" y="4434"/>
                  </a:lnTo>
                  <a:lnTo>
                    <a:pt x="4225" y="4434"/>
                  </a:lnTo>
                  <a:lnTo>
                    <a:pt x="4231" y="4432"/>
                  </a:lnTo>
                  <a:lnTo>
                    <a:pt x="4237" y="4430"/>
                  </a:lnTo>
                  <a:lnTo>
                    <a:pt x="4245" y="4424"/>
                  </a:lnTo>
                  <a:lnTo>
                    <a:pt x="4249" y="4421"/>
                  </a:lnTo>
                  <a:lnTo>
                    <a:pt x="4284" y="4398"/>
                  </a:lnTo>
                  <a:lnTo>
                    <a:pt x="4303" y="4382"/>
                  </a:lnTo>
                  <a:lnTo>
                    <a:pt x="4286" y="4325"/>
                  </a:lnTo>
                  <a:lnTo>
                    <a:pt x="4227" y="4319"/>
                  </a:lnTo>
                  <a:lnTo>
                    <a:pt x="4227" y="4294"/>
                  </a:lnTo>
                  <a:lnTo>
                    <a:pt x="4175" y="4294"/>
                  </a:lnTo>
                  <a:close/>
                  <a:moveTo>
                    <a:pt x="3777" y="4090"/>
                  </a:moveTo>
                  <a:lnTo>
                    <a:pt x="3777" y="4149"/>
                  </a:lnTo>
                  <a:lnTo>
                    <a:pt x="3778" y="4150"/>
                  </a:lnTo>
                  <a:lnTo>
                    <a:pt x="3780" y="4153"/>
                  </a:lnTo>
                  <a:lnTo>
                    <a:pt x="3786" y="4155"/>
                  </a:lnTo>
                  <a:lnTo>
                    <a:pt x="3792" y="4159"/>
                  </a:lnTo>
                  <a:lnTo>
                    <a:pt x="3808" y="4165"/>
                  </a:lnTo>
                  <a:lnTo>
                    <a:pt x="3827" y="4171"/>
                  </a:lnTo>
                  <a:lnTo>
                    <a:pt x="3862" y="4182"/>
                  </a:lnTo>
                  <a:lnTo>
                    <a:pt x="3878" y="4185"/>
                  </a:lnTo>
                  <a:lnTo>
                    <a:pt x="3881" y="4196"/>
                  </a:lnTo>
                  <a:lnTo>
                    <a:pt x="3887" y="4220"/>
                  </a:lnTo>
                  <a:lnTo>
                    <a:pt x="3895" y="4243"/>
                  </a:lnTo>
                  <a:lnTo>
                    <a:pt x="3899" y="4254"/>
                  </a:lnTo>
                  <a:lnTo>
                    <a:pt x="3908" y="4260"/>
                  </a:lnTo>
                  <a:lnTo>
                    <a:pt x="3924" y="4273"/>
                  </a:lnTo>
                  <a:lnTo>
                    <a:pt x="3937" y="4288"/>
                  </a:lnTo>
                  <a:lnTo>
                    <a:pt x="3943" y="4294"/>
                  </a:lnTo>
                  <a:lnTo>
                    <a:pt x="3955" y="4294"/>
                  </a:lnTo>
                  <a:lnTo>
                    <a:pt x="4020" y="4294"/>
                  </a:lnTo>
                  <a:lnTo>
                    <a:pt x="4021" y="4289"/>
                  </a:lnTo>
                  <a:lnTo>
                    <a:pt x="4023" y="4276"/>
                  </a:lnTo>
                  <a:lnTo>
                    <a:pt x="4023" y="4268"/>
                  </a:lnTo>
                  <a:lnTo>
                    <a:pt x="4023" y="4261"/>
                  </a:lnTo>
                  <a:lnTo>
                    <a:pt x="4022" y="4254"/>
                  </a:lnTo>
                  <a:lnTo>
                    <a:pt x="4020" y="4248"/>
                  </a:lnTo>
                  <a:lnTo>
                    <a:pt x="4016" y="4243"/>
                  </a:lnTo>
                  <a:lnTo>
                    <a:pt x="4010" y="4237"/>
                  </a:lnTo>
                  <a:lnTo>
                    <a:pt x="4004" y="4232"/>
                  </a:lnTo>
                  <a:lnTo>
                    <a:pt x="3998" y="4227"/>
                  </a:lnTo>
                  <a:lnTo>
                    <a:pt x="3987" y="4220"/>
                  </a:lnTo>
                  <a:lnTo>
                    <a:pt x="3984" y="4217"/>
                  </a:lnTo>
                  <a:lnTo>
                    <a:pt x="3943" y="4217"/>
                  </a:lnTo>
                  <a:lnTo>
                    <a:pt x="3940" y="4212"/>
                  </a:lnTo>
                  <a:lnTo>
                    <a:pt x="3933" y="4201"/>
                  </a:lnTo>
                  <a:lnTo>
                    <a:pt x="3925" y="4188"/>
                  </a:lnTo>
                  <a:lnTo>
                    <a:pt x="3918" y="4177"/>
                  </a:lnTo>
                  <a:lnTo>
                    <a:pt x="3909" y="4167"/>
                  </a:lnTo>
                  <a:lnTo>
                    <a:pt x="3895" y="4153"/>
                  </a:lnTo>
                  <a:lnTo>
                    <a:pt x="3887" y="4146"/>
                  </a:lnTo>
                  <a:lnTo>
                    <a:pt x="3881" y="4139"/>
                  </a:lnTo>
                  <a:lnTo>
                    <a:pt x="3877" y="4133"/>
                  </a:lnTo>
                  <a:lnTo>
                    <a:pt x="3875" y="4129"/>
                  </a:lnTo>
                  <a:lnTo>
                    <a:pt x="3878" y="4123"/>
                  </a:lnTo>
                  <a:lnTo>
                    <a:pt x="3883" y="4117"/>
                  </a:lnTo>
                  <a:lnTo>
                    <a:pt x="3884" y="4113"/>
                  </a:lnTo>
                  <a:lnTo>
                    <a:pt x="3884" y="4111"/>
                  </a:lnTo>
                  <a:lnTo>
                    <a:pt x="3881" y="4107"/>
                  </a:lnTo>
                  <a:lnTo>
                    <a:pt x="3875" y="4103"/>
                  </a:lnTo>
                  <a:lnTo>
                    <a:pt x="3857" y="4097"/>
                  </a:lnTo>
                  <a:lnTo>
                    <a:pt x="3838" y="4094"/>
                  </a:lnTo>
                  <a:lnTo>
                    <a:pt x="3822" y="4090"/>
                  </a:lnTo>
                  <a:lnTo>
                    <a:pt x="3816" y="4090"/>
                  </a:lnTo>
                  <a:lnTo>
                    <a:pt x="3813" y="4088"/>
                  </a:lnTo>
                  <a:lnTo>
                    <a:pt x="3806" y="4084"/>
                  </a:lnTo>
                  <a:lnTo>
                    <a:pt x="3796" y="4080"/>
                  </a:lnTo>
                  <a:lnTo>
                    <a:pt x="3786" y="4078"/>
                  </a:lnTo>
                  <a:lnTo>
                    <a:pt x="3783" y="4079"/>
                  </a:lnTo>
                  <a:lnTo>
                    <a:pt x="3779" y="4080"/>
                  </a:lnTo>
                  <a:lnTo>
                    <a:pt x="3777" y="4084"/>
                  </a:lnTo>
                  <a:lnTo>
                    <a:pt x="3777" y="409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6B0F0EF3-955D-4EC0-8BE3-C5C6CF98476F}"/>
              </a:ext>
            </a:extLst>
          </p:cNvPr>
          <p:cNvGrpSpPr/>
          <p:nvPr/>
        </p:nvGrpSpPr>
        <p:grpSpPr>
          <a:xfrm>
            <a:off x="4412343" y="3215442"/>
            <a:ext cx="3360057" cy="1026173"/>
            <a:chOff x="4412343" y="2855570"/>
            <a:chExt cx="3360057" cy="1026173"/>
          </a:xfrm>
        </p:grpSpPr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A2A71490-95E3-4E6A-B741-756330CE608D}"/>
                </a:ext>
              </a:extLst>
            </p:cNvPr>
            <p:cNvCxnSpPr/>
            <p:nvPr/>
          </p:nvCxnSpPr>
          <p:spPr>
            <a:xfrm flipV="1">
              <a:off x="4426857" y="2855570"/>
              <a:ext cx="0" cy="1026173"/>
            </a:xfrm>
            <a:prstGeom prst="line">
              <a:avLst/>
            </a:prstGeom>
            <a:ln>
              <a:solidFill>
                <a:srgbClr val="86C6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="" xmlns:a16="http://schemas.microsoft.com/office/drawing/2014/main" id="{0DED9D7E-D44B-4D4A-962D-55C7C811BCF3}"/>
                </a:ext>
              </a:extLst>
            </p:cNvPr>
            <p:cNvCxnSpPr>
              <a:cxnSpLocks/>
            </p:cNvCxnSpPr>
            <p:nvPr/>
          </p:nvCxnSpPr>
          <p:spPr>
            <a:xfrm>
              <a:off x="4412343" y="2855570"/>
              <a:ext cx="3360057" cy="0"/>
            </a:xfrm>
            <a:prstGeom prst="line">
              <a:avLst/>
            </a:prstGeom>
            <a:ln>
              <a:solidFill>
                <a:srgbClr val="86C6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>
            <a:extLst>
              <a:ext uri="{FF2B5EF4-FFF2-40B4-BE49-F238E27FC236}">
                <a16:creationId xmlns="" xmlns:a16="http://schemas.microsoft.com/office/drawing/2014/main" id="{ADA1682D-7790-49AF-B5C1-D38E26E6FB12}"/>
              </a:ext>
            </a:extLst>
          </p:cNvPr>
          <p:cNvGrpSpPr>
            <a:grpSpLocks/>
          </p:cNvGrpSpPr>
          <p:nvPr/>
        </p:nvGrpSpPr>
        <p:grpSpPr bwMode="auto">
          <a:xfrm>
            <a:off x="3587732" y="3294701"/>
            <a:ext cx="1555768" cy="1555768"/>
            <a:chOff x="3607592" y="2403135"/>
            <a:chExt cx="718723" cy="718723"/>
          </a:xfrm>
          <a:gradFill>
            <a:gsLst>
              <a:gs pos="100000">
                <a:srgbClr val="86C606">
                  <a:alpha val="16000"/>
                </a:srgbClr>
              </a:gs>
              <a:gs pos="0">
                <a:srgbClr val="86C606">
                  <a:alpha val="41000"/>
                </a:srgbClr>
              </a:gs>
            </a:gsLst>
            <a:lin ang="0" scaled="0"/>
          </a:gradFill>
        </p:grpSpPr>
        <p:sp>
          <p:nvSpPr>
            <p:cNvPr id="60" name="Oval 59">
              <a:extLst>
                <a:ext uri="{FF2B5EF4-FFF2-40B4-BE49-F238E27FC236}">
                  <a16:creationId xmlns="" xmlns:a16="http://schemas.microsoft.com/office/drawing/2014/main" id="{04FA16D6-0816-43D7-80CA-2F63328717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592" y="2403135"/>
              <a:ext cx="718723" cy="7187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>
                <a:solidFill>
                  <a:schemeClr val="lt1"/>
                </a:solidFill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="" xmlns:a16="http://schemas.microsoft.com/office/drawing/2014/main" id="{E57F19A3-8122-47B8-8E7E-0C744CFD9BF6}"/>
                </a:ext>
              </a:extLst>
            </p:cNvPr>
            <p:cNvSpPr/>
            <p:nvPr/>
          </p:nvSpPr>
          <p:spPr>
            <a:xfrm>
              <a:off x="3713894" y="2512610"/>
              <a:ext cx="498187" cy="49977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62" name="Oval 61">
              <a:extLst>
                <a:ext uri="{FF2B5EF4-FFF2-40B4-BE49-F238E27FC236}">
                  <a16:creationId xmlns="" xmlns:a16="http://schemas.microsoft.com/office/drawing/2014/main" id="{BDE7B693-4DE0-4C9E-AF0B-AE126A1D0656}"/>
                </a:ext>
              </a:extLst>
            </p:cNvPr>
            <p:cNvSpPr/>
            <p:nvPr/>
          </p:nvSpPr>
          <p:spPr>
            <a:xfrm>
              <a:off x="3851926" y="2647469"/>
              <a:ext cx="230055" cy="230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5660FCF6-4E53-4C82-A6CA-21F95F685AB7}"/>
              </a:ext>
            </a:extLst>
          </p:cNvPr>
          <p:cNvGrpSpPr/>
          <p:nvPr/>
        </p:nvGrpSpPr>
        <p:grpSpPr>
          <a:xfrm>
            <a:off x="7875585" y="3015387"/>
            <a:ext cx="4011615" cy="1842126"/>
            <a:chOff x="7875585" y="2655515"/>
            <a:chExt cx="4011615" cy="1842126"/>
          </a:xfrm>
        </p:grpSpPr>
        <p:sp>
          <p:nvSpPr>
            <p:cNvPr id="63" name="TextBox 62">
              <a:extLst>
                <a:ext uri="{FF2B5EF4-FFF2-40B4-BE49-F238E27FC236}">
                  <a16:creationId xmlns="" xmlns:a16="http://schemas.microsoft.com/office/drawing/2014/main" id="{FC2A38A7-1D43-4BB5-8183-8A2491A0C390}"/>
                </a:ext>
              </a:extLst>
            </p:cNvPr>
            <p:cNvSpPr txBox="1"/>
            <p:nvPr/>
          </p:nvSpPr>
          <p:spPr>
            <a:xfrm>
              <a:off x="7875585" y="2655515"/>
              <a:ext cx="96212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b="1" dirty="0">
                  <a:solidFill>
                    <a:srgbClr val="86C606"/>
                  </a:solidFill>
                </a:rPr>
                <a:t>AFRICA</a:t>
              </a:r>
              <a:endParaRPr lang="en-US" sz="2000" b="1" dirty="0">
                <a:solidFill>
                  <a:srgbClr val="86C606"/>
                </a:solidFill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="" xmlns:a16="http://schemas.microsoft.com/office/drawing/2014/main" id="{A2D23F09-484E-4CC8-939B-79570967AB24}"/>
                </a:ext>
              </a:extLst>
            </p:cNvPr>
            <p:cNvSpPr txBox="1"/>
            <p:nvPr/>
          </p:nvSpPr>
          <p:spPr>
            <a:xfrm>
              <a:off x="7962900" y="3151119"/>
              <a:ext cx="3924300" cy="13465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500"/>
                </a:lnSpc>
              </a:pPr>
              <a:r>
                <a:rPr lang="en-US" sz="1400" dirty="0">
                  <a:cs typeface="Calibri Light" panose="020F0302020204030204" pitchFamily="34" charset="0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 specimen book. It was </a:t>
              </a:r>
              <a:r>
                <a:rPr lang="en-US" sz="1400" dirty="0" err="1">
                  <a:cs typeface="Calibri Light" panose="020F0302020204030204" pitchFamily="34" charset="0"/>
                </a:rPr>
                <a:t>popularised</a:t>
              </a:r>
              <a:r>
                <a:rPr lang="en-US" sz="1400" dirty="0">
                  <a:cs typeface="Calibri Light" panose="020F0302020204030204" pitchFamily="34" charset="0"/>
                </a:rPr>
                <a:t> in the 1960s with the release of </a:t>
              </a:r>
              <a:r>
                <a:rPr lang="en-US" sz="1400" dirty="0" err="1">
                  <a:cs typeface="Calibri Light" panose="020F0302020204030204" pitchFamily="34" charset="0"/>
                </a:rPr>
                <a:t>Letraset</a:t>
              </a:r>
              <a:r>
                <a:rPr lang="en-US" sz="1400" dirty="0">
                  <a:cs typeface="Calibri Light" panose="020F0302020204030204" pitchFamily="34" charset="0"/>
                </a:rPr>
                <a:t> sheets containing Lorem Ipsum passages,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671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48902A1-9295-4A1B-ABA8-DE8FB7FA6A1C}"/>
              </a:ext>
            </a:extLst>
          </p:cNvPr>
          <p:cNvSpPr txBox="1"/>
          <p:nvPr/>
        </p:nvSpPr>
        <p:spPr>
          <a:xfrm>
            <a:off x="3629026" y="510322"/>
            <a:ext cx="493395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id-ID" sz="2800" b="1" dirty="0">
                <a:solidFill>
                  <a:schemeClr val="bg1"/>
                </a:solidFill>
              </a:rPr>
              <a:t>World Map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459" name="TextBox 458">
            <a:extLst>
              <a:ext uri="{FF2B5EF4-FFF2-40B4-BE49-F238E27FC236}">
                <a16:creationId xmlns="" xmlns:a16="http://schemas.microsoft.com/office/drawing/2014/main" id="{D5CB7C63-2005-4326-A9A8-4FE42BA7B779}"/>
              </a:ext>
            </a:extLst>
          </p:cNvPr>
          <p:cNvSpPr txBox="1"/>
          <p:nvPr/>
        </p:nvSpPr>
        <p:spPr>
          <a:xfrm>
            <a:off x="3971926" y="941209"/>
            <a:ext cx="424815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Lorem Ipsum is simply dummy text of the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FBB14E90-EE34-4D7E-9CBA-19286165C879}"/>
              </a:ext>
            </a:extLst>
          </p:cNvPr>
          <p:cNvGrpSpPr/>
          <p:nvPr/>
        </p:nvGrpSpPr>
        <p:grpSpPr>
          <a:xfrm>
            <a:off x="5954875" y="1372096"/>
            <a:ext cx="282251" cy="51595"/>
            <a:chOff x="5653087" y="2344374"/>
            <a:chExt cx="885826" cy="161926"/>
          </a:xfrm>
          <a:solidFill>
            <a:srgbClr val="23C067"/>
          </a:solidFill>
        </p:grpSpPr>
        <p:sp>
          <p:nvSpPr>
            <p:cNvPr id="26" name="Oval 25">
              <a:extLst>
                <a:ext uri="{FF2B5EF4-FFF2-40B4-BE49-F238E27FC236}">
                  <a16:creationId xmlns="" xmlns:a16="http://schemas.microsoft.com/office/drawing/2014/main" id="{1EA2B95F-A69F-4A12-BAEB-3D9EA1BB0FF2}"/>
                </a:ext>
              </a:extLst>
            </p:cNvPr>
            <p:cNvSpPr/>
            <p:nvPr/>
          </p:nvSpPr>
          <p:spPr>
            <a:xfrm>
              <a:off x="5653087" y="2344374"/>
              <a:ext cx="161926" cy="1619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E31B30EC-33FC-479A-84F5-0C790C976066}"/>
                </a:ext>
              </a:extLst>
            </p:cNvPr>
            <p:cNvSpPr/>
            <p:nvPr/>
          </p:nvSpPr>
          <p:spPr>
            <a:xfrm>
              <a:off x="6376987" y="2344374"/>
              <a:ext cx="161926" cy="1619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="" xmlns:a16="http://schemas.microsoft.com/office/drawing/2014/main" id="{67235AF1-BF3A-49EB-B1AE-CEA3277E4514}"/>
                </a:ext>
              </a:extLst>
            </p:cNvPr>
            <p:cNvSpPr/>
            <p:nvPr/>
          </p:nvSpPr>
          <p:spPr>
            <a:xfrm>
              <a:off x="6015037" y="2344374"/>
              <a:ext cx="161926" cy="1619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EE183727-F904-4ACF-9A3B-996FD882C934}"/>
              </a:ext>
            </a:extLst>
          </p:cNvPr>
          <p:cNvGrpSpPr/>
          <p:nvPr/>
        </p:nvGrpSpPr>
        <p:grpSpPr>
          <a:xfrm>
            <a:off x="1399819" y="2000078"/>
            <a:ext cx="1840138" cy="1840136"/>
            <a:chOff x="9194800" y="1638300"/>
            <a:chExt cx="990600" cy="990600"/>
          </a:xfrm>
        </p:grpSpPr>
        <p:sp>
          <p:nvSpPr>
            <p:cNvPr id="56" name="Oval 55">
              <a:extLst>
                <a:ext uri="{FF2B5EF4-FFF2-40B4-BE49-F238E27FC236}">
                  <a16:creationId xmlns="" xmlns:a16="http://schemas.microsoft.com/office/drawing/2014/main" id="{2BEE2F83-0DC3-4A1D-83C4-3F284626389A}"/>
                </a:ext>
              </a:extLst>
            </p:cNvPr>
            <p:cNvSpPr/>
            <p:nvPr/>
          </p:nvSpPr>
          <p:spPr>
            <a:xfrm>
              <a:off x="9194800" y="1638300"/>
              <a:ext cx="990600" cy="990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57" name="Arc 56">
              <a:extLst>
                <a:ext uri="{FF2B5EF4-FFF2-40B4-BE49-F238E27FC236}">
                  <a16:creationId xmlns="" xmlns:a16="http://schemas.microsoft.com/office/drawing/2014/main" id="{72549BA6-405C-46EF-B1F1-3C2829B4930F}"/>
                </a:ext>
              </a:extLst>
            </p:cNvPr>
            <p:cNvSpPr/>
            <p:nvPr/>
          </p:nvSpPr>
          <p:spPr>
            <a:xfrm>
              <a:off x="9335602" y="1779102"/>
              <a:ext cx="708997" cy="708997"/>
            </a:xfrm>
            <a:prstGeom prst="arc">
              <a:avLst>
                <a:gd name="adj1" fmla="val 16200000"/>
                <a:gd name="adj2" fmla="val 10655997"/>
              </a:avLst>
            </a:prstGeom>
            <a:ln w="127000" cap="rnd">
              <a:solidFill>
                <a:srgbClr val="23C06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58" name="Oval 57">
              <a:extLst>
                <a:ext uri="{FF2B5EF4-FFF2-40B4-BE49-F238E27FC236}">
                  <a16:creationId xmlns="" xmlns:a16="http://schemas.microsoft.com/office/drawing/2014/main" id="{8A9CC052-9BBD-4ED7-B98B-6F025B7A78EE}"/>
                </a:ext>
              </a:extLst>
            </p:cNvPr>
            <p:cNvSpPr/>
            <p:nvPr/>
          </p:nvSpPr>
          <p:spPr>
            <a:xfrm>
              <a:off x="9383983" y="1827483"/>
              <a:ext cx="612234" cy="6122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rgbClr val="23C067"/>
                </a:solidFill>
              </a:endParaRPr>
            </a:p>
          </p:txBody>
        </p:sp>
      </p:grpSp>
      <p:sp>
        <p:nvSpPr>
          <p:cNvPr id="132" name="Freeform 59">
            <a:extLst>
              <a:ext uri="{FF2B5EF4-FFF2-40B4-BE49-F238E27FC236}">
                <a16:creationId xmlns="" xmlns:a16="http://schemas.microsoft.com/office/drawing/2014/main" id="{DCBB0D19-AD0D-406D-844A-822523620BC6}"/>
              </a:ext>
            </a:extLst>
          </p:cNvPr>
          <p:cNvSpPr>
            <a:spLocks noEditPoints="1"/>
          </p:cNvSpPr>
          <p:nvPr/>
        </p:nvSpPr>
        <p:spPr bwMode="auto">
          <a:xfrm>
            <a:off x="1936076" y="2534746"/>
            <a:ext cx="767624" cy="770800"/>
          </a:xfrm>
          <a:custGeom>
            <a:avLst/>
            <a:gdLst>
              <a:gd name="T0" fmla="*/ 1944 w 4835"/>
              <a:gd name="T1" fmla="*/ 1088 h 4854"/>
              <a:gd name="T2" fmla="*/ 198 w 4835"/>
              <a:gd name="T3" fmla="*/ 1361 h 4854"/>
              <a:gd name="T4" fmla="*/ 654 w 4835"/>
              <a:gd name="T5" fmla="*/ 1788 h 4854"/>
              <a:gd name="T6" fmla="*/ 2000 w 4835"/>
              <a:gd name="T7" fmla="*/ 3253 h 4854"/>
              <a:gd name="T8" fmla="*/ 2512 w 4835"/>
              <a:gd name="T9" fmla="*/ 3913 h 4854"/>
              <a:gd name="T10" fmla="*/ 2853 w 4835"/>
              <a:gd name="T11" fmla="*/ 4374 h 4854"/>
              <a:gd name="T12" fmla="*/ 3394 w 4835"/>
              <a:gd name="T13" fmla="*/ 4749 h 4854"/>
              <a:gd name="T14" fmla="*/ 3559 w 4835"/>
              <a:gd name="T15" fmla="*/ 4478 h 4854"/>
              <a:gd name="T16" fmla="*/ 3353 w 4835"/>
              <a:gd name="T17" fmla="*/ 4304 h 4854"/>
              <a:gd name="T18" fmla="*/ 3188 w 4835"/>
              <a:gd name="T19" fmla="*/ 3741 h 4854"/>
              <a:gd name="T20" fmla="*/ 4204 w 4835"/>
              <a:gd name="T21" fmla="*/ 3073 h 4854"/>
              <a:gd name="T22" fmla="*/ 4373 w 4835"/>
              <a:gd name="T23" fmla="*/ 2899 h 4854"/>
              <a:gd name="T24" fmla="*/ 4481 w 4835"/>
              <a:gd name="T25" fmla="*/ 2646 h 4854"/>
              <a:gd name="T26" fmla="*/ 4689 w 4835"/>
              <a:gd name="T27" fmla="*/ 2262 h 4854"/>
              <a:gd name="T28" fmla="*/ 4133 w 4835"/>
              <a:gd name="T29" fmla="*/ 1805 h 4854"/>
              <a:gd name="T30" fmla="*/ 3551 w 4835"/>
              <a:gd name="T31" fmla="*/ 2223 h 4854"/>
              <a:gd name="T32" fmla="*/ 3456 w 4835"/>
              <a:gd name="T33" fmla="*/ 1498 h 4854"/>
              <a:gd name="T34" fmla="*/ 3644 w 4835"/>
              <a:gd name="T35" fmla="*/ 1511 h 4854"/>
              <a:gd name="T36" fmla="*/ 4092 w 4835"/>
              <a:gd name="T37" fmla="*/ 1288 h 4854"/>
              <a:gd name="T38" fmla="*/ 4345 w 4835"/>
              <a:gd name="T39" fmla="*/ 1517 h 4854"/>
              <a:gd name="T40" fmla="*/ 4523 w 4835"/>
              <a:gd name="T41" fmla="*/ 1374 h 4854"/>
              <a:gd name="T42" fmla="*/ 3680 w 4835"/>
              <a:gd name="T43" fmla="*/ 938 h 4854"/>
              <a:gd name="T44" fmla="*/ 3504 w 4835"/>
              <a:gd name="T45" fmla="*/ 1010 h 4854"/>
              <a:gd name="T46" fmla="*/ 3614 w 4835"/>
              <a:gd name="T47" fmla="*/ 1230 h 4854"/>
              <a:gd name="T48" fmla="*/ 3178 w 4835"/>
              <a:gd name="T49" fmla="*/ 850 h 4854"/>
              <a:gd name="T50" fmla="*/ 2966 w 4835"/>
              <a:gd name="T51" fmla="*/ 1275 h 4854"/>
              <a:gd name="T52" fmla="*/ 2604 w 4835"/>
              <a:gd name="T53" fmla="*/ 1303 h 4854"/>
              <a:gd name="T54" fmla="*/ 2505 w 4835"/>
              <a:gd name="T55" fmla="*/ 1244 h 4854"/>
              <a:gd name="T56" fmla="*/ 2352 w 4835"/>
              <a:gd name="T57" fmla="*/ 862 h 4854"/>
              <a:gd name="T58" fmla="*/ 3943 w 4835"/>
              <a:gd name="T59" fmla="*/ 5 h 4854"/>
              <a:gd name="T60" fmla="*/ 3376 w 4835"/>
              <a:gd name="T61" fmla="*/ 479 h 4854"/>
              <a:gd name="T62" fmla="*/ 3638 w 4835"/>
              <a:gd name="T63" fmla="*/ 437 h 4854"/>
              <a:gd name="T64" fmla="*/ 3472 w 4835"/>
              <a:gd name="T65" fmla="*/ 666 h 4854"/>
              <a:gd name="T66" fmla="*/ 3448 w 4835"/>
              <a:gd name="T67" fmla="*/ 677 h 4854"/>
              <a:gd name="T68" fmla="*/ 3430 w 4835"/>
              <a:gd name="T69" fmla="*/ 677 h 4854"/>
              <a:gd name="T70" fmla="*/ 3414 w 4835"/>
              <a:gd name="T71" fmla="*/ 667 h 4854"/>
              <a:gd name="T72" fmla="*/ 3405 w 4835"/>
              <a:gd name="T73" fmla="*/ 655 h 4854"/>
              <a:gd name="T74" fmla="*/ 3337 w 4835"/>
              <a:gd name="T75" fmla="*/ 618 h 4854"/>
              <a:gd name="T76" fmla="*/ 3333 w 4835"/>
              <a:gd name="T77" fmla="*/ 579 h 4854"/>
              <a:gd name="T78" fmla="*/ 3325 w 4835"/>
              <a:gd name="T79" fmla="*/ 590 h 4854"/>
              <a:gd name="T80" fmla="*/ 3315 w 4835"/>
              <a:gd name="T81" fmla="*/ 607 h 4854"/>
              <a:gd name="T82" fmla="*/ 3309 w 4835"/>
              <a:gd name="T83" fmla="*/ 625 h 4854"/>
              <a:gd name="T84" fmla="*/ 3311 w 4835"/>
              <a:gd name="T85" fmla="*/ 663 h 4854"/>
              <a:gd name="T86" fmla="*/ 3329 w 4835"/>
              <a:gd name="T87" fmla="*/ 681 h 4854"/>
              <a:gd name="T88" fmla="*/ 3350 w 4835"/>
              <a:gd name="T89" fmla="*/ 699 h 4854"/>
              <a:gd name="T90" fmla="*/ 3849 w 4835"/>
              <a:gd name="T91" fmla="*/ 727 h 4854"/>
              <a:gd name="T92" fmla="*/ 3577 w 4835"/>
              <a:gd name="T93" fmla="*/ 725 h 4854"/>
              <a:gd name="T94" fmla="*/ 3527 w 4835"/>
              <a:gd name="T95" fmla="*/ 719 h 4854"/>
              <a:gd name="T96" fmla="*/ 3873 w 4835"/>
              <a:gd name="T97" fmla="*/ 661 h 4854"/>
              <a:gd name="T98" fmla="*/ 4647 w 4835"/>
              <a:gd name="T99" fmla="*/ 102 h 4854"/>
              <a:gd name="T100" fmla="*/ 3179 w 4835"/>
              <a:gd name="T101" fmla="*/ 575 h 4854"/>
              <a:gd name="T102" fmla="*/ 2917 w 4835"/>
              <a:gd name="T103" fmla="*/ 889 h 4854"/>
              <a:gd name="T104" fmla="*/ 3178 w 4835"/>
              <a:gd name="T105" fmla="*/ 961 h 4854"/>
              <a:gd name="T106" fmla="*/ 3030 w 4835"/>
              <a:gd name="T107" fmla="*/ 737 h 4854"/>
              <a:gd name="T108" fmla="*/ 2965 w 4835"/>
              <a:gd name="T109" fmla="*/ 478 h 4854"/>
              <a:gd name="T110" fmla="*/ 2917 w 4835"/>
              <a:gd name="T111" fmla="*/ 367 h 4854"/>
              <a:gd name="T112" fmla="*/ 2053 w 4835"/>
              <a:gd name="T113" fmla="*/ 637 h 4854"/>
              <a:gd name="T114" fmla="*/ 2338 w 4835"/>
              <a:gd name="T115" fmla="*/ 703 h 4854"/>
              <a:gd name="T116" fmla="*/ 2568 w 4835"/>
              <a:gd name="T117" fmla="*/ 763 h 4854"/>
              <a:gd name="T118" fmla="*/ 2572 w 4835"/>
              <a:gd name="T119" fmla="*/ 618 h 4854"/>
              <a:gd name="T120" fmla="*/ 4213 w 4835"/>
              <a:gd name="T121" fmla="*/ 4432 h 4854"/>
              <a:gd name="T122" fmla="*/ 3955 w 4835"/>
              <a:gd name="T123" fmla="*/ 4294 h 4854"/>
              <a:gd name="T124" fmla="*/ 3857 w 4835"/>
              <a:gd name="T125" fmla="*/ 4097 h 4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35" h="4854">
                <a:moveTo>
                  <a:pt x="2091" y="754"/>
                </a:moveTo>
                <a:lnTo>
                  <a:pt x="2073" y="758"/>
                </a:lnTo>
                <a:lnTo>
                  <a:pt x="2041" y="768"/>
                </a:lnTo>
                <a:lnTo>
                  <a:pt x="2011" y="778"/>
                </a:lnTo>
                <a:lnTo>
                  <a:pt x="1998" y="783"/>
                </a:lnTo>
                <a:lnTo>
                  <a:pt x="1983" y="814"/>
                </a:lnTo>
                <a:lnTo>
                  <a:pt x="1956" y="873"/>
                </a:lnTo>
                <a:lnTo>
                  <a:pt x="1910" y="873"/>
                </a:lnTo>
                <a:lnTo>
                  <a:pt x="1927" y="910"/>
                </a:lnTo>
                <a:lnTo>
                  <a:pt x="1967" y="938"/>
                </a:lnTo>
                <a:lnTo>
                  <a:pt x="2032" y="975"/>
                </a:lnTo>
                <a:lnTo>
                  <a:pt x="2109" y="975"/>
                </a:lnTo>
                <a:lnTo>
                  <a:pt x="2142" y="955"/>
                </a:lnTo>
                <a:lnTo>
                  <a:pt x="2136" y="890"/>
                </a:lnTo>
                <a:lnTo>
                  <a:pt x="2153" y="873"/>
                </a:lnTo>
                <a:lnTo>
                  <a:pt x="2210" y="873"/>
                </a:lnTo>
                <a:lnTo>
                  <a:pt x="2210" y="910"/>
                </a:lnTo>
                <a:lnTo>
                  <a:pt x="2233" y="942"/>
                </a:lnTo>
                <a:lnTo>
                  <a:pt x="2264" y="975"/>
                </a:lnTo>
                <a:lnTo>
                  <a:pt x="2281" y="1023"/>
                </a:lnTo>
                <a:lnTo>
                  <a:pt x="2380" y="1011"/>
                </a:lnTo>
                <a:lnTo>
                  <a:pt x="2411" y="1046"/>
                </a:lnTo>
                <a:lnTo>
                  <a:pt x="2400" y="1091"/>
                </a:lnTo>
                <a:lnTo>
                  <a:pt x="2323" y="1097"/>
                </a:lnTo>
                <a:lnTo>
                  <a:pt x="2304" y="1190"/>
                </a:lnTo>
                <a:lnTo>
                  <a:pt x="2218" y="1208"/>
                </a:lnTo>
                <a:lnTo>
                  <a:pt x="2216" y="1162"/>
                </a:lnTo>
                <a:lnTo>
                  <a:pt x="2130" y="1162"/>
                </a:lnTo>
                <a:lnTo>
                  <a:pt x="2120" y="1131"/>
                </a:lnTo>
                <a:lnTo>
                  <a:pt x="1975" y="1122"/>
                </a:lnTo>
                <a:lnTo>
                  <a:pt x="1944" y="1088"/>
                </a:lnTo>
                <a:lnTo>
                  <a:pt x="1899" y="1091"/>
                </a:lnTo>
                <a:lnTo>
                  <a:pt x="1870" y="1063"/>
                </a:lnTo>
                <a:lnTo>
                  <a:pt x="1794" y="1066"/>
                </a:lnTo>
                <a:lnTo>
                  <a:pt x="1791" y="1122"/>
                </a:lnTo>
                <a:lnTo>
                  <a:pt x="1732" y="1137"/>
                </a:lnTo>
                <a:lnTo>
                  <a:pt x="1728" y="1162"/>
                </a:lnTo>
                <a:lnTo>
                  <a:pt x="1658" y="1162"/>
                </a:lnTo>
                <a:lnTo>
                  <a:pt x="1650" y="1120"/>
                </a:lnTo>
                <a:lnTo>
                  <a:pt x="1621" y="1116"/>
                </a:lnTo>
                <a:lnTo>
                  <a:pt x="1629" y="1137"/>
                </a:lnTo>
                <a:lnTo>
                  <a:pt x="1551" y="1196"/>
                </a:lnTo>
                <a:lnTo>
                  <a:pt x="1451" y="1196"/>
                </a:lnTo>
                <a:lnTo>
                  <a:pt x="1445" y="1156"/>
                </a:lnTo>
                <a:lnTo>
                  <a:pt x="1320" y="1163"/>
                </a:lnTo>
                <a:lnTo>
                  <a:pt x="1293" y="1137"/>
                </a:lnTo>
                <a:lnTo>
                  <a:pt x="1242" y="1097"/>
                </a:lnTo>
                <a:lnTo>
                  <a:pt x="1102" y="1097"/>
                </a:lnTo>
                <a:lnTo>
                  <a:pt x="1102" y="1063"/>
                </a:lnTo>
                <a:lnTo>
                  <a:pt x="1009" y="1063"/>
                </a:lnTo>
                <a:lnTo>
                  <a:pt x="996" y="1031"/>
                </a:lnTo>
                <a:lnTo>
                  <a:pt x="679" y="1023"/>
                </a:lnTo>
                <a:lnTo>
                  <a:pt x="561" y="991"/>
                </a:lnTo>
                <a:lnTo>
                  <a:pt x="461" y="991"/>
                </a:lnTo>
                <a:lnTo>
                  <a:pt x="416" y="1023"/>
                </a:lnTo>
                <a:lnTo>
                  <a:pt x="357" y="1023"/>
                </a:lnTo>
                <a:lnTo>
                  <a:pt x="271" y="1076"/>
                </a:lnTo>
                <a:lnTo>
                  <a:pt x="211" y="1163"/>
                </a:lnTo>
                <a:lnTo>
                  <a:pt x="178" y="1268"/>
                </a:lnTo>
                <a:lnTo>
                  <a:pt x="231" y="1328"/>
                </a:lnTo>
                <a:lnTo>
                  <a:pt x="251" y="1361"/>
                </a:lnTo>
                <a:lnTo>
                  <a:pt x="198" y="1361"/>
                </a:lnTo>
                <a:lnTo>
                  <a:pt x="139" y="1361"/>
                </a:lnTo>
                <a:lnTo>
                  <a:pt x="59" y="1361"/>
                </a:lnTo>
                <a:lnTo>
                  <a:pt x="0" y="1361"/>
                </a:lnTo>
                <a:lnTo>
                  <a:pt x="40" y="1414"/>
                </a:lnTo>
                <a:lnTo>
                  <a:pt x="93" y="1499"/>
                </a:lnTo>
                <a:lnTo>
                  <a:pt x="258" y="1499"/>
                </a:lnTo>
                <a:lnTo>
                  <a:pt x="258" y="1545"/>
                </a:lnTo>
                <a:lnTo>
                  <a:pt x="218" y="1578"/>
                </a:lnTo>
                <a:lnTo>
                  <a:pt x="125" y="1624"/>
                </a:lnTo>
                <a:lnTo>
                  <a:pt x="93" y="1677"/>
                </a:lnTo>
                <a:lnTo>
                  <a:pt x="131" y="1677"/>
                </a:lnTo>
                <a:lnTo>
                  <a:pt x="131" y="1757"/>
                </a:lnTo>
                <a:lnTo>
                  <a:pt x="211" y="1788"/>
                </a:lnTo>
                <a:lnTo>
                  <a:pt x="264" y="1788"/>
                </a:lnTo>
                <a:lnTo>
                  <a:pt x="304" y="1861"/>
                </a:lnTo>
                <a:lnTo>
                  <a:pt x="357" y="1861"/>
                </a:lnTo>
                <a:lnTo>
                  <a:pt x="389" y="1935"/>
                </a:lnTo>
                <a:lnTo>
                  <a:pt x="343" y="2020"/>
                </a:lnTo>
                <a:lnTo>
                  <a:pt x="264" y="2079"/>
                </a:lnTo>
                <a:lnTo>
                  <a:pt x="310" y="2140"/>
                </a:lnTo>
                <a:lnTo>
                  <a:pt x="310" y="2087"/>
                </a:lnTo>
                <a:lnTo>
                  <a:pt x="383" y="2073"/>
                </a:lnTo>
                <a:lnTo>
                  <a:pt x="448" y="2066"/>
                </a:lnTo>
                <a:lnTo>
                  <a:pt x="448" y="2000"/>
                </a:lnTo>
                <a:lnTo>
                  <a:pt x="501" y="1987"/>
                </a:lnTo>
                <a:lnTo>
                  <a:pt x="528" y="1987"/>
                </a:lnTo>
                <a:lnTo>
                  <a:pt x="561" y="2060"/>
                </a:lnTo>
                <a:lnTo>
                  <a:pt x="640" y="2060"/>
                </a:lnTo>
                <a:lnTo>
                  <a:pt x="640" y="2007"/>
                </a:lnTo>
                <a:lnTo>
                  <a:pt x="561" y="1948"/>
                </a:lnTo>
                <a:lnTo>
                  <a:pt x="654" y="1788"/>
                </a:lnTo>
                <a:lnTo>
                  <a:pt x="733" y="1788"/>
                </a:lnTo>
                <a:lnTo>
                  <a:pt x="815" y="1788"/>
                </a:lnTo>
                <a:lnTo>
                  <a:pt x="868" y="1788"/>
                </a:lnTo>
                <a:lnTo>
                  <a:pt x="1084" y="1788"/>
                </a:lnTo>
                <a:lnTo>
                  <a:pt x="1272" y="1936"/>
                </a:lnTo>
                <a:lnTo>
                  <a:pt x="1352" y="1936"/>
                </a:lnTo>
                <a:lnTo>
                  <a:pt x="1420" y="1936"/>
                </a:lnTo>
                <a:lnTo>
                  <a:pt x="1420" y="2083"/>
                </a:lnTo>
                <a:lnTo>
                  <a:pt x="1474" y="1989"/>
                </a:lnTo>
                <a:lnTo>
                  <a:pt x="1542" y="2124"/>
                </a:lnTo>
                <a:lnTo>
                  <a:pt x="1662" y="2272"/>
                </a:lnTo>
                <a:lnTo>
                  <a:pt x="1729" y="2433"/>
                </a:lnTo>
                <a:lnTo>
                  <a:pt x="1823" y="2486"/>
                </a:lnTo>
                <a:lnTo>
                  <a:pt x="1823" y="2621"/>
                </a:lnTo>
                <a:lnTo>
                  <a:pt x="1957" y="2621"/>
                </a:lnTo>
                <a:lnTo>
                  <a:pt x="2012" y="2621"/>
                </a:lnTo>
                <a:lnTo>
                  <a:pt x="1971" y="2743"/>
                </a:lnTo>
                <a:lnTo>
                  <a:pt x="1968" y="2755"/>
                </a:lnTo>
                <a:lnTo>
                  <a:pt x="1965" y="2769"/>
                </a:lnTo>
                <a:lnTo>
                  <a:pt x="1963" y="2785"/>
                </a:lnTo>
                <a:lnTo>
                  <a:pt x="1961" y="2802"/>
                </a:lnTo>
                <a:lnTo>
                  <a:pt x="1958" y="2840"/>
                </a:lnTo>
                <a:lnTo>
                  <a:pt x="1957" y="2882"/>
                </a:lnTo>
                <a:lnTo>
                  <a:pt x="1958" y="2928"/>
                </a:lnTo>
                <a:lnTo>
                  <a:pt x="1961" y="2976"/>
                </a:lnTo>
                <a:lnTo>
                  <a:pt x="1964" y="3026"/>
                </a:lnTo>
                <a:lnTo>
                  <a:pt x="1970" y="3075"/>
                </a:lnTo>
                <a:lnTo>
                  <a:pt x="1976" y="3123"/>
                </a:lnTo>
                <a:lnTo>
                  <a:pt x="1983" y="3170"/>
                </a:lnTo>
                <a:lnTo>
                  <a:pt x="1991" y="3214"/>
                </a:lnTo>
                <a:lnTo>
                  <a:pt x="2000" y="3253"/>
                </a:lnTo>
                <a:lnTo>
                  <a:pt x="2009" y="3287"/>
                </a:lnTo>
                <a:lnTo>
                  <a:pt x="2018" y="3315"/>
                </a:lnTo>
                <a:lnTo>
                  <a:pt x="2024" y="3327"/>
                </a:lnTo>
                <a:lnTo>
                  <a:pt x="2029" y="3335"/>
                </a:lnTo>
                <a:lnTo>
                  <a:pt x="2034" y="3342"/>
                </a:lnTo>
                <a:lnTo>
                  <a:pt x="2039" y="3347"/>
                </a:lnTo>
                <a:lnTo>
                  <a:pt x="2051" y="3359"/>
                </a:lnTo>
                <a:lnTo>
                  <a:pt x="2067" y="3376"/>
                </a:lnTo>
                <a:lnTo>
                  <a:pt x="2085" y="3399"/>
                </a:lnTo>
                <a:lnTo>
                  <a:pt x="2106" y="3425"/>
                </a:lnTo>
                <a:lnTo>
                  <a:pt x="2152" y="3489"/>
                </a:lnTo>
                <a:lnTo>
                  <a:pt x="2200" y="3558"/>
                </a:lnTo>
                <a:lnTo>
                  <a:pt x="2246" y="3625"/>
                </a:lnTo>
                <a:lnTo>
                  <a:pt x="2285" y="3682"/>
                </a:lnTo>
                <a:lnTo>
                  <a:pt x="2311" y="3723"/>
                </a:lnTo>
                <a:lnTo>
                  <a:pt x="2322" y="3737"/>
                </a:lnTo>
                <a:lnTo>
                  <a:pt x="2483" y="4060"/>
                </a:lnTo>
                <a:lnTo>
                  <a:pt x="2493" y="4099"/>
                </a:lnTo>
                <a:lnTo>
                  <a:pt x="2524" y="4099"/>
                </a:lnTo>
                <a:lnTo>
                  <a:pt x="2530" y="4072"/>
                </a:lnTo>
                <a:lnTo>
                  <a:pt x="2530" y="4059"/>
                </a:lnTo>
                <a:lnTo>
                  <a:pt x="2530" y="4028"/>
                </a:lnTo>
                <a:lnTo>
                  <a:pt x="2530" y="4018"/>
                </a:lnTo>
                <a:lnTo>
                  <a:pt x="2529" y="3997"/>
                </a:lnTo>
                <a:lnTo>
                  <a:pt x="2529" y="3987"/>
                </a:lnTo>
                <a:lnTo>
                  <a:pt x="2528" y="3976"/>
                </a:lnTo>
                <a:lnTo>
                  <a:pt x="2527" y="3967"/>
                </a:lnTo>
                <a:lnTo>
                  <a:pt x="2524" y="3963"/>
                </a:lnTo>
                <a:lnTo>
                  <a:pt x="2519" y="3949"/>
                </a:lnTo>
                <a:lnTo>
                  <a:pt x="2516" y="3930"/>
                </a:lnTo>
                <a:lnTo>
                  <a:pt x="2512" y="3913"/>
                </a:lnTo>
                <a:lnTo>
                  <a:pt x="2511" y="3906"/>
                </a:lnTo>
                <a:lnTo>
                  <a:pt x="2511" y="3787"/>
                </a:lnTo>
                <a:lnTo>
                  <a:pt x="2511" y="3786"/>
                </a:lnTo>
                <a:lnTo>
                  <a:pt x="2512" y="3786"/>
                </a:lnTo>
                <a:lnTo>
                  <a:pt x="2513" y="3787"/>
                </a:lnTo>
                <a:lnTo>
                  <a:pt x="2516" y="3789"/>
                </a:lnTo>
                <a:lnTo>
                  <a:pt x="2521" y="3796"/>
                </a:lnTo>
                <a:lnTo>
                  <a:pt x="2525" y="3806"/>
                </a:lnTo>
                <a:lnTo>
                  <a:pt x="2536" y="3825"/>
                </a:lnTo>
                <a:lnTo>
                  <a:pt x="2541" y="3835"/>
                </a:lnTo>
                <a:lnTo>
                  <a:pt x="2576" y="3866"/>
                </a:lnTo>
                <a:lnTo>
                  <a:pt x="2652" y="3946"/>
                </a:lnTo>
                <a:lnTo>
                  <a:pt x="2669" y="3967"/>
                </a:lnTo>
                <a:lnTo>
                  <a:pt x="2674" y="3976"/>
                </a:lnTo>
                <a:lnTo>
                  <a:pt x="2683" y="3997"/>
                </a:lnTo>
                <a:lnTo>
                  <a:pt x="2698" y="4028"/>
                </a:lnTo>
                <a:lnTo>
                  <a:pt x="2714" y="4062"/>
                </a:lnTo>
                <a:lnTo>
                  <a:pt x="2733" y="4099"/>
                </a:lnTo>
                <a:lnTo>
                  <a:pt x="2748" y="4130"/>
                </a:lnTo>
                <a:lnTo>
                  <a:pt x="2759" y="4154"/>
                </a:lnTo>
                <a:lnTo>
                  <a:pt x="2765" y="4166"/>
                </a:lnTo>
                <a:lnTo>
                  <a:pt x="2769" y="4177"/>
                </a:lnTo>
                <a:lnTo>
                  <a:pt x="2771" y="4191"/>
                </a:lnTo>
                <a:lnTo>
                  <a:pt x="2773" y="4203"/>
                </a:lnTo>
                <a:lnTo>
                  <a:pt x="2773" y="4208"/>
                </a:lnTo>
                <a:lnTo>
                  <a:pt x="2746" y="4229"/>
                </a:lnTo>
                <a:lnTo>
                  <a:pt x="2748" y="4279"/>
                </a:lnTo>
                <a:lnTo>
                  <a:pt x="2836" y="4353"/>
                </a:lnTo>
                <a:lnTo>
                  <a:pt x="2840" y="4357"/>
                </a:lnTo>
                <a:lnTo>
                  <a:pt x="2849" y="4368"/>
                </a:lnTo>
                <a:lnTo>
                  <a:pt x="2853" y="4374"/>
                </a:lnTo>
                <a:lnTo>
                  <a:pt x="2858" y="4382"/>
                </a:lnTo>
                <a:lnTo>
                  <a:pt x="2860" y="4389"/>
                </a:lnTo>
                <a:lnTo>
                  <a:pt x="2861" y="4395"/>
                </a:lnTo>
                <a:lnTo>
                  <a:pt x="2860" y="4402"/>
                </a:lnTo>
                <a:lnTo>
                  <a:pt x="2859" y="4410"/>
                </a:lnTo>
                <a:lnTo>
                  <a:pt x="2855" y="4420"/>
                </a:lnTo>
                <a:lnTo>
                  <a:pt x="2852" y="4428"/>
                </a:lnTo>
                <a:lnTo>
                  <a:pt x="2845" y="4443"/>
                </a:lnTo>
                <a:lnTo>
                  <a:pt x="2842" y="4449"/>
                </a:lnTo>
                <a:lnTo>
                  <a:pt x="2859" y="4469"/>
                </a:lnTo>
                <a:lnTo>
                  <a:pt x="2952" y="4469"/>
                </a:lnTo>
                <a:lnTo>
                  <a:pt x="3096" y="4469"/>
                </a:lnTo>
                <a:lnTo>
                  <a:pt x="3167" y="4518"/>
                </a:lnTo>
                <a:lnTo>
                  <a:pt x="3173" y="4524"/>
                </a:lnTo>
                <a:lnTo>
                  <a:pt x="3188" y="4538"/>
                </a:lnTo>
                <a:lnTo>
                  <a:pt x="3195" y="4546"/>
                </a:lnTo>
                <a:lnTo>
                  <a:pt x="3201" y="4554"/>
                </a:lnTo>
                <a:lnTo>
                  <a:pt x="3206" y="4561"/>
                </a:lnTo>
                <a:lnTo>
                  <a:pt x="3207" y="4566"/>
                </a:lnTo>
                <a:lnTo>
                  <a:pt x="3209" y="4569"/>
                </a:lnTo>
                <a:lnTo>
                  <a:pt x="3217" y="4575"/>
                </a:lnTo>
                <a:lnTo>
                  <a:pt x="3226" y="4581"/>
                </a:lnTo>
                <a:lnTo>
                  <a:pt x="3238" y="4589"/>
                </a:lnTo>
                <a:lnTo>
                  <a:pt x="3260" y="4599"/>
                </a:lnTo>
                <a:lnTo>
                  <a:pt x="3270" y="4604"/>
                </a:lnTo>
                <a:lnTo>
                  <a:pt x="3377" y="4610"/>
                </a:lnTo>
                <a:lnTo>
                  <a:pt x="3379" y="4618"/>
                </a:lnTo>
                <a:lnTo>
                  <a:pt x="3385" y="4634"/>
                </a:lnTo>
                <a:lnTo>
                  <a:pt x="3391" y="4654"/>
                </a:lnTo>
                <a:lnTo>
                  <a:pt x="3394" y="4667"/>
                </a:lnTo>
                <a:lnTo>
                  <a:pt x="3394" y="4749"/>
                </a:lnTo>
                <a:lnTo>
                  <a:pt x="3395" y="4754"/>
                </a:lnTo>
                <a:lnTo>
                  <a:pt x="3397" y="4758"/>
                </a:lnTo>
                <a:lnTo>
                  <a:pt x="3401" y="4763"/>
                </a:lnTo>
                <a:lnTo>
                  <a:pt x="3405" y="4768"/>
                </a:lnTo>
                <a:lnTo>
                  <a:pt x="3415" y="4780"/>
                </a:lnTo>
                <a:lnTo>
                  <a:pt x="3429" y="4791"/>
                </a:lnTo>
                <a:lnTo>
                  <a:pt x="3455" y="4810"/>
                </a:lnTo>
                <a:lnTo>
                  <a:pt x="3471" y="4820"/>
                </a:lnTo>
                <a:lnTo>
                  <a:pt x="3483" y="4827"/>
                </a:lnTo>
                <a:lnTo>
                  <a:pt x="3501" y="4838"/>
                </a:lnTo>
                <a:lnTo>
                  <a:pt x="3517" y="4849"/>
                </a:lnTo>
                <a:lnTo>
                  <a:pt x="3524" y="4854"/>
                </a:lnTo>
                <a:lnTo>
                  <a:pt x="3586" y="4854"/>
                </a:lnTo>
                <a:lnTo>
                  <a:pt x="3603" y="4843"/>
                </a:lnTo>
                <a:lnTo>
                  <a:pt x="3559" y="4778"/>
                </a:lnTo>
                <a:lnTo>
                  <a:pt x="3560" y="4768"/>
                </a:lnTo>
                <a:lnTo>
                  <a:pt x="3562" y="4740"/>
                </a:lnTo>
                <a:lnTo>
                  <a:pt x="3567" y="4702"/>
                </a:lnTo>
                <a:lnTo>
                  <a:pt x="3572" y="4656"/>
                </a:lnTo>
                <a:lnTo>
                  <a:pt x="3578" y="4609"/>
                </a:lnTo>
                <a:lnTo>
                  <a:pt x="3582" y="4566"/>
                </a:lnTo>
                <a:lnTo>
                  <a:pt x="3585" y="4532"/>
                </a:lnTo>
                <a:lnTo>
                  <a:pt x="3586" y="4512"/>
                </a:lnTo>
                <a:lnTo>
                  <a:pt x="3586" y="4506"/>
                </a:lnTo>
                <a:lnTo>
                  <a:pt x="3585" y="4501"/>
                </a:lnTo>
                <a:lnTo>
                  <a:pt x="3584" y="4497"/>
                </a:lnTo>
                <a:lnTo>
                  <a:pt x="3582" y="4493"/>
                </a:lnTo>
                <a:lnTo>
                  <a:pt x="3578" y="4487"/>
                </a:lnTo>
                <a:lnTo>
                  <a:pt x="3572" y="4483"/>
                </a:lnTo>
                <a:lnTo>
                  <a:pt x="3562" y="4478"/>
                </a:lnTo>
                <a:lnTo>
                  <a:pt x="3559" y="4478"/>
                </a:lnTo>
                <a:lnTo>
                  <a:pt x="3538" y="4455"/>
                </a:lnTo>
                <a:lnTo>
                  <a:pt x="3538" y="4447"/>
                </a:lnTo>
                <a:lnTo>
                  <a:pt x="3539" y="4422"/>
                </a:lnTo>
                <a:lnTo>
                  <a:pt x="3541" y="4389"/>
                </a:lnTo>
                <a:lnTo>
                  <a:pt x="3542" y="4350"/>
                </a:lnTo>
                <a:lnTo>
                  <a:pt x="3543" y="4310"/>
                </a:lnTo>
                <a:lnTo>
                  <a:pt x="3543" y="4273"/>
                </a:lnTo>
                <a:lnTo>
                  <a:pt x="3543" y="4244"/>
                </a:lnTo>
                <a:lnTo>
                  <a:pt x="3541" y="4229"/>
                </a:lnTo>
                <a:lnTo>
                  <a:pt x="3538" y="4208"/>
                </a:lnTo>
                <a:lnTo>
                  <a:pt x="3536" y="4188"/>
                </a:lnTo>
                <a:lnTo>
                  <a:pt x="3536" y="4170"/>
                </a:lnTo>
                <a:lnTo>
                  <a:pt x="3536" y="4164"/>
                </a:lnTo>
                <a:lnTo>
                  <a:pt x="3527" y="4170"/>
                </a:lnTo>
                <a:lnTo>
                  <a:pt x="3509" y="4183"/>
                </a:lnTo>
                <a:lnTo>
                  <a:pt x="3489" y="4197"/>
                </a:lnTo>
                <a:lnTo>
                  <a:pt x="3476" y="4208"/>
                </a:lnTo>
                <a:lnTo>
                  <a:pt x="3461" y="4218"/>
                </a:lnTo>
                <a:lnTo>
                  <a:pt x="3435" y="4232"/>
                </a:lnTo>
                <a:lnTo>
                  <a:pt x="3421" y="4239"/>
                </a:lnTo>
                <a:lnTo>
                  <a:pt x="3409" y="4247"/>
                </a:lnTo>
                <a:lnTo>
                  <a:pt x="3400" y="4254"/>
                </a:lnTo>
                <a:lnTo>
                  <a:pt x="3394" y="4260"/>
                </a:lnTo>
                <a:lnTo>
                  <a:pt x="3390" y="4265"/>
                </a:lnTo>
                <a:lnTo>
                  <a:pt x="3385" y="4268"/>
                </a:lnTo>
                <a:lnTo>
                  <a:pt x="3380" y="4272"/>
                </a:lnTo>
                <a:lnTo>
                  <a:pt x="3376" y="4276"/>
                </a:lnTo>
                <a:lnTo>
                  <a:pt x="3365" y="4283"/>
                </a:lnTo>
                <a:lnTo>
                  <a:pt x="3358" y="4291"/>
                </a:lnTo>
                <a:lnTo>
                  <a:pt x="3354" y="4296"/>
                </a:lnTo>
                <a:lnTo>
                  <a:pt x="3353" y="4304"/>
                </a:lnTo>
                <a:lnTo>
                  <a:pt x="3352" y="4314"/>
                </a:lnTo>
                <a:lnTo>
                  <a:pt x="3352" y="4324"/>
                </a:lnTo>
                <a:lnTo>
                  <a:pt x="3352" y="4343"/>
                </a:lnTo>
                <a:lnTo>
                  <a:pt x="3352" y="4356"/>
                </a:lnTo>
                <a:lnTo>
                  <a:pt x="3349" y="4360"/>
                </a:lnTo>
                <a:lnTo>
                  <a:pt x="3343" y="4365"/>
                </a:lnTo>
                <a:lnTo>
                  <a:pt x="3333" y="4369"/>
                </a:lnTo>
                <a:lnTo>
                  <a:pt x="3323" y="4375"/>
                </a:lnTo>
                <a:lnTo>
                  <a:pt x="3311" y="4380"/>
                </a:lnTo>
                <a:lnTo>
                  <a:pt x="3300" y="4384"/>
                </a:lnTo>
                <a:lnTo>
                  <a:pt x="3291" y="4386"/>
                </a:lnTo>
                <a:lnTo>
                  <a:pt x="3286" y="4386"/>
                </a:lnTo>
                <a:lnTo>
                  <a:pt x="3277" y="4385"/>
                </a:lnTo>
                <a:lnTo>
                  <a:pt x="3265" y="4386"/>
                </a:lnTo>
                <a:lnTo>
                  <a:pt x="3254" y="4386"/>
                </a:lnTo>
                <a:lnTo>
                  <a:pt x="3249" y="4386"/>
                </a:lnTo>
                <a:lnTo>
                  <a:pt x="3205" y="4386"/>
                </a:lnTo>
                <a:lnTo>
                  <a:pt x="3190" y="4353"/>
                </a:lnTo>
                <a:lnTo>
                  <a:pt x="3144" y="4353"/>
                </a:lnTo>
                <a:lnTo>
                  <a:pt x="3105" y="4310"/>
                </a:lnTo>
                <a:lnTo>
                  <a:pt x="3091" y="4245"/>
                </a:lnTo>
                <a:lnTo>
                  <a:pt x="3065" y="4245"/>
                </a:lnTo>
                <a:lnTo>
                  <a:pt x="3054" y="4191"/>
                </a:lnTo>
                <a:lnTo>
                  <a:pt x="3055" y="4173"/>
                </a:lnTo>
                <a:lnTo>
                  <a:pt x="3056" y="4131"/>
                </a:lnTo>
                <a:lnTo>
                  <a:pt x="3059" y="4082"/>
                </a:lnTo>
                <a:lnTo>
                  <a:pt x="3060" y="4044"/>
                </a:lnTo>
                <a:lnTo>
                  <a:pt x="3060" y="3967"/>
                </a:lnTo>
                <a:lnTo>
                  <a:pt x="3105" y="3814"/>
                </a:lnTo>
                <a:lnTo>
                  <a:pt x="3161" y="3806"/>
                </a:lnTo>
                <a:lnTo>
                  <a:pt x="3188" y="3741"/>
                </a:lnTo>
                <a:lnTo>
                  <a:pt x="3207" y="3749"/>
                </a:lnTo>
                <a:lnTo>
                  <a:pt x="3397" y="3789"/>
                </a:lnTo>
                <a:lnTo>
                  <a:pt x="3473" y="3778"/>
                </a:lnTo>
                <a:lnTo>
                  <a:pt x="3473" y="3716"/>
                </a:lnTo>
                <a:lnTo>
                  <a:pt x="3615" y="3764"/>
                </a:lnTo>
                <a:lnTo>
                  <a:pt x="3657" y="3766"/>
                </a:lnTo>
                <a:lnTo>
                  <a:pt x="3683" y="3798"/>
                </a:lnTo>
                <a:lnTo>
                  <a:pt x="3684" y="3810"/>
                </a:lnTo>
                <a:lnTo>
                  <a:pt x="3688" y="3836"/>
                </a:lnTo>
                <a:lnTo>
                  <a:pt x="3690" y="3869"/>
                </a:lnTo>
                <a:lnTo>
                  <a:pt x="3691" y="3894"/>
                </a:lnTo>
                <a:lnTo>
                  <a:pt x="3692" y="3900"/>
                </a:lnTo>
                <a:lnTo>
                  <a:pt x="3696" y="3906"/>
                </a:lnTo>
                <a:lnTo>
                  <a:pt x="3701" y="3913"/>
                </a:lnTo>
                <a:lnTo>
                  <a:pt x="3707" y="3922"/>
                </a:lnTo>
                <a:lnTo>
                  <a:pt x="3724" y="3938"/>
                </a:lnTo>
                <a:lnTo>
                  <a:pt x="3742" y="3956"/>
                </a:lnTo>
                <a:lnTo>
                  <a:pt x="3778" y="3987"/>
                </a:lnTo>
                <a:lnTo>
                  <a:pt x="3793" y="3999"/>
                </a:lnTo>
                <a:lnTo>
                  <a:pt x="3852" y="3996"/>
                </a:lnTo>
                <a:lnTo>
                  <a:pt x="3861" y="3894"/>
                </a:lnTo>
                <a:lnTo>
                  <a:pt x="3830" y="3858"/>
                </a:lnTo>
                <a:lnTo>
                  <a:pt x="3830" y="3707"/>
                </a:lnTo>
                <a:lnTo>
                  <a:pt x="3869" y="3619"/>
                </a:lnTo>
                <a:lnTo>
                  <a:pt x="3909" y="3495"/>
                </a:lnTo>
                <a:lnTo>
                  <a:pt x="4008" y="3458"/>
                </a:lnTo>
                <a:lnTo>
                  <a:pt x="3986" y="3311"/>
                </a:lnTo>
                <a:lnTo>
                  <a:pt x="4076" y="3238"/>
                </a:lnTo>
                <a:lnTo>
                  <a:pt x="4087" y="3110"/>
                </a:lnTo>
                <a:lnTo>
                  <a:pt x="4139" y="3085"/>
                </a:lnTo>
                <a:lnTo>
                  <a:pt x="4204" y="3073"/>
                </a:lnTo>
                <a:lnTo>
                  <a:pt x="4207" y="3064"/>
                </a:lnTo>
                <a:lnTo>
                  <a:pt x="4213" y="3044"/>
                </a:lnTo>
                <a:lnTo>
                  <a:pt x="4219" y="3022"/>
                </a:lnTo>
                <a:lnTo>
                  <a:pt x="4221" y="3008"/>
                </a:lnTo>
                <a:lnTo>
                  <a:pt x="4222" y="3004"/>
                </a:lnTo>
                <a:lnTo>
                  <a:pt x="4226" y="2999"/>
                </a:lnTo>
                <a:lnTo>
                  <a:pt x="4232" y="2993"/>
                </a:lnTo>
                <a:lnTo>
                  <a:pt x="4238" y="2987"/>
                </a:lnTo>
                <a:lnTo>
                  <a:pt x="4250" y="2978"/>
                </a:lnTo>
                <a:lnTo>
                  <a:pt x="4255" y="2974"/>
                </a:lnTo>
                <a:lnTo>
                  <a:pt x="4305" y="3003"/>
                </a:lnTo>
                <a:lnTo>
                  <a:pt x="4322" y="3045"/>
                </a:lnTo>
                <a:lnTo>
                  <a:pt x="4362" y="3050"/>
                </a:lnTo>
                <a:lnTo>
                  <a:pt x="4385" y="3050"/>
                </a:lnTo>
                <a:lnTo>
                  <a:pt x="4400" y="3047"/>
                </a:lnTo>
                <a:lnTo>
                  <a:pt x="4408" y="3045"/>
                </a:lnTo>
                <a:lnTo>
                  <a:pt x="4431" y="3025"/>
                </a:lnTo>
                <a:lnTo>
                  <a:pt x="4426" y="3017"/>
                </a:lnTo>
                <a:lnTo>
                  <a:pt x="4414" y="3002"/>
                </a:lnTo>
                <a:lnTo>
                  <a:pt x="4406" y="2992"/>
                </a:lnTo>
                <a:lnTo>
                  <a:pt x="4399" y="2984"/>
                </a:lnTo>
                <a:lnTo>
                  <a:pt x="4392" y="2976"/>
                </a:lnTo>
                <a:lnTo>
                  <a:pt x="4385" y="2972"/>
                </a:lnTo>
                <a:lnTo>
                  <a:pt x="4380" y="2967"/>
                </a:lnTo>
                <a:lnTo>
                  <a:pt x="4376" y="2963"/>
                </a:lnTo>
                <a:lnTo>
                  <a:pt x="4374" y="2957"/>
                </a:lnTo>
                <a:lnTo>
                  <a:pt x="4373" y="2952"/>
                </a:lnTo>
                <a:lnTo>
                  <a:pt x="4373" y="2944"/>
                </a:lnTo>
                <a:lnTo>
                  <a:pt x="4374" y="2940"/>
                </a:lnTo>
                <a:lnTo>
                  <a:pt x="4374" y="2927"/>
                </a:lnTo>
                <a:lnTo>
                  <a:pt x="4373" y="2899"/>
                </a:lnTo>
                <a:lnTo>
                  <a:pt x="4372" y="2882"/>
                </a:lnTo>
                <a:lnTo>
                  <a:pt x="4369" y="2868"/>
                </a:lnTo>
                <a:lnTo>
                  <a:pt x="4366" y="2856"/>
                </a:lnTo>
                <a:lnTo>
                  <a:pt x="4362" y="2849"/>
                </a:lnTo>
                <a:lnTo>
                  <a:pt x="4361" y="2848"/>
                </a:lnTo>
                <a:lnTo>
                  <a:pt x="4359" y="2845"/>
                </a:lnTo>
                <a:lnTo>
                  <a:pt x="4359" y="2843"/>
                </a:lnTo>
                <a:lnTo>
                  <a:pt x="4361" y="2839"/>
                </a:lnTo>
                <a:lnTo>
                  <a:pt x="4363" y="2834"/>
                </a:lnTo>
                <a:lnTo>
                  <a:pt x="4368" y="2829"/>
                </a:lnTo>
                <a:lnTo>
                  <a:pt x="4378" y="2821"/>
                </a:lnTo>
                <a:lnTo>
                  <a:pt x="4382" y="2819"/>
                </a:lnTo>
                <a:lnTo>
                  <a:pt x="4416" y="2880"/>
                </a:lnTo>
                <a:lnTo>
                  <a:pt x="4441" y="2940"/>
                </a:lnTo>
                <a:lnTo>
                  <a:pt x="4521" y="2937"/>
                </a:lnTo>
                <a:lnTo>
                  <a:pt x="4577" y="2937"/>
                </a:lnTo>
                <a:lnTo>
                  <a:pt x="4626" y="2886"/>
                </a:lnTo>
                <a:lnTo>
                  <a:pt x="4699" y="2813"/>
                </a:lnTo>
                <a:lnTo>
                  <a:pt x="4589" y="2813"/>
                </a:lnTo>
                <a:lnTo>
                  <a:pt x="4620" y="2758"/>
                </a:lnTo>
                <a:lnTo>
                  <a:pt x="4523" y="2756"/>
                </a:lnTo>
                <a:lnTo>
                  <a:pt x="4521" y="2749"/>
                </a:lnTo>
                <a:lnTo>
                  <a:pt x="4515" y="2732"/>
                </a:lnTo>
                <a:lnTo>
                  <a:pt x="4510" y="2714"/>
                </a:lnTo>
                <a:lnTo>
                  <a:pt x="4506" y="2702"/>
                </a:lnTo>
                <a:lnTo>
                  <a:pt x="4508" y="2690"/>
                </a:lnTo>
                <a:lnTo>
                  <a:pt x="4510" y="2669"/>
                </a:lnTo>
                <a:lnTo>
                  <a:pt x="4511" y="2651"/>
                </a:lnTo>
                <a:lnTo>
                  <a:pt x="4512" y="2643"/>
                </a:lnTo>
                <a:lnTo>
                  <a:pt x="4503" y="2644"/>
                </a:lnTo>
                <a:lnTo>
                  <a:pt x="4481" y="2646"/>
                </a:lnTo>
                <a:lnTo>
                  <a:pt x="4455" y="2650"/>
                </a:lnTo>
                <a:lnTo>
                  <a:pt x="4437" y="2651"/>
                </a:lnTo>
                <a:lnTo>
                  <a:pt x="4431" y="2651"/>
                </a:lnTo>
                <a:lnTo>
                  <a:pt x="4427" y="2654"/>
                </a:lnTo>
                <a:lnTo>
                  <a:pt x="4426" y="2656"/>
                </a:lnTo>
                <a:lnTo>
                  <a:pt x="4426" y="2659"/>
                </a:lnTo>
                <a:lnTo>
                  <a:pt x="4427" y="2663"/>
                </a:lnTo>
                <a:lnTo>
                  <a:pt x="4427" y="2666"/>
                </a:lnTo>
                <a:lnTo>
                  <a:pt x="4337" y="2691"/>
                </a:lnTo>
                <a:lnTo>
                  <a:pt x="4334" y="2603"/>
                </a:lnTo>
                <a:lnTo>
                  <a:pt x="4388" y="2595"/>
                </a:lnTo>
                <a:lnTo>
                  <a:pt x="4437" y="2566"/>
                </a:lnTo>
                <a:lnTo>
                  <a:pt x="4598" y="2541"/>
                </a:lnTo>
                <a:lnTo>
                  <a:pt x="4708" y="2534"/>
                </a:lnTo>
                <a:lnTo>
                  <a:pt x="4787" y="2448"/>
                </a:lnTo>
                <a:lnTo>
                  <a:pt x="4835" y="2354"/>
                </a:lnTo>
                <a:lnTo>
                  <a:pt x="4828" y="2343"/>
                </a:lnTo>
                <a:lnTo>
                  <a:pt x="4806" y="2320"/>
                </a:lnTo>
                <a:lnTo>
                  <a:pt x="4799" y="2313"/>
                </a:lnTo>
                <a:lnTo>
                  <a:pt x="4792" y="2307"/>
                </a:lnTo>
                <a:lnTo>
                  <a:pt x="4783" y="2302"/>
                </a:lnTo>
                <a:lnTo>
                  <a:pt x="4775" y="2296"/>
                </a:lnTo>
                <a:lnTo>
                  <a:pt x="4767" y="2292"/>
                </a:lnTo>
                <a:lnTo>
                  <a:pt x="4758" y="2289"/>
                </a:lnTo>
                <a:lnTo>
                  <a:pt x="4748" y="2286"/>
                </a:lnTo>
                <a:lnTo>
                  <a:pt x="4739" y="2286"/>
                </a:lnTo>
                <a:lnTo>
                  <a:pt x="4729" y="2285"/>
                </a:lnTo>
                <a:lnTo>
                  <a:pt x="4720" y="2282"/>
                </a:lnTo>
                <a:lnTo>
                  <a:pt x="4710" y="2277"/>
                </a:lnTo>
                <a:lnTo>
                  <a:pt x="4699" y="2271"/>
                </a:lnTo>
                <a:lnTo>
                  <a:pt x="4689" y="2262"/>
                </a:lnTo>
                <a:lnTo>
                  <a:pt x="4680" y="2254"/>
                </a:lnTo>
                <a:lnTo>
                  <a:pt x="4670" y="2246"/>
                </a:lnTo>
                <a:lnTo>
                  <a:pt x="4662" y="2236"/>
                </a:lnTo>
                <a:lnTo>
                  <a:pt x="4634" y="2202"/>
                </a:lnTo>
                <a:lnTo>
                  <a:pt x="4623" y="2187"/>
                </a:lnTo>
                <a:lnTo>
                  <a:pt x="4541" y="2062"/>
                </a:lnTo>
                <a:lnTo>
                  <a:pt x="4487" y="1895"/>
                </a:lnTo>
                <a:lnTo>
                  <a:pt x="4445" y="1881"/>
                </a:lnTo>
                <a:lnTo>
                  <a:pt x="4435" y="1883"/>
                </a:lnTo>
                <a:lnTo>
                  <a:pt x="4414" y="1887"/>
                </a:lnTo>
                <a:lnTo>
                  <a:pt x="4391" y="1890"/>
                </a:lnTo>
                <a:lnTo>
                  <a:pt x="4376" y="1893"/>
                </a:lnTo>
                <a:lnTo>
                  <a:pt x="4373" y="1895"/>
                </a:lnTo>
                <a:lnTo>
                  <a:pt x="4369" y="1901"/>
                </a:lnTo>
                <a:lnTo>
                  <a:pt x="4364" y="1911"/>
                </a:lnTo>
                <a:lnTo>
                  <a:pt x="4359" y="1922"/>
                </a:lnTo>
                <a:lnTo>
                  <a:pt x="4351" y="1942"/>
                </a:lnTo>
                <a:lnTo>
                  <a:pt x="4349" y="1952"/>
                </a:lnTo>
                <a:lnTo>
                  <a:pt x="4337" y="1981"/>
                </a:lnTo>
                <a:lnTo>
                  <a:pt x="4284" y="1994"/>
                </a:lnTo>
                <a:lnTo>
                  <a:pt x="4240" y="1977"/>
                </a:lnTo>
                <a:lnTo>
                  <a:pt x="4240" y="1904"/>
                </a:lnTo>
                <a:lnTo>
                  <a:pt x="4209" y="1810"/>
                </a:lnTo>
                <a:lnTo>
                  <a:pt x="4199" y="1811"/>
                </a:lnTo>
                <a:lnTo>
                  <a:pt x="4178" y="1813"/>
                </a:lnTo>
                <a:lnTo>
                  <a:pt x="4154" y="1814"/>
                </a:lnTo>
                <a:lnTo>
                  <a:pt x="4139" y="1816"/>
                </a:lnTo>
                <a:lnTo>
                  <a:pt x="4137" y="1816"/>
                </a:lnTo>
                <a:lnTo>
                  <a:pt x="4135" y="1813"/>
                </a:lnTo>
                <a:lnTo>
                  <a:pt x="4134" y="1810"/>
                </a:lnTo>
                <a:lnTo>
                  <a:pt x="4133" y="1805"/>
                </a:lnTo>
                <a:lnTo>
                  <a:pt x="4131" y="1794"/>
                </a:lnTo>
                <a:lnTo>
                  <a:pt x="4128" y="1782"/>
                </a:lnTo>
                <a:lnTo>
                  <a:pt x="4126" y="1759"/>
                </a:lnTo>
                <a:lnTo>
                  <a:pt x="4125" y="1748"/>
                </a:lnTo>
                <a:lnTo>
                  <a:pt x="4116" y="1749"/>
                </a:lnTo>
                <a:lnTo>
                  <a:pt x="4098" y="1753"/>
                </a:lnTo>
                <a:lnTo>
                  <a:pt x="4076" y="1758"/>
                </a:lnTo>
                <a:lnTo>
                  <a:pt x="4062" y="1759"/>
                </a:lnTo>
                <a:lnTo>
                  <a:pt x="3972" y="1759"/>
                </a:lnTo>
                <a:lnTo>
                  <a:pt x="3972" y="1702"/>
                </a:lnTo>
                <a:lnTo>
                  <a:pt x="3915" y="1705"/>
                </a:lnTo>
                <a:lnTo>
                  <a:pt x="3873" y="1736"/>
                </a:lnTo>
                <a:lnTo>
                  <a:pt x="3867" y="1895"/>
                </a:lnTo>
                <a:lnTo>
                  <a:pt x="3821" y="1889"/>
                </a:lnTo>
                <a:lnTo>
                  <a:pt x="3842" y="2002"/>
                </a:lnTo>
                <a:lnTo>
                  <a:pt x="3907" y="2017"/>
                </a:lnTo>
                <a:lnTo>
                  <a:pt x="3924" y="2128"/>
                </a:lnTo>
                <a:lnTo>
                  <a:pt x="3884" y="2218"/>
                </a:lnTo>
                <a:lnTo>
                  <a:pt x="3810" y="2280"/>
                </a:lnTo>
                <a:lnTo>
                  <a:pt x="3804" y="2448"/>
                </a:lnTo>
                <a:lnTo>
                  <a:pt x="3756" y="2438"/>
                </a:lnTo>
                <a:lnTo>
                  <a:pt x="3697" y="2407"/>
                </a:lnTo>
                <a:lnTo>
                  <a:pt x="3674" y="2258"/>
                </a:lnTo>
                <a:lnTo>
                  <a:pt x="3665" y="2250"/>
                </a:lnTo>
                <a:lnTo>
                  <a:pt x="3643" y="2235"/>
                </a:lnTo>
                <a:lnTo>
                  <a:pt x="3631" y="2226"/>
                </a:lnTo>
                <a:lnTo>
                  <a:pt x="3619" y="2219"/>
                </a:lnTo>
                <a:lnTo>
                  <a:pt x="3609" y="2214"/>
                </a:lnTo>
                <a:lnTo>
                  <a:pt x="3603" y="2212"/>
                </a:lnTo>
                <a:lnTo>
                  <a:pt x="3584" y="2215"/>
                </a:lnTo>
                <a:lnTo>
                  <a:pt x="3551" y="2223"/>
                </a:lnTo>
                <a:lnTo>
                  <a:pt x="3520" y="2229"/>
                </a:lnTo>
                <a:lnTo>
                  <a:pt x="3507" y="2232"/>
                </a:lnTo>
                <a:lnTo>
                  <a:pt x="3462" y="2142"/>
                </a:lnTo>
                <a:lnTo>
                  <a:pt x="3394" y="2071"/>
                </a:lnTo>
                <a:lnTo>
                  <a:pt x="3283" y="2071"/>
                </a:lnTo>
                <a:lnTo>
                  <a:pt x="3232" y="2071"/>
                </a:lnTo>
                <a:lnTo>
                  <a:pt x="3201" y="1997"/>
                </a:lnTo>
                <a:lnTo>
                  <a:pt x="3195" y="1990"/>
                </a:lnTo>
                <a:lnTo>
                  <a:pt x="3181" y="1976"/>
                </a:lnTo>
                <a:lnTo>
                  <a:pt x="3171" y="1969"/>
                </a:lnTo>
                <a:lnTo>
                  <a:pt x="3164" y="1961"/>
                </a:lnTo>
                <a:lnTo>
                  <a:pt x="3155" y="1957"/>
                </a:lnTo>
                <a:lnTo>
                  <a:pt x="3150" y="1954"/>
                </a:lnTo>
                <a:lnTo>
                  <a:pt x="3137" y="1953"/>
                </a:lnTo>
                <a:lnTo>
                  <a:pt x="3119" y="1951"/>
                </a:lnTo>
                <a:lnTo>
                  <a:pt x="3103" y="1947"/>
                </a:lnTo>
                <a:lnTo>
                  <a:pt x="3096" y="1946"/>
                </a:lnTo>
                <a:lnTo>
                  <a:pt x="3091" y="1904"/>
                </a:lnTo>
                <a:lnTo>
                  <a:pt x="3122" y="1914"/>
                </a:lnTo>
                <a:lnTo>
                  <a:pt x="3167" y="1810"/>
                </a:lnTo>
                <a:lnTo>
                  <a:pt x="3182" y="1771"/>
                </a:lnTo>
                <a:lnTo>
                  <a:pt x="3205" y="1705"/>
                </a:lnTo>
                <a:lnTo>
                  <a:pt x="3312" y="1657"/>
                </a:lnTo>
                <a:lnTo>
                  <a:pt x="3343" y="1578"/>
                </a:lnTo>
                <a:lnTo>
                  <a:pt x="3394" y="1578"/>
                </a:lnTo>
                <a:lnTo>
                  <a:pt x="3436" y="1566"/>
                </a:lnTo>
                <a:lnTo>
                  <a:pt x="3423" y="1507"/>
                </a:lnTo>
                <a:lnTo>
                  <a:pt x="3426" y="1506"/>
                </a:lnTo>
                <a:lnTo>
                  <a:pt x="3438" y="1504"/>
                </a:lnTo>
                <a:lnTo>
                  <a:pt x="3447" y="1501"/>
                </a:lnTo>
                <a:lnTo>
                  <a:pt x="3456" y="1498"/>
                </a:lnTo>
                <a:lnTo>
                  <a:pt x="3466" y="1493"/>
                </a:lnTo>
                <a:lnTo>
                  <a:pt x="3476" y="1487"/>
                </a:lnTo>
                <a:lnTo>
                  <a:pt x="3482" y="1485"/>
                </a:lnTo>
                <a:lnTo>
                  <a:pt x="3485" y="1483"/>
                </a:lnTo>
                <a:lnTo>
                  <a:pt x="3489" y="1483"/>
                </a:lnTo>
                <a:lnTo>
                  <a:pt x="3492" y="1483"/>
                </a:lnTo>
                <a:lnTo>
                  <a:pt x="3496" y="1485"/>
                </a:lnTo>
                <a:lnTo>
                  <a:pt x="3498" y="1486"/>
                </a:lnTo>
                <a:lnTo>
                  <a:pt x="3501" y="1488"/>
                </a:lnTo>
                <a:lnTo>
                  <a:pt x="3502" y="1491"/>
                </a:lnTo>
                <a:lnTo>
                  <a:pt x="3507" y="1501"/>
                </a:lnTo>
                <a:lnTo>
                  <a:pt x="3507" y="1507"/>
                </a:lnTo>
                <a:lnTo>
                  <a:pt x="3507" y="1511"/>
                </a:lnTo>
                <a:lnTo>
                  <a:pt x="3507" y="1521"/>
                </a:lnTo>
                <a:lnTo>
                  <a:pt x="3506" y="1533"/>
                </a:lnTo>
                <a:lnTo>
                  <a:pt x="3504" y="1544"/>
                </a:lnTo>
                <a:lnTo>
                  <a:pt x="3503" y="1558"/>
                </a:lnTo>
                <a:lnTo>
                  <a:pt x="3502" y="1576"/>
                </a:lnTo>
                <a:lnTo>
                  <a:pt x="3502" y="1592"/>
                </a:lnTo>
                <a:lnTo>
                  <a:pt x="3502" y="1598"/>
                </a:lnTo>
                <a:lnTo>
                  <a:pt x="3504" y="1623"/>
                </a:lnTo>
                <a:lnTo>
                  <a:pt x="3563" y="1643"/>
                </a:lnTo>
                <a:lnTo>
                  <a:pt x="3700" y="1631"/>
                </a:lnTo>
                <a:lnTo>
                  <a:pt x="3748" y="1631"/>
                </a:lnTo>
                <a:lnTo>
                  <a:pt x="3787" y="1589"/>
                </a:lnTo>
                <a:lnTo>
                  <a:pt x="3722" y="1587"/>
                </a:lnTo>
                <a:lnTo>
                  <a:pt x="3710" y="1574"/>
                </a:lnTo>
                <a:lnTo>
                  <a:pt x="3684" y="1547"/>
                </a:lnTo>
                <a:lnTo>
                  <a:pt x="3669" y="1533"/>
                </a:lnTo>
                <a:lnTo>
                  <a:pt x="3655" y="1519"/>
                </a:lnTo>
                <a:lnTo>
                  <a:pt x="3644" y="1511"/>
                </a:lnTo>
                <a:lnTo>
                  <a:pt x="3637" y="1507"/>
                </a:lnTo>
                <a:lnTo>
                  <a:pt x="3625" y="1505"/>
                </a:lnTo>
                <a:lnTo>
                  <a:pt x="3608" y="1500"/>
                </a:lnTo>
                <a:lnTo>
                  <a:pt x="3592" y="1495"/>
                </a:lnTo>
                <a:lnTo>
                  <a:pt x="3586" y="1493"/>
                </a:lnTo>
                <a:lnTo>
                  <a:pt x="3612" y="1451"/>
                </a:lnTo>
                <a:lnTo>
                  <a:pt x="3694" y="1411"/>
                </a:lnTo>
                <a:lnTo>
                  <a:pt x="3712" y="1357"/>
                </a:lnTo>
                <a:lnTo>
                  <a:pt x="3750" y="1267"/>
                </a:lnTo>
                <a:lnTo>
                  <a:pt x="3796" y="1267"/>
                </a:lnTo>
                <a:lnTo>
                  <a:pt x="3819" y="1252"/>
                </a:lnTo>
                <a:lnTo>
                  <a:pt x="3833" y="1233"/>
                </a:lnTo>
                <a:lnTo>
                  <a:pt x="3819" y="1208"/>
                </a:lnTo>
                <a:lnTo>
                  <a:pt x="3739" y="1208"/>
                </a:lnTo>
                <a:lnTo>
                  <a:pt x="3736" y="1206"/>
                </a:lnTo>
                <a:lnTo>
                  <a:pt x="3732" y="1205"/>
                </a:lnTo>
                <a:lnTo>
                  <a:pt x="3730" y="1203"/>
                </a:lnTo>
                <a:lnTo>
                  <a:pt x="3726" y="1199"/>
                </a:lnTo>
                <a:lnTo>
                  <a:pt x="3721" y="1191"/>
                </a:lnTo>
                <a:lnTo>
                  <a:pt x="3716" y="1181"/>
                </a:lnTo>
                <a:lnTo>
                  <a:pt x="3710" y="1164"/>
                </a:lnTo>
                <a:lnTo>
                  <a:pt x="3708" y="1156"/>
                </a:lnTo>
                <a:lnTo>
                  <a:pt x="3737" y="1108"/>
                </a:lnTo>
                <a:lnTo>
                  <a:pt x="3813" y="1088"/>
                </a:lnTo>
                <a:lnTo>
                  <a:pt x="3921" y="1139"/>
                </a:lnTo>
                <a:lnTo>
                  <a:pt x="4008" y="1173"/>
                </a:lnTo>
                <a:lnTo>
                  <a:pt x="4087" y="1221"/>
                </a:lnTo>
                <a:lnTo>
                  <a:pt x="4110" y="1256"/>
                </a:lnTo>
                <a:lnTo>
                  <a:pt x="4108" y="1261"/>
                </a:lnTo>
                <a:lnTo>
                  <a:pt x="4101" y="1274"/>
                </a:lnTo>
                <a:lnTo>
                  <a:pt x="4092" y="1288"/>
                </a:lnTo>
                <a:lnTo>
                  <a:pt x="4087" y="1300"/>
                </a:lnTo>
                <a:lnTo>
                  <a:pt x="4084" y="1315"/>
                </a:lnTo>
                <a:lnTo>
                  <a:pt x="4078" y="1334"/>
                </a:lnTo>
                <a:lnTo>
                  <a:pt x="4073" y="1352"/>
                </a:lnTo>
                <a:lnTo>
                  <a:pt x="4070" y="1361"/>
                </a:lnTo>
                <a:lnTo>
                  <a:pt x="4060" y="1434"/>
                </a:lnTo>
                <a:lnTo>
                  <a:pt x="4028" y="1504"/>
                </a:lnTo>
                <a:lnTo>
                  <a:pt x="3960" y="1504"/>
                </a:lnTo>
                <a:lnTo>
                  <a:pt x="3957" y="1487"/>
                </a:lnTo>
                <a:lnTo>
                  <a:pt x="3938" y="1487"/>
                </a:lnTo>
                <a:lnTo>
                  <a:pt x="3924" y="1522"/>
                </a:lnTo>
                <a:lnTo>
                  <a:pt x="3926" y="1544"/>
                </a:lnTo>
                <a:lnTo>
                  <a:pt x="4051" y="1552"/>
                </a:lnTo>
                <a:lnTo>
                  <a:pt x="4099" y="1587"/>
                </a:lnTo>
                <a:lnTo>
                  <a:pt x="4110" y="1643"/>
                </a:lnTo>
                <a:lnTo>
                  <a:pt x="4232" y="1713"/>
                </a:lnTo>
                <a:lnTo>
                  <a:pt x="4252" y="1765"/>
                </a:lnTo>
                <a:lnTo>
                  <a:pt x="4294" y="1782"/>
                </a:lnTo>
                <a:lnTo>
                  <a:pt x="4314" y="1694"/>
                </a:lnTo>
                <a:lnTo>
                  <a:pt x="4416" y="1694"/>
                </a:lnTo>
                <a:lnTo>
                  <a:pt x="4470" y="1646"/>
                </a:lnTo>
                <a:lnTo>
                  <a:pt x="4437" y="1606"/>
                </a:lnTo>
                <a:lnTo>
                  <a:pt x="4427" y="1595"/>
                </a:lnTo>
                <a:lnTo>
                  <a:pt x="4404" y="1569"/>
                </a:lnTo>
                <a:lnTo>
                  <a:pt x="4391" y="1554"/>
                </a:lnTo>
                <a:lnTo>
                  <a:pt x="4378" y="1542"/>
                </a:lnTo>
                <a:lnTo>
                  <a:pt x="4366" y="1532"/>
                </a:lnTo>
                <a:lnTo>
                  <a:pt x="4357" y="1527"/>
                </a:lnTo>
                <a:lnTo>
                  <a:pt x="4351" y="1524"/>
                </a:lnTo>
                <a:lnTo>
                  <a:pt x="4347" y="1521"/>
                </a:lnTo>
                <a:lnTo>
                  <a:pt x="4345" y="1517"/>
                </a:lnTo>
                <a:lnTo>
                  <a:pt x="4345" y="1512"/>
                </a:lnTo>
                <a:lnTo>
                  <a:pt x="4346" y="1505"/>
                </a:lnTo>
                <a:lnTo>
                  <a:pt x="4349" y="1501"/>
                </a:lnTo>
                <a:lnTo>
                  <a:pt x="4362" y="1462"/>
                </a:lnTo>
                <a:lnTo>
                  <a:pt x="4382" y="1485"/>
                </a:lnTo>
                <a:lnTo>
                  <a:pt x="4391" y="1494"/>
                </a:lnTo>
                <a:lnTo>
                  <a:pt x="4412" y="1518"/>
                </a:lnTo>
                <a:lnTo>
                  <a:pt x="4426" y="1532"/>
                </a:lnTo>
                <a:lnTo>
                  <a:pt x="4439" y="1546"/>
                </a:lnTo>
                <a:lnTo>
                  <a:pt x="4452" y="1558"/>
                </a:lnTo>
                <a:lnTo>
                  <a:pt x="4464" y="1566"/>
                </a:lnTo>
                <a:lnTo>
                  <a:pt x="4469" y="1570"/>
                </a:lnTo>
                <a:lnTo>
                  <a:pt x="4474" y="1572"/>
                </a:lnTo>
                <a:lnTo>
                  <a:pt x="4477" y="1572"/>
                </a:lnTo>
                <a:lnTo>
                  <a:pt x="4481" y="1574"/>
                </a:lnTo>
                <a:lnTo>
                  <a:pt x="4487" y="1571"/>
                </a:lnTo>
                <a:lnTo>
                  <a:pt x="4491" y="1569"/>
                </a:lnTo>
                <a:lnTo>
                  <a:pt x="4494" y="1560"/>
                </a:lnTo>
                <a:lnTo>
                  <a:pt x="4496" y="1556"/>
                </a:lnTo>
                <a:lnTo>
                  <a:pt x="4504" y="1542"/>
                </a:lnTo>
                <a:lnTo>
                  <a:pt x="4523" y="1516"/>
                </a:lnTo>
                <a:lnTo>
                  <a:pt x="4534" y="1500"/>
                </a:lnTo>
                <a:lnTo>
                  <a:pt x="4545" y="1487"/>
                </a:lnTo>
                <a:lnTo>
                  <a:pt x="4552" y="1477"/>
                </a:lnTo>
                <a:lnTo>
                  <a:pt x="4558" y="1474"/>
                </a:lnTo>
                <a:lnTo>
                  <a:pt x="4570" y="1468"/>
                </a:lnTo>
                <a:lnTo>
                  <a:pt x="4588" y="1459"/>
                </a:lnTo>
                <a:lnTo>
                  <a:pt x="4604" y="1451"/>
                </a:lnTo>
                <a:lnTo>
                  <a:pt x="4611" y="1447"/>
                </a:lnTo>
                <a:lnTo>
                  <a:pt x="4611" y="1374"/>
                </a:lnTo>
                <a:lnTo>
                  <a:pt x="4523" y="1374"/>
                </a:lnTo>
                <a:lnTo>
                  <a:pt x="4521" y="1374"/>
                </a:lnTo>
                <a:lnTo>
                  <a:pt x="4518" y="1371"/>
                </a:lnTo>
                <a:lnTo>
                  <a:pt x="4516" y="1369"/>
                </a:lnTo>
                <a:lnTo>
                  <a:pt x="4514" y="1367"/>
                </a:lnTo>
                <a:lnTo>
                  <a:pt x="4510" y="1358"/>
                </a:lnTo>
                <a:lnTo>
                  <a:pt x="4505" y="1348"/>
                </a:lnTo>
                <a:lnTo>
                  <a:pt x="4500" y="1332"/>
                </a:lnTo>
                <a:lnTo>
                  <a:pt x="4498" y="1323"/>
                </a:lnTo>
                <a:lnTo>
                  <a:pt x="4458" y="1323"/>
                </a:lnTo>
                <a:lnTo>
                  <a:pt x="4322" y="1294"/>
                </a:lnTo>
                <a:lnTo>
                  <a:pt x="4320" y="1256"/>
                </a:lnTo>
                <a:lnTo>
                  <a:pt x="4380" y="1221"/>
                </a:lnTo>
                <a:lnTo>
                  <a:pt x="4362" y="1082"/>
                </a:lnTo>
                <a:lnTo>
                  <a:pt x="4303" y="1015"/>
                </a:lnTo>
                <a:lnTo>
                  <a:pt x="4116" y="998"/>
                </a:lnTo>
                <a:lnTo>
                  <a:pt x="4110" y="992"/>
                </a:lnTo>
                <a:lnTo>
                  <a:pt x="4092" y="979"/>
                </a:lnTo>
                <a:lnTo>
                  <a:pt x="4067" y="960"/>
                </a:lnTo>
                <a:lnTo>
                  <a:pt x="4038" y="937"/>
                </a:lnTo>
                <a:lnTo>
                  <a:pt x="4005" y="914"/>
                </a:lnTo>
                <a:lnTo>
                  <a:pt x="3975" y="895"/>
                </a:lnTo>
                <a:lnTo>
                  <a:pt x="3961" y="887"/>
                </a:lnTo>
                <a:lnTo>
                  <a:pt x="3949" y="881"/>
                </a:lnTo>
                <a:lnTo>
                  <a:pt x="3938" y="878"/>
                </a:lnTo>
                <a:lnTo>
                  <a:pt x="3930" y="875"/>
                </a:lnTo>
                <a:lnTo>
                  <a:pt x="3790" y="875"/>
                </a:lnTo>
                <a:lnTo>
                  <a:pt x="3762" y="837"/>
                </a:lnTo>
                <a:lnTo>
                  <a:pt x="3733" y="833"/>
                </a:lnTo>
                <a:lnTo>
                  <a:pt x="3733" y="862"/>
                </a:lnTo>
                <a:lnTo>
                  <a:pt x="3680" y="881"/>
                </a:lnTo>
                <a:lnTo>
                  <a:pt x="3680" y="938"/>
                </a:lnTo>
                <a:lnTo>
                  <a:pt x="3666" y="986"/>
                </a:lnTo>
                <a:lnTo>
                  <a:pt x="3661" y="987"/>
                </a:lnTo>
                <a:lnTo>
                  <a:pt x="3650" y="988"/>
                </a:lnTo>
                <a:lnTo>
                  <a:pt x="3638" y="991"/>
                </a:lnTo>
                <a:lnTo>
                  <a:pt x="3629" y="992"/>
                </a:lnTo>
                <a:lnTo>
                  <a:pt x="3626" y="990"/>
                </a:lnTo>
                <a:lnTo>
                  <a:pt x="3624" y="985"/>
                </a:lnTo>
                <a:lnTo>
                  <a:pt x="3622" y="978"/>
                </a:lnTo>
                <a:lnTo>
                  <a:pt x="3621" y="969"/>
                </a:lnTo>
                <a:lnTo>
                  <a:pt x="3620" y="954"/>
                </a:lnTo>
                <a:lnTo>
                  <a:pt x="3620" y="946"/>
                </a:lnTo>
                <a:lnTo>
                  <a:pt x="3624" y="881"/>
                </a:lnTo>
                <a:lnTo>
                  <a:pt x="3576" y="881"/>
                </a:lnTo>
                <a:lnTo>
                  <a:pt x="3569" y="831"/>
                </a:lnTo>
                <a:lnTo>
                  <a:pt x="3521" y="831"/>
                </a:lnTo>
                <a:lnTo>
                  <a:pt x="3519" y="836"/>
                </a:lnTo>
                <a:lnTo>
                  <a:pt x="3513" y="848"/>
                </a:lnTo>
                <a:lnTo>
                  <a:pt x="3506" y="862"/>
                </a:lnTo>
                <a:lnTo>
                  <a:pt x="3498" y="873"/>
                </a:lnTo>
                <a:lnTo>
                  <a:pt x="3496" y="879"/>
                </a:lnTo>
                <a:lnTo>
                  <a:pt x="3494" y="889"/>
                </a:lnTo>
                <a:lnTo>
                  <a:pt x="3492" y="901"/>
                </a:lnTo>
                <a:lnTo>
                  <a:pt x="3492" y="914"/>
                </a:lnTo>
                <a:lnTo>
                  <a:pt x="3491" y="938"/>
                </a:lnTo>
                <a:lnTo>
                  <a:pt x="3490" y="952"/>
                </a:lnTo>
                <a:lnTo>
                  <a:pt x="3489" y="963"/>
                </a:lnTo>
                <a:lnTo>
                  <a:pt x="3489" y="978"/>
                </a:lnTo>
                <a:lnTo>
                  <a:pt x="3490" y="992"/>
                </a:lnTo>
                <a:lnTo>
                  <a:pt x="3490" y="998"/>
                </a:lnTo>
                <a:lnTo>
                  <a:pt x="3495" y="1001"/>
                </a:lnTo>
                <a:lnTo>
                  <a:pt x="3504" y="1010"/>
                </a:lnTo>
                <a:lnTo>
                  <a:pt x="3509" y="1017"/>
                </a:lnTo>
                <a:lnTo>
                  <a:pt x="3515" y="1026"/>
                </a:lnTo>
                <a:lnTo>
                  <a:pt x="3520" y="1037"/>
                </a:lnTo>
                <a:lnTo>
                  <a:pt x="3524" y="1049"/>
                </a:lnTo>
                <a:lnTo>
                  <a:pt x="3527" y="1060"/>
                </a:lnTo>
                <a:lnTo>
                  <a:pt x="3532" y="1066"/>
                </a:lnTo>
                <a:lnTo>
                  <a:pt x="3536" y="1069"/>
                </a:lnTo>
                <a:lnTo>
                  <a:pt x="3541" y="1072"/>
                </a:lnTo>
                <a:lnTo>
                  <a:pt x="3547" y="1070"/>
                </a:lnTo>
                <a:lnTo>
                  <a:pt x="3549" y="1068"/>
                </a:lnTo>
                <a:lnTo>
                  <a:pt x="3595" y="1082"/>
                </a:lnTo>
                <a:lnTo>
                  <a:pt x="3615" y="1122"/>
                </a:lnTo>
                <a:lnTo>
                  <a:pt x="3654" y="1128"/>
                </a:lnTo>
                <a:lnTo>
                  <a:pt x="3656" y="1134"/>
                </a:lnTo>
                <a:lnTo>
                  <a:pt x="3660" y="1149"/>
                </a:lnTo>
                <a:lnTo>
                  <a:pt x="3663" y="1164"/>
                </a:lnTo>
                <a:lnTo>
                  <a:pt x="3666" y="1176"/>
                </a:lnTo>
                <a:lnTo>
                  <a:pt x="3665" y="1180"/>
                </a:lnTo>
                <a:lnTo>
                  <a:pt x="3661" y="1186"/>
                </a:lnTo>
                <a:lnTo>
                  <a:pt x="3656" y="1193"/>
                </a:lnTo>
                <a:lnTo>
                  <a:pt x="3649" y="1200"/>
                </a:lnTo>
                <a:lnTo>
                  <a:pt x="3642" y="1208"/>
                </a:lnTo>
                <a:lnTo>
                  <a:pt x="3635" y="1212"/>
                </a:lnTo>
                <a:lnTo>
                  <a:pt x="3627" y="1217"/>
                </a:lnTo>
                <a:lnTo>
                  <a:pt x="3620" y="1218"/>
                </a:lnTo>
                <a:lnTo>
                  <a:pt x="3618" y="1218"/>
                </a:lnTo>
                <a:lnTo>
                  <a:pt x="3615" y="1220"/>
                </a:lnTo>
                <a:lnTo>
                  <a:pt x="3614" y="1221"/>
                </a:lnTo>
                <a:lnTo>
                  <a:pt x="3613" y="1222"/>
                </a:lnTo>
                <a:lnTo>
                  <a:pt x="3613" y="1226"/>
                </a:lnTo>
                <a:lnTo>
                  <a:pt x="3614" y="1230"/>
                </a:lnTo>
                <a:lnTo>
                  <a:pt x="3618" y="1241"/>
                </a:lnTo>
                <a:lnTo>
                  <a:pt x="3620" y="1252"/>
                </a:lnTo>
                <a:lnTo>
                  <a:pt x="3619" y="1257"/>
                </a:lnTo>
                <a:lnTo>
                  <a:pt x="3616" y="1261"/>
                </a:lnTo>
                <a:lnTo>
                  <a:pt x="3612" y="1262"/>
                </a:lnTo>
                <a:lnTo>
                  <a:pt x="3607" y="1263"/>
                </a:lnTo>
                <a:lnTo>
                  <a:pt x="3596" y="1264"/>
                </a:lnTo>
                <a:lnTo>
                  <a:pt x="3592" y="1264"/>
                </a:lnTo>
                <a:lnTo>
                  <a:pt x="3544" y="1273"/>
                </a:lnTo>
                <a:lnTo>
                  <a:pt x="3490" y="1193"/>
                </a:lnTo>
                <a:lnTo>
                  <a:pt x="3374" y="1187"/>
                </a:lnTo>
                <a:lnTo>
                  <a:pt x="3362" y="1141"/>
                </a:lnTo>
                <a:lnTo>
                  <a:pt x="3306" y="1057"/>
                </a:lnTo>
                <a:lnTo>
                  <a:pt x="3306" y="998"/>
                </a:lnTo>
                <a:lnTo>
                  <a:pt x="3264" y="986"/>
                </a:lnTo>
                <a:lnTo>
                  <a:pt x="3244" y="952"/>
                </a:lnTo>
                <a:lnTo>
                  <a:pt x="3274" y="919"/>
                </a:lnTo>
                <a:lnTo>
                  <a:pt x="3326" y="893"/>
                </a:lnTo>
                <a:lnTo>
                  <a:pt x="3397" y="867"/>
                </a:lnTo>
                <a:lnTo>
                  <a:pt x="3397" y="837"/>
                </a:lnTo>
                <a:lnTo>
                  <a:pt x="3391" y="830"/>
                </a:lnTo>
                <a:lnTo>
                  <a:pt x="3380" y="816"/>
                </a:lnTo>
                <a:lnTo>
                  <a:pt x="3373" y="809"/>
                </a:lnTo>
                <a:lnTo>
                  <a:pt x="3367" y="803"/>
                </a:lnTo>
                <a:lnTo>
                  <a:pt x="3361" y="798"/>
                </a:lnTo>
                <a:lnTo>
                  <a:pt x="3358" y="797"/>
                </a:lnTo>
                <a:lnTo>
                  <a:pt x="3336" y="801"/>
                </a:lnTo>
                <a:lnTo>
                  <a:pt x="3299" y="809"/>
                </a:lnTo>
                <a:lnTo>
                  <a:pt x="3262" y="817"/>
                </a:lnTo>
                <a:lnTo>
                  <a:pt x="3247" y="822"/>
                </a:lnTo>
                <a:lnTo>
                  <a:pt x="3178" y="850"/>
                </a:lnTo>
                <a:lnTo>
                  <a:pt x="3190" y="955"/>
                </a:lnTo>
                <a:lnTo>
                  <a:pt x="3190" y="1097"/>
                </a:lnTo>
                <a:lnTo>
                  <a:pt x="3224" y="1168"/>
                </a:lnTo>
                <a:lnTo>
                  <a:pt x="3270" y="1196"/>
                </a:lnTo>
                <a:lnTo>
                  <a:pt x="3258" y="1233"/>
                </a:lnTo>
                <a:lnTo>
                  <a:pt x="3226" y="1261"/>
                </a:lnTo>
                <a:lnTo>
                  <a:pt x="3161" y="1264"/>
                </a:lnTo>
                <a:lnTo>
                  <a:pt x="3161" y="1210"/>
                </a:lnTo>
                <a:lnTo>
                  <a:pt x="3161" y="1204"/>
                </a:lnTo>
                <a:lnTo>
                  <a:pt x="3160" y="1199"/>
                </a:lnTo>
                <a:lnTo>
                  <a:pt x="3158" y="1196"/>
                </a:lnTo>
                <a:lnTo>
                  <a:pt x="3154" y="1192"/>
                </a:lnTo>
                <a:lnTo>
                  <a:pt x="3147" y="1186"/>
                </a:lnTo>
                <a:lnTo>
                  <a:pt x="3140" y="1179"/>
                </a:lnTo>
                <a:lnTo>
                  <a:pt x="3122" y="1165"/>
                </a:lnTo>
                <a:lnTo>
                  <a:pt x="3113" y="1162"/>
                </a:lnTo>
                <a:lnTo>
                  <a:pt x="3108" y="1164"/>
                </a:lnTo>
                <a:lnTo>
                  <a:pt x="3094" y="1171"/>
                </a:lnTo>
                <a:lnTo>
                  <a:pt x="3079" y="1179"/>
                </a:lnTo>
                <a:lnTo>
                  <a:pt x="3069" y="1185"/>
                </a:lnTo>
                <a:lnTo>
                  <a:pt x="3065" y="1187"/>
                </a:lnTo>
                <a:lnTo>
                  <a:pt x="3063" y="1192"/>
                </a:lnTo>
                <a:lnTo>
                  <a:pt x="3060" y="1197"/>
                </a:lnTo>
                <a:lnTo>
                  <a:pt x="3058" y="1202"/>
                </a:lnTo>
                <a:lnTo>
                  <a:pt x="3055" y="1211"/>
                </a:lnTo>
                <a:lnTo>
                  <a:pt x="3054" y="1216"/>
                </a:lnTo>
                <a:lnTo>
                  <a:pt x="3069" y="1229"/>
                </a:lnTo>
                <a:lnTo>
                  <a:pt x="3100" y="1235"/>
                </a:lnTo>
                <a:lnTo>
                  <a:pt x="3100" y="1267"/>
                </a:lnTo>
                <a:lnTo>
                  <a:pt x="3065" y="1264"/>
                </a:lnTo>
                <a:lnTo>
                  <a:pt x="2966" y="1275"/>
                </a:lnTo>
                <a:lnTo>
                  <a:pt x="2955" y="1312"/>
                </a:lnTo>
                <a:lnTo>
                  <a:pt x="2947" y="1310"/>
                </a:lnTo>
                <a:lnTo>
                  <a:pt x="2928" y="1306"/>
                </a:lnTo>
                <a:lnTo>
                  <a:pt x="2917" y="1302"/>
                </a:lnTo>
                <a:lnTo>
                  <a:pt x="2907" y="1297"/>
                </a:lnTo>
                <a:lnTo>
                  <a:pt x="2902" y="1293"/>
                </a:lnTo>
                <a:lnTo>
                  <a:pt x="2899" y="1289"/>
                </a:lnTo>
                <a:lnTo>
                  <a:pt x="2895" y="1285"/>
                </a:lnTo>
                <a:lnTo>
                  <a:pt x="2893" y="1281"/>
                </a:lnTo>
                <a:lnTo>
                  <a:pt x="2889" y="1273"/>
                </a:lnTo>
                <a:lnTo>
                  <a:pt x="2888" y="1265"/>
                </a:lnTo>
                <a:lnTo>
                  <a:pt x="2887" y="1261"/>
                </a:lnTo>
                <a:lnTo>
                  <a:pt x="2887" y="1257"/>
                </a:lnTo>
                <a:lnTo>
                  <a:pt x="2889" y="1253"/>
                </a:lnTo>
                <a:lnTo>
                  <a:pt x="2890" y="1252"/>
                </a:lnTo>
                <a:lnTo>
                  <a:pt x="2881" y="1250"/>
                </a:lnTo>
                <a:lnTo>
                  <a:pt x="2859" y="1244"/>
                </a:lnTo>
                <a:lnTo>
                  <a:pt x="2836" y="1238"/>
                </a:lnTo>
                <a:lnTo>
                  <a:pt x="2822" y="1235"/>
                </a:lnTo>
                <a:lnTo>
                  <a:pt x="2819" y="1237"/>
                </a:lnTo>
                <a:lnTo>
                  <a:pt x="2818" y="1240"/>
                </a:lnTo>
                <a:lnTo>
                  <a:pt x="2818" y="1245"/>
                </a:lnTo>
                <a:lnTo>
                  <a:pt x="2819" y="1251"/>
                </a:lnTo>
                <a:lnTo>
                  <a:pt x="2820" y="1262"/>
                </a:lnTo>
                <a:lnTo>
                  <a:pt x="2822" y="1267"/>
                </a:lnTo>
                <a:lnTo>
                  <a:pt x="2729" y="1267"/>
                </a:lnTo>
                <a:lnTo>
                  <a:pt x="2708" y="1268"/>
                </a:lnTo>
                <a:lnTo>
                  <a:pt x="2687" y="1269"/>
                </a:lnTo>
                <a:lnTo>
                  <a:pt x="2670" y="1271"/>
                </a:lnTo>
                <a:lnTo>
                  <a:pt x="2663" y="1273"/>
                </a:lnTo>
                <a:lnTo>
                  <a:pt x="2604" y="1303"/>
                </a:lnTo>
                <a:lnTo>
                  <a:pt x="2587" y="1363"/>
                </a:lnTo>
                <a:lnTo>
                  <a:pt x="2570" y="1351"/>
                </a:lnTo>
                <a:lnTo>
                  <a:pt x="2528" y="1312"/>
                </a:lnTo>
                <a:lnTo>
                  <a:pt x="2522" y="1305"/>
                </a:lnTo>
                <a:lnTo>
                  <a:pt x="2507" y="1291"/>
                </a:lnTo>
                <a:lnTo>
                  <a:pt x="2499" y="1282"/>
                </a:lnTo>
                <a:lnTo>
                  <a:pt x="2492" y="1276"/>
                </a:lnTo>
                <a:lnTo>
                  <a:pt x="2484" y="1271"/>
                </a:lnTo>
                <a:lnTo>
                  <a:pt x="2480" y="1269"/>
                </a:lnTo>
                <a:lnTo>
                  <a:pt x="2477" y="1270"/>
                </a:lnTo>
                <a:lnTo>
                  <a:pt x="2475" y="1271"/>
                </a:lnTo>
                <a:lnTo>
                  <a:pt x="2474" y="1273"/>
                </a:lnTo>
                <a:lnTo>
                  <a:pt x="2472" y="1275"/>
                </a:lnTo>
                <a:lnTo>
                  <a:pt x="2470" y="1282"/>
                </a:lnTo>
                <a:lnTo>
                  <a:pt x="2468" y="1289"/>
                </a:lnTo>
                <a:lnTo>
                  <a:pt x="2465" y="1303"/>
                </a:lnTo>
                <a:lnTo>
                  <a:pt x="2465" y="1309"/>
                </a:lnTo>
                <a:lnTo>
                  <a:pt x="2332" y="1309"/>
                </a:lnTo>
                <a:lnTo>
                  <a:pt x="2329" y="1309"/>
                </a:lnTo>
                <a:lnTo>
                  <a:pt x="2328" y="1308"/>
                </a:lnTo>
                <a:lnTo>
                  <a:pt x="2327" y="1305"/>
                </a:lnTo>
                <a:lnTo>
                  <a:pt x="2326" y="1303"/>
                </a:lnTo>
                <a:lnTo>
                  <a:pt x="2324" y="1297"/>
                </a:lnTo>
                <a:lnTo>
                  <a:pt x="2326" y="1289"/>
                </a:lnTo>
                <a:lnTo>
                  <a:pt x="2328" y="1275"/>
                </a:lnTo>
                <a:lnTo>
                  <a:pt x="2329" y="1269"/>
                </a:lnTo>
                <a:lnTo>
                  <a:pt x="2397" y="1235"/>
                </a:lnTo>
                <a:lnTo>
                  <a:pt x="2417" y="1218"/>
                </a:lnTo>
                <a:lnTo>
                  <a:pt x="2480" y="1218"/>
                </a:lnTo>
                <a:lnTo>
                  <a:pt x="2493" y="1227"/>
                </a:lnTo>
                <a:lnTo>
                  <a:pt x="2505" y="1244"/>
                </a:lnTo>
                <a:lnTo>
                  <a:pt x="2509" y="1246"/>
                </a:lnTo>
                <a:lnTo>
                  <a:pt x="2519" y="1253"/>
                </a:lnTo>
                <a:lnTo>
                  <a:pt x="2524" y="1257"/>
                </a:lnTo>
                <a:lnTo>
                  <a:pt x="2530" y="1262"/>
                </a:lnTo>
                <a:lnTo>
                  <a:pt x="2534" y="1265"/>
                </a:lnTo>
                <a:lnTo>
                  <a:pt x="2536" y="1269"/>
                </a:lnTo>
                <a:lnTo>
                  <a:pt x="2539" y="1271"/>
                </a:lnTo>
                <a:lnTo>
                  <a:pt x="2543" y="1273"/>
                </a:lnTo>
                <a:lnTo>
                  <a:pt x="2551" y="1273"/>
                </a:lnTo>
                <a:lnTo>
                  <a:pt x="2558" y="1273"/>
                </a:lnTo>
                <a:lnTo>
                  <a:pt x="2572" y="1270"/>
                </a:lnTo>
                <a:lnTo>
                  <a:pt x="2578" y="1269"/>
                </a:lnTo>
                <a:lnTo>
                  <a:pt x="2595" y="1261"/>
                </a:lnTo>
                <a:lnTo>
                  <a:pt x="2606" y="1246"/>
                </a:lnTo>
                <a:lnTo>
                  <a:pt x="2641" y="1193"/>
                </a:lnTo>
                <a:lnTo>
                  <a:pt x="2729" y="1193"/>
                </a:lnTo>
                <a:lnTo>
                  <a:pt x="2802" y="1193"/>
                </a:lnTo>
                <a:lnTo>
                  <a:pt x="2847" y="1210"/>
                </a:lnTo>
                <a:lnTo>
                  <a:pt x="2867" y="1224"/>
                </a:lnTo>
                <a:lnTo>
                  <a:pt x="2895" y="1204"/>
                </a:lnTo>
                <a:lnTo>
                  <a:pt x="2918" y="1173"/>
                </a:lnTo>
                <a:lnTo>
                  <a:pt x="2918" y="1066"/>
                </a:lnTo>
                <a:lnTo>
                  <a:pt x="2802" y="952"/>
                </a:lnTo>
                <a:lnTo>
                  <a:pt x="2782" y="827"/>
                </a:lnTo>
                <a:lnTo>
                  <a:pt x="2737" y="822"/>
                </a:lnTo>
                <a:lnTo>
                  <a:pt x="2737" y="875"/>
                </a:lnTo>
                <a:lnTo>
                  <a:pt x="2681" y="884"/>
                </a:lnTo>
                <a:lnTo>
                  <a:pt x="2681" y="929"/>
                </a:lnTo>
                <a:lnTo>
                  <a:pt x="2641" y="955"/>
                </a:lnTo>
                <a:lnTo>
                  <a:pt x="2601" y="875"/>
                </a:lnTo>
                <a:lnTo>
                  <a:pt x="2352" y="862"/>
                </a:lnTo>
                <a:lnTo>
                  <a:pt x="2283" y="862"/>
                </a:lnTo>
                <a:lnTo>
                  <a:pt x="2281" y="861"/>
                </a:lnTo>
                <a:lnTo>
                  <a:pt x="2279" y="857"/>
                </a:lnTo>
                <a:lnTo>
                  <a:pt x="2277" y="851"/>
                </a:lnTo>
                <a:lnTo>
                  <a:pt x="2276" y="846"/>
                </a:lnTo>
                <a:lnTo>
                  <a:pt x="2275" y="836"/>
                </a:lnTo>
                <a:lnTo>
                  <a:pt x="2275" y="831"/>
                </a:lnTo>
                <a:lnTo>
                  <a:pt x="2298" y="793"/>
                </a:lnTo>
                <a:lnTo>
                  <a:pt x="2281" y="779"/>
                </a:lnTo>
                <a:lnTo>
                  <a:pt x="2235" y="754"/>
                </a:lnTo>
                <a:lnTo>
                  <a:pt x="2091" y="754"/>
                </a:lnTo>
                <a:close/>
                <a:moveTo>
                  <a:pt x="4446" y="5"/>
                </a:moveTo>
                <a:lnTo>
                  <a:pt x="4443" y="6"/>
                </a:lnTo>
                <a:lnTo>
                  <a:pt x="4438" y="6"/>
                </a:lnTo>
                <a:lnTo>
                  <a:pt x="4431" y="7"/>
                </a:lnTo>
                <a:lnTo>
                  <a:pt x="4421" y="7"/>
                </a:lnTo>
                <a:lnTo>
                  <a:pt x="4400" y="6"/>
                </a:lnTo>
                <a:lnTo>
                  <a:pt x="4376" y="5"/>
                </a:lnTo>
                <a:lnTo>
                  <a:pt x="4352" y="2"/>
                </a:lnTo>
                <a:lnTo>
                  <a:pt x="4331" y="1"/>
                </a:lnTo>
                <a:lnTo>
                  <a:pt x="4320" y="1"/>
                </a:lnTo>
                <a:lnTo>
                  <a:pt x="4311" y="2"/>
                </a:lnTo>
                <a:lnTo>
                  <a:pt x="4305" y="2"/>
                </a:lnTo>
                <a:lnTo>
                  <a:pt x="4300" y="5"/>
                </a:lnTo>
                <a:lnTo>
                  <a:pt x="4288" y="7"/>
                </a:lnTo>
                <a:lnTo>
                  <a:pt x="4270" y="8"/>
                </a:lnTo>
                <a:lnTo>
                  <a:pt x="4250" y="8"/>
                </a:lnTo>
                <a:lnTo>
                  <a:pt x="4228" y="7"/>
                </a:lnTo>
                <a:lnTo>
                  <a:pt x="4188" y="6"/>
                </a:lnTo>
                <a:lnTo>
                  <a:pt x="4172" y="5"/>
                </a:lnTo>
                <a:lnTo>
                  <a:pt x="3943" y="5"/>
                </a:lnTo>
                <a:lnTo>
                  <a:pt x="3891" y="59"/>
                </a:lnTo>
                <a:lnTo>
                  <a:pt x="3668" y="59"/>
                </a:lnTo>
                <a:lnTo>
                  <a:pt x="3668" y="114"/>
                </a:lnTo>
                <a:lnTo>
                  <a:pt x="3586" y="114"/>
                </a:lnTo>
                <a:lnTo>
                  <a:pt x="3580" y="138"/>
                </a:lnTo>
                <a:lnTo>
                  <a:pt x="3476" y="138"/>
                </a:lnTo>
                <a:lnTo>
                  <a:pt x="3411" y="138"/>
                </a:lnTo>
                <a:lnTo>
                  <a:pt x="3464" y="220"/>
                </a:lnTo>
                <a:lnTo>
                  <a:pt x="3370" y="220"/>
                </a:lnTo>
                <a:lnTo>
                  <a:pt x="3372" y="162"/>
                </a:lnTo>
                <a:lnTo>
                  <a:pt x="3362" y="160"/>
                </a:lnTo>
                <a:lnTo>
                  <a:pt x="3337" y="152"/>
                </a:lnTo>
                <a:lnTo>
                  <a:pt x="3309" y="143"/>
                </a:lnTo>
                <a:lnTo>
                  <a:pt x="3286" y="138"/>
                </a:lnTo>
                <a:lnTo>
                  <a:pt x="3280" y="138"/>
                </a:lnTo>
                <a:lnTo>
                  <a:pt x="3276" y="140"/>
                </a:lnTo>
                <a:lnTo>
                  <a:pt x="3272" y="142"/>
                </a:lnTo>
                <a:lnTo>
                  <a:pt x="3271" y="144"/>
                </a:lnTo>
                <a:lnTo>
                  <a:pt x="3268" y="152"/>
                </a:lnTo>
                <a:lnTo>
                  <a:pt x="3265" y="160"/>
                </a:lnTo>
                <a:lnTo>
                  <a:pt x="3258" y="172"/>
                </a:lnTo>
                <a:lnTo>
                  <a:pt x="3247" y="189"/>
                </a:lnTo>
                <a:lnTo>
                  <a:pt x="3236" y="205"/>
                </a:lnTo>
                <a:lnTo>
                  <a:pt x="3232" y="212"/>
                </a:lnTo>
                <a:lnTo>
                  <a:pt x="3195" y="258"/>
                </a:lnTo>
                <a:lnTo>
                  <a:pt x="3182" y="309"/>
                </a:lnTo>
                <a:lnTo>
                  <a:pt x="3229" y="325"/>
                </a:lnTo>
                <a:lnTo>
                  <a:pt x="3278" y="346"/>
                </a:lnTo>
                <a:lnTo>
                  <a:pt x="3278" y="397"/>
                </a:lnTo>
                <a:lnTo>
                  <a:pt x="3338" y="437"/>
                </a:lnTo>
                <a:lnTo>
                  <a:pt x="3376" y="479"/>
                </a:lnTo>
                <a:lnTo>
                  <a:pt x="3380" y="472"/>
                </a:lnTo>
                <a:lnTo>
                  <a:pt x="3394" y="456"/>
                </a:lnTo>
                <a:lnTo>
                  <a:pt x="3401" y="447"/>
                </a:lnTo>
                <a:lnTo>
                  <a:pt x="3407" y="438"/>
                </a:lnTo>
                <a:lnTo>
                  <a:pt x="3412" y="430"/>
                </a:lnTo>
                <a:lnTo>
                  <a:pt x="3415" y="423"/>
                </a:lnTo>
                <a:lnTo>
                  <a:pt x="3415" y="420"/>
                </a:lnTo>
                <a:lnTo>
                  <a:pt x="3418" y="419"/>
                </a:lnTo>
                <a:lnTo>
                  <a:pt x="3420" y="417"/>
                </a:lnTo>
                <a:lnTo>
                  <a:pt x="3423" y="417"/>
                </a:lnTo>
                <a:lnTo>
                  <a:pt x="3429" y="415"/>
                </a:lnTo>
                <a:lnTo>
                  <a:pt x="3436" y="417"/>
                </a:lnTo>
                <a:lnTo>
                  <a:pt x="3449" y="420"/>
                </a:lnTo>
                <a:lnTo>
                  <a:pt x="3455" y="421"/>
                </a:lnTo>
                <a:lnTo>
                  <a:pt x="3479" y="456"/>
                </a:lnTo>
                <a:lnTo>
                  <a:pt x="3484" y="454"/>
                </a:lnTo>
                <a:lnTo>
                  <a:pt x="3495" y="450"/>
                </a:lnTo>
                <a:lnTo>
                  <a:pt x="3508" y="444"/>
                </a:lnTo>
                <a:lnTo>
                  <a:pt x="3519" y="437"/>
                </a:lnTo>
                <a:lnTo>
                  <a:pt x="3524" y="435"/>
                </a:lnTo>
                <a:lnTo>
                  <a:pt x="3530" y="432"/>
                </a:lnTo>
                <a:lnTo>
                  <a:pt x="3537" y="430"/>
                </a:lnTo>
                <a:lnTo>
                  <a:pt x="3544" y="429"/>
                </a:lnTo>
                <a:lnTo>
                  <a:pt x="3560" y="426"/>
                </a:lnTo>
                <a:lnTo>
                  <a:pt x="3569" y="423"/>
                </a:lnTo>
                <a:lnTo>
                  <a:pt x="3576" y="421"/>
                </a:lnTo>
                <a:lnTo>
                  <a:pt x="3584" y="423"/>
                </a:lnTo>
                <a:lnTo>
                  <a:pt x="3595" y="425"/>
                </a:lnTo>
                <a:lnTo>
                  <a:pt x="3607" y="427"/>
                </a:lnTo>
                <a:lnTo>
                  <a:pt x="3629" y="435"/>
                </a:lnTo>
                <a:lnTo>
                  <a:pt x="3638" y="437"/>
                </a:lnTo>
                <a:lnTo>
                  <a:pt x="3638" y="441"/>
                </a:lnTo>
                <a:lnTo>
                  <a:pt x="3639" y="450"/>
                </a:lnTo>
                <a:lnTo>
                  <a:pt x="3639" y="464"/>
                </a:lnTo>
                <a:lnTo>
                  <a:pt x="3638" y="479"/>
                </a:lnTo>
                <a:lnTo>
                  <a:pt x="3636" y="485"/>
                </a:lnTo>
                <a:lnTo>
                  <a:pt x="3631" y="491"/>
                </a:lnTo>
                <a:lnTo>
                  <a:pt x="3624" y="497"/>
                </a:lnTo>
                <a:lnTo>
                  <a:pt x="3618" y="502"/>
                </a:lnTo>
                <a:lnTo>
                  <a:pt x="3602" y="512"/>
                </a:lnTo>
                <a:lnTo>
                  <a:pt x="3592" y="520"/>
                </a:lnTo>
                <a:lnTo>
                  <a:pt x="3586" y="524"/>
                </a:lnTo>
                <a:lnTo>
                  <a:pt x="3579" y="527"/>
                </a:lnTo>
                <a:lnTo>
                  <a:pt x="3571" y="531"/>
                </a:lnTo>
                <a:lnTo>
                  <a:pt x="3560" y="533"/>
                </a:lnTo>
                <a:lnTo>
                  <a:pt x="3542" y="537"/>
                </a:lnTo>
                <a:lnTo>
                  <a:pt x="3531" y="542"/>
                </a:lnTo>
                <a:lnTo>
                  <a:pt x="3524" y="553"/>
                </a:lnTo>
                <a:lnTo>
                  <a:pt x="3513" y="571"/>
                </a:lnTo>
                <a:lnTo>
                  <a:pt x="3504" y="589"/>
                </a:lnTo>
                <a:lnTo>
                  <a:pt x="3501" y="596"/>
                </a:lnTo>
                <a:lnTo>
                  <a:pt x="3501" y="602"/>
                </a:lnTo>
                <a:lnTo>
                  <a:pt x="3500" y="615"/>
                </a:lnTo>
                <a:lnTo>
                  <a:pt x="3497" y="633"/>
                </a:lnTo>
                <a:lnTo>
                  <a:pt x="3495" y="651"/>
                </a:lnTo>
                <a:lnTo>
                  <a:pt x="3489" y="655"/>
                </a:lnTo>
                <a:lnTo>
                  <a:pt x="3474" y="663"/>
                </a:lnTo>
                <a:lnTo>
                  <a:pt x="3474" y="665"/>
                </a:lnTo>
                <a:lnTo>
                  <a:pt x="3474" y="665"/>
                </a:lnTo>
                <a:lnTo>
                  <a:pt x="3473" y="665"/>
                </a:lnTo>
                <a:lnTo>
                  <a:pt x="3473" y="665"/>
                </a:lnTo>
                <a:lnTo>
                  <a:pt x="3472" y="666"/>
                </a:lnTo>
                <a:lnTo>
                  <a:pt x="3472" y="666"/>
                </a:lnTo>
                <a:lnTo>
                  <a:pt x="3471" y="666"/>
                </a:lnTo>
                <a:lnTo>
                  <a:pt x="3471" y="666"/>
                </a:lnTo>
                <a:lnTo>
                  <a:pt x="3470" y="667"/>
                </a:lnTo>
                <a:lnTo>
                  <a:pt x="3468" y="667"/>
                </a:lnTo>
                <a:lnTo>
                  <a:pt x="3467" y="668"/>
                </a:lnTo>
                <a:lnTo>
                  <a:pt x="3466" y="668"/>
                </a:lnTo>
                <a:lnTo>
                  <a:pt x="3465" y="669"/>
                </a:lnTo>
                <a:lnTo>
                  <a:pt x="3464" y="669"/>
                </a:lnTo>
                <a:lnTo>
                  <a:pt x="3462" y="671"/>
                </a:lnTo>
                <a:lnTo>
                  <a:pt x="3461" y="671"/>
                </a:lnTo>
                <a:lnTo>
                  <a:pt x="3460" y="672"/>
                </a:lnTo>
                <a:lnTo>
                  <a:pt x="3459" y="672"/>
                </a:lnTo>
                <a:lnTo>
                  <a:pt x="3459" y="672"/>
                </a:lnTo>
                <a:lnTo>
                  <a:pt x="3459" y="672"/>
                </a:lnTo>
                <a:lnTo>
                  <a:pt x="3457" y="673"/>
                </a:lnTo>
                <a:lnTo>
                  <a:pt x="3456" y="673"/>
                </a:lnTo>
                <a:lnTo>
                  <a:pt x="3456" y="673"/>
                </a:lnTo>
                <a:lnTo>
                  <a:pt x="3455" y="674"/>
                </a:lnTo>
                <a:lnTo>
                  <a:pt x="3455" y="674"/>
                </a:lnTo>
                <a:lnTo>
                  <a:pt x="3454" y="674"/>
                </a:lnTo>
                <a:lnTo>
                  <a:pt x="3454" y="674"/>
                </a:lnTo>
                <a:lnTo>
                  <a:pt x="3453" y="674"/>
                </a:lnTo>
                <a:lnTo>
                  <a:pt x="3453" y="674"/>
                </a:lnTo>
                <a:lnTo>
                  <a:pt x="3451" y="675"/>
                </a:lnTo>
                <a:lnTo>
                  <a:pt x="3451" y="675"/>
                </a:lnTo>
                <a:lnTo>
                  <a:pt x="3450" y="675"/>
                </a:lnTo>
                <a:lnTo>
                  <a:pt x="3450" y="675"/>
                </a:lnTo>
                <a:lnTo>
                  <a:pt x="3449" y="675"/>
                </a:lnTo>
                <a:lnTo>
                  <a:pt x="3449" y="675"/>
                </a:lnTo>
                <a:lnTo>
                  <a:pt x="3448" y="677"/>
                </a:lnTo>
                <a:lnTo>
                  <a:pt x="3448" y="677"/>
                </a:lnTo>
                <a:lnTo>
                  <a:pt x="3445" y="677"/>
                </a:lnTo>
                <a:lnTo>
                  <a:pt x="3445" y="677"/>
                </a:lnTo>
                <a:lnTo>
                  <a:pt x="3444" y="677"/>
                </a:lnTo>
                <a:lnTo>
                  <a:pt x="3444" y="677"/>
                </a:lnTo>
                <a:lnTo>
                  <a:pt x="3443" y="678"/>
                </a:lnTo>
                <a:lnTo>
                  <a:pt x="3443" y="678"/>
                </a:lnTo>
                <a:lnTo>
                  <a:pt x="3442" y="678"/>
                </a:lnTo>
                <a:lnTo>
                  <a:pt x="3442" y="678"/>
                </a:lnTo>
                <a:lnTo>
                  <a:pt x="3439" y="678"/>
                </a:lnTo>
                <a:lnTo>
                  <a:pt x="3439" y="678"/>
                </a:lnTo>
                <a:lnTo>
                  <a:pt x="3438" y="678"/>
                </a:lnTo>
                <a:lnTo>
                  <a:pt x="3438" y="678"/>
                </a:lnTo>
                <a:lnTo>
                  <a:pt x="3437" y="678"/>
                </a:lnTo>
                <a:lnTo>
                  <a:pt x="3437" y="678"/>
                </a:lnTo>
                <a:lnTo>
                  <a:pt x="3436" y="678"/>
                </a:lnTo>
                <a:lnTo>
                  <a:pt x="3436" y="678"/>
                </a:lnTo>
                <a:lnTo>
                  <a:pt x="3436" y="678"/>
                </a:lnTo>
                <a:lnTo>
                  <a:pt x="3436" y="678"/>
                </a:lnTo>
                <a:lnTo>
                  <a:pt x="3435" y="678"/>
                </a:lnTo>
                <a:lnTo>
                  <a:pt x="3435" y="678"/>
                </a:lnTo>
                <a:lnTo>
                  <a:pt x="3433" y="678"/>
                </a:lnTo>
                <a:lnTo>
                  <a:pt x="3433" y="678"/>
                </a:lnTo>
                <a:lnTo>
                  <a:pt x="3432" y="678"/>
                </a:lnTo>
                <a:lnTo>
                  <a:pt x="3432" y="678"/>
                </a:lnTo>
                <a:lnTo>
                  <a:pt x="3432" y="678"/>
                </a:lnTo>
                <a:lnTo>
                  <a:pt x="3432" y="678"/>
                </a:lnTo>
                <a:lnTo>
                  <a:pt x="3431" y="678"/>
                </a:lnTo>
                <a:lnTo>
                  <a:pt x="3431" y="678"/>
                </a:lnTo>
                <a:lnTo>
                  <a:pt x="3430" y="677"/>
                </a:lnTo>
                <a:lnTo>
                  <a:pt x="3430" y="677"/>
                </a:lnTo>
                <a:lnTo>
                  <a:pt x="3429" y="677"/>
                </a:lnTo>
                <a:lnTo>
                  <a:pt x="3429" y="677"/>
                </a:lnTo>
                <a:lnTo>
                  <a:pt x="3429" y="677"/>
                </a:lnTo>
                <a:lnTo>
                  <a:pt x="3429" y="677"/>
                </a:lnTo>
                <a:lnTo>
                  <a:pt x="3427" y="677"/>
                </a:lnTo>
                <a:lnTo>
                  <a:pt x="3427" y="677"/>
                </a:lnTo>
                <a:lnTo>
                  <a:pt x="3426" y="675"/>
                </a:lnTo>
                <a:lnTo>
                  <a:pt x="3426" y="675"/>
                </a:lnTo>
                <a:lnTo>
                  <a:pt x="3425" y="675"/>
                </a:lnTo>
                <a:lnTo>
                  <a:pt x="3425" y="675"/>
                </a:lnTo>
                <a:lnTo>
                  <a:pt x="3425" y="675"/>
                </a:lnTo>
                <a:lnTo>
                  <a:pt x="3425" y="675"/>
                </a:lnTo>
                <a:lnTo>
                  <a:pt x="3424" y="674"/>
                </a:lnTo>
                <a:lnTo>
                  <a:pt x="3423" y="673"/>
                </a:lnTo>
                <a:lnTo>
                  <a:pt x="3420" y="672"/>
                </a:lnTo>
                <a:lnTo>
                  <a:pt x="3420" y="672"/>
                </a:lnTo>
                <a:lnTo>
                  <a:pt x="3419" y="671"/>
                </a:lnTo>
                <a:lnTo>
                  <a:pt x="3419" y="671"/>
                </a:lnTo>
                <a:lnTo>
                  <a:pt x="3418" y="671"/>
                </a:lnTo>
                <a:lnTo>
                  <a:pt x="3418" y="671"/>
                </a:lnTo>
                <a:lnTo>
                  <a:pt x="3418" y="669"/>
                </a:lnTo>
                <a:lnTo>
                  <a:pt x="3418" y="669"/>
                </a:lnTo>
                <a:lnTo>
                  <a:pt x="3417" y="669"/>
                </a:lnTo>
                <a:lnTo>
                  <a:pt x="3417" y="669"/>
                </a:lnTo>
                <a:lnTo>
                  <a:pt x="3417" y="668"/>
                </a:lnTo>
                <a:lnTo>
                  <a:pt x="3415" y="668"/>
                </a:lnTo>
                <a:lnTo>
                  <a:pt x="3415" y="668"/>
                </a:lnTo>
                <a:lnTo>
                  <a:pt x="3415" y="667"/>
                </a:lnTo>
                <a:lnTo>
                  <a:pt x="3415" y="667"/>
                </a:lnTo>
                <a:lnTo>
                  <a:pt x="3414" y="667"/>
                </a:lnTo>
                <a:lnTo>
                  <a:pt x="3414" y="667"/>
                </a:lnTo>
                <a:lnTo>
                  <a:pt x="3414" y="666"/>
                </a:lnTo>
                <a:lnTo>
                  <a:pt x="3414" y="666"/>
                </a:lnTo>
                <a:lnTo>
                  <a:pt x="3413" y="666"/>
                </a:lnTo>
                <a:lnTo>
                  <a:pt x="3413" y="666"/>
                </a:lnTo>
                <a:lnTo>
                  <a:pt x="3413" y="665"/>
                </a:lnTo>
                <a:lnTo>
                  <a:pt x="3412" y="665"/>
                </a:lnTo>
                <a:lnTo>
                  <a:pt x="3412" y="663"/>
                </a:lnTo>
                <a:lnTo>
                  <a:pt x="3412" y="663"/>
                </a:lnTo>
                <a:lnTo>
                  <a:pt x="3411" y="663"/>
                </a:lnTo>
                <a:lnTo>
                  <a:pt x="3411" y="662"/>
                </a:lnTo>
                <a:lnTo>
                  <a:pt x="3411" y="662"/>
                </a:lnTo>
                <a:lnTo>
                  <a:pt x="3409" y="661"/>
                </a:lnTo>
                <a:lnTo>
                  <a:pt x="3409" y="661"/>
                </a:lnTo>
                <a:lnTo>
                  <a:pt x="3409" y="661"/>
                </a:lnTo>
                <a:lnTo>
                  <a:pt x="3408" y="660"/>
                </a:lnTo>
                <a:lnTo>
                  <a:pt x="3408" y="660"/>
                </a:lnTo>
                <a:lnTo>
                  <a:pt x="3408" y="660"/>
                </a:lnTo>
                <a:lnTo>
                  <a:pt x="3408" y="659"/>
                </a:lnTo>
                <a:lnTo>
                  <a:pt x="3408" y="659"/>
                </a:lnTo>
                <a:lnTo>
                  <a:pt x="3407" y="659"/>
                </a:lnTo>
                <a:lnTo>
                  <a:pt x="3407" y="659"/>
                </a:lnTo>
                <a:lnTo>
                  <a:pt x="3407" y="657"/>
                </a:lnTo>
                <a:lnTo>
                  <a:pt x="3407" y="657"/>
                </a:lnTo>
                <a:lnTo>
                  <a:pt x="3407" y="657"/>
                </a:lnTo>
                <a:lnTo>
                  <a:pt x="3407" y="657"/>
                </a:lnTo>
                <a:lnTo>
                  <a:pt x="3406" y="656"/>
                </a:lnTo>
                <a:lnTo>
                  <a:pt x="3406" y="656"/>
                </a:lnTo>
                <a:lnTo>
                  <a:pt x="3406" y="656"/>
                </a:lnTo>
                <a:lnTo>
                  <a:pt x="3406" y="656"/>
                </a:lnTo>
                <a:lnTo>
                  <a:pt x="3406" y="656"/>
                </a:lnTo>
                <a:lnTo>
                  <a:pt x="3405" y="655"/>
                </a:lnTo>
                <a:lnTo>
                  <a:pt x="3405" y="655"/>
                </a:lnTo>
                <a:lnTo>
                  <a:pt x="3405" y="655"/>
                </a:lnTo>
                <a:lnTo>
                  <a:pt x="3405" y="655"/>
                </a:lnTo>
                <a:lnTo>
                  <a:pt x="3405" y="654"/>
                </a:lnTo>
                <a:lnTo>
                  <a:pt x="3405" y="654"/>
                </a:lnTo>
                <a:lnTo>
                  <a:pt x="3405" y="654"/>
                </a:lnTo>
                <a:lnTo>
                  <a:pt x="3405" y="654"/>
                </a:lnTo>
                <a:lnTo>
                  <a:pt x="3405" y="654"/>
                </a:lnTo>
                <a:lnTo>
                  <a:pt x="3405" y="654"/>
                </a:lnTo>
                <a:lnTo>
                  <a:pt x="3403" y="653"/>
                </a:lnTo>
                <a:lnTo>
                  <a:pt x="3403" y="653"/>
                </a:lnTo>
                <a:lnTo>
                  <a:pt x="3403" y="653"/>
                </a:lnTo>
                <a:lnTo>
                  <a:pt x="3403" y="653"/>
                </a:lnTo>
                <a:lnTo>
                  <a:pt x="3403" y="653"/>
                </a:lnTo>
                <a:lnTo>
                  <a:pt x="3403" y="653"/>
                </a:lnTo>
                <a:lnTo>
                  <a:pt x="3403" y="651"/>
                </a:lnTo>
                <a:lnTo>
                  <a:pt x="3403" y="651"/>
                </a:lnTo>
                <a:lnTo>
                  <a:pt x="3403" y="651"/>
                </a:lnTo>
                <a:lnTo>
                  <a:pt x="3403" y="651"/>
                </a:lnTo>
                <a:lnTo>
                  <a:pt x="3403" y="651"/>
                </a:lnTo>
                <a:lnTo>
                  <a:pt x="3403" y="651"/>
                </a:lnTo>
                <a:lnTo>
                  <a:pt x="3403" y="651"/>
                </a:lnTo>
                <a:lnTo>
                  <a:pt x="3403" y="651"/>
                </a:lnTo>
                <a:lnTo>
                  <a:pt x="3403" y="651"/>
                </a:lnTo>
                <a:lnTo>
                  <a:pt x="3403" y="651"/>
                </a:lnTo>
                <a:lnTo>
                  <a:pt x="3403" y="651"/>
                </a:lnTo>
                <a:lnTo>
                  <a:pt x="3402" y="651"/>
                </a:lnTo>
                <a:lnTo>
                  <a:pt x="3402" y="651"/>
                </a:lnTo>
                <a:lnTo>
                  <a:pt x="3402" y="618"/>
                </a:lnTo>
                <a:lnTo>
                  <a:pt x="3402" y="618"/>
                </a:lnTo>
                <a:lnTo>
                  <a:pt x="3337" y="618"/>
                </a:lnTo>
                <a:lnTo>
                  <a:pt x="3337" y="574"/>
                </a:lnTo>
                <a:lnTo>
                  <a:pt x="3337" y="574"/>
                </a:lnTo>
                <a:lnTo>
                  <a:pt x="3337" y="574"/>
                </a:lnTo>
                <a:lnTo>
                  <a:pt x="3337" y="575"/>
                </a:lnTo>
                <a:lnTo>
                  <a:pt x="3337" y="575"/>
                </a:lnTo>
                <a:lnTo>
                  <a:pt x="3337" y="575"/>
                </a:lnTo>
                <a:lnTo>
                  <a:pt x="3337" y="575"/>
                </a:lnTo>
                <a:lnTo>
                  <a:pt x="3337" y="575"/>
                </a:lnTo>
                <a:lnTo>
                  <a:pt x="3337" y="575"/>
                </a:lnTo>
                <a:lnTo>
                  <a:pt x="3337" y="575"/>
                </a:lnTo>
                <a:lnTo>
                  <a:pt x="3336" y="575"/>
                </a:lnTo>
                <a:lnTo>
                  <a:pt x="3336" y="575"/>
                </a:lnTo>
                <a:lnTo>
                  <a:pt x="3336" y="575"/>
                </a:lnTo>
                <a:lnTo>
                  <a:pt x="3336" y="575"/>
                </a:lnTo>
                <a:lnTo>
                  <a:pt x="3336" y="575"/>
                </a:lnTo>
                <a:lnTo>
                  <a:pt x="3336" y="575"/>
                </a:lnTo>
                <a:lnTo>
                  <a:pt x="3336" y="575"/>
                </a:lnTo>
                <a:lnTo>
                  <a:pt x="3336" y="575"/>
                </a:lnTo>
                <a:lnTo>
                  <a:pt x="3336" y="577"/>
                </a:lnTo>
                <a:lnTo>
                  <a:pt x="3336" y="577"/>
                </a:lnTo>
                <a:lnTo>
                  <a:pt x="3336" y="577"/>
                </a:lnTo>
                <a:lnTo>
                  <a:pt x="3336" y="577"/>
                </a:lnTo>
                <a:lnTo>
                  <a:pt x="3335" y="577"/>
                </a:lnTo>
                <a:lnTo>
                  <a:pt x="3335" y="577"/>
                </a:lnTo>
                <a:lnTo>
                  <a:pt x="3335" y="578"/>
                </a:lnTo>
                <a:lnTo>
                  <a:pt x="3335" y="578"/>
                </a:lnTo>
                <a:lnTo>
                  <a:pt x="3333" y="578"/>
                </a:lnTo>
                <a:lnTo>
                  <a:pt x="3333" y="579"/>
                </a:lnTo>
                <a:lnTo>
                  <a:pt x="3333" y="579"/>
                </a:lnTo>
                <a:lnTo>
                  <a:pt x="3333" y="579"/>
                </a:lnTo>
                <a:lnTo>
                  <a:pt x="3333" y="579"/>
                </a:lnTo>
                <a:lnTo>
                  <a:pt x="3332" y="580"/>
                </a:lnTo>
                <a:lnTo>
                  <a:pt x="3332" y="580"/>
                </a:lnTo>
                <a:lnTo>
                  <a:pt x="3332" y="580"/>
                </a:lnTo>
                <a:lnTo>
                  <a:pt x="3332" y="580"/>
                </a:lnTo>
                <a:lnTo>
                  <a:pt x="3332" y="582"/>
                </a:lnTo>
                <a:lnTo>
                  <a:pt x="3332" y="582"/>
                </a:lnTo>
                <a:lnTo>
                  <a:pt x="3331" y="582"/>
                </a:lnTo>
                <a:lnTo>
                  <a:pt x="3331" y="582"/>
                </a:lnTo>
                <a:lnTo>
                  <a:pt x="3330" y="583"/>
                </a:lnTo>
                <a:lnTo>
                  <a:pt x="3330" y="583"/>
                </a:lnTo>
                <a:lnTo>
                  <a:pt x="3330" y="583"/>
                </a:lnTo>
                <a:lnTo>
                  <a:pt x="3330" y="584"/>
                </a:lnTo>
                <a:lnTo>
                  <a:pt x="3330" y="584"/>
                </a:lnTo>
                <a:lnTo>
                  <a:pt x="3330" y="584"/>
                </a:lnTo>
                <a:lnTo>
                  <a:pt x="3330" y="584"/>
                </a:lnTo>
                <a:lnTo>
                  <a:pt x="3329" y="585"/>
                </a:lnTo>
                <a:lnTo>
                  <a:pt x="3329" y="585"/>
                </a:lnTo>
                <a:lnTo>
                  <a:pt x="3329" y="585"/>
                </a:lnTo>
                <a:lnTo>
                  <a:pt x="3329" y="585"/>
                </a:lnTo>
                <a:lnTo>
                  <a:pt x="3327" y="586"/>
                </a:lnTo>
                <a:lnTo>
                  <a:pt x="3327" y="586"/>
                </a:lnTo>
                <a:lnTo>
                  <a:pt x="3327" y="586"/>
                </a:lnTo>
                <a:lnTo>
                  <a:pt x="3327" y="586"/>
                </a:lnTo>
                <a:lnTo>
                  <a:pt x="3327" y="588"/>
                </a:lnTo>
                <a:lnTo>
                  <a:pt x="3327" y="588"/>
                </a:lnTo>
                <a:lnTo>
                  <a:pt x="3326" y="589"/>
                </a:lnTo>
                <a:lnTo>
                  <a:pt x="3326" y="589"/>
                </a:lnTo>
                <a:lnTo>
                  <a:pt x="3326" y="589"/>
                </a:lnTo>
                <a:lnTo>
                  <a:pt x="3325" y="590"/>
                </a:lnTo>
                <a:lnTo>
                  <a:pt x="3325" y="590"/>
                </a:lnTo>
                <a:lnTo>
                  <a:pt x="3325" y="590"/>
                </a:lnTo>
                <a:lnTo>
                  <a:pt x="3325" y="590"/>
                </a:lnTo>
                <a:lnTo>
                  <a:pt x="3324" y="591"/>
                </a:lnTo>
                <a:lnTo>
                  <a:pt x="3324" y="591"/>
                </a:lnTo>
                <a:lnTo>
                  <a:pt x="3324" y="592"/>
                </a:lnTo>
                <a:lnTo>
                  <a:pt x="3324" y="592"/>
                </a:lnTo>
                <a:lnTo>
                  <a:pt x="3323" y="592"/>
                </a:lnTo>
                <a:lnTo>
                  <a:pt x="3323" y="594"/>
                </a:lnTo>
                <a:lnTo>
                  <a:pt x="3323" y="594"/>
                </a:lnTo>
                <a:lnTo>
                  <a:pt x="3323" y="594"/>
                </a:lnTo>
                <a:lnTo>
                  <a:pt x="3321" y="595"/>
                </a:lnTo>
                <a:lnTo>
                  <a:pt x="3321" y="595"/>
                </a:lnTo>
                <a:lnTo>
                  <a:pt x="3321" y="596"/>
                </a:lnTo>
                <a:lnTo>
                  <a:pt x="3321" y="596"/>
                </a:lnTo>
                <a:lnTo>
                  <a:pt x="3320" y="597"/>
                </a:lnTo>
                <a:lnTo>
                  <a:pt x="3320" y="598"/>
                </a:lnTo>
                <a:lnTo>
                  <a:pt x="3320" y="598"/>
                </a:lnTo>
                <a:lnTo>
                  <a:pt x="3319" y="600"/>
                </a:lnTo>
                <a:lnTo>
                  <a:pt x="3319" y="600"/>
                </a:lnTo>
                <a:lnTo>
                  <a:pt x="3319" y="600"/>
                </a:lnTo>
                <a:lnTo>
                  <a:pt x="3319" y="600"/>
                </a:lnTo>
                <a:lnTo>
                  <a:pt x="3318" y="602"/>
                </a:lnTo>
                <a:lnTo>
                  <a:pt x="3318" y="602"/>
                </a:lnTo>
                <a:lnTo>
                  <a:pt x="3318" y="603"/>
                </a:lnTo>
                <a:lnTo>
                  <a:pt x="3318" y="603"/>
                </a:lnTo>
                <a:lnTo>
                  <a:pt x="3317" y="603"/>
                </a:lnTo>
                <a:lnTo>
                  <a:pt x="3317" y="604"/>
                </a:lnTo>
                <a:lnTo>
                  <a:pt x="3317" y="604"/>
                </a:lnTo>
                <a:lnTo>
                  <a:pt x="3315" y="606"/>
                </a:lnTo>
                <a:lnTo>
                  <a:pt x="3315" y="606"/>
                </a:lnTo>
                <a:lnTo>
                  <a:pt x="3315" y="607"/>
                </a:lnTo>
                <a:lnTo>
                  <a:pt x="3315" y="607"/>
                </a:lnTo>
                <a:lnTo>
                  <a:pt x="3315" y="608"/>
                </a:lnTo>
                <a:lnTo>
                  <a:pt x="3315" y="608"/>
                </a:lnTo>
                <a:lnTo>
                  <a:pt x="3314" y="609"/>
                </a:lnTo>
                <a:lnTo>
                  <a:pt x="3314" y="609"/>
                </a:lnTo>
                <a:lnTo>
                  <a:pt x="3314" y="609"/>
                </a:lnTo>
                <a:lnTo>
                  <a:pt x="3314" y="609"/>
                </a:lnTo>
                <a:lnTo>
                  <a:pt x="3314" y="610"/>
                </a:lnTo>
                <a:lnTo>
                  <a:pt x="3314" y="610"/>
                </a:lnTo>
                <a:lnTo>
                  <a:pt x="3313" y="614"/>
                </a:lnTo>
                <a:lnTo>
                  <a:pt x="3312" y="614"/>
                </a:lnTo>
                <a:lnTo>
                  <a:pt x="3312" y="614"/>
                </a:lnTo>
                <a:lnTo>
                  <a:pt x="3312" y="615"/>
                </a:lnTo>
                <a:lnTo>
                  <a:pt x="3312" y="615"/>
                </a:lnTo>
                <a:lnTo>
                  <a:pt x="3312" y="616"/>
                </a:lnTo>
                <a:lnTo>
                  <a:pt x="3312" y="616"/>
                </a:lnTo>
                <a:lnTo>
                  <a:pt x="3311" y="618"/>
                </a:lnTo>
                <a:lnTo>
                  <a:pt x="3311" y="618"/>
                </a:lnTo>
                <a:lnTo>
                  <a:pt x="3311" y="619"/>
                </a:lnTo>
                <a:lnTo>
                  <a:pt x="3311" y="619"/>
                </a:lnTo>
                <a:lnTo>
                  <a:pt x="3311" y="620"/>
                </a:lnTo>
                <a:lnTo>
                  <a:pt x="3311" y="620"/>
                </a:lnTo>
                <a:lnTo>
                  <a:pt x="3311" y="620"/>
                </a:lnTo>
                <a:lnTo>
                  <a:pt x="3311" y="620"/>
                </a:lnTo>
                <a:lnTo>
                  <a:pt x="3311" y="621"/>
                </a:lnTo>
                <a:lnTo>
                  <a:pt x="3311" y="621"/>
                </a:lnTo>
                <a:lnTo>
                  <a:pt x="3309" y="622"/>
                </a:lnTo>
                <a:lnTo>
                  <a:pt x="3309" y="622"/>
                </a:lnTo>
                <a:lnTo>
                  <a:pt x="3309" y="624"/>
                </a:lnTo>
                <a:lnTo>
                  <a:pt x="3309" y="624"/>
                </a:lnTo>
                <a:lnTo>
                  <a:pt x="3309" y="625"/>
                </a:lnTo>
                <a:lnTo>
                  <a:pt x="3309" y="625"/>
                </a:lnTo>
                <a:lnTo>
                  <a:pt x="3309" y="625"/>
                </a:lnTo>
                <a:lnTo>
                  <a:pt x="3309" y="625"/>
                </a:lnTo>
                <a:lnTo>
                  <a:pt x="3309" y="628"/>
                </a:lnTo>
                <a:lnTo>
                  <a:pt x="3309" y="628"/>
                </a:lnTo>
                <a:lnTo>
                  <a:pt x="3308" y="638"/>
                </a:lnTo>
                <a:lnTo>
                  <a:pt x="3308" y="648"/>
                </a:lnTo>
                <a:lnTo>
                  <a:pt x="3308" y="648"/>
                </a:lnTo>
                <a:lnTo>
                  <a:pt x="3308" y="653"/>
                </a:lnTo>
                <a:lnTo>
                  <a:pt x="3309" y="656"/>
                </a:lnTo>
                <a:lnTo>
                  <a:pt x="3309" y="656"/>
                </a:lnTo>
                <a:lnTo>
                  <a:pt x="3309" y="657"/>
                </a:lnTo>
                <a:lnTo>
                  <a:pt x="3309" y="657"/>
                </a:lnTo>
                <a:lnTo>
                  <a:pt x="3309" y="659"/>
                </a:lnTo>
                <a:lnTo>
                  <a:pt x="3309" y="659"/>
                </a:lnTo>
                <a:lnTo>
                  <a:pt x="3309" y="659"/>
                </a:lnTo>
                <a:lnTo>
                  <a:pt x="3309" y="659"/>
                </a:lnTo>
                <a:lnTo>
                  <a:pt x="3311" y="660"/>
                </a:lnTo>
                <a:lnTo>
                  <a:pt x="3311" y="660"/>
                </a:lnTo>
                <a:lnTo>
                  <a:pt x="3311" y="660"/>
                </a:lnTo>
                <a:lnTo>
                  <a:pt x="3311" y="660"/>
                </a:lnTo>
                <a:lnTo>
                  <a:pt x="3311" y="661"/>
                </a:lnTo>
                <a:lnTo>
                  <a:pt x="3311" y="661"/>
                </a:lnTo>
                <a:lnTo>
                  <a:pt x="3311" y="661"/>
                </a:lnTo>
                <a:lnTo>
                  <a:pt x="3311" y="661"/>
                </a:lnTo>
                <a:lnTo>
                  <a:pt x="3311" y="661"/>
                </a:lnTo>
                <a:lnTo>
                  <a:pt x="3311" y="661"/>
                </a:lnTo>
                <a:lnTo>
                  <a:pt x="3311" y="662"/>
                </a:lnTo>
                <a:lnTo>
                  <a:pt x="3311" y="662"/>
                </a:lnTo>
                <a:lnTo>
                  <a:pt x="3311" y="662"/>
                </a:lnTo>
                <a:lnTo>
                  <a:pt x="3311" y="663"/>
                </a:lnTo>
                <a:lnTo>
                  <a:pt x="3311" y="663"/>
                </a:lnTo>
                <a:lnTo>
                  <a:pt x="3312" y="663"/>
                </a:lnTo>
                <a:lnTo>
                  <a:pt x="3312" y="665"/>
                </a:lnTo>
                <a:lnTo>
                  <a:pt x="3312" y="665"/>
                </a:lnTo>
                <a:lnTo>
                  <a:pt x="3312" y="666"/>
                </a:lnTo>
                <a:lnTo>
                  <a:pt x="3313" y="666"/>
                </a:lnTo>
                <a:lnTo>
                  <a:pt x="3313" y="666"/>
                </a:lnTo>
                <a:lnTo>
                  <a:pt x="3313" y="667"/>
                </a:lnTo>
                <a:lnTo>
                  <a:pt x="3314" y="667"/>
                </a:lnTo>
                <a:lnTo>
                  <a:pt x="3314" y="667"/>
                </a:lnTo>
                <a:lnTo>
                  <a:pt x="3314" y="668"/>
                </a:lnTo>
                <a:lnTo>
                  <a:pt x="3314" y="668"/>
                </a:lnTo>
                <a:lnTo>
                  <a:pt x="3317" y="671"/>
                </a:lnTo>
                <a:lnTo>
                  <a:pt x="3317" y="671"/>
                </a:lnTo>
                <a:lnTo>
                  <a:pt x="3318" y="671"/>
                </a:lnTo>
                <a:lnTo>
                  <a:pt x="3318" y="672"/>
                </a:lnTo>
                <a:lnTo>
                  <a:pt x="3319" y="673"/>
                </a:lnTo>
                <a:lnTo>
                  <a:pt x="3319" y="673"/>
                </a:lnTo>
                <a:lnTo>
                  <a:pt x="3320" y="674"/>
                </a:lnTo>
                <a:lnTo>
                  <a:pt x="3320" y="674"/>
                </a:lnTo>
                <a:lnTo>
                  <a:pt x="3321" y="674"/>
                </a:lnTo>
                <a:lnTo>
                  <a:pt x="3321" y="674"/>
                </a:lnTo>
                <a:lnTo>
                  <a:pt x="3323" y="675"/>
                </a:lnTo>
                <a:lnTo>
                  <a:pt x="3324" y="678"/>
                </a:lnTo>
                <a:lnTo>
                  <a:pt x="3324" y="678"/>
                </a:lnTo>
                <a:lnTo>
                  <a:pt x="3325" y="679"/>
                </a:lnTo>
                <a:lnTo>
                  <a:pt x="3325" y="679"/>
                </a:lnTo>
                <a:lnTo>
                  <a:pt x="3326" y="680"/>
                </a:lnTo>
                <a:lnTo>
                  <a:pt x="3326" y="680"/>
                </a:lnTo>
                <a:lnTo>
                  <a:pt x="3327" y="680"/>
                </a:lnTo>
                <a:lnTo>
                  <a:pt x="3329" y="681"/>
                </a:lnTo>
                <a:lnTo>
                  <a:pt x="3329" y="681"/>
                </a:lnTo>
                <a:lnTo>
                  <a:pt x="3330" y="683"/>
                </a:lnTo>
                <a:lnTo>
                  <a:pt x="3330" y="683"/>
                </a:lnTo>
                <a:lnTo>
                  <a:pt x="3331" y="684"/>
                </a:lnTo>
                <a:lnTo>
                  <a:pt x="3331" y="684"/>
                </a:lnTo>
                <a:lnTo>
                  <a:pt x="3333" y="686"/>
                </a:lnTo>
                <a:lnTo>
                  <a:pt x="3333" y="686"/>
                </a:lnTo>
                <a:lnTo>
                  <a:pt x="3335" y="687"/>
                </a:lnTo>
                <a:lnTo>
                  <a:pt x="3335" y="687"/>
                </a:lnTo>
                <a:lnTo>
                  <a:pt x="3336" y="687"/>
                </a:lnTo>
                <a:lnTo>
                  <a:pt x="3336" y="687"/>
                </a:lnTo>
                <a:lnTo>
                  <a:pt x="3337" y="689"/>
                </a:lnTo>
                <a:lnTo>
                  <a:pt x="3337" y="689"/>
                </a:lnTo>
                <a:lnTo>
                  <a:pt x="3338" y="690"/>
                </a:lnTo>
                <a:lnTo>
                  <a:pt x="3338" y="690"/>
                </a:lnTo>
                <a:lnTo>
                  <a:pt x="3339" y="691"/>
                </a:lnTo>
                <a:lnTo>
                  <a:pt x="3339" y="691"/>
                </a:lnTo>
                <a:lnTo>
                  <a:pt x="3341" y="692"/>
                </a:lnTo>
                <a:lnTo>
                  <a:pt x="3341" y="692"/>
                </a:lnTo>
                <a:lnTo>
                  <a:pt x="3342" y="693"/>
                </a:lnTo>
                <a:lnTo>
                  <a:pt x="3342" y="693"/>
                </a:lnTo>
                <a:lnTo>
                  <a:pt x="3343" y="695"/>
                </a:lnTo>
                <a:lnTo>
                  <a:pt x="3344" y="695"/>
                </a:lnTo>
                <a:lnTo>
                  <a:pt x="3344" y="695"/>
                </a:lnTo>
                <a:lnTo>
                  <a:pt x="3346" y="696"/>
                </a:lnTo>
                <a:lnTo>
                  <a:pt x="3346" y="696"/>
                </a:lnTo>
                <a:lnTo>
                  <a:pt x="3347" y="697"/>
                </a:lnTo>
                <a:lnTo>
                  <a:pt x="3347" y="697"/>
                </a:lnTo>
                <a:lnTo>
                  <a:pt x="3348" y="698"/>
                </a:lnTo>
                <a:lnTo>
                  <a:pt x="3348" y="698"/>
                </a:lnTo>
                <a:lnTo>
                  <a:pt x="3349" y="699"/>
                </a:lnTo>
                <a:lnTo>
                  <a:pt x="3350" y="699"/>
                </a:lnTo>
                <a:lnTo>
                  <a:pt x="3350" y="699"/>
                </a:lnTo>
                <a:lnTo>
                  <a:pt x="3352" y="701"/>
                </a:lnTo>
                <a:lnTo>
                  <a:pt x="3353" y="702"/>
                </a:lnTo>
                <a:lnTo>
                  <a:pt x="3353" y="702"/>
                </a:lnTo>
                <a:lnTo>
                  <a:pt x="3354" y="703"/>
                </a:lnTo>
                <a:lnTo>
                  <a:pt x="3355" y="703"/>
                </a:lnTo>
                <a:lnTo>
                  <a:pt x="3355" y="703"/>
                </a:lnTo>
                <a:lnTo>
                  <a:pt x="3356" y="704"/>
                </a:lnTo>
                <a:lnTo>
                  <a:pt x="3356" y="704"/>
                </a:lnTo>
                <a:lnTo>
                  <a:pt x="3358" y="706"/>
                </a:lnTo>
                <a:lnTo>
                  <a:pt x="3358" y="706"/>
                </a:lnTo>
                <a:lnTo>
                  <a:pt x="3358" y="706"/>
                </a:lnTo>
                <a:lnTo>
                  <a:pt x="3358" y="706"/>
                </a:lnTo>
                <a:lnTo>
                  <a:pt x="3359" y="707"/>
                </a:lnTo>
                <a:lnTo>
                  <a:pt x="3359" y="707"/>
                </a:lnTo>
                <a:lnTo>
                  <a:pt x="3360" y="707"/>
                </a:lnTo>
                <a:lnTo>
                  <a:pt x="3360" y="707"/>
                </a:lnTo>
                <a:lnTo>
                  <a:pt x="3361" y="708"/>
                </a:lnTo>
                <a:lnTo>
                  <a:pt x="3364" y="710"/>
                </a:lnTo>
                <a:lnTo>
                  <a:pt x="3364" y="710"/>
                </a:lnTo>
                <a:lnTo>
                  <a:pt x="3365" y="710"/>
                </a:lnTo>
                <a:lnTo>
                  <a:pt x="3365" y="710"/>
                </a:lnTo>
                <a:lnTo>
                  <a:pt x="3366" y="712"/>
                </a:lnTo>
                <a:lnTo>
                  <a:pt x="3366" y="781"/>
                </a:lnTo>
                <a:lnTo>
                  <a:pt x="3433" y="781"/>
                </a:lnTo>
                <a:lnTo>
                  <a:pt x="3561" y="781"/>
                </a:lnTo>
                <a:lnTo>
                  <a:pt x="3561" y="781"/>
                </a:lnTo>
                <a:lnTo>
                  <a:pt x="3696" y="781"/>
                </a:lnTo>
                <a:lnTo>
                  <a:pt x="3875" y="781"/>
                </a:lnTo>
                <a:lnTo>
                  <a:pt x="3907" y="749"/>
                </a:lnTo>
                <a:lnTo>
                  <a:pt x="3849" y="727"/>
                </a:lnTo>
                <a:lnTo>
                  <a:pt x="3848" y="727"/>
                </a:lnTo>
                <a:lnTo>
                  <a:pt x="3714" y="727"/>
                </a:lnTo>
                <a:lnTo>
                  <a:pt x="3616" y="727"/>
                </a:lnTo>
                <a:lnTo>
                  <a:pt x="3615" y="727"/>
                </a:lnTo>
                <a:lnTo>
                  <a:pt x="3615" y="727"/>
                </a:lnTo>
                <a:lnTo>
                  <a:pt x="3615" y="727"/>
                </a:lnTo>
                <a:lnTo>
                  <a:pt x="3614" y="727"/>
                </a:lnTo>
                <a:lnTo>
                  <a:pt x="3613" y="727"/>
                </a:lnTo>
                <a:lnTo>
                  <a:pt x="3613" y="727"/>
                </a:lnTo>
                <a:lnTo>
                  <a:pt x="3610" y="727"/>
                </a:lnTo>
                <a:lnTo>
                  <a:pt x="3609" y="727"/>
                </a:lnTo>
                <a:lnTo>
                  <a:pt x="3609" y="727"/>
                </a:lnTo>
                <a:lnTo>
                  <a:pt x="3608" y="727"/>
                </a:lnTo>
                <a:lnTo>
                  <a:pt x="3608" y="727"/>
                </a:lnTo>
                <a:lnTo>
                  <a:pt x="3604" y="727"/>
                </a:lnTo>
                <a:lnTo>
                  <a:pt x="3604" y="727"/>
                </a:lnTo>
                <a:lnTo>
                  <a:pt x="3603" y="727"/>
                </a:lnTo>
                <a:lnTo>
                  <a:pt x="3600" y="726"/>
                </a:lnTo>
                <a:lnTo>
                  <a:pt x="3600" y="726"/>
                </a:lnTo>
                <a:lnTo>
                  <a:pt x="3595" y="726"/>
                </a:lnTo>
                <a:lnTo>
                  <a:pt x="3595" y="726"/>
                </a:lnTo>
                <a:lnTo>
                  <a:pt x="3592" y="726"/>
                </a:lnTo>
                <a:lnTo>
                  <a:pt x="3591" y="726"/>
                </a:lnTo>
                <a:lnTo>
                  <a:pt x="3591" y="726"/>
                </a:lnTo>
                <a:lnTo>
                  <a:pt x="3586" y="725"/>
                </a:lnTo>
                <a:lnTo>
                  <a:pt x="3586" y="725"/>
                </a:lnTo>
                <a:lnTo>
                  <a:pt x="3585" y="725"/>
                </a:lnTo>
                <a:lnTo>
                  <a:pt x="3585" y="725"/>
                </a:lnTo>
                <a:lnTo>
                  <a:pt x="3583" y="725"/>
                </a:lnTo>
                <a:lnTo>
                  <a:pt x="3583" y="725"/>
                </a:lnTo>
                <a:lnTo>
                  <a:pt x="3577" y="725"/>
                </a:lnTo>
                <a:lnTo>
                  <a:pt x="3577" y="725"/>
                </a:lnTo>
                <a:lnTo>
                  <a:pt x="3572" y="724"/>
                </a:lnTo>
                <a:lnTo>
                  <a:pt x="3572" y="724"/>
                </a:lnTo>
                <a:lnTo>
                  <a:pt x="3571" y="724"/>
                </a:lnTo>
                <a:lnTo>
                  <a:pt x="3571" y="724"/>
                </a:lnTo>
                <a:lnTo>
                  <a:pt x="3563" y="724"/>
                </a:lnTo>
                <a:lnTo>
                  <a:pt x="3562" y="722"/>
                </a:lnTo>
                <a:lnTo>
                  <a:pt x="3560" y="722"/>
                </a:lnTo>
                <a:lnTo>
                  <a:pt x="3560" y="722"/>
                </a:lnTo>
                <a:lnTo>
                  <a:pt x="3557" y="722"/>
                </a:lnTo>
                <a:lnTo>
                  <a:pt x="3555" y="722"/>
                </a:lnTo>
                <a:lnTo>
                  <a:pt x="3554" y="722"/>
                </a:lnTo>
                <a:lnTo>
                  <a:pt x="3554" y="722"/>
                </a:lnTo>
                <a:lnTo>
                  <a:pt x="3551" y="721"/>
                </a:lnTo>
                <a:lnTo>
                  <a:pt x="3549" y="721"/>
                </a:lnTo>
                <a:lnTo>
                  <a:pt x="3548" y="721"/>
                </a:lnTo>
                <a:lnTo>
                  <a:pt x="3548" y="721"/>
                </a:lnTo>
                <a:lnTo>
                  <a:pt x="3545" y="721"/>
                </a:lnTo>
                <a:lnTo>
                  <a:pt x="3544" y="721"/>
                </a:lnTo>
                <a:lnTo>
                  <a:pt x="3542" y="721"/>
                </a:lnTo>
                <a:lnTo>
                  <a:pt x="3541" y="720"/>
                </a:lnTo>
                <a:lnTo>
                  <a:pt x="3538" y="720"/>
                </a:lnTo>
                <a:lnTo>
                  <a:pt x="3538" y="720"/>
                </a:lnTo>
                <a:lnTo>
                  <a:pt x="3537" y="720"/>
                </a:lnTo>
                <a:lnTo>
                  <a:pt x="3535" y="720"/>
                </a:lnTo>
                <a:lnTo>
                  <a:pt x="3533" y="720"/>
                </a:lnTo>
                <a:lnTo>
                  <a:pt x="3532" y="720"/>
                </a:lnTo>
                <a:lnTo>
                  <a:pt x="3532" y="720"/>
                </a:lnTo>
                <a:lnTo>
                  <a:pt x="3530" y="720"/>
                </a:lnTo>
                <a:lnTo>
                  <a:pt x="3529" y="719"/>
                </a:lnTo>
                <a:lnTo>
                  <a:pt x="3527" y="719"/>
                </a:lnTo>
                <a:lnTo>
                  <a:pt x="3526" y="719"/>
                </a:lnTo>
                <a:lnTo>
                  <a:pt x="3525" y="719"/>
                </a:lnTo>
                <a:lnTo>
                  <a:pt x="3524" y="719"/>
                </a:lnTo>
                <a:lnTo>
                  <a:pt x="3524" y="719"/>
                </a:lnTo>
                <a:lnTo>
                  <a:pt x="3524" y="719"/>
                </a:lnTo>
                <a:lnTo>
                  <a:pt x="3523" y="719"/>
                </a:lnTo>
                <a:lnTo>
                  <a:pt x="3521" y="719"/>
                </a:lnTo>
                <a:lnTo>
                  <a:pt x="3521" y="719"/>
                </a:lnTo>
                <a:lnTo>
                  <a:pt x="3520" y="719"/>
                </a:lnTo>
                <a:lnTo>
                  <a:pt x="3520" y="719"/>
                </a:lnTo>
                <a:lnTo>
                  <a:pt x="3519" y="719"/>
                </a:lnTo>
                <a:lnTo>
                  <a:pt x="3519" y="719"/>
                </a:lnTo>
                <a:lnTo>
                  <a:pt x="3519" y="719"/>
                </a:lnTo>
                <a:lnTo>
                  <a:pt x="3519" y="719"/>
                </a:lnTo>
                <a:lnTo>
                  <a:pt x="3519" y="697"/>
                </a:lnTo>
                <a:lnTo>
                  <a:pt x="3498" y="660"/>
                </a:lnTo>
                <a:lnTo>
                  <a:pt x="3506" y="661"/>
                </a:lnTo>
                <a:lnTo>
                  <a:pt x="3514" y="660"/>
                </a:lnTo>
                <a:lnTo>
                  <a:pt x="3523" y="659"/>
                </a:lnTo>
                <a:lnTo>
                  <a:pt x="3533" y="657"/>
                </a:lnTo>
                <a:lnTo>
                  <a:pt x="3550" y="653"/>
                </a:lnTo>
                <a:lnTo>
                  <a:pt x="3561" y="651"/>
                </a:lnTo>
                <a:lnTo>
                  <a:pt x="3589" y="651"/>
                </a:lnTo>
                <a:lnTo>
                  <a:pt x="3641" y="651"/>
                </a:lnTo>
                <a:lnTo>
                  <a:pt x="3691" y="651"/>
                </a:lnTo>
                <a:lnTo>
                  <a:pt x="3714" y="651"/>
                </a:lnTo>
                <a:lnTo>
                  <a:pt x="3737" y="653"/>
                </a:lnTo>
                <a:lnTo>
                  <a:pt x="3787" y="656"/>
                </a:lnTo>
                <a:lnTo>
                  <a:pt x="3842" y="661"/>
                </a:lnTo>
                <a:lnTo>
                  <a:pt x="3874" y="663"/>
                </a:lnTo>
                <a:lnTo>
                  <a:pt x="3873" y="661"/>
                </a:lnTo>
                <a:lnTo>
                  <a:pt x="3871" y="657"/>
                </a:lnTo>
                <a:lnTo>
                  <a:pt x="3868" y="653"/>
                </a:lnTo>
                <a:lnTo>
                  <a:pt x="3867" y="647"/>
                </a:lnTo>
                <a:lnTo>
                  <a:pt x="3865" y="632"/>
                </a:lnTo>
                <a:lnTo>
                  <a:pt x="3862" y="616"/>
                </a:lnTo>
                <a:lnTo>
                  <a:pt x="3859" y="588"/>
                </a:lnTo>
                <a:lnTo>
                  <a:pt x="3857" y="574"/>
                </a:lnTo>
                <a:lnTo>
                  <a:pt x="3887" y="479"/>
                </a:lnTo>
                <a:lnTo>
                  <a:pt x="4064" y="479"/>
                </a:lnTo>
                <a:lnTo>
                  <a:pt x="4062" y="325"/>
                </a:lnTo>
                <a:lnTo>
                  <a:pt x="4120" y="325"/>
                </a:lnTo>
                <a:lnTo>
                  <a:pt x="4255" y="325"/>
                </a:lnTo>
                <a:lnTo>
                  <a:pt x="4263" y="297"/>
                </a:lnTo>
                <a:lnTo>
                  <a:pt x="4313" y="297"/>
                </a:lnTo>
                <a:lnTo>
                  <a:pt x="4315" y="248"/>
                </a:lnTo>
                <a:lnTo>
                  <a:pt x="4382" y="246"/>
                </a:lnTo>
                <a:lnTo>
                  <a:pt x="4404" y="254"/>
                </a:lnTo>
                <a:lnTo>
                  <a:pt x="4486" y="200"/>
                </a:lnTo>
                <a:lnTo>
                  <a:pt x="4565" y="144"/>
                </a:lnTo>
                <a:lnTo>
                  <a:pt x="4573" y="143"/>
                </a:lnTo>
                <a:lnTo>
                  <a:pt x="4589" y="140"/>
                </a:lnTo>
                <a:lnTo>
                  <a:pt x="4609" y="137"/>
                </a:lnTo>
                <a:lnTo>
                  <a:pt x="4627" y="136"/>
                </a:lnTo>
                <a:lnTo>
                  <a:pt x="4629" y="135"/>
                </a:lnTo>
                <a:lnTo>
                  <a:pt x="4633" y="134"/>
                </a:lnTo>
                <a:lnTo>
                  <a:pt x="4635" y="132"/>
                </a:lnTo>
                <a:lnTo>
                  <a:pt x="4638" y="130"/>
                </a:lnTo>
                <a:lnTo>
                  <a:pt x="4641" y="125"/>
                </a:lnTo>
                <a:lnTo>
                  <a:pt x="4644" y="119"/>
                </a:lnTo>
                <a:lnTo>
                  <a:pt x="4647" y="107"/>
                </a:lnTo>
                <a:lnTo>
                  <a:pt x="4647" y="102"/>
                </a:lnTo>
                <a:lnTo>
                  <a:pt x="4605" y="65"/>
                </a:lnTo>
                <a:lnTo>
                  <a:pt x="4605" y="59"/>
                </a:lnTo>
                <a:lnTo>
                  <a:pt x="4606" y="46"/>
                </a:lnTo>
                <a:lnTo>
                  <a:pt x="4606" y="30"/>
                </a:lnTo>
                <a:lnTo>
                  <a:pt x="4605" y="19"/>
                </a:lnTo>
                <a:lnTo>
                  <a:pt x="4603" y="16"/>
                </a:lnTo>
                <a:lnTo>
                  <a:pt x="4597" y="13"/>
                </a:lnTo>
                <a:lnTo>
                  <a:pt x="4589" y="10"/>
                </a:lnTo>
                <a:lnTo>
                  <a:pt x="4581" y="7"/>
                </a:lnTo>
                <a:lnTo>
                  <a:pt x="4567" y="4"/>
                </a:lnTo>
                <a:lnTo>
                  <a:pt x="4559" y="1"/>
                </a:lnTo>
                <a:lnTo>
                  <a:pt x="4553" y="1"/>
                </a:lnTo>
                <a:lnTo>
                  <a:pt x="4538" y="0"/>
                </a:lnTo>
                <a:lnTo>
                  <a:pt x="4517" y="0"/>
                </a:lnTo>
                <a:lnTo>
                  <a:pt x="4493" y="0"/>
                </a:lnTo>
                <a:lnTo>
                  <a:pt x="4477" y="0"/>
                </a:lnTo>
                <a:lnTo>
                  <a:pt x="4463" y="0"/>
                </a:lnTo>
                <a:lnTo>
                  <a:pt x="4452" y="2"/>
                </a:lnTo>
                <a:lnTo>
                  <a:pt x="4446" y="5"/>
                </a:lnTo>
                <a:lnTo>
                  <a:pt x="4446" y="5"/>
                </a:lnTo>
                <a:close/>
                <a:moveTo>
                  <a:pt x="3875" y="663"/>
                </a:moveTo>
                <a:lnTo>
                  <a:pt x="3874" y="663"/>
                </a:lnTo>
                <a:lnTo>
                  <a:pt x="3875" y="663"/>
                </a:lnTo>
                <a:close/>
                <a:moveTo>
                  <a:pt x="3205" y="542"/>
                </a:moveTo>
                <a:lnTo>
                  <a:pt x="3201" y="543"/>
                </a:lnTo>
                <a:lnTo>
                  <a:pt x="3193" y="548"/>
                </a:lnTo>
                <a:lnTo>
                  <a:pt x="3188" y="550"/>
                </a:lnTo>
                <a:lnTo>
                  <a:pt x="3184" y="554"/>
                </a:lnTo>
                <a:lnTo>
                  <a:pt x="3182" y="559"/>
                </a:lnTo>
                <a:lnTo>
                  <a:pt x="3182" y="562"/>
                </a:lnTo>
                <a:lnTo>
                  <a:pt x="3179" y="575"/>
                </a:lnTo>
                <a:lnTo>
                  <a:pt x="3176" y="594"/>
                </a:lnTo>
                <a:lnTo>
                  <a:pt x="3174" y="602"/>
                </a:lnTo>
                <a:lnTo>
                  <a:pt x="3174" y="609"/>
                </a:lnTo>
                <a:lnTo>
                  <a:pt x="3176" y="613"/>
                </a:lnTo>
                <a:lnTo>
                  <a:pt x="3177" y="615"/>
                </a:lnTo>
                <a:lnTo>
                  <a:pt x="3179" y="616"/>
                </a:lnTo>
                <a:lnTo>
                  <a:pt x="3182" y="618"/>
                </a:lnTo>
                <a:lnTo>
                  <a:pt x="3188" y="620"/>
                </a:lnTo>
                <a:lnTo>
                  <a:pt x="3193" y="624"/>
                </a:lnTo>
                <a:lnTo>
                  <a:pt x="3196" y="630"/>
                </a:lnTo>
                <a:lnTo>
                  <a:pt x="3200" y="636"/>
                </a:lnTo>
                <a:lnTo>
                  <a:pt x="3203" y="647"/>
                </a:lnTo>
                <a:lnTo>
                  <a:pt x="3205" y="651"/>
                </a:lnTo>
                <a:lnTo>
                  <a:pt x="3244" y="636"/>
                </a:lnTo>
                <a:lnTo>
                  <a:pt x="3244" y="602"/>
                </a:lnTo>
                <a:lnTo>
                  <a:pt x="3244" y="542"/>
                </a:lnTo>
                <a:lnTo>
                  <a:pt x="3205" y="542"/>
                </a:lnTo>
                <a:close/>
                <a:moveTo>
                  <a:pt x="3000" y="828"/>
                </a:moveTo>
                <a:lnTo>
                  <a:pt x="2982" y="868"/>
                </a:lnTo>
                <a:lnTo>
                  <a:pt x="2970" y="880"/>
                </a:lnTo>
                <a:lnTo>
                  <a:pt x="2961" y="875"/>
                </a:lnTo>
                <a:lnTo>
                  <a:pt x="2942" y="869"/>
                </a:lnTo>
                <a:lnTo>
                  <a:pt x="2937" y="868"/>
                </a:lnTo>
                <a:lnTo>
                  <a:pt x="2932" y="867"/>
                </a:lnTo>
                <a:lnTo>
                  <a:pt x="2928" y="867"/>
                </a:lnTo>
                <a:lnTo>
                  <a:pt x="2924" y="868"/>
                </a:lnTo>
                <a:lnTo>
                  <a:pt x="2920" y="870"/>
                </a:lnTo>
                <a:lnTo>
                  <a:pt x="2918" y="873"/>
                </a:lnTo>
                <a:lnTo>
                  <a:pt x="2917" y="878"/>
                </a:lnTo>
                <a:lnTo>
                  <a:pt x="2916" y="883"/>
                </a:lnTo>
                <a:lnTo>
                  <a:pt x="2917" y="889"/>
                </a:lnTo>
                <a:lnTo>
                  <a:pt x="2918" y="895"/>
                </a:lnTo>
                <a:lnTo>
                  <a:pt x="2920" y="899"/>
                </a:lnTo>
                <a:lnTo>
                  <a:pt x="2923" y="904"/>
                </a:lnTo>
                <a:lnTo>
                  <a:pt x="2929" y="911"/>
                </a:lnTo>
                <a:lnTo>
                  <a:pt x="2936" y="917"/>
                </a:lnTo>
                <a:lnTo>
                  <a:pt x="2948" y="923"/>
                </a:lnTo>
                <a:lnTo>
                  <a:pt x="2954" y="926"/>
                </a:lnTo>
                <a:lnTo>
                  <a:pt x="3012" y="926"/>
                </a:lnTo>
                <a:lnTo>
                  <a:pt x="3026" y="948"/>
                </a:lnTo>
                <a:lnTo>
                  <a:pt x="3026" y="972"/>
                </a:lnTo>
                <a:lnTo>
                  <a:pt x="3030" y="1023"/>
                </a:lnTo>
                <a:lnTo>
                  <a:pt x="3097" y="1023"/>
                </a:lnTo>
                <a:lnTo>
                  <a:pt x="3100" y="1023"/>
                </a:lnTo>
                <a:lnTo>
                  <a:pt x="3103" y="1021"/>
                </a:lnTo>
                <a:lnTo>
                  <a:pt x="3106" y="1019"/>
                </a:lnTo>
                <a:lnTo>
                  <a:pt x="3108" y="1015"/>
                </a:lnTo>
                <a:lnTo>
                  <a:pt x="3112" y="1007"/>
                </a:lnTo>
                <a:lnTo>
                  <a:pt x="3115" y="997"/>
                </a:lnTo>
                <a:lnTo>
                  <a:pt x="3120" y="980"/>
                </a:lnTo>
                <a:lnTo>
                  <a:pt x="3122" y="972"/>
                </a:lnTo>
                <a:lnTo>
                  <a:pt x="3122" y="968"/>
                </a:lnTo>
                <a:lnTo>
                  <a:pt x="3122" y="960"/>
                </a:lnTo>
                <a:lnTo>
                  <a:pt x="3123" y="955"/>
                </a:lnTo>
                <a:lnTo>
                  <a:pt x="3126" y="951"/>
                </a:lnTo>
                <a:lnTo>
                  <a:pt x="3130" y="949"/>
                </a:lnTo>
                <a:lnTo>
                  <a:pt x="3137" y="948"/>
                </a:lnTo>
                <a:lnTo>
                  <a:pt x="3146" y="949"/>
                </a:lnTo>
                <a:lnTo>
                  <a:pt x="3155" y="951"/>
                </a:lnTo>
                <a:lnTo>
                  <a:pt x="3165" y="955"/>
                </a:lnTo>
                <a:lnTo>
                  <a:pt x="3173" y="958"/>
                </a:lnTo>
                <a:lnTo>
                  <a:pt x="3178" y="961"/>
                </a:lnTo>
                <a:lnTo>
                  <a:pt x="3182" y="960"/>
                </a:lnTo>
                <a:lnTo>
                  <a:pt x="3181" y="956"/>
                </a:lnTo>
                <a:lnTo>
                  <a:pt x="3173" y="948"/>
                </a:lnTo>
                <a:lnTo>
                  <a:pt x="3165" y="937"/>
                </a:lnTo>
                <a:lnTo>
                  <a:pt x="3155" y="927"/>
                </a:lnTo>
                <a:lnTo>
                  <a:pt x="3146" y="919"/>
                </a:lnTo>
                <a:lnTo>
                  <a:pt x="3137" y="913"/>
                </a:lnTo>
                <a:lnTo>
                  <a:pt x="3124" y="904"/>
                </a:lnTo>
                <a:lnTo>
                  <a:pt x="3119" y="902"/>
                </a:lnTo>
                <a:lnTo>
                  <a:pt x="3076" y="902"/>
                </a:lnTo>
                <a:lnTo>
                  <a:pt x="3070" y="862"/>
                </a:lnTo>
                <a:lnTo>
                  <a:pt x="3030" y="828"/>
                </a:lnTo>
                <a:lnTo>
                  <a:pt x="3000" y="828"/>
                </a:lnTo>
                <a:close/>
                <a:moveTo>
                  <a:pt x="2993" y="618"/>
                </a:moveTo>
                <a:lnTo>
                  <a:pt x="2982" y="619"/>
                </a:lnTo>
                <a:lnTo>
                  <a:pt x="2975" y="620"/>
                </a:lnTo>
                <a:lnTo>
                  <a:pt x="2967" y="624"/>
                </a:lnTo>
                <a:lnTo>
                  <a:pt x="2963" y="626"/>
                </a:lnTo>
                <a:lnTo>
                  <a:pt x="2957" y="632"/>
                </a:lnTo>
                <a:lnTo>
                  <a:pt x="2954" y="636"/>
                </a:lnTo>
                <a:lnTo>
                  <a:pt x="2954" y="681"/>
                </a:lnTo>
                <a:lnTo>
                  <a:pt x="2954" y="684"/>
                </a:lnTo>
                <a:lnTo>
                  <a:pt x="2957" y="686"/>
                </a:lnTo>
                <a:lnTo>
                  <a:pt x="2958" y="687"/>
                </a:lnTo>
                <a:lnTo>
                  <a:pt x="2961" y="690"/>
                </a:lnTo>
                <a:lnTo>
                  <a:pt x="2967" y="692"/>
                </a:lnTo>
                <a:lnTo>
                  <a:pt x="2976" y="696"/>
                </a:lnTo>
                <a:lnTo>
                  <a:pt x="2990" y="698"/>
                </a:lnTo>
                <a:lnTo>
                  <a:pt x="2996" y="699"/>
                </a:lnTo>
                <a:lnTo>
                  <a:pt x="3030" y="699"/>
                </a:lnTo>
                <a:lnTo>
                  <a:pt x="3030" y="737"/>
                </a:lnTo>
                <a:lnTo>
                  <a:pt x="3055" y="749"/>
                </a:lnTo>
                <a:lnTo>
                  <a:pt x="3097" y="737"/>
                </a:lnTo>
                <a:lnTo>
                  <a:pt x="3091" y="706"/>
                </a:lnTo>
                <a:lnTo>
                  <a:pt x="3090" y="696"/>
                </a:lnTo>
                <a:lnTo>
                  <a:pt x="3089" y="686"/>
                </a:lnTo>
                <a:lnTo>
                  <a:pt x="3089" y="678"/>
                </a:lnTo>
                <a:lnTo>
                  <a:pt x="3089" y="672"/>
                </a:lnTo>
                <a:lnTo>
                  <a:pt x="3090" y="663"/>
                </a:lnTo>
                <a:lnTo>
                  <a:pt x="3091" y="660"/>
                </a:lnTo>
                <a:lnTo>
                  <a:pt x="3058" y="660"/>
                </a:lnTo>
                <a:lnTo>
                  <a:pt x="3058" y="618"/>
                </a:lnTo>
                <a:lnTo>
                  <a:pt x="2993" y="618"/>
                </a:lnTo>
                <a:close/>
                <a:moveTo>
                  <a:pt x="2801" y="325"/>
                </a:moveTo>
                <a:lnTo>
                  <a:pt x="2801" y="411"/>
                </a:lnTo>
                <a:lnTo>
                  <a:pt x="2823" y="437"/>
                </a:lnTo>
                <a:lnTo>
                  <a:pt x="2829" y="437"/>
                </a:lnTo>
                <a:lnTo>
                  <a:pt x="2845" y="436"/>
                </a:lnTo>
                <a:lnTo>
                  <a:pt x="2864" y="436"/>
                </a:lnTo>
                <a:lnTo>
                  <a:pt x="2881" y="437"/>
                </a:lnTo>
                <a:lnTo>
                  <a:pt x="2887" y="438"/>
                </a:lnTo>
                <a:lnTo>
                  <a:pt x="2891" y="441"/>
                </a:lnTo>
                <a:lnTo>
                  <a:pt x="2895" y="443"/>
                </a:lnTo>
                <a:lnTo>
                  <a:pt x="2899" y="445"/>
                </a:lnTo>
                <a:lnTo>
                  <a:pt x="2907" y="454"/>
                </a:lnTo>
                <a:lnTo>
                  <a:pt x="2918" y="465"/>
                </a:lnTo>
                <a:lnTo>
                  <a:pt x="2936" y="483"/>
                </a:lnTo>
                <a:lnTo>
                  <a:pt x="2940" y="480"/>
                </a:lnTo>
                <a:lnTo>
                  <a:pt x="2949" y="474"/>
                </a:lnTo>
                <a:lnTo>
                  <a:pt x="2955" y="474"/>
                </a:lnTo>
                <a:lnTo>
                  <a:pt x="2961" y="476"/>
                </a:lnTo>
                <a:lnTo>
                  <a:pt x="2965" y="478"/>
                </a:lnTo>
                <a:lnTo>
                  <a:pt x="2969" y="480"/>
                </a:lnTo>
                <a:lnTo>
                  <a:pt x="2972" y="484"/>
                </a:lnTo>
                <a:lnTo>
                  <a:pt x="2976" y="489"/>
                </a:lnTo>
                <a:lnTo>
                  <a:pt x="2981" y="500"/>
                </a:lnTo>
                <a:lnTo>
                  <a:pt x="2983" y="508"/>
                </a:lnTo>
                <a:lnTo>
                  <a:pt x="2984" y="513"/>
                </a:lnTo>
                <a:lnTo>
                  <a:pt x="2983" y="518"/>
                </a:lnTo>
                <a:lnTo>
                  <a:pt x="2983" y="520"/>
                </a:lnTo>
                <a:lnTo>
                  <a:pt x="2984" y="520"/>
                </a:lnTo>
                <a:lnTo>
                  <a:pt x="2988" y="521"/>
                </a:lnTo>
                <a:lnTo>
                  <a:pt x="2994" y="520"/>
                </a:lnTo>
                <a:lnTo>
                  <a:pt x="3001" y="518"/>
                </a:lnTo>
                <a:lnTo>
                  <a:pt x="3007" y="515"/>
                </a:lnTo>
                <a:lnTo>
                  <a:pt x="3011" y="512"/>
                </a:lnTo>
                <a:lnTo>
                  <a:pt x="3014" y="507"/>
                </a:lnTo>
                <a:lnTo>
                  <a:pt x="3016" y="501"/>
                </a:lnTo>
                <a:lnTo>
                  <a:pt x="3018" y="495"/>
                </a:lnTo>
                <a:lnTo>
                  <a:pt x="3018" y="486"/>
                </a:lnTo>
                <a:lnTo>
                  <a:pt x="3018" y="479"/>
                </a:lnTo>
                <a:lnTo>
                  <a:pt x="3018" y="401"/>
                </a:lnTo>
                <a:lnTo>
                  <a:pt x="3022" y="397"/>
                </a:lnTo>
                <a:lnTo>
                  <a:pt x="3029" y="390"/>
                </a:lnTo>
                <a:lnTo>
                  <a:pt x="3030" y="385"/>
                </a:lnTo>
                <a:lnTo>
                  <a:pt x="3030" y="380"/>
                </a:lnTo>
                <a:lnTo>
                  <a:pt x="3029" y="378"/>
                </a:lnTo>
                <a:lnTo>
                  <a:pt x="3026" y="377"/>
                </a:lnTo>
                <a:lnTo>
                  <a:pt x="3023" y="374"/>
                </a:lnTo>
                <a:lnTo>
                  <a:pt x="3018" y="373"/>
                </a:lnTo>
                <a:lnTo>
                  <a:pt x="2989" y="370"/>
                </a:lnTo>
                <a:lnTo>
                  <a:pt x="2951" y="368"/>
                </a:lnTo>
                <a:lnTo>
                  <a:pt x="2917" y="367"/>
                </a:lnTo>
                <a:lnTo>
                  <a:pt x="2902" y="367"/>
                </a:lnTo>
                <a:lnTo>
                  <a:pt x="2841" y="361"/>
                </a:lnTo>
                <a:lnTo>
                  <a:pt x="2841" y="325"/>
                </a:lnTo>
                <a:lnTo>
                  <a:pt x="2801" y="325"/>
                </a:lnTo>
                <a:close/>
                <a:moveTo>
                  <a:pt x="2518" y="437"/>
                </a:moveTo>
                <a:lnTo>
                  <a:pt x="2518" y="489"/>
                </a:lnTo>
                <a:lnTo>
                  <a:pt x="2513" y="494"/>
                </a:lnTo>
                <a:lnTo>
                  <a:pt x="2507" y="504"/>
                </a:lnTo>
                <a:lnTo>
                  <a:pt x="2506" y="510"/>
                </a:lnTo>
                <a:lnTo>
                  <a:pt x="2506" y="515"/>
                </a:lnTo>
                <a:lnTo>
                  <a:pt x="2507" y="518"/>
                </a:lnTo>
                <a:lnTo>
                  <a:pt x="2510" y="519"/>
                </a:lnTo>
                <a:lnTo>
                  <a:pt x="2513" y="520"/>
                </a:lnTo>
                <a:lnTo>
                  <a:pt x="2518" y="520"/>
                </a:lnTo>
                <a:lnTo>
                  <a:pt x="2545" y="520"/>
                </a:lnTo>
                <a:lnTo>
                  <a:pt x="2536" y="489"/>
                </a:lnTo>
                <a:lnTo>
                  <a:pt x="2560" y="489"/>
                </a:lnTo>
                <a:lnTo>
                  <a:pt x="2594" y="477"/>
                </a:lnTo>
                <a:lnTo>
                  <a:pt x="2594" y="437"/>
                </a:lnTo>
                <a:lnTo>
                  <a:pt x="2518" y="437"/>
                </a:lnTo>
                <a:close/>
                <a:moveTo>
                  <a:pt x="2152" y="489"/>
                </a:moveTo>
                <a:lnTo>
                  <a:pt x="2152" y="544"/>
                </a:lnTo>
                <a:lnTo>
                  <a:pt x="2103" y="568"/>
                </a:lnTo>
                <a:lnTo>
                  <a:pt x="2051" y="568"/>
                </a:lnTo>
                <a:lnTo>
                  <a:pt x="2050" y="578"/>
                </a:lnTo>
                <a:lnTo>
                  <a:pt x="2049" y="600"/>
                </a:lnTo>
                <a:lnTo>
                  <a:pt x="2049" y="612"/>
                </a:lnTo>
                <a:lnTo>
                  <a:pt x="2049" y="622"/>
                </a:lnTo>
                <a:lnTo>
                  <a:pt x="2049" y="631"/>
                </a:lnTo>
                <a:lnTo>
                  <a:pt x="2051" y="636"/>
                </a:lnTo>
                <a:lnTo>
                  <a:pt x="2053" y="637"/>
                </a:lnTo>
                <a:lnTo>
                  <a:pt x="2056" y="637"/>
                </a:lnTo>
                <a:lnTo>
                  <a:pt x="2058" y="636"/>
                </a:lnTo>
                <a:lnTo>
                  <a:pt x="2061" y="634"/>
                </a:lnTo>
                <a:lnTo>
                  <a:pt x="2065" y="633"/>
                </a:lnTo>
                <a:lnTo>
                  <a:pt x="2070" y="632"/>
                </a:lnTo>
                <a:lnTo>
                  <a:pt x="2076" y="633"/>
                </a:lnTo>
                <a:lnTo>
                  <a:pt x="2085" y="636"/>
                </a:lnTo>
                <a:lnTo>
                  <a:pt x="2094" y="638"/>
                </a:lnTo>
                <a:lnTo>
                  <a:pt x="2106" y="638"/>
                </a:lnTo>
                <a:lnTo>
                  <a:pt x="2118" y="638"/>
                </a:lnTo>
                <a:lnTo>
                  <a:pt x="2132" y="636"/>
                </a:lnTo>
                <a:lnTo>
                  <a:pt x="2154" y="632"/>
                </a:lnTo>
                <a:lnTo>
                  <a:pt x="2164" y="630"/>
                </a:lnTo>
                <a:lnTo>
                  <a:pt x="2200" y="578"/>
                </a:lnTo>
                <a:lnTo>
                  <a:pt x="2240" y="578"/>
                </a:lnTo>
                <a:lnTo>
                  <a:pt x="2240" y="603"/>
                </a:lnTo>
                <a:lnTo>
                  <a:pt x="2256" y="651"/>
                </a:lnTo>
                <a:lnTo>
                  <a:pt x="2262" y="663"/>
                </a:lnTo>
                <a:lnTo>
                  <a:pt x="2276" y="690"/>
                </a:lnTo>
                <a:lnTo>
                  <a:pt x="2285" y="703"/>
                </a:lnTo>
                <a:lnTo>
                  <a:pt x="2293" y="714"/>
                </a:lnTo>
                <a:lnTo>
                  <a:pt x="2297" y="718"/>
                </a:lnTo>
                <a:lnTo>
                  <a:pt x="2299" y="720"/>
                </a:lnTo>
                <a:lnTo>
                  <a:pt x="2301" y="720"/>
                </a:lnTo>
                <a:lnTo>
                  <a:pt x="2304" y="719"/>
                </a:lnTo>
                <a:lnTo>
                  <a:pt x="2306" y="715"/>
                </a:lnTo>
                <a:lnTo>
                  <a:pt x="2310" y="713"/>
                </a:lnTo>
                <a:lnTo>
                  <a:pt x="2313" y="710"/>
                </a:lnTo>
                <a:lnTo>
                  <a:pt x="2317" y="709"/>
                </a:lnTo>
                <a:lnTo>
                  <a:pt x="2328" y="706"/>
                </a:lnTo>
                <a:lnTo>
                  <a:pt x="2338" y="703"/>
                </a:lnTo>
                <a:lnTo>
                  <a:pt x="2357" y="701"/>
                </a:lnTo>
                <a:lnTo>
                  <a:pt x="2365" y="699"/>
                </a:lnTo>
                <a:lnTo>
                  <a:pt x="2413" y="685"/>
                </a:lnTo>
                <a:lnTo>
                  <a:pt x="2441" y="720"/>
                </a:lnTo>
                <a:lnTo>
                  <a:pt x="2436" y="728"/>
                </a:lnTo>
                <a:lnTo>
                  <a:pt x="2428" y="749"/>
                </a:lnTo>
                <a:lnTo>
                  <a:pt x="2427" y="754"/>
                </a:lnTo>
                <a:lnTo>
                  <a:pt x="2425" y="760"/>
                </a:lnTo>
                <a:lnTo>
                  <a:pt x="2425" y="765"/>
                </a:lnTo>
                <a:lnTo>
                  <a:pt x="2425" y="768"/>
                </a:lnTo>
                <a:lnTo>
                  <a:pt x="2428" y="773"/>
                </a:lnTo>
                <a:lnTo>
                  <a:pt x="2431" y="775"/>
                </a:lnTo>
                <a:lnTo>
                  <a:pt x="2435" y="778"/>
                </a:lnTo>
                <a:lnTo>
                  <a:pt x="2441" y="779"/>
                </a:lnTo>
                <a:lnTo>
                  <a:pt x="2454" y="780"/>
                </a:lnTo>
                <a:lnTo>
                  <a:pt x="2468" y="780"/>
                </a:lnTo>
                <a:lnTo>
                  <a:pt x="2481" y="779"/>
                </a:lnTo>
                <a:lnTo>
                  <a:pt x="2494" y="779"/>
                </a:lnTo>
                <a:lnTo>
                  <a:pt x="2510" y="778"/>
                </a:lnTo>
                <a:lnTo>
                  <a:pt x="2524" y="777"/>
                </a:lnTo>
                <a:lnTo>
                  <a:pt x="2536" y="778"/>
                </a:lnTo>
                <a:lnTo>
                  <a:pt x="2545" y="779"/>
                </a:lnTo>
                <a:lnTo>
                  <a:pt x="2552" y="781"/>
                </a:lnTo>
                <a:lnTo>
                  <a:pt x="2557" y="781"/>
                </a:lnTo>
                <a:lnTo>
                  <a:pt x="2560" y="780"/>
                </a:lnTo>
                <a:lnTo>
                  <a:pt x="2563" y="779"/>
                </a:lnTo>
                <a:lnTo>
                  <a:pt x="2565" y="777"/>
                </a:lnTo>
                <a:lnTo>
                  <a:pt x="2566" y="774"/>
                </a:lnTo>
                <a:lnTo>
                  <a:pt x="2566" y="771"/>
                </a:lnTo>
                <a:lnTo>
                  <a:pt x="2566" y="767"/>
                </a:lnTo>
                <a:lnTo>
                  <a:pt x="2568" y="763"/>
                </a:lnTo>
                <a:lnTo>
                  <a:pt x="2569" y="760"/>
                </a:lnTo>
                <a:lnTo>
                  <a:pt x="2572" y="755"/>
                </a:lnTo>
                <a:lnTo>
                  <a:pt x="2577" y="751"/>
                </a:lnTo>
                <a:lnTo>
                  <a:pt x="2583" y="748"/>
                </a:lnTo>
                <a:lnTo>
                  <a:pt x="2589" y="745"/>
                </a:lnTo>
                <a:lnTo>
                  <a:pt x="2598" y="743"/>
                </a:lnTo>
                <a:lnTo>
                  <a:pt x="2606" y="743"/>
                </a:lnTo>
                <a:lnTo>
                  <a:pt x="2618" y="742"/>
                </a:lnTo>
                <a:lnTo>
                  <a:pt x="2633" y="739"/>
                </a:lnTo>
                <a:lnTo>
                  <a:pt x="2651" y="736"/>
                </a:lnTo>
                <a:lnTo>
                  <a:pt x="2669" y="732"/>
                </a:lnTo>
                <a:lnTo>
                  <a:pt x="2700" y="725"/>
                </a:lnTo>
                <a:lnTo>
                  <a:pt x="2713" y="721"/>
                </a:lnTo>
                <a:lnTo>
                  <a:pt x="2701" y="679"/>
                </a:lnTo>
                <a:lnTo>
                  <a:pt x="2664" y="627"/>
                </a:lnTo>
                <a:lnTo>
                  <a:pt x="2665" y="620"/>
                </a:lnTo>
                <a:lnTo>
                  <a:pt x="2666" y="603"/>
                </a:lnTo>
                <a:lnTo>
                  <a:pt x="2666" y="595"/>
                </a:lnTo>
                <a:lnTo>
                  <a:pt x="2665" y="586"/>
                </a:lnTo>
                <a:lnTo>
                  <a:pt x="2664" y="580"/>
                </a:lnTo>
                <a:lnTo>
                  <a:pt x="2661" y="578"/>
                </a:lnTo>
                <a:lnTo>
                  <a:pt x="2651" y="577"/>
                </a:lnTo>
                <a:lnTo>
                  <a:pt x="2635" y="577"/>
                </a:lnTo>
                <a:lnTo>
                  <a:pt x="2622" y="578"/>
                </a:lnTo>
                <a:lnTo>
                  <a:pt x="2616" y="578"/>
                </a:lnTo>
                <a:lnTo>
                  <a:pt x="2609" y="583"/>
                </a:lnTo>
                <a:lnTo>
                  <a:pt x="2594" y="595"/>
                </a:lnTo>
                <a:lnTo>
                  <a:pt x="2586" y="601"/>
                </a:lnTo>
                <a:lnTo>
                  <a:pt x="2580" y="608"/>
                </a:lnTo>
                <a:lnTo>
                  <a:pt x="2575" y="613"/>
                </a:lnTo>
                <a:lnTo>
                  <a:pt x="2572" y="618"/>
                </a:lnTo>
                <a:lnTo>
                  <a:pt x="2569" y="633"/>
                </a:lnTo>
                <a:lnTo>
                  <a:pt x="2560" y="659"/>
                </a:lnTo>
                <a:lnTo>
                  <a:pt x="2552" y="683"/>
                </a:lnTo>
                <a:lnTo>
                  <a:pt x="2548" y="693"/>
                </a:lnTo>
                <a:lnTo>
                  <a:pt x="2493" y="679"/>
                </a:lnTo>
                <a:lnTo>
                  <a:pt x="2487" y="633"/>
                </a:lnTo>
                <a:lnTo>
                  <a:pt x="2427" y="630"/>
                </a:lnTo>
                <a:lnTo>
                  <a:pt x="2423" y="654"/>
                </a:lnTo>
                <a:lnTo>
                  <a:pt x="2316" y="614"/>
                </a:lnTo>
                <a:lnTo>
                  <a:pt x="2295" y="556"/>
                </a:lnTo>
                <a:lnTo>
                  <a:pt x="2295" y="489"/>
                </a:lnTo>
                <a:lnTo>
                  <a:pt x="2152" y="489"/>
                </a:lnTo>
                <a:close/>
                <a:moveTo>
                  <a:pt x="4175" y="4294"/>
                </a:moveTo>
                <a:lnTo>
                  <a:pt x="4175" y="4333"/>
                </a:lnTo>
                <a:lnTo>
                  <a:pt x="4175" y="4336"/>
                </a:lnTo>
                <a:lnTo>
                  <a:pt x="4173" y="4337"/>
                </a:lnTo>
                <a:lnTo>
                  <a:pt x="4170" y="4339"/>
                </a:lnTo>
                <a:lnTo>
                  <a:pt x="4167" y="4342"/>
                </a:lnTo>
                <a:lnTo>
                  <a:pt x="4157" y="4347"/>
                </a:lnTo>
                <a:lnTo>
                  <a:pt x="4146" y="4351"/>
                </a:lnTo>
                <a:lnTo>
                  <a:pt x="4127" y="4359"/>
                </a:lnTo>
                <a:lnTo>
                  <a:pt x="4117" y="4361"/>
                </a:lnTo>
                <a:lnTo>
                  <a:pt x="4093" y="4398"/>
                </a:lnTo>
                <a:lnTo>
                  <a:pt x="4142" y="4398"/>
                </a:lnTo>
                <a:lnTo>
                  <a:pt x="4142" y="4432"/>
                </a:lnTo>
                <a:lnTo>
                  <a:pt x="4151" y="4431"/>
                </a:lnTo>
                <a:lnTo>
                  <a:pt x="4172" y="4428"/>
                </a:lnTo>
                <a:lnTo>
                  <a:pt x="4184" y="4428"/>
                </a:lnTo>
                <a:lnTo>
                  <a:pt x="4196" y="4428"/>
                </a:lnTo>
                <a:lnTo>
                  <a:pt x="4205" y="4430"/>
                </a:lnTo>
                <a:lnTo>
                  <a:pt x="4213" y="4432"/>
                </a:lnTo>
                <a:lnTo>
                  <a:pt x="4219" y="4434"/>
                </a:lnTo>
                <a:lnTo>
                  <a:pt x="4225" y="4434"/>
                </a:lnTo>
                <a:lnTo>
                  <a:pt x="4231" y="4432"/>
                </a:lnTo>
                <a:lnTo>
                  <a:pt x="4237" y="4430"/>
                </a:lnTo>
                <a:lnTo>
                  <a:pt x="4245" y="4424"/>
                </a:lnTo>
                <a:lnTo>
                  <a:pt x="4249" y="4421"/>
                </a:lnTo>
                <a:lnTo>
                  <a:pt x="4284" y="4398"/>
                </a:lnTo>
                <a:lnTo>
                  <a:pt x="4303" y="4382"/>
                </a:lnTo>
                <a:lnTo>
                  <a:pt x="4286" y="4325"/>
                </a:lnTo>
                <a:lnTo>
                  <a:pt x="4227" y="4319"/>
                </a:lnTo>
                <a:lnTo>
                  <a:pt x="4227" y="4294"/>
                </a:lnTo>
                <a:lnTo>
                  <a:pt x="4175" y="4294"/>
                </a:lnTo>
                <a:close/>
                <a:moveTo>
                  <a:pt x="3777" y="4090"/>
                </a:moveTo>
                <a:lnTo>
                  <a:pt x="3777" y="4149"/>
                </a:lnTo>
                <a:lnTo>
                  <a:pt x="3778" y="4150"/>
                </a:lnTo>
                <a:lnTo>
                  <a:pt x="3780" y="4153"/>
                </a:lnTo>
                <a:lnTo>
                  <a:pt x="3786" y="4155"/>
                </a:lnTo>
                <a:lnTo>
                  <a:pt x="3792" y="4159"/>
                </a:lnTo>
                <a:lnTo>
                  <a:pt x="3808" y="4165"/>
                </a:lnTo>
                <a:lnTo>
                  <a:pt x="3827" y="4171"/>
                </a:lnTo>
                <a:lnTo>
                  <a:pt x="3862" y="4182"/>
                </a:lnTo>
                <a:lnTo>
                  <a:pt x="3878" y="4185"/>
                </a:lnTo>
                <a:lnTo>
                  <a:pt x="3881" y="4196"/>
                </a:lnTo>
                <a:lnTo>
                  <a:pt x="3887" y="4220"/>
                </a:lnTo>
                <a:lnTo>
                  <a:pt x="3895" y="4243"/>
                </a:lnTo>
                <a:lnTo>
                  <a:pt x="3899" y="4254"/>
                </a:lnTo>
                <a:lnTo>
                  <a:pt x="3908" y="4260"/>
                </a:lnTo>
                <a:lnTo>
                  <a:pt x="3924" y="4273"/>
                </a:lnTo>
                <a:lnTo>
                  <a:pt x="3937" y="4288"/>
                </a:lnTo>
                <a:lnTo>
                  <a:pt x="3943" y="4294"/>
                </a:lnTo>
                <a:lnTo>
                  <a:pt x="3955" y="4294"/>
                </a:lnTo>
                <a:lnTo>
                  <a:pt x="4020" y="4294"/>
                </a:lnTo>
                <a:lnTo>
                  <a:pt x="4021" y="4289"/>
                </a:lnTo>
                <a:lnTo>
                  <a:pt x="4023" y="4276"/>
                </a:lnTo>
                <a:lnTo>
                  <a:pt x="4023" y="4268"/>
                </a:lnTo>
                <a:lnTo>
                  <a:pt x="4023" y="4261"/>
                </a:lnTo>
                <a:lnTo>
                  <a:pt x="4022" y="4254"/>
                </a:lnTo>
                <a:lnTo>
                  <a:pt x="4020" y="4248"/>
                </a:lnTo>
                <a:lnTo>
                  <a:pt x="4016" y="4243"/>
                </a:lnTo>
                <a:lnTo>
                  <a:pt x="4010" y="4237"/>
                </a:lnTo>
                <a:lnTo>
                  <a:pt x="4004" y="4232"/>
                </a:lnTo>
                <a:lnTo>
                  <a:pt x="3998" y="4227"/>
                </a:lnTo>
                <a:lnTo>
                  <a:pt x="3987" y="4220"/>
                </a:lnTo>
                <a:lnTo>
                  <a:pt x="3984" y="4217"/>
                </a:lnTo>
                <a:lnTo>
                  <a:pt x="3943" y="4217"/>
                </a:lnTo>
                <a:lnTo>
                  <a:pt x="3940" y="4212"/>
                </a:lnTo>
                <a:lnTo>
                  <a:pt x="3933" y="4201"/>
                </a:lnTo>
                <a:lnTo>
                  <a:pt x="3925" y="4188"/>
                </a:lnTo>
                <a:lnTo>
                  <a:pt x="3918" y="4177"/>
                </a:lnTo>
                <a:lnTo>
                  <a:pt x="3909" y="4167"/>
                </a:lnTo>
                <a:lnTo>
                  <a:pt x="3895" y="4153"/>
                </a:lnTo>
                <a:lnTo>
                  <a:pt x="3887" y="4146"/>
                </a:lnTo>
                <a:lnTo>
                  <a:pt x="3881" y="4139"/>
                </a:lnTo>
                <a:lnTo>
                  <a:pt x="3877" y="4133"/>
                </a:lnTo>
                <a:lnTo>
                  <a:pt x="3875" y="4129"/>
                </a:lnTo>
                <a:lnTo>
                  <a:pt x="3878" y="4123"/>
                </a:lnTo>
                <a:lnTo>
                  <a:pt x="3883" y="4117"/>
                </a:lnTo>
                <a:lnTo>
                  <a:pt x="3884" y="4113"/>
                </a:lnTo>
                <a:lnTo>
                  <a:pt x="3884" y="4111"/>
                </a:lnTo>
                <a:lnTo>
                  <a:pt x="3881" y="4107"/>
                </a:lnTo>
                <a:lnTo>
                  <a:pt x="3875" y="4103"/>
                </a:lnTo>
                <a:lnTo>
                  <a:pt x="3857" y="4097"/>
                </a:lnTo>
                <a:lnTo>
                  <a:pt x="3838" y="4094"/>
                </a:lnTo>
                <a:lnTo>
                  <a:pt x="3822" y="4090"/>
                </a:lnTo>
                <a:lnTo>
                  <a:pt x="3816" y="4090"/>
                </a:lnTo>
                <a:lnTo>
                  <a:pt x="3813" y="4088"/>
                </a:lnTo>
                <a:lnTo>
                  <a:pt x="3806" y="4084"/>
                </a:lnTo>
                <a:lnTo>
                  <a:pt x="3796" y="4080"/>
                </a:lnTo>
                <a:lnTo>
                  <a:pt x="3786" y="4078"/>
                </a:lnTo>
                <a:lnTo>
                  <a:pt x="3783" y="4079"/>
                </a:lnTo>
                <a:lnTo>
                  <a:pt x="3779" y="4080"/>
                </a:lnTo>
                <a:lnTo>
                  <a:pt x="3777" y="4084"/>
                </a:lnTo>
                <a:lnTo>
                  <a:pt x="3777" y="4090"/>
                </a:lnTo>
                <a:close/>
              </a:path>
            </a:pathLst>
          </a:custGeom>
          <a:solidFill>
            <a:srgbClr val="23C06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4" name="TextBox 133">
            <a:extLst>
              <a:ext uri="{FF2B5EF4-FFF2-40B4-BE49-F238E27FC236}">
                <a16:creationId xmlns="" xmlns:a16="http://schemas.microsoft.com/office/drawing/2014/main" id="{138CE0E9-6529-4436-9649-B29265A626BA}"/>
              </a:ext>
            </a:extLst>
          </p:cNvPr>
          <p:cNvSpPr txBox="1"/>
          <p:nvPr/>
        </p:nvSpPr>
        <p:spPr>
          <a:xfrm>
            <a:off x="1137513" y="3977009"/>
            <a:ext cx="2364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b="1" dirty="0"/>
              <a:t>SOUTH AMERICA</a:t>
            </a:r>
            <a:endParaRPr lang="en-US" sz="2400" b="1" dirty="0"/>
          </a:p>
        </p:txBody>
      </p:sp>
      <p:sp>
        <p:nvSpPr>
          <p:cNvPr id="148" name="TextBox 147">
            <a:extLst>
              <a:ext uri="{FF2B5EF4-FFF2-40B4-BE49-F238E27FC236}">
                <a16:creationId xmlns="" xmlns:a16="http://schemas.microsoft.com/office/drawing/2014/main" id="{9E8ACFDB-7407-4FA8-9312-9663D6928729}"/>
              </a:ext>
            </a:extLst>
          </p:cNvPr>
          <p:cNvSpPr txBox="1"/>
          <p:nvPr/>
        </p:nvSpPr>
        <p:spPr>
          <a:xfrm>
            <a:off x="765482" y="4497528"/>
            <a:ext cx="3108812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400" dirty="0">
                <a:cs typeface="Calibri Light" panose="020F0302020204030204" pitchFamily="34" charset="0"/>
              </a:rPr>
              <a:t>Lorem Ipsum is simply dummy text of the printing and typesetting industry. Lorem Ipsum has been the industry's standard, 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="" xmlns:a16="http://schemas.microsoft.com/office/drawing/2014/main" id="{ECE2BEF7-273A-4577-BF29-D18CDE9C260D}"/>
              </a:ext>
            </a:extLst>
          </p:cNvPr>
          <p:cNvGrpSpPr/>
          <p:nvPr/>
        </p:nvGrpSpPr>
        <p:grpSpPr>
          <a:xfrm>
            <a:off x="5175931" y="1952931"/>
            <a:ext cx="1840138" cy="1840138"/>
            <a:chOff x="9194800" y="1638300"/>
            <a:chExt cx="990600" cy="990600"/>
          </a:xfrm>
        </p:grpSpPr>
        <p:sp>
          <p:nvSpPr>
            <p:cNvPr id="85" name="Oval 84">
              <a:extLst>
                <a:ext uri="{FF2B5EF4-FFF2-40B4-BE49-F238E27FC236}">
                  <a16:creationId xmlns="" xmlns:a16="http://schemas.microsoft.com/office/drawing/2014/main" id="{90C3FCDB-7603-488E-9117-2AF094E8D9D7}"/>
                </a:ext>
              </a:extLst>
            </p:cNvPr>
            <p:cNvSpPr/>
            <p:nvPr/>
          </p:nvSpPr>
          <p:spPr>
            <a:xfrm>
              <a:off x="9194800" y="1638300"/>
              <a:ext cx="990600" cy="990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86" name="Arc 85">
              <a:extLst>
                <a:ext uri="{FF2B5EF4-FFF2-40B4-BE49-F238E27FC236}">
                  <a16:creationId xmlns="" xmlns:a16="http://schemas.microsoft.com/office/drawing/2014/main" id="{2467C0DA-0662-4283-B8AB-226D4EC19EA8}"/>
                </a:ext>
              </a:extLst>
            </p:cNvPr>
            <p:cNvSpPr/>
            <p:nvPr/>
          </p:nvSpPr>
          <p:spPr>
            <a:xfrm>
              <a:off x="9335602" y="1779102"/>
              <a:ext cx="708997" cy="708997"/>
            </a:xfrm>
            <a:prstGeom prst="arc">
              <a:avLst>
                <a:gd name="adj1" fmla="val 16200000"/>
                <a:gd name="adj2" fmla="val 5217542"/>
              </a:avLst>
            </a:prstGeom>
            <a:ln w="127000" cap="rnd">
              <a:solidFill>
                <a:srgbClr val="86C60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87" name="Oval 86">
              <a:extLst>
                <a:ext uri="{FF2B5EF4-FFF2-40B4-BE49-F238E27FC236}">
                  <a16:creationId xmlns="" xmlns:a16="http://schemas.microsoft.com/office/drawing/2014/main" id="{0E05492C-D2E9-4C9D-9FE0-B310552D6056}"/>
                </a:ext>
              </a:extLst>
            </p:cNvPr>
            <p:cNvSpPr/>
            <p:nvPr/>
          </p:nvSpPr>
          <p:spPr>
            <a:xfrm>
              <a:off x="9383983" y="1827483"/>
              <a:ext cx="612234" cy="6122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rgbClr val="86C606"/>
                </a:solidFill>
              </a:endParaRPr>
            </a:p>
          </p:txBody>
        </p:sp>
      </p:grpSp>
      <p:sp>
        <p:nvSpPr>
          <p:cNvPr id="136" name="Freeform 58">
            <a:extLst>
              <a:ext uri="{FF2B5EF4-FFF2-40B4-BE49-F238E27FC236}">
                <a16:creationId xmlns="" xmlns:a16="http://schemas.microsoft.com/office/drawing/2014/main" id="{6E2FF3D3-9511-4F4B-B397-F1E5A2DA1E56}"/>
              </a:ext>
            </a:extLst>
          </p:cNvPr>
          <p:cNvSpPr>
            <a:spLocks noEditPoints="1"/>
          </p:cNvSpPr>
          <p:nvPr/>
        </p:nvSpPr>
        <p:spPr bwMode="auto">
          <a:xfrm>
            <a:off x="5905518" y="2522616"/>
            <a:ext cx="380965" cy="700769"/>
          </a:xfrm>
          <a:custGeom>
            <a:avLst/>
            <a:gdLst>
              <a:gd name="T0" fmla="*/ 11 w 2068"/>
              <a:gd name="T1" fmla="*/ 148 h 3802"/>
              <a:gd name="T2" fmla="*/ 0 w 2068"/>
              <a:gd name="T3" fmla="*/ 184 h 3802"/>
              <a:gd name="T4" fmla="*/ 23 w 2068"/>
              <a:gd name="T5" fmla="*/ 210 h 3802"/>
              <a:gd name="T6" fmla="*/ 81 w 2068"/>
              <a:gd name="T7" fmla="*/ 228 h 3802"/>
              <a:gd name="T8" fmla="*/ 116 w 2068"/>
              <a:gd name="T9" fmla="*/ 268 h 3802"/>
              <a:gd name="T10" fmla="*/ 130 w 2068"/>
              <a:gd name="T11" fmla="*/ 326 h 3802"/>
              <a:gd name="T12" fmla="*/ 125 w 2068"/>
              <a:gd name="T13" fmla="*/ 490 h 3802"/>
              <a:gd name="T14" fmla="*/ 0 w 2068"/>
              <a:gd name="T15" fmla="*/ 856 h 3802"/>
              <a:gd name="T16" fmla="*/ 63 w 2068"/>
              <a:gd name="T17" fmla="*/ 1004 h 3802"/>
              <a:gd name="T18" fmla="*/ 84 w 2068"/>
              <a:gd name="T19" fmla="*/ 1044 h 3802"/>
              <a:gd name="T20" fmla="*/ 231 w 2068"/>
              <a:gd name="T21" fmla="*/ 1400 h 3802"/>
              <a:gd name="T22" fmla="*/ 298 w 2068"/>
              <a:gd name="T23" fmla="*/ 1481 h 3802"/>
              <a:gd name="T24" fmla="*/ 351 w 2068"/>
              <a:gd name="T25" fmla="*/ 1596 h 3802"/>
              <a:gd name="T26" fmla="*/ 373 w 2068"/>
              <a:gd name="T27" fmla="*/ 1700 h 3802"/>
              <a:gd name="T28" fmla="*/ 385 w 2068"/>
              <a:gd name="T29" fmla="*/ 1951 h 3802"/>
              <a:gd name="T30" fmla="*/ 376 w 2068"/>
              <a:gd name="T31" fmla="*/ 2259 h 3802"/>
              <a:gd name="T32" fmla="*/ 314 w 2068"/>
              <a:gd name="T33" fmla="*/ 2460 h 3802"/>
              <a:gd name="T34" fmla="*/ 246 w 2068"/>
              <a:gd name="T35" fmla="*/ 2606 h 3802"/>
              <a:gd name="T36" fmla="*/ 214 w 2068"/>
              <a:gd name="T37" fmla="*/ 2646 h 3802"/>
              <a:gd name="T38" fmla="*/ 208 w 2068"/>
              <a:gd name="T39" fmla="*/ 2709 h 3802"/>
              <a:gd name="T40" fmla="*/ 231 w 2068"/>
              <a:gd name="T41" fmla="*/ 2944 h 3802"/>
              <a:gd name="T42" fmla="*/ 217 w 2068"/>
              <a:gd name="T43" fmla="*/ 3131 h 3802"/>
              <a:gd name="T44" fmla="*/ 184 w 2068"/>
              <a:gd name="T45" fmla="*/ 3371 h 3802"/>
              <a:gd name="T46" fmla="*/ 201 w 2068"/>
              <a:gd name="T47" fmla="*/ 3394 h 3802"/>
              <a:gd name="T48" fmla="*/ 218 w 2068"/>
              <a:gd name="T49" fmla="*/ 3413 h 3802"/>
              <a:gd name="T50" fmla="*/ 274 w 2068"/>
              <a:gd name="T51" fmla="*/ 3599 h 3802"/>
              <a:gd name="T52" fmla="*/ 306 w 2068"/>
              <a:gd name="T53" fmla="*/ 3670 h 3802"/>
              <a:gd name="T54" fmla="*/ 342 w 2068"/>
              <a:gd name="T55" fmla="*/ 3691 h 3802"/>
              <a:gd name="T56" fmla="*/ 367 w 2068"/>
              <a:gd name="T57" fmla="*/ 3665 h 3802"/>
              <a:gd name="T58" fmla="*/ 440 w 2068"/>
              <a:gd name="T59" fmla="*/ 3493 h 3802"/>
              <a:gd name="T60" fmla="*/ 488 w 2068"/>
              <a:gd name="T61" fmla="*/ 3417 h 3802"/>
              <a:gd name="T62" fmla="*/ 530 w 2068"/>
              <a:gd name="T63" fmla="*/ 3394 h 3802"/>
              <a:gd name="T64" fmla="*/ 566 w 2068"/>
              <a:gd name="T65" fmla="*/ 3372 h 3802"/>
              <a:gd name="T66" fmla="*/ 591 w 2068"/>
              <a:gd name="T67" fmla="*/ 3300 h 3802"/>
              <a:gd name="T68" fmla="*/ 594 w 2068"/>
              <a:gd name="T69" fmla="*/ 3177 h 3802"/>
              <a:gd name="T70" fmla="*/ 673 w 2068"/>
              <a:gd name="T71" fmla="*/ 3035 h 3802"/>
              <a:gd name="T72" fmla="*/ 849 w 2068"/>
              <a:gd name="T73" fmla="*/ 2761 h 3802"/>
              <a:gd name="T74" fmla="*/ 1301 w 2068"/>
              <a:gd name="T75" fmla="*/ 2321 h 3802"/>
              <a:gd name="T76" fmla="*/ 1774 w 2068"/>
              <a:gd name="T77" fmla="*/ 1620 h 3802"/>
              <a:gd name="T78" fmla="*/ 2027 w 2068"/>
              <a:gd name="T79" fmla="*/ 1117 h 3802"/>
              <a:gd name="T80" fmla="*/ 2051 w 2068"/>
              <a:gd name="T81" fmla="*/ 1092 h 3802"/>
              <a:gd name="T82" fmla="*/ 2068 w 2068"/>
              <a:gd name="T83" fmla="*/ 1036 h 3802"/>
              <a:gd name="T84" fmla="*/ 2061 w 2068"/>
              <a:gd name="T85" fmla="*/ 962 h 3802"/>
              <a:gd name="T86" fmla="*/ 2045 w 2068"/>
              <a:gd name="T87" fmla="*/ 929 h 3802"/>
              <a:gd name="T88" fmla="*/ 2021 w 2068"/>
              <a:gd name="T89" fmla="*/ 915 h 3802"/>
              <a:gd name="T90" fmla="*/ 1912 w 2068"/>
              <a:gd name="T91" fmla="*/ 929 h 3802"/>
              <a:gd name="T92" fmla="*/ 1886 w 2068"/>
              <a:gd name="T93" fmla="*/ 909 h 3802"/>
              <a:gd name="T94" fmla="*/ 1839 w 2068"/>
              <a:gd name="T95" fmla="*/ 818 h 3802"/>
              <a:gd name="T96" fmla="*/ 1489 w 2068"/>
              <a:gd name="T97" fmla="*/ 679 h 3802"/>
              <a:gd name="T98" fmla="*/ 1426 w 2068"/>
              <a:gd name="T99" fmla="*/ 700 h 3802"/>
              <a:gd name="T100" fmla="*/ 1403 w 2068"/>
              <a:gd name="T101" fmla="*/ 725 h 3802"/>
              <a:gd name="T102" fmla="*/ 1380 w 2068"/>
              <a:gd name="T103" fmla="*/ 740 h 3802"/>
              <a:gd name="T104" fmla="*/ 1346 w 2068"/>
              <a:gd name="T105" fmla="*/ 696 h 3802"/>
              <a:gd name="T106" fmla="*/ 986 w 2068"/>
              <a:gd name="T107" fmla="*/ 188 h 3802"/>
              <a:gd name="T108" fmla="*/ 481 w 2068"/>
              <a:gd name="T109" fmla="*/ 3650 h 3802"/>
              <a:gd name="T110" fmla="*/ 440 w 2068"/>
              <a:gd name="T111" fmla="*/ 3768 h 3802"/>
              <a:gd name="T112" fmla="*/ 453 w 2068"/>
              <a:gd name="T113" fmla="*/ 3786 h 3802"/>
              <a:gd name="T114" fmla="*/ 603 w 2068"/>
              <a:gd name="T115" fmla="*/ 3765 h 3802"/>
              <a:gd name="T116" fmla="*/ 556 w 2068"/>
              <a:gd name="T117" fmla="*/ 3684 h 3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68" h="3802">
                <a:moveTo>
                  <a:pt x="411" y="0"/>
                </a:moveTo>
                <a:lnTo>
                  <a:pt x="280" y="51"/>
                </a:lnTo>
                <a:lnTo>
                  <a:pt x="257" y="108"/>
                </a:lnTo>
                <a:lnTo>
                  <a:pt x="142" y="148"/>
                </a:lnTo>
                <a:lnTo>
                  <a:pt x="11" y="148"/>
                </a:lnTo>
                <a:lnTo>
                  <a:pt x="10" y="150"/>
                </a:lnTo>
                <a:lnTo>
                  <a:pt x="6" y="157"/>
                </a:lnTo>
                <a:lnTo>
                  <a:pt x="3" y="167"/>
                </a:lnTo>
                <a:lnTo>
                  <a:pt x="0" y="178"/>
                </a:lnTo>
                <a:lnTo>
                  <a:pt x="0" y="184"/>
                </a:lnTo>
                <a:lnTo>
                  <a:pt x="1" y="190"/>
                </a:lnTo>
                <a:lnTo>
                  <a:pt x="5" y="196"/>
                </a:lnTo>
                <a:lnTo>
                  <a:pt x="9" y="201"/>
                </a:lnTo>
                <a:lnTo>
                  <a:pt x="15" y="206"/>
                </a:lnTo>
                <a:lnTo>
                  <a:pt x="23" y="210"/>
                </a:lnTo>
                <a:lnTo>
                  <a:pt x="33" y="214"/>
                </a:lnTo>
                <a:lnTo>
                  <a:pt x="45" y="216"/>
                </a:lnTo>
                <a:lnTo>
                  <a:pt x="58" y="219"/>
                </a:lnTo>
                <a:lnTo>
                  <a:pt x="70" y="224"/>
                </a:lnTo>
                <a:lnTo>
                  <a:pt x="81" y="228"/>
                </a:lnTo>
                <a:lnTo>
                  <a:pt x="89" y="236"/>
                </a:lnTo>
                <a:lnTo>
                  <a:pt x="98" y="243"/>
                </a:lnTo>
                <a:lnTo>
                  <a:pt x="105" y="250"/>
                </a:lnTo>
                <a:lnTo>
                  <a:pt x="111" y="260"/>
                </a:lnTo>
                <a:lnTo>
                  <a:pt x="116" y="268"/>
                </a:lnTo>
                <a:lnTo>
                  <a:pt x="119" y="278"/>
                </a:lnTo>
                <a:lnTo>
                  <a:pt x="123" y="287"/>
                </a:lnTo>
                <a:lnTo>
                  <a:pt x="125" y="297"/>
                </a:lnTo>
                <a:lnTo>
                  <a:pt x="128" y="307"/>
                </a:lnTo>
                <a:lnTo>
                  <a:pt x="130" y="326"/>
                </a:lnTo>
                <a:lnTo>
                  <a:pt x="131" y="342"/>
                </a:lnTo>
                <a:lnTo>
                  <a:pt x="130" y="381"/>
                </a:lnTo>
                <a:lnTo>
                  <a:pt x="128" y="431"/>
                </a:lnTo>
                <a:lnTo>
                  <a:pt x="125" y="473"/>
                </a:lnTo>
                <a:lnTo>
                  <a:pt x="125" y="490"/>
                </a:lnTo>
                <a:lnTo>
                  <a:pt x="125" y="633"/>
                </a:lnTo>
                <a:lnTo>
                  <a:pt x="0" y="690"/>
                </a:lnTo>
                <a:lnTo>
                  <a:pt x="0" y="787"/>
                </a:lnTo>
                <a:lnTo>
                  <a:pt x="34" y="793"/>
                </a:lnTo>
                <a:lnTo>
                  <a:pt x="0" y="856"/>
                </a:lnTo>
                <a:lnTo>
                  <a:pt x="0" y="987"/>
                </a:lnTo>
                <a:lnTo>
                  <a:pt x="7" y="989"/>
                </a:lnTo>
                <a:lnTo>
                  <a:pt x="25" y="995"/>
                </a:lnTo>
                <a:lnTo>
                  <a:pt x="46" y="1001"/>
                </a:lnTo>
                <a:lnTo>
                  <a:pt x="63" y="1004"/>
                </a:lnTo>
                <a:lnTo>
                  <a:pt x="65" y="1005"/>
                </a:lnTo>
                <a:lnTo>
                  <a:pt x="69" y="1009"/>
                </a:lnTo>
                <a:lnTo>
                  <a:pt x="72" y="1016"/>
                </a:lnTo>
                <a:lnTo>
                  <a:pt x="77" y="1023"/>
                </a:lnTo>
                <a:lnTo>
                  <a:pt x="84" y="1044"/>
                </a:lnTo>
                <a:lnTo>
                  <a:pt x="92" y="1066"/>
                </a:lnTo>
                <a:lnTo>
                  <a:pt x="104" y="1110"/>
                </a:lnTo>
                <a:lnTo>
                  <a:pt x="109" y="1129"/>
                </a:lnTo>
                <a:lnTo>
                  <a:pt x="228" y="1398"/>
                </a:lnTo>
                <a:lnTo>
                  <a:pt x="231" y="1400"/>
                </a:lnTo>
                <a:lnTo>
                  <a:pt x="242" y="1410"/>
                </a:lnTo>
                <a:lnTo>
                  <a:pt x="257" y="1426"/>
                </a:lnTo>
                <a:lnTo>
                  <a:pt x="276" y="1449"/>
                </a:lnTo>
                <a:lnTo>
                  <a:pt x="287" y="1464"/>
                </a:lnTo>
                <a:lnTo>
                  <a:pt x="298" y="1481"/>
                </a:lnTo>
                <a:lnTo>
                  <a:pt x="308" y="1499"/>
                </a:lnTo>
                <a:lnTo>
                  <a:pt x="319" y="1520"/>
                </a:lnTo>
                <a:lnTo>
                  <a:pt x="330" y="1543"/>
                </a:lnTo>
                <a:lnTo>
                  <a:pt x="340" y="1569"/>
                </a:lnTo>
                <a:lnTo>
                  <a:pt x="351" y="1596"/>
                </a:lnTo>
                <a:lnTo>
                  <a:pt x="359" y="1625"/>
                </a:lnTo>
                <a:lnTo>
                  <a:pt x="363" y="1642"/>
                </a:lnTo>
                <a:lnTo>
                  <a:pt x="366" y="1660"/>
                </a:lnTo>
                <a:lnTo>
                  <a:pt x="370" y="1679"/>
                </a:lnTo>
                <a:lnTo>
                  <a:pt x="373" y="1700"/>
                </a:lnTo>
                <a:lnTo>
                  <a:pt x="377" y="1746"/>
                </a:lnTo>
                <a:lnTo>
                  <a:pt x="381" y="1794"/>
                </a:lnTo>
                <a:lnTo>
                  <a:pt x="383" y="1846"/>
                </a:lnTo>
                <a:lnTo>
                  <a:pt x="384" y="1898"/>
                </a:lnTo>
                <a:lnTo>
                  <a:pt x="385" y="1951"/>
                </a:lnTo>
                <a:lnTo>
                  <a:pt x="384" y="2004"/>
                </a:lnTo>
                <a:lnTo>
                  <a:pt x="383" y="2102"/>
                </a:lnTo>
                <a:lnTo>
                  <a:pt x="379" y="2183"/>
                </a:lnTo>
                <a:lnTo>
                  <a:pt x="377" y="2238"/>
                </a:lnTo>
                <a:lnTo>
                  <a:pt x="376" y="2259"/>
                </a:lnTo>
                <a:lnTo>
                  <a:pt x="372" y="2273"/>
                </a:lnTo>
                <a:lnTo>
                  <a:pt x="363" y="2310"/>
                </a:lnTo>
                <a:lnTo>
                  <a:pt x="347" y="2363"/>
                </a:lnTo>
                <a:lnTo>
                  <a:pt x="326" y="2426"/>
                </a:lnTo>
                <a:lnTo>
                  <a:pt x="314" y="2460"/>
                </a:lnTo>
                <a:lnTo>
                  <a:pt x="302" y="2492"/>
                </a:lnTo>
                <a:lnTo>
                  <a:pt x="289" y="2525"/>
                </a:lnTo>
                <a:lnTo>
                  <a:pt x="275" y="2555"/>
                </a:lnTo>
                <a:lnTo>
                  <a:pt x="260" y="2582"/>
                </a:lnTo>
                <a:lnTo>
                  <a:pt x="246" y="2606"/>
                </a:lnTo>
                <a:lnTo>
                  <a:pt x="239" y="2617"/>
                </a:lnTo>
                <a:lnTo>
                  <a:pt x="231" y="2627"/>
                </a:lnTo>
                <a:lnTo>
                  <a:pt x="224" y="2634"/>
                </a:lnTo>
                <a:lnTo>
                  <a:pt x="217" y="2641"/>
                </a:lnTo>
                <a:lnTo>
                  <a:pt x="214" y="2646"/>
                </a:lnTo>
                <a:lnTo>
                  <a:pt x="212" y="2652"/>
                </a:lnTo>
                <a:lnTo>
                  <a:pt x="211" y="2659"/>
                </a:lnTo>
                <a:lnTo>
                  <a:pt x="210" y="2667"/>
                </a:lnTo>
                <a:lnTo>
                  <a:pt x="208" y="2686"/>
                </a:lnTo>
                <a:lnTo>
                  <a:pt x="208" y="2709"/>
                </a:lnTo>
                <a:lnTo>
                  <a:pt x="211" y="2759"/>
                </a:lnTo>
                <a:lnTo>
                  <a:pt x="216" y="2815"/>
                </a:lnTo>
                <a:lnTo>
                  <a:pt x="222" y="2867"/>
                </a:lnTo>
                <a:lnTo>
                  <a:pt x="228" y="2912"/>
                </a:lnTo>
                <a:lnTo>
                  <a:pt x="231" y="2944"/>
                </a:lnTo>
                <a:lnTo>
                  <a:pt x="234" y="2954"/>
                </a:lnTo>
                <a:lnTo>
                  <a:pt x="261" y="2966"/>
                </a:lnTo>
                <a:lnTo>
                  <a:pt x="261" y="3046"/>
                </a:lnTo>
                <a:lnTo>
                  <a:pt x="261" y="3103"/>
                </a:lnTo>
                <a:lnTo>
                  <a:pt x="217" y="3131"/>
                </a:lnTo>
                <a:lnTo>
                  <a:pt x="222" y="3183"/>
                </a:lnTo>
                <a:lnTo>
                  <a:pt x="217" y="3292"/>
                </a:lnTo>
                <a:lnTo>
                  <a:pt x="176" y="3348"/>
                </a:lnTo>
                <a:lnTo>
                  <a:pt x="178" y="3355"/>
                </a:lnTo>
                <a:lnTo>
                  <a:pt x="184" y="3371"/>
                </a:lnTo>
                <a:lnTo>
                  <a:pt x="188" y="3379"/>
                </a:lnTo>
                <a:lnTo>
                  <a:pt x="193" y="3387"/>
                </a:lnTo>
                <a:lnTo>
                  <a:pt x="196" y="3390"/>
                </a:lnTo>
                <a:lnTo>
                  <a:pt x="199" y="3392"/>
                </a:lnTo>
                <a:lnTo>
                  <a:pt x="201" y="3394"/>
                </a:lnTo>
                <a:lnTo>
                  <a:pt x="205" y="3394"/>
                </a:lnTo>
                <a:lnTo>
                  <a:pt x="208" y="3395"/>
                </a:lnTo>
                <a:lnTo>
                  <a:pt x="211" y="3399"/>
                </a:lnTo>
                <a:lnTo>
                  <a:pt x="214" y="3405"/>
                </a:lnTo>
                <a:lnTo>
                  <a:pt x="218" y="3413"/>
                </a:lnTo>
                <a:lnTo>
                  <a:pt x="223" y="3432"/>
                </a:lnTo>
                <a:lnTo>
                  <a:pt x="229" y="3454"/>
                </a:lnTo>
                <a:lnTo>
                  <a:pt x="236" y="3495"/>
                </a:lnTo>
                <a:lnTo>
                  <a:pt x="239" y="3514"/>
                </a:lnTo>
                <a:lnTo>
                  <a:pt x="274" y="3599"/>
                </a:lnTo>
                <a:lnTo>
                  <a:pt x="278" y="3613"/>
                </a:lnTo>
                <a:lnTo>
                  <a:pt x="290" y="3644"/>
                </a:lnTo>
                <a:lnTo>
                  <a:pt x="295" y="3653"/>
                </a:lnTo>
                <a:lnTo>
                  <a:pt x="300" y="3661"/>
                </a:lnTo>
                <a:lnTo>
                  <a:pt x="306" y="3670"/>
                </a:lnTo>
                <a:lnTo>
                  <a:pt x="312" y="3676"/>
                </a:lnTo>
                <a:lnTo>
                  <a:pt x="319" y="3682"/>
                </a:lnTo>
                <a:lnTo>
                  <a:pt x="326" y="3687"/>
                </a:lnTo>
                <a:lnTo>
                  <a:pt x="334" y="3690"/>
                </a:lnTo>
                <a:lnTo>
                  <a:pt x="342" y="3691"/>
                </a:lnTo>
                <a:lnTo>
                  <a:pt x="346" y="3690"/>
                </a:lnTo>
                <a:lnTo>
                  <a:pt x="351" y="3688"/>
                </a:lnTo>
                <a:lnTo>
                  <a:pt x="355" y="3684"/>
                </a:lnTo>
                <a:lnTo>
                  <a:pt x="359" y="3678"/>
                </a:lnTo>
                <a:lnTo>
                  <a:pt x="367" y="3665"/>
                </a:lnTo>
                <a:lnTo>
                  <a:pt x="377" y="3646"/>
                </a:lnTo>
                <a:lnTo>
                  <a:pt x="396" y="3600"/>
                </a:lnTo>
                <a:lnTo>
                  <a:pt x="417" y="3547"/>
                </a:lnTo>
                <a:lnTo>
                  <a:pt x="428" y="3519"/>
                </a:lnTo>
                <a:lnTo>
                  <a:pt x="440" y="3493"/>
                </a:lnTo>
                <a:lnTo>
                  <a:pt x="453" y="3467"/>
                </a:lnTo>
                <a:lnTo>
                  <a:pt x="466" y="3446"/>
                </a:lnTo>
                <a:lnTo>
                  <a:pt x="473" y="3435"/>
                </a:lnTo>
                <a:lnTo>
                  <a:pt x="481" y="3425"/>
                </a:lnTo>
                <a:lnTo>
                  <a:pt x="488" y="3417"/>
                </a:lnTo>
                <a:lnTo>
                  <a:pt x="496" y="3410"/>
                </a:lnTo>
                <a:lnTo>
                  <a:pt x="505" y="3404"/>
                </a:lnTo>
                <a:lnTo>
                  <a:pt x="513" y="3399"/>
                </a:lnTo>
                <a:lnTo>
                  <a:pt x="522" y="3396"/>
                </a:lnTo>
                <a:lnTo>
                  <a:pt x="530" y="3394"/>
                </a:lnTo>
                <a:lnTo>
                  <a:pt x="538" y="3393"/>
                </a:lnTo>
                <a:lnTo>
                  <a:pt x="547" y="3389"/>
                </a:lnTo>
                <a:lnTo>
                  <a:pt x="554" y="3384"/>
                </a:lnTo>
                <a:lnTo>
                  <a:pt x="560" y="3378"/>
                </a:lnTo>
                <a:lnTo>
                  <a:pt x="566" y="3372"/>
                </a:lnTo>
                <a:lnTo>
                  <a:pt x="571" y="3364"/>
                </a:lnTo>
                <a:lnTo>
                  <a:pt x="576" y="3355"/>
                </a:lnTo>
                <a:lnTo>
                  <a:pt x="581" y="3346"/>
                </a:lnTo>
                <a:lnTo>
                  <a:pt x="587" y="3324"/>
                </a:lnTo>
                <a:lnTo>
                  <a:pt x="591" y="3300"/>
                </a:lnTo>
                <a:lnTo>
                  <a:pt x="594" y="3276"/>
                </a:lnTo>
                <a:lnTo>
                  <a:pt x="595" y="3249"/>
                </a:lnTo>
                <a:lnTo>
                  <a:pt x="595" y="3224"/>
                </a:lnTo>
                <a:lnTo>
                  <a:pt x="595" y="3200"/>
                </a:lnTo>
                <a:lnTo>
                  <a:pt x="594" y="3177"/>
                </a:lnTo>
                <a:lnTo>
                  <a:pt x="591" y="3157"/>
                </a:lnTo>
                <a:lnTo>
                  <a:pt x="589" y="3127"/>
                </a:lnTo>
                <a:lnTo>
                  <a:pt x="588" y="3115"/>
                </a:lnTo>
                <a:lnTo>
                  <a:pt x="644" y="3035"/>
                </a:lnTo>
                <a:lnTo>
                  <a:pt x="673" y="3035"/>
                </a:lnTo>
                <a:lnTo>
                  <a:pt x="673" y="2977"/>
                </a:lnTo>
                <a:lnTo>
                  <a:pt x="632" y="2909"/>
                </a:lnTo>
                <a:lnTo>
                  <a:pt x="673" y="2863"/>
                </a:lnTo>
                <a:lnTo>
                  <a:pt x="764" y="2835"/>
                </a:lnTo>
                <a:lnTo>
                  <a:pt x="849" y="2761"/>
                </a:lnTo>
                <a:lnTo>
                  <a:pt x="970" y="2715"/>
                </a:lnTo>
                <a:lnTo>
                  <a:pt x="970" y="2561"/>
                </a:lnTo>
                <a:lnTo>
                  <a:pt x="1112" y="2510"/>
                </a:lnTo>
                <a:lnTo>
                  <a:pt x="1215" y="2396"/>
                </a:lnTo>
                <a:lnTo>
                  <a:pt x="1301" y="2321"/>
                </a:lnTo>
                <a:lnTo>
                  <a:pt x="1351" y="2025"/>
                </a:lnTo>
                <a:lnTo>
                  <a:pt x="1551" y="1860"/>
                </a:lnTo>
                <a:lnTo>
                  <a:pt x="1711" y="1831"/>
                </a:lnTo>
                <a:lnTo>
                  <a:pt x="1711" y="1717"/>
                </a:lnTo>
                <a:lnTo>
                  <a:pt x="1774" y="1620"/>
                </a:lnTo>
                <a:lnTo>
                  <a:pt x="1774" y="1529"/>
                </a:lnTo>
                <a:lnTo>
                  <a:pt x="1888" y="1494"/>
                </a:lnTo>
                <a:lnTo>
                  <a:pt x="1888" y="1295"/>
                </a:lnTo>
                <a:lnTo>
                  <a:pt x="2024" y="1118"/>
                </a:lnTo>
                <a:lnTo>
                  <a:pt x="2027" y="1117"/>
                </a:lnTo>
                <a:lnTo>
                  <a:pt x="2034" y="1112"/>
                </a:lnTo>
                <a:lnTo>
                  <a:pt x="2038" y="1109"/>
                </a:lnTo>
                <a:lnTo>
                  <a:pt x="2043" y="1105"/>
                </a:lnTo>
                <a:lnTo>
                  <a:pt x="2047" y="1099"/>
                </a:lnTo>
                <a:lnTo>
                  <a:pt x="2051" y="1092"/>
                </a:lnTo>
                <a:lnTo>
                  <a:pt x="2056" y="1083"/>
                </a:lnTo>
                <a:lnTo>
                  <a:pt x="2059" y="1075"/>
                </a:lnTo>
                <a:lnTo>
                  <a:pt x="2063" y="1063"/>
                </a:lnTo>
                <a:lnTo>
                  <a:pt x="2065" y="1051"/>
                </a:lnTo>
                <a:lnTo>
                  <a:pt x="2068" y="1036"/>
                </a:lnTo>
                <a:lnTo>
                  <a:pt x="2068" y="1020"/>
                </a:lnTo>
                <a:lnTo>
                  <a:pt x="2068" y="1001"/>
                </a:lnTo>
                <a:lnTo>
                  <a:pt x="2065" y="981"/>
                </a:lnTo>
                <a:lnTo>
                  <a:pt x="2063" y="970"/>
                </a:lnTo>
                <a:lnTo>
                  <a:pt x="2061" y="962"/>
                </a:lnTo>
                <a:lnTo>
                  <a:pt x="2058" y="953"/>
                </a:lnTo>
                <a:lnTo>
                  <a:pt x="2056" y="946"/>
                </a:lnTo>
                <a:lnTo>
                  <a:pt x="2052" y="939"/>
                </a:lnTo>
                <a:lnTo>
                  <a:pt x="2049" y="934"/>
                </a:lnTo>
                <a:lnTo>
                  <a:pt x="2045" y="929"/>
                </a:lnTo>
                <a:lnTo>
                  <a:pt x="2040" y="924"/>
                </a:lnTo>
                <a:lnTo>
                  <a:pt x="2035" y="921"/>
                </a:lnTo>
                <a:lnTo>
                  <a:pt x="2031" y="918"/>
                </a:lnTo>
                <a:lnTo>
                  <a:pt x="2026" y="916"/>
                </a:lnTo>
                <a:lnTo>
                  <a:pt x="2021" y="915"/>
                </a:lnTo>
                <a:lnTo>
                  <a:pt x="2010" y="912"/>
                </a:lnTo>
                <a:lnTo>
                  <a:pt x="1999" y="912"/>
                </a:lnTo>
                <a:lnTo>
                  <a:pt x="1955" y="922"/>
                </a:lnTo>
                <a:lnTo>
                  <a:pt x="1916" y="929"/>
                </a:lnTo>
                <a:lnTo>
                  <a:pt x="1912" y="929"/>
                </a:lnTo>
                <a:lnTo>
                  <a:pt x="1909" y="928"/>
                </a:lnTo>
                <a:lnTo>
                  <a:pt x="1905" y="926"/>
                </a:lnTo>
                <a:lnTo>
                  <a:pt x="1902" y="924"/>
                </a:lnTo>
                <a:lnTo>
                  <a:pt x="1894" y="917"/>
                </a:lnTo>
                <a:lnTo>
                  <a:pt x="1886" y="909"/>
                </a:lnTo>
                <a:lnTo>
                  <a:pt x="1879" y="899"/>
                </a:lnTo>
                <a:lnTo>
                  <a:pt x="1872" y="888"/>
                </a:lnTo>
                <a:lnTo>
                  <a:pt x="1866" y="876"/>
                </a:lnTo>
                <a:lnTo>
                  <a:pt x="1858" y="864"/>
                </a:lnTo>
                <a:lnTo>
                  <a:pt x="1839" y="818"/>
                </a:lnTo>
                <a:lnTo>
                  <a:pt x="1831" y="798"/>
                </a:lnTo>
                <a:lnTo>
                  <a:pt x="1632" y="770"/>
                </a:lnTo>
                <a:lnTo>
                  <a:pt x="1557" y="673"/>
                </a:lnTo>
                <a:lnTo>
                  <a:pt x="1537" y="674"/>
                </a:lnTo>
                <a:lnTo>
                  <a:pt x="1489" y="679"/>
                </a:lnTo>
                <a:lnTo>
                  <a:pt x="1475" y="682"/>
                </a:lnTo>
                <a:lnTo>
                  <a:pt x="1462" y="685"/>
                </a:lnTo>
                <a:lnTo>
                  <a:pt x="1449" y="690"/>
                </a:lnTo>
                <a:lnTo>
                  <a:pt x="1437" y="694"/>
                </a:lnTo>
                <a:lnTo>
                  <a:pt x="1426" y="700"/>
                </a:lnTo>
                <a:lnTo>
                  <a:pt x="1416" y="708"/>
                </a:lnTo>
                <a:lnTo>
                  <a:pt x="1413" y="711"/>
                </a:lnTo>
                <a:lnTo>
                  <a:pt x="1409" y="715"/>
                </a:lnTo>
                <a:lnTo>
                  <a:pt x="1405" y="720"/>
                </a:lnTo>
                <a:lnTo>
                  <a:pt x="1403" y="725"/>
                </a:lnTo>
                <a:lnTo>
                  <a:pt x="1398" y="732"/>
                </a:lnTo>
                <a:lnTo>
                  <a:pt x="1395" y="738"/>
                </a:lnTo>
                <a:lnTo>
                  <a:pt x="1390" y="740"/>
                </a:lnTo>
                <a:lnTo>
                  <a:pt x="1385" y="741"/>
                </a:lnTo>
                <a:lnTo>
                  <a:pt x="1380" y="740"/>
                </a:lnTo>
                <a:lnTo>
                  <a:pt x="1375" y="738"/>
                </a:lnTo>
                <a:lnTo>
                  <a:pt x="1371" y="734"/>
                </a:lnTo>
                <a:lnTo>
                  <a:pt x="1366" y="729"/>
                </a:lnTo>
                <a:lnTo>
                  <a:pt x="1351" y="708"/>
                </a:lnTo>
                <a:lnTo>
                  <a:pt x="1346" y="696"/>
                </a:lnTo>
                <a:lnTo>
                  <a:pt x="1363" y="485"/>
                </a:lnTo>
                <a:lnTo>
                  <a:pt x="1255" y="381"/>
                </a:lnTo>
                <a:lnTo>
                  <a:pt x="1089" y="331"/>
                </a:lnTo>
                <a:lnTo>
                  <a:pt x="1015" y="302"/>
                </a:lnTo>
                <a:lnTo>
                  <a:pt x="986" y="188"/>
                </a:lnTo>
                <a:lnTo>
                  <a:pt x="855" y="96"/>
                </a:lnTo>
                <a:lnTo>
                  <a:pt x="616" y="96"/>
                </a:lnTo>
                <a:lnTo>
                  <a:pt x="524" y="0"/>
                </a:lnTo>
                <a:lnTo>
                  <a:pt x="411" y="0"/>
                </a:lnTo>
                <a:close/>
                <a:moveTo>
                  <a:pt x="481" y="3650"/>
                </a:moveTo>
                <a:lnTo>
                  <a:pt x="416" y="3650"/>
                </a:lnTo>
                <a:lnTo>
                  <a:pt x="410" y="3743"/>
                </a:lnTo>
                <a:lnTo>
                  <a:pt x="416" y="3749"/>
                </a:lnTo>
                <a:lnTo>
                  <a:pt x="428" y="3759"/>
                </a:lnTo>
                <a:lnTo>
                  <a:pt x="440" y="3768"/>
                </a:lnTo>
                <a:lnTo>
                  <a:pt x="448" y="3772"/>
                </a:lnTo>
                <a:lnTo>
                  <a:pt x="451" y="3773"/>
                </a:lnTo>
                <a:lnTo>
                  <a:pt x="452" y="3777"/>
                </a:lnTo>
                <a:lnTo>
                  <a:pt x="453" y="3782"/>
                </a:lnTo>
                <a:lnTo>
                  <a:pt x="453" y="3786"/>
                </a:lnTo>
                <a:lnTo>
                  <a:pt x="454" y="3797"/>
                </a:lnTo>
                <a:lnTo>
                  <a:pt x="454" y="3802"/>
                </a:lnTo>
                <a:lnTo>
                  <a:pt x="457" y="3796"/>
                </a:lnTo>
                <a:lnTo>
                  <a:pt x="599" y="3802"/>
                </a:lnTo>
                <a:lnTo>
                  <a:pt x="603" y="3765"/>
                </a:lnTo>
                <a:lnTo>
                  <a:pt x="641" y="3752"/>
                </a:lnTo>
                <a:lnTo>
                  <a:pt x="629" y="3731"/>
                </a:lnTo>
                <a:lnTo>
                  <a:pt x="589" y="3731"/>
                </a:lnTo>
                <a:lnTo>
                  <a:pt x="591" y="3695"/>
                </a:lnTo>
                <a:lnTo>
                  <a:pt x="556" y="3684"/>
                </a:lnTo>
                <a:lnTo>
                  <a:pt x="556" y="3650"/>
                </a:lnTo>
                <a:lnTo>
                  <a:pt x="481" y="365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9" name="TextBox 148">
            <a:extLst>
              <a:ext uri="{FF2B5EF4-FFF2-40B4-BE49-F238E27FC236}">
                <a16:creationId xmlns="" xmlns:a16="http://schemas.microsoft.com/office/drawing/2014/main" id="{0D25B8C0-41FC-45B2-A643-85A422FB68F7}"/>
              </a:ext>
            </a:extLst>
          </p:cNvPr>
          <p:cNvSpPr txBox="1"/>
          <p:nvPr/>
        </p:nvSpPr>
        <p:spPr>
          <a:xfrm>
            <a:off x="4900705" y="3977009"/>
            <a:ext cx="2390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b="1" dirty="0"/>
              <a:t>NORTH AMERICA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="" xmlns:a16="http://schemas.microsoft.com/office/drawing/2014/main" id="{ED40BA44-305A-4285-AA50-97BFE798A271}"/>
              </a:ext>
            </a:extLst>
          </p:cNvPr>
          <p:cNvSpPr txBox="1"/>
          <p:nvPr/>
        </p:nvSpPr>
        <p:spPr>
          <a:xfrm>
            <a:off x="4541594" y="4497528"/>
            <a:ext cx="3108812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400" dirty="0">
                <a:cs typeface="Calibri Light" panose="020F0302020204030204" pitchFamily="34" charset="0"/>
              </a:rPr>
              <a:t>Lorem Ipsum is simply dummy text of the printing and typesetting industry. Lorem Ipsum has been the industry's standard,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="" xmlns:a16="http://schemas.microsoft.com/office/drawing/2014/main" id="{3AA5239E-FC96-4C59-A2A2-61CB0185A11B}"/>
              </a:ext>
            </a:extLst>
          </p:cNvPr>
          <p:cNvGrpSpPr/>
          <p:nvPr/>
        </p:nvGrpSpPr>
        <p:grpSpPr>
          <a:xfrm>
            <a:off x="8952044" y="2000077"/>
            <a:ext cx="1840138" cy="1840136"/>
            <a:chOff x="9194800" y="1638300"/>
            <a:chExt cx="990600" cy="990600"/>
          </a:xfrm>
        </p:grpSpPr>
        <p:sp>
          <p:nvSpPr>
            <p:cNvPr id="114" name="Oval 113">
              <a:extLst>
                <a:ext uri="{FF2B5EF4-FFF2-40B4-BE49-F238E27FC236}">
                  <a16:creationId xmlns="" xmlns:a16="http://schemas.microsoft.com/office/drawing/2014/main" id="{997F628A-EBA7-4B29-BF8C-70B01ED926C0}"/>
                </a:ext>
              </a:extLst>
            </p:cNvPr>
            <p:cNvSpPr/>
            <p:nvPr/>
          </p:nvSpPr>
          <p:spPr>
            <a:xfrm>
              <a:off x="9194800" y="1638300"/>
              <a:ext cx="990600" cy="990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15" name="Arc 114">
              <a:extLst>
                <a:ext uri="{FF2B5EF4-FFF2-40B4-BE49-F238E27FC236}">
                  <a16:creationId xmlns="" xmlns:a16="http://schemas.microsoft.com/office/drawing/2014/main" id="{A443F7FC-F562-4D03-9E2F-566D56669549}"/>
                </a:ext>
              </a:extLst>
            </p:cNvPr>
            <p:cNvSpPr/>
            <p:nvPr/>
          </p:nvSpPr>
          <p:spPr>
            <a:xfrm>
              <a:off x="9335602" y="1779102"/>
              <a:ext cx="708997" cy="708997"/>
            </a:xfrm>
            <a:prstGeom prst="arc">
              <a:avLst>
                <a:gd name="adj1" fmla="val 16200000"/>
                <a:gd name="adj2" fmla="val 8322277"/>
              </a:avLst>
            </a:prstGeom>
            <a:ln w="127000" cap="rnd">
              <a:solidFill>
                <a:srgbClr val="0CC3D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16" name="Oval 115">
              <a:extLst>
                <a:ext uri="{FF2B5EF4-FFF2-40B4-BE49-F238E27FC236}">
                  <a16:creationId xmlns="" xmlns:a16="http://schemas.microsoft.com/office/drawing/2014/main" id="{918F4FA4-1C62-48AE-A000-BF86C48654B8}"/>
                </a:ext>
              </a:extLst>
            </p:cNvPr>
            <p:cNvSpPr/>
            <p:nvPr/>
          </p:nvSpPr>
          <p:spPr>
            <a:xfrm>
              <a:off x="9383983" y="1827483"/>
              <a:ext cx="612234" cy="6122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rgbClr val="0CC3D1"/>
                </a:solidFill>
              </a:endParaRPr>
            </a:p>
          </p:txBody>
        </p:sp>
      </p:grpSp>
      <p:sp>
        <p:nvSpPr>
          <p:cNvPr id="124" name="Freeform 57">
            <a:extLst>
              <a:ext uri="{FF2B5EF4-FFF2-40B4-BE49-F238E27FC236}">
                <a16:creationId xmlns="" xmlns:a16="http://schemas.microsoft.com/office/drawing/2014/main" id="{263D134A-6C22-441A-B099-A4A09DBFC49D}"/>
              </a:ext>
            </a:extLst>
          </p:cNvPr>
          <p:cNvSpPr>
            <a:spLocks noEditPoints="1"/>
          </p:cNvSpPr>
          <p:nvPr/>
        </p:nvSpPr>
        <p:spPr bwMode="auto">
          <a:xfrm>
            <a:off x="9554709" y="2510366"/>
            <a:ext cx="634808" cy="819558"/>
          </a:xfrm>
          <a:custGeom>
            <a:avLst/>
            <a:gdLst>
              <a:gd name="T0" fmla="*/ 578 w 2361"/>
              <a:gd name="T1" fmla="*/ 787 h 3050"/>
              <a:gd name="T2" fmla="*/ 466 w 2361"/>
              <a:gd name="T3" fmla="*/ 1174 h 3050"/>
              <a:gd name="T4" fmla="*/ 291 w 2361"/>
              <a:gd name="T5" fmla="*/ 1197 h 3050"/>
              <a:gd name="T6" fmla="*/ 188 w 2361"/>
              <a:gd name="T7" fmla="*/ 1255 h 3050"/>
              <a:gd name="T8" fmla="*/ 99 w 2361"/>
              <a:gd name="T9" fmla="*/ 1351 h 3050"/>
              <a:gd name="T10" fmla="*/ 71 w 2361"/>
              <a:gd name="T11" fmla="*/ 1444 h 3050"/>
              <a:gd name="T12" fmla="*/ 65 w 2361"/>
              <a:gd name="T13" fmla="*/ 1540 h 3050"/>
              <a:gd name="T14" fmla="*/ 54 w 2361"/>
              <a:gd name="T15" fmla="*/ 1732 h 3050"/>
              <a:gd name="T16" fmla="*/ 111 w 2361"/>
              <a:gd name="T17" fmla="*/ 1938 h 3050"/>
              <a:gd name="T18" fmla="*/ 158 w 2361"/>
              <a:gd name="T19" fmla="*/ 2188 h 3050"/>
              <a:gd name="T20" fmla="*/ 242 w 2361"/>
              <a:gd name="T21" fmla="*/ 2340 h 3050"/>
              <a:gd name="T22" fmla="*/ 560 w 2361"/>
              <a:gd name="T23" fmla="*/ 2260 h 3050"/>
              <a:gd name="T24" fmla="*/ 1396 w 2361"/>
              <a:gd name="T25" fmla="*/ 2340 h 3050"/>
              <a:gd name="T26" fmla="*/ 2013 w 2361"/>
              <a:gd name="T27" fmla="*/ 2505 h 3050"/>
              <a:gd name="T28" fmla="*/ 2243 w 2361"/>
              <a:gd name="T29" fmla="*/ 2164 h 3050"/>
              <a:gd name="T30" fmla="*/ 2225 w 2361"/>
              <a:gd name="T31" fmla="*/ 1534 h 3050"/>
              <a:gd name="T32" fmla="*/ 1673 w 2361"/>
              <a:gd name="T33" fmla="*/ 840 h 3050"/>
              <a:gd name="T34" fmla="*/ 1525 w 2361"/>
              <a:gd name="T35" fmla="*/ 689 h 3050"/>
              <a:gd name="T36" fmla="*/ 1486 w 2361"/>
              <a:gd name="T37" fmla="*/ 832 h 3050"/>
              <a:gd name="T38" fmla="*/ 1467 w 2361"/>
              <a:gd name="T39" fmla="*/ 888 h 3050"/>
              <a:gd name="T40" fmla="*/ 1239 w 2361"/>
              <a:gd name="T41" fmla="*/ 905 h 3050"/>
              <a:gd name="T42" fmla="*/ 1290 w 2361"/>
              <a:gd name="T43" fmla="*/ 695 h 3050"/>
              <a:gd name="T44" fmla="*/ 1210 w 2361"/>
              <a:gd name="T45" fmla="*/ 672 h 3050"/>
              <a:gd name="T46" fmla="*/ 1116 w 2361"/>
              <a:gd name="T47" fmla="*/ 667 h 3050"/>
              <a:gd name="T48" fmla="*/ 1030 w 2361"/>
              <a:gd name="T49" fmla="*/ 653 h 3050"/>
              <a:gd name="T50" fmla="*/ 961 w 2361"/>
              <a:gd name="T51" fmla="*/ 663 h 3050"/>
              <a:gd name="T52" fmla="*/ 1915 w 2361"/>
              <a:gd name="T53" fmla="*/ 2925 h 3050"/>
              <a:gd name="T54" fmla="*/ 1922 w 2361"/>
              <a:gd name="T55" fmla="*/ 2960 h 3050"/>
              <a:gd name="T56" fmla="*/ 1959 w 2361"/>
              <a:gd name="T57" fmla="*/ 2972 h 3050"/>
              <a:gd name="T58" fmla="*/ 1972 w 2361"/>
              <a:gd name="T59" fmla="*/ 3008 h 3050"/>
              <a:gd name="T60" fmla="*/ 2007 w 2361"/>
              <a:gd name="T61" fmla="*/ 3049 h 3050"/>
              <a:gd name="T62" fmla="*/ 2054 w 2361"/>
              <a:gd name="T63" fmla="*/ 3043 h 3050"/>
              <a:gd name="T64" fmla="*/ 2080 w 2361"/>
              <a:gd name="T65" fmla="*/ 3014 h 3050"/>
              <a:gd name="T66" fmla="*/ 2074 w 2361"/>
              <a:gd name="T67" fmla="*/ 2955 h 3050"/>
              <a:gd name="T68" fmla="*/ 2056 w 2361"/>
              <a:gd name="T69" fmla="*/ 2933 h 3050"/>
              <a:gd name="T70" fmla="*/ 2013 w 2361"/>
              <a:gd name="T71" fmla="*/ 2909 h 3050"/>
              <a:gd name="T72" fmla="*/ 1991 w 2361"/>
              <a:gd name="T73" fmla="*/ 2872 h 3050"/>
              <a:gd name="T74" fmla="*/ 1960 w 2361"/>
              <a:gd name="T75" fmla="*/ 2860 h 3050"/>
              <a:gd name="T76" fmla="*/ 1932 w 2361"/>
              <a:gd name="T77" fmla="*/ 2871 h 3050"/>
              <a:gd name="T78" fmla="*/ 1494 w 2361"/>
              <a:gd name="T79" fmla="*/ 170 h 3050"/>
              <a:gd name="T80" fmla="*/ 1529 w 2361"/>
              <a:gd name="T81" fmla="*/ 300 h 3050"/>
              <a:gd name="T82" fmla="*/ 1525 w 2361"/>
              <a:gd name="T83" fmla="*/ 366 h 3050"/>
              <a:gd name="T84" fmla="*/ 1527 w 2361"/>
              <a:gd name="T85" fmla="*/ 429 h 3050"/>
              <a:gd name="T86" fmla="*/ 1732 w 2361"/>
              <a:gd name="T87" fmla="*/ 413 h 3050"/>
              <a:gd name="T88" fmla="*/ 1744 w 2361"/>
              <a:gd name="T89" fmla="*/ 427 h 3050"/>
              <a:gd name="T90" fmla="*/ 1742 w 2361"/>
              <a:gd name="T91" fmla="*/ 447 h 3050"/>
              <a:gd name="T92" fmla="*/ 1810 w 2361"/>
              <a:gd name="T93" fmla="*/ 511 h 3050"/>
              <a:gd name="T94" fmla="*/ 1916 w 2361"/>
              <a:gd name="T95" fmla="*/ 595 h 3050"/>
              <a:gd name="T96" fmla="*/ 1934 w 2361"/>
              <a:gd name="T97" fmla="*/ 593 h 3050"/>
              <a:gd name="T98" fmla="*/ 1947 w 2361"/>
              <a:gd name="T99" fmla="*/ 596 h 3050"/>
              <a:gd name="T100" fmla="*/ 1971 w 2361"/>
              <a:gd name="T101" fmla="*/ 501 h 3050"/>
              <a:gd name="T102" fmla="*/ 1915 w 2361"/>
              <a:gd name="T103" fmla="*/ 395 h 3050"/>
              <a:gd name="T104" fmla="*/ 1892 w 2361"/>
              <a:gd name="T105" fmla="*/ 375 h 3050"/>
              <a:gd name="T106" fmla="*/ 1873 w 2361"/>
              <a:gd name="T107" fmla="*/ 382 h 3050"/>
              <a:gd name="T108" fmla="*/ 1827 w 2361"/>
              <a:gd name="T109" fmla="*/ 353 h 3050"/>
              <a:gd name="T110" fmla="*/ 1818 w 2361"/>
              <a:gd name="T111" fmla="*/ 328 h 3050"/>
              <a:gd name="T112" fmla="*/ 1857 w 2361"/>
              <a:gd name="T113" fmla="*/ 306 h 3050"/>
              <a:gd name="T114" fmla="*/ 1708 w 2361"/>
              <a:gd name="T115" fmla="*/ 99 h 3050"/>
              <a:gd name="T116" fmla="*/ 1594 w 2361"/>
              <a:gd name="T117" fmla="*/ 39 h 3050"/>
              <a:gd name="T118" fmla="*/ 1499 w 2361"/>
              <a:gd name="T119" fmla="*/ 0 h 3050"/>
              <a:gd name="T120" fmla="*/ 1486 w 2361"/>
              <a:gd name="T121" fmla="*/ 15 h 3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1" h="3050">
                <a:moveTo>
                  <a:pt x="955" y="664"/>
                </a:moveTo>
                <a:lnTo>
                  <a:pt x="819" y="828"/>
                </a:lnTo>
                <a:lnTo>
                  <a:pt x="683" y="828"/>
                </a:lnTo>
                <a:lnTo>
                  <a:pt x="648" y="781"/>
                </a:lnTo>
                <a:lnTo>
                  <a:pt x="578" y="787"/>
                </a:lnTo>
                <a:lnTo>
                  <a:pt x="483" y="909"/>
                </a:lnTo>
                <a:lnTo>
                  <a:pt x="413" y="980"/>
                </a:lnTo>
                <a:lnTo>
                  <a:pt x="442" y="1074"/>
                </a:lnTo>
                <a:lnTo>
                  <a:pt x="501" y="1116"/>
                </a:lnTo>
                <a:lnTo>
                  <a:pt x="466" y="1174"/>
                </a:lnTo>
                <a:lnTo>
                  <a:pt x="371" y="1174"/>
                </a:lnTo>
                <a:lnTo>
                  <a:pt x="366" y="1175"/>
                </a:lnTo>
                <a:lnTo>
                  <a:pt x="349" y="1179"/>
                </a:lnTo>
                <a:lnTo>
                  <a:pt x="324" y="1185"/>
                </a:lnTo>
                <a:lnTo>
                  <a:pt x="291" y="1197"/>
                </a:lnTo>
                <a:lnTo>
                  <a:pt x="272" y="1204"/>
                </a:lnTo>
                <a:lnTo>
                  <a:pt x="253" y="1214"/>
                </a:lnTo>
                <a:lnTo>
                  <a:pt x="231" y="1226"/>
                </a:lnTo>
                <a:lnTo>
                  <a:pt x="209" y="1239"/>
                </a:lnTo>
                <a:lnTo>
                  <a:pt x="188" y="1255"/>
                </a:lnTo>
                <a:lnTo>
                  <a:pt x="165" y="1273"/>
                </a:lnTo>
                <a:lnTo>
                  <a:pt x="141" y="1293"/>
                </a:lnTo>
                <a:lnTo>
                  <a:pt x="118" y="1316"/>
                </a:lnTo>
                <a:lnTo>
                  <a:pt x="107" y="1333"/>
                </a:lnTo>
                <a:lnTo>
                  <a:pt x="99" y="1351"/>
                </a:lnTo>
                <a:lnTo>
                  <a:pt x="91" y="1371"/>
                </a:lnTo>
                <a:lnTo>
                  <a:pt x="84" y="1389"/>
                </a:lnTo>
                <a:lnTo>
                  <a:pt x="79" y="1408"/>
                </a:lnTo>
                <a:lnTo>
                  <a:pt x="75" y="1426"/>
                </a:lnTo>
                <a:lnTo>
                  <a:pt x="71" y="1444"/>
                </a:lnTo>
                <a:lnTo>
                  <a:pt x="69" y="1462"/>
                </a:lnTo>
                <a:lnTo>
                  <a:pt x="66" y="1492"/>
                </a:lnTo>
                <a:lnTo>
                  <a:pt x="65" y="1517"/>
                </a:lnTo>
                <a:lnTo>
                  <a:pt x="65" y="1534"/>
                </a:lnTo>
                <a:lnTo>
                  <a:pt x="65" y="1540"/>
                </a:lnTo>
                <a:lnTo>
                  <a:pt x="0" y="1545"/>
                </a:lnTo>
                <a:lnTo>
                  <a:pt x="0" y="1651"/>
                </a:lnTo>
                <a:lnTo>
                  <a:pt x="48" y="1699"/>
                </a:lnTo>
                <a:lnTo>
                  <a:pt x="49" y="1708"/>
                </a:lnTo>
                <a:lnTo>
                  <a:pt x="54" y="1732"/>
                </a:lnTo>
                <a:lnTo>
                  <a:pt x="63" y="1768"/>
                </a:lnTo>
                <a:lnTo>
                  <a:pt x="75" y="1812"/>
                </a:lnTo>
                <a:lnTo>
                  <a:pt x="87" y="1862"/>
                </a:lnTo>
                <a:lnTo>
                  <a:pt x="102" y="1912"/>
                </a:lnTo>
                <a:lnTo>
                  <a:pt x="111" y="1938"/>
                </a:lnTo>
                <a:lnTo>
                  <a:pt x="118" y="1962"/>
                </a:lnTo>
                <a:lnTo>
                  <a:pt x="128" y="1983"/>
                </a:lnTo>
                <a:lnTo>
                  <a:pt x="136" y="2005"/>
                </a:lnTo>
                <a:lnTo>
                  <a:pt x="161" y="2133"/>
                </a:lnTo>
                <a:lnTo>
                  <a:pt x="158" y="2188"/>
                </a:lnTo>
                <a:lnTo>
                  <a:pt x="118" y="2228"/>
                </a:lnTo>
                <a:lnTo>
                  <a:pt x="118" y="2299"/>
                </a:lnTo>
                <a:lnTo>
                  <a:pt x="177" y="2299"/>
                </a:lnTo>
                <a:lnTo>
                  <a:pt x="177" y="2340"/>
                </a:lnTo>
                <a:lnTo>
                  <a:pt x="242" y="2340"/>
                </a:lnTo>
                <a:lnTo>
                  <a:pt x="242" y="2305"/>
                </a:lnTo>
                <a:lnTo>
                  <a:pt x="301" y="2293"/>
                </a:lnTo>
                <a:lnTo>
                  <a:pt x="301" y="2234"/>
                </a:lnTo>
                <a:lnTo>
                  <a:pt x="401" y="2260"/>
                </a:lnTo>
                <a:lnTo>
                  <a:pt x="560" y="2260"/>
                </a:lnTo>
                <a:lnTo>
                  <a:pt x="560" y="2181"/>
                </a:lnTo>
                <a:lnTo>
                  <a:pt x="719" y="2117"/>
                </a:lnTo>
                <a:lnTo>
                  <a:pt x="1078" y="2087"/>
                </a:lnTo>
                <a:lnTo>
                  <a:pt x="1308" y="2287"/>
                </a:lnTo>
                <a:lnTo>
                  <a:pt x="1396" y="2340"/>
                </a:lnTo>
                <a:lnTo>
                  <a:pt x="1502" y="2482"/>
                </a:lnTo>
                <a:lnTo>
                  <a:pt x="1630" y="2558"/>
                </a:lnTo>
                <a:lnTo>
                  <a:pt x="1655" y="2605"/>
                </a:lnTo>
                <a:lnTo>
                  <a:pt x="1954" y="2605"/>
                </a:lnTo>
                <a:lnTo>
                  <a:pt x="2013" y="2505"/>
                </a:lnTo>
                <a:lnTo>
                  <a:pt x="2125" y="2505"/>
                </a:lnTo>
                <a:lnTo>
                  <a:pt x="2125" y="2452"/>
                </a:lnTo>
                <a:lnTo>
                  <a:pt x="2125" y="2258"/>
                </a:lnTo>
                <a:lnTo>
                  <a:pt x="2243" y="2223"/>
                </a:lnTo>
                <a:lnTo>
                  <a:pt x="2243" y="2164"/>
                </a:lnTo>
                <a:lnTo>
                  <a:pt x="2361" y="2128"/>
                </a:lnTo>
                <a:lnTo>
                  <a:pt x="2361" y="1775"/>
                </a:lnTo>
                <a:lnTo>
                  <a:pt x="2314" y="1693"/>
                </a:lnTo>
                <a:lnTo>
                  <a:pt x="2314" y="1534"/>
                </a:lnTo>
                <a:lnTo>
                  <a:pt x="2225" y="1534"/>
                </a:lnTo>
                <a:lnTo>
                  <a:pt x="2044" y="1221"/>
                </a:lnTo>
                <a:lnTo>
                  <a:pt x="1895" y="1116"/>
                </a:lnTo>
                <a:lnTo>
                  <a:pt x="1732" y="1039"/>
                </a:lnTo>
                <a:lnTo>
                  <a:pt x="1738" y="840"/>
                </a:lnTo>
                <a:lnTo>
                  <a:pt x="1673" y="840"/>
                </a:lnTo>
                <a:lnTo>
                  <a:pt x="1636" y="756"/>
                </a:lnTo>
                <a:lnTo>
                  <a:pt x="1638" y="699"/>
                </a:lnTo>
                <a:lnTo>
                  <a:pt x="1532" y="664"/>
                </a:lnTo>
                <a:lnTo>
                  <a:pt x="1531" y="671"/>
                </a:lnTo>
                <a:lnTo>
                  <a:pt x="1525" y="689"/>
                </a:lnTo>
                <a:lnTo>
                  <a:pt x="1517" y="717"/>
                </a:lnTo>
                <a:lnTo>
                  <a:pt x="1508" y="748"/>
                </a:lnTo>
                <a:lnTo>
                  <a:pt x="1499" y="781"/>
                </a:lnTo>
                <a:lnTo>
                  <a:pt x="1492" y="809"/>
                </a:lnTo>
                <a:lnTo>
                  <a:pt x="1486" y="832"/>
                </a:lnTo>
                <a:lnTo>
                  <a:pt x="1484" y="846"/>
                </a:lnTo>
                <a:lnTo>
                  <a:pt x="1482" y="853"/>
                </a:lnTo>
                <a:lnTo>
                  <a:pt x="1479" y="864"/>
                </a:lnTo>
                <a:lnTo>
                  <a:pt x="1473" y="876"/>
                </a:lnTo>
                <a:lnTo>
                  <a:pt x="1467" y="888"/>
                </a:lnTo>
                <a:lnTo>
                  <a:pt x="1455" y="907"/>
                </a:lnTo>
                <a:lnTo>
                  <a:pt x="1449" y="915"/>
                </a:lnTo>
                <a:lnTo>
                  <a:pt x="1449" y="1027"/>
                </a:lnTo>
                <a:lnTo>
                  <a:pt x="1384" y="1021"/>
                </a:lnTo>
                <a:lnTo>
                  <a:pt x="1239" y="905"/>
                </a:lnTo>
                <a:lnTo>
                  <a:pt x="1239" y="793"/>
                </a:lnTo>
                <a:lnTo>
                  <a:pt x="1290" y="746"/>
                </a:lnTo>
                <a:lnTo>
                  <a:pt x="1290" y="697"/>
                </a:lnTo>
                <a:lnTo>
                  <a:pt x="1293" y="699"/>
                </a:lnTo>
                <a:lnTo>
                  <a:pt x="1290" y="695"/>
                </a:lnTo>
                <a:lnTo>
                  <a:pt x="1290" y="693"/>
                </a:lnTo>
                <a:lnTo>
                  <a:pt x="1287" y="691"/>
                </a:lnTo>
                <a:lnTo>
                  <a:pt x="1261" y="664"/>
                </a:lnTo>
                <a:lnTo>
                  <a:pt x="1248" y="667"/>
                </a:lnTo>
                <a:lnTo>
                  <a:pt x="1210" y="672"/>
                </a:lnTo>
                <a:lnTo>
                  <a:pt x="1186" y="675"/>
                </a:lnTo>
                <a:lnTo>
                  <a:pt x="1160" y="673"/>
                </a:lnTo>
                <a:lnTo>
                  <a:pt x="1145" y="672"/>
                </a:lnTo>
                <a:lnTo>
                  <a:pt x="1131" y="671"/>
                </a:lnTo>
                <a:lnTo>
                  <a:pt x="1116" y="667"/>
                </a:lnTo>
                <a:lnTo>
                  <a:pt x="1102" y="664"/>
                </a:lnTo>
                <a:lnTo>
                  <a:pt x="1084" y="659"/>
                </a:lnTo>
                <a:lnTo>
                  <a:pt x="1064" y="655"/>
                </a:lnTo>
                <a:lnTo>
                  <a:pt x="1046" y="654"/>
                </a:lnTo>
                <a:lnTo>
                  <a:pt x="1030" y="653"/>
                </a:lnTo>
                <a:lnTo>
                  <a:pt x="1014" y="654"/>
                </a:lnTo>
                <a:lnTo>
                  <a:pt x="999" y="655"/>
                </a:lnTo>
                <a:lnTo>
                  <a:pt x="987" y="657"/>
                </a:lnTo>
                <a:lnTo>
                  <a:pt x="977" y="659"/>
                </a:lnTo>
                <a:lnTo>
                  <a:pt x="961" y="663"/>
                </a:lnTo>
                <a:lnTo>
                  <a:pt x="955" y="664"/>
                </a:lnTo>
                <a:close/>
                <a:moveTo>
                  <a:pt x="1922" y="2884"/>
                </a:moveTo>
                <a:lnTo>
                  <a:pt x="1918" y="2896"/>
                </a:lnTo>
                <a:lnTo>
                  <a:pt x="1916" y="2911"/>
                </a:lnTo>
                <a:lnTo>
                  <a:pt x="1915" y="2925"/>
                </a:lnTo>
                <a:lnTo>
                  <a:pt x="1915" y="2939"/>
                </a:lnTo>
                <a:lnTo>
                  <a:pt x="1915" y="2945"/>
                </a:lnTo>
                <a:lnTo>
                  <a:pt x="1916" y="2950"/>
                </a:lnTo>
                <a:lnTo>
                  <a:pt x="1918" y="2956"/>
                </a:lnTo>
                <a:lnTo>
                  <a:pt x="1922" y="2960"/>
                </a:lnTo>
                <a:lnTo>
                  <a:pt x="1924" y="2964"/>
                </a:lnTo>
                <a:lnTo>
                  <a:pt x="1929" y="2967"/>
                </a:lnTo>
                <a:lnTo>
                  <a:pt x="1934" y="2968"/>
                </a:lnTo>
                <a:lnTo>
                  <a:pt x="1939" y="2970"/>
                </a:lnTo>
                <a:lnTo>
                  <a:pt x="1959" y="2972"/>
                </a:lnTo>
                <a:lnTo>
                  <a:pt x="1981" y="2976"/>
                </a:lnTo>
                <a:lnTo>
                  <a:pt x="1976" y="2983"/>
                </a:lnTo>
                <a:lnTo>
                  <a:pt x="1974" y="2992"/>
                </a:lnTo>
                <a:lnTo>
                  <a:pt x="1972" y="3001"/>
                </a:lnTo>
                <a:lnTo>
                  <a:pt x="1972" y="3008"/>
                </a:lnTo>
                <a:lnTo>
                  <a:pt x="1980" y="3023"/>
                </a:lnTo>
                <a:lnTo>
                  <a:pt x="1988" y="3037"/>
                </a:lnTo>
                <a:lnTo>
                  <a:pt x="1993" y="3042"/>
                </a:lnTo>
                <a:lnTo>
                  <a:pt x="2000" y="3047"/>
                </a:lnTo>
                <a:lnTo>
                  <a:pt x="2007" y="3049"/>
                </a:lnTo>
                <a:lnTo>
                  <a:pt x="2013" y="3050"/>
                </a:lnTo>
                <a:lnTo>
                  <a:pt x="2022" y="3050"/>
                </a:lnTo>
                <a:lnTo>
                  <a:pt x="2031" y="3048"/>
                </a:lnTo>
                <a:lnTo>
                  <a:pt x="2044" y="3045"/>
                </a:lnTo>
                <a:lnTo>
                  <a:pt x="2054" y="3043"/>
                </a:lnTo>
                <a:lnTo>
                  <a:pt x="2065" y="3039"/>
                </a:lnTo>
                <a:lnTo>
                  <a:pt x="2074" y="3033"/>
                </a:lnTo>
                <a:lnTo>
                  <a:pt x="2082" y="3029"/>
                </a:lnTo>
                <a:lnTo>
                  <a:pt x="2086" y="3023"/>
                </a:lnTo>
                <a:lnTo>
                  <a:pt x="2080" y="3014"/>
                </a:lnTo>
                <a:lnTo>
                  <a:pt x="2074" y="3006"/>
                </a:lnTo>
                <a:lnTo>
                  <a:pt x="2075" y="2991"/>
                </a:lnTo>
                <a:lnTo>
                  <a:pt x="2075" y="2978"/>
                </a:lnTo>
                <a:lnTo>
                  <a:pt x="2075" y="2966"/>
                </a:lnTo>
                <a:lnTo>
                  <a:pt x="2074" y="2955"/>
                </a:lnTo>
                <a:lnTo>
                  <a:pt x="2071" y="2947"/>
                </a:lnTo>
                <a:lnTo>
                  <a:pt x="2069" y="2941"/>
                </a:lnTo>
                <a:lnTo>
                  <a:pt x="2066" y="2936"/>
                </a:lnTo>
                <a:lnTo>
                  <a:pt x="2063" y="2935"/>
                </a:lnTo>
                <a:lnTo>
                  <a:pt x="2056" y="2933"/>
                </a:lnTo>
                <a:lnTo>
                  <a:pt x="2046" y="2931"/>
                </a:lnTo>
                <a:lnTo>
                  <a:pt x="2038" y="2927"/>
                </a:lnTo>
                <a:lnTo>
                  <a:pt x="2029" y="2924"/>
                </a:lnTo>
                <a:lnTo>
                  <a:pt x="2021" y="2918"/>
                </a:lnTo>
                <a:lnTo>
                  <a:pt x="2013" y="2909"/>
                </a:lnTo>
                <a:lnTo>
                  <a:pt x="2006" y="2898"/>
                </a:lnTo>
                <a:lnTo>
                  <a:pt x="2001" y="2888"/>
                </a:lnTo>
                <a:lnTo>
                  <a:pt x="1999" y="2882"/>
                </a:lnTo>
                <a:lnTo>
                  <a:pt x="1995" y="2877"/>
                </a:lnTo>
                <a:lnTo>
                  <a:pt x="1991" y="2872"/>
                </a:lnTo>
                <a:lnTo>
                  <a:pt x="1986" y="2868"/>
                </a:lnTo>
                <a:lnTo>
                  <a:pt x="1980" y="2865"/>
                </a:lnTo>
                <a:lnTo>
                  <a:pt x="1974" y="2862"/>
                </a:lnTo>
                <a:lnTo>
                  <a:pt x="1968" y="2861"/>
                </a:lnTo>
                <a:lnTo>
                  <a:pt x="1960" y="2860"/>
                </a:lnTo>
                <a:lnTo>
                  <a:pt x="1954" y="2861"/>
                </a:lnTo>
                <a:lnTo>
                  <a:pt x="1948" y="2862"/>
                </a:lnTo>
                <a:lnTo>
                  <a:pt x="1942" y="2865"/>
                </a:lnTo>
                <a:lnTo>
                  <a:pt x="1936" y="2867"/>
                </a:lnTo>
                <a:lnTo>
                  <a:pt x="1932" y="2871"/>
                </a:lnTo>
                <a:lnTo>
                  <a:pt x="1927" y="2876"/>
                </a:lnTo>
                <a:lnTo>
                  <a:pt x="1924" y="2879"/>
                </a:lnTo>
                <a:lnTo>
                  <a:pt x="1922" y="2884"/>
                </a:lnTo>
                <a:close/>
                <a:moveTo>
                  <a:pt x="1494" y="61"/>
                </a:moveTo>
                <a:lnTo>
                  <a:pt x="1494" y="170"/>
                </a:lnTo>
                <a:lnTo>
                  <a:pt x="1527" y="216"/>
                </a:lnTo>
                <a:lnTo>
                  <a:pt x="1528" y="230"/>
                </a:lnTo>
                <a:lnTo>
                  <a:pt x="1529" y="263"/>
                </a:lnTo>
                <a:lnTo>
                  <a:pt x="1531" y="282"/>
                </a:lnTo>
                <a:lnTo>
                  <a:pt x="1529" y="300"/>
                </a:lnTo>
                <a:lnTo>
                  <a:pt x="1529" y="315"/>
                </a:lnTo>
                <a:lnTo>
                  <a:pt x="1527" y="325"/>
                </a:lnTo>
                <a:lnTo>
                  <a:pt x="1526" y="335"/>
                </a:lnTo>
                <a:lnTo>
                  <a:pt x="1525" y="350"/>
                </a:lnTo>
                <a:lnTo>
                  <a:pt x="1525" y="366"/>
                </a:lnTo>
                <a:lnTo>
                  <a:pt x="1525" y="384"/>
                </a:lnTo>
                <a:lnTo>
                  <a:pt x="1526" y="401"/>
                </a:lnTo>
                <a:lnTo>
                  <a:pt x="1526" y="415"/>
                </a:lnTo>
                <a:lnTo>
                  <a:pt x="1527" y="424"/>
                </a:lnTo>
                <a:lnTo>
                  <a:pt x="1527" y="429"/>
                </a:lnTo>
                <a:lnTo>
                  <a:pt x="1630" y="383"/>
                </a:lnTo>
                <a:lnTo>
                  <a:pt x="1651" y="388"/>
                </a:lnTo>
                <a:lnTo>
                  <a:pt x="1693" y="399"/>
                </a:lnTo>
                <a:lnTo>
                  <a:pt x="1715" y="406"/>
                </a:lnTo>
                <a:lnTo>
                  <a:pt x="1732" y="413"/>
                </a:lnTo>
                <a:lnTo>
                  <a:pt x="1738" y="417"/>
                </a:lnTo>
                <a:lnTo>
                  <a:pt x="1742" y="421"/>
                </a:lnTo>
                <a:lnTo>
                  <a:pt x="1744" y="423"/>
                </a:lnTo>
                <a:lnTo>
                  <a:pt x="1744" y="424"/>
                </a:lnTo>
                <a:lnTo>
                  <a:pt x="1744" y="427"/>
                </a:lnTo>
                <a:lnTo>
                  <a:pt x="1742" y="429"/>
                </a:lnTo>
                <a:lnTo>
                  <a:pt x="1740" y="433"/>
                </a:lnTo>
                <a:lnTo>
                  <a:pt x="1739" y="436"/>
                </a:lnTo>
                <a:lnTo>
                  <a:pt x="1740" y="441"/>
                </a:lnTo>
                <a:lnTo>
                  <a:pt x="1742" y="447"/>
                </a:lnTo>
                <a:lnTo>
                  <a:pt x="1750" y="458"/>
                </a:lnTo>
                <a:lnTo>
                  <a:pt x="1761" y="468"/>
                </a:lnTo>
                <a:lnTo>
                  <a:pt x="1781" y="486"/>
                </a:lnTo>
                <a:lnTo>
                  <a:pt x="1792" y="493"/>
                </a:lnTo>
                <a:lnTo>
                  <a:pt x="1810" y="511"/>
                </a:lnTo>
                <a:lnTo>
                  <a:pt x="1852" y="549"/>
                </a:lnTo>
                <a:lnTo>
                  <a:pt x="1876" y="570"/>
                </a:lnTo>
                <a:lnTo>
                  <a:pt x="1898" y="585"/>
                </a:lnTo>
                <a:lnTo>
                  <a:pt x="1907" y="592"/>
                </a:lnTo>
                <a:lnTo>
                  <a:pt x="1916" y="595"/>
                </a:lnTo>
                <a:lnTo>
                  <a:pt x="1919" y="596"/>
                </a:lnTo>
                <a:lnTo>
                  <a:pt x="1923" y="598"/>
                </a:lnTo>
                <a:lnTo>
                  <a:pt x="1926" y="598"/>
                </a:lnTo>
                <a:lnTo>
                  <a:pt x="1928" y="596"/>
                </a:lnTo>
                <a:lnTo>
                  <a:pt x="1934" y="593"/>
                </a:lnTo>
                <a:lnTo>
                  <a:pt x="1939" y="590"/>
                </a:lnTo>
                <a:lnTo>
                  <a:pt x="1942" y="590"/>
                </a:lnTo>
                <a:lnTo>
                  <a:pt x="1945" y="592"/>
                </a:lnTo>
                <a:lnTo>
                  <a:pt x="1946" y="594"/>
                </a:lnTo>
                <a:lnTo>
                  <a:pt x="1947" y="596"/>
                </a:lnTo>
                <a:lnTo>
                  <a:pt x="1999" y="596"/>
                </a:lnTo>
                <a:lnTo>
                  <a:pt x="1998" y="585"/>
                </a:lnTo>
                <a:lnTo>
                  <a:pt x="1991" y="553"/>
                </a:lnTo>
                <a:lnTo>
                  <a:pt x="1982" y="530"/>
                </a:lnTo>
                <a:lnTo>
                  <a:pt x="1971" y="501"/>
                </a:lnTo>
                <a:lnTo>
                  <a:pt x="1964" y="484"/>
                </a:lnTo>
                <a:lnTo>
                  <a:pt x="1956" y="468"/>
                </a:lnTo>
                <a:lnTo>
                  <a:pt x="1945" y="448"/>
                </a:lnTo>
                <a:lnTo>
                  <a:pt x="1934" y="429"/>
                </a:lnTo>
                <a:lnTo>
                  <a:pt x="1915" y="395"/>
                </a:lnTo>
                <a:lnTo>
                  <a:pt x="1903" y="375"/>
                </a:lnTo>
                <a:lnTo>
                  <a:pt x="1895" y="366"/>
                </a:lnTo>
                <a:lnTo>
                  <a:pt x="1893" y="365"/>
                </a:lnTo>
                <a:lnTo>
                  <a:pt x="1893" y="369"/>
                </a:lnTo>
                <a:lnTo>
                  <a:pt x="1892" y="375"/>
                </a:lnTo>
                <a:lnTo>
                  <a:pt x="1891" y="378"/>
                </a:lnTo>
                <a:lnTo>
                  <a:pt x="1889" y="381"/>
                </a:lnTo>
                <a:lnTo>
                  <a:pt x="1886" y="382"/>
                </a:lnTo>
                <a:lnTo>
                  <a:pt x="1882" y="383"/>
                </a:lnTo>
                <a:lnTo>
                  <a:pt x="1873" y="382"/>
                </a:lnTo>
                <a:lnTo>
                  <a:pt x="1862" y="378"/>
                </a:lnTo>
                <a:lnTo>
                  <a:pt x="1852" y="374"/>
                </a:lnTo>
                <a:lnTo>
                  <a:pt x="1842" y="368"/>
                </a:lnTo>
                <a:lnTo>
                  <a:pt x="1834" y="360"/>
                </a:lnTo>
                <a:lnTo>
                  <a:pt x="1827" y="353"/>
                </a:lnTo>
                <a:lnTo>
                  <a:pt x="1821" y="346"/>
                </a:lnTo>
                <a:lnTo>
                  <a:pt x="1817" y="337"/>
                </a:lnTo>
                <a:lnTo>
                  <a:pt x="1817" y="334"/>
                </a:lnTo>
                <a:lnTo>
                  <a:pt x="1817" y="331"/>
                </a:lnTo>
                <a:lnTo>
                  <a:pt x="1818" y="328"/>
                </a:lnTo>
                <a:lnTo>
                  <a:pt x="1821" y="324"/>
                </a:lnTo>
                <a:lnTo>
                  <a:pt x="1827" y="319"/>
                </a:lnTo>
                <a:lnTo>
                  <a:pt x="1835" y="315"/>
                </a:lnTo>
                <a:lnTo>
                  <a:pt x="1850" y="309"/>
                </a:lnTo>
                <a:lnTo>
                  <a:pt x="1857" y="306"/>
                </a:lnTo>
                <a:lnTo>
                  <a:pt x="1857" y="266"/>
                </a:lnTo>
                <a:lnTo>
                  <a:pt x="1857" y="215"/>
                </a:lnTo>
                <a:lnTo>
                  <a:pt x="1798" y="170"/>
                </a:lnTo>
                <a:lnTo>
                  <a:pt x="1708" y="170"/>
                </a:lnTo>
                <a:lnTo>
                  <a:pt x="1708" y="99"/>
                </a:lnTo>
                <a:lnTo>
                  <a:pt x="1702" y="95"/>
                </a:lnTo>
                <a:lnTo>
                  <a:pt x="1683" y="86"/>
                </a:lnTo>
                <a:lnTo>
                  <a:pt x="1658" y="71"/>
                </a:lnTo>
                <a:lnTo>
                  <a:pt x="1628" y="56"/>
                </a:lnTo>
                <a:lnTo>
                  <a:pt x="1594" y="39"/>
                </a:lnTo>
                <a:lnTo>
                  <a:pt x="1563" y="23"/>
                </a:lnTo>
                <a:lnTo>
                  <a:pt x="1534" y="10"/>
                </a:lnTo>
                <a:lnTo>
                  <a:pt x="1512" y="3"/>
                </a:lnTo>
                <a:lnTo>
                  <a:pt x="1505" y="0"/>
                </a:lnTo>
                <a:lnTo>
                  <a:pt x="1499" y="0"/>
                </a:lnTo>
                <a:lnTo>
                  <a:pt x="1494" y="0"/>
                </a:lnTo>
                <a:lnTo>
                  <a:pt x="1491" y="2"/>
                </a:lnTo>
                <a:lnTo>
                  <a:pt x="1488" y="4"/>
                </a:lnTo>
                <a:lnTo>
                  <a:pt x="1487" y="8"/>
                </a:lnTo>
                <a:lnTo>
                  <a:pt x="1486" y="15"/>
                </a:lnTo>
                <a:lnTo>
                  <a:pt x="1487" y="23"/>
                </a:lnTo>
                <a:lnTo>
                  <a:pt x="1492" y="44"/>
                </a:lnTo>
                <a:lnTo>
                  <a:pt x="1494" y="61"/>
                </a:lnTo>
                <a:close/>
              </a:path>
            </a:pathLst>
          </a:custGeom>
          <a:solidFill>
            <a:srgbClr val="0CC3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1" name="TextBox 150">
            <a:extLst>
              <a:ext uri="{FF2B5EF4-FFF2-40B4-BE49-F238E27FC236}">
                <a16:creationId xmlns="" xmlns:a16="http://schemas.microsoft.com/office/drawing/2014/main" id="{736F0AC6-006D-4FED-8882-186B004772B3}"/>
              </a:ext>
            </a:extLst>
          </p:cNvPr>
          <p:cNvSpPr txBox="1"/>
          <p:nvPr/>
        </p:nvSpPr>
        <p:spPr>
          <a:xfrm>
            <a:off x="9063365" y="3977009"/>
            <a:ext cx="16174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400" b="1" dirty="0"/>
              <a:t>AUSTRALIA</a:t>
            </a:r>
            <a:endParaRPr lang="en-US" sz="2400" b="1" dirty="0"/>
          </a:p>
        </p:txBody>
      </p:sp>
      <p:sp>
        <p:nvSpPr>
          <p:cNvPr id="152" name="TextBox 151">
            <a:extLst>
              <a:ext uri="{FF2B5EF4-FFF2-40B4-BE49-F238E27FC236}">
                <a16:creationId xmlns="" xmlns:a16="http://schemas.microsoft.com/office/drawing/2014/main" id="{9D97FFB7-7F87-495C-88FF-96AE7F9E5010}"/>
              </a:ext>
            </a:extLst>
          </p:cNvPr>
          <p:cNvSpPr txBox="1"/>
          <p:nvPr/>
        </p:nvSpPr>
        <p:spPr>
          <a:xfrm>
            <a:off x="8317707" y="4497528"/>
            <a:ext cx="3108812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400" dirty="0">
                <a:cs typeface="Calibri Light" panose="020F0302020204030204" pitchFamily="34" charset="0"/>
              </a:rPr>
              <a:t>Lorem Ipsum is simply dummy text of the printing and typesetting industry. Lorem Ipsum has been the industry's standard,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94493" y="5253054"/>
            <a:ext cx="10700017" cy="498098"/>
            <a:chOff x="794493" y="5226458"/>
            <a:chExt cx="10700017" cy="498098"/>
          </a:xfrm>
        </p:grpSpPr>
        <p:sp>
          <p:nvSpPr>
            <p:cNvPr id="153" name="TextBox 152">
              <a:extLst>
                <a:ext uri="{FF2B5EF4-FFF2-40B4-BE49-F238E27FC236}">
                  <a16:creationId xmlns="" xmlns:a16="http://schemas.microsoft.com/office/drawing/2014/main" id="{0659BAF4-7F22-451D-ACA8-1E806F31830B}"/>
                </a:ext>
              </a:extLst>
            </p:cNvPr>
            <p:cNvSpPr txBox="1"/>
            <p:nvPr/>
          </p:nvSpPr>
          <p:spPr>
            <a:xfrm>
              <a:off x="1456374" y="5269940"/>
              <a:ext cx="2515552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400" dirty="0">
                  <a:cs typeface="Calibri Light" panose="020F0302020204030204" pitchFamily="34" charset="0"/>
                </a:rPr>
                <a:t>Lorem Ipsum has been the industry's standard dummy text.</a:t>
              </a:r>
            </a:p>
          </p:txBody>
        </p:sp>
        <p:sp>
          <p:nvSpPr>
            <p:cNvPr id="157" name="Oval 156">
              <a:extLst>
                <a:ext uri="{FF2B5EF4-FFF2-40B4-BE49-F238E27FC236}">
                  <a16:creationId xmlns="" xmlns:a16="http://schemas.microsoft.com/office/drawing/2014/main" id="{BD885BB5-78B8-4D73-BFB2-2A6D05ACAFCC}"/>
                </a:ext>
              </a:extLst>
            </p:cNvPr>
            <p:cNvSpPr/>
            <p:nvPr/>
          </p:nvSpPr>
          <p:spPr>
            <a:xfrm>
              <a:off x="794493" y="5226458"/>
              <a:ext cx="498098" cy="498098"/>
            </a:xfrm>
            <a:prstGeom prst="ellipse">
              <a:avLst/>
            </a:prstGeom>
            <a:solidFill>
              <a:srgbClr val="65D555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TextBox 166">
              <a:extLst>
                <a:ext uri="{FF2B5EF4-FFF2-40B4-BE49-F238E27FC236}">
                  <a16:creationId xmlns="" xmlns:a16="http://schemas.microsoft.com/office/drawing/2014/main" id="{D6611615-71A2-4A2F-8462-4ACA6057CCE9}"/>
                </a:ext>
              </a:extLst>
            </p:cNvPr>
            <p:cNvSpPr txBox="1"/>
            <p:nvPr/>
          </p:nvSpPr>
          <p:spPr>
            <a:xfrm>
              <a:off x="5203475" y="5269940"/>
              <a:ext cx="2515552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400" dirty="0" err="1">
                  <a:cs typeface="Calibri Light" panose="020F0302020204030204" pitchFamily="34" charset="0"/>
                </a:rPr>
                <a:t>Lorem</a:t>
              </a:r>
              <a:r>
                <a:rPr lang="en-US" sz="1400" dirty="0">
                  <a:cs typeface="Calibri Light" panose="020F0302020204030204" pitchFamily="34" charset="0"/>
                </a:rPr>
                <a:t> </a:t>
              </a:r>
              <a:r>
                <a:rPr lang="en-US" sz="1400" dirty="0" err="1">
                  <a:cs typeface="Calibri Light" panose="020F0302020204030204" pitchFamily="34" charset="0"/>
                </a:rPr>
                <a:t>Ipsum</a:t>
              </a:r>
              <a:r>
                <a:rPr lang="en-US" sz="1400" dirty="0">
                  <a:cs typeface="Calibri Light" panose="020F0302020204030204" pitchFamily="34" charset="0"/>
                </a:rPr>
                <a:t> has been the industry's standard dummy text.</a:t>
              </a:r>
            </a:p>
          </p:txBody>
        </p:sp>
        <p:sp>
          <p:nvSpPr>
            <p:cNvPr id="168" name="Oval 167">
              <a:extLst>
                <a:ext uri="{FF2B5EF4-FFF2-40B4-BE49-F238E27FC236}">
                  <a16:creationId xmlns="" xmlns:a16="http://schemas.microsoft.com/office/drawing/2014/main" id="{0593430F-9520-446C-B9C7-DDA06EB9C6F5}"/>
                </a:ext>
              </a:extLst>
            </p:cNvPr>
            <p:cNvSpPr/>
            <p:nvPr/>
          </p:nvSpPr>
          <p:spPr>
            <a:xfrm>
              <a:off x="4541594" y="5226458"/>
              <a:ext cx="498098" cy="498098"/>
            </a:xfrm>
            <a:prstGeom prst="ellipse">
              <a:avLst/>
            </a:prstGeom>
            <a:solidFill>
              <a:srgbClr val="65D555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TextBox 170">
              <a:extLst>
                <a:ext uri="{FF2B5EF4-FFF2-40B4-BE49-F238E27FC236}">
                  <a16:creationId xmlns="" xmlns:a16="http://schemas.microsoft.com/office/drawing/2014/main" id="{DFE97D11-E555-4F2B-9FF4-92AB55393C98}"/>
                </a:ext>
              </a:extLst>
            </p:cNvPr>
            <p:cNvSpPr txBox="1"/>
            <p:nvPr/>
          </p:nvSpPr>
          <p:spPr>
            <a:xfrm>
              <a:off x="8978958" y="5269940"/>
              <a:ext cx="2515552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400" dirty="0" err="1">
                  <a:cs typeface="Calibri Light" panose="020F0302020204030204" pitchFamily="34" charset="0"/>
                </a:rPr>
                <a:t>Lorem</a:t>
              </a:r>
              <a:r>
                <a:rPr lang="en-US" sz="1400" dirty="0">
                  <a:cs typeface="Calibri Light" panose="020F0302020204030204" pitchFamily="34" charset="0"/>
                </a:rPr>
                <a:t> </a:t>
              </a:r>
              <a:r>
                <a:rPr lang="en-US" sz="1400" dirty="0" err="1">
                  <a:cs typeface="Calibri Light" panose="020F0302020204030204" pitchFamily="34" charset="0"/>
                </a:rPr>
                <a:t>Ipsum</a:t>
              </a:r>
              <a:r>
                <a:rPr lang="en-US" sz="1400" dirty="0">
                  <a:cs typeface="Calibri Light" panose="020F0302020204030204" pitchFamily="34" charset="0"/>
                </a:rPr>
                <a:t> has been the industry's standard dummy text.</a:t>
              </a:r>
            </a:p>
          </p:txBody>
        </p:sp>
        <p:sp>
          <p:nvSpPr>
            <p:cNvPr id="172" name="Oval 171">
              <a:extLst>
                <a:ext uri="{FF2B5EF4-FFF2-40B4-BE49-F238E27FC236}">
                  <a16:creationId xmlns="" xmlns:a16="http://schemas.microsoft.com/office/drawing/2014/main" id="{6F93A1E8-7BDB-4777-A95F-FA8C6A181AE6}"/>
                </a:ext>
              </a:extLst>
            </p:cNvPr>
            <p:cNvSpPr/>
            <p:nvPr/>
          </p:nvSpPr>
          <p:spPr>
            <a:xfrm>
              <a:off x="8317077" y="5226458"/>
              <a:ext cx="498098" cy="498098"/>
            </a:xfrm>
            <a:prstGeom prst="ellipse">
              <a:avLst/>
            </a:prstGeom>
            <a:solidFill>
              <a:srgbClr val="65D555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6">
              <a:extLst>
                <a:ext uri="{FF2B5EF4-FFF2-40B4-BE49-F238E27FC236}">
                  <a16:creationId xmlns="" xmlns:a16="http://schemas.microsoft.com/office/drawing/2014/main" id="{44B61F1F-A945-43B8-9ABB-86ABBCCB3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117" y="5379968"/>
              <a:ext cx="236536" cy="215288"/>
            </a:xfrm>
            <a:custGeom>
              <a:avLst/>
              <a:gdLst>
                <a:gd name="T0" fmla="*/ 292 w 400"/>
                <a:gd name="T1" fmla="*/ 0 h 364"/>
                <a:gd name="T2" fmla="*/ 200 w 400"/>
                <a:gd name="T3" fmla="*/ 57 h 364"/>
                <a:gd name="T4" fmla="*/ 108 w 400"/>
                <a:gd name="T5" fmla="*/ 0 h 364"/>
                <a:gd name="T6" fmla="*/ 0 w 400"/>
                <a:gd name="T7" fmla="*/ 118 h 364"/>
                <a:gd name="T8" fmla="*/ 189 w 400"/>
                <a:gd name="T9" fmla="*/ 360 h 364"/>
                <a:gd name="T10" fmla="*/ 200 w 400"/>
                <a:gd name="T11" fmla="*/ 364 h 364"/>
                <a:gd name="T12" fmla="*/ 211 w 400"/>
                <a:gd name="T13" fmla="*/ 360 h 364"/>
                <a:gd name="T14" fmla="*/ 400 w 400"/>
                <a:gd name="T15" fmla="*/ 118 h 364"/>
                <a:gd name="T16" fmla="*/ 292 w 400"/>
                <a:gd name="T1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364">
                  <a:moveTo>
                    <a:pt x="292" y="0"/>
                  </a:moveTo>
                  <a:cubicBezTo>
                    <a:pt x="261" y="0"/>
                    <a:pt x="224" y="16"/>
                    <a:pt x="200" y="57"/>
                  </a:cubicBezTo>
                  <a:cubicBezTo>
                    <a:pt x="176" y="16"/>
                    <a:pt x="139" y="0"/>
                    <a:pt x="108" y="0"/>
                  </a:cubicBezTo>
                  <a:cubicBezTo>
                    <a:pt x="55" y="0"/>
                    <a:pt x="0" y="44"/>
                    <a:pt x="0" y="118"/>
                  </a:cubicBezTo>
                  <a:cubicBezTo>
                    <a:pt x="0" y="221"/>
                    <a:pt x="170" y="346"/>
                    <a:pt x="189" y="360"/>
                  </a:cubicBezTo>
                  <a:cubicBezTo>
                    <a:pt x="193" y="363"/>
                    <a:pt x="196" y="364"/>
                    <a:pt x="200" y="364"/>
                  </a:cubicBezTo>
                  <a:cubicBezTo>
                    <a:pt x="204" y="364"/>
                    <a:pt x="207" y="363"/>
                    <a:pt x="211" y="360"/>
                  </a:cubicBezTo>
                  <a:cubicBezTo>
                    <a:pt x="230" y="346"/>
                    <a:pt x="400" y="221"/>
                    <a:pt x="400" y="118"/>
                  </a:cubicBezTo>
                  <a:cubicBezTo>
                    <a:pt x="400" y="44"/>
                    <a:pt x="345" y="0"/>
                    <a:pt x="2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6">
              <a:extLst>
                <a:ext uri="{FF2B5EF4-FFF2-40B4-BE49-F238E27FC236}">
                  <a16:creationId xmlns="" xmlns:a16="http://schemas.microsoft.com/office/drawing/2014/main" id="{8A39E603-FBB7-4CE1-9ABE-F8286F5BE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6512" y="5379968"/>
              <a:ext cx="236536" cy="215288"/>
            </a:xfrm>
            <a:custGeom>
              <a:avLst/>
              <a:gdLst>
                <a:gd name="T0" fmla="*/ 292 w 400"/>
                <a:gd name="T1" fmla="*/ 0 h 364"/>
                <a:gd name="T2" fmla="*/ 200 w 400"/>
                <a:gd name="T3" fmla="*/ 57 h 364"/>
                <a:gd name="T4" fmla="*/ 108 w 400"/>
                <a:gd name="T5" fmla="*/ 0 h 364"/>
                <a:gd name="T6" fmla="*/ 0 w 400"/>
                <a:gd name="T7" fmla="*/ 118 h 364"/>
                <a:gd name="T8" fmla="*/ 189 w 400"/>
                <a:gd name="T9" fmla="*/ 360 h 364"/>
                <a:gd name="T10" fmla="*/ 200 w 400"/>
                <a:gd name="T11" fmla="*/ 364 h 364"/>
                <a:gd name="T12" fmla="*/ 211 w 400"/>
                <a:gd name="T13" fmla="*/ 360 h 364"/>
                <a:gd name="T14" fmla="*/ 400 w 400"/>
                <a:gd name="T15" fmla="*/ 118 h 364"/>
                <a:gd name="T16" fmla="*/ 292 w 400"/>
                <a:gd name="T1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364">
                  <a:moveTo>
                    <a:pt x="292" y="0"/>
                  </a:moveTo>
                  <a:cubicBezTo>
                    <a:pt x="261" y="0"/>
                    <a:pt x="224" y="16"/>
                    <a:pt x="200" y="57"/>
                  </a:cubicBezTo>
                  <a:cubicBezTo>
                    <a:pt x="176" y="16"/>
                    <a:pt x="139" y="0"/>
                    <a:pt x="108" y="0"/>
                  </a:cubicBezTo>
                  <a:cubicBezTo>
                    <a:pt x="55" y="0"/>
                    <a:pt x="0" y="44"/>
                    <a:pt x="0" y="118"/>
                  </a:cubicBezTo>
                  <a:cubicBezTo>
                    <a:pt x="0" y="221"/>
                    <a:pt x="170" y="346"/>
                    <a:pt x="189" y="360"/>
                  </a:cubicBezTo>
                  <a:cubicBezTo>
                    <a:pt x="193" y="363"/>
                    <a:pt x="196" y="364"/>
                    <a:pt x="200" y="364"/>
                  </a:cubicBezTo>
                  <a:cubicBezTo>
                    <a:pt x="204" y="364"/>
                    <a:pt x="207" y="363"/>
                    <a:pt x="211" y="360"/>
                  </a:cubicBezTo>
                  <a:cubicBezTo>
                    <a:pt x="230" y="346"/>
                    <a:pt x="400" y="221"/>
                    <a:pt x="400" y="118"/>
                  </a:cubicBezTo>
                  <a:cubicBezTo>
                    <a:pt x="400" y="44"/>
                    <a:pt x="345" y="0"/>
                    <a:pt x="2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6">
              <a:extLst>
                <a:ext uri="{FF2B5EF4-FFF2-40B4-BE49-F238E27FC236}">
                  <a16:creationId xmlns="" xmlns:a16="http://schemas.microsoft.com/office/drawing/2014/main" id="{39A19101-C1FE-489D-84C8-872DAC646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4708" y="5379968"/>
              <a:ext cx="236536" cy="215288"/>
            </a:xfrm>
            <a:custGeom>
              <a:avLst/>
              <a:gdLst>
                <a:gd name="T0" fmla="*/ 292 w 400"/>
                <a:gd name="T1" fmla="*/ 0 h 364"/>
                <a:gd name="T2" fmla="*/ 200 w 400"/>
                <a:gd name="T3" fmla="*/ 57 h 364"/>
                <a:gd name="T4" fmla="*/ 108 w 400"/>
                <a:gd name="T5" fmla="*/ 0 h 364"/>
                <a:gd name="T6" fmla="*/ 0 w 400"/>
                <a:gd name="T7" fmla="*/ 118 h 364"/>
                <a:gd name="T8" fmla="*/ 189 w 400"/>
                <a:gd name="T9" fmla="*/ 360 h 364"/>
                <a:gd name="T10" fmla="*/ 200 w 400"/>
                <a:gd name="T11" fmla="*/ 364 h 364"/>
                <a:gd name="T12" fmla="*/ 211 w 400"/>
                <a:gd name="T13" fmla="*/ 360 h 364"/>
                <a:gd name="T14" fmla="*/ 400 w 400"/>
                <a:gd name="T15" fmla="*/ 118 h 364"/>
                <a:gd name="T16" fmla="*/ 292 w 400"/>
                <a:gd name="T1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364">
                  <a:moveTo>
                    <a:pt x="292" y="0"/>
                  </a:moveTo>
                  <a:cubicBezTo>
                    <a:pt x="261" y="0"/>
                    <a:pt x="224" y="16"/>
                    <a:pt x="200" y="57"/>
                  </a:cubicBezTo>
                  <a:cubicBezTo>
                    <a:pt x="176" y="16"/>
                    <a:pt x="139" y="0"/>
                    <a:pt x="108" y="0"/>
                  </a:cubicBezTo>
                  <a:cubicBezTo>
                    <a:pt x="55" y="0"/>
                    <a:pt x="0" y="44"/>
                    <a:pt x="0" y="118"/>
                  </a:cubicBezTo>
                  <a:cubicBezTo>
                    <a:pt x="0" y="221"/>
                    <a:pt x="170" y="346"/>
                    <a:pt x="189" y="360"/>
                  </a:cubicBezTo>
                  <a:cubicBezTo>
                    <a:pt x="193" y="363"/>
                    <a:pt x="196" y="364"/>
                    <a:pt x="200" y="364"/>
                  </a:cubicBezTo>
                  <a:cubicBezTo>
                    <a:pt x="204" y="364"/>
                    <a:pt x="207" y="363"/>
                    <a:pt x="211" y="360"/>
                  </a:cubicBezTo>
                  <a:cubicBezTo>
                    <a:pt x="230" y="346"/>
                    <a:pt x="400" y="221"/>
                    <a:pt x="400" y="118"/>
                  </a:cubicBezTo>
                  <a:cubicBezTo>
                    <a:pt x="400" y="44"/>
                    <a:pt x="345" y="0"/>
                    <a:pt x="2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4493" y="5929598"/>
            <a:ext cx="10700017" cy="498098"/>
            <a:chOff x="794493" y="5852570"/>
            <a:chExt cx="10700017" cy="498098"/>
          </a:xfrm>
        </p:grpSpPr>
        <p:sp>
          <p:nvSpPr>
            <p:cNvPr id="162" name="Oval 161">
              <a:extLst>
                <a:ext uri="{FF2B5EF4-FFF2-40B4-BE49-F238E27FC236}">
                  <a16:creationId xmlns="" xmlns:a16="http://schemas.microsoft.com/office/drawing/2014/main" id="{DB93C154-48EC-4DC3-A40C-C86FB0CCDE3B}"/>
                </a:ext>
              </a:extLst>
            </p:cNvPr>
            <p:cNvSpPr/>
            <p:nvPr/>
          </p:nvSpPr>
          <p:spPr>
            <a:xfrm>
              <a:off x="794493" y="5852570"/>
              <a:ext cx="498098" cy="498098"/>
            </a:xfrm>
            <a:prstGeom prst="ellipse">
              <a:avLst/>
            </a:prstGeom>
            <a:solidFill>
              <a:srgbClr val="65D555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TextBox 165">
              <a:extLst>
                <a:ext uri="{FF2B5EF4-FFF2-40B4-BE49-F238E27FC236}">
                  <a16:creationId xmlns="" xmlns:a16="http://schemas.microsoft.com/office/drawing/2014/main" id="{A825599A-DBB2-40CF-92C1-732A9CAB5F9B}"/>
                </a:ext>
              </a:extLst>
            </p:cNvPr>
            <p:cNvSpPr txBox="1"/>
            <p:nvPr/>
          </p:nvSpPr>
          <p:spPr>
            <a:xfrm>
              <a:off x="1456374" y="5900509"/>
              <a:ext cx="2515552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400" dirty="0" err="1">
                  <a:cs typeface="Calibri Light" panose="020F0302020204030204" pitchFamily="34" charset="0"/>
                </a:rPr>
                <a:t>Lorem</a:t>
              </a:r>
              <a:r>
                <a:rPr lang="en-US" sz="1400" dirty="0">
                  <a:cs typeface="Calibri Light" panose="020F0302020204030204" pitchFamily="34" charset="0"/>
                </a:rPr>
                <a:t> </a:t>
              </a:r>
              <a:r>
                <a:rPr lang="en-US" sz="1400" dirty="0" err="1">
                  <a:cs typeface="Calibri Light" panose="020F0302020204030204" pitchFamily="34" charset="0"/>
                </a:rPr>
                <a:t>Ipsum</a:t>
              </a:r>
              <a:r>
                <a:rPr lang="en-US" sz="1400" dirty="0">
                  <a:cs typeface="Calibri Light" panose="020F0302020204030204" pitchFamily="34" charset="0"/>
                </a:rPr>
                <a:t> has been the industry's standard dummy text.</a:t>
              </a:r>
            </a:p>
          </p:txBody>
        </p:sp>
        <p:sp>
          <p:nvSpPr>
            <p:cNvPr id="169" name="Oval 168">
              <a:extLst>
                <a:ext uri="{FF2B5EF4-FFF2-40B4-BE49-F238E27FC236}">
                  <a16:creationId xmlns="" xmlns:a16="http://schemas.microsoft.com/office/drawing/2014/main" id="{E553668B-AB84-4589-A66C-F2BF97608ABA}"/>
                </a:ext>
              </a:extLst>
            </p:cNvPr>
            <p:cNvSpPr/>
            <p:nvPr/>
          </p:nvSpPr>
          <p:spPr>
            <a:xfrm>
              <a:off x="4541594" y="5852570"/>
              <a:ext cx="498098" cy="498098"/>
            </a:xfrm>
            <a:prstGeom prst="ellipse">
              <a:avLst/>
            </a:prstGeom>
            <a:solidFill>
              <a:srgbClr val="65D555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TextBox 169">
              <a:extLst>
                <a:ext uri="{FF2B5EF4-FFF2-40B4-BE49-F238E27FC236}">
                  <a16:creationId xmlns="" xmlns:a16="http://schemas.microsoft.com/office/drawing/2014/main" id="{33931A73-AAC0-4ADB-BCC1-95A952F025B2}"/>
                </a:ext>
              </a:extLst>
            </p:cNvPr>
            <p:cNvSpPr txBox="1"/>
            <p:nvPr/>
          </p:nvSpPr>
          <p:spPr>
            <a:xfrm>
              <a:off x="5203475" y="5900509"/>
              <a:ext cx="2515552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400" dirty="0" err="1">
                  <a:cs typeface="Calibri Light" panose="020F0302020204030204" pitchFamily="34" charset="0"/>
                </a:rPr>
                <a:t>Lorem</a:t>
              </a:r>
              <a:r>
                <a:rPr lang="en-US" sz="1400" dirty="0">
                  <a:cs typeface="Calibri Light" panose="020F0302020204030204" pitchFamily="34" charset="0"/>
                </a:rPr>
                <a:t> </a:t>
              </a:r>
              <a:r>
                <a:rPr lang="en-US" sz="1400" dirty="0" err="1">
                  <a:cs typeface="Calibri Light" panose="020F0302020204030204" pitchFamily="34" charset="0"/>
                </a:rPr>
                <a:t>Ipsum</a:t>
              </a:r>
              <a:r>
                <a:rPr lang="en-US" sz="1400" dirty="0">
                  <a:cs typeface="Calibri Light" panose="020F0302020204030204" pitchFamily="34" charset="0"/>
                </a:rPr>
                <a:t> has been the industry's standard dummy text.</a:t>
              </a:r>
            </a:p>
          </p:txBody>
        </p:sp>
        <p:sp>
          <p:nvSpPr>
            <p:cNvPr id="173" name="Oval 172">
              <a:extLst>
                <a:ext uri="{FF2B5EF4-FFF2-40B4-BE49-F238E27FC236}">
                  <a16:creationId xmlns="" xmlns:a16="http://schemas.microsoft.com/office/drawing/2014/main" id="{DA1675EF-3F21-4435-B8CC-A16689383C03}"/>
                </a:ext>
              </a:extLst>
            </p:cNvPr>
            <p:cNvSpPr/>
            <p:nvPr/>
          </p:nvSpPr>
          <p:spPr>
            <a:xfrm>
              <a:off x="8317077" y="5852570"/>
              <a:ext cx="498098" cy="498098"/>
            </a:xfrm>
            <a:prstGeom prst="ellipse">
              <a:avLst/>
            </a:prstGeom>
            <a:solidFill>
              <a:srgbClr val="65D555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TextBox 173">
              <a:extLst>
                <a:ext uri="{FF2B5EF4-FFF2-40B4-BE49-F238E27FC236}">
                  <a16:creationId xmlns="" xmlns:a16="http://schemas.microsoft.com/office/drawing/2014/main" id="{659BDD8E-1947-4AC1-9234-E5B0DC2058BB}"/>
                </a:ext>
              </a:extLst>
            </p:cNvPr>
            <p:cNvSpPr txBox="1"/>
            <p:nvPr/>
          </p:nvSpPr>
          <p:spPr>
            <a:xfrm>
              <a:off x="8978958" y="5900509"/>
              <a:ext cx="2515552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400" dirty="0" err="1">
                  <a:cs typeface="Calibri Light" panose="020F0302020204030204" pitchFamily="34" charset="0"/>
                </a:rPr>
                <a:t>Lorem</a:t>
              </a:r>
              <a:r>
                <a:rPr lang="en-US" sz="1400" dirty="0">
                  <a:cs typeface="Calibri Light" panose="020F0302020204030204" pitchFamily="34" charset="0"/>
                </a:rPr>
                <a:t> </a:t>
              </a:r>
              <a:r>
                <a:rPr lang="en-US" sz="1400" dirty="0" err="1">
                  <a:cs typeface="Calibri Light" panose="020F0302020204030204" pitchFamily="34" charset="0"/>
                </a:rPr>
                <a:t>Ipsum</a:t>
              </a:r>
              <a:r>
                <a:rPr lang="en-US" sz="1400" dirty="0">
                  <a:cs typeface="Calibri Light" panose="020F0302020204030204" pitchFamily="34" charset="0"/>
                </a:rPr>
                <a:t> has been the industry's standard dummy text.</a:t>
              </a:r>
            </a:p>
          </p:txBody>
        </p:sp>
        <p:grpSp>
          <p:nvGrpSpPr>
            <p:cNvPr id="450" name="Group 449">
              <a:extLst>
                <a:ext uri="{FF2B5EF4-FFF2-40B4-BE49-F238E27FC236}">
                  <a16:creationId xmlns="" xmlns:a16="http://schemas.microsoft.com/office/drawing/2014/main" id="{CB977586-6166-4832-A7C8-40B9A95695B9}"/>
                </a:ext>
              </a:extLst>
            </p:cNvPr>
            <p:cNvGrpSpPr/>
            <p:nvPr/>
          </p:nvGrpSpPr>
          <p:grpSpPr>
            <a:xfrm>
              <a:off x="926313" y="5973996"/>
              <a:ext cx="239316" cy="237746"/>
              <a:chOff x="-1279525" y="3305175"/>
              <a:chExt cx="725487" cy="720726"/>
            </a:xfrm>
            <a:solidFill>
              <a:schemeClr val="bg1"/>
            </a:solidFill>
          </p:grpSpPr>
          <p:sp>
            <p:nvSpPr>
              <p:cNvPr id="22" name="Freeform 10">
                <a:extLst>
                  <a:ext uri="{FF2B5EF4-FFF2-40B4-BE49-F238E27FC236}">
                    <a16:creationId xmlns="" xmlns:a16="http://schemas.microsoft.com/office/drawing/2014/main" id="{A9563DAB-17B1-4A8A-9D7B-28D33A063F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9525" y="3727450"/>
                <a:ext cx="120650" cy="271463"/>
              </a:xfrm>
              <a:custGeom>
                <a:avLst/>
                <a:gdLst>
                  <a:gd name="T0" fmla="*/ 35 w 40"/>
                  <a:gd name="T1" fmla="*/ 0 h 90"/>
                  <a:gd name="T2" fmla="*/ 5 w 40"/>
                  <a:gd name="T3" fmla="*/ 0 h 90"/>
                  <a:gd name="T4" fmla="*/ 0 w 40"/>
                  <a:gd name="T5" fmla="*/ 5 h 90"/>
                  <a:gd name="T6" fmla="*/ 0 w 40"/>
                  <a:gd name="T7" fmla="*/ 85 h 90"/>
                  <a:gd name="T8" fmla="*/ 5 w 40"/>
                  <a:gd name="T9" fmla="*/ 90 h 90"/>
                  <a:gd name="T10" fmla="*/ 35 w 40"/>
                  <a:gd name="T11" fmla="*/ 90 h 90"/>
                  <a:gd name="T12" fmla="*/ 40 w 40"/>
                  <a:gd name="T13" fmla="*/ 85 h 90"/>
                  <a:gd name="T14" fmla="*/ 40 w 40"/>
                  <a:gd name="T15" fmla="*/ 5 h 90"/>
                  <a:gd name="T16" fmla="*/ 35 w 40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90">
                    <a:moveTo>
                      <a:pt x="3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8"/>
                      <a:pt x="2" y="90"/>
                      <a:pt x="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8" y="90"/>
                      <a:pt x="40" y="88"/>
                      <a:pt x="40" y="8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2"/>
                      <a:pt x="38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" name="Freeform 11">
                <a:extLst>
                  <a:ext uri="{FF2B5EF4-FFF2-40B4-BE49-F238E27FC236}">
                    <a16:creationId xmlns="" xmlns:a16="http://schemas.microsoft.com/office/drawing/2014/main" id="{DC424FDE-EA0D-4881-849B-9EBF714F1B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8713" y="3757613"/>
                <a:ext cx="574675" cy="268288"/>
              </a:xfrm>
              <a:custGeom>
                <a:avLst/>
                <a:gdLst>
                  <a:gd name="T0" fmla="*/ 189 w 190"/>
                  <a:gd name="T1" fmla="*/ 31 h 89"/>
                  <a:gd name="T2" fmla="*/ 153 w 190"/>
                  <a:gd name="T3" fmla="*/ 20 h 89"/>
                  <a:gd name="T4" fmla="*/ 123 w 190"/>
                  <a:gd name="T5" fmla="*/ 30 h 89"/>
                  <a:gd name="T6" fmla="*/ 124 w 190"/>
                  <a:gd name="T7" fmla="*/ 35 h 89"/>
                  <a:gd name="T8" fmla="*/ 118 w 190"/>
                  <a:gd name="T9" fmla="*/ 52 h 89"/>
                  <a:gd name="T10" fmla="*/ 100 w 190"/>
                  <a:gd name="T11" fmla="*/ 60 h 89"/>
                  <a:gd name="T12" fmla="*/ 45 w 190"/>
                  <a:gd name="T13" fmla="*/ 60 h 89"/>
                  <a:gd name="T14" fmla="*/ 40 w 190"/>
                  <a:gd name="T15" fmla="*/ 55 h 89"/>
                  <a:gd name="T16" fmla="*/ 45 w 190"/>
                  <a:gd name="T17" fmla="*/ 50 h 89"/>
                  <a:gd name="T18" fmla="*/ 100 w 190"/>
                  <a:gd name="T19" fmla="*/ 50 h 89"/>
                  <a:gd name="T20" fmla="*/ 110 w 190"/>
                  <a:gd name="T21" fmla="*/ 45 h 89"/>
                  <a:gd name="T22" fmla="*/ 114 w 190"/>
                  <a:gd name="T23" fmla="*/ 35 h 89"/>
                  <a:gd name="T24" fmla="*/ 100 w 190"/>
                  <a:gd name="T25" fmla="*/ 20 h 89"/>
                  <a:gd name="T26" fmla="*/ 72 w 190"/>
                  <a:gd name="T27" fmla="*/ 20 h 89"/>
                  <a:gd name="T28" fmla="*/ 70 w 190"/>
                  <a:gd name="T29" fmla="*/ 20 h 89"/>
                  <a:gd name="T30" fmla="*/ 66 w 190"/>
                  <a:gd name="T31" fmla="*/ 18 h 89"/>
                  <a:gd name="T32" fmla="*/ 25 w 190"/>
                  <a:gd name="T33" fmla="*/ 0 h 89"/>
                  <a:gd name="T34" fmla="*/ 5 w 190"/>
                  <a:gd name="T35" fmla="*/ 0 h 89"/>
                  <a:gd name="T36" fmla="*/ 0 w 190"/>
                  <a:gd name="T37" fmla="*/ 5 h 89"/>
                  <a:gd name="T38" fmla="*/ 0 w 190"/>
                  <a:gd name="T39" fmla="*/ 60 h 89"/>
                  <a:gd name="T40" fmla="*/ 3 w 190"/>
                  <a:gd name="T41" fmla="*/ 65 h 89"/>
                  <a:gd name="T42" fmla="*/ 42 w 190"/>
                  <a:gd name="T43" fmla="*/ 78 h 89"/>
                  <a:gd name="T44" fmla="*/ 83 w 190"/>
                  <a:gd name="T45" fmla="*/ 89 h 89"/>
                  <a:gd name="T46" fmla="*/ 128 w 190"/>
                  <a:gd name="T47" fmla="*/ 71 h 89"/>
                  <a:gd name="T48" fmla="*/ 187 w 190"/>
                  <a:gd name="T49" fmla="*/ 39 h 89"/>
                  <a:gd name="T50" fmla="*/ 190 w 190"/>
                  <a:gd name="T51" fmla="*/ 36 h 89"/>
                  <a:gd name="T52" fmla="*/ 189 w 190"/>
                  <a:gd name="T53" fmla="*/ 3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0" h="89">
                    <a:moveTo>
                      <a:pt x="189" y="31"/>
                    </a:moveTo>
                    <a:cubicBezTo>
                      <a:pt x="177" y="20"/>
                      <a:pt x="167" y="16"/>
                      <a:pt x="153" y="20"/>
                    </a:cubicBezTo>
                    <a:cubicBezTo>
                      <a:pt x="123" y="30"/>
                      <a:pt x="123" y="30"/>
                      <a:pt x="123" y="30"/>
                    </a:cubicBezTo>
                    <a:cubicBezTo>
                      <a:pt x="124" y="32"/>
                      <a:pt x="124" y="33"/>
                      <a:pt x="124" y="35"/>
                    </a:cubicBezTo>
                    <a:cubicBezTo>
                      <a:pt x="124" y="41"/>
                      <a:pt x="122" y="47"/>
                      <a:pt x="118" y="52"/>
                    </a:cubicBezTo>
                    <a:cubicBezTo>
                      <a:pt x="113" y="57"/>
                      <a:pt x="107" y="60"/>
                      <a:pt x="100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2" y="60"/>
                      <a:pt x="40" y="58"/>
                      <a:pt x="40" y="55"/>
                    </a:cubicBezTo>
                    <a:cubicBezTo>
                      <a:pt x="40" y="52"/>
                      <a:pt x="42" y="50"/>
                      <a:pt x="45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4" y="50"/>
                      <a:pt x="108" y="48"/>
                      <a:pt x="110" y="45"/>
                    </a:cubicBezTo>
                    <a:cubicBezTo>
                      <a:pt x="112" y="43"/>
                      <a:pt x="114" y="39"/>
                      <a:pt x="114" y="35"/>
                    </a:cubicBezTo>
                    <a:cubicBezTo>
                      <a:pt x="114" y="29"/>
                      <a:pt x="111" y="20"/>
                      <a:pt x="100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69" y="20"/>
                      <a:pt x="67" y="19"/>
                      <a:pt x="66" y="18"/>
                    </a:cubicBezTo>
                    <a:cubicBezTo>
                      <a:pt x="61" y="13"/>
                      <a:pt x="46" y="0"/>
                      <a:pt x="2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1" y="64"/>
                      <a:pt x="3" y="65"/>
                    </a:cubicBezTo>
                    <a:cubicBezTo>
                      <a:pt x="19" y="70"/>
                      <a:pt x="32" y="74"/>
                      <a:pt x="42" y="78"/>
                    </a:cubicBezTo>
                    <a:cubicBezTo>
                      <a:pt x="62" y="85"/>
                      <a:pt x="73" y="89"/>
                      <a:pt x="83" y="89"/>
                    </a:cubicBezTo>
                    <a:cubicBezTo>
                      <a:pt x="95" y="89"/>
                      <a:pt x="106" y="84"/>
                      <a:pt x="128" y="71"/>
                    </a:cubicBezTo>
                    <a:cubicBezTo>
                      <a:pt x="141" y="63"/>
                      <a:pt x="160" y="53"/>
                      <a:pt x="187" y="39"/>
                    </a:cubicBezTo>
                    <a:cubicBezTo>
                      <a:pt x="189" y="39"/>
                      <a:pt x="190" y="37"/>
                      <a:pt x="190" y="36"/>
                    </a:cubicBezTo>
                    <a:cubicBezTo>
                      <a:pt x="190" y="34"/>
                      <a:pt x="190" y="32"/>
                      <a:pt x="18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" name="Freeform 12">
                <a:extLst>
                  <a:ext uri="{FF2B5EF4-FFF2-40B4-BE49-F238E27FC236}">
                    <a16:creationId xmlns="" xmlns:a16="http://schemas.microsoft.com/office/drawing/2014/main" id="{CB9F430D-5A1B-4E9F-B89C-4C0705610D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176338" y="3305175"/>
                <a:ext cx="552450" cy="465138"/>
              </a:xfrm>
              <a:custGeom>
                <a:avLst/>
                <a:gdLst>
                  <a:gd name="T0" fmla="*/ 52 w 183"/>
                  <a:gd name="T1" fmla="*/ 112 h 154"/>
                  <a:gd name="T2" fmla="*/ 73 w 183"/>
                  <a:gd name="T3" fmla="*/ 101 h 154"/>
                  <a:gd name="T4" fmla="*/ 91 w 183"/>
                  <a:gd name="T5" fmla="*/ 146 h 154"/>
                  <a:gd name="T6" fmla="*/ 101 w 183"/>
                  <a:gd name="T7" fmla="*/ 154 h 154"/>
                  <a:gd name="T8" fmla="*/ 110 w 183"/>
                  <a:gd name="T9" fmla="*/ 148 h 154"/>
                  <a:gd name="T10" fmla="*/ 124 w 183"/>
                  <a:gd name="T11" fmla="*/ 123 h 154"/>
                  <a:gd name="T12" fmla="*/ 140 w 183"/>
                  <a:gd name="T13" fmla="*/ 131 h 154"/>
                  <a:gd name="T14" fmla="*/ 140 w 183"/>
                  <a:gd name="T15" fmla="*/ 131 h 154"/>
                  <a:gd name="T16" fmla="*/ 164 w 183"/>
                  <a:gd name="T17" fmla="*/ 119 h 154"/>
                  <a:gd name="T18" fmla="*/ 174 w 183"/>
                  <a:gd name="T19" fmla="*/ 52 h 154"/>
                  <a:gd name="T20" fmla="*/ 170 w 183"/>
                  <a:gd name="T21" fmla="*/ 49 h 154"/>
                  <a:gd name="T22" fmla="*/ 166 w 183"/>
                  <a:gd name="T23" fmla="*/ 50 h 154"/>
                  <a:gd name="T24" fmla="*/ 141 w 183"/>
                  <a:gd name="T25" fmla="*/ 61 h 154"/>
                  <a:gd name="T26" fmla="*/ 118 w 183"/>
                  <a:gd name="T27" fmla="*/ 70 h 154"/>
                  <a:gd name="T28" fmla="*/ 104 w 183"/>
                  <a:gd name="T29" fmla="*/ 92 h 154"/>
                  <a:gd name="T30" fmla="*/ 111 w 183"/>
                  <a:gd name="T31" fmla="*/ 107 h 154"/>
                  <a:gd name="T32" fmla="*/ 103 w 183"/>
                  <a:gd name="T33" fmla="*/ 118 h 154"/>
                  <a:gd name="T34" fmla="*/ 88 w 183"/>
                  <a:gd name="T35" fmla="*/ 86 h 154"/>
                  <a:gd name="T36" fmla="*/ 101 w 183"/>
                  <a:gd name="T37" fmla="*/ 68 h 154"/>
                  <a:gd name="T38" fmla="*/ 90 w 183"/>
                  <a:gd name="T39" fmla="*/ 36 h 154"/>
                  <a:gd name="T40" fmla="*/ 55 w 183"/>
                  <a:gd name="T41" fmla="*/ 17 h 154"/>
                  <a:gd name="T42" fmla="*/ 21 w 183"/>
                  <a:gd name="T43" fmla="*/ 1 h 154"/>
                  <a:gd name="T44" fmla="*/ 17 w 183"/>
                  <a:gd name="T45" fmla="*/ 0 h 154"/>
                  <a:gd name="T46" fmla="*/ 14 w 183"/>
                  <a:gd name="T47" fmla="*/ 2 h 154"/>
                  <a:gd name="T48" fmla="*/ 21 w 183"/>
                  <a:gd name="T49" fmla="*/ 94 h 154"/>
                  <a:gd name="T50" fmla="*/ 52 w 183"/>
                  <a:gd name="T51" fmla="*/ 112 h 154"/>
                  <a:gd name="T52" fmla="*/ 35 w 183"/>
                  <a:gd name="T53" fmla="*/ 37 h 154"/>
                  <a:gd name="T54" fmla="*/ 42 w 183"/>
                  <a:gd name="T55" fmla="*/ 38 h 154"/>
                  <a:gd name="T56" fmla="*/ 84 w 183"/>
                  <a:gd name="T57" fmla="*/ 89 h 154"/>
                  <a:gd name="T58" fmla="*/ 84 w 183"/>
                  <a:gd name="T59" fmla="*/ 89 h 154"/>
                  <a:gd name="T60" fmla="*/ 102 w 183"/>
                  <a:gd name="T61" fmla="*/ 130 h 154"/>
                  <a:gd name="T62" fmla="*/ 144 w 183"/>
                  <a:gd name="T63" fmla="*/ 85 h 154"/>
                  <a:gd name="T64" fmla="*/ 150 w 183"/>
                  <a:gd name="T65" fmla="*/ 87 h 154"/>
                  <a:gd name="T66" fmla="*/ 148 w 183"/>
                  <a:gd name="T67" fmla="*/ 94 h 154"/>
                  <a:gd name="T68" fmla="*/ 106 w 183"/>
                  <a:gd name="T69" fmla="*/ 146 h 154"/>
                  <a:gd name="T70" fmla="*/ 106 w 183"/>
                  <a:gd name="T71" fmla="*/ 146 h 154"/>
                  <a:gd name="T72" fmla="*/ 96 w 183"/>
                  <a:gd name="T73" fmla="*/ 146 h 154"/>
                  <a:gd name="T74" fmla="*/ 76 w 183"/>
                  <a:gd name="T75" fmla="*/ 96 h 154"/>
                  <a:gd name="T76" fmla="*/ 76 w 183"/>
                  <a:gd name="T77" fmla="*/ 96 h 154"/>
                  <a:gd name="T78" fmla="*/ 35 w 183"/>
                  <a:gd name="T79" fmla="*/ 44 h 154"/>
                  <a:gd name="T80" fmla="*/ 35 w 183"/>
                  <a:gd name="T81" fmla="*/ 37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3" h="154">
                    <a:moveTo>
                      <a:pt x="52" y="112"/>
                    </a:moveTo>
                    <a:cubicBezTo>
                      <a:pt x="60" y="112"/>
                      <a:pt x="67" y="109"/>
                      <a:pt x="73" y="101"/>
                    </a:cubicBezTo>
                    <a:cubicBezTo>
                      <a:pt x="87" y="126"/>
                      <a:pt x="91" y="146"/>
                      <a:pt x="91" y="146"/>
                    </a:cubicBezTo>
                    <a:cubicBezTo>
                      <a:pt x="92" y="150"/>
                      <a:pt x="96" y="154"/>
                      <a:pt x="101" y="154"/>
                    </a:cubicBezTo>
                    <a:cubicBezTo>
                      <a:pt x="105" y="154"/>
                      <a:pt x="109" y="151"/>
                      <a:pt x="110" y="148"/>
                    </a:cubicBezTo>
                    <a:cubicBezTo>
                      <a:pt x="111" y="147"/>
                      <a:pt x="115" y="135"/>
                      <a:pt x="124" y="123"/>
                    </a:cubicBezTo>
                    <a:cubicBezTo>
                      <a:pt x="129" y="129"/>
                      <a:pt x="135" y="131"/>
                      <a:pt x="140" y="131"/>
                    </a:cubicBez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8" y="131"/>
                      <a:pt x="157" y="127"/>
                      <a:pt x="164" y="119"/>
                    </a:cubicBezTo>
                    <a:cubicBezTo>
                      <a:pt x="176" y="107"/>
                      <a:pt x="183" y="72"/>
                      <a:pt x="174" y="52"/>
                    </a:cubicBezTo>
                    <a:cubicBezTo>
                      <a:pt x="173" y="51"/>
                      <a:pt x="172" y="50"/>
                      <a:pt x="170" y="49"/>
                    </a:cubicBezTo>
                    <a:cubicBezTo>
                      <a:pt x="169" y="49"/>
                      <a:pt x="167" y="49"/>
                      <a:pt x="166" y="50"/>
                    </a:cubicBezTo>
                    <a:cubicBezTo>
                      <a:pt x="157" y="57"/>
                      <a:pt x="149" y="59"/>
                      <a:pt x="141" y="61"/>
                    </a:cubicBezTo>
                    <a:cubicBezTo>
                      <a:pt x="133" y="63"/>
                      <a:pt x="126" y="65"/>
                      <a:pt x="118" y="70"/>
                    </a:cubicBezTo>
                    <a:cubicBezTo>
                      <a:pt x="110" y="76"/>
                      <a:pt x="105" y="84"/>
                      <a:pt x="104" y="92"/>
                    </a:cubicBezTo>
                    <a:cubicBezTo>
                      <a:pt x="104" y="96"/>
                      <a:pt x="106" y="101"/>
                      <a:pt x="111" y="107"/>
                    </a:cubicBezTo>
                    <a:cubicBezTo>
                      <a:pt x="108" y="111"/>
                      <a:pt x="105" y="114"/>
                      <a:pt x="103" y="118"/>
                    </a:cubicBezTo>
                    <a:cubicBezTo>
                      <a:pt x="99" y="108"/>
                      <a:pt x="94" y="98"/>
                      <a:pt x="88" y="86"/>
                    </a:cubicBezTo>
                    <a:cubicBezTo>
                      <a:pt x="95" y="81"/>
                      <a:pt x="100" y="75"/>
                      <a:pt x="101" y="68"/>
                    </a:cubicBezTo>
                    <a:cubicBezTo>
                      <a:pt x="104" y="58"/>
                      <a:pt x="100" y="47"/>
                      <a:pt x="90" y="36"/>
                    </a:cubicBezTo>
                    <a:cubicBezTo>
                      <a:pt x="81" y="25"/>
                      <a:pt x="68" y="21"/>
                      <a:pt x="55" y="17"/>
                    </a:cubicBezTo>
                    <a:cubicBezTo>
                      <a:pt x="44" y="13"/>
                      <a:pt x="32" y="10"/>
                      <a:pt x="21" y="1"/>
                    </a:cubicBezTo>
                    <a:cubicBezTo>
                      <a:pt x="20" y="0"/>
                      <a:pt x="19" y="0"/>
                      <a:pt x="17" y="0"/>
                    </a:cubicBezTo>
                    <a:cubicBezTo>
                      <a:pt x="16" y="0"/>
                      <a:pt x="14" y="1"/>
                      <a:pt x="14" y="2"/>
                    </a:cubicBezTo>
                    <a:cubicBezTo>
                      <a:pt x="0" y="29"/>
                      <a:pt x="6" y="76"/>
                      <a:pt x="21" y="94"/>
                    </a:cubicBezTo>
                    <a:cubicBezTo>
                      <a:pt x="29" y="102"/>
                      <a:pt x="40" y="112"/>
                      <a:pt x="52" y="112"/>
                    </a:cubicBezTo>
                    <a:close/>
                    <a:moveTo>
                      <a:pt x="35" y="37"/>
                    </a:moveTo>
                    <a:cubicBezTo>
                      <a:pt x="37" y="35"/>
                      <a:pt x="39" y="35"/>
                      <a:pt x="42" y="38"/>
                    </a:cubicBezTo>
                    <a:cubicBezTo>
                      <a:pt x="59" y="52"/>
                      <a:pt x="72" y="69"/>
                      <a:pt x="84" y="89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93" y="106"/>
                      <a:pt x="98" y="118"/>
                      <a:pt x="102" y="130"/>
                    </a:cubicBezTo>
                    <a:cubicBezTo>
                      <a:pt x="112" y="112"/>
                      <a:pt x="125" y="94"/>
                      <a:pt x="144" y="85"/>
                    </a:cubicBezTo>
                    <a:cubicBezTo>
                      <a:pt x="146" y="83"/>
                      <a:pt x="149" y="84"/>
                      <a:pt x="150" y="87"/>
                    </a:cubicBezTo>
                    <a:cubicBezTo>
                      <a:pt x="152" y="90"/>
                      <a:pt x="150" y="91"/>
                      <a:pt x="148" y="94"/>
                    </a:cubicBezTo>
                    <a:cubicBezTo>
                      <a:pt x="126" y="104"/>
                      <a:pt x="110" y="133"/>
                      <a:pt x="106" y="146"/>
                    </a:cubicBezTo>
                    <a:cubicBezTo>
                      <a:pt x="106" y="146"/>
                      <a:pt x="106" y="146"/>
                      <a:pt x="106" y="146"/>
                    </a:cubicBezTo>
                    <a:cubicBezTo>
                      <a:pt x="104" y="150"/>
                      <a:pt x="98" y="150"/>
                      <a:pt x="96" y="146"/>
                    </a:cubicBezTo>
                    <a:cubicBezTo>
                      <a:pt x="93" y="136"/>
                      <a:pt x="91" y="123"/>
                      <a:pt x="76" y="96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67" y="80"/>
                      <a:pt x="54" y="61"/>
                      <a:pt x="35" y="44"/>
                    </a:cubicBezTo>
                    <a:cubicBezTo>
                      <a:pt x="33" y="42"/>
                      <a:pt x="33" y="39"/>
                      <a:pt x="3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1" name="Group 190">
              <a:extLst>
                <a:ext uri="{FF2B5EF4-FFF2-40B4-BE49-F238E27FC236}">
                  <a16:creationId xmlns="" xmlns:a16="http://schemas.microsoft.com/office/drawing/2014/main" id="{A11DEFA6-B986-4DD5-AB44-702AA07D37AC}"/>
                </a:ext>
              </a:extLst>
            </p:cNvPr>
            <p:cNvGrpSpPr/>
            <p:nvPr/>
          </p:nvGrpSpPr>
          <p:grpSpPr>
            <a:xfrm>
              <a:off x="4663708" y="5973996"/>
              <a:ext cx="239316" cy="237746"/>
              <a:chOff x="-1279525" y="3305175"/>
              <a:chExt cx="725487" cy="720726"/>
            </a:xfrm>
            <a:solidFill>
              <a:schemeClr val="bg1"/>
            </a:solidFill>
          </p:grpSpPr>
          <p:sp>
            <p:nvSpPr>
              <p:cNvPr id="192" name="Freeform 10">
                <a:extLst>
                  <a:ext uri="{FF2B5EF4-FFF2-40B4-BE49-F238E27FC236}">
                    <a16:creationId xmlns="" xmlns:a16="http://schemas.microsoft.com/office/drawing/2014/main" id="{9E5445B9-0BD9-4589-8BD8-539DE8057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9525" y="3727450"/>
                <a:ext cx="120650" cy="271463"/>
              </a:xfrm>
              <a:custGeom>
                <a:avLst/>
                <a:gdLst>
                  <a:gd name="T0" fmla="*/ 35 w 40"/>
                  <a:gd name="T1" fmla="*/ 0 h 90"/>
                  <a:gd name="T2" fmla="*/ 5 w 40"/>
                  <a:gd name="T3" fmla="*/ 0 h 90"/>
                  <a:gd name="T4" fmla="*/ 0 w 40"/>
                  <a:gd name="T5" fmla="*/ 5 h 90"/>
                  <a:gd name="T6" fmla="*/ 0 w 40"/>
                  <a:gd name="T7" fmla="*/ 85 h 90"/>
                  <a:gd name="T8" fmla="*/ 5 w 40"/>
                  <a:gd name="T9" fmla="*/ 90 h 90"/>
                  <a:gd name="T10" fmla="*/ 35 w 40"/>
                  <a:gd name="T11" fmla="*/ 90 h 90"/>
                  <a:gd name="T12" fmla="*/ 40 w 40"/>
                  <a:gd name="T13" fmla="*/ 85 h 90"/>
                  <a:gd name="T14" fmla="*/ 40 w 40"/>
                  <a:gd name="T15" fmla="*/ 5 h 90"/>
                  <a:gd name="T16" fmla="*/ 35 w 40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90">
                    <a:moveTo>
                      <a:pt x="3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8"/>
                      <a:pt x="2" y="90"/>
                      <a:pt x="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8" y="90"/>
                      <a:pt x="40" y="88"/>
                      <a:pt x="40" y="8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2"/>
                      <a:pt x="38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11">
                <a:extLst>
                  <a:ext uri="{FF2B5EF4-FFF2-40B4-BE49-F238E27FC236}">
                    <a16:creationId xmlns="" xmlns:a16="http://schemas.microsoft.com/office/drawing/2014/main" id="{F3C2E912-5D73-432A-A3B1-336D843CF3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8713" y="3757613"/>
                <a:ext cx="574675" cy="268288"/>
              </a:xfrm>
              <a:custGeom>
                <a:avLst/>
                <a:gdLst>
                  <a:gd name="T0" fmla="*/ 189 w 190"/>
                  <a:gd name="T1" fmla="*/ 31 h 89"/>
                  <a:gd name="T2" fmla="*/ 153 w 190"/>
                  <a:gd name="T3" fmla="*/ 20 h 89"/>
                  <a:gd name="T4" fmla="*/ 123 w 190"/>
                  <a:gd name="T5" fmla="*/ 30 h 89"/>
                  <a:gd name="T6" fmla="*/ 124 w 190"/>
                  <a:gd name="T7" fmla="*/ 35 h 89"/>
                  <a:gd name="T8" fmla="*/ 118 w 190"/>
                  <a:gd name="T9" fmla="*/ 52 h 89"/>
                  <a:gd name="T10" fmla="*/ 100 w 190"/>
                  <a:gd name="T11" fmla="*/ 60 h 89"/>
                  <a:gd name="T12" fmla="*/ 45 w 190"/>
                  <a:gd name="T13" fmla="*/ 60 h 89"/>
                  <a:gd name="T14" fmla="*/ 40 w 190"/>
                  <a:gd name="T15" fmla="*/ 55 h 89"/>
                  <a:gd name="T16" fmla="*/ 45 w 190"/>
                  <a:gd name="T17" fmla="*/ 50 h 89"/>
                  <a:gd name="T18" fmla="*/ 100 w 190"/>
                  <a:gd name="T19" fmla="*/ 50 h 89"/>
                  <a:gd name="T20" fmla="*/ 110 w 190"/>
                  <a:gd name="T21" fmla="*/ 45 h 89"/>
                  <a:gd name="T22" fmla="*/ 114 w 190"/>
                  <a:gd name="T23" fmla="*/ 35 h 89"/>
                  <a:gd name="T24" fmla="*/ 100 w 190"/>
                  <a:gd name="T25" fmla="*/ 20 h 89"/>
                  <a:gd name="T26" fmla="*/ 72 w 190"/>
                  <a:gd name="T27" fmla="*/ 20 h 89"/>
                  <a:gd name="T28" fmla="*/ 70 w 190"/>
                  <a:gd name="T29" fmla="*/ 20 h 89"/>
                  <a:gd name="T30" fmla="*/ 66 w 190"/>
                  <a:gd name="T31" fmla="*/ 18 h 89"/>
                  <a:gd name="T32" fmla="*/ 25 w 190"/>
                  <a:gd name="T33" fmla="*/ 0 h 89"/>
                  <a:gd name="T34" fmla="*/ 5 w 190"/>
                  <a:gd name="T35" fmla="*/ 0 h 89"/>
                  <a:gd name="T36" fmla="*/ 0 w 190"/>
                  <a:gd name="T37" fmla="*/ 5 h 89"/>
                  <a:gd name="T38" fmla="*/ 0 w 190"/>
                  <a:gd name="T39" fmla="*/ 60 h 89"/>
                  <a:gd name="T40" fmla="*/ 3 w 190"/>
                  <a:gd name="T41" fmla="*/ 65 h 89"/>
                  <a:gd name="T42" fmla="*/ 42 w 190"/>
                  <a:gd name="T43" fmla="*/ 78 h 89"/>
                  <a:gd name="T44" fmla="*/ 83 w 190"/>
                  <a:gd name="T45" fmla="*/ 89 h 89"/>
                  <a:gd name="T46" fmla="*/ 128 w 190"/>
                  <a:gd name="T47" fmla="*/ 71 h 89"/>
                  <a:gd name="T48" fmla="*/ 187 w 190"/>
                  <a:gd name="T49" fmla="*/ 39 h 89"/>
                  <a:gd name="T50" fmla="*/ 190 w 190"/>
                  <a:gd name="T51" fmla="*/ 36 h 89"/>
                  <a:gd name="T52" fmla="*/ 189 w 190"/>
                  <a:gd name="T53" fmla="*/ 3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0" h="89">
                    <a:moveTo>
                      <a:pt x="189" y="31"/>
                    </a:moveTo>
                    <a:cubicBezTo>
                      <a:pt x="177" y="20"/>
                      <a:pt x="167" y="16"/>
                      <a:pt x="153" y="20"/>
                    </a:cubicBezTo>
                    <a:cubicBezTo>
                      <a:pt x="123" y="30"/>
                      <a:pt x="123" y="30"/>
                      <a:pt x="123" y="30"/>
                    </a:cubicBezTo>
                    <a:cubicBezTo>
                      <a:pt x="124" y="32"/>
                      <a:pt x="124" y="33"/>
                      <a:pt x="124" y="35"/>
                    </a:cubicBezTo>
                    <a:cubicBezTo>
                      <a:pt x="124" y="41"/>
                      <a:pt x="122" y="47"/>
                      <a:pt x="118" y="52"/>
                    </a:cubicBezTo>
                    <a:cubicBezTo>
                      <a:pt x="113" y="57"/>
                      <a:pt x="107" y="60"/>
                      <a:pt x="100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2" y="60"/>
                      <a:pt x="40" y="58"/>
                      <a:pt x="40" y="55"/>
                    </a:cubicBezTo>
                    <a:cubicBezTo>
                      <a:pt x="40" y="52"/>
                      <a:pt x="42" y="50"/>
                      <a:pt x="45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4" y="50"/>
                      <a:pt x="108" y="48"/>
                      <a:pt x="110" y="45"/>
                    </a:cubicBezTo>
                    <a:cubicBezTo>
                      <a:pt x="112" y="43"/>
                      <a:pt x="114" y="39"/>
                      <a:pt x="114" y="35"/>
                    </a:cubicBezTo>
                    <a:cubicBezTo>
                      <a:pt x="114" y="29"/>
                      <a:pt x="111" y="20"/>
                      <a:pt x="100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69" y="20"/>
                      <a:pt x="67" y="19"/>
                      <a:pt x="66" y="18"/>
                    </a:cubicBezTo>
                    <a:cubicBezTo>
                      <a:pt x="61" y="13"/>
                      <a:pt x="46" y="0"/>
                      <a:pt x="2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1" y="64"/>
                      <a:pt x="3" y="65"/>
                    </a:cubicBezTo>
                    <a:cubicBezTo>
                      <a:pt x="19" y="70"/>
                      <a:pt x="32" y="74"/>
                      <a:pt x="42" y="78"/>
                    </a:cubicBezTo>
                    <a:cubicBezTo>
                      <a:pt x="62" y="85"/>
                      <a:pt x="73" y="89"/>
                      <a:pt x="83" y="89"/>
                    </a:cubicBezTo>
                    <a:cubicBezTo>
                      <a:pt x="95" y="89"/>
                      <a:pt x="106" y="84"/>
                      <a:pt x="128" y="71"/>
                    </a:cubicBezTo>
                    <a:cubicBezTo>
                      <a:pt x="141" y="63"/>
                      <a:pt x="160" y="53"/>
                      <a:pt x="187" y="39"/>
                    </a:cubicBezTo>
                    <a:cubicBezTo>
                      <a:pt x="189" y="39"/>
                      <a:pt x="190" y="37"/>
                      <a:pt x="190" y="36"/>
                    </a:cubicBezTo>
                    <a:cubicBezTo>
                      <a:pt x="190" y="34"/>
                      <a:pt x="190" y="32"/>
                      <a:pt x="18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12">
                <a:extLst>
                  <a:ext uri="{FF2B5EF4-FFF2-40B4-BE49-F238E27FC236}">
                    <a16:creationId xmlns="" xmlns:a16="http://schemas.microsoft.com/office/drawing/2014/main" id="{FAA49990-D013-46D7-B6CD-1C8BDA3A4B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176338" y="3305175"/>
                <a:ext cx="552450" cy="465138"/>
              </a:xfrm>
              <a:custGeom>
                <a:avLst/>
                <a:gdLst>
                  <a:gd name="T0" fmla="*/ 52 w 183"/>
                  <a:gd name="T1" fmla="*/ 112 h 154"/>
                  <a:gd name="T2" fmla="*/ 73 w 183"/>
                  <a:gd name="T3" fmla="*/ 101 h 154"/>
                  <a:gd name="T4" fmla="*/ 91 w 183"/>
                  <a:gd name="T5" fmla="*/ 146 h 154"/>
                  <a:gd name="T6" fmla="*/ 101 w 183"/>
                  <a:gd name="T7" fmla="*/ 154 h 154"/>
                  <a:gd name="T8" fmla="*/ 110 w 183"/>
                  <a:gd name="T9" fmla="*/ 148 h 154"/>
                  <a:gd name="T10" fmla="*/ 124 w 183"/>
                  <a:gd name="T11" fmla="*/ 123 h 154"/>
                  <a:gd name="T12" fmla="*/ 140 w 183"/>
                  <a:gd name="T13" fmla="*/ 131 h 154"/>
                  <a:gd name="T14" fmla="*/ 140 w 183"/>
                  <a:gd name="T15" fmla="*/ 131 h 154"/>
                  <a:gd name="T16" fmla="*/ 164 w 183"/>
                  <a:gd name="T17" fmla="*/ 119 h 154"/>
                  <a:gd name="T18" fmla="*/ 174 w 183"/>
                  <a:gd name="T19" fmla="*/ 52 h 154"/>
                  <a:gd name="T20" fmla="*/ 170 w 183"/>
                  <a:gd name="T21" fmla="*/ 49 h 154"/>
                  <a:gd name="T22" fmla="*/ 166 w 183"/>
                  <a:gd name="T23" fmla="*/ 50 h 154"/>
                  <a:gd name="T24" fmla="*/ 141 w 183"/>
                  <a:gd name="T25" fmla="*/ 61 h 154"/>
                  <a:gd name="T26" fmla="*/ 118 w 183"/>
                  <a:gd name="T27" fmla="*/ 70 h 154"/>
                  <a:gd name="T28" fmla="*/ 104 w 183"/>
                  <a:gd name="T29" fmla="*/ 92 h 154"/>
                  <a:gd name="T30" fmla="*/ 111 w 183"/>
                  <a:gd name="T31" fmla="*/ 107 h 154"/>
                  <a:gd name="T32" fmla="*/ 103 w 183"/>
                  <a:gd name="T33" fmla="*/ 118 h 154"/>
                  <a:gd name="T34" fmla="*/ 88 w 183"/>
                  <a:gd name="T35" fmla="*/ 86 h 154"/>
                  <a:gd name="T36" fmla="*/ 101 w 183"/>
                  <a:gd name="T37" fmla="*/ 68 h 154"/>
                  <a:gd name="T38" fmla="*/ 90 w 183"/>
                  <a:gd name="T39" fmla="*/ 36 h 154"/>
                  <a:gd name="T40" fmla="*/ 55 w 183"/>
                  <a:gd name="T41" fmla="*/ 17 h 154"/>
                  <a:gd name="T42" fmla="*/ 21 w 183"/>
                  <a:gd name="T43" fmla="*/ 1 h 154"/>
                  <a:gd name="T44" fmla="*/ 17 w 183"/>
                  <a:gd name="T45" fmla="*/ 0 h 154"/>
                  <a:gd name="T46" fmla="*/ 14 w 183"/>
                  <a:gd name="T47" fmla="*/ 2 h 154"/>
                  <a:gd name="T48" fmla="*/ 21 w 183"/>
                  <a:gd name="T49" fmla="*/ 94 h 154"/>
                  <a:gd name="T50" fmla="*/ 52 w 183"/>
                  <a:gd name="T51" fmla="*/ 112 h 154"/>
                  <a:gd name="T52" fmla="*/ 35 w 183"/>
                  <a:gd name="T53" fmla="*/ 37 h 154"/>
                  <a:gd name="T54" fmla="*/ 42 w 183"/>
                  <a:gd name="T55" fmla="*/ 38 h 154"/>
                  <a:gd name="T56" fmla="*/ 84 w 183"/>
                  <a:gd name="T57" fmla="*/ 89 h 154"/>
                  <a:gd name="T58" fmla="*/ 84 w 183"/>
                  <a:gd name="T59" fmla="*/ 89 h 154"/>
                  <a:gd name="T60" fmla="*/ 102 w 183"/>
                  <a:gd name="T61" fmla="*/ 130 h 154"/>
                  <a:gd name="T62" fmla="*/ 144 w 183"/>
                  <a:gd name="T63" fmla="*/ 85 h 154"/>
                  <a:gd name="T64" fmla="*/ 150 w 183"/>
                  <a:gd name="T65" fmla="*/ 87 h 154"/>
                  <a:gd name="T66" fmla="*/ 148 w 183"/>
                  <a:gd name="T67" fmla="*/ 94 h 154"/>
                  <a:gd name="T68" fmla="*/ 106 w 183"/>
                  <a:gd name="T69" fmla="*/ 146 h 154"/>
                  <a:gd name="T70" fmla="*/ 106 w 183"/>
                  <a:gd name="T71" fmla="*/ 146 h 154"/>
                  <a:gd name="T72" fmla="*/ 96 w 183"/>
                  <a:gd name="T73" fmla="*/ 146 h 154"/>
                  <a:gd name="T74" fmla="*/ 76 w 183"/>
                  <a:gd name="T75" fmla="*/ 96 h 154"/>
                  <a:gd name="T76" fmla="*/ 76 w 183"/>
                  <a:gd name="T77" fmla="*/ 96 h 154"/>
                  <a:gd name="T78" fmla="*/ 35 w 183"/>
                  <a:gd name="T79" fmla="*/ 44 h 154"/>
                  <a:gd name="T80" fmla="*/ 35 w 183"/>
                  <a:gd name="T81" fmla="*/ 37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3" h="154">
                    <a:moveTo>
                      <a:pt x="52" y="112"/>
                    </a:moveTo>
                    <a:cubicBezTo>
                      <a:pt x="60" y="112"/>
                      <a:pt x="67" y="109"/>
                      <a:pt x="73" y="101"/>
                    </a:cubicBezTo>
                    <a:cubicBezTo>
                      <a:pt x="87" y="126"/>
                      <a:pt x="91" y="146"/>
                      <a:pt x="91" y="146"/>
                    </a:cubicBezTo>
                    <a:cubicBezTo>
                      <a:pt x="92" y="150"/>
                      <a:pt x="96" y="154"/>
                      <a:pt x="101" y="154"/>
                    </a:cubicBezTo>
                    <a:cubicBezTo>
                      <a:pt x="105" y="154"/>
                      <a:pt x="109" y="151"/>
                      <a:pt x="110" y="148"/>
                    </a:cubicBezTo>
                    <a:cubicBezTo>
                      <a:pt x="111" y="147"/>
                      <a:pt x="115" y="135"/>
                      <a:pt x="124" y="123"/>
                    </a:cubicBezTo>
                    <a:cubicBezTo>
                      <a:pt x="129" y="129"/>
                      <a:pt x="135" y="131"/>
                      <a:pt x="140" y="131"/>
                    </a:cubicBez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8" y="131"/>
                      <a:pt x="157" y="127"/>
                      <a:pt x="164" y="119"/>
                    </a:cubicBezTo>
                    <a:cubicBezTo>
                      <a:pt x="176" y="107"/>
                      <a:pt x="183" y="72"/>
                      <a:pt x="174" y="52"/>
                    </a:cubicBezTo>
                    <a:cubicBezTo>
                      <a:pt x="173" y="51"/>
                      <a:pt x="172" y="50"/>
                      <a:pt x="170" y="49"/>
                    </a:cubicBezTo>
                    <a:cubicBezTo>
                      <a:pt x="169" y="49"/>
                      <a:pt x="167" y="49"/>
                      <a:pt x="166" y="50"/>
                    </a:cubicBezTo>
                    <a:cubicBezTo>
                      <a:pt x="157" y="57"/>
                      <a:pt x="149" y="59"/>
                      <a:pt x="141" y="61"/>
                    </a:cubicBezTo>
                    <a:cubicBezTo>
                      <a:pt x="133" y="63"/>
                      <a:pt x="126" y="65"/>
                      <a:pt x="118" y="70"/>
                    </a:cubicBezTo>
                    <a:cubicBezTo>
                      <a:pt x="110" y="76"/>
                      <a:pt x="105" y="84"/>
                      <a:pt x="104" y="92"/>
                    </a:cubicBezTo>
                    <a:cubicBezTo>
                      <a:pt x="104" y="96"/>
                      <a:pt x="106" y="101"/>
                      <a:pt x="111" y="107"/>
                    </a:cubicBezTo>
                    <a:cubicBezTo>
                      <a:pt x="108" y="111"/>
                      <a:pt x="105" y="114"/>
                      <a:pt x="103" y="118"/>
                    </a:cubicBezTo>
                    <a:cubicBezTo>
                      <a:pt x="99" y="108"/>
                      <a:pt x="94" y="98"/>
                      <a:pt x="88" y="86"/>
                    </a:cubicBezTo>
                    <a:cubicBezTo>
                      <a:pt x="95" y="81"/>
                      <a:pt x="100" y="75"/>
                      <a:pt x="101" y="68"/>
                    </a:cubicBezTo>
                    <a:cubicBezTo>
                      <a:pt x="104" y="58"/>
                      <a:pt x="100" y="47"/>
                      <a:pt x="90" y="36"/>
                    </a:cubicBezTo>
                    <a:cubicBezTo>
                      <a:pt x="81" y="25"/>
                      <a:pt x="68" y="21"/>
                      <a:pt x="55" y="17"/>
                    </a:cubicBezTo>
                    <a:cubicBezTo>
                      <a:pt x="44" y="13"/>
                      <a:pt x="32" y="10"/>
                      <a:pt x="21" y="1"/>
                    </a:cubicBezTo>
                    <a:cubicBezTo>
                      <a:pt x="20" y="0"/>
                      <a:pt x="19" y="0"/>
                      <a:pt x="17" y="0"/>
                    </a:cubicBezTo>
                    <a:cubicBezTo>
                      <a:pt x="16" y="0"/>
                      <a:pt x="14" y="1"/>
                      <a:pt x="14" y="2"/>
                    </a:cubicBezTo>
                    <a:cubicBezTo>
                      <a:pt x="0" y="29"/>
                      <a:pt x="6" y="76"/>
                      <a:pt x="21" y="94"/>
                    </a:cubicBezTo>
                    <a:cubicBezTo>
                      <a:pt x="29" y="102"/>
                      <a:pt x="40" y="112"/>
                      <a:pt x="52" y="112"/>
                    </a:cubicBezTo>
                    <a:close/>
                    <a:moveTo>
                      <a:pt x="35" y="37"/>
                    </a:moveTo>
                    <a:cubicBezTo>
                      <a:pt x="37" y="35"/>
                      <a:pt x="39" y="35"/>
                      <a:pt x="42" y="38"/>
                    </a:cubicBezTo>
                    <a:cubicBezTo>
                      <a:pt x="59" y="52"/>
                      <a:pt x="72" y="69"/>
                      <a:pt x="84" y="89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93" y="106"/>
                      <a:pt x="98" y="118"/>
                      <a:pt x="102" y="130"/>
                    </a:cubicBezTo>
                    <a:cubicBezTo>
                      <a:pt x="112" y="112"/>
                      <a:pt x="125" y="94"/>
                      <a:pt x="144" y="85"/>
                    </a:cubicBezTo>
                    <a:cubicBezTo>
                      <a:pt x="146" y="83"/>
                      <a:pt x="149" y="84"/>
                      <a:pt x="150" y="87"/>
                    </a:cubicBezTo>
                    <a:cubicBezTo>
                      <a:pt x="152" y="90"/>
                      <a:pt x="150" y="91"/>
                      <a:pt x="148" y="94"/>
                    </a:cubicBezTo>
                    <a:cubicBezTo>
                      <a:pt x="126" y="104"/>
                      <a:pt x="110" y="133"/>
                      <a:pt x="106" y="146"/>
                    </a:cubicBezTo>
                    <a:cubicBezTo>
                      <a:pt x="106" y="146"/>
                      <a:pt x="106" y="146"/>
                      <a:pt x="106" y="146"/>
                    </a:cubicBezTo>
                    <a:cubicBezTo>
                      <a:pt x="104" y="150"/>
                      <a:pt x="98" y="150"/>
                      <a:pt x="96" y="146"/>
                    </a:cubicBezTo>
                    <a:cubicBezTo>
                      <a:pt x="93" y="136"/>
                      <a:pt x="91" y="123"/>
                      <a:pt x="76" y="96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67" y="80"/>
                      <a:pt x="54" y="61"/>
                      <a:pt x="35" y="44"/>
                    </a:cubicBezTo>
                    <a:cubicBezTo>
                      <a:pt x="33" y="42"/>
                      <a:pt x="33" y="39"/>
                      <a:pt x="3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6" name="Group 195">
              <a:extLst>
                <a:ext uri="{FF2B5EF4-FFF2-40B4-BE49-F238E27FC236}">
                  <a16:creationId xmlns="" xmlns:a16="http://schemas.microsoft.com/office/drawing/2014/main" id="{E28F3AF6-F485-4F29-91AD-56E07E04B3C2}"/>
                </a:ext>
              </a:extLst>
            </p:cNvPr>
            <p:cNvGrpSpPr/>
            <p:nvPr/>
          </p:nvGrpSpPr>
          <p:grpSpPr>
            <a:xfrm>
              <a:off x="8441904" y="5973996"/>
              <a:ext cx="239316" cy="237746"/>
              <a:chOff x="-1279525" y="3305175"/>
              <a:chExt cx="725487" cy="720726"/>
            </a:xfrm>
            <a:solidFill>
              <a:schemeClr val="bg1"/>
            </a:solidFill>
          </p:grpSpPr>
          <p:sp>
            <p:nvSpPr>
              <p:cNvPr id="197" name="Freeform 10">
                <a:extLst>
                  <a:ext uri="{FF2B5EF4-FFF2-40B4-BE49-F238E27FC236}">
                    <a16:creationId xmlns="" xmlns:a16="http://schemas.microsoft.com/office/drawing/2014/main" id="{A6C5A32F-6367-47A2-8546-03A7D5247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79525" y="3727450"/>
                <a:ext cx="120650" cy="271463"/>
              </a:xfrm>
              <a:custGeom>
                <a:avLst/>
                <a:gdLst>
                  <a:gd name="T0" fmla="*/ 35 w 40"/>
                  <a:gd name="T1" fmla="*/ 0 h 90"/>
                  <a:gd name="T2" fmla="*/ 5 w 40"/>
                  <a:gd name="T3" fmla="*/ 0 h 90"/>
                  <a:gd name="T4" fmla="*/ 0 w 40"/>
                  <a:gd name="T5" fmla="*/ 5 h 90"/>
                  <a:gd name="T6" fmla="*/ 0 w 40"/>
                  <a:gd name="T7" fmla="*/ 85 h 90"/>
                  <a:gd name="T8" fmla="*/ 5 w 40"/>
                  <a:gd name="T9" fmla="*/ 90 h 90"/>
                  <a:gd name="T10" fmla="*/ 35 w 40"/>
                  <a:gd name="T11" fmla="*/ 90 h 90"/>
                  <a:gd name="T12" fmla="*/ 40 w 40"/>
                  <a:gd name="T13" fmla="*/ 85 h 90"/>
                  <a:gd name="T14" fmla="*/ 40 w 40"/>
                  <a:gd name="T15" fmla="*/ 5 h 90"/>
                  <a:gd name="T16" fmla="*/ 35 w 40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90">
                    <a:moveTo>
                      <a:pt x="3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8"/>
                      <a:pt x="2" y="90"/>
                      <a:pt x="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8" y="90"/>
                      <a:pt x="40" y="88"/>
                      <a:pt x="40" y="8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2"/>
                      <a:pt x="38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11">
                <a:extLst>
                  <a:ext uri="{FF2B5EF4-FFF2-40B4-BE49-F238E27FC236}">
                    <a16:creationId xmlns="" xmlns:a16="http://schemas.microsoft.com/office/drawing/2014/main" id="{08EA42DE-2AE6-42FB-BDDB-939BA6EB7F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8713" y="3757613"/>
                <a:ext cx="574675" cy="268288"/>
              </a:xfrm>
              <a:custGeom>
                <a:avLst/>
                <a:gdLst>
                  <a:gd name="T0" fmla="*/ 189 w 190"/>
                  <a:gd name="T1" fmla="*/ 31 h 89"/>
                  <a:gd name="T2" fmla="*/ 153 w 190"/>
                  <a:gd name="T3" fmla="*/ 20 h 89"/>
                  <a:gd name="T4" fmla="*/ 123 w 190"/>
                  <a:gd name="T5" fmla="*/ 30 h 89"/>
                  <a:gd name="T6" fmla="*/ 124 w 190"/>
                  <a:gd name="T7" fmla="*/ 35 h 89"/>
                  <a:gd name="T8" fmla="*/ 118 w 190"/>
                  <a:gd name="T9" fmla="*/ 52 h 89"/>
                  <a:gd name="T10" fmla="*/ 100 w 190"/>
                  <a:gd name="T11" fmla="*/ 60 h 89"/>
                  <a:gd name="T12" fmla="*/ 45 w 190"/>
                  <a:gd name="T13" fmla="*/ 60 h 89"/>
                  <a:gd name="T14" fmla="*/ 40 w 190"/>
                  <a:gd name="T15" fmla="*/ 55 h 89"/>
                  <a:gd name="T16" fmla="*/ 45 w 190"/>
                  <a:gd name="T17" fmla="*/ 50 h 89"/>
                  <a:gd name="T18" fmla="*/ 100 w 190"/>
                  <a:gd name="T19" fmla="*/ 50 h 89"/>
                  <a:gd name="T20" fmla="*/ 110 w 190"/>
                  <a:gd name="T21" fmla="*/ 45 h 89"/>
                  <a:gd name="T22" fmla="*/ 114 w 190"/>
                  <a:gd name="T23" fmla="*/ 35 h 89"/>
                  <a:gd name="T24" fmla="*/ 100 w 190"/>
                  <a:gd name="T25" fmla="*/ 20 h 89"/>
                  <a:gd name="T26" fmla="*/ 72 w 190"/>
                  <a:gd name="T27" fmla="*/ 20 h 89"/>
                  <a:gd name="T28" fmla="*/ 70 w 190"/>
                  <a:gd name="T29" fmla="*/ 20 h 89"/>
                  <a:gd name="T30" fmla="*/ 66 w 190"/>
                  <a:gd name="T31" fmla="*/ 18 h 89"/>
                  <a:gd name="T32" fmla="*/ 25 w 190"/>
                  <a:gd name="T33" fmla="*/ 0 h 89"/>
                  <a:gd name="T34" fmla="*/ 5 w 190"/>
                  <a:gd name="T35" fmla="*/ 0 h 89"/>
                  <a:gd name="T36" fmla="*/ 0 w 190"/>
                  <a:gd name="T37" fmla="*/ 5 h 89"/>
                  <a:gd name="T38" fmla="*/ 0 w 190"/>
                  <a:gd name="T39" fmla="*/ 60 h 89"/>
                  <a:gd name="T40" fmla="*/ 3 w 190"/>
                  <a:gd name="T41" fmla="*/ 65 h 89"/>
                  <a:gd name="T42" fmla="*/ 42 w 190"/>
                  <a:gd name="T43" fmla="*/ 78 h 89"/>
                  <a:gd name="T44" fmla="*/ 83 w 190"/>
                  <a:gd name="T45" fmla="*/ 89 h 89"/>
                  <a:gd name="T46" fmla="*/ 128 w 190"/>
                  <a:gd name="T47" fmla="*/ 71 h 89"/>
                  <a:gd name="T48" fmla="*/ 187 w 190"/>
                  <a:gd name="T49" fmla="*/ 39 h 89"/>
                  <a:gd name="T50" fmla="*/ 190 w 190"/>
                  <a:gd name="T51" fmla="*/ 36 h 89"/>
                  <a:gd name="T52" fmla="*/ 189 w 190"/>
                  <a:gd name="T53" fmla="*/ 3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0" h="89">
                    <a:moveTo>
                      <a:pt x="189" y="31"/>
                    </a:moveTo>
                    <a:cubicBezTo>
                      <a:pt x="177" y="20"/>
                      <a:pt x="167" y="16"/>
                      <a:pt x="153" y="20"/>
                    </a:cubicBezTo>
                    <a:cubicBezTo>
                      <a:pt x="123" y="30"/>
                      <a:pt x="123" y="30"/>
                      <a:pt x="123" y="30"/>
                    </a:cubicBezTo>
                    <a:cubicBezTo>
                      <a:pt x="124" y="32"/>
                      <a:pt x="124" y="33"/>
                      <a:pt x="124" y="35"/>
                    </a:cubicBezTo>
                    <a:cubicBezTo>
                      <a:pt x="124" y="41"/>
                      <a:pt x="122" y="47"/>
                      <a:pt x="118" y="52"/>
                    </a:cubicBezTo>
                    <a:cubicBezTo>
                      <a:pt x="113" y="57"/>
                      <a:pt x="107" y="60"/>
                      <a:pt x="100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2" y="60"/>
                      <a:pt x="40" y="58"/>
                      <a:pt x="40" y="55"/>
                    </a:cubicBezTo>
                    <a:cubicBezTo>
                      <a:pt x="40" y="52"/>
                      <a:pt x="42" y="50"/>
                      <a:pt x="45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4" y="50"/>
                      <a:pt x="108" y="48"/>
                      <a:pt x="110" y="45"/>
                    </a:cubicBezTo>
                    <a:cubicBezTo>
                      <a:pt x="112" y="43"/>
                      <a:pt x="114" y="39"/>
                      <a:pt x="114" y="35"/>
                    </a:cubicBezTo>
                    <a:cubicBezTo>
                      <a:pt x="114" y="29"/>
                      <a:pt x="111" y="20"/>
                      <a:pt x="100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69" y="20"/>
                      <a:pt x="67" y="19"/>
                      <a:pt x="66" y="18"/>
                    </a:cubicBezTo>
                    <a:cubicBezTo>
                      <a:pt x="61" y="13"/>
                      <a:pt x="46" y="0"/>
                      <a:pt x="2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1" y="64"/>
                      <a:pt x="3" y="65"/>
                    </a:cubicBezTo>
                    <a:cubicBezTo>
                      <a:pt x="19" y="70"/>
                      <a:pt x="32" y="74"/>
                      <a:pt x="42" y="78"/>
                    </a:cubicBezTo>
                    <a:cubicBezTo>
                      <a:pt x="62" y="85"/>
                      <a:pt x="73" y="89"/>
                      <a:pt x="83" y="89"/>
                    </a:cubicBezTo>
                    <a:cubicBezTo>
                      <a:pt x="95" y="89"/>
                      <a:pt x="106" y="84"/>
                      <a:pt x="128" y="71"/>
                    </a:cubicBezTo>
                    <a:cubicBezTo>
                      <a:pt x="141" y="63"/>
                      <a:pt x="160" y="53"/>
                      <a:pt x="187" y="39"/>
                    </a:cubicBezTo>
                    <a:cubicBezTo>
                      <a:pt x="189" y="39"/>
                      <a:pt x="190" y="37"/>
                      <a:pt x="190" y="36"/>
                    </a:cubicBezTo>
                    <a:cubicBezTo>
                      <a:pt x="190" y="34"/>
                      <a:pt x="190" y="32"/>
                      <a:pt x="18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12">
                <a:extLst>
                  <a:ext uri="{FF2B5EF4-FFF2-40B4-BE49-F238E27FC236}">
                    <a16:creationId xmlns="" xmlns:a16="http://schemas.microsoft.com/office/drawing/2014/main" id="{94384598-EA09-48B8-AC73-64AE41D603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176338" y="3305175"/>
                <a:ext cx="552450" cy="465138"/>
              </a:xfrm>
              <a:custGeom>
                <a:avLst/>
                <a:gdLst>
                  <a:gd name="T0" fmla="*/ 52 w 183"/>
                  <a:gd name="T1" fmla="*/ 112 h 154"/>
                  <a:gd name="T2" fmla="*/ 73 w 183"/>
                  <a:gd name="T3" fmla="*/ 101 h 154"/>
                  <a:gd name="T4" fmla="*/ 91 w 183"/>
                  <a:gd name="T5" fmla="*/ 146 h 154"/>
                  <a:gd name="T6" fmla="*/ 101 w 183"/>
                  <a:gd name="T7" fmla="*/ 154 h 154"/>
                  <a:gd name="T8" fmla="*/ 110 w 183"/>
                  <a:gd name="T9" fmla="*/ 148 h 154"/>
                  <a:gd name="T10" fmla="*/ 124 w 183"/>
                  <a:gd name="T11" fmla="*/ 123 h 154"/>
                  <a:gd name="T12" fmla="*/ 140 w 183"/>
                  <a:gd name="T13" fmla="*/ 131 h 154"/>
                  <a:gd name="T14" fmla="*/ 140 w 183"/>
                  <a:gd name="T15" fmla="*/ 131 h 154"/>
                  <a:gd name="T16" fmla="*/ 164 w 183"/>
                  <a:gd name="T17" fmla="*/ 119 h 154"/>
                  <a:gd name="T18" fmla="*/ 174 w 183"/>
                  <a:gd name="T19" fmla="*/ 52 h 154"/>
                  <a:gd name="T20" fmla="*/ 170 w 183"/>
                  <a:gd name="T21" fmla="*/ 49 h 154"/>
                  <a:gd name="T22" fmla="*/ 166 w 183"/>
                  <a:gd name="T23" fmla="*/ 50 h 154"/>
                  <a:gd name="T24" fmla="*/ 141 w 183"/>
                  <a:gd name="T25" fmla="*/ 61 h 154"/>
                  <a:gd name="T26" fmla="*/ 118 w 183"/>
                  <a:gd name="T27" fmla="*/ 70 h 154"/>
                  <a:gd name="T28" fmla="*/ 104 w 183"/>
                  <a:gd name="T29" fmla="*/ 92 h 154"/>
                  <a:gd name="T30" fmla="*/ 111 w 183"/>
                  <a:gd name="T31" fmla="*/ 107 h 154"/>
                  <a:gd name="T32" fmla="*/ 103 w 183"/>
                  <a:gd name="T33" fmla="*/ 118 h 154"/>
                  <a:gd name="T34" fmla="*/ 88 w 183"/>
                  <a:gd name="T35" fmla="*/ 86 h 154"/>
                  <a:gd name="T36" fmla="*/ 101 w 183"/>
                  <a:gd name="T37" fmla="*/ 68 h 154"/>
                  <a:gd name="T38" fmla="*/ 90 w 183"/>
                  <a:gd name="T39" fmla="*/ 36 h 154"/>
                  <a:gd name="T40" fmla="*/ 55 w 183"/>
                  <a:gd name="T41" fmla="*/ 17 h 154"/>
                  <a:gd name="T42" fmla="*/ 21 w 183"/>
                  <a:gd name="T43" fmla="*/ 1 h 154"/>
                  <a:gd name="T44" fmla="*/ 17 w 183"/>
                  <a:gd name="T45" fmla="*/ 0 h 154"/>
                  <a:gd name="T46" fmla="*/ 14 w 183"/>
                  <a:gd name="T47" fmla="*/ 2 h 154"/>
                  <a:gd name="T48" fmla="*/ 21 w 183"/>
                  <a:gd name="T49" fmla="*/ 94 h 154"/>
                  <a:gd name="T50" fmla="*/ 52 w 183"/>
                  <a:gd name="T51" fmla="*/ 112 h 154"/>
                  <a:gd name="T52" fmla="*/ 35 w 183"/>
                  <a:gd name="T53" fmla="*/ 37 h 154"/>
                  <a:gd name="T54" fmla="*/ 42 w 183"/>
                  <a:gd name="T55" fmla="*/ 38 h 154"/>
                  <a:gd name="T56" fmla="*/ 84 w 183"/>
                  <a:gd name="T57" fmla="*/ 89 h 154"/>
                  <a:gd name="T58" fmla="*/ 84 w 183"/>
                  <a:gd name="T59" fmla="*/ 89 h 154"/>
                  <a:gd name="T60" fmla="*/ 102 w 183"/>
                  <a:gd name="T61" fmla="*/ 130 h 154"/>
                  <a:gd name="T62" fmla="*/ 144 w 183"/>
                  <a:gd name="T63" fmla="*/ 85 h 154"/>
                  <a:gd name="T64" fmla="*/ 150 w 183"/>
                  <a:gd name="T65" fmla="*/ 87 h 154"/>
                  <a:gd name="T66" fmla="*/ 148 w 183"/>
                  <a:gd name="T67" fmla="*/ 94 h 154"/>
                  <a:gd name="T68" fmla="*/ 106 w 183"/>
                  <a:gd name="T69" fmla="*/ 146 h 154"/>
                  <a:gd name="T70" fmla="*/ 106 w 183"/>
                  <a:gd name="T71" fmla="*/ 146 h 154"/>
                  <a:gd name="T72" fmla="*/ 96 w 183"/>
                  <a:gd name="T73" fmla="*/ 146 h 154"/>
                  <a:gd name="T74" fmla="*/ 76 w 183"/>
                  <a:gd name="T75" fmla="*/ 96 h 154"/>
                  <a:gd name="T76" fmla="*/ 76 w 183"/>
                  <a:gd name="T77" fmla="*/ 96 h 154"/>
                  <a:gd name="T78" fmla="*/ 35 w 183"/>
                  <a:gd name="T79" fmla="*/ 44 h 154"/>
                  <a:gd name="T80" fmla="*/ 35 w 183"/>
                  <a:gd name="T81" fmla="*/ 37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3" h="154">
                    <a:moveTo>
                      <a:pt x="52" y="112"/>
                    </a:moveTo>
                    <a:cubicBezTo>
                      <a:pt x="60" y="112"/>
                      <a:pt x="67" y="109"/>
                      <a:pt x="73" y="101"/>
                    </a:cubicBezTo>
                    <a:cubicBezTo>
                      <a:pt x="87" y="126"/>
                      <a:pt x="91" y="146"/>
                      <a:pt x="91" y="146"/>
                    </a:cubicBezTo>
                    <a:cubicBezTo>
                      <a:pt x="92" y="150"/>
                      <a:pt x="96" y="154"/>
                      <a:pt x="101" y="154"/>
                    </a:cubicBezTo>
                    <a:cubicBezTo>
                      <a:pt x="105" y="154"/>
                      <a:pt x="109" y="151"/>
                      <a:pt x="110" y="148"/>
                    </a:cubicBezTo>
                    <a:cubicBezTo>
                      <a:pt x="111" y="147"/>
                      <a:pt x="115" y="135"/>
                      <a:pt x="124" y="123"/>
                    </a:cubicBezTo>
                    <a:cubicBezTo>
                      <a:pt x="129" y="129"/>
                      <a:pt x="135" y="131"/>
                      <a:pt x="140" y="131"/>
                    </a:cubicBez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8" y="131"/>
                      <a:pt x="157" y="127"/>
                      <a:pt x="164" y="119"/>
                    </a:cubicBezTo>
                    <a:cubicBezTo>
                      <a:pt x="176" y="107"/>
                      <a:pt x="183" y="72"/>
                      <a:pt x="174" y="52"/>
                    </a:cubicBezTo>
                    <a:cubicBezTo>
                      <a:pt x="173" y="51"/>
                      <a:pt x="172" y="50"/>
                      <a:pt x="170" y="49"/>
                    </a:cubicBezTo>
                    <a:cubicBezTo>
                      <a:pt x="169" y="49"/>
                      <a:pt x="167" y="49"/>
                      <a:pt x="166" y="50"/>
                    </a:cubicBezTo>
                    <a:cubicBezTo>
                      <a:pt x="157" y="57"/>
                      <a:pt x="149" y="59"/>
                      <a:pt x="141" y="61"/>
                    </a:cubicBezTo>
                    <a:cubicBezTo>
                      <a:pt x="133" y="63"/>
                      <a:pt x="126" y="65"/>
                      <a:pt x="118" y="70"/>
                    </a:cubicBezTo>
                    <a:cubicBezTo>
                      <a:pt x="110" y="76"/>
                      <a:pt x="105" y="84"/>
                      <a:pt x="104" y="92"/>
                    </a:cubicBezTo>
                    <a:cubicBezTo>
                      <a:pt x="104" y="96"/>
                      <a:pt x="106" y="101"/>
                      <a:pt x="111" y="107"/>
                    </a:cubicBezTo>
                    <a:cubicBezTo>
                      <a:pt x="108" y="111"/>
                      <a:pt x="105" y="114"/>
                      <a:pt x="103" y="118"/>
                    </a:cubicBezTo>
                    <a:cubicBezTo>
                      <a:pt x="99" y="108"/>
                      <a:pt x="94" y="98"/>
                      <a:pt x="88" y="86"/>
                    </a:cubicBezTo>
                    <a:cubicBezTo>
                      <a:pt x="95" y="81"/>
                      <a:pt x="100" y="75"/>
                      <a:pt x="101" y="68"/>
                    </a:cubicBezTo>
                    <a:cubicBezTo>
                      <a:pt x="104" y="58"/>
                      <a:pt x="100" y="47"/>
                      <a:pt x="90" y="36"/>
                    </a:cubicBezTo>
                    <a:cubicBezTo>
                      <a:pt x="81" y="25"/>
                      <a:pt x="68" y="21"/>
                      <a:pt x="55" y="17"/>
                    </a:cubicBezTo>
                    <a:cubicBezTo>
                      <a:pt x="44" y="13"/>
                      <a:pt x="32" y="10"/>
                      <a:pt x="21" y="1"/>
                    </a:cubicBezTo>
                    <a:cubicBezTo>
                      <a:pt x="20" y="0"/>
                      <a:pt x="19" y="0"/>
                      <a:pt x="17" y="0"/>
                    </a:cubicBezTo>
                    <a:cubicBezTo>
                      <a:pt x="16" y="0"/>
                      <a:pt x="14" y="1"/>
                      <a:pt x="14" y="2"/>
                    </a:cubicBezTo>
                    <a:cubicBezTo>
                      <a:pt x="0" y="29"/>
                      <a:pt x="6" y="76"/>
                      <a:pt x="21" y="94"/>
                    </a:cubicBezTo>
                    <a:cubicBezTo>
                      <a:pt x="29" y="102"/>
                      <a:pt x="40" y="112"/>
                      <a:pt x="52" y="112"/>
                    </a:cubicBezTo>
                    <a:close/>
                    <a:moveTo>
                      <a:pt x="35" y="37"/>
                    </a:moveTo>
                    <a:cubicBezTo>
                      <a:pt x="37" y="35"/>
                      <a:pt x="39" y="35"/>
                      <a:pt x="42" y="38"/>
                    </a:cubicBezTo>
                    <a:cubicBezTo>
                      <a:pt x="59" y="52"/>
                      <a:pt x="72" y="69"/>
                      <a:pt x="84" y="89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93" y="106"/>
                      <a:pt x="98" y="118"/>
                      <a:pt x="102" y="130"/>
                    </a:cubicBezTo>
                    <a:cubicBezTo>
                      <a:pt x="112" y="112"/>
                      <a:pt x="125" y="94"/>
                      <a:pt x="144" y="85"/>
                    </a:cubicBezTo>
                    <a:cubicBezTo>
                      <a:pt x="146" y="83"/>
                      <a:pt x="149" y="84"/>
                      <a:pt x="150" y="87"/>
                    </a:cubicBezTo>
                    <a:cubicBezTo>
                      <a:pt x="152" y="90"/>
                      <a:pt x="150" y="91"/>
                      <a:pt x="148" y="94"/>
                    </a:cubicBezTo>
                    <a:cubicBezTo>
                      <a:pt x="126" y="104"/>
                      <a:pt x="110" y="133"/>
                      <a:pt x="106" y="146"/>
                    </a:cubicBezTo>
                    <a:cubicBezTo>
                      <a:pt x="106" y="146"/>
                      <a:pt x="106" y="146"/>
                      <a:pt x="106" y="146"/>
                    </a:cubicBezTo>
                    <a:cubicBezTo>
                      <a:pt x="104" y="150"/>
                      <a:pt x="98" y="150"/>
                      <a:pt x="96" y="146"/>
                    </a:cubicBezTo>
                    <a:cubicBezTo>
                      <a:pt x="93" y="136"/>
                      <a:pt x="91" y="123"/>
                      <a:pt x="76" y="96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67" y="80"/>
                      <a:pt x="54" y="61"/>
                      <a:pt x="35" y="44"/>
                    </a:cubicBezTo>
                    <a:cubicBezTo>
                      <a:pt x="33" y="42"/>
                      <a:pt x="33" y="39"/>
                      <a:pt x="3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08262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Picture 127" descr="Greyscale Photo of People Going Up and Down the Stairs">
            <a:extLst>
              <a:ext uri="{FF2B5EF4-FFF2-40B4-BE49-F238E27FC236}">
                <a16:creationId xmlns="" xmlns:a16="http://schemas.microsoft.com/office/drawing/2014/main" id="{D18C6AD9-0190-4DAE-AD66-AF3A310F05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1" t="34315" r="3191" b="29004"/>
          <a:stretch>
            <a:fillRect/>
          </a:stretch>
        </p:blipFill>
        <p:spPr bwMode="auto">
          <a:xfrm>
            <a:off x="0" y="2351206"/>
            <a:ext cx="12192000" cy="3186403"/>
          </a:xfrm>
          <a:custGeom>
            <a:avLst/>
            <a:gdLst>
              <a:gd name="connsiteX0" fmla="*/ 0 w 12192000"/>
              <a:gd name="connsiteY0" fmla="*/ 0 h 3186403"/>
              <a:gd name="connsiteX1" fmla="*/ 12192000 w 12192000"/>
              <a:gd name="connsiteY1" fmla="*/ 0 h 3186403"/>
              <a:gd name="connsiteX2" fmla="*/ 12192000 w 12192000"/>
              <a:gd name="connsiteY2" fmla="*/ 3186403 h 3186403"/>
              <a:gd name="connsiteX3" fmla="*/ 0 w 12192000"/>
              <a:gd name="connsiteY3" fmla="*/ 3186403 h 3186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186403">
                <a:moveTo>
                  <a:pt x="0" y="0"/>
                </a:moveTo>
                <a:lnTo>
                  <a:pt x="12192000" y="0"/>
                </a:lnTo>
                <a:lnTo>
                  <a:pt x="12192000" y="3186403"/>
                </a:lnTo>
                <a:lnTo>
                  <a:pt x="0" y="318640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A847487B-9A75-4087-8662-914045B6E216}"/>
              </a:ext>
            </a:extLst>
          </p:cNvPr>
          <p:cNvSpPr/>
          <p:nvPr/>
        </p:nvSpPr>
        <p:spPr>
          <a:xfrm>
            <a:off x="0" y="2345511"/>
            <a:ext cx="12192000" cy="3192098"/>
          </a:xfrm>
          <a:prstGeom prst="rect">
            <a:avLst/>
          </a:prstGeom>
          <a:solidFill>
            <a:srgbClr val="09949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48902A1-9295-4A1B-ABA8-DE8FB7FA6A1C}"/>
              </a:ext>
            </a:extLst>
          </p:cNvPr>
          <p:cNvSpPr txBox="1"/>
          <p:nvPr/>
        </p:nvSpPr>
        <p:spPr>
          <a:xfrm>
            <a:off x="3629026" y="510322"/>
            <a:ext cx="493395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id-ID" sz="2800" b="1" dirty="0"/>
              <a:t>Location Brazil Map</a:t>
            </a:r>
            <a:endParaRPr lang="en-US" sz="2800" b="1" dirty="0"/>
          </a:p>
        </p:txBody>
      </p:sp>
      <p:sp>
        <p:nvSpPr>
          <p:cNvPr id="459" name="TextBox 458">
            <a:extLst>
              <a:ext uri="{FF2B5EF4-FFF2-40B4-BE49-F238E27FC236}">
                <a16:creationId xmlns="" xmlns:a16="http://schemas.microsoft.com/office/drawing/2014/main" id="{D5CB7C63-2005-4326-A9A8-4FE42BA7B779}"/>
              </a:ext>
            </a:extLst>
          </p:cNvPr>
          <p:cNvSpPr txBox="1"/>
          <p:nvPr/>
        </p:nvSpPr>
        <p:spPr>
          <a:xfrm>
            <a:off x="3971926" y="941209"/>
            <a:ext cx="424815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rgbClr val="23C067"/>
                </a:solidFill>
              </a:rPr>
              <a:t>Lorem Ipsum is simply dummy text of the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8E22CBE3-3BA3-4DC0-BDCD-88F2FE1A91F8}"/>
              </a:ext>
            </a:extLst>
          </p:cNvPr>
          <p:cNvGrpSpPr/>
          <p:nvPr/>
        </p:nvGrpSpPr>
        <p:grpSpPr>
          <a:xfrm>
            <a:off x="481248" y="1558163"/>
            <a:ext cx="5052320" cy="5082852"/>
            <a:chOff x="383417" y="1727022"/>
            <a:chExt cx="4468290" cy="4495293"/>
          </a:xfrm>
        </p:grpSpPr>
        <p:sp>
          <p:nvSpPr>
            <p:cNvPr id="23" name="Line 16">
              <a:extLst>
                <a:ext uri="{FF2B5EF4-FFF2-40B4-BE49-F238E27FC236}">
                  <a16:creationId xmlns="" xmlns:a16="http://schemas.microsoft.com/office/drawing/2014/main" id="{DB491B8D-FC31-48FC-AE1E-21EACF1D9E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3417" y="4166259"/>
              <a:ext cx="5143" cy="2572"/>
            </a:xfrm>
            <a:prstGeom prst="line">
              <a:avLst/>
            </a:prstGeom>
            <a:solidFill>
              <a:schemeClr val="bg1">
                <a:lumMod val="50000"/>
              </a:schemeClr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Freeform 29">
              <a:extLst>
                <a:ext uri="{FF2B5EF4-FFF2-40B4-BE49-F238E27FC236}">
                  <a16:creationId xmlns="" xmlns:a16="http://schemas.microsoft.com/office/drawing/2014/main" id="{034D9C11-75D2-4127-8B14-BB5CF7434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3097" y="3029577"/>
              <a:ext cx="390895" cy="249453"/>
            </a:xfrm>
            <a:custGeom>
              <a:avLst/>
              <a:gdLst>
                <a:gd name="T0" fmla="*/ 7 w 237"/>
                <a:gd name="T1" fmla="*/ 105 h 151"/>
                <a:gd name="T2" fmla="*/ 15 w 237"/>
                <a:gd name="T3" fmla="*/ 106 h 151"/>
                <a:gd name="T4" fmla="*/ 31 w 237"/>
                <a:gd name="T5" fmla="*/ 104 h 151"/>
                <a:gd name="T6" fmla="*/ 54 w 237"/>
                <a:gd name="T7" fmla="*/ 104 h 151"/>
                <a:gd name="T8" fmla="*/ 73 w 237"/>
                <a:gd name="T9" fmla="*/ 97 h 151"/>
                <a:gd name="T10" fmla="*/ 92 w 237"/>
                <a:gd name="T11" fmla="*/ 93 h 151"/>
                <a:gd name="T12" fmla="*/ 83 w 237"/>
                <a:gd name="T13" fmla="*/ 113 h 151"/>
                <a:gd name="T14" fmla="*/ 79 w 237"/>
                <a:gd name="T15" fmla="*/ 123 h 151"/>
                <a:gd name="T16" fmla="*/ 79 w 237"/>
                <a:gd name="T17" fmla="*/ 130 h 151"/>
                <a:gd name="T18" fmla="*/ 90 w 237"/>
                <a:gd name="T19" fmla="*/ 136 h 151"/>
                <a:gd name="T20" fmla="*/ 101 w 237"/>
                <a:gd name="T21" fmla="*/ 142 h 151"/>
                <a:gd name="T22" fmla="*/ 107 w 237"/>
                <a:gd name="T23" fmla="*/ 139 h 151"/>
                <a:gd name="T24" fmla="*/ 113 w 237"/>
                <a:gd name="T25" fmla="*/ 136 h 151"/>
                <a:gd name="T26" fmla="*/ 116 w 237"/>
                <a:gd name="T27" fmla="*/ 139 h 151"/>
                <a:gd name="T28" fmla="*/ 126 w 237"/>
                <a:gd name="T29" fmla="*/ 148 h 151"/>
                <a:gd name="T30" fmla="*/ 131 w 237"/>
                <a:gd name="T31" fmla="*/ 151 h 151"/>
                <a:gd name="T32" fmla="*/ 138 w 237"/>
                <a:gd name="T33" fmla="*/ 145 h 151"/>
                <a:gd name="T34" fmla="*/ 136 w 237"/>
                <a:gd name="T35" fmla="*/ 138 h 151"/>
                <a:gd name="T36" fmla="*/ 136 w 237"/>
                <a:gd name="T37" fmla="*/ 131 h 151"/>
                <a:gd name="T38" fmla="*/ 142 w 237"/>
                <a:gd name="T39" fmla="*/ 130 h 151"/>
                <a:gd name="T40" fmla="*/ 146 w 237"/>
                <a:gd name="T41" fmla="*/ 121 h 151"/>
                <a:gd name="T42" fmla="*/ 151 w 237"/>
                <a:gd name="T43" fmla="*/ 110 h 151"/>
                <a:gd name="T44" fmla="*/ 156 w 237"/>
                <a:gd name="T45" fmla="*/ 113 h 151"/>
                <a:gd name="T46" fmla="*/ 160 w 237"/>
                <a:gd name="T47" fmla="*/ 118 h 151"/>
                <a:gd name="T48" fmla="*/ 185 w 237"/>
                <a:gd name="T49" fmla="*/ 129 h 151"/>
                <a:gd name="T50" fmla="*/ 195 w 237"/>
                <a:gd name="T51" fmla="*/ 129 h 151"/>
                <a:gd name="T52" fmla="*/ 206 w 237"/>
                <a:gd name="T53" fmla="*/ 127 h 151"/>
                <a:gd name="T54" fmla="*/ 216 w 237"/>
                <a:gd name="T55" fmla="*/ 130 h 151"/>
                <a:gd name="T56" fmla="*/ 237 w 237"/>
                <a:gd name="T57" fmla="*/ 132 h 151"/>
                <a:gd name="T58" fmla="*/ 234 w 237"/>
                <a:gd name="T59" fmla="*/ 121 h 151"/>
                <a:gd name="T60" fmla="*/ 232 w 237"/>
                <a:gd name="T61" fmla="*/ 108 h 151"/>
                <a:gd name="T62" fmla="*/ 232 w 237"/>
                <a:gd name="T63" fmla="*/ 82 h 151"/>
                <a:gd name="T64" fmla="*/ 228 w 237"/>
                <a:gd name="T65" fmla="*/ 69 h 151"/>
                <a:gd name="T66" fmla="*/ 221 w 237"/>
                <a:gd name="T67" fmla="*/ 54 h 151"/>
                <a:gd name="T68" fmla="*/ 217 w 237"/>
                <a:gd name="T69" fmla="*/ 46 h 151"/>
                <a:gd name="T70" fmla="*/ 206 w 237"/>
                <a:gd name="T71" fmla="*/ 40 h 151"/>
                <a:gd name="T72" fmla="*/ 187 w 237"/>
                <a:gd name="T73" fmla="*/ 33 h 151"/>
                <a:gd name="T74" fmla="*/ 181 w 237"/>
                <a:gd name="T75" fmla="*/ 31 h 151"/>
                <a:gd name="T76" fmla="*/ 155 w 237"/>
                <a:gd name="T77" fmla="*/ 29 h 151"/>
                <a:gd name="T78" fmla="*/ 138 w 237"/>
                <a:gd name="T79" fmla="*/ 23 h 151"/>
                <a:gd name="T80" fmla="*/ 131 w 237"/>
                <a:gd name="T81" fmla="*/ 23 h 151"/>
                <a:gd name="T82" fmla="*/ 116 w 237"/>
                <a:gd name="T83" fmla="*/ 16 h 151"/>
                <a:gd name="T84" fmla="*/ 112 w 237"/>
                <a:gd name="T85" fmla="*/ 9 h 151"/>
                <a:gd name="T86" fmla="*/ 96 w 237"/>
                <a:gd name="T87" fmla="*/ 3 h 151"/>
                <a:gd name="T88" fmla="*/ 87 w 237"/>
                <a:gd name="T89" fmla="*/ 0 h 151"/>
                <a:gd name="T90" fmla="*/ 80 w 237"/>
                <a:gd name="T91" fmla="*/ 5 h 151"/>
                <a:gd name="T92" fmla="*/ 61 w 237"/>
                <a:gd name="T93" fmla="*/ 13 h 151"/>
                <a:gd name="T94" fmla="*/ 54 w 237"/>
                <a:gd name="T95" fmla="*/ 13 h 151"/>
                <a:gd name="T96" fmla="*/ 48 w 237"/>
                <a:gd name="T97" fmla="*/ 23 h 151"/>
                <a:gd name="T98" fmla="*/ 44 w 237"/>
                <a:gd name="T99" fmla="*/ 36 h 151"/>
                <a:gd name="T100" fmla="*/ 36 w 237"/>
                <a:gd name="T101" fmla="*/ 59 h 151"/>
                <a:gd name="T102" fmla="*/ 30 w 237"/>
                <a:gd name="T103" fmla="*/ 70 h 151"/>
                <a:gd name="T104" fmla="*/ 17 w 237"/>
                <a:gd name="T105" fmla="*/ 80 h 151"/>
                <a:gd name="T106" fmla="*/ 5 w 237"/>
                <a:gd name="T107" fmla="*/ 87 h 151"/>
                <a:gd name="T108" fmla="*/ 2 w 237"/>
                <a:gd name="T109" fmla="*/ 93 h 151"/>
                <a:gd name="T110" fmla="*/ 0 w 237"/>
                <a:gd name="T111" fmla="*/ 101 h 15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37"/>
                <a:gd name="T169" fmla="*/ 0 h 151"/>
                <a:gd name="T170" fmla="*/ 237 w 237"/>
                <a:gd name="T171" fmla="*/ 151 h 15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37" h="151">
                  <a:moveTo>
                    <a:pt x="0" y="101"/>
                  </a:moveTo>
                  <a:lnTo>
                    <a:pt x="0" y="101"/>
                  </a:lnTo>
                  <a:lnTo>
                    <a:pt x="7" y="105"/>
                  </a:lnTo>
                  <a:lnTo>
                    <a:pt x="11" y="106"/>
                  </a:lnTo>
                  <a:lnTo>
                    <a:pt x="15" y="106"/>
                  </a:lnTo>
                  <a:lnTo>
                    <a:pt x="23" y="105"/>
                  </a:lnTo>
                  <a:lnTo>
                    <a:pt x="31" y="104"/>
                  </a:lnTo>
                  <a:lnTo>
                    <a:pt x="47" y="105"/>
                  </a:lnTo>
                  <a:lnTo>
                    <a:pt x="54" y="104"/>
                  </a:lnTo>
                  <a:lnTo>
                    <a:pt x="60" y="102"/>
                  </a:lnTo>
                  <a:lnTo>
                    <a:pt x="73" y="97"/>
                  </a:lnTo>
                  <a:lnTo>
                    <a:pt x="83" y="96"/>
                  </a:lnTo>
                  <a:lnTo>
                    <a:pt x="87" y="95"/>
                  </a:lnTo>
                  <a:lnTo>
                    <a:pt x="92" y="93"/>
                  </a:lnTo>
                  <a:lnTo>
                    <a:pt x="87" y="102"/>
                  </a:lnTo>
                  <a:lnTo>
                    <a:pt x="83" y="113"/>
                  </a:lnTo>
                  <a:lnTo>
                    <a:pt x="80" y="119"/>
                  </a:lnTo>
                  <a:lnTo>
                    <a:pt x="79" y="123"/>
                  </a:lnTo>
                  <a:lnTo>
                    <a:pt x="79" y="127"/>
                  </a:lnTo>
                  <a:lnTo>
                    <a:pt x="79" y="130"/>
                  </a:lnTo>
                  <a:lnTo>
                    <a:pt x="82" y="132"/>
                  </a:lnTo>
                  <a:lnTo>
                    <a:pt x="90" y="136"/>
                  </a:lnTo>
                  <a:lnTo>
                    <a:pt x="95" y="139"/>
                  </a:lnTo>
                  <a:lnTo>
                    <a:pt x="97" y="140"/>
                  </a:lnTo>
                  <a:lnTo>
                    <a:pt x="101" y="142"/>
                  </a:lnTo>
                  <a:lnTo>
                    <a:pt x="104" y="140"/>
                  </a:lnTo>
                  <a:lnTo>
                    <a:pt x="107" y="139"/>
                  </a:lnTo>
                  <a:lnTo>
                    <a:pt x="109" y="138"/>
                  </a:lnTo>
                  <a:lnTo>
                    <a:pt x="113" y="136"/>
                  </a:lnTo>
                  <a:lnTo>
                    <a:pt x="114" y="138"/>
                  </a:lnTo>
                  <a:lnTo>
                    <a:pt x="116" y="139"/>
                  </a:lnTo>
                  <a:lnTo>
                    <a:pt x="122" y="144"/>
                  </a:lnTo>
                  <a:lnTo>
                    <a:pt x="126" y="148"/>
                  </a:lnTo>
                  <a:lnTo>
                    <a:pt x="129" y="151"/>
                  </a:lnTo>
                  <a:lnTo>
                    <a:pt x="131" y="151"/>
                  </a:lnTo>
                  <a:lnTo>
                    <a:pt x="134" y="151"/>
                  </a:lnTo>
                  <a:lnTo>
                    <a:pt x="135" y="148"/>
                  </a:lnTo>
                  <a:lnTo>
                    <a:pt x="138" y="145"/>
                  </a:lnTo>
                  <a:lnTo>
                    <a:pt x="138" y="143"/>
                  </a:lnTo>
                  <a:lnTo>
                    <a:pt x="136" y="138"/>
                  </a:lnTo>
                  <a:lnTo>
                    <a:pt x="135" y="132"/>
                  </a:lnTo>
                  <a:lnTo>
                    <a:pt x="136" y="131"/>
                  </a:lnTo>
                  <a:lnTo>
                    <a:pt x="138" y="131"/>
                  </a:lnTo>
                  <a:lnTo>
                    <a:pt x="142" y="130"/>
                  </a:lnTo>
                  <a:lnTo>
                    <a:pt x="144" y="126"/>
                  </a:lnTo>
                  <a:lnTo>
                    <a:pt x="146" y="121"/>
                  </a:lnTo>
                  <a:lnTo>
                    <a:pt x="147" y="114"/>
                  </a:lnTo>
                  <a:lnTo>
                    <a:pt x="148" y="112"/>
                  </a:lnTo>
                  <a:lnTo>
                    <a:pt x="151" y="110"/>
                  </a:lnTo>
                  <a:lnTo>
                    <a:pt x="153" y="112"/>
                  </a:lnTo>
                  <a:lnTo>
                    <a:pt x="156" y="113"/>
                  </a:lnTo>
                  <a:lnTo>
                    <a:pt x="157" y="117"/>
                  </a:lnTo>
                  <a:lnTo>
                    <a:pt x="160" y="118"/>
                  </a:lnTo>
                  <a:lnTo>
                    <a:pt x="172" y="126"/>
                  </a:lnTo>
                  <a:lnTo>
                    <a:pt x="178" y="127"/>
                  </a:lnTo>
                  <a:lnTo>
                    <a:pt x="185" y="129"/>
                  </a:lnTo>
                  <a:lnTo>
                    <a:pt x="195" y="129"/>
                  </a:lnTo>
                  <a:lnTo>
                    <a:pt x="200" y="127"/>
                  </a:lnTo>
                  <a:lnTo>
                    <a:pt x="206" y="127"/>
                  </a:lnTo>
                  <a:lnTo>
                    <a:pt x="211" y="129"/>
                  </a:lnTo>
                  <a:lnTo>
                    <a:pt x="216" y="130"/>
                  </a:lnTo>
                  <a:lnTo>
                    <a:pt x="226" y="131"/>
                  </a:lnTo>
                  <a:lnTo>
                    <a:pt x="237" y="132"/>
                  </a:lnTo>
                  <a:lnTo>
                    <a:pt x="236" y="126"/>
                  </a:lnTo>
                  <a:lnTo>
                    <a:pt x="234" y="121"/>
                  </a:lnTo>
                  <a:lnTo>
                    <a:pt x="232" y="115"/>
                  </a:lnTo>
                  <a:lnTo>
                    <a:pt x="232" y="108"/>
                  </a:lnTo>
                  <a:lnTo>
                    <a:pt x="232" y="87"/>
                  </a:lnTo>
                  <a:lnTo>
                    <a:pt x="232" y="82"/>
                  </a:lnTo>
                  <a:lnTo>
                    <a:pt x="229" y="78"/>
                  </a:lnTo>
                  <a:lnTo>
                    <a:pt x="228" y="74"/>
                  </a:lnTo>
                  <a:lnTo>
                    <a:pt x="228" y="69"/>
                  </a:lnTo>
                  <a:lnTo>
                    <a:pt x="225" y="61"/>
                  </a:lnTo>
                  <a:lnTo>
                    <a:pt x="221" y="54"/>
                  </a:lnTo>
                  <a:lnTo>
                    <a:pt x="220" y="49"/>
                  </a:lnTo>
                  <a:lnTo>
                    <a:pt x="217" y="46"/>
                  </a:lnTo>
                  <a:lnTo>
                    <a:pt x="211" y="43"/>
                  </a:lnTo>
                  <a:lnTo>
                    <a:pt x="206" y="40"/>
                  </a:lnTo>
                  <a:lnTo>
                    <a:pt x="193" y="36"/>
                  </a:lnTo>
                  <a:lnTo>
                    <a:pt x="187" y="33"/>
                  </a:lnTo>
                  <a:lnTo>
                    <a:pt x="183" y="32"/>
                  </a:lnTo>
                  <a:lnTo>
                    <a:pt x="181" y="31"/>
                  </a:lnTo>
                  <a:lnTo>
                    <a:pt x="161" y="31"/>
                  </a:lnTo>
                  <a:lnTo>
                    <a:pt x="155" y="29"/>
                  </a:lnTo>
                  <a:lnTo>
                    <a:pt x="150" y="27"/>
                  </a:lnTo>
                  <a:lnTo>
                    <a:pt x="144" y="24"/>
                  </a:lnTo>
                  <a:lnTo>
                    <a:pt x="138" y="23"/>
                  </a:lnTo>
                  <a:lnTo>
                    <a:pt x="131" y="23"/>
                  </a:lnTo>
                  <a:lnTo>
                    <a:pt x="126" y="23"/>
                  </a:lnTo>
                  <a:lnTo>
                    <a:pt x="121" y="20"/>
                  </a:lnTo>
                  <a:lnTo>
                    <a:pt x="116" y="16"/>
                  </a:lnTo>
                  <a:lnTo>
                    <a:pt x="113" y="11"/>
                  </a:lnTo>
                  <a:lnTo>
                    <a:pt x="112" y="9"/>
                  </a:lnTo>
                  <a:lnTo>
                    <a:pt x="109" y="6"/>
                  </a:lnTo>
                  <a:lnTo>
                    <a:pt x="103" y="5"/>
                  </a:lnTo>
                  <a:lnTo>
                    <a:pt x="96" y="3"/>
                  </a:lnTo>
                  <a:lnTo>
                    <a:pt x="88" y="1"/>
                  </a:lnTo>
                  <a:lnTo>
                    <a:pt x="87" y="0"/>
                  </a:lnTo>
                  <a:lnTo>
                    <a:pt x="80" y="5"/>
                  </a:lnTo>
                  <a:lnTo>
                    <a:pt x="75" y="9"/>
                  </a:lnTo>
                  <a:lnTo>
                    <a:pt x="69" y="11"/>
                  </a:lnTo>
                  <a:lnTo>
                    <a:pt x="61" y="13"/>
                  </a:lnTo>
                  <a:lnTo>
                    <a:pt x="54" y="13"/>
                  </a:lnTo>
                  <a:lnTo>
                    <a:pt x="52" y="14"/>
                  </a:lnTo>
                  <a:lnTo>
                    <a:pt x="50" y="16"/>
                  </a:lnTo>
                  <a:lnTo>
                    <a:pt x="48" y="23"/>
                  </a:lnTo>
                  <a:lnTo>
                    <a:pt x="47" y="29"/>
                  </a:lnTo>
                  <a:lnTo>
                    <a:pt x="44" y="36"/>
                  </a:lnTo>
                  <a:lnTo>
                    <a:pt x="40" y="48"/>
                  </a:lnTo>
                  <a:lnTo>
                    <a:pt x="36" y="59"/>
                  </a:lnTo>
                  <a:lnTo>
                    <a:pt x="34" y="66"/>
                  </a:lnTo>
                  <a:lnTo>
                    <a:pt x="30" y="70"/>
                  </a:lnTo>
                  <a:lnTo>
                    <a:pt x="19" y="79"/>
                  </a:lnTo>
                  <a:lnTo>
                    <a:pt x="17" y="80"/>
                  </a:lnTo>
                  <a:lnTo>
                    <a:pt x="13" y="82"/>
                  </a:lnTo>
                  <a:lnTo>
                    <a:pt x="9" y="84"/>
                  </a:lnTo>
                  <a:lnTo>
                    <a:pt x="5" y="87"/>
                  </a:lnTo>
                  <a:lnTo>
                    <a:pt x="2" y="89"/>
                  </a:lnTo>
                  <a:lnTo>
                    <a:pt x="2" y="93"/>
                  </a:lnTo>
                  <a:lnTo>
                    <a:pt x="1" y="97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27" name="Freeform 30">
              <a:extLst>
                <a:ext uri="{FF2B5EF4-FFF2-40B4-BE49-F238E27FC236}">
                  <a16:creationId xmlns="" xmlns:a16="http://schemas.microsoft.com/office/drawing/2014/main" id="{F8A5761C-C550-465A-85E0-EE474D78C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953" y="3183878"/>
              <a:ext cx="412754" cy="255882"/>
            </a:xfrm>
            <a:custGeom>
              <a:avLst/>
              <a:gdLst>
                <a:gd name="T0" fmla="*/ 19 w 250"/>
                <a:gd name="T1" fmla="*/ 13 h 155"/>
                <a:gd name="T2" fmla="*/ 39 w 250"/>
                <a:gd name="T3" fmla="*/ 11 h 155"/>
                <a:gd name="T4" fmla="*/ 62 w 250"/>
                <a:gd name="T5" fmla="*/ 11 h 155"/>
                <a:gd name="T6" fmla="*/ 91 w 250"/>
                <a:gd name="T7" fmla="*/ 3 h 155"/>
                <a:gd name="T8" fmla="*/ 95 w 250"/>
                <a:gd name="T9" fmla="*/ 9 h 155"/>
                <a:gd name="T10" fmla="*/ 87 w 250"/>
                <a:gd name="T11" fmla="*/ 30 h 155"/>
                <a:gd name="T12" fmla="*/ 90 w 250"/>
                <a:gd name="T13" fmla="*/ 39 h 155"/>
                <a:gd name="T14" fmla="*/ 105 w 250"/>
                <a:gd name="T15" fmla="*/ 47 h 155"/>
                <a:gd name="T16" fmla="*/ 115 w 250"/>
                <a:gd name="T17" fmla="*/ 46 h 155"/>
                <a:gd name="T18" fmla="*/ 122 w 250"/>
                <a:gd name="T19" fmla="*/ 45 h 155"/>
                <a:gd name="T20" fmla="*/ 130 w 250"/>
                <a:gd name="T21" fmla="*/ 51 h 155"/>
                <a:gd name="T22" fmla="*/ 139 w 250"/>
                <a:gd name="T23" fmla="*/ 58 h 155"/>
                <a:gd name="T24" fmla="*/ 146 w 250"/>
                <a:gd name="T25" fmla="*/ 50 h 155"/>
                <a:gd name="T26" fmla="*/ 143 w 250"/>
                <a:gd name="T27" fmla="*/ 39 h 155"/>
                <a:gd name="T28" fmla="*/ 150 w 250"/>
                <a:gd name="T29" fmla="*/ 37 h 155"/>
                <a:gd name="T30" fmla="*/ 155 w 250"/>
                <a:gd name="T31" fmla="*/ 21 h 155"/>
                <a:gd name="T32" fmla="*/ 161 w 250"/>
                <a:gd name="T33" fmla="*/ 19 h 155"/>
                <a:gd name="T34" fmla="*/ 168 w 250"/>
                <a:gd name="T35" fmla="*/ 25 h 155"/>
                <a:gd name="T36" fmla="*/ 193 w 250"/>
                <a:gd name="T37" fmla="*/ 36 h 155"/>
                <a:gd name="T38" fmla="*/ 214 w 250"/>
                <a:gd name="T39" fmla="*/ 34 h 155"/>
                <a:gd name="T40" fmla="*/ 224 w 250"/>
                <a:gd name="T41" fmla="*/ 37 h 155"/>
                <a:gd name="T42" fmla="*/ 245 w 250"/>
                <a:gd name="T43" fmla="*/ 39 h 155"/>
                <a:gd name="T44" fmla="*/ 245 w 250"/>
                <a:gd name="T45" fmla="*/ 52 h 155"/>
                <a:gd name="T46" fmla="*/ 249 w 250"/>
                <a:gd name="T47" fmla="*/ 77 h 155"/>
                <a:gd name="T48" fmla="*/ 249 w 250"/>
                <a:gd name="T49" fmla="*/ 88 h 155"/>
                <a:gd name="T50" fmla="*/ 249 w 250"/>
                <a:gd name="T51" fmla="*/ 101 h 155"/>
                <a:gd name="T52" fmla="*/ 246 w 250"/>
                <a:gd name="T53" fmla="*/ 112 h 155"/>
                <a:gd name="T54" fmla="*/ 214 w 250"/>
                <a:gd name="T55" fmla="*/ 108 h 155"/>
                <a:gd name="T56" fmla="*/ 194 w 250"/>
                <a:gd name="T57" fmla="*/ 122 h 155"/>
                <a:gd name="T58" fmla="*/ 181 w 250"/>
                <a:gd name="T59" fmla="*/ 124 h 155"/>
                <a:gd name="T60" fmla="*/ 171 w 250"/>
                <a:gd name="T61" fmla="*/ 122 h 155"/>
                <a:gd name="T62" fmla="*/ 137 w 250"/>
                <a:gd name="T63" fmla="*/ 127 h 155"/>
                <a:gd name="T64" fmla="*/ 130 w 250"/>
                <a:gd name="T65" fmla="*/ 136 h 155"/>
                <a:gd name="T66" fmla="*/ 116 w 250"/>
                <a:gd name="T67" fmla="*/ 153 h 155"/>
                <a:gd name="T68" fmla="*/ 105 w 250"/>
                <a:gd name="T69" fmla="*/ 155 h 155"/>
                <a:gd name="T70" fmla="*/ 90 w 250"/>
                <a:gd name="T71" fmla="*/ 144 h 155"/>
                <a:gd name="T72" fmla="*/ 88 w 250"/>
                <a:gd name="T73" fmla="*/ 131 h 155"/>
                <a:gd name="T74" fmla="*/ 101 w 250"/>
                <a:gd name="T75" fmla="*/ 110 h 155"/>
                <a:gd name="T76" fmla="*/ 103 w 250"/>
                <a:gd name="T77" fmla="*/ 93 h 155"/>
                <a:gd name="T78" fmla="*/ 88 w 250"/>
                <a:gd name="T79" fmla="*/ 85 h 155"/>
                <a:gd name="T80" fmla="*/ 72 w 250"/>
                <a:gd name="T81" fmla="*/ 86 h 155"/>
                <a:gd name="T82" fmla="*/ 56 w 250"/>
                <a:gd name="T83" fmla="*/ 92 h 155"/>
                <a:gd name="T84" fmla="*/ 35 w 250"/>
                <a:gd name="T85" fmla="*/ 103 h 155"/>
                <a:gd name="T86" fmla="*/ 27 w 250"/>
                <a:gd name="T87" fmla="*/ 105 h 155"/>
                <a:gd name="T88" fmla="*/ 17 w 250"/>
                <a:gd name="T89" fmla="*/ 95 h 155"/>
                <a:gd name="T90" fmla="*/ 0 w 250"/>
                <a:gd name="T91" fmla="*/ 86 h 155"/>
                <a:gd name="T92" fmla="*/ 4 w 250"/>
                <a:gd name="T93" fmla="*/ 80 h 155"/>
                <a:gd name="T94" fmla="*/ 9 w 250"/>
                <a:gd name="T95" fmla="*/ 69 h 155"/>
                <a:gd name="T96" fmla="*/ 4 w 250"/>
                <a:gd name="T97" fmla="*/ 56 h 155"/>
                <a:gd name="T98" fmla="*/ 0 w 250"/>
                <a:gd name="T99" fmla="*/ 42 h 155"/>
                <a:gd name="T100" fmla="*/ 6 w 250"/>
                <a:gd name="T101" fmla="*/ 25 h 155"/>
                <a:gd name="T102" fmla="*/ 8 w 250"/>
                <a:gd name="T103" fmla="*/ 8 h 15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50"/>
                <a:gd name="T157" fmla="*/ 0 h 155"/>
                <a:gd name="T158" fmla="*/ 250 w 250"/>
                <a:gd name="T159" fmla="*/ 155 h 15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50" h="155">
                  <a:moveTo>
                    <a:pt x="8" y="8"/>
                  </a:moveTo>
                  <a:lnTo>
                    <a:pt x="8" y="8"/>
                  </a:lnTo>
                  <a:lnTo>
                    <a:pt x="15" y="12"/>
                  </a:lnTo>
                  <a:lnTo>
                    <a:pt x="19" y="13"/>
                  </a:lnTo>
                  <a:lnTo>
                    <a:pt x="23" y="13"/>
                  </a:lnTo>
                  <a:lnTo>
                    <a:pt x="31" y="12"/>
                  </a:lnTo>
                  <a:lnTo>
                    <a:pt x="39" y="11"/>
                  </a:lnTo>
                  <a:lnTo>
                    <a:pt x="55" y="12"/>
                  </a:lnTo>
                  <a:lnTo>
                    <a:pt x="62" y="11"/>
                  </a:lnTo>
                  <a:lnTo>
                    <a:pt x="68" y="9"/>
                  </a:lnTo>
                  <a:lnTo>
                    <a:pt x="81" y="4"/>
                  </a:lnTo>
                  <a:lnTo>
                    <a:pt x="91" y="3"/>
                  </a:lnTo>
                  <a:lnTo>
                    <a:pt x="95" y="2"/>
                  </a:lnTo>
                  <a:lnTo>
                    <a:pt x="100" y="0"/>
                  </a:lnTo>
                  <a:lnTo>
                    <a:pt x="95" y="9"/>
                  </a:lnTo>
                  <a:lnTo>
                    <a:pt x="91" y="20"/>
                  </a:lnTo>
                  <a:lnTo>
                    <a:pt x="88" y="26"/>
                  </a:lnTo>
                  <a:lnTo>
                    <a:pt x="87" y="30"/>
                  </a:lnTo>
                  <a:lnTo>
                    <a:pt x="87" y="34"/>
                  </a:lnTo>
                  <a:lnTo>
                    <a:pt x="87" y="37"/>
                  </a:lnTo>
                  <a:lnTo>
                    <a:pt x="90" y="39"/>
                  </a:lnTo>
                  <a:lnTo>
                    <a:pt x="98" y="43"/>
                  </a:lnTo>
                  <a:lnTo>
                    <a:pt x="103" y="46"/>
                  </a:lnTo>
                  <a:lnTo>
                    <a:pt x="105" y="47"/>
                  </a:lnTo>
                  <a:lnTo>
                    <a:pt x="109" y="49"/>
                  </a:lnTo>
                  <a:lnTo>
                    <a:pt x="112" y="47"/>
                  </a:lnTo>
                  <a:lnTo>
                    <a:pt x="115" y="46"/>
                  </a:lnTo>
                  <a:lnTo>
                    <a:pt x="117" y="45"/>
                  </a:lnTo>
                  <a:lnTo>
                    <a:pt x="121" y="43"/>
                  </a:lnTo>
                  <a:lnTo>
                    <a:pt x="122" y="45"/>
                  </a:lnTo>
                  <a:lnTo>
                    <a:pt x="124" y="46"/>
                  </a:lnTo>
                  <a:lnTo>
                    <a:pt x="130" y="51"/>
                  </a:lnTo>
                  <a:lnTo>
                    <a:pt x="134" y="55"/>
                  </a:lnTo>
                  <a:lnTo>
                    <a:pt x="137" y="58"/>
                  </a:lnTo>
                  <a:lnTo>
                    <a:pt x="139" y="58"/>
                  </a:lnTo>
                  <a:lnTo>
                    <a:pt x="142" y="58"/>
                  </a:lnTo>
                  <a:lnTo>
                    <a:pt x="143" y="55"/>
                  </a:lnTo>
                  <a:lnTo>
                    <a:pt x="146" y="52"/>
                  </a:lnTo>
                  <a:lnTo>
                    <a:pt x="146" y="50"/>
                  </a:lnTo>
                  <a:lnTo>
                    <a:pt x="144" y="45"/>
                  </a:lnTo>
                  <a:lnTo>
                    <a:pt x="143" y="39"/>
                  </a:lnTo>
                  <a:lnTo>
                    <a:pt x="144" y="38"/>
                  </a:lnTo>
                  <a:lnTo>
                    <a:pt x="146" y="38"/>
                  </a:lnTo>
                  <a:lnTo>
                    <a:pt x="150" y="37"/>
                  </a:lnTo>
                  <a:lnTo>
                    <a:pt x="152" y="33"/>
                  </a:lnTo>
                  <a:lnTo>
                    <a:pt x="154" y="28"/>
                  </a:lnTo>
                  <a:lnTo>
                    <a:pt x="155" y="21"/>
                  </a:lnTo>
                  <a:lnTo>
                    <a:pt x="156" y="19"/>
                  </a:lnTo>
                  <a:lnTo>
                    <a:pt x="159" y="17"/>
                  </a:lnTo>
                  <a:lnTo>
                    <a:pt x="161" y="19"/>
                  </a:lnTo>
                  <a:lnTo>
                    <a:pt x="164" y="20"/>
                  </a:lnTo>
                  <a:lnTo>
                    <a:pt x="165" y="24"/>
                  </a:lnTo>
                  <a:lnTo>
                    <a:pt x="168" y="25"/>
                  </a:lnTo>
                  <a:lnTo>
                    <a:pt x="180" y="33"/>
                  </a:lnTo>
                  <a:lnTo>
                    <a:pt x="186" y="34"/>
                  </a:lnTo>
                  <a:lnTo>
                    <a:pt x="193" y="36"/>
                  </a:lnTo>
                  <a:lnTo>
                    <a:pt x="203" y="36"/>
                  </a:lnTo>
                  <a:lnTo>
                    <a:pt x="208" y="34"/>
                  </a:lnTo>
                  <a:lnTo>
                    <a:pt x="214" y="34"/>
                  </a:lnTo>
                  <a:lnTo>
                    <a:pt x="219" y="36"/>
                  </a:lnTo>
                  <a:lnTo>
                    <a:pt x="224" y="37"/>
                  </a:lnTo>
                  <a:lnTo>
                    <a:pt x="234" y="38"/>
                  </a:lnTo>
                  <a:lnTo>
                    <a:pt x="245" y="39"/>
                  </a:lnTo>
                  <a:lnTo>
                    <a:pt x="245" y="45"/>
                  </a:lnTo>
                  <a:lnTo>
                    <a:pt x="245" y="52"/>
                  </a:lnTo>
                  <a:lnTo>
                    <a:pt x="246" y="59"/>
                  </a:lnTo>
                  <a:lnTo>
                    <a:pt x="247" y="65"/>
                  </a:lnTo>
                  <a:lnTo>
                    <a:pt x="249" y="71"/>
                  </a:lnTo>
                  <a:lnTo>
                    <a:pt x="249" y="77"/>
                  </a:lnTo>
                  <a:lnTo>
                    <a:pt x="249" y="85"/>
                  </a:lnTo>
                  <a:lnTo>
                    <a:pt x="249" y="88"/>
                  </a:lnTo>
                  <a:lnTo>
                    <a:pt x="250" y="92"/>
                  </a:lnTo>
                  <a:lnTo>
                    <a:pt x="250" y="97"/>
                  </a:lnTo>
                  <a:lnTo>
                    <a:pt x="249" y="101"/>
                  </a:lnTo>
                  <a:lnTo>
                    <a:pt x="246" y="110"/>
                  </a:lnTo>
                  <a:lnTo>
                    <a:pt x="246" y="112"/>
                  </a:lnTo>
                  <a:lnTo>
                    <a:pt x="225" y="106"/>
                  </a:lnTo>
                  <a:lnTo>
                    <a:pt x="214" y="108"/>
                  </a:lnTo>
                  <a:lnTo>
                    <a:pt x="201" y="115"/>
                  </a:lnTo>
                  <a:lnTo>
                    <a:pt x="197" y="118"/>
                  </a:lnTo>
                  <a:lnTo>
                    <a:pt x="194" y="122"/>
                  </a:lnTo>
                  <a:lnTo>
                    <a:pt x="190" y="124"/>
                  </a:lnTo>
                  <a:lnTo>
                    <a:pt x="185" y="125"/>
                  </a:lnTo>
                  <a:lnTo>
                    <a:pt x="181" y="124"/>
                  </a:lnTo>
                  <a:lnTo>
                    <a:pt x="178" y="123"/>
                  </a:lnTo>
                  <a:lnTo>
                    <a:pt x="174" y="122"/>
                  </a:lnTo>
                  <a:lnTo>
                    <a:pt x="171" y="122"/>
                  </a:lnTo>
                  <a:lnTo>
                    <a:pt x="161" y="122"/>
                  </a:lnTo>
                  <a:lnTo>
                    <a:pt x="154" y="123"/>
                  </a:lnTo>
                  <a:lnTo>
                    <a:pt x="137" y="127"/>
                  </a:lnTo>
                  <a:lnTo>
                    <a:pt x="134" y="128"/>
                  </a:lnTo>
                  <a:lnTo>
                    <a:pt x="133" y="131"/>
                  </a:lnTo>
                  <a:lnTo>
                    <a:pt x="130" y="136"/>
                  </a:lnTo>
                  <a:lnTo>
                    <a:pt x="126" y="141"/>
                  </a:lnTo>
                  <a:lnTo>
                    <a:pt x="122" y="146"/>
                  </a:lnTo>
                  <a:lnTo>
                    <a:pt x="116" y="153"/>
                  </a:lnTo>
                  <a:lnTo>
                    <a:pt x="113" y="155"/>
                  </a:lnTo>
                  <a:lnTo>
                    <a:pt x="109" y="155"/>
                  </a:lnTo>
                  <a:lnTo>
                    <a:pt x="105" y="155"/>
                  </a:lnTo>
                  <a:lnTo>
                    <a:pt x="101" y="154"/>
                  </a:lnTo>
                  <a:lnTo>
                    <a:pt x="94" y="150"/>
                  </a:lnTo>
                  <a:lnTo>
                    <a:pt x="91" y="146"/>
                  </a:lnTo>
                  <a:lnTo>
                    <a:pt x="90" y="144"/>
                  </a:lnTo>
                  <a:lnTo>
                    <a:pt x="88" y="140"/>
                  </a:lnTo>
                  <a:lnTo>
                    <a:pt x="88" y="135"/>
                  </a:lnTo>
                  <a:lnTo>
                    <a:pt x="88" y="131"/>
                  </a:lnTo>
                  <a:lnTo>
                    <a:pt x="90" y="128"/>
                  </a:lnTo>
                  <a:lnTo>
                    <a:pt x="95" y="122"/>
                  </a:lnTo>
                  <a:lnTo>
                    <a:pt x="101" y="110"/>
                  </a:lnTo>
                  <a:lnTo>
                    <a:pt x="103" y="103"/>
                  </a:lnTo>
                  <a:lnTo>
                    <a:pt x="104" y="95"/>
                  </a:lnTo>
                  <a:lnTo>
                    <a:pt x="103" y="93"/>
                  </a:lnTo>
                  <a:lnTo>
                    <a:pt x="103" y="92"/>
                  </a:lnTo>
                  <a:lnTo>
                    <a:pt x="99" y="88"/>
                  </a:lnTo>
                  <a:lnTo>
                    <a:pt x="94" y="86"/>
                  </a:lnTo>
                  <a:lnTo>
                    <a:pt x="88" y="85"/>
                  </a:lnTo>
                  <a:lnTo>
                    <a:pt x="77" y="85"/>
                  </a:lnTo>
                  <a:lnTo>
                    <a:pt x="72" y="86"/>
                  </a:lnTo>
                  <a:lnTo>
                    <a:pt x="66" y="88"/>
                  </a:lnTo>
                  <a:lnTo>
                    <a:pt x="61" y="90"/>
                  </a:lnTo>
                  <a:lnTo>
                    <a:pt x="56" y="92"/>
                  </a:lnTo>
                  <a:lnTo>
                    <a:pt x="48" y="94"/>
                  </a:lnTo>
                  <a:lnTo>
                    <a:pt x="42" y="98"/>
                  </a:lnTo>
                  <a:lnTo>
                    <a:pt x="35" y="103"/>
                  </a:lnTo>
                  <a:lnTo>
                    <a:pt x="32" y="105"/>
                  </a:lnTo>
                  <a:lnTo>
                    <a:pt x="30" y="105"/>
                  </a:lnTo>
                  <a:lnTo>
                    <a:pt x="27" y="105"/>
                  </a:lnTo>
                  <a:lnTo>
                    <a:pt x="26" y="103"/>
                  </a:lnTo>
                  <a:lnTo>
                    <a:pt x="22" y="98"/>
                  </a:lnTo>
                  <a:lnTo>
                    <a:pt x="17" y="95"/>
                  </a:lnTo>
                  <a:lnTo>
                    <a:pt x="10" y="93"/>
                  </a:lnTo>
                  <a:lnTo>
                    <a:pt x="5" y="90"/>
                  </a:lnTo>
                  <a:lnTo>
                    <a:pt x="0" y="86"/>
                  </a:lnTo>
                  <a:lnTo>
                    <a:pt x="1" y="84"/>
                  </a:lnTo>
                  <a:lnTo>
                    <a:pt x="4" y="80"/>
                  </a:lnTo>
                  <a:lnTo>
                    <a:pt x="5" y="77"/>
                  </a:lnTo>
                  <a:lnTo>
                    <a:pt x="6" y="75"/>
                  </a:lnTo>
                  <a:lnTo>
                    <a:pt x="9" y="72"/>
                  </a:lnTo>
                  <a:lnTo>
                    <a:pt x="9" y="69"/>
                  </a:lnTo>
                  <a:lnTo>
                    <a:pt x="9" y="65"/>
                  </a:lnTo>
                  <a:lnTo>
                    <a:pt x="8" y="62"/>
                  </a:lnTo>
                  <a:lnTo>
                    <a:pt x="4" y="56"/>
                  </a:lnTo>
                  <a:lnTo>
                    <a:pt x="1" y="50"/>
                  </a:lnTo>
                  <a:lnTo>
                    <a:pt x="0" y="46"/>
                  </a:lnTo>
                  <a:lnTo>
                    <a:pt x="0" y="42"/>
                  </a:lnTo>
                  <a:lnTo>
                    <a:pt x="1" y="38"/>
                  </a:lnTo>
                  <a:lnTo>
                    <a:pt x="4" y="34"/>
                  </a:lnTo>
                  <a:lnTo>
                    <a:pt x="6" y="30"/>
                  </a:lnTo>
                  <a:lnTo>
                    <a:pt x="6" y="25"/>
                  </a:lnTo>
                  <a:lnTo>
                    <a:pt x="6" y="16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28" name="Freeform 31">
              <a:extLst>
                <a:ext uri="{FF2B5EF4-FFF2-40B4-BE49-F238E27FC236}">
                  <a16:creationId xmlns="" xmlns:a16="http://schemas.microsoft.com/office/drawing/2014/main" id="{4FB57EC5-109F-46E4-8869-4AB0F80E9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2923" y="3280315"/>
              <a:ext cx="713640" cy="277741"/>
            </a:xfrm>
            <a:custGeom>
              <a:avLst/>
              <a:gdLst>
                <a:gd name="T0" fmla="*/ 203 w 433"/>
                <a:gd name="T1" fmla="*/ 149 h 168"/>
                <a:gd name="T2" fmla="*/ 221 w 433"/>
                <a:gd name="T3" fmla="*/ 142 h 168"/>
                <a:gd name="T4" fmla="*/ 241 w 433"/>
                <a:gd name="T5" fmla="*/ 134 h 168"/>
                <a:gd name="T6" fmla="*/ 269 w 433"/>
                <a:gd name="T7" fmla="*/ 156 h 168"/>
                <a:gd name="T8" fmla="*/ 294 w 433"/>
                <a:gd name="T9" fmla="*/ 165 h 168"/>
                <a:gd name="T10" fmla="*/ 310 w 433"/>
                <a:gd name="T11" fmla="*/ 167 h 168"/>
                <a:gd name="T12" fmla="*/ 323 w 433"/>
                <a:gd name="T13" fmla="*/ 165 h 168"/>
                <a:gd name="T14" fmla="*/ 349 w 433"/>
                <a:gd name="T15" fmla="*/ 158 h 168"/>
                <a:gd name="T16" fmla="*/ 358 w 433"/>
                <a:gd name="T17" fmla="*/ 150 h 168"/>
                <a:gd name="T18" fmla="*/ 375 w 433"/>
                <a:gd name="T19" fmla="*/ 154 h 168"/>
                <a:gd name="T20" fmla="*/ 387 w 433"/>
                <a:gd name="T21" fmla="*/ 151 h 168"/>
                <a:gd name="T22" fmla="*/ 405 w 433"/>
                <a:gd name="T23" fmla="*/ 156 h 168"/>
                <a:gd name="T24" fmla="*/ 418 w 433"/>
                <a:gd name="T25" fmla="*/ 139 h 168"/>
                <a:gd name="T26" fmla="*/ 423 w 433"/>
                <a:gd name="T27" fmla="*/ 124 h 168"/>
                <a:gd name="T28" fmla="*/ 431 w 433"/>
                <a:gd name="T29" fmla="*/ 91 h 168"/>
                <a:gd name="T30" fmla="*/ 427 w 433"/>
                <a:gd name="T31" fmla="*/ 70 h 168"/>
                <a:gd name="T32" fmla="*/ 432 w 433"/>
                <a:gd name="T33" fmla="*/ 53 h 168"/>
                <a:gd name="T34" fmla="*/ 400 w 433"/>
                <a:gd name="T35" fmla="*/ 49 h 168"/>
                <a:gd name="T36" fmla="*/ 376 w 433"/>
                <a:gd name="T37" fmla="*/ 65 h 168"/>
                <a:gd name="T38" fmla="*/ 360 w 433"/>
                <a:gd name="T39" fmla="*/ 63 h 168"/>
                <a:gd name="T40" fmla="*/ 323 w 433"/>
                <a:gd name="T41" fmla="*/ 68 h 168"/>
                <a:gd name="T42" fmla="*/ 316 w 433"/>
                <a:gd name="T43" fmla="*/ 77 h 168"/>
                <a:gd name="T44" fmla="*/ 299 w 433"/>
                <a:gd name="T45" fmla="*/ 96 h 168"/>
                <a:gd name="T46" fmla="*/ 280 w 433"/>
                <a:gd name="T47" fmla="*/ 91 h 168"/>
                <a:gd name="T48" fmla="*/ 274 w 433"/>
                <a:gd name="T49" fmla="*/ 76 h 168"/>
                <a:gd name="T50" fmla="*/ 287 w 433"/>
                <a:gd name="T51" fmla="*/ 51 h 168"/>
                <a:gd name="T52" fmla="*/ 289 w 433"/>
                <a:gd name="T53" fmla="*/ 33 h 168"/>
                <a:gd name="T54" fmla="*/ 263 w 433"/>
                <a:gd name="T55" fmla="*/ 26 h 168"/>
                <a:gd name="T56" fmla="*/ 242 w 433"/>
                <a:gd name="T57" fmla="*/ 33 h 168"/>
                <a:gd name="T58" fmla="*/ 221 w 433"/>
                <a:gd name="T59" fmla="*/ 44 h 168"/>
                <a:gd name="T60" fmla="*/ 212 w 433"/>
                <a:gd name="T61" fmla="*/ 44 h 168"/>
                <a:gd name="T62" fmla="*/ 191 w 433"/>
                <a:gd name="T63" fmla="*/ 31 h 168"/>
                <a:gd name="T64" fmla="*/ 173 w 433"/>
                <a:gd name="T65" fmla="*/ 31 h 168"/>
                <a:gd name="T66" fmla="*/ 157 w 433"/>
                <a:gd name="T67" fmla="*/ 46 h 168"/>
                <a:gd name="T68" fmla="*/ 145 w 433"/>
                <a:gd name="T69" fmla="*/ 35 h 168"/>
                <a:gd name="T70" fmla="*/ 132 w 433"/>
                <a:gd name="T71" fmla="*/ 13 h 168"/>
                <a:gd name="T72" fmla="*/ 106 w 433"/>
                <a:gd name="T73" fmla="*/ 0 h 168"/>
                <a:gd name="T74" fmla="*/ 93 w 433"/>
                <a:gd name="T75" fmla="*/ 1 h 168"/>
                <a:gd name="T76" fmla="*/ 41 w 433"/>
                <a:gd name="T77" fmla="*/ 6 h 168"/>
                <a:gd name="T78" fmla="*/ 45 w 433"/>
                <a:gd name="T79" fmla="*/ 34 h 168"/>
                <a:gd name="T80" fmla="*/ 48 w 433"/>
                <a:gd name="T81" fmla="*/ 47 h 168"/>
                <a:gd name="T82" fmla="*/ 43 w 433"/>
                <a:gd name="T83" fmla="*/ 53 h 168"/>
                <a:gd name="T84" fmla="*/ 19 w 433"/>
                <a:gd name="T85" fmla="*/ 81 h 168"/>
                <a:gd name="T86" fmla="*/ 0 w 433"/>
                <a:gd name="T87" fmla="*/ 91 h 168"/>
                <a:gd name="T88" fmla="*/ 18 w 433"/>
                <a:gd name="T89" fmla="*/ 104 h 168"/>
                <a:gd name="T90" fmla="*/ 23 w 433"/>
                <a:gd name="T91" fmla="*/ 120 h 168"/>
                <a:gd name="T92" fmla="*/ 26 w 433"/>
                <a:gd name="T93" fmla="*/ 132 h 168"/>
                <a:gd name="T94" fmla="*/ 39 w 433"/>
                <a:gd name="T95" fmla="*/ 150 h 168"/>
                <a:gd name="T96" fmla="*/ 53 w 433"/>
                <a:gd name="T97" fmla="*/ 143 h 168"/>
                <a:gd name="T98" fmla="*/ 58 w 433"/>
                <a:gd name="T99" fmla="*/ 129 h 168"/>
                <a:gd name="T100" fmla="*/ 78 w 433"/>
                <a:gd name="T101" fmla="*/ 132 h 168"/>
                <a:gd name="T102" fmla="*/ 100 w 433"/>
                <a:gd name="T103" fmla="*/ 111 h 168"/>
                <a:gd name="T104" fmla="*/ 125 w 433"/>
                <a:gd name="T105" fmla="*/ 98 h 168"/>
                <a:gd name="T106" fmla="*/ 147 w 433"/>
                <a:gd name="T107" fmla="*/ 107 h 1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33"/>
                <a:gd name="T163" fmla="*/ 0 h 168"/>
                <a:gd name="T164" fmla="*/ 433 w 433"/>
                <a:gd name="T165" fmla="*/ 168 h 16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33" h="168">
                  <a:moveTo>
                    <a:pt x="199" y="142"/>
                  </a:moveTo>
                  <a:lnTo>
                    <a:pt x="199" y="142"/>
                  </a:lnTo>
                  <a:lnTo>
                    <a:pt x="200" y="145"/>
                  </a:lnTo>
                  <a:lnTo>
                    <a:pt x="201" y="147"/>
                  </a:lnTo>
                  <a:lnTo>
                    <a:pt x="203" y="149"/>
                  </a:lnTo>
                  <a:lnTo>
                    <a:pt x="205" y="149"/>
                  </a:lnTo>
                  <a:lnTo>
                    <a:pt x="211" y="149"/>
                  </a:lnTo>
                  <a:lnTo>
                    <a:pt x="215" y="147"/>
                  </a:lnTo>
                  <a:lnTo>
                    <a:pt x="221" y="142"/>
                  </a:lnTo>
                  <a:lnTo>
                    <a:pt x="228" y="137"/>
                  </a:lnTo>
                  <a:lnTo>
                    <a:pt x="231" y="134"/>
                  </a:lnTo>
                  <a:lnTo>
                    <a:pt x="235" y="134"/>
                  </a:lnTo>
                  <a:lnTo>
                    <a:pt x="241" y="134"/>
                  </a:lnTo>
                  <a:lnTo>
                    <a:pt x="246" y="137"/>
                  </a:lnTo>
                  <a:lnTo>
                    <a:pt x="250" y="138"/>
                  </a:lnTo>
                  <a:lnTo>
                    <a:pt x="254" y="142"/>
                  </a:lnTo>
                  <a:lnTo>
                    <a:pt x="260" y="149"/>
                  </a:lnTo>
                  <a:lnTo>
                    <a:pt x="269" y="156"/>
                  </a:lnTo>
                  <a:lnTo>
                    <a:pt x="274" y="160"/>
                  </a:lnTo>
                  <a:lnTo>
                    <a:pt x="281" y="163"/>
                  </a:lnTo>
                  <a:lnTo>
                    <a:pt x="294" y="165"/>
                  </a:lnTo>
                  <a:lnTo>
                    <a:pt x="299" y="167"/>
                  </a:lnTo>
                  <a:lnTo>
                    <a:pt x="306" y="168"/>
                  </a:lnTo>
                  <a:lnTo>
                    <a:pt x="307" y="168"/>
                  </a:lnTo>
                  <a:lnTo>
                    <a:pt x="310" y="167"/>
                  </a:lnTo>
                  <a:lnTo>
                    <a:pt x="311" y="165"/>
                  </a:lnTo>
                  <a:lnTo>
                    <a:pt x="312" y="165"/>
                  </a:lnTo>
                  <a:lnTo>
                    <a:pt x="323" y="165"/>
                  </a:lnTo>
                  <a:lnTo>
                    <a:pt x="329" y="164"/>
                  </a:lnTo>
                  <a:lnTo>
                    <a:pt x="336" y="163"/>
                  </a:lnTo>
                  <a:lnTo>
                    <a:pt x="342" y="160"/>
                  </a:lnTo>
                  <a:lnTo>
                    <a:pt x="349" y="158"/>
                  </a:lnTo>
                  <a:lnTo>
                    <a:pt x="351" y="155"/>
                  </a:lnTo>
                  <a:lnTo>
                    <a:pt x="353" y="152"/>
                  </a:lnTo>
                  <a:lnTo>
                    <a:pt x="355" y="150"/>
                  </a:lnTo>
                  <a:lnTo>
                    <a:pt x="358" y="150"/>
                  </a:lnTo>
                  <a:lnTo>
                    <a:pt x="359" y="150"/>
                  </a:lnTo>
                  <a:lnTo>
                    <a:pt x="359" y="151"/>
                  </a:lnTo>
                  <a:lnTo>
                    <a:pt x="367" y="154"/>
                  </a:lnTo>
                  <a:lnTo>
                    <a:pt x="375" y="154"/>
                  </a:lnTo>
                  <a:lnTo>
                    <a:pt x="377" y="154"/>
                  </a:lnTo>
                  <a:lnTo>
                    <a:pt x="380" y="152"/>
                  </a:lnTo>
                  <a:lnTo>
                    <a:pt x="384" y="151"/>
                  </a:lnTo>
                  <a:lnTo>
                    <a:pt x="387" y="151"/>
                  </a:lnTo>
                  <a:lnTo>
                    <a:pt x="392" y="151"/>
                  </a:lnTo>
                  <a:lnTo>
                    <a:pt x="396" y="152"/>
                  </a:lnTo>
                  <a:lnTo>
                    <a:pt x="405" y="156"/>
                  </a:lnTo>
                  <a:lnTo>
                    <a:pt x="409" y="150"/>
                  </a:lnTo>
                  <a:lnTo>
                    <a:pt x="413" y="145"/>
                  </a:lnTo>
                  <a:lnTo>
                    <a:pt x="418" y="139"/>
                  </a:lnTo>
                  <a:lnTo>
                    <a:pt x="419" y="136"/>
                  </a:lnTo>
                  <a:lnTo>
                    <a:pt x="420" y="132"/>
                  </a:lnTo>
                  <a:lnTo>
                    <a:pt x="423" y="124"/>
                  </a:lnTo>
                  <a:lnTo>
                    <a:pt x="428" y="111"/>
                  </a:lnTo>
                  <a:lnTo>
                    <a:pt x="431" y="106"/>
                  </a:lnTo>
                  <a:lnTo>
                    <a:pt x="431" y="98"/>
                  </a:lnTo>
                  <a:lnTo>
                    <a:pt x="431" y="91"/>
                  </a:lnTo>
                  <a:lnTo>
                    <a:pt x="428" y="86"/>
                  </a:lnTo>
                  <a:lnTo>
                    <a:pt x="427" y="81"/>
                  </a:lnTo>
                  <a:lnTo>
                    <a:pt x="426" y="74"/>
                  </a:lnTo>
                  <a:lnTo>
                    <a:pt x="427" y="70"/>
                  </a:lnTo>
                  <a:lnTo>
                    <a:pt x="428" y="69"/>
                  </a:lnTo>
                  <a:lnTo>
                    <a:pt x="432" y="64"/>
                  </a:lnTo>
                  <a:lnTo>
                    <a:pt x="433" y="59"/>
                  </a:lnTo>
                  <a:lnTo>
                    <a:pt x="432" y="53"/>
                  </a:lnTo>
                  <a:lnTo>
                    <a:pt x="411" y="47"/>
                  </a:lnTo>
                  <a:lnTo>
                    <a:pt x="400" y="49"/>
                  </a:lnTo>
                  <a:lnTo>
                    <a:pt x="387" y="56"/>
                  </a:lnTo>
                  <a:lnTo>
                    <a:pt x="383" y="59"/>
                  </a:lnTo>
                  <a:lnTo>
                    <a:pt x="380" y="63"/>
                  </a:lnTo>
                  <a:lnTo>
                    <a:pt x="376" y="65"/>
                  </a:lnTo>
                  <a:lnTo>
                    <a:pt x="371" y="66"/>
                  </a:lnTo>
                  <a:lnTo>
                    <a:pt x="367" y="65"/>
                  </a:lnTo>
                  <a:lnTo>
                    <a:pt x="364" y="64"/>
                  </a:lnTo>
                  <a:lnTo>
                    <a:pt x="360" y="63"/>
                  </a:lnTo>
                  <a:lnTo>
                    <a:pt x="357" y="63"/>
                  </a:lnTo>
                  <a:lnTo>
                    <a:pt x="347" y="63"/>
                  </a:lnTo>
                  <a:lnTo>
                    <a:pt x="340" y="64"/>
                  </a:lnTo>
                  <a:lnTo>
                    <a:pt x="323" y="68"/>
                  </a:lnTo>
                  <a:lnTo>
                    <a:pt x="320" y="69"/>
                  </a:lnTo>
                  <a:lnTo>
                    <a:pt x="319" y="72"/>
                  </a:lnTo>
                  <a:lnTo>
                    <a:pt x="316" y="77"/>
                  </a:lnTo>
                  <a:lnTo>
                    <a:pt x="312" y="82"/>
                  </a:lnTo>
                  <a:lnTo>
                    <a:pt x="308" y="87"/>
                  </a:lnTo>
                  <a:lnTo>
                    <a:pt x="302" y="94"/>
                  </a:lnTo>
                  <a:lnTo>
                    <a:pt x="299" y="96"/>
                  </a:lnTo>
                  <a:lnTo>
                    <a:pt x="295" y="96"/>
                  </a:lnTo>
                  <a:lnTo>
                    <a:pt x="291" y="96"/>
                  </a:lnTo>
                  <a:lnTo>
                    <a:pt x="287" y="95"/>
                  </a:lnTo>
                  <a:lnTo>
                    <a:pt x="280" y="91"/>
                  </a:lnTo>
                  <a:lnTo>
                    <a:pt x="277" y="87"/>
                  </a:lnTo>
                  <a:lnTo>
                    <a:pt x="276" y="85"/>
                  </a:lnTo>
                  <a:lnTo>
                    <a:pt x="274" y="81"/>
                  </a:lnTo>
                  <a:lnTo>
                    <a:pt x="274" y="76"/>
                  </a:lnTo>
                  <a:lnTo>
                    <a:pt x="274" y="72"/>
                  </a:lnTo>
                  <a:lnTo>
                    <a:pt x="276" y="69"/>
                  </a:lnTo>
                  <a:lnTo>
                    <a:pt x="281" y="63"/>
                  </a:lnTo>
                  <a:lnTo>
                    <a:pt x="287" y="51"/>
                  </a:lnTo>
                  <a:lnTo>
                    <a:pt x="289" y="44"/>
                  </a:lnTo>
                  <a:lnTo>
                    <a:pt x="290" y="36"/>
                  </a:lnTo>
                  <a:lnTo>
                    <a:pt x="289" y="34"/>
                  </a:lnTo>
                  <a:lnTo>
                    <a:pt x="289" y="33"/>
                  </a:lnTo>
                  <a:lnTo>
                    <a:pt x="285" y="29"/>
                  </a:lnTo>
                  <a:lnTo>
                    <a:pt x="280" y="27"/>
                  </a:lnTo>
                  <a:lnTo>
                    <a:pt x="274" y="26"/>
                  </a:lnTo>
                  <a:lnTo>
                    <a:pt x="263" y="26"/>
                  </a:lnTo>
                  <a:lnTo>
                    <a:pt x="258" y="27"/>
                  </a:lnTo>
                  <a:lnTo>
                    <a:pt x="252" y="29"/>
                  </a:lnTo>
                  <a:lnTo>
                    <a:pt x="247" y="31"/>
                  </a:lnTo>
                  <a:lnTo>
                    <a:pt x="242" y="33"/>
                  </a:lnTo>
                  <a:lnTo>
                    <a:pt x="234" y="35"/>
                  </a:lnTo>
                  <a:lnTo>
                    <a:pt x="228" y="39"/>
                  </a:lnTo>
                  <a:lnTo>
                    <a:pt x="221" y="44"/>
                  </a:lnTo>
                  <a:lnTo>
                    <a:pt x="218" y="46"/>
                  </a:lnTo>
                  <a:lnTo>
                    <a:pt x="216" y="46"/>
                  </a:lnTo>
                  <a:lnTo>
                    <a:pt x="213" y="46"/>
                  </a:lnTo>
                  <a:lnTo>
                    <a:pt x="212" y="44"/>
                  </a:lnTo>
                  <a:lnTo>
                    <a:pt x="208" y="39"/>
                  </a:lnTo>
                  <a:lnTo>
                    <a:pt x="203" y="36"/>
                  </a:lnTo>
                  <a:lnTo>
                    <a:pt x="196" y="34"/>
                  </a:lnTo>
                  <a:lnTo>
                    <a:pt x="191" y="31"/>
                  </a:lnTo>
                  <a:lnTo>
                    <a:pt x="186" y="27"/>
                  </a:lnTo>
                  <a:lnTo>
                    <a:pt x="178" y="29"/>
                  </a:lnTo>
                  <a:lnTo>
                    <a:pt x="173" y="31"/>
                  </a:lnTo>
                  <a:lnTo>
                    <a:pt x="168" y="35"/>
                  </a:lnTo>
                  <a:lnTo>
                    <a:pt x="162" y="39"/>
                  </a:lnTo>
                  <a:lnTo>
                    <a:pt x="158" y="43"/>
                  </a:lnTo>
                  <a:lnTo>
                    <a:pt x="157" y="46"/>
                  </a:lnTo>
                  <a:lnTo>
                    <a:pt x="155" y="46"/>
                  </a:lnTo>
                  <a:lnTo>
                    <a:pt x="151" y="44"/>
                  </a:lnTo>
                  <a:lnTo>
                    <a:pt x="148" y="42"/>
                  </a:lnTo>
                  <a:lnTo>
                    <a:pt x="145" y="35"/>
                  </a:lnTo>
                  <a:lnTo>
                    <a:pt x="142" y="27"/>
                  </a:lnTo>
                  <a:lnTo>
                    <a:pt x="138" y="20"/>
                  </a:lnTo>
                  <a:lnTo>
                    <a:pt x="132" y="13"/>
                  </a:lnTo>
                  <a:lnTo>
                    <a:pt x="126" y="8"/>
                  </a:lnTo>
                  <a:lnTo>
                    <a:pt x="117" y="3"/>
                  </a:lnTo>
                  <a:lnTo>
                    <a:pt x="112" y="1"/>
                  </a:lnTo>
                  <a:lnTo>
                    <a:pt x="106" y="0"/>
                  </a:lnTo>
                  <a:lnTo>
                    <a:pt x="102" y="1"/>
                  </a:lnTo>
                  <a:lnTo>
                    <a:pt x="93" y="1"/>
                  </a:lnTo>
                  <a:lnTo>
                    <a:pt x="59" y="5"/>
                  </a:lnTo>
                  <a:lnTo>
                    <a:pt x="50" y="6"/>
                  </a:lnTo>
                  <a:lnTo>
                    <a:pt x="41" y="6"/>
                  </a:lnTo>
                  <a:lnTo>
                    <a:pt x="41" y="18"/>
                  </a:lnTo>
                  <a:lnTo>
                    <a:pt x="43" y="26"/>
                  </a:lnTo>
                  <a:lnTo>
                    <a:pt x="45" y="34"/>
                  </a:lnTo>
                  <a:lnTo>
                    <a:pt x="46" y="35"/>
                  </a:lnTo>
                  <a:lnTo>
                    <a:pt x="48" y="38"/>
                  </a:lnTo>
                  <a:lnTo>
                    <a:pt x="48" y="47"/>
                  </a:lnTo>
                  <a:lnTo>
                    <a:pt x="48" y="48"/>
                  </a:lnTo>
                  <a:lnTo>
                    <a:pt x="46" y="51"/>
                  </a:lnTo>
                  <a:lnTo>
                    <a:pt x="43" y="53"/>
                  </a:lnTo>
                  <a:lnTo>
                    <a:pt x="36" y="63"/>
                  </a:lnTo>
                  <a:lnTo>
                    <a:pt x="28" y="73"/>
                  </a:lnTo>
                  <a:lnTo>
                    <a:pt x="24" y="77"/>
                  </a:lnTo>
                  <a:lnTo>
                    <a:pt x="19" y="81"/>
                  </a:lnTo>
                  <a:lnTo>
                    <a:pt x="9" y="85"/>
                  </a:lnTo>
                  <a:lnTo>
                    <a:pt x="3" y="87"/>
                  </a:lnTo>
                  <a:lnTo>
                    <a:pt x="0" y="91"/>
                  </a:lnTo>
                  <a:lnTo>
                    <a:pt x="5" y="95"/>
                  </a:lnTo>
                  <a:lnTo>
                    <a:pt x="9" y="98"/>
                  </a:lnTo>
                  <a:lnTo>
                    <a:pt x="18" y="104"/>
                  </a:lnTo>
                  <a:lnTo>
                    <a:pt x="20" y="107"/>
                  </a:lnTo>
                  <a:lnTo>
                    <a:pt x="22" y="111"/>
                  </a:lnTo>
                  <a:lnTo>
                    <a:pt x="23" y="115"/>
                  </a:lnTo>
                  <a:lnTo>
                    <a:pt x="23" y="120"/>
                  </a:lnTo>
                  <a:lnTo>
                    <a:pt x="22" y="122"/>
                  </a:lnTo>
                  <a:lnTo>
                    <a:pt x="20" y="125"/>
                  </a:lnTo>
                  <a:lnTo>
                    <a:pt x="24" y="129"/>
                  </a:lnTo>
                  <a:lnTo>
                    <a:pt x="26" y="132"/>
                  </a:lnTo>
                  <a:lnTo>
                    <a:pt x="29" y="141"/>
                  </a:lnTo>
                  <a:lnTo>
                    <a:pt x="35" y="147"/>
                  </a:lnTo>
                  <a:lnTo>
                    <a:pt x="39" y="150"/>
                  </a:lnTo>
                  <a:lnTo>
                    <a:pt x="44" y="151"/>
                  </a:lnTo>
                  <a:lnTo>
                    <a:pt x="48" y="150"/>
                  </a:lnTo>
                  <a:lnTo>
                    <a:pt x="50" y="149"/>
                  </a:lnTo>
                  <a:lnTo>
                    <a:pt x="53" y="143"/>
                  </a:lnTo>
                  <a:lnTo>
                    <a:pt x="54" y="137"/>
                  </a:lnTo>
                  <a:lnTo>
                    <a:pt x="56" y="130"/>
                  </a:lnTo>
                  <a:lnTo>
                    <a:pt x="58" y="129"/>
                  </a:lnTo>
                  <a:lnTo>
                    <a:pt x="63" y="133"/>
                  </a:lnTo>
                  <a:lnTo>
                    <a:pt x="70" y="134"/>
                  </a:lnTo>
                  <a:lnTo>
                    <a:pt x="74" y="133"/>
                  </a:lnTo>
                  <a:lnTo>
                    <a:pt x="78" y="132"/>
                  </a:lnTo>
                  <a:lnTo>
                    <a:pt x="83" y="125"/>
                  </a:lnTo>
                  <a:lnTo>
                    <a:pt x="92" y="119"/>
                  </a:lnTo>
                  <a:lnTo>
                    <a:pt x="100" y="111"/>
                  </a:lnTo>
                  <a:lnTo>
                    <a:pt x="110" y="102"/>
                  </a:lnTo>
                  <a:lnTo>
                    <a:pt x="115" y="99"/>
                  </a:lnTo>
                  <a:lnTo>
                    <a:pt x="122" y="98"/>
                  </a:lnTo>
                  <a:lnTo>
                    <a:pt x="125" y="98"/>
                  </a:lnTo>
                  <a:lnTo>
                    <a:pt x="127" y="99"/>
                  </a:lnTo>
                  <a:lnTo>
                    <a:pt x="134" y="103"/>
                  </a:lnTo>
                  <a:lnTo>
                    <a:pt x="140" y="106"/>
                  </a:lnTo>
                  <a:lnTo>
                    <a:pt x="147" y="107"/>
                  </a:lnTo>
                  <a:lnTo>
                    <a:pt x="160" y="111"/>
                  </a:lnTo>
                  <a:lnTo>
                    <a:pt x="199" y="142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30" name="Freeform 32">
              <a:extLst>
                <a:ext uri="{FF2B5EF4-FFF2-40B4-BE49-F238E27FC236}">
                  <a16:creationId xmlns="" xmlns:a16="http://schemas.microsoft.com/office/drawing/2014/main" id="{F70436AF-2767-4D22-85DD-778D539E1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0812" y="3501480"/>
              <a:ext cx="339461" cy="196734"/>
            </a:xfrm>
            <a:custGeom>
              <a:avLst/>
              <a:gdLst>
                <a:gd name="T0" fmla="*/ 12 w 206"/>
                <a:gd name="T1" fmla="*/ 37 h 119"/>
                <a:gd name="T2" fmla="*/ 17 w 206"/>
                <a:gd name="T3" fmla="*/ 39 h 119"/>
                <a:gd name="T4" fmla="*/ 29 w 206"/>
                <a:gd name="T5" fmla="*/ 43 h 119"/>
                <a:gd name="T6" fmla="*/ 32 w 206"/>
                <a:gd name="T7" fmla="*/ 46 h 119"/>
                <a:gd name="T8" fmla="*/ 44 w 206"/>
                <a:gd name="T9" fmla="*/ 56 h 119"/>
                <a:gd name="T10" fmla="*/ 49 w 206"/>
                <a:gd name="T11" fmla="*/ 60 h 119"/>
                <a:gd name="T12" fmla="*/ 61 w 206"/>
                <a:gd name="T13" fmla="*/ 64 h 119"/>
                <a:gd name="T14" fmla="*/ 65 w 206"/>
                <a:gd name="T15" fmla="*/ 67 h 119"/>
                <a:gd name="T16" fmla="*/ 74 w 206"/>
                <a:gd name="T17" fmla="*/ 81 h 119"/>
                <a:gd name="T18" fmla="*/ 83 w 206"/>
                <a:gd name="T19" fmla="*/ 93 h 119"/>
                <a:gd name="T20" fmla="*/ 91 w 206"/>
                <a:gd name="T21" fmla="*/ 101 h 119"/>
                <a:gd name="T22" fmla="*/ 107 w 206"/>
                <a:gd name="T23" fmla="*/ 112 h 119"/>
                <a:gd name="T24" fmla="*/ 115 w 206"/>
                <a:gd name="T25" fmla="*/ 119 h 119"/>
                <a:gd name="T26" fmla="*/ 124 w 206"/>
                <a:gd name="T27" fmla="*/ 110 h 119"/>
                <a:gd name="T28" fmla="*/ 131 w 206"/>
                <a:gd name="T29" fmla="*/ 103 h 119"/>
                <a:gd name="T30" fmla="*/ 139 w 206"/>
                <a:gd name="T31" fmla="*/ 97 h 119"/>
                <a:gd name="T32" fmla="*/ 154 w 206"/>
                <a:gd name="T33" fmla="*/ 81 h 119"/>
                <a:gd name="T34" fmla="*/ 160 w 206"/>
                <a:gd name="T35" fmla="*/ 74 h 119"/>
                <a:gd name="T36" fmla="*/ 168 w 206"/>
                <a:gd name="T37" fmla="*/ 68 h 119"/>
                <a:gd name="T38" fmla="*/ 184 w 206"/>
                <a:gd name="T39" fmla="*/ 47 h 119"/>
                <a:gd name="T40" fmla="*/ 191 w 206"/>
                <a:gd name="T41" fmla="*/ 41 h 119"/>
                <a:gd name="T42" fmla="*/ 199 w 206"/>
                <a:gd name="T43" fmla="*/ 33 h 119"/>
                <a:gd name="T44" fmla="*/ 206 w 206"/>
                <a:gd name="T45" fmla="*/ 22 h 119"/>
                <a:gd name="T46" fmla="*/ 197 w 206"/>
                <a:gd name="T47" fmla="*/ 18 h 119"/>
                <a:gd name="T48" fmla="*/ 188 w 206"/>
                <a:gd name="T49" fmla="*/ 17 h 119"/>
                <a:gd name="T50" fmla="*/ 185 w 206"/>
                <a:gd name="T51" fmla="*/ 17 h 119"/>
                <a:gd name="T52" fmla="*/ 178 w 206"/>
                <a:gd name="T53" fmla="*/ 20 h 119"/>
                <a:gd name="T54" fmla="*/ 176 w 206"/>
                <a:gd name="T55" fmla="*/ 20 h 119"/>
                <a:gd name="T56" fmla="*/ 160 w 206"/>
                <a:gd name="T57" fmla="*/ 17 h 119"/>
                <a:gd name="T58" fmla="*/ 160 w 206"/>
                <a:gd name="T59" fmla="*/ 16 h 119"/>
                <a:gd name="T60" fmla="*/ 159 w 206"/>
                <a:gd name="T61" fmla="*/ 16 h 119"/>
                <a:gd name="T62" fmla="*/ 154 w 206"/>
                <a:gd name="T63" fmla="*/ 18 h 119"/>
                <a:gd name="T64" fmla="*/ 150 w 206"/>
                <a:gd name="T65" fmla="*/ 24 h 119"/>
                <a:gd name="T66" fmla="*/ 143 w 206"/>
                <a:gd name="T67" fmla="*/ 26 h 119"/>
                <a:gd name="T68" fmla="*/ 130 w 206"/>
                <a:gd name="T69" fmla="*/ 30 h 119"/>
                <a:gd name="T70" fmla="*/ 124 w 206"/>
                <a:gd name="T71" fmla="*/ 31 h 119"/>
                <a:gd name="T72" fmla="*/ 113 w 206"/>
                <a:gd name="T73" fmla="*/ 31 h 119"/>
                <a:gd name="T74" fmla="*/ 111 w 206"/>
                <a:gd name="T75" fmla="*/ 33 h 119"/>
                <a:gd name="T76" fmla="*/ 107 w 206"/>
                <a:gd name="T77" fmla="*/ 34 h 119"/>
                <a:gd name="T78" fmla="*/ 100 w 206"/>
                <a:gd name="T79" fmla="*/ 33 h 119"/>
                <a:gd name="T80" fmla="*/ 95 w 206"/>
                <a:gd name="T81" fmla="*/ 31 h 119"/>
                <a:gd name="T82" fmla="*/ 75 w 206"/>
                <a:gd name="T83" fmla="*/ 26 h 119"/>
                <a:gd name="T84" fmla="*/ 70 w 206"/>
                <a:gd name="T85" fmla="*/ 22 h 119"/>
                <a:gd name="T86" fmla="*/ 55 w 206"/>
                <a:gd name="T87" fmla="*/ 8 h 119"/>
                <a:gd name="T88" fmla="*/ 47 w 206"/>
                <a:gd name="T89" fmla="*/ 3 h 119"/>
                <a:gd name="T90" fmla="*/ 36 w 206"/>
                <a:gd name="T91" fmla="*/ 0 h 119"/>
                <a:gd name="T92" fmla="*/ 32 w 206"/>
                <a:gd name="T93" fmla="*/ 0 h 119"/>
                <a:gd name="T94" fmla="*/ 22 w 206"/>
                <a:gd name="T95" fmla="*/ 8 h 119"/>
                <a:gd name="T96" fmla="*/ 12 w 206"/>
                <a:gd name="T97" fmla="*/ 15 h 119"/>
                <a:gd name="T98" fmla="*/ 6 w 206"/>
                <a:gd name="T99" fmla="*/ 15 h 119"/>
                <a:gd name="T100" fmla="*/ 2 w 206"/>
                <a:gd name="T101" fmla="*/ 13 h 119"/>
                <a:gd name="T102" fmla="*/ 0 w 206"/>
                <a:gd name="T103" fmla="*/ 8 h 119"/>
                <a:gd name="T104" fmla="*/ 0 w 206"/>
                <a:gd name="T105" fmla="*/ 8 h 119"/>
                <a:gd name="T106" fmla="*/ 0 w 206"/>
                <a:gd name="T107" fmla="*/ 17 h 119"/>
                <a:gd name="T108" fmla="*/ 2 w 206"/>
                <a:gd name="T109" fmla="*/ 29 h 119"/>
                <a:gd name="T110" fmla="*/ 12 w 206"/>
                <a:gd name="T111" fmla="*/ 37 h 11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06"/>
                <a:gd name="T169" fmla="*/ 0 h 119"/>
                <a:gd name="T170" fmla="*/ 206 w 206"/>
                <a:gd name="T171" fmla="*/ 119 h 11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06" h="119">
                  <a:moveTo>
                    <a:pt x="12" y="37"/>
                  </a:moveTo>
                  <a:lnTo>
                    <a:pt x="12" y="37"/>
                  </a:lnTo>
                  <a:lnTo>
                    <a:pt x="17" y="39"/>
                  </a:lnTo>
                  <a:lnTo>
                    <a:pt x="25" y="42"/>
                  </a:lnTo>
                  <a:lnTo>
                    <a:pt x="29" y="43"/>
                  </a:lnTo>
                  <a:lnTo>
                    <a:pt x="32" y="46"/>
                  </a:lnTo>
                  <a:lnTo>
                    <a:pt x="40" y="54"/>
                  </a:lnTo>
                  <a:lnTo>
                    <a:pt x="44" y="56"/>
                  </a:lnTo>
                  <a:lnTo>
                    <a:pt x="49" y="60"/>
                  </a:lnTo>
                  <a:lnTo>
                    <a:pt x="59" y="63"/>
                  </a:lnTo>
                  <a:lnTo>
                    <a:pt x="61" y="64"/>
                  </a:lnTo>
                  <a:lnTo>
                    <a:pt x="65" y="67"/>
                  </a:lnTo>
                  <a:lnTo>
                    <a:pt x="70" y="74"/>
                  </a:lnTo>
                  <a:lnTo>
                    <a:pt x="74" y="81"/>
                  </a:lnTo>
                  <a:lnTo>
                    <a:pt x="78" y="86"/>
                  </a:lnTo>
                  <a:lnTo>
                    <a:pt x="83" y="93"/>
                  </a:lnTo>
                  <a:lnTo>
                    <a:pt x="91" y="101"/>
                  </a:lnTo>
                  <a:lnTo>
                    <a:pt x="99" y="106"/>
                  </a:lnTo>
                  <a:lnTo>
                    <a:pt x="107" y="112"/>
                  </a:lnTo>
                  <a:lnTo>
                    <a:pt x="115" y="119"/>
                  </a:lnTo>
                  <a:lnTo>
                    <a:pt x="124" y="110"/>
                  </a:lnTo>
                  <a:lnTo>
                    <a:pt x="131" y="103"/>
                  </a:lnTo>
                  <a:lnTo>
                    <a:pt x="139" y="97"/>
                  </a:lnTo>
                  <a:lnTo>
                    <a:pt x="146" y="89"/>
                  </a:lnTo>
                  <a:lnTo>
                    <a:pt x="154" y="81"/>
                  </a:lnTo>
                  <a:lnTo>
                    <a:pt x="160" y="74"/>
                  </a:lnTo>
                  <a:lnTo>
                    <a:pt x="168" y="68"/>
                  </a:lnTo>
                  <a:lnTo>
                    <a:pt x="178" y="54"/>
                  </a:lnTo>
                  <a:lnTo>
                    <a:pt x="184" y="47"/>
                  </a:lnTo>
                  <a:lnTo>
                    <a:pt x="191" y="41"/>
                  </a:lnTo>
                  <a:lnTo>
                    <a:pt x="195" y="37"/>
                  </a:lnTo>
                  <a:lnTo>
                    <a:pt x="199" y="33"/>
                  </a:lnTo>
                  <a:lnTo>
                    <a:pt x="206" y="22"/>
                  </a:lnTo>
                  <a:lnTo>
                    <a:pt x="197" y="18"/>
                  </a:lnTo>
                  <a:lnTo>
                    <a:pt x="193" y="17"/>
                  </a:lnTo>
                  <a:lnTo>
                    <a:pt x="188" y="17"/>
                  </a:lnTo>
                  <a:lnTo>
                    <a:pt x="185" y="17"/>
                  </a:lnTo>
                  <a:lnTo>
                    <a:pt x="181" y="18"/>
                  </a:lnTo>
                  <a:lnTo>
                    <a:pt x="178" y="20"/>
                  </a:lnTo>
                  <a:lnTo>
                    <a:pt x="176" y="20"/>
                  </a:lnTo>
                  <a:lnTo>
                    <a:pt x="168" y="20"/>
                  </a:lnTo>
                  <a:lnTo>
                    <a:pt x="160" y="17"/>
                  </a:lnTo>
                  <a:lnTo>
                    <a:pt x="160" y="16"/>
                  </a:lnTo>
                  <a:lnTo>
                    <a:pt x="159" y="16"/>
                  </a:lnTo>
                  <a:lnTo>
                    <a:pt x="156" y="16"/>
                  </a:lnTo>
                  <a:lnTo>
                    <a:pt x="154" y="18"/>
                  </a:lnTo>
                  <a:lnTo>
                    <a:pt x="152" y="21"/>
                  </a:lnTo>
                  <a:lnTo>
                    <a:pt x="150" y="24"/>
                  </a:lnTo>
                  <a:lnTo>
                    <a:pt x="143" y="26"/>
                  </a:lnTo>
                  <a:lnTo>
                    <a:pt x="137" y="29"/>
                  </a:lnTo>
                  <a:lnTo>
                    <a:pt x="130" y="30"/>
                  </a:lnTo>
                  <a:lnTo>
                    <a:pt x="124" y="31"/>
                  </a:lnTo>
                  <a:lnTo>
                    <a:pt x="113" y="31"/>
                  </a:lnTo>
                  <a:lnTo>
                    <a:pt x="112" y="31"/>
                  </a:lnTo>
                  <a:lnTo>
                    <a:pt x="111" y="33"/>
                  </a:lnTo>
                  <a:lnTo>
                    <a:pt x="108" y="34"/>
                  </a:lnTo>
                  <a:lnTo>
                    <a:pt x="107" y="34"/>
                  </a:lnTo>
                  <a:lnTo>
                    <a:pt x="100" y="33"/>
                  </a:lnTo>
                  <a:lnTo>
                    <a:pt x="95" y="31"/>
                  </a:lnTo>
                  <a:lnTo>
                    <a:pt x="82" y="29"/>
                  </a:lnTo>
                  <a:lnTo>
                    <a:pt x="75" y="26"/>
                  </a:lnTo>
                  <a:lnTo>
                    <a:pt x="70" y="22"/>
                  </a:lnTo>
                  <a:lnTo>
                    <a:pt x="61" y="15"/>
                  </a:lnTo>
                  <a:lnTo>
                    <a:pt x="55" y="8"/>
                  </a:lnTo>
                  <a:lnTo>
                    <a:pt x="51" y="4"/>
                  </a:lnTo>
                  <a:lnTo>
                    <a:pt x="47" y="3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29" y="3"/>
                  </a:lnTo>
                  <a:lnTo>
                    <a:pt x="22" y="8"/>
                  </a:lnTo>
                  <a:lnTo>
                    <a:pt x="16" y="13"/>
                  </a:lnTo>
                  <a:lnTo>
                    <a:pt x="12" y="15"/>
                  </a:lnTo>
                  <a:lnTo>
                    <a:pt x="6" y="15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2" y="29"/>
                  </a:lnTo>
                  <a:lnTo>
                    <a:pt x="6" y="33"/>
                  </a:lnTo>
                  <a:lnTo>
                    <a:pt x="12" y="37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31" name="Freeform 33">
              <a:extLst>
                <a:ext uri="{FF2B5EF4-FFF2-40B4-BE49-F238E27FC236}">
                  <a16:creationId xmlns="" xmlns:a16="http://schemas.microsoft.com/office/drawing/2014/main" id="{78B67466-F022-4A9B-9B7A-569E09CE8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7954" y="3563200"/>
              <a:ext cx="201877" cy="234023"/>
            </a:xfrm>
            <a:custGeom>
              <a:avLst/>
              <a:gdLst>
                <a:gd name="T0" fmla="*/ 26 w 123"/>
                <a:gd name="T1" fmla="*/ 79 h 142"/>
                <a:gd name="T2" fmla="*/ 26 w 123"/>
                <a:gd name="T3" fmla="*/ 79 h 142"/>
                <a:gd name="T4" fmla="*/ 9 w 123"/>
                <a:gd name="T5" fmla="*/ 83 h 142"/>
                <a:gd name="T6" fmla="*/ 3 w 123"/>
                <a:gd name="T7" fmla="*/ 87 h 142"/>
                <a:gd name="T8" fmla="*/ 0 w 123"/>
                <a:gd name="T9" fmla="*/ 95 h 142"/>
                <a:gd name="T10" fmla="*/ 1 w 123"/>
                <a:gd name="T11" fmla="*/ 101 h 142"/>
                <a:gd name="T12" fmla="*/ 7 w 123"/>
                <a:gd name="T13" fmla="*/ 113 h 142"/>
                <a:gd name="T14" fmla="*/ 8 w 123"/>
                <a:gd name="T15" fmla="*/ 120 h 142"/>
                <a:gd name="T16" fmla="*/ 13 w 123"/>
                <a:gd name="T17" fmla="*/ 137 h 142"/>
                <a:gd name="T18" fmla="*/ 14 w 123"/>
                <a:gd name="T19" fmla="*/ 140 h 142"/>
                <a:gd name="T20" fmla="*/ 18 w 123"/>
                <a:gd name="T21" fmla="*/ 142 h 142"/>
                <a:gd name="T22" fmla="*/ 22 w 123"/>
                <a:gd name="T23" fmla="*/ 142 h 142"/>
                <a:gd name="T24" fmla="*/ 27 w 123"/>
                <a:gd name="T25" fmla="*/ 139 h 142"/>
                <a:gd name="T26" fmla="*/ 31 w 123"/>
                <a:gd name="T27" fmla="*/ 139 h 142"/>
                <a:gd name="T28" fmla="*/ 52 w 123"/>
                <a:gd name="T29" fmla="*/ 139 h 142"/>
                <a:gd name="T30" fmla="*/ 57 w 123"/>
                <a:gd name="T31" fmla="*/ 133 h 142"/>
                <a:gd name="T32" fmla="*/ 64 w 123"/>
                <a:gd name="T33" fmla="*/ 125 h 142"/>
                <a:gd name="T34" fmla="*/ 73 w 123"/>
                <a:gd name="T35" fmla="*/ 116 h 142"/>
                <a:gd name="T36" fmla="*/ 81 w 123"/>
                <a:gd name="T37" fmla="*/ 105 h 142"/>
                <a:gd name="T38" fmla="*/ 91 w 123"/>
                <a:gd name="T39" fmla="*/ 99 h 142"/>
                <a:gd name="T40" fmla="*/ 108 w 123"/>
                <a:gd name="T41" fmla="*/ 91 h 142"/>
                <a:gd name="T42" fmla="*/ 123 w 123"/>
                <a:gd name="T43" fmla="*/ 82 h 142"/>
                <a:gd name="T44" fmla="*/ 123 w 123"/>
                <a:gd name="T45" fmla="*/ 82 h 142"/>
                <a:gd name="T46" fmla="*/ 107 w 123"/>
                <a:gd name="T47" fmla="*/ 69 h 142"/>
                <a:gd name="T48" fmla="*/ 91 w 123"/>
                <a:gd name="T49" fmla="*/ 56 h 142"/>
                <a:gd name="T50" fmla="*/ 86 w 123"/>
                <a:gd name="T51" fmla="*/ 49 h 142"/>
                <a:gd name="T52" fmla="*/ 78 w 123"/>
                <a:gd name="T53" fmla="*/ 37 h 142"/>
                <a:gd name="T54" fmla="*/ 73 w 123"/>
                <a:gd name="T55" fmla="*/ 30 h 142"/>
                <a:gd name="T56" fmla="*/ 67 w 123"/>
                <a:gd name="T57" fmla="*/ 26 h 142"/>
                <a:gd name="T58" fmla="*/ 57 w 123"/>
                <a:gd name="T59" fmla="*/ 23 h 142"/>
                <a:gd name="T60" fmla="*/ 48 w 123"/>
                <a:gd name="T61" fmla="*/ 17 h 142"/>
                <a:gd name="T62" fmla="*/ 40 w 123"/>
                <a:gd name="T63" fmla="*/ 9 h 142"/>
                <a:gd name="T64" fmla="*/ 33 w 123"/>
                <a:gd name="T65" fmla="*/ 5 h 142"/>
                <a:gd name="T66" fmla="*/ 25 w 123"/>
                <a:gd name="T67" fmla="*/ 2 h 142"/>
                <a:gd name="T68" fmla="*/ 20 w 123"/>
                <a:gd name="T69" fmla="*/ 0 h 142"/>
                <a:gd name="T70" fmla="*/ 21 w 123"/>
                <a:gd name="T71" fmla="*/ 14 h 142"/>
                <a:gd name="T72" fmla="*/ 24 w 123"/>
                <a:gd name="T73" fmla="*/ 28 h 142"/>
                <a:gd name="T74" fmla="*/ 27 w 123"/>
                <a:gd name="T75" fmla="*/ 37 h 142"/>
                <a:gd name="T76" fmla="*/ 31 w 123"/>
                <a:gd name="T77" fmla="*/ 48 h 14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3"/>
                <a:gd name="T118" fmla="*/ 0 h 142"/>
                <a:gd name="T119" fmla="*/ 123 w 123"/>
                <a:gd name="T120" fmla="*/ 142 h 14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3" h="142">
                  <a:moveTo>
                    <a:pt x="31" y="48"/>
                  </a:moveTo>
                  <a:lnTo>
                    <a:pt x="26" y="79"/>
                  </a:lnTo>
                  <a:lnTo>
                    <a:pt x="17" y="80"/>
                  </a:lnTo>
                  <a:lnTo>
                    <a:pt x="9" y="83"/>
                  </a:lnTo>
                  <a:lnTo>
                    <a:pt x="5" y="84"/>
                  </a:lnTo>
                  <a:lnTo>
                    <a:pt x="3" y="87"/>
                  </a:lnTo>
                  <a:lnTo>
                    <a:pt x="0" y="91"/>
                  </a:lnTo>
                  <a:lnTo>
                    <a:pt x="0" y="95"/>
                  </a:lnTo>
                  <a:lnTo>
                    <a:pt x="1" y="101"/>
                  </a:lnTo>
                  <a:lnTo>
                    <a:pt x="4" y="107"/>
                  </a:lnTo>
                  <a:lnTo>
                    <a:pt x="7" y="113"/>
                  </a:lnTo>
                  <a:lnTo>
                    <a:pt x="8" y="120"/>
                  </a:lnTo>
                  <a:lnTo>
                    <a:pt x="9" y="129"/>
                  </a:lnTo>
                  <a:lnTo>
                    <a:pt x="13" y="137"/>
                  </a:lnTo>
                  <a:lnTo>
                    <a:pt x="14" y="140"/>
                  </a:lnTo>
                  <a:lnTo>
                    <a:pt x="17" y="142"/>
                  </a:lnTo>
                  <a:lnTo>
                    <a:pt x="18" y="142"/>
                  </a:lnTo>
                  <a:lnTo>
                    <a:pt x="22" y="142"/>
                  </a:lnTo>
                  <a:lnTo>
                    <a:pt x="25" y="140"/>
                  </a:lnTo>
                  <a:lnTo>
                    <a:pt x="27" y="139"/>
                  </a:lnTo>
                  <a:lnTo>
                    <a:pt x="31" y="139"/>
                  </a:lnTo>
                  <a:lnTo>
                    <a:pt x="52" y="139"/>
                  </a:lnTo>
                  <a:lnTo>
                    <a:pt x="57" y="133"/>
                  </a:lnTo>
                  <a:lnTo>
                    <a:pt x="64" y="125"/>
                  </a:lnTo>
                  <a:lnTo>
                    <a:pt x="68" y="120"/>
                  </a:lnTo>
                  <a:lnTo>
                    <a:pt x="73" y="116"/>
                  </a:lnTo>
                  <a:lnTo>
                    <a:pt x="81" y="105"/>
                  </a:lnTo>
                  <a:lnTo>
                    <a:pt x="86" y="101"/>
                  </a:lnTo>
                  <a:lnTo>
                    <a:pt x="91" y="99"/>
                  </a:lnTo>
                  <a:lnTo>
                    <a:pt x="108" y="91"/>
                  </a:lnTo>
                  <a:lnTo>
                    <a:pt x="116" y="87"/>
                  </a:lnTo>
                  <a:lnTo>
                    <a:pt x="123" y="82"/>
                  </a:lnTo>
                  <a:lnTo>
                    <a:pt x="115" y="75"/>
                  </a:lnTo>
                  <a:lnTo>
                    <a:pt x="107" y="69"/>
                  </a:lnTo>
                  <a:lnTo>
                    <a:pt x="99" y="64"/>
                  </a:lnTo>
                  <a:lnTo>
                    <a:pt x="91" y="56"/>
                  </a:lnTo>
                  <a:lnTo>
                    <a:pt x="86" y="49"/>
                  </a:lnTo>
                  <a:lnTo>
                    <a:pt x="82" y="44"/>
                  </a:lnTo>
                  <a:lnTo>
                    <a:pt x="78" y="37"/>
                  </a:lnTo>
                  <a:lnTo>
                    <a:pt x="73" y="30"/>
                  </a:lnTo>
                  <a:lnTo>
                    <a:pt x="69" y="27"/>
                  </a:lnTo>
                  <a:lnTo>
                    <a:pt x="67" y="26"/>
                  </a:lnTo>
                  <a:lnTo>
                    <a:pt x="57" y="23"/>
                  </a:lnTo>
                  <a:lnTo>
                    <a:pt x="52" y="19"/>
                  </a:lnTo>
                  <a:lnTo>
                    <a:pt x="48" y="17"/>
                  </a:lnTo>
                  <a:lnTo>
                    <a:pt x="40" y="9"/>
                  </a:lnTo>
                  <a:lnTo>
                    <a:pt x="37" y="6"/>
                  </a:lnTo>
                  <a:lnTo>
                    <a:pt x="33" y="5"/>
                  </a:lnTo>
                  <a:lnTo>
                    <a:pt x="25" y="2"/>
                  </a:lnTo>
                  <a:lnTo>
                    <a:pt x="20" y="0"/>
                  </a:lnTo>
                  <a:lnTo>
                    <a:pt x="21" y="14"/>
                  </a:lnTo>
                  <a:lnTo>
                    <a:pt x="24" y="28"/>
                  </a:lnTo>
                  <a:lnTo>
                    <a:pt x="25" y="34"/>
                  </a:lnTo>
                  <a:lnTo>
                    <a:pt x="27" y="37"/>
                  </a:lnTo>
                  <a:lnTo>
                    <a:pt x="30" y="43"/>
                  </a:lnTo>
                  <a:lnTo>
                    <a:pt x="31" y="48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32" name="Freeform 34">
              <a:extLst>
                <a:ext uri="{FF2B5EF4-FFF2-40B4-BE49-F238E27FC236}">
                  <a16:creationId xmlns="" xmlns:a16="http://schemas.microsoft.com/office/drawing/2014/main" id="{7A319713-599A-4973-8ED3-EF7FE9456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3497" y="2758265"/>
              <a:ext cx="442329" cy="597916"/>
            </a:xfrm>
            <a:custGeom>
              <a:avLst/>
              <a:gdLst>
                <a:gd name="T0" fmla="*/ 9 w 268"/>
                <a:gd name="T1" fmla="*/ 13 h 363"/>
                <a:gd name="T2" fmla="*/ 7 w 268"/>
                <a:gd name="T3" fmla="*/ 37 h 363"/>
                <a:gd name="T4" fmla="*/ 11 w 268"/>
                <a:gd name="T5" fmla="*/ 42 h 363"/>
                <a:gd name="T6" fmla="*/ 26 w 268"/>
                <a:gd name="T7" fmla="*/ 58 h 363"/>
                <a:gd name="T8" fmla="*/ 31 w 268"/>
                <a:gd name="T9" fmla="*/ 65 h 363"/>
                <a:gd name="T10" fmla="*/ 28 w 268"/>
                <a:gd name="T11" fmla="*/ 84 h 363"/>
                <a:gd name="T12" fmla="*/ 24 w 268"/>
                <a:gd name="T13" fmla="*/ 92 h 363"/>
                <a:gd name="T14" fmla="*/ 16 w 268"/>
                <a:gd name="T15" fmla="*/ 98 h 363"/>
                <a:gd name="T16" fmla="*/ 9 w 268"/>
                <a:gd name="T17" fmla="*/ 135 h 363"/>
                <a:gd name="T18" fmla="*/ 9 w 268"/>
                <a:gd name="T19" fmla="*/ 146 h 363"/>
                <a:gd name="T20" fmla="*/ 11 w 268"/>
                <a:gd name="T21" fmla="*/ 153 h 363"/>
                <a:gd name="T22" fmla="*/ 9 w 268"/>
                <a:gd name="T23" fmla="*/ 176 h 363"/>
                <a:gd name="T24" fmla="*/ 0 w 268"/>
                <a:gd name="T25" fmla="*/ 209 h 363"/>
                <a:gd name="T26" fmla="*/ 6 w 268"/>
                <a:gd name="T27" fmla="*/ 222 h 363"/>
                <a:gd name="T28" fmla="*/ 11 w 268"/>
                <a:gd name="T29" fmla="*/ 235 h 363"/>
                <a:gd name="T30" fmla="*/ 10 w 268"/>
                <a:gd name="T31" fmla="*/ 258 h 363"/>
                <a:gd name="T32" fmla="*/ 15 w 268"/>
                <a:gd name="T33" fmla="*/ 271 h 363"/>
                <a:gd name="T34" fmla="*/ 32 w 268"/>
                <a:gd name="T35" fmla="*/ 277 h 363"/>
                <a:gd name="T36" fmla="*/ 44 w 268"/>
                <a:gd name="T37" fmla="*/ 286 h 363"/>
                <a:gd name="T38" fmla="*/ 46 w 268"/>
                <a:gd name="T39" fmla="*/ 322 h 363"/>
                <a:gd name="T40" fmla="*/ 80 w 268"/>
                <a:gd name="T41" fmla="*/ 318 h 363"/>
                <a:gd name="T42" fmla="*/ 93 w 268"/>
                <a:gd name="T43" fmla="*/ 317 h 363"/>
                <a:gd name="T44" fmla="*/ 113 w 268"/>
                <a:gd name="T45" fmla="*/ 325 h 363"/>
                <a:gd name="T46" fmla="*/ 129 w 268"/>
                <a:gd name="T47" fmla="*/ 344 h 363"/>
                <a:gd name="T48" fmla="*/ 138 w 268"/>
                <a:gd name="T49" fmla="*/ 361 h 363"/>
                <a:gd name="T50" fmla="*/ 145 w 268"/>
                <a:gd name="T51" fmla="*/ 360 h 363"/>
                <a:gd name="T52" fmla="*/ 160 w 268"/>
                <a:gd name="T53" fmla="*/ 348 h 363"/>
                <a:gd name="T54" fmla="*/ 173 w 268"/>
                <a:gd name="T55" fmla="*/ 344 h 363"/>
                <a:gd name="T56" fmla="*/ 178 w 268"/>
                <a:gd name="T57" fmla="*/ 335 h 363"/>
                <a:gd name="T58" fmla="*/ 182 w 268"/>
                <a:gd name="T59" fmla="*/ 327 h 363"/>
                <a:gd name="T60" fmla="*/ 174 w 268"/>
                <a:gd name="T61" fmla="*/ 308 h 363"/>
                <a:gd name="T62" fmla="*/ 174 w 268"/>
                <a:gd name="T63" fmla="*/ 296 h 363"/>
                <a:gd name="T64" fmla="*/ 179 w 268"/>
                <a:gd name="T65" fmla="*/ 283 h 363"/>
                <a:gd name="T66" fmla="*/ 181 w 268"/>
                <a:gd name="T67" fmla="*/ 266 h 363"/>
                <a:gd name="T68" fmla="*/ 183 w 268"/>
                <a:gd name="T69" fmla="*/ 254 h 363"/>
                <a:gd name="T70" fmla="*/ 194 w 268"/>
                <a:gd name="T71" fmla="*/ 247 h 363"/>
                <a:gd name="T72" fmla="*/ 211 w 268"/>
                <a:gd name="T73" fmla="*/ 235 h 363"/>
                <a:gd name="T74" fmla="*/ 221 w 268"/>
                <a:gd name="T75" fmla="*/ 213 h 363"/>
                <a:gd name="T76" fmla="*/ 229 w 268"/>
                <a:gd name="T77" fmla="*/ 188 h 363"/>
                <a:gd name="T78" fmla="*/ 235 w 268"/>
                <a:gd name="T79" fmla="*/ 178 h 363"/>
                <a:gd name="T80" fmla="*/ 250 w 268"/>
                <a:gd name="T81" fmla="*/ 176 h 363"/>
                <a:gd name="T82" fmla="*/ 268 w 268"/>
                <a:gd name="T83" fmla="*/ 165 h 363"/>
                <a:gd name="T84" fmla="*/ 264 w 268"/>
                <a:gd name="T85" fmla="*/ 162 h 363"/>
                <a:gd name="T86" fmla="*/ 264 w 268"/>
                <a:gd name="T87" fmla="*/ 154 h 363"/>
                <a:gd name="T88" fmla="*/ 254 w 268"/>
                <a:gd name="T89" fmla="*/ 140 h 363"/>
                <a:gd name="T90" fmla="*/ 234 w 268"/>
                <a:gd name="T91" fmla="*/ 128 h 363"/>
                <a:gd name="T92" fmla="*/ 209 w 268"/>
                <a:gd name="T93" fmla="*/ 95 h 363"/>
                <a:gd name="T94" fmla="*/ 190 w 268"/>
                <a:gd name="T95" fmla="*/ 71 h 363"/>
                <a:gd name="T96" fmla="*/ 178 w 268"/>
                <a:gd name="T97" fmla="*/ 65 h 363"/>
                <a:gd name="T98" fmla="*/ 157 w 268"/>
                <a:gd name="T99" fmla="*/ 50 h 363"/>
                <a:gd name="T100" fmla="*/ 142 w 268"/>
                <a:gd name="T101" fmla="*/ 41 h 363"/>
                <a:gd name="T102" fmla="*/ 134 w 268"/>
                <a:gd name="T103" fmla="*/ 33 h 363"/>
                <a:gd name="T104" fmla="*/ 125 w 268"/>
                <a:gd name="T105" fmla="*/ 26 h 363"/>
                <a:gd name="T106" fmla="*/ 101 w 268"/>
                <a:gd name="T107" fmla="*/ 25 h 363"/>
                <a:gd name="T108" fmla="*/ 93 w 268"/>
                <a:gd name="T109" fmla="*/ 13 h 363"/>
                <a:gd name="T110" fmla="*/ 80 w 268"/>
                <a:gd name="T111" fmla="*/ 7 h 363"/>
                <a:gd name="T112" fmla="*/ 63 w 268"/>
                <a:gd name="T113" fmla="*/ 0 h 363"/>
                <a:gd name="T114" fmla="*/ 40 w 268"/>
                <a:gd name="T115" fmla="*/ 3 h 363"/>
                <a:gd name="T116" fmla="*/ 9 w 268"/>
                <a:gd name="T117" fmla="*/ 3 h 36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68"/>
                <a:gd name="T178" fmla="*/ 0 h 363"/>
                <a:gd name="T179" fmla="*/ 268 w 268"/>
                <a:gd name="T180" fmla="*/ 363 h 36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68" h="363">
                  <a:moveTo>
                    <a:pt x="9" y="3"/>
                  </a:moveTo>
                  <a:lnTo>
                    <a:pt x="9" y="3"/>
                  </a:lnTo>
                  <a:lnTo>
                    <a:pt x="10" y="8"/>
                  </a:lnTo>
                  <a:lnTo>
                    <a:pt x="9" y="13"/>
                  </a:lnTo>
                  <a:lnTo>
                    <a:pt x="9" y="25"/>
                  </a:lnTo>
                  <a:lnTo>
                    <a:pt x="7" y="37"/>
                  </a:lnTo>
                  <a:lnTo>
                    <a:pt x="7" y="38"/>
                  </a:lnTo>
                  <a:lnTo>
                    <a:pt x="9" y="39"/>
                  </a:lnTo>
                  <a:lnTo>
                    <a:pt x="11" y="42"/>
                  </a:lnTo>
                  <a:lnTo>
                    <a:pt x="14" y="47"/>
                  </a:lnTo>
                  <a:lnTo>
                    <a:pt x="16" y="50"/>
                  </a:lnTo>
                  <a:lnTo>
                    <a:pt x="26" y="58"/>
                  </a:lnTo>
                  <a:lnTo>
                    <a:pt x="30" y="60"/>
                  </a:lnTo>
                  <a:lnTo>
                    <a:pt x="31" y="63"/>
                  </a:lnTo>
                  <a:lnTo>
                    <a:pt x="31" y="65"/>
                  </a:lnTo>
                  <a:lnTo>
                    <a:pt x="30" y="71"/>
                  </a:lnTo>
                  <a:lnTo>
                    <a:pt x="28" y="77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26" y="90"/>
                  </a:lnTo>
                  <a:lnTo>
                    <a:pt x="24" y="92"/>
                  </a:lnTo>
                  <a:lnTo>
                    <a:pt x="20" y="94"/>
                  </a:lnTo>
                  <a:lnTo>
                    <a:pt x="19" y="95"/>
                  </a:lnTo>
                  <a:lnTo>
                    <a:pt x="16" y="98"/>
                  </a:lnTo>
                  <a:lnTo>
                    <a:pt x="13" y="112"/>
                  </a:lnTo>
                  <a:lnTo>
                    <a:pt x="11" y="127"/>
                  </a:lnTo>
                  <a:lnTo>
                    <a:pt x="9" y="135"/>
                  </a:lnTo>
                  <a:lnTo>
                    <a:pt x="9" y="140"/>
                  </a:lnTo>
                  <a:lnTo>
                    <a:pt x="7" y="144"/>
                  </a:lnTo>
                  <a:lnTo>
                    <a:pt x="9" y="146"/>
                  </a:lnTo>
                  <a:lnTo>
                    <a:pt x="9" y="149"/>
                  </a:lnTo>
                  <a:lnTo>
                    <a:pt x="10" y="150"/>
                  </a:lnTo>
                  <a:lnTo>
                    <a:pt x="11" y="153"/>
                  </a:lnTo>
                  <a:lnTo>
                    <a:pt x="11" y="165"/>
                  </a:lnTo>
                  <a:lnTo>
                    <a:pt x="10" y="171"/>
                  </a:lnTo>
                  <a:lnTo>
                    <a:pt x="9" y="176"/>
                  </a:lnTo>
                  <a:lnTo>
                    <a:pt x="5" y="187"/>
                  </a:lnTo>
                  <a:lnTo>
                    <a:pt x="1" y="197"/>
                  </a:lnTo>
                  <a:lnTo>
                    <a:pt x="0" y="202"/>
                  </a:lnTo>
                  <a:lnTo>
                    <a:pt x="0" y="209"/>
                  </a:lnTo>
                  <a:lnTo>
                    <a:pt x="0" y="213"/>
                  </a:lnTo>
                  <a:lnTo>
                    <a:pt x="1" y="217"/>
                  </a:lnTo>
                  <a:lnTo>
                    <a:pt x="6" y="222"/>
                  </a:lnTo>
                  <a:lnTo>
                    <a:pt x="10" y="227"/>
                  </a:lnTo>
                  <a:lnTo>
                    <a:pt x="11" y="231"/>
                  </a:lnTo>
                  <a:lnTo>
                    <a:pt x="11" y="235"/>
                  </a:lnTo>
                  <a:lnTo>
                    <a:pt x="10" y="240"/>
                  </a:lnTo>
                  <a:lnTo>
                    <a:pt x="10" y="245"/>
                  </a:lnTo>
                  <a:lnTo>
                    <a:pt x="10" y="258"/>
                  </a:lnTo>
                  <a:lnTo>
                    <a:pt x="10" y="266"/>
                  </a:lnTo>
                  <a:lnTo>
                    <a:pt x="11" y="269"/>
                  </a:lnTo>
                  <a:lnTo>
                    <a:pt x="15" y="271"/>
                  </a:lnTo>
                  <a:lnTo>
                    <a:pt x="23" y="274"/>
                  </a:lnTo>
                  <a:lnTo>
                    <a:pt x="32" y="277"/>
                  </a:lnTo>
                  <a:lnTo>
                    <a:pt x="40" y="279"/>
                  </a:lnTo>
                  <a:lnTo>
                    <a:pt x="43" y="282"/>
                  </a:lnTo>
                  <a:lnTo>
                    <a:pt x="44" y="286"/>
                  </a:lnTo>
                  <a:lnTo>
                    <a:pt x="44" y="304"/>
                  </a:lnTo>
                  <a:lnTo>
                    <a:pt x="45" y="313"/>
                  </a:lnTo>
                  <a:lnTo>
                    <a:pt x="46" y="322"/>
                  </a:lnTo>
                  <a:lnTo>
                    <a:pt x="80" y="318"/>
                  </a:lnTo>
                  <a:lnTo>
                    <a:pt x="89" y="318"/>
                  </a:lnTo>
                  <a:lnTo>
                    <a:pt x="93" y="317"/>
                  </a:lnTo>
                  <a:lnTo>
                    <a:pt x="99" y="318"/>
                  </a:lnTo>
                  <a:lnTo>
                    <a:pt x="104" y="320"/>
                  </a:lnTo>
                  <a:lnTo>
                    <a:pt x="113" y="325"/>
                  </a:lnTo>
                  <a:lnTo>
                    <a:pt x="119" y="330"/>
                  </a:lnTo>
                  <a:lnTo>
                    <a:pt x="125" y="337"/>
                  </a:lnTo>
                  <a:lnTo>
                    <a:pt x="129" y="344"/>
                  </a:lnTo>
                  <a:lnTo>
                    <a:pt x="132" y="352"/>
                  </a:lnTo>
                  <a:lnTo>
                    <a:pt x="135" y="359"/>
                  </a:lnTo>
                  <a:lnTo>
                    <a:pt x="138" y="361"/>
                  </a:lnTo>
                  <a:lnTo>
                    <a:pt x="142" y="363"/>
                  </a:lnTo>
                  <a:lnTo>
                    <a:pt x="144" y="363"/>
                  </a:lnTo>
                  <a:lnTo>
                    <a:pt x="145" y="360"/>
                  </a:lnTo>
                  <a:lnTo>
                    <a:pt x="149" y="356"/>
                  </a:lnTo>
                  <a:lnTo>
                    <a:pt x="155" y="352"/>
                  </a:lnTo>
                  <a:lnTo>
                    <a:pt x="160" y="348"/>
                  </a:lnTo>
                  <a:lnTo>
                    <a:pt x="165" y="346"/>
                  </a:lnTo>
                  <a:lnTo>
                    <a:pt x="173" y="344"/>
                  </a:lnTo>
                  <a:lnTo>
                    <a:pt x="174" y="342"/>
                  </a:lnTo>
                  <a:lnTo>
                    <a:pt x="177" y="338"/>
                  </a:lnTo>
                  <a:lnTo>
                    <a:pt x="178" y="335"/>
                  </a:lnTo>
                  <a:lnTo>
                    <a:pt x="179" y="333"/>
                  </a:lnTo>
                  <a:lnTo>
                    <a:pt x="182" y="330"/>
                  </a:lnTo>
                  <a:lnTo>
                    <a:pt x="182" y="327"/>
                  </a:lnTo>
                  <a:lnTo>
                    <a:pt x="182" y="323"/>
                  </a:lnTo>
                  <a:lnTo>
                    <a:pt x="181" y="320"/>
                  </a:lnTo>
                  <a:lnTo>
                    <a:pt x="177" y="314"/>
                  </a:lnTo>
                  <a:lnTo>
                    <a:pt x="174" y="308"/>
                  </a:lnTo>
                  <a:lnTo>
                    <a:pt x="173" y="304"/>
                  </a:lnTo>
                  <a:lnTo>
                    <a:pt x="173" y="300"/>
                  </a:lnTo>
                  <a:lnTo>
                    <a:pt x="174" y="296"/>
                  </a:lnTo>
                  <a:lnTo>
                    <a:pt x="177" y="292"/>
                  </a:lnTo>
                  <a:lnTo>
                    <a:pt x="179" y="288"/>
                  </a:lnTo>
                  <a:lnTo>
                    <a:pt x="179" y="283"/>
                  </a:lnTo>
                  <a:lnTo>
                    <a:pt x="179" y="274"/>
                  </a:lnTo>
                  <a:lnTo>
                    <a:pt x="181" y="266"/>
                  </a:lnTo>
                  <a:lnTo>
                    <a:pt x="182" y="262"/>
                  </a:lnTo>
                  <a:lnTo>
                    <a:pt x="183" y="258"/>
                  </a:lnTo>
                  <a:lnTo>
                    <a:pt x="183" y="254"/>
                  </a:lnTo>
                  <a:lnTo>
                    <a:pt x="186" y="252"/>
                  </a:lnTo>
                  <a:lnTo>
                    <a:pt x="190" y="249"/>
                  </a:lnTo>
                  <a:lnTo>
                    <a:pt x="194" y="247"/>
                  </a:lnTo>
                  <a:lnTo>
                    <a:pt x="198" y="245"/>
                  </a:lnTo>
                  <a:lnTo>
                    <a:pt x="200" y="244"/>
                  </a:lnTo>
                  <a:lnTo>
                    <a:pt x="211" y="235"/>
                  </a:lnTo>
                  <a:lnTo>
                    <a:pt x="215" y="231"/>
                  </a:lnTo>
                  <a:lnTo>
                    <a:pt x="217" y="224"/>
                  </a:lnTo>
                  <a:lnTo>
                    <a:pt x="221" y="213"/>
                  </a:lnTo>
                  <a:lnTo>
                    <a:pt x="225" y="201"/>
                  </a:lnTo>
                  <a:lnTo>
                    <a:pt x="228" y="194"/>
                  </a:lnTo>
                  <a:lnTo>
                    <a:pt x="229" y="188"/>
                  </a:lnTo>
                  <a:lnTo>
                    <a:pt x="231" y="181"/>
                  </a:lnTo>
                  <a:lnTo>
                    <a:pt x="233" y="179"/>
                  </a:lnTo>
                  <a:lnTo>
                    <a:pt x="235" y="178"/>
                  </a:lnTo>
                  <a:lnTo>
                    <a:pt x="242" y="178"/>
                  </a:lnTo>
                  <a:lnTo>
                    <a:pt x="250" y="176"/>
                  </a:lnTo>
                  <a:lnTo>
                    <a:pt x="256" y="174"/>
                  </a:lnTo>
                  <a:lnTo>
                    <a:pt x="261" y="170"/>
                  </a:lnTo>
                  <a:lnTo>
                    <a:pt x="268" y="165"/>
                  </a:lnTo>
                  <a:lnTo>
                    <a:pt x="265" y="163"/>
                  </a:lnTo>
                  <a:lnTo>
                    <a:pt x="264" y="162"/>
                  </a:lnTo>
                  <a:lnTo>
                    <a:pt x="264" y="161"/>
                  </a:lnTo>
                  <a:lnTo>
                    <a:pt x="264" y="158"/>
                  </a:lnTo>
                  <a:lnTo>
                    <a:pt x="264" y="154"/>
                  </a:lnTo>
                  <a:lnTo>
                    <a:pt x="263" y="149"/>
                  </a:lnTo>
                  <a:lnTo>
                    <a:pt x="259" y="145"/>
                  </a:lnTo>
                  <a:lnTo>
                    <a:pt x="254" y="140"/>
                  </a:lnTo>
                  <a:lnTo>
                    <a:pt x="247" y="136"/>
                  </a:lnTo>
                  <a:lnTo>
                    <a:pt x="241" y="133"/>
                  </a:lnTo>
                  <a:lnTo>
                    <a:pt x="234" y="128"/>
                  </a:lnTo>
                  <a:lnTo>
                    <a:pt x="229" y="123"/>
                  </a:lnTo>
                  <a:lnTo>
                    <a:pt x="224" y="118"/>
                  </a:lnTo>
                  <a:lnTo>
                    <a:pt x="216" y="107"/>
                  </a:lnTo>
                  <a:lnTo>
                    <a:pt x="209" y="95"/>
                  </a:lnTo>
                  <a:lnTo>
                    <a:pt x="200" y="82"/>
                  </a:lnTo>
                  <a:lnTo>
                    <a:pt x="195" y="76"/>
                  </a:lnTo>
                  <a:lnTo>
                    <a:pt x="190" y="71"/>
                  </a:lnTo>
                  <a:lnTo>
                    <a:pt x="183" y="68"/>
                  </a:lnTo>
                  <a:lnTo>
                    <a:pt x="178" y="65"/>
                  </a:lnTo>
                  <a:lnTo>
                    <a:pt x="166" y="59"/>
                  </a:lnTo>
                  <a:lnTo>
                    <a:pt x="162" y="55"/>
                  </a:lnTo>
                  <a:lnTo>
                    <a:pt x="157" y="50"/>
                  </a:lnTo>
                  <a:lnTo>
                    <a:pt x="155" y="46"/>
                  </a:lnTo>
                  <a:lnTo>
                    <a:pt x="151" y="45"/>
                  </a:lnTo>
                  <a:lnTo>
                    <a:pt x="145" y="43"/>
                  </a:lnTo>
                  <a:lnTo>
                    <a:pt x="142" y="41"/>
                  </a:lnTo>
                  <a:lnTo>
                    <a:pt x="138" y="37"/>
                  </a:lnTo>
                  <a:lnTo>
                    <a:pt x="134" y="33"/>
                  </a:lnTo>
                  <a:lnTo>
                    <a:pt x="130" y="29"/>
                  </a:lnTo>
                  <a:lnTo>
                    <a:pt x="127" y="28"/>
                  </a:lnTo>
                  <a:lnTo>
                    <a:pt x="125" y="26"/>
                  </a:lnTo>
                  <a:lnTo>
                    <a:pt x="114" y="26"/>
                  </a:lnTo>
                  <a:lnTo>
                    <a:pt x="105" y="26"/>
                  </a:lnTo>
                  <a:lnTo>
                    <a:pt x="101" y="25"/>
                  </a:lnTo>
                  <a:lnTo>
                    <a:pt x="99" y="21"/>
                  </a:lnTo>
                  <a:lnTo>
                    <a:pt x="96" y="17"/>
                  </a:lnTo>
                  <a:lnTo>
                    <a:pt x="93" y="13"/>
                  </a:lnTo>
                  <a:lnTo>
                    <a:pt x="91" y="11"/>
                  </a:lnTo>
                  <a:lnTo>
                    <a:pt x="87" y="9"/>
                  </a:lnTo>
                  <a:lnTo>
                    <a:pt x="80" y="7"/>
                  </a:lnTo>
                  <a:lnTo>
                    <a:pt x="73" y="3"/>
                  </a:lnTo>
                  <a:lnTo>
                    <a:pt x="69" y="0"/>
                  </a:lnTo>
                  <a:lnTo>
                    <a:pt x="63" y="0"/>
                  </a:lnTo>
                  <a:lnTo>
                    <a:pt x="56" y="0"/>
                  </a:lnTo>
                  <a:lnTo>
                    <a:pt x="48" y="2"/>
                  </a:lnTo>
                  <a:lnTo>
                    <a:pt x="40" y="3"/>
                  </a:lnTo>
                  <a:lnTo>
                    <a:pt x="32" y="4"/>
                  </a:lnTo>
                  <a:lnTo>
                    <a:pt x="20" y="3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33" name="Freeform 35">
              <a:extLst>
                <a:ext uri="{FF2B5EF4-FFF2-40B4-BE49-F238E27FC236}">
                  <a16:creationId xmlns="" xmlns:a16="http://schemas.microsoft.com/office/drawing/2014/main" id="{B8DCF93D-DF67-4568-850F-53302C450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580" y="3430759"/>
              <a:ext cx="995239" cy="1143110"/>
            </a:xfrm>
            <a:custGeom>
              <a:avLst/>
              <a:gdLst>
                <a:gd name="T0" fmla="*/ 428 w 604"/>
                <a:gd name="T1" fmla="*/ 663 h 693"/>
                <a:gd name="T2" fmla="*/ 436 w 604"/>
                <a:gd name="T3" fmla="*/ 640 h 693"/>
                <a:gd name="T4" fmla="*/ 439 w 604"/>
                <a:gd name="T5" fmla="*/ 607 h 693"/>
                <a:gd name="T6" fmla="*/ 462 w 604"/>
                <a:gd name="T7" fmla="*/ 529 h 693"/>
                <a:gd name="T8" fmla="*/ 473 w 604"/>
                <a:gd name="T9" fmla="*/ 441 h 693"/>
                <a:gd name="T10" fmla="*/ 473 w 604"/>
                <a:gd name="T11" fmla="*/ 395 h 693"/>
                <a:gd name="T12" fmla="*/ 475 w 604"/>
                <a:gd name="T13" fmla="*/ 368 h 693"/>
                <a:gd name="T14" fmla="*/ 484 w 604"/>
                <a:gd name="T15" fmla="*/ 331 h 693"/>
                <a:gd name="T16" fmla="*/ 497 w 604"/>
                <a:gd name="T17" fmla="*/ 306 h 693"/>
                <a:gd name="T18" fmla="*/ 512 w 604"/>
                <a:gd name="T19" fmla="*/ 295 h 693"/>
                <a:gd name="T20" fmla="*/ 510 w 604"/>
                <a:gd name="T21" fmla="*/ 319 h 693"/>
                <a:gd name="T22" fmla="*/ 548 w 604"/>
                <a:gd name="T23" fmla="*/ 292 h 693"/>
                <a:gd name="T24" fmla="*/ 578 w 604"/>
                <a:gd name="T25" fmla="*/ 267 h 693"/>
                <a:gd name="T26" fmla="*/ 604 w 604"/>
                <a:gd name="T27" fmla="*/ 219 h 693"/>
                <a:gd name="T28" fmla="*/ 569 w 604"/>
                <a:gd name="T29" fmla="*/ 222 h 693"/>
                <a:gd name="T30" fmla="*/ 553 w 604"/>
                <a:gd name="T31" fmla="*/ 181 h 693"/>
                <a:gd name="T32" fmla="*/ 578 w 604"/>
                <a:gd name="T33" fmla="*/ 159 h 693"/>
                <a:gd name="T34" fmla="*/ 573 w 604"/>
                <a:gd name="T35" fmla="*/ 94 h 693"/>
                <a:gd name="T36" fmla="*/ 560 w 604"/>
                <a:gd name="T37" fmla="*/ 51 h 693"/>
                <a:gd name="T38" fmla="*/ 488 w 604"/>
                <a:gd name="T39" fmla="*/ 8 h 693"/>
                <a:gd name="T40" fmla="*/ 444 w 604"/>
                <a:gd name="T41" fmla="*/ 34 h 693"/>
                <a:gd name="T42" fmla="*/ 417 w 604"/>
                <a:gd name="T43" fmla="*/ 39 h 693"/>
                <a:gd name="T44" fmla="*/ 396 w 604"/>
                <a:gd name="T45" fmla="*/ 56 h 693"/>
                <a:gd name="T46" fmla="*/ 384 w 604"/>
                <a:gd name="T47" fmla="*/ 29 h 693"/>
                <a:gd name="T48" fmla="*/ 361 w 604"/>
                <a:gd name="T49" fmla="*/ 0 h 693"/>
                <a:gd name="T50" fmla="*/ 340 w 604"/>
                <a:gd name="T51" fmla="*/ 18 h 693"/>
                <a:gd name="T52" fmla="*/ 301 w 604"/>
                <a:gd name="T53" fmla="*/ 33 h 693"/>
                <a:gd name="T54" fmla="*/ 255 w 604"/>
                <a:gd name="T55" fmla="*/ 42 h 693"/>
                <a:gd name="T56" fmla="*/ 212 w 604"/>
                <a:gd name="T57" fmla="*/ 24 h 693"/>
                <a:gd name="T58" fmla="*/ 179 w 604"/>
                <a:gd name="T59" fmla="*/ 29 h 693"/>
                <a:gd name="T60" fmla="*/ 186 w 604"/>
                <a:gd name="T61" fmla="*/ 56 h 693"/>
                <a:gd name="T62" fmla="*/ 168 w 604"/>
                <a:gd name="T63" fmla="*/ 95 h 693"/>
                <a:gd name="T64" fmla="*/ 125 w 604"/>
                <a:gd name="T65" fmla="*/ 116 h 693"/>
                <a:gd name="T66" fmla="*/ 87 w 604"/>
                <a:gd name="T67" fmla="*/ 94 h 693"/>
                <a:gd name="T68" fmla="*/ 49 w 604"/>
                <a:gd name="T69" fmla="*/ 73 h 693"/>
                <a:gd name="T70" fmla="*/ 37 w 604"/>
                <a:gd name="T71" fmla="*/ 93 h 693"/>
                <a:gd name="T72" fmla="*/ 18 w 604"/>
                <a:gd name="T73" fmla="*/ 149 h 693"/>
                <a:gd name="T74" fmla="*/ 19 w 604"/>
                <a:gd name="T75" fmla="*/ 172 h 693"/>
                <a:gd name="T76" fmla="*/ 18 w 604"/>
                <a:gd name="T77" fmla="*/ 196 h 693"/>
                <a:gd name="T78" fmla="*/ 14 w 604"/>
                <a:gd name="T79" fmla="*/ 220 h 693"/>
                <a:gd name="T80" fmla="*/ 15 w 604"/>
                <a:gd name="T81" fmla="*/ 266 h 693"/>
                <a:gd name="T82" fmla="*/ 9 w 604"/>
                <a:gd name="T83" fmla="*/ 297 h 693"/>
                <a:gd name="T84" fmla="*/ 9 w 604"/>
                <a:gd name="T85" fmla="*/ 360 h 693"/>
                <a:gd name="T86" fmla="*/ 5 w 604"/>
                <a:gd name="T87" fmla="*/ 421 h 693"/>
                <a:gd name="T88" fmla="*/ 26 w 604"/>
                <a:gd name="T89" fmla="*/ 422 h 693"/>
                <a:gd name="T90" fmla="*/ 91 w 604"/>
                <a:gd name="T91" fmla="*/ 391 h 693"/>
                <a:gd name="T92" fmla="*/ 127 w 604"/>
                <a:gd name="T93" fmla="*/ 374 h 693"/>
                <a:gd name="T94" fmla="*/ 159 w 604"/>
                <a:gd name="T95" fmla="*/ 378 h 693"/>
                <a:gd name="T96" fmla="*/ 152 w 604"/>
                <a:gd name="T97" fmla="*/ 400 h 693"/>
                <a:gd name="T98" fmla="*/ 174 w 604"/>
                <a:gd name="T99" fmla="*/ 416 h 693"/>
                <a:gd name="T100" fmla="*/ 207 w 604"/>
                <a:gd name="T101" fmla="*/ 417 h 693"/>
                <a:gd name="T102" fmla="*/ 245 w 604"/>
                <a:gd name="T103" fmla="*/ 448 h 693"/>
                <a:gd name="T104" fmla="*/ 288 w 604"/>
                <a:gd name="T105" fmla="*/ 467 h 693"/>
                <a:gd name="T106" fmla="*/ 318 w 604"/>
                <a:gd name="T107" fmla="*/ 501 h 693"/>
                <a:gd name="T108" fmla="*/ 336 w 604"/>
                <a:gd name="T109" fmla="*/ 502 h 693"/>
                <a:gd name="T110" fmla="*/ 367 w 604"/>
                <a:gd name="T111" fmla="*/ 508 h 693"/>
                <a:gd name="T112" fmla="*/ 400 w 604"/>
                <a:gd name="T113" fmla="*/ 547 h 693"/>
                <a:gd name="T114" fmla="*/ 380 w 604"/>
                <a:gd name="T115" fmla="*/ 605 h 693"/>
                <a:gd name="T116" fmla="*/ 371 w 604"/>
                <a:gd name="T117" fmla="*/ 637 h 693"/>
                <a:gd name="T118" fmla="*/ 362 w 604"/>
                <a:gd name="T119" fmla="*/ 665 h 693"/>
                <a:gd name="T120" fmla="*/ 371 w 604"/>
                <a:gd name="T121" fmla="*/ 682 h 6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04"/>
                <a:gd name="T184" fmla="*/ 0 h 693"/>
                <a:gd name="T185" fmla="*/ 604 w 604"/>
                <a:gd name="T186" fmla="*/ 693 h 6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04" h="693">
                  <a:moveTo>
                    <a:pt x="397" y="693"/>
                  </a:moveTo>
                  <a:lnTo>
                    <a:pt x="397" y="693"/>
                  </a:lnTo>
                  <a:lnTo>
                    <a:pt x="401" y="686"/>
                  </a:lnTo>
                  <a:lnTo>
                    <a:pt x="406" y="679"/>
                  </a:lnTo>
                  <a:lnTo>
                    <a:pt x="414" y="674"/>
                  </a:lnTo>
                  <a:lnTo>
                    <a:pt x="422" y="669"/>
                  </a:lnTo>
                  <a:lnTo>
                    <a:pt x="426" y="666"/>
                  </a:lnTo>
                  <a:lnTo>
                    <a:pt x="428" y="663"/>
                  </a:lnTo>
                  <a:lnTo>
                    <a:pt x="431" y="663"/>
                  </a:lnTo>
                  <a:lnTo>
                    <a:pt x="432" y="662"/>
                  </a:lnTo>
                  <a:lnTo>
                    <a:pt x="433" y="660"/>
                  </a:lnTo>
                  <a:lnTo>
                    <a:pt x="435" y="656"/>
                  </a:lnTo>
                  <a:lnTo>
                    <a:pt x="435" y="649"/>
                  </a:lnTo>
                  <a:lnTo>
                    <a:pt x="436" y="640"/>
                  </a:lnTo>
                  <a:lnTo>
                    <a:pt x="436" y="631"/>
                  </a:lnTo>
                  <a:lnTo>
                    <a:pt x="436" y="622"/>
                  </a:lnTo>
                  <a:lnTo>
                    <a:pt x="437" y="617"/>
                  </a:lnTo>
                  <a:lnTo>
                    <a:pt x="437" y="613"/>
                  </a:lnTo>
                  <a:lnTo>
                    <a:pt x="439" y="607"/>
                  </a:lnTo>
                  <a:lnTo>
                    <a:pt x="444" y="590"/>
                  </a:lnTo>
                  <a:lnTo>
                    <a:pt x="449" y="575"/>
                  </a:lnTo>
                  <a:lnTo>
                    <a:pt x="453" y="567"/>
                  </a:lnTo>
                  <a:lnTo>
                    <a:pt x="454" y="558"/>
                  </a:lnTo>
                  <a:lnTo>
                    <a:pt x="456" y="550"/>
                  </a:lnTo>
                  <a:lnTo>
                    <a:pt x="458" y="541"/>
                  </a:lnTo>
                  <a:lnTo>
                    <a:pt x="462" y="529"/>
                  </a:lnTo>
                  <a:lnTo>
                    <a:pt x="463" y="525"/>
                  </a:lnTo>
                  <a:lnTo>
                    <a:pt x="465" y="524"/>
                  </a:lnTo>
                  <a:lnTo>
                    <a:pt x="466" y="521"/>
                  </a:lnTo>
                  <a:lnTo>
                    <a:pt x="466" y="491"/>
                  </a:lnTo>
                  <a:lnTo>
                    <a:pt x="473" y="441"/>
                  </a:lnTo>
                  <a:lnTo>
                    <a:pt x="473" y="420"/>
                  </a:lnTo>
                  <a:lnTo>
                    <a:pt x="473" y="412"/>
                  </a:lnTo>
                  <a:lnTo>
                    <a:pt x="474" y="405"/>
                  </a:lnTo>
                  <a:lnTo>
                    <a:pt x="475" y="399"/>
                  </a:lnTo>
                  <a:lnTo>
                    <a:pt x="479" y="392"/>
                  </a:lnTo>
                  <a:lnTo>
                    <a:pt x="473" y="395"/>
                  </a:lnTo>
                  <a:lnTo>
                    <a:pt x="467" y="398"/>
                  </a:lnTo>
                  <a:lnTo>
                    <a:pt x="465" y="396"/>
                  </a:lnTo>
                  <a:lnTo>
                    <a:pt x="465" y="386"/>
                  </a:lnTo>
                  <a:lnTo>
                    <a:pt x="466" y="382"/>
                  </a:lnTo>
                  <a:lnTo>
                    <a:pt x="467" y="377"/>
                  </a:lnTo>
                  <a:lnTo>
                    <a:pt x="470" y="372"/>
                  </a:lnTo>
                  <a:lnTo>
                    <a:pt x="475" y="368"/>
                  </a:lnTo>
                  <a:lnTo>
                    <a:pt x="478" y="364"/>
                  </a:lnTo>
                  <a:lnTo>
                    <a:pt x="479" y="361"/>
                  </a:lnTo>
                  <a:lnTo>
                    <a:pt x="480" y="359"/>
                  </a:lnTo>
                  <a:lnTo>
                    <a:pt x="479" y="352"/>
                  </a:lnTo>
                  <a:lnTo>
                    <a:pt x="480" y="342"/>
                  </a:lnTo>
                  <a:lnTo>
                    <a:pt x="484" y="331"/>
                  </a:lnTo>
                  <a:lnTo>
                    <a:pt x="486" y="329"/>
                  </a:lnTo>
                  <a:lnTo>
                    <a:pt x="488" y="327"/>
                  </a:lnTo>
                  <a:lnTo>
                    <a:pt x="493" y="323"/>
                  </a:lnTo>
                  <a:lnTo>
                    <a:pt x="499" y="321"/>
                  </a:lnTo>
                  <a:lnTo>
                    <a:pt x="500" y="318"/>
                  </a:lnTo>
                  <a:lnTo>
                    <a:pt x="500" y="316"/>
                  </a:lnTo>
                  <a:lnTo>
                    <a:pt x="500" y="310"/>
                  </a:lnTo>
                  <a:lnTo>
                    <a:pt x="497" y="306"/>
                  </a:lnTo>
                  <a:lnTo>
                    <a:pt x="490" y="299"/>
                  </a:lnTo>
                  <a:lnTo>
                    <a:pt x="493" y="297"/>
                  </a:lnTo>
                  <a:lnTo>
                    <a:pt x="496" y="296"/>
                  </a:lnTo>
                  <a:lnTo>
                    <a:pt x="509" y="296"/>
                  </a:lnTo>
                  <a:lnTo>
                    <a:pt x="512" y="295"/>
                  </a:lnTo>
                  <a:lnTo>
                    <a:pt x="513" y="296"/>
                  </a:lnTo>
                  <a:lnTo>
                    <a:pt x="514" y="299"/>
                  </a:lnTo>
                  <a:lnTo>
                    <a:pt x="514" y="308"/>
                  </a:lnTo>
                  <a:lnTo>
                    <a:pt x="514" y="310"/>
                  </a:lnTo>
                  <a:lnTo>
                    <a:pt x="513" y="313"/>
                  </a:lnTo>
                  <a:lnTo>
                    <a:pt x="510" y="319"/>
                  </a:lnTo>
                  <a:lnTo>
                    <a:pt x="514" y="319"/>
                  </a:lnTo>
                  <a:lnTo>
                    <a:pt x="517" y="318"/>
                  </a:lnTo>
                  <a:lnTo>
                    <a:pt x="519" y="317"/>
                  </a:lnTo>
                  <a:lnTo>
                    <a:pt x="525" y="313"/>
                  </a:lnTo>
                  <a:lnTo>
                    <a:pt x="539" y="300"/>
                  </a:lnTo>
                  <a:lnTo>
                    <a:pt x="548" y="292"/>
                  </a:lnTo>
                  <a:lnTo>
                    <a:pt x="557" y="284"/>
                  </a:lnTo>
                  <a:lnTo>
                    <a:pt x="561" y="280"/>
                  </a:lnTo>
                  <a:lnTo>
                    <a:pt x="564" y="279"/>
                  </a:lnTo>
                  <a:lnTo>
                    <a:pt x="566" y="275"/>
                  </a:lnTo>
                  <a:lnTo>
                    <a:pt x="570" y="273"/>
                  </a:lnTo>
                  <a:lnTo>
                    <a:pt x="574" y="270"/>
                  </a:lnTo>
                  <a:lnTo>
                    <a:pt x="578" y="267"/>
                  </a:lnTo>
                  <a:lnTo>
                    <a:pt x="581" y="263"/>
                  </a:lnTo>
                  <a:lnTo>
                    <a:pt x="583" y="256"/>
                  </a:lnTo>
                  <a:lnTo>
                    <a:pt x="586" y="248"/>
                  </a:lnTo>
                  <a:lnTo>
                    <a:pt x="587" y="241"/>
                  </a:lnTo>
                  <a:lnTo>
                    <a:pt x="591" y="233"/>
                  </a:lnTo>
                  <a:lnTo>
                    <a:pt x="604" y="219"/>
                  </a:lnTo>
                  <a:lnTo>
                    <a:pt x="583" y="219"/>
                  </a:lnTo>
                  <a:lnTo>
                    <a:pt x="579" y="219"/>
                  </a:lnTo>
                  <a:lnTo>
                    <a:pt x="577" y="220"/>
                  </a:lnTo>
                  <a:lnTo>
                    <a:pt x="574" y="222"/>
                  </a:lnTo>
                  <a:lnTo>
                    <a:pt x="570" y="222"/>
                  </a:lnTo>
                  <a:lnTo>
                    <a:pt x="569" y="222"/>
                  </a:lnTo>
                  <a:lnTo>
                    <a:pt x="566" y="220"/>
                  </a:lnTo>
                  <a:lnTo>
                    <a:pt x="565" y="217"/>
                  </a:lnTo>
                  <a:lnTo>
                    <a:pt x="561" y="209"/>
                  </a:lnTo>
                  <a:lnTo>
                    <a:pt x="560" y="200"/>
                  </a:lnTo>
                  <a:lnTo>
                    <a:pt x="559" y="193"/>
                  </a:lnTo>
                  <a:lnTo>
                    <a:pt x="556" y="187"/>
                  </a:lnTo>
                  <a:lnTo>
                    <a:pt x="553" y="181"/>
                  </a:lnTo>
                  <a:lnTo>
                    <a:pt x="552" y="175"/>
                  </a:lnTo>
                  <a:lnTo>
                    <a:pt x="552" y="171"/>
                  </a:lnTo>
                  <a:lnTo>
                    <a:pt x="555" y="167"/>
                  </a:lnTo>
                  <a:lnTo>
                    <a:pt x="557" y="164"/>
                  </a:lnTo>
                  <a:lnTo>
                    <a:pt x="561" y="163"/>
                  </a:lnTo>
                  <a:lnTo>
                    <a:pt x="569" y="160"/>
                  </a:lnTo>
                  <a:lnTo>
                    <a:pt x="578" y="159"/>
                  </a:lnTo>
                  <a:lnTo>
                    <a:pt x="583" y="128"/>
                  </a:lnTo>
                  <a:lnTo>
                    <a:pt x="582" y="123"/>
                  </a:lnTo>
                  <a:lnTo>
                    <a:pt x="579" y="117"/>
                  </a:lnTo>
                  <a:lnTo>
                    <a:pt x="577" y="114"/>
                  </a:lnTo>
                  <a:lnTo>
                    <a:pt x="576" y="108"/>
                  </a:lnTo>
                  <a:lnTo>
                    <a:pt x="573" y="94"/>
                  </a:lnTo>
                  <a:lnTo>
                    <a:pt x="572" y="80"/>
                  </a:lnTo>
                  <a:lnTo>
                    <a:pt x="566" y="76"/>
                  </a:lnTo>
                  <a:lnTo>
                    <a:pt x="562" y="72"/>
                  </a:lnTo>
                  <a:lnTo>
                    <a:pt x="560" y="67"/>
                  </a:lnTo>
                  <a:lnTo>
                    <a:pt x="560" y="60"/>
                  </a:lnTo>
                  <a:lnTo>
                    <a:pt x="560" y="51"/>
                  </a:lnTo>
                  <a:lnTo>
                    <a:pt x="521" y="20"/>
                  </a:lnTo>
                  <a:lnTo>
                    <a:pt x="508" y="16"/>
                  </a:lnTo>
                  <a:lnTo>
                    <a:pt x="501" y="15"/>
                  </a:lnTo>
                  <a:lnTo>
                    <a:pt x="495" y="12"/>
                  </a:lnTo>
                  <a:lnTo>
                    <a:pt x="488" y="8"/>
                  </a:lnTo>
                  <a:lnTo>
                    <a:pt x="486" y="7"/>
                  </a:lnTo>
                  <a:lnTo>
                    <a:pt x="483" y="7"/>
                  </a:lnTo>
                  <a:lnTo>
                    <a:pt x="476" y="8"/>
                  </a:lnTo>
                  <a:lnTo>
                    <a:pt x="471" y="11"/>
                  </a:lnTo>
                  <a:lnTo>
                    <a:pt x="461" y="20"/>
                  </a:lnTo>
                  <a:lnTo>
                    <a:pt x="453" y="28"/>
                  </a:lnTo>
                  <a:lnTo>
                    <a:pt x="444" y="34"/>
                  </a:lnTo>
                  <a:lnTo>
                    <a:pt x="439" y="41"/>
                  </a:lnTo>
                  <a:lnTo>
                    <a:pt x="435" y="42"/>
                  </a:lnTo>
                  <a:lnTo>
                    <a:pt x="431" y="43"/>
                  </a:lnTo>
                  <a:lnTo>
                    <a:pt x="424" y="42"/>
                  </a:lnTo>
                  <a:lnTo>
                    <a:pt x="419" y="38"/>
                  </a:lnTo>
                  <a:lnTo>
                    <a:pt x="417" y="39"/>
                  </a:lnTo>
                  <a:lnTo>
                    <a:pt x="415" y="46"/>
                  </a:lnTo>
                  <a:lnTo>
                    <a:pt x="414" y="52"/>
                  </a:lnTo>
                  <a:lnTo>
                    <a:pt x="411" y="58"/>
                  </a:lnTo>
                  <a:lnTo>
                    <a:pt x="409" y="59"/>
                  </a:lnTo>
                  <a:lnTo>
                    <a:pt x="405" y="60"/>
                  </a:lnTo>
                  <a:lnTo>
                    <a:pt x="400" y="59"/>
                  </a:lnTo>
                  <a:lnTo>
                    <a:pt x="396" y="56"/>
                  </a:lnTo>
                  <a:lnTo>
                    <a:pt x="390" y="50"/>
                  </a:lnTo>
                  <a:lnTo>
                    <a:pt x="387" y="41"/>
                  </a:lnTo>
                  <a:lnTo>
                    <a:pt x="385" y="38"/>
                  </a:lnTo>
                  <a:lnTo>
                    <a:pt x="381" y="34"/>
                  </a:lnTo>
                  <a:lnTo>
                    <a:pt x="383" y="31"/>
                  </a:lnTo>
                  <a:lnTo>
                    <a:pt x="384" y="29"/>
                  </a:lnTo>
                  <a:lnTo>
                    <a:pt x="384" y="24"/>
                  </a:lnTo>
                  <a:lnTo>
                    <a:pt x="383" y="20"/>
                  </a:lnTo>
                  <a:lnTo>
                    <a:pt x="381" y="16"/>
                  </a:lnTo>
                  <a:lnTo>
                    <a:pt x="379" y="13"/>
                  </a:lnTo>
                  <a:lnTo>
                    <a:pt x="370" y="7"/>
                  </a:lnTo>
                  <a:lnTo>
                    <a:pt x="366" y="4"/>
                  </a:lnTo>
                  <a:lnTo>
                    <a:pt x="361" y="0"/>
                  </a:lnTo>
                  <a:lnTo>
                    <a:pt x="353" y="4"/>
                  </a:lnTo>
                  <a:lnTo>
                    <a:pt x="349" y="5"/>
                  </a:lnTo>
                  <a:lnTo>
                    <a:pt x="346" y="9"/>
                  </a:lnTo>
                  <a:lnTo>
                    <a:pt x="344" y="12"/>
                  </a:lnTo>
                  <a:lnTo>
                    <a:pt x="342" y="15"/>
                  </a:lnTo>
                  <a:lnTo>
                    <a:pt x="340" y="18"/>
                  </a:lnTo>
                  <a:lnTo>
                    <a:pt x="337" y="21"/>
                  </a:lnTo>
                  <a:lnTo>
                    <a:pt x="334" y="22"/>
                  </a:lnTo>
                  <a:lnTo>
                    <a:pt x="331" y="24"/>
                  </a:lnTo>
                  <a:lnTo>
                    <a:pt x="324" y="24"/>
                  </a:lnTo>
                  <a:lnTo>
                    <a:pt x="307" y="24"/>
                  </a:lnTo>
                  <a:lnTo>
                    <a:pt x="301" y="33"/>
                  </a:lnTo>
                  <a:lnTo>
                    <a:pt x="297" y="35"/>
                  </a:lnTo>
                  <a:lnTo>
                    <a:pt x="291" y="37"/>
                  </a:lnTo>
                  <a:lnTo>
                    <a:pt x="269" y="37"/>
                  </a:lnTo>
                  <a:lnTo>
                    <a:pt x="265" y="38"/>
                  </a:lnTo>
                  <a:lnTo>
                    <a:pt x="263" y="39"/>
                  </a:lnTo>
                  <a:lnTo>
                    <a:pt x="259" y="41"/>
                  </a:lnTo>
                  <a:lnTo>
                    <a:pt x="255" y="42"/>
                  </a:lnTo>
                  <a:lnTo>
                    <a:pt x="243" y="41"/>
                  </a:lnTo>
                  <a:lnTo>
                    <a:pt x="232" y="37"/>
                  </a:lnTo>
                  <a:lnTo>
                    <a:pt x="225" y="34"/>
                  </a:lnTo>
                  <a:lnTo>
                    <a:pt x="218" y="30"/>
                  </a:lnTo>
                  <a:lnTo>
                    <a:pt x="213" y="26"/>
                  </a:lnTo>
                  <a:lnTo>
                    <a:pt x="212" y="24"/>
                  </a:lnTo>
                  <a:lnTo>
                    <a:pt x="208" y="22"/>
                  </a:lnTo>
                  <a:lnTo>
                    <a:pt x="203" y="24"/>
                  </a:lnTo>
                  <a:lnTo>
                    <a:pt x="198" y="24"/>
                  </a:lnTo>
                  <a:lnTo>
                    <a:pt x="186" y="28"/>
                  </a:lnTo>
                  <a:lnTo>
                    <a:pt x="182" y="28"/>
                  </a:lnTo>
                  <a:lnTo>
                    <a:pt x="181" y="28"/>
                  </a:lnTo>
                  <a:lnTo>
                    <a:pt x="179" y="29"/>
                  </a:lnTo>
                  <a:lnTo>
                    <a:pt x="178" y="31"/>
                  </a:lnTo>
                  <a:lnTo>
                    <a:pt x="177" y="33"/>
                  </a:lnTo>
                  <a:lnTo>
                    <a:pt x="177" y="39"/>
                  </a:lnTo>
                  <a:lnTo>
                    <a:pt x="178" y="42"/>
                  </a:lnTo>
                  <a:lnTo>
                    <a:pt x="179" y="46"/>
                  </a:lnTo>
                  <a:lnTo>
                    <a:pt x="182" y="51"/>
                  </a:lnTo>
                  <a:lnTo>
                    <a:pt x="186" y="56"/>
                  </a:lnTo>
                  <a:lnTo>
                    <a:pt x="187" y="60"/>
                  </a:lnTo>
                  <a:lnTo>
                    <a:pt x="187" y="64"/>
                  </a:lnTo>
                  <a:lnTo>
                    <a:pt x="187" y="69"/>
                  </a:lnTo>
                  <a:lnTo>
                    <a:pt x="186" y="73"/>
                  </a:lnTo>
                  <a:lnTo>
                    <a:pt x="182" y="82"/>
                  </a:lnTo>
                  <a:lnTo>
                    <a:pt x="175" y="89"/>
                  </a:lnTo>
                  <a:lnTo>
                    <a:pt x="168" y="95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7" y="103"/>
                  </a:lnTo>
                  <a:lnTo>
                    <a:pt x="145" y="108"/>
                  </a:lnTo>
                  <a:lnTo>
                    <a:pt x="134" y="112"/>
                  </a:lnTo>
                  <a:lnTo>
                    <a:pt x="127" y="115"/>
                  </a:lnTo>
                  <a:lnTo>
                    <a:pt x="125" y="116"/>
                  </a:lnTo>
                  <a:lnTo>
                    <a:pt x="121" y="117"/>
                  </a:lnTo>
                  <a:lnTo>
                    <a:pt x="116" y="116"/>
                  </a:lnTo>
                  <a:lnTo>
                    <a:pt x="110" y="115"/>
                  </a:lnTo>
                  <a:lnTo>
                    <a:pt x="106" y="111"/>
                  </a:lnTo>
                  <a:lnTo>
                    <a:pt x="104" y="107"/>
                  </a:lnTo>
                  <a:lnTo>
                    <a:pt x="96" y="99"/>
                  </a:lnTo>
                  <a:lnTo>
                    <a:pt x="92" y="97"/>
                  </a:lnTo>
                  <a:lnTo>
                    <a:pt x="87" y="94"/>
                  </a:lnTo>
                  <a:lnTo>
                    <a:pt x="74" y="90"/>
                  </a:lnTo>
                  <a:lnTo>
                    <a:pt x="69" y="89"/>
                  </a:lnTo>
                  <a:lnTo>
                    <a:pt x="62" y="86"/>
                  </a:lnTo>
                  <a:lnTo>
                    <a:pt x="56" y="80"/>
                  </a:lnTo>
                  <a:lnTo>
                    <a:pt x="49" y="73"/>
                  </a:lnTo>
                  <a:lnTo>
                    <a:pt x="50" y="78"/>
                  </a:lnTo>
                  <a:lnTo>
                    <a:pt x="52" y="80"/>
                  </a:lnTo>
                  <a:lnTo>
                    <a:pt x="52" y="82"/>
                  </a:lnTo>
                  <a:lnTo>
                    <a:pt x="50" y="85"/>
                  </a:lnTo>
                  <a:lnTo>
                    <a:pt x="49" y="86"/>
                  </a:lnTo>
                  <a:lnTo>
                    <a:pt x="43" y="88"/>
                  </a:lnTo>
                  <a:lnTo>
                    <a:pt x="37" y="93"/>
                  </a:lnTo>
                  <a:lnTo>
                    <a:pt x="33" y="101"/>
                  </a:lnTo>
                  <a:lnTo>
                    <a:pt x="30" y="110"/>
                  </a:lnTo>
                  <a:lnTo>
                    <a:pt x="27" y="120"/>
                  </a:lnTo>
                  <a:lnTo>
                    <a:pt x="20" y="133"/>
                  </a:lnTo>
                  <a:lnTo>
                    <a:pt x="19" y="141"/>
                  </a:lnTo>
                  <a:lnTo>
                    <a:pt x="18" y="149"/>
                  </a:lnTo>
                  <a:lnTo>
                    <a:pt x="14" y="157"/>
                  </a:lnTo>
                  <a:lnTo>
                    <a:pt x="13" y="160"/>
                  </a:lnTo>
                  <a:lnTo>
                    <a:pt x="11" y="164"/>
                  </a:lnTo>
                  <a:lnTo>
                    <a:pt x="13" y="167"/>
                  </a:lnTo>
                  <a:lnTo>
                    <a:pt x="15" y="168"/>
                  </a:lnTo>
                  <a:lnTo>
                    <a:pt x="18" y="170"/>
                  </a:lnTo>
                  <a:lnTo>
                    <a:pt x="19" y="172"/>
                  </a:lnTo>
                  <a:lnTo>
                    <a:pt x="19" y="176"/>
                  </a:lnTo>
                  <a:lnTo>
                    <a:pt x="16" y="180"/>
                  </a:lnTo>
                  <a:lnTo>
                    <a:pt x="14" y="183"/>
                  </a:lnTo>
                  <a:lnTo>
                    <a:pt x="13" y="187"/>
                  </a:lnTo>
                  <a:lnTo>
                    <a:pt x="14" y="190"/>
                  </a:lnTo>
                  <a:lnTo>
                    <a:pt x="15" y="193"/>
                  </a:lnTo>
                  <a:lnTo>
                    <a:pt x="18" y="196"/>
                  </a:lnTo>
                  <a:lnTo>
                    <a:pt x="18" y="198"/>
                  </a:lnTo>
                  <a:lnTo>
                    <a:pt x="18" y="202"/>
                  </a:lnTo>
                  <a:lnTo>
                    <a:pt x="15" y="205"/>
                  </a:lnTo>
                  <a:lnTo>
                    <a:pt x="13" y="209"/>
                  </a:lnTo>
                  <a:lnTo>
                    <a:pt x="11" y="211"/>
                  </a:lnTo>
                  <a:lnTo>
                    <a:pt x="13" y="217"/>
                  </a:lnTo>
                  <a:lnTo>
                    <a:pt x="14" y="220"/>
                  </a:lnTo>
                  <a:lnTo>
                    <a:pt x="15" y="224"/>
                  </a:lnTo>
                  <a:lnTo>
                    <a:pt x="15" y="228"/>
                  </a:lnTo>
                  <a:lnTo>
                    <a:pt x="14" y="240"/>
                  </a:lnTo>
                  <a:lnTo>
                    <a:pt x="13" y="252"/>
                  </a:lnTo>
                  <a:lnTo>
                    <a:pt x="14" y="260"/>
                  </a:lnTo>
                  <a:lnTo>
                    <a:pt x="15" y="266"/>
                  </a:lnTo>
                  <a:lnTo>
                    <a:pt x="14" y="270"/>
                  </a:lnTo>
                  <a:lnTo>
                    <a:pt x="13" y="273"/>
                  </a:lnTo>
                  <a:lnTo>
                    <a:pt x="11" y="275"/>
                  </a:lnTo>
                  <a:lnTo>
                    <a:pt x="10" y="279"/>
                  </a:lnTo>
                  <a:lnTo>
                    <a:pt x="10" y="291"/>
                  </a:lnTo>
                  <a:lnTo>
                    <a:pt x="9" y="297"/>
                  </a:lnTo>
                  <a:lnTo>
                    <a:pt x="6" y="303"/>
                  </a:lnTo>
                  <a:lnTo>
                    <a:pt x="2" y="309"/>
                  </a:lnTo>
                  <a:lnTo>
                    <a:pt x="1" y="316"/>
                  </a:lnTo>
                  <a:lnTo>
                    <a:pt x="1" y="336"/>
                  </a:lnTo>
                  <a:lnTo>
                    <a:pt x="2" y="346"/>
                  </a:lnTo>
                  <a:lnTo>
                    <a:pt x="6" y="353"/>
                  </a:lnTo>
                  <a:lnTo>
                    <a:pt x="9" y="360"/>
                  </a:lnTo>
                  <a:lnTo>
                    <a:pt x="10" y="369"/>
                  </a:lnTo>
                  <a:lnTo>
                    <a:pt x="9" y="379"/>
                  </a:lnTo>
                  <a:lnTo>
                    <a:pt x="7" y="389"/>
                  </a:lnTo>
                  <a:lnTo>
                    <a:pt x="0" y="407"/>
                  </a:lnTo>
                  <a:lnTo>
                    <a:pt x="2" y="415"/>
                  </a:lnTo>
                  <a:lnTo>
                    <a:pt x="5" y="421"/>
                  </a:lnTo>
                  <a:lnTo>
                    <a:pt x="9" y="425"/>
                  </a:lnTo>
                  <a:lnTo>
                    <a:pt x="13" y="428"/>
                  </a:lnTo>
                  <a:lnTo>
                    <a:pt x="15" y="428"/>
                  </a:lnTo>
                  <a:lnTo>
                    <a:pt x="18" y="426"/>
                  </a:lnTo>
                  <a:lnTo>
                    <a:pt x="20" y="425"/>
                  </a:lnTo>
                  <a:lnTo>
                    <a:pt x="23" y="424"/>
                  </a:lnTo>
                  <a:lnTo>
                    <a:pt x="26" y="422"/>
                  </a:lnTo>
                  <a:lnTo>
                    <a:pt x="37" y="418"/>
                  </a:lnTo>
                  <a:lnTo>
                    <a:pt x="46" y="415"/>
                  </a:lnTo>
                  <a:lnTo>
                    <a:pt x="54" y="408"/>
                  </a:lnTo>
                  <a:lnTo>
                    <a:pt x="65" y="404"/>
                  </a:lnTo>
                  <a:lnTo>
                    <a:pt x="79" y="399"/>
                  </a:lnTo>
                  <a:lnTo>
                    <a:pt x="84" y="395"/>
                  </a:lnTo>
                  <a:lnTo>
                    <a:pt x="91" y="391"/>
                  </a:lnTo>
                  <a:lnTo>
                    <a:pt x="104" y="381"/>
                  </a:lnTo>
                  <a:lnTo>
                    <a:pt x="108" y="377"/>
                  </a:lnTo>
                  <a:lnTo>
                    <a:pt x="110" y="375"/>
                  </a:lnTo>
                  <a:lnTo>
                    <a:pt x="113" y="374"/>
                  </a:lnTo>
                  <a:lnTo>
                    <a:pt x="122" y="374"/>
                  </a:lnTo>
                  <a:lnTo>
                    <a:pt x="127" y="374"/>
                  </a:lnTo>
                  <a:lnTo>
                    <a:pt x="132" y="373"/>
                  </a:lnTo>
                  <a:lnTo>
                    <a:pt x="143" y="373"/>
                  </a:lnTo>
                  <a:lnTo>
                    <a:pt x="147" y="374"/>
                  </a:lnTo>
                  <a:lnTo>
                    <a:pt x="151" y="375"/>
                  </a:lnTo>
                  <a:lnTo>
                    <a:pt x="156" y="377"/>
                  </a:lnTo>
                  <a:lnTo>
                    <a:pt x="159" y="378"/>
                  </a:lnTo>
                  <a:lnTo>
                    <a:pt x="159" y="381"/>
                  </a:lnTo>
                  <a:lnTo>
                    <a:pt x="159" y="383"/>
                  </a:lnTo>
                  <a:lnTo>
                    <a:pt x="157" y="385"/>
                  </a:lnTo>
                  <a:lnTo>
                    <a:pt x="155" y="389"/>
                  </a:lnTo>
                  <a:lnTo>
                    <a:pt x="153" y="394"/>
                  </a:lnTo>
                  <a:lnTo>
                    <a:pt x="152" y="400"/>
                  </a:lnTo>
                  <a:lnTo>
                    <a:pt x="153" y="403"/>
                  </a:lnTo>
                  <a:lnTo>
                    <a:pt x="156" y="404"/>
                  </a:lnTo>
                  <a:lnTo>
                    <a:pt x="162" y="407"/>
                  </a:lnTo>
                  <a:lnTo>
                    <a:pt x="166" y="409"/>
                  </a:lnTo>
                  <a:lnTo>
                    <a:pt x="169" y="412"/>
                  </a:lnTo>
                  <a:lnTo>
                    <a:pt x="172" y="415"/>
                  </a:lnTo>
                  <a:lnTo>
                    <a:pt x="174" y="416"/>
                  </a:lnTo>
                  <a:lnTo>
                    <a:pt x="179" y="415"/>
                  </a:lnTo>
                  <a:lnTo>
                    <a:pt x="185" y="412"/>
                  </a:lnTo>
                  <a:lnTo>
                    <a:pt x="189" y="411"/>
                  </a:lnTo>
                  <a:lnTo>
                    <a:pt x="194" y="409"/>
                  </a:lnTo>
                  <a:lnTo>
                    <a:pt x="198" y="411"/>
                  </a:lnTo>
                  <a:lnTo>
                    <a:pt x="200" y="412"/>
                  </a:lnTo>
                  <a:lnTo>
                    <a:pt x="203" y="415"/>
                  </a:lnTo>
                  <a:lnTo>
                    <a:pt x="207" y="417"/>
                  </a:lnTo>
                  <a:lnTo>
                    <a:pt x="224" y="425"/>
                  </a:lnTo>
                  <a:lnTo>
                    <a:pt x="230" y="430"/>
                  </a:lnTo>
                  <a:lnTo>
                    <a:pt x="238" y="437"/>
                  </a:lnTo>
                  <a:lnTo>
                    <a:pt x="239" y="439"/>
                  </a:lnTo>
                  <a:lnTo>
                    <a:pt x="241" y="442"/>
                  </a:lnTo>
                  <a:lnTo>
                    <a:pt x="245" y="448"/>
                  </a:lnTo>
                  <a:lnTo>
                    <a:pt x="247" y="451"/>
                  </a:lnTo>
                  <a:lnTo>
                    <a:pt x="251" y="452"/>
                  </a:lnTo>
                  <a:lnTo>
                    <a:pt x="261" y="458"/>
                  </a:lnTo>
                  <a:lnTo>
                    <a:pt x="275" y="463"/>
                  </a:lnTo>
                  <a:lnTo>
                    <a:pt x="281" y="465"/>
                  </a:lnTo>
                  <a:lnTo>
                    <a:pt x="288" y="467"/>
                  </a:lnTo>
                  <a:lnTo>
                    <a:pt x="293" y="468"/>
                  </a:lnTo>
                  <a:lnTo>
                    <a:pt x="299" y="471"/>
                  </a:lnTo>
                  <a:lnTo>
                    <a:pt x="303" y="476"/>
                  </a:lnTo>
                  <a:lnTo>
                    <a:pt x="306" y="480"/>
                  </a:lnTo>
                  <a:lnTo>
                    <a:pt x="312" y="490"/>
                  </a:lnTo>
                  <a:lnTo>
                    <a:pt x="315" y="495"/>
                  </a:lnTo>
                  <a:lnTo>
                    <a:pt x="318" y="501"/>
                  </a:lnTo>
                  <a:lnTo>
                    <a:pt x="318" y="504"/>
                  </a:lnTo>
                  <a:lnTo>
                    <a:pt x="319" y="506"/>
                  </a:lnTo>
                  <a:lnTo>
                    <a:pt x="320" y="506"/>
                  </a:lnTo>
                  <a:lnTo>
                    <a:pt x="324" y="506"/>
                  </a:lnTo>
                  <a:lnTo>
                    <a:pt x="328" y="504"/>
                  </a:lnTo>
                  <a:lnTo>
                    <a:pt x="332" y="503"/>
                  </a:lnTo>
                  <a:lnTo>
                    <a:pt x="336" y="502"/>
                  </a:lnTo>
                  <a:lnTo>
                    <a:pt x="338" y="502"/>
                  </a:lnTo>
                  <a:lnTo>
                    <a:pt x="342" y="503"/>
                  </a:lnTo>
                  <a:lnTo>
                    <a:pt x="349" y="507"/>
                  </a:lnTo>
                  <a:lnTo>
                    <a:pt x="353" y="508"/>
                  </a:lnTo>
                  <a:lnTo>
                    <a:pt x="358" y="508"/>
                  </a:lnTo>
                  <a:lnTo>
                    <a:pt x="362" y="508"/>
                  </a:lnTo>
                  <a:lnTo>
                    <a:pt x="367" y="508"/>
                  </a:lnTo>
                  <a:lnTo>
                    <a:pt x="371" y="511"/>
                  </a:lnTo>
                  <a:lnTo>
                    <a:pt x="375" y="514"/>
                  </a:lnTo>
                  <a:lnTo>
                    <a:pt x="380" y="520"/>
                  </a:lnTo>
                  <a:lnTo>
                    <a:pt x="393" y="533"/>
                  </a:lnTo>
                  <a:lnTo>
                    <a:pt x="397" y="540"/>
                  </a:lnTo>
                  <a:lnTo>
                    <a:pt x="398" y="544"/>
                  </a:lnTo>
                  <a:lnTo>
                    <a:pt x="400" y="547"/>
                  </a:lnTo>
                  <a:lnTo>
                    <a:pt x="398" y="557"/>
                  </a:lnTo>
                  <a:lnTo>
                    <a:pt x="394" y="564"/>
                  </a:lnTo>
                  <a:lnTo>
                    <a:pt x="390" y="571"/>
                  </a:lnTo>
                  <a:lnTo>
                    <a:pt x="387" y="580"/>
                  </a:lnTo>
                  <a:lnTo>
                    <a:pt x="383" y="588"/>
                  </a:lnTo>
                  <a:lnTo>
                    <a:pt x="381" y="597"/>
                  </a:lnTo>
                  <a:lnTo>
                    <a:pt x="380" y="605"/>
                  </a:lnTo>
                  <a:lnTo>
                    <a:pt x="377" y="614"/>
                  </a:lnTo>
                  <a:lnTo>
                    <a:pt x="375" y="618"/>
                  </a:lnTo>
                  <a:lnTo>
                    <a:pt x="372" y="622"/>
                  </a:lnTo>
                  <a:lnTo>
                    <a:pt x="370" y="624"/>
                  </a:lnTo>
                  <a:lnTo>
                    <a:pt x="370" y="628"/>
                  </a:lnTo>
                  <a:lnTo>
                    <a:pt x="370" y="633"/>
                  </a:lnTo>
                  <a:lnTo>
                    <a:pt x="371" y="637"/>
                  </a:lnTo>
                  <a:lnTo>
                    <a:pt x="370" y="641"/>
                  </a:lnTo>
                  <a:lnTo>
                    <a:pt x="368" y="644"/>
                  </a:lnTo>
                  <a:lnTo>
                    <a:pt x="366" y="650"/>
                  </a:lnTo>
                  <a:lnTo>
                    <a:pt x="363" y="656"/>
                  </a:lnTo>
                  <a:lnTo>
                    <a:pt x="362" y="660"/>
                  </a:lnTo>
                  <a:lnTo>
                    <a:pt x="361" y="663"/>
                  </a:lnTo>
                  <a:lnTo>
                    <a:pt x="362" y="665"/>
                  </a:lnTo>
                  <a:lnTo>
                    <a:pt x="362" y="674"/>
                  </a:lnTo>
                  <a:lnTo>
                    <a:pt x="363" y="676"/>
                  </a:lnTo>
                  <a:lnTo>
                    <a:pt x="366" y="680"/>
                  </a:lnTo>
                  <a:lnTo>
                    <a:pt x="368" y="680"/>
                  </a:lnTo>
                  <a:lnTo>
                    <a:pt x="371" y="682"/>
                  </a:lnTo>
                  <a:lnTo>
                    <a:pt x="384" y="688"/>
                  </a:lnTo>
                  <a:lnTo>
                    <a:pt x="397" y="693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34" name="Freeform 36">
              <a:extLst>
                <a:ext uri="{FF2B5EF4-FFF2-40B4-BE49-F238E27FC236}">
                  <a16:creationId xmlns="" xmlns:a16="http://schemas.microsoft.com/office/drawing/2014/main" id="{58416923-02D6-4619-B5C3-35ACF4F09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1872" y="2741549"/>
              <a:ext cx="627489" cy="882086"/>
            </a:xfrm>
            <a:custGeom>
              <a:avLst/>
              <a:gdLst>
                <a:gd name="T0" fmla="*/ 342 w 381"/>
                <a:gd name="T1" fmla="*/ 47 h 535"/>
                <a:gd name="T2" fmla="*/ 351 w 381"/>
                <a:gd name="T3" fmla="*/ 60 h 535"/>
                <a:gd name="T4" fmla="*/ 365 w 381"/>
                <a:gd name="T5" fmla="*/ 81 h 535"/>
                <a:gd name="T6" fmla="*/ 359 w 381"/>
                <a:gd name="T7" fmla="*/ 102 h 535"/>
                <a:gd name="T8" fmla="*/ 346 w 381"/>
                <a:gd name="T9" fmla="*/ 137 h 535"/>
                <a:gd name="T10" fmla="*/ 345 w 381"/>
                <a:gd name="T11" fmla="*/ 160 h 535"/>
                <a:gd name="T12" fmla="*/ 340 w 381"/>
                <a:gd name="T13" fmla="*/ 197 h 535"/>
                <a:gd name="T14" fmla="*/ 341 w 381"/>
                <a:gd name="T15" fmla="*/ 232 h 535"/>
                <a:gd name="T16" fmla="*/ 345 w 381"/>
                <a:gd name="T17" fmla="*/ 255 h 535"/>
                <a:gd name="T18" fmla="*/ 358 w 381"/>
                <a:gd name="T19" fmla="*/ 284 h 535"/>
                <a:gd name="T20" fmla="*/ 379 w 381"/>
                <a:gd name="T21" fmla="*/ 314 h 535"/>
                <a:gd name="T22" fmla="*/ 363 w 381"/>
                <a:gd name="T23" fmla="*/ 333 h 535"/>
                <a:gd name="T24" fmla="*/ 368 w 381"/>
                <a:gd name="T25" fmla="*/ 362 h 535"/>
                <a:gd name="T26" fmla="*/ 365 w 381"/>
                <a:gd name="T27" fmla="*/ 380 h 535"/>
                <a:gd name="T28" fmla="*/ 341 w 381"/>
                <a:gd name="T29" fmla="*/ 408 h 535"/>
                <a:gd name="T30" fmla="*/ 310 w 381"/>
                <a:gd name="T31" fmla="*/ 423 h 535"/>
                <a:gd name="T32" fmla="*/ 298 w 381"/>
                <a:gd name="T33" fmla="*/ 439 h 535"/>
                <a:gd name="T34" fmla="*/ 262 w 381"/>
                <a:gd name="T35" fmla="*/ 451 h 535"/>
                <a:gd name="T36" fmla="*/ 224 w 381"/>
                <a:gd name="T37" fmla="*/ 457 h 535"/>
                <a:gd name="T38" fmla="*/ 186 w 381"/>
                <a:gd name="T39" fmla="*/ 452 h 535"/>
                <a:gd name="T40" fmla="*/ 164 w 381"/>
                <a:gd name="T41" fmla="*/ 442 h 535"/>
                <a:gd name="T42" fmla="*/ 140 w 381"/>
                <a:gd name="T43" fmla="*/ 447 h 535"/>
                <a:gd name="T44" fmla="*/ 143 w 381"/>
                <a:gd name="T45" fmla="*/ 469 h 535"/>
                <a:gd name="T46" fmla="*/ 143 w 381"/>
                <a:gd name="T47" fmla="*/ 500 h 535"/>
                <a:gd name="T48" fmla="*/ 118 w 381"/>
                <a:gd name="T49" fmla="*/ 521 h 535"/>
                <a:gd name="T50" fmla="*/ 82 w 381"/>
                <a:gd name="T51" fmla="*/ 535 h 535"/>
                <a:gd name="T52" fmla="*/ 48 w 381"/>
                <a:gd name="T53" fmla="*/ 512 h 535"/>
                <a:gd name="T54" fmla="*/ 10 w 381"/>
                <a:gd name="T55" fmla="*/ 491 h 535"/>
                <a:gd name="T56" fmla="*/ 6 w 381"/>
                <a:gd name="T57" fmla="*/ 439 h 535"/>
                <a:gd name="T58" fmla="*/ 2 w 381"/>
                <a:gd name="T59" fmla="*/ 416 h 535"/>
                <a:gd name="T60" fmla="*/ 2 w 381"/>
                <a:gd name="T61" fmla="*/ 396 h 535"/>
                <a:gd name="T62" fmla="*/ 26 w 381"/>
                <a:gd name="T63" fmla="*/ 348 h 535"/>
                <a:gd name="T64" fmla="*/ 28 w 381"/>
                <a:gd name="T65" fmla="*/ 322 h 535"/>
                <a:gd name="T66" fmla="*/ 50 w 381"/>
                <a:gd name="T67" fmla="*/ 311 h 535"/>
                <a:gd name="T68" fmla="*/ 86 w 381"/>
                <a:gd name="T69" fmla="*/ 306 h 535"/>
                <a:gd name="T70" fmla="*/ 93 w 381"/>
                <a:gd name="T71" fmla="*/ 305 h 535"/>
                <a:gd name="T72" fmla="*/ 117 w 381"/>
                <a:gd name="T73" fmla="*/ 289 h 535"/>
                <a:gd name="T74" fmla="*/ 126 w 381"/>
                <a:gd name="T75" fmla="*/ 276 h 535"/>
                <a:gd name="T76" fmla="*/ 147 w 381"/>
                <a:gd name="T77" fmla="*/ 264 h 535"/>
                <a:gd name="T78" fmla="*/ 173 w 381"/>
                <a:gd name="T79" fmla="*/ 268 h 535"/>
                <a:gd name="T80" fmla="*/ 202 w 381"/>
                <a:gd name="T81" fmla="*/ 279 h 535"/>
                <a:gd name="T82" fmla="*/ 217 w 381"/>
                <a:gd name="T83" fmla="*/ 258 h 535"/>
                <a:gd name="T84" fmla="*/ 217 w 381"/>
                <a:gd name="T85" fmla="*/ 233 h 535"/>
                <a:gd name="T86" fmla="*/ 206 w 381"/>
                <a:gd name="T87" fmla="*/ 214 h 535"/>
                <a:gd name="T88" fmla="*/ 216 w 381"/>
                <a:gd name="T89" fmla="*/ 186 h 535"/>
                <a:gd name="T90" fmla="*/ 224 w 381"/>
                <a:gd name="T91" fmla="*/ 172 h 535"/>
                <a:gd name="T92" fmla="*/ 226 w 381"/>
                <a:gd name="T93" fmla="*/ 125 h 535"/>
                <a:gd name="T94" fmla="*/ 226 w 381"/>
                <a:gd name="T95" fmla="*/ 111 h 535"/>
                <a:gd name="T96" fmla="*/ 220 w 381"/>
                <a:gd name="T97" fmla="*/ 92 h 535"/>
                <a:gd name="T98" fmla="*/ 239 w 381"/>
                <a:gd name="T99" fmla="*/ 66 h 535"/>
                <a:gd name="T100" fmla="*/ 252 w 381"/>
                <a:gd name="T101" fmla="*/ 42 h 535"/>
                <a:gd name="T102" fmla="*/ 272 w 381"/>
                <a:gd name="T103" fmla="*/ 31 h 535"/>
                <a:gd name="T104" fmla="*/ 299 w 381"/>
                <a:gd name="T105" fmla="*/ 22 h 535"/>
                <a:gd name="T106" fmla="*/ 308 w 381"/>
                <a:gd name="T107" fmla="*/ 0 h 535"/>
                <a:gd name="T108" fmla="*/ 341 w 381"/>
                <a:gd name="T109" fmla="*/ 14 h 53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1"/>
                <a:gd name="T166" fmla="*/ 0 h 535"/>
                <a:gd name="T167" fmla="*/ 381 w 381"/>
                <a:gd name="T168" fmla="*/ 535 h 53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1" h="535">
                  <a:moveTo>
                    <a:pt x="344" y="13"/>
                  </a:moveTo>
                  <a:lnTo>
                    <a:pt x="344" y="13"/>
                  </a:lnTo>
                  <a:lnTo>
                    <a:pt x="345" y="18"/>
                  </a:lnTo>
                  <a:lnTo>
                    <a:pt x="344" y="23"/>
                  </a:lnTo>
                  <a:lnTo>
                    <a:pt x="344" y="35"/>
                  </a:lnTo>
                  <a:lnTo>
                    <a:pt x="342" y="47"/>
                  </a:lnTo>
                  <a:lnTo>
                    <a:pt x="342" y="48"/>
                  </a:lnTo>
                  <a:lnTo>
                    <a:pt x="344" y="49"/>
                  </a:lnTo>
                  <a:lnTo>
                    <a:pt x="346" y="52"/>
                  </a:lnTo>
                  <a:lnTo>
                    <a:pt x="349" y="57"/>
                  </a:lnTo>
                  <a:lnTo>
                    <a:pt x="351" y="60"/>
                  </a:lnTo>
                  <a:lnTo>
                    <a:pt x="361" y="68"/>
                  </a:lnTo>
                  <a:lnTo>
                    <a:pt x="365" y="70"/>
                  </a:lnTo>
                  <a:lnTo>
                    <a:pt x="366" y="73"/>
                  </a:lnTo>
                  <a:lnTo>
                    <a:pt x="366" y="75"/>
                  </a:lnTo>
                  <a:lnTo>
                    <a:pt x="365" y="81"/>
                  </a:lnTo>
                  <a:lnTo>
                    <a:pt x="363" y="87"/>
                  </a:lnTo>
                  <a:lnTo>
                    <a:pt x="363" y="94"/>
                  </a:lnTo>
                  <a:lnTo>
                    <a:pt x="363" y="96"/>
                  </a:lnTo>
                  <a:lnTo>
                    <a:pt x="361" y="100"/>
                  </a:lnTo>
                  <a:lnTo>
                    <a:pt x="359" y="102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1" y="108"/>
                  </a:lnTo>
                  <a:lnTo>
                    <a:pt x="348" y="122"/>
                  </a:lnTo>
                  <a:lnTo>
                    <a:pt x="346" y="137"/>
                  </a:lnTo>
                  <a:lnTo>
                    <a:pt x="344" y="145"/>
                  </a:lnTo>
                  <a:lnTo>
                    <a:pt x="344" y="150"/>
                  </a:lnTo>
                  <a:lnTo>
                    <a:pt x="342" y="154"/>
                  </a:lnTo>
                  <a:lnTo>
                    <a:pt x="344" y="156"/>
                  </a:lnTo>
                  <a:lnTo>
                    <a:pt x="344" y="159"/>
                  </a:lnTo>
                  <a:lnTo>
                    <a:pt x="345" y="160"/>
                  </a:lnTo>
                  <a:lnTo>
                    <a:pt x="346" y="163"/>
                  </a:lnTo>
                  <a:lnTo>
                    <a:pt x="346" y="175"/>
                  </a:lnTo>
                  <a:lnTo>
                    <a:pt x="345" y="181"/>
                  </a:lnTo>
                  <a:lnTo>
                    <a:pt x="344" y="186"/>
                  </a:lnTo>
                  <a:lnTo>
                    <a:pt x="340" y="197"/>
                  </a:lnTo>
                  <a:lnTo>
                    <a:pt x="336" y="207"/>
                  </a:lnTo>
                  <a:lnTo>
                    <a:pt x="335" y="212"/>
                  </a:lnTo>
                  <a:lnTo>
                    <a:pt x="335" y="219"/>
                  </a:lnTo>
                  <a:lnTo>
                    <a:pt x="335" y="223"/>
                  </a:lnTo>
                  <a:lnTo>
                    <a:pt x="336" y="227"/>
                  </a:lnTo>
                  <a:lnTo>
                    <a:pt x="341" y="232"/>
                  </a:lnTo>
                  <a:lnTo>
                    <a:pt x="345" y="237"/>
                  </a:lnTo>
                  <a:lnTo>
                    <a:pt x="346" y="241"/>
                  </a:lnTo>
                  <a:lnTo>
                    <a:pt x="346" y="245"/>
                  </a:lnTo>
                  <a:lnTo>
                    <a:pt x="345" y="250"/>
                  </a:lnTo>
                  <a:lnTo>
                    <a:pt x="345" y="255"/>
                  </a:lnTo>
                  <a:lnTo>
                    <a:pt x="345" y="268"/>
                  </a:lnTo>
                  <a:lnTo>
                    <a:pt x="345" y="276"/>
                  </a:lnTo>
                  <a:lnTo>
                    <a:pt x="346" y="279"/>
                  </a:lnTo>
                  <a:lnTo>
                    <a:pt x="350" y="281"/>
                  </a:lnTo>
                  <a:lnTo>
                    <a:pt x="358" y="284"/>
                  </a:lnTo>
                  <a:lnTo>
                    <a:pt x="367" y="287"/>
                  </a:lnTo>
                  <a:lnTo>
                    <a:pt x="375" y="289"/>
                  </a:lnTo>
                  <a:lnTo>
                    <a:pt x="378" y="292"/>
                  </a:lnTo>
                  <a:lnTo>
                    <a:pt x="379" y="296"/>
                  </a:lnTo>
                  <a:lnTo>
                    <a:pt x="379" y="314"/>
                  </a:lnTo>
                  <a:lnTo>
                    <a:pt x="380" y="323"/>
                  </a:lnTo>
                  <a:lnTo>
                    <a:pt x="381" y="332"/>
                  </a:lnTo>
                  <a:lnTo>
                    <a:pt x="372" y="333"/>
                  </a:lnTo>
                  <a:lnTo>
                    <a:pt x="363" y="333"/>
                  </a:lnTo>
                  <a:lnTo>
                    <a:pt x="363" y="345"/>
                  </a:lnTo>
                  <a:lnTo>
                    <a:pt x="365" y="353"/>
                  </a:lnTo>
                  <a:lnTo>
                    <a:pt x="367" y="361"/>
                  </a:lnTo>
                  <a:lnTo>
                    <a:pt x="368" y="362"/>
                  </a:lnTo>
                  <a:lnTo>
                    <a:pt x="370" y="365"/>
                  </a:lnTo>
                  <a:lnTo>
                    <a:pt x="370" y="374"/>
                  </a:lnTo>
                  <a:lnTo>
                    <a:pt x="370" y="375"/>
                  </a:lnTo>
                  <a:lnTo>
                    <a:pt x="368" y="378"/>
                  </a:lnTo>
                  <a:lnTo>
                    <a:pt x="365" y="380"/>
                  </a:lnTo>
                  <a:lnTo>
                    <a:pt x="358" y="390"/>
                  </a:lnTo>
                  <a:lnTo>
                    <a:pt x="350" y="400"/>
                  </a:lnTo>
                  <a:lnTo>
                    <a:pt x="346" y="404"/>
                  </a:lnTo>
                  <a:lnTo>
                    <a:pt x="341" y="408"/>
                  </a:lnTo>
                  <a:lnTo>
                    <a:pt x="331" y="412"/>
                  </a:lnTo>
                  <a:lnTo>
                    <a:pt x="325" y="414"/>
                  </a:lnTo>
                  <a:lnTo>
                    <a:pt x="322" y="418"/>
                  </a:lnTo>
                  <a:lnTo>
                    <a:pt x="314" y="422"/>
                  </a:lnTo>
                  <a:lnTo>
                    <a:pt x="310" y="423"/>
                  </a:lnTo>
                  <a:lnTo>
                    <a:pt x="307" y="427"/>
                  </a:lnTo>
                  <a:lnTo>
                    <a:pt x="305" y="430"/>
                  </a:lnTo>
                  <a:lnTo>
                    <a:pt x="303" y="433"/>
                  </a:lnTo>
                  <a:lnTo>
                    <a:pt x="301" y="436"/>
                  </a:lnTo>
                  <a:lnTo>
                    <a:pt x="298" y="439"/>
                  </a:lnTo>
                  <a:lnTo>
                    <a:pt x="295" y="440"/>
                  </a:lnTo>
                  <a:lnTo>
                    <a:pt x="292" y="442"/>
                  </a:lnTo>
                  <a:lnTo>
                    <a:pt x="285" y="442"/>
                  </a:lnTo>
                  <a:lnTo>
                    <a:pt x="268" y="442"/>
                  </a:lnTo>
                  <a:lnTo>
                    <a:pt x="262" y="451"/>
                  </a:lnTo>
                  <a:lnTo>
                    <a:pt x="258" y="453"/>
                  </a:lnTo>
                  <a:lnTo>
                    <a:pt x="252" y="455"/>
                  </a:lnTo>
                  <a:lnTo>
                    <a:pt x="230" y="455"/>
                  </a:lnTo>
                  <a:lnTo>
                    <a:pt x="226" y="456"/>
                  </a:lnTo>
                  <a:lnTo>
                    <a:pt x="224" y="457"/>
                  </a:lnTo>
                  <a:lnTo>
                    <a:pt x="220" y="459"/>
                  </a:lnTo>
                  <a:lnTo>
                    <a:pt x="216" y="460"/>
                  </a:lnTo>
                  <a:lnTo>
                    <a:pt x="204" y="459"/>
                  </a:lnTo>
                  <a:lnTo>
                    <a:pt x="193" y="455"/>
                  </a:lnTo>
                  <a:lnTo>
                    <a:pt x="186" y="452"/>
                  </a:lnTo>
                  <a:lnTo>
                    <a:pt x="179" y="448"/>
                  </a:lnTo>
                  <a:lnTo>
                    <a:pt x="174" y="444"/>
                  </a:lnTo>
                  <a:lnTo>
                    <a:pt x="173" y="442"/>
                  </a:lnTo>
                  <a:lnTo>
                    <a:pt x="169" y="440"/>
                  </a:lnTo>
                  <a:lnTo>
                    <a:pt x="164" y="442"/>
                  </a:lnTo>
                  <a:lnTo>
                    <a:pt x="159" y="442"/>
                  </a:lnTo>
                  <a:lnTo>
                    <a:pt x="147" y="446"/>
                  </a:lnTo>
                  <a:lnTo>
                    <a:pt x="143" y="446"/>
                  </a:lnTo>
                  <a:lnTo>
                    <a:pt x="142" y="446"/>
                  </a:lnTo>
                  <a:lnTo>
                    <a:pt x="140" y="447"/>
                  </a:lnTo>
                  <a:lnTo>
                    <a:pt x="139" y="449"/>
                  </a:lnTo>
                  <a:lnTo>
                    <a:pt x="138" y="451"/>
                  </a:lnTo>
                  <a:lnTo>
                    <a:pt x="138" y="457"/>
                  </a:lnTo>
                  <a:lnTo>
                    <a:pt x="139" y="460"/>
                  </a:lnTo>
                  <a:lnTo>
                    <a:pt x="140" y="464"/>
                  </a:lnTo>
                  <a:lnTo>
                    <a:pt x="143" y="469"/>
                  </a:lnTo>
                  <a:lnTo>
                    <a:pt x="147" y="474"/>
                  </a:lnTo>
                  <a:lnTo>
                    <a:pt x="148" y="478"/>
                  </a:lnTo>
                  <a:lnTo>
                    <a:pt x="148" y="482"/>
                  </a:lnTo>
                  <a:lnTo>
                    <a:pt x="148" y="487"/>
                  </a:lnTo>
                  <a:lnTo>
                    <a:pt x="147" y="491"/>
                  </a:lnTo>
                  <a:lnTo>
                    <a:pt x="143" y="500"/>
                  </a:lnTo>
                  <a:lnTo>
                    <a:pt x="136" y="507"/>
                  </a:lnTo>
                  <a:lnTo>
                    <a:pt x="129" y="513"/>
                  </a:lnTo>
                  <a:lnTo>
                    <a:pt x="123" y="519"/>
                  </a:lnTo>
                  <a:lnTo>
                    <a:pt x="121" y="520"/>
                  </a:lnTo>
                  <a:lnTo>
                    <a:pt x="118" y="521"/>
                  </a:lnTo>
                  <a:lnTo>
                    <a:pt x="106" y="526"/>
                  </a:lnTo>
                  <a:lnTo>
                    <a:pt x="95" y="530"/>
                  </a:lnTo>
                  <a:lnTo>
                    <a:pt x="88" y="533"/>
                  </a:lnTo>
                  <a:lnTo>
                    <a:pt x="86" y="534"/>
                  </a:lnTo>
                  <a:lnTo>
                    <a:pt x="82" y="535"/>
                  </a:lnTo>
                  <a:lnTo>
                    <a:pt x="77" y="534"/>
                  </a:lnTo>
                  <a:lnTo>
                    <a:pt x="71" y="533"/>
                  </a:lnTo>
                  <a:lnTo>
                    <a:pt x="67" y="529"/>
                  </a:lnTo>
                  <a:lnTo>
                    <a:pt x="65" y="525"/>
                  </a:lnTo>
                  <a:lnTo>
                    <a:pt x="57" y="517"/>
                  </a:lnTo>
                  <a:lnTo>
                    <a:pt x="53" y="515"/>
                  </a:lnTo>
                  <a:lnTo>
                    <a:pt x="48" y="512"/>
                  </a:lnTo>
                  <a:lnTo>
                    <a:pt x="35" y="508"/>
                  </a:lnTo>
                  <a:lnTo>
                    <a:pt x="30" y="507"/>
                  </a:lnTo>
                  <a:lnTo>
                    <a:pt x="23" y="504"/>
                  </a:lnTo>
                  <a:lnTo>
                    <a:pt x="17" y="498"/>
                  </a:lnTo>
                  <a:lnTo>
                    <a:pt x="10" y="491"/>
                  </a:lnTo>
                  <a:lnTo>
                    <a:pt x="1" y="464"/>
                  </a:lnTo>
                  <a:lnTo>
                    <a:pt x="5" y="451"/>
                  </a:lnTo>
                  <a:lnTo>
                    <a:pt x="6" y="446"/>
                  </a:lnTo>
                  <a:lnTo>
                    <a:pt x="6" y="439"/>
                  </a:lnTo>
                  <a:lnTo>
                    <a:pt x="6" y="434"/>
                  </a:lnTo>
                  <a:lnTo>
                    <a:pt x="4" y="430"/>
                  </a:lnTo>
                  <a:lnTo>
                    <a:pt x="1" y="425"/>
                  </a:lnTo>
                  <a:lnTo>
                    <a:pt x="0" y="421"/>
                  </a:lnTo>
                  <a:lnTo>
                    <a:pt x="2" y="416"/>
                  </a:lnTo>
                  <a:lnTo>
                    <a:pt x="1" y="408"/>
                  </a:lnTo>
                  <a:lnTo>
                    <a:pt x="0" y="399"/>
                  </a:lnTo>
                  <a:lnTo>
                    <a:pt x="1" y="397"/>
                  </a:lnTo>
                  <a:lnTo>
                    <a:pt x="2" y="396"/>
                  </a:lnTo>
                  <a:lnTo>
                    <a:pt x="6" y="395"/>
                  </a:lnTo>
                  <a:lnTo>
                    <a:pt x="9" y="393"/>
                  </a:lnTo>
                  <a:lnTo>
                    <a:pt x="14" y="393"/>
                  </a:lnTo>
                  <a:lnTo>
                    <a:pt x="26" y="348"/>
                  </a:lnTo>
                  <a:lnTo>
                    <a:pt x="27" y="345"/>
                  </a:lnTo>
                  <a:lnTo>
                    <a:pt x="28" y="343"/>
                  </a:lnTo>
                  <a:lnTo>
                    <a:pt x="28" y="324"/>
                  </a:lnTo>
                  <a:lnTo>
                    <a:pt x="28" y="322"/>
                  </a:lnTo>
                  <a:lnTo>
                    <a:pt x="30" y="319"/>
                  </a:lnTo>
                  <a:lnTo>
                    <a:pt x="35" y="315"/>
                  </a:lnTo>
                  <a:lnTo>
                    <a:pt x="39" y="313"/>
                  </a:lnTo>
                  <a:lnTo>
                    <a:pt x="43" y="311"/>
                  </a:lnTo>
                  <a:lnTo>
                    <a:pt x="50" y="311"/>
                  </a:lnTo>
                  <a:lnTo>
                    <a:pt x="57" y="311"/>
                  </a:lnTo>
                  <a:lnTo>
                    <a:pt x="63" y="313"/>
                  </a:lnTo>
                  <a:lnTo>
                    <a:pt x="69" y="311"/>
                  </a:lnTo>
                  <a:lnTo>
                    <a:pt x="74" y="309"/>
                  </a:lnTo>
                  <a:lnTo>
                    <a:pt x="79" y="306"/>
                  </a:lnTo>
                  <a:lnTo>
                    <a:pt x="86" y="306"/>
                  </a:lnTo>
                  <a:lnTo>
                    <a:pt x="88" y="306"/>
                  </a:lnTo>
                  <a:lnTo>
                    <a:pt x="90" y="307"/>
                  </a:lnTo>
                  <a:lnTo>
                    <a:pt x="93" y="305"/>
                  </a:lnTo>
                  <a:lnTo>
                    <a:pt x="96" y="301"/>
                  </a:lnTo>
                  <a:lnTo>
                    <a:pt x="103" y="294"/>
                  </a:lnTo>
                  <a:lnTo>
                    <a:pt x="106" y="292"/>
                  </a:lnTo>
                  <a:lnTo>
                    <a:pt x="110" y="289"/>
                  </a:lnTo>
                  <a:lnTo>
                    <a:pt x="117" y="289"/>
                  </a:lnTo>
                  <a:lnTo>
                    <a:pt x="120" y="288"/>
                  </a:lnTo>
                  <a:lnTo>
                    <a:pt x="122" y="287"/>
                  </a:lnTo>
                  <a:lnTo>
                    <a:pt x="123" y="284"/>
                  </a:lnTo>
                  <a:lnTo>
                    <a:pt x="125" y="281"/>
                  </a:lnTo>
                  <a:lnTo>
                    <a:pt x="125" y="279"/>
                  </a:lnTo>
                  <a:lnTo>
                    <a:pt x="126" y="276"/>
                  </a:lnTo>
                  <a:lnTo>
                    <a:pt x="129" y="272"/>
                  </a:lnTo>
                  <a:lnTo>
                    <a:pt x="133" y="271"/>
                  </a:lnTo>
                  <a:lnTo>
                    <a:pt x="142" y="268"/>
                  </a:lnTo>
                  <a:lnTo>
                    <a:pt x="146" y="267"/>
                  </a:lnTo>
                  <a:lnTo>
                    <a:pt x="147" y="264"/>
                  </a:lnTo>
                  <a:lnTo>
                    <a:pt x="150" y="263"/>
                  </a:lnTo>
                  <a:lnTo>
                    <a:pt x="152" y="263"/>
                  </a:lnTo>
                  <a:lnTo>
                    <a:pt x="159" y="263"/>
                  </a:lnTo>
                  <a:lnTo>
                    <a:pt x="163" y="264"/>
                  </a:lnTo>
                  <a:lnTo>
                    <a:pt x="173" y="268"/>
                  </a:lnTo>
                  <a:lnTo>
                    <a:pt x="181" y="270"/>
                  </a:lnTo>
                  <a:lnTo>
                    <a:pt x="190" y="274"/>
                  </a:lnTo>
                  <a:lnTo>
                    <a:pt x="195" y="277"/>
                  </a:lnTo>
                  <a:lnTo>
                    <a:pt x="198" y="279"/>
                  </a:lnTo>
                  <a:lnTo>
                    <a:pt x="202" y="279"/>
                  </a:lnTo>
                  <a:lnTo>
                    <a:pt x="206" y="279"/>
                  </a:lnTo>
                  <a:lnTo>
                    <a:pt x="208" y="277"/>
                  </a:lnTo>
                  <a:lnTo>
                    <a:pt x="211" y="275"/>
                  </a:lnTo>
                  <a:lnTo>
                    <a:pt x="212" y="272"/>
                  </a:lnTo>
                  <a:lnTo>
                    <a:pt x="215" y="266"/>
                  </a:lnTo>
                  <a:lnTo>
                    <a:pt x="217" y="258"/>
                  </a:lnTo>
                  <a:lnTo>
                    <a:pt x="219" y="253"/>
                  </a:lnTo>
                  <a:lnTo>
                    <a:pt x="219" y="247"/>
                  </a:lnTo>
                  <a:lnTo>
                    <a:pt x="219" y="238"/>
                  </a:lnTo>
                  <a:lnTo>
                    <a:pt x="219" y="236"/>
                  </a:lnTo>
                  <a:lnTo>
                    <a:pt x="217" y="233"/>
                  </a:lnTo>
                  <a:lnTo>
                    <a:pt x="215" y="229"/>
                  </a:lnTo>
                  <a:lnTo>
                    <a:pt x="209" y="225"/>
                  </a:lnTo>
                  <a:lnTo>
                    <a:pt x="206" y="221"/>
                  </a:lnTo>
                  <a:lnTo>
                    <a:pt x="206" y="218"/>
                  </a:lnTo>
                  <a:lnTo>
                    <a:pt x="206" y="214"/>
                  </a:lnTo>
                  <a:lnTo>
                    <a:pt x="206" y="208"/>
                  </a:lnTo>
                  <a:lnTo>
                    <a:pt x="206" y="198"/>
                  </a:lnTo>
                  <a:lnTo>
                    <a:pt x="207" y="194"/>
                  </a:lnTo>
                  <a:lnTo>
                    <a:pt x="209" y="191"/>
                  </a:lnTo>
                  <a:lnTo>
                    <a:pt x="216" y="186"/>
                  </a:lnTo>
                  <a:lnTo>
                    <a:pt x="219" y="185"/>
                  </a:lnTo>
                  <a:lnTo>
                    <a:pt x="219" y="182"/>
                  </a:lnTo>
                  <a:lnTo>
                    <a:pt x="221" y="178"/>
                  </a:lnTo>
                  <a:lnTo>
                    <a:pt x="222" y="176"/>
                  </a:lnTo>
                  <a:lnTo>
                    <a:pt x="224" y="172"/>
                  </a:lnTo>
                  <a:lnTo>
                    <a:pt x="229" y="158"/>
                  </a:lnTo>
                  <a:lnTo>
                    <a:pt x="232" y="151"/>
                  </a:lnTo>
                  <a:lnTo>
                    <a:pt x="232" y="143"/>
                  </a:lnTo>
                  <a:lnTo>
                    <a:pt x="230" y="134"/>
                  </a:lnTo>
                  <a:lnTo>
                    <a:pt x="226" y="125"/>
                  </a:lnTo>
                  <a:lnTo>
                    <a:pt x="224" y="124"/>
                  </a:lnTo>
                  <a:lnTo>
                    <a:pt x="222" y="121"/>
                  </a:lnTo>
                  <a:lnTo>
                    <a:pt x="224" y="117"/>
                  </a:lnTo>
                  <a:lnTo>
                    <a:pt x="225" y="113"/>
                  </a:lnTo>
                  <a:lnTo>
                    <a:pt x="226" y="111"/>
                  </a:lnTo>
                  <a:lnTo>
                    <a:pt x="226" y="105"/>
                  </a:lnTo>
                  <a:lnTo>
                    <a:pt x="226" y="100"/>
                  </a:lnTo>
                  <a:lnTo>
                    <a:pt x="222" y="95"/>
                  </a:lnTo>
                  <a:lnTo>
                    <a:pt x="221" y="94"/>
                  </a:lnTo>
                  <a:lnTo>
                    <a:pt x="220" y="92"/>
                  </a:lnTo>
                  <a:lnTo>
                    <a:pt x="221" y="89"/>
                  </a:lnTo>
                  <a:lnTo>
                    <a:pt x="224" y="86"/>
                  </a:lnTo>
                  <a:lnTo>
                    <a:pt x="230" y="81"/>
                  </a:lnTo>
                  <a:lnTo>
                    <a:pt x="237" y="74"/>
                  </a:lnTo>
                  <a:lnTo>
                    <a:pt x="239" y="66"/>
                  </a:lnTo>
                  <a:lnTo>
                    <a:pt x="245" y="51"/>
                  </a:lnTo>
                  <a:lnTo>
                    <a:pt x="247" y="44"/>
                  </a:lnTo>
                  <a:lnTo>
                    <a:pt x="250" y="42"/>
                  </a:lnTo>
                  <a:lnTo>
                    <a:pt x="252" y="42"/>
                  </a:lnTo>
                  <a:lnTo>
                    <a:pt x="256" y="42"/>
                  </a:lnTo>
                  <a:lnTo>
                    <a:pt x="260" y="43"/>
                  </a:lnTo>
                  <a:lnTo>
                    <a:pt x="264" y="43"/>
                  </a:lnTo>
                  <a:lnTo>
                    <a:pt x="267" y="39"/>
                  </a:lnTo>
                  <a:lnTo>
                    <a:pt x="272" y="31"/>
                  </a:lnTo>
                  <a:lnTo>
                    <a:pt x="276" y="29"/>
                  </a:lnTo>
                  <a:lnTo>
                    <a:pt x="279" y="26"/>
                  </a:lnTo>
                  <a:lnTo>
                    <a:pt x="288" y="25"/>
                  </a:lnTo>
                  <a:lnTo>
                    <a:pt x="294" y="23"/>
                  </a:lnTo>
                  <a:lnTo>
                    <a:pt x="297" y="23"/>
                  </a:lnTo>
                  <a:lnTo>
                    <a:pt x="299" y="22"/>
                  </a:lnTo>
                  <a:lnTo>
                    <a:pt x="303" y="17"/>
                  </a:lnTo>
                  <a:lnTo>
                    <a:pt x="305" y="12"/>
                  </a:lnTo>
                  <a:lnTo>
                    <a:pt x="306" y="6"/>
                  </a:lnTo>
                  <a:lnTo>
                    <a:pt x="308" y="0"/>
                  </a:lnTo>
                  <a:lnTo>
                    <a:pt x="318" y="5"/>
                  </a:lnTo>
                  <a:lnTo>
                    <a:pt x="327" y="12"/>
                  </a:lnTo>
                  <a:lnTo>
                    <a:pt x="332" y="14"/>
                  </a:lnTo>
                  <a:lnTo>
                    <a:pt x="338" y="14"/>
                  </a:lnTo>
                  <a:lnTo>
                    <a:pt x="341" y="14"/>
                  </a:lnTo>
                  <a:lnTo>
                    <a:pt x="344" y="13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35" name="Freeform 37">
              <a:extLst>
                <a:ext uri="{FF2B5EF4-FFF2-40B4-BE49-F238E27FC236}">
                  <a16:creationId xmlns="" xmlns:a16="http://schemas.microsoft.com/office/drawing/2014/main" id="{E2E9C242-E1D5-4150-8900-D6EFD15C1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4417" y="2501097"/>
              <a:ext cx="775361" cy="1050531"/>
            </a:xfrm>
            <a:custGeom>
              <a:avLst/>
              <a:gdLst>
                <a:gd name="T0" fmla="*/ 225 w 470"/>
                <a:gd name="T1" fmla="*/ 459 h 637"/>
                <a:gd name="T2" fmla="*/ 190 w 470"/>
                <a:gd name="T3" fmla="*/ 468 h 637"/>
                <a:gd name="T4" fmla="*/ 176 w 470"/>
                <a:gd name="T5" fmla="*/ 539 h 637"/>
                <a:gd name="T6" fmla="*/ 162 w 470"/>
                <a:gd name="T7" fmla="*/ 545 h 637"/>
                <a:gd name="T8" fmla="*/ 168 w 470"/>
                <a:gd name="T9" fmla="*/ 585 h 637"/>
                <a:gd name="T10" fmla="*/ 160 w 470"/>
                <a:gd name="T11" fmla="*/ 637 h 637"/>
                <a:gd name="T12" fmla="*/ 137 w 470"/>
                <a:gd name="T13" fmla="*/ 602 h 637"/>
                <a:gd name="T14" fmla="*/ 106 w 470"/>
                <a:gd name="T15" fmla="*/ 558 h 637"/>
                <a:gd name="T16" fmla="*/ 108 w 470"/>
                <a:gd name="T17" fmla="*/ 530 h 637"/>
                <a:gd name="T18" fmla="*/ 121 w 470"/>
                <a:gd name="T19" fmla="*/ 511 h 637"/>
                <a:gd name="T20" fmla="*/ 119 w 470"/>
                <a:gd name="T21" fmla="*/ 485 h 637"/>
                <a:gd name="T22" fmla="*/ 86 w 470"/>
                <a:gd name="T23" fmla="*/ 474 h 637"/>
                <a:gd name="T24" fmla="*/ 60 w 470"/>
                <a:gd name="T25" fmla="*/ 435 h 637"/>
                <a:gd name="T26" fmla="*/ 48 w 470"/>
                <a:gd name="T27" fmla="*/ 421 h 637"/>
                <a:gd name="T28" fmla="*/ 63 w 470"/>
                <a:gd name="T29" fmla="*/ 391 h 637"/>
                <a:gd name="T30" fmla="*/ 74 w 470"/>
                <a:gd name="T31" fmla="*/ 343 h 637"/>
                <a:gd name="T32" fmla="*/ 64 w 470"/>
                <a:gd name="T33" fmla="*/ 292 h 637"/>
                <a:gd name="T34" fmla="*/ 39 w 470"/>
                <a:gd name="T35" fmla="*/ 280 h 637"/>
                <a:gd name="T36" fmla="*/ 16 w 470"/>
                <a:gd name="T37" fmla="*/ 278 h 637"/>
                <a:gd name="T38" fmla="*/ 14 w 470"/>
                <a:gd name="T39" fmla="*/ 261 h 637"/>
                <a:gd name="T40" fmla="*/ 56 w 470"/>
                <a:gd name="T41" fmla="*/ 236 h 637"/>
                <a:gd name="T42" fmla="*/ 77 w 470"/>
                <a:gd name="T43" fmla="*/ 219 h 637"/>
                <a:gd name="T44" fmla="*/ 99 w 470"/>
                <a:gd name="T45" fmla="*/ 202 h 637"/>
                <a:gd name="T46" fmla="*/ 121 w 470"/>
                <a:gd name="T47" fmla="*/ 163 h 637"/>
                <a:gd name="T48" fmla="*/ 129 w 470"/>
                <a:gd name="T49" fmla="*/ 138 h 637"/>
                <a:gd name="T50" fmla="*/ 149 w 470"/>
                <a:gd name="T51" fmla="*/ 108 h 637"/>
                <a:gd name="T52" fmla="*/ 169 w 470"/>
                <a:gd name="T53" fmla="*/ 66 h 637"/>
                <a:gd name="T54" fmla="*/ 164 w 470"/>
                <a:gd name="T55" fmla="*/ 46 h 637"/>
                <a:gd name="T56" fmla="*/ 182 w 470"/>
                <a:gd name="T57" fmla="*/ 0 h 637"/>
                <a:gd name="T58" fmla="*/ 210 w 470"/>
                <a:gd name="T59" fmla="*/ 14 h 637"/>
                <a:gd name="T60" fmla="*/ 233 w 470"/>
                <a:gd name="T61" fmla="*/ 26 h 637"/>
                <a:gd name="T62" fmla="*/ 248 w 470"/>
                <a:gd name="T63" fmla="*/ 34 h 637"/>
                <a:gd name="T64" fmla="*/ 279 w 470"/>
                <a:gd name="T65" fmla="*/ 55 h 637"/>
                <a:gd name="T66" fmla="*/ 267 w 470"/>
                <a:gd name="T67" fmla="*/ 76 h 637"/>
                <a:gd name="T68" fmla="*/ 291 w 470"/>
                <a:gd name="T69" fmla="*/ 86 h 637"/>
                <a:gd name="T70" fmla="*/ 272 w 470"/>
                <a:gd name="T71" fmla="*/ 130 h 637"/>
                <a:gd name="T72" fmla="*/ 283 w 470"/>
                <a:gd name="T73" fmla="*/ 149 h 637"/>
                <a:gd name="T74" fmla="*/ 293 w 470"/>
                <a:gd name="T75" fmla="*/ 119 h 637"/>
                <a:gd name="T76" fmla="*/ 309 w 470"/>
                <a:gd name="T77" fmla="*/ 103 h 637"/>
                <a:gd name="T78" fmla="*/ 317 w 470"/>
                <a:gd name="T79" fmla="*/ 112 h 637"/>
                <a:gd name="T80" fmla="*/ 364 w 470"/>
                <a:gd name="T81" fmla="*/ 112 h 637"/>
                <a:gd name="T82" fmla="*/ 404 w 470"/>
                <a:gd name="T83" fmla="*/ 128 h 637"/>
                <a:gd name="T84" fmla="*/ 442 w 470"/>
                <a:gd name="T85" fmla="*/ 142 h 637"/>
                <a:gd name="T86" fmla="*/ 457 w 470"/>
                <a:gd name="T87" fmla="*/ 134 h 637"/>
                <a:gd name="T88" fmla="*/ 467 w 470"/>
                <a:gd name="T89" fmla="*/ 158 h 637"/>
                <a:gd name="T90" fmla="*/ 438 w 470"/>
                <a:gd name="T91" fmla="*/ 175 h 637"/>
                <a:gd name="T92" fmla="*/ 414 w 470"/>
                <a:gd name="T93" fmla="*/ 188 h 637"/>
                <a:gd name="T94" fmla="*/ 392 w 470"/>
                <a:gd name="T95" fmla="*/ 227 h 637"/>
                <a:gd name="T96" fmla="*/ 388 w 470"/>
                <a:gd name="T97" fmla="*/ 251 h 637"/>
                <a:gd name="T98" fmla="*/ 388 w 470"/>
                <a:gd name="T99" fmla="*/ 271 h 637"/>
                <a:gd name="T100" fmla="*/ 383 w 470"/>
                <a:gd name="T101" fmla="*/ 324 h 637"/>
                <a:gd name="T102" fmla="*/ 368 w 470"/>
                <a:gd name="T103" fmla="*/ 344 h 637"/>
                <a:gd name="T104" fmla="*/ 377 w 470"/>
                <a:gd name="T105" fmla="*/ 375 h 637"/>
                <a:gd name="T106" fmla="*/ 379 w 470"/>
                <a:gd name="T107" fmla="*/ 404 h 637"/>
                <a:gd name="T108" fmla="*/ 357 w 470"/>
                <a:gd name="T109" fmla="*/ 423 h 637"/>
                <a:gd name="T110" fmla="*/ 314 w 470"/>
                <a:gd name="T111" fmla="*/ 409 h 637"/>
                <a:gd name="T112" fmla="*/ 288 w 470"/>
                <a:gd name="T113" fmla="*/ 422 h 637"/>
                <a:gd name="T114" fmla="*/ 272 w 470"/>
                <a:gd name="T115" fmla="*/ 435 h 63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0"/>
                <a:gd name="T175" fmla="*/ 0 h 637"/>
                <a:gd name="T176" fmla="*/ 470 w 470"/>
                <a:gd name="T177" fmla="*/ 637 h 63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0" h="637">
                  <a:moveTo>
                    <a:pt x="250" y="452"/>
                  </a:moveTo>
                  <a:lnTo>
                    <a:pt x="250" y="452"/>
                  </a:lnTo>
                  <a:lnTo>
                    <a:pt x="248" y="452"/>
                  </a:lnTo>
                  <a:lnTo>
                    <a:pt x="241" y="452"/>
                  </a:lnTo>
                  <a:lnTo>
                    <a:pt x="236" y="455"/>
                  </a:lnTo>
                  <a:lnTo>
                    <a:pt x="231" y="457"/>
                  </a:lnTo>
                  <a:lnTo>
                    <a:pt x="225" y="459"/>
                  </a:lnTo>
                  <a:lnTo>
                    <a:pt x="219" y="457"/>
                  </a:lnTo>
                  <a:lnTo>
                    <a:pt x="212" y="457"/>
                  </a:lnTo>
                  <a:lnTo>
                    <a:pt x="205" y="457"/>
                  </a:lnTo>
                  <a:lnTo>
                    <a:pt x="201" y="459"/>
                  </a:lnTo>
                  <a:lnTo>
                    <a:pt x="197" y="461"/>
                  </a:lnTo>
                  <a:lnTo>
                    <a:pt x="192" y="465"/>
                  </a:lnTo>
                  <a:lnTo>
                    <a:pt x="190" y="468"/>
                  </a:lnTo>
                  <a:lnTo>
                    <a:pt x="190" y="470"/>
                  </a:lnTo>
                  <a:lnTo>
                    <a:pt x="190" y="489"/>
                  </a:lnTo>
                  <a:lnTo>
                    <a:pt x="189" y="491"/>
                  </a:lnTo>
                  <a:lnTo>
                    <a:pt x="188" y="494"/>
                  </a:lnTo>
                  <a:lnTo>
                    <a:pt x="176" y="539"/>
                  </a:lnTo>
                  <a:lnTo>
                    <a:pt x="171" y="539"/>
                  </a:lnTo>
                  <a:lnTo>
                    <a:pt x="168" y="541"/>
                  </a:lnTo>
                  <a:lnTo>
                    <a:pt x="164" y="542"/>
                  </a:lnTo>
                  <a:lnTo>
                    <a:pt x="163" y="543"/>
                  </a:lnTo>
                  <a:lnTo>
                    <a:pt x="162" y="545"/>
                  </a:lnTo>
                  <a:lnTo>
                    <a:pt x="163" y="554"/>
                  </a:lnTo>
                  <a:lnTo>
                    <a:pt x="164" y="562"/>
                  </a:lnTo>
                  <a:lnTo>
                    <a:pt x="162" y="567"/>
                  </a:lnTo>
                  <a:lnTo>
                    <a:pt x="163" y="571"/>
                  </a:lnTo>
                  <a:lnTo>
                    <a:pt x="166" y="576"/>
                  </a:lnTo>
                  <a:lnTo>
                    <a:pt x="168" y="580"/>
                  </a:lnTo>
                  <a:lnTo>
                    <a:pt x="168" y="585"/>
                  </a:lnTo>
                  <a:lnTo>
                    <a:pt x="168" y="592"/>
                  </a:lnTo>
                  <a:lnTo>
                    <a:pt x="167" y="597"/>
                  </a:lnTo>
                  <a:lnTo>
                    <a:pt x="163" y="610"/>
                  </a:lnTo>
                  <a:lnTo>
                    <a:pt x="172" y="637"/>
                  </a:lnTo>
                  <a:lnTo>
                    <a:pt x="160" y="637"/>
                  </a:lnTo>
                  <a:lnTo>
                    <a:pt x="155" y="636"/>
                  </a:lnTo>
                  <a:lnTo>
                    <a:pt x="151" y="635"/>
                  </a:lnTo>
                  <a:lnTo>
                    <a:pt x="149" y="632"/>
                  </a:lnTo>
                  <a:lnTo>
                    <a:pt x="146" y="629"/>
                  </a:lnTo>
                  <a:lnTo>
                    <a:pt x="141" y="623"/>
                  </a:lnTo>
                  <a:lnTo>
                    <a:pt x="138" y="614"/>
                  </a:lnTo>
                  <a:lnTo>
                    <a:pt x="137" y="602"/>
                  </a:lnTo>
                  <a:lnTo>
                    <a:pt x="134" y="597"/>
                  </a:lnTo>
                  <a:lnTo>
                    <a:pt x="132" y="592"/>
                  </a:lnTo>
                  <a:lnTo>
                    <a:pt x="125" y="580"/>
                  </a:lnTo>
                  <a:lnTo>
                    <a:pt x="116" y="568"/>
                  </a:lnTo>
                  <a:lnTo>
                    <a:pt x="111" y="563"/>
                  </a:lnTo>
                  <a:lnTo>
                    <a:pt x="106" y="558"/>
                  </a:lnTo>
                  <a:lnTo>
                    <a:pt x="99" y="554"/>
                  </a:lnTo>
                  <a:lnTo>
                    <a:pt x="96" y="551"/>
                  </a:lnTo>
                  <a:lnTo>
                    <a:pt x="95" y="547"/>
                  </a:lnTo>
                  <a:lnTo>
                    <a:pt x="96" y="543"/>
                  </a:lnTo>
                  <a:lnTo>
                    <a:pt x="99" y="539"/>
                  </a:lnTo>
                  <a:lnTo>
                    <a:pt x="106" y="533"/>
                  </a:lnTo>
                  <a:lnTo>
                    <a:pt x="108" y="530"/>
                  </a:lnTo>
                  <a:lnTo>
                    <a:pt x="110" y="528"/>
                  </a:lnTo>
                  <a:lnTo>
                    <a:pt x="110" y="521"/>
                  </a:lnTo>
                  <a:lnTo>
                    <a:pt x="111" y="517"/>
                  </a:lnTo>
                  <a:lnTo>
                    <a:pt x="112" y="513"/>
                  </a:lnTo>
                  <a:lnTo>
                    <a:pt x="115" y="512"/>
                  </a:lnTo>
                  <a:lnTo>
                    <a:pt x="119" y="511"/>
                  </a:lnTo>
                  <a:lnTo>
                    <a:pt x="121" y="511"/>
                  </a:lnTo>
                  <a:lnTo>
                    <a:pt x="125" y="509"/>
                  </a:lnTo>
                  <a:lnTo>
                    <a:pt x="126" y="504"/>
                  </a:lnTo>
                  <a:lnTo>
                    <a:pt x="128" y="499"/>
                  </a:lnTo>
                  <a:lnTo>
                    <a:pt x="128" y="494"/>
                  </a:lnTo>
                  <a:lnTo>
                    <a:pt x="125" y="490"/>
                  </a:lnTo>
                  <a:lnTo>
                    <a:pt x="123" y="486"/>
                  </a:lnTo>
                  <a:lnTo>
                    <a:pt x="119" y="485"/>
                  </a:lnTo>
                  <a:lnTo>
                    <a:pt x="112" y="485"/>
                  </a:lnTo>
                  <a:lnTo>
                    <a:pt x="107" y="486"/>
                  </a:lnTo>
                  <a:lnTo>
                    <a:pt x="102" y="487"/>
                  </a:lnTo>
                  <a:lnTo>
                    <a:pt x="96" y="487"/>
                  </a:lnTo>
                  <a:lnTo>
                    <a:pt x="93" y="486"/>
                  </a:lnTo>
                  <a:lnTo>
                    <a:pt x="90" y="483"/>
                  </a:lnTo>
                  <a:lnTo>
                    <a:pt x="86" y="474"/>
                  </a:lnTo>
                  <a:lnTo>
                    <a:pt x="82" y="463"/>
                  </a:lnTo>
                  <a:lnTo>
                    <a:pt x="80" y="457"/>
                  </a:lnTo>
                  <a:lnTo>
                    <a:pt x="76" y="452"/>
                  </a:lnTo>
                  <a:lnTo>
                    <a:pt x="68" y="443"/>
                  </a:lnTo>
                  <a:lnTo>
                    <a:pt x="64" y="439"/>
                  </a:lnTo>
                  <a:lnTo>
                    <a:pt x="60" y="435"/>
                  </a:lnTo>
                  <a:lnTo>
                    <a:pt x="59" y="434"/>
                  </a:lnTo>
                  <a:lnTo>
                    <a:pt x="59" y="431"/>
                  </a:lnTo>
                  <a:lnTo>
                    <a:pt x="57" y="427"/>
                  </a:lnTo>
                  <a:lnTo>
                    <a:pt x="56" y="425"/>
                  </a:lnTo>
                  <a:lnTo>
                    <a:pt x="53" y="422"/>
                  </a:lnTo>
                  <a:lnTo>
                    <a:pt x="52" y="421"/>
                  </a:lnTo>
                  <a:lnTo>
                    <a:pt x="48" y="421"/>
                  </a:lnTo>
                  <a:lnTo>
                    <a:pt x="48" y="417"/>
                  </a:lnTo>
                  <a:lnTo>
                    <a:pt x="50" y="413"/>
                  </a:lnTo>
                  <a:lnTo>
                    <a:pt x="51" y="409"/>
                  </a:lnTo>
                  <a:lnTo>
                    <a:pt x="55" y="407"/>
                  </a:lnTo>
                  <a:lnTo>
                    <a:pt x="57" y="403"/>
                  </a:lnTo>
                  <a:lnTo>
                    <a:pt x="60" y="397"/>
                  </a:lnTo>
                  <a:lnTo>
                    <a:pt x="63" y="391"/>
                  </a:lnTo>
                  <a:lnTo>
                    <a:pt x="69" y="383"/>
                  </a:lnTo>
                  <a:lnTo>
                    <a:pt x="70" y="379"/>
                  </a:lnTo>
                  <a:lnTo>
                    <a:pt x="72" y="374"/>
                  </a:lnTo>
                  <a:lnTo>
                    <a:pt x="72" y="356"/>
                  </a:lnTo>
                  <a:lnTo>
                    <a:pt x="73" y="349"/>
                  </a:lnTo>
                  <a:lnTo>
                    <a:pt x="74" y="343"/>
                  </a:lnTo>
                  <a:lnTo>
                    <a:pt x="76" y="337"/>
                  </a:lnTo>
                  <a:lnTo>
                    <a:pt x="77" y="331"/>
                  </a:lnTo>
                  <a:lnTo>
                    <a:pt x="77" y="302"/>
                  </a:lnTo>
                  <a:lnTo>
                    <a:pt x="77" y="300"/>
                  </a:lnTo>
                  <a:lnTo>
                    <a:pt x="76" y="297"/>
                  </a:lnTo>
                  <a:lnTo>
                    <a:pt x="70" y="294"/>
                  </a:lnTo>
                  <a:lnTo>
                    <a:pt x="64" y="292"/>
                  </a:lnTo>
                  <a:lnTo>
                    <a:pt x="57" y="289"/>
                  </a:lnTo>
                  <a:lnTo>
                    <a:pt x="57" y="279"/>
                  </a:lnTo>
                  <a:lnTo>
                    <a:pt x="57" y="275"/>
                  </a:lnTo>
                  <a:lnTo>
                    <a:pt x="48" y="279"/>
                  </a:lnTo>
                  <a:lnTo>
                    <a:pt x="44" y="280"/>
                  </a:lnTo>
                  <a:lnTo>
                    <a:pt x="39" y="280"/>
                  </a:lnTo>
                  <a:lnTo>
                    <a:pt x="33" y="280"/>
                  </a:lnTo>
                  <a:lnTo>
                    <a:pt x="27" y="279"/>
                  </a:lnTo>
                  <a:lnTo>
                    <a:pt x="25" y="276"/>
                  </a:lnTo>
                  <a:lnTo>
                    <a:pt x="21" y="276"/>
                  </a:lnTo>
                  <a:lnTo>
                    <a:pt x="18" y="276"/>
                  </a:lnTo>
                  <a:lnTo>
                    <a:pt x="16" y="278"/>
                  </a:lnTo>
                  <a:lnTo>
                    <a:pt x="10" y="280"/>
                  </a:lnTo>
                  <a:lnTo>
                    <a:pt x="0" y="287"/>
                  </a:lnTo>
                  <a:lnTo>
                    <a:pt x="3" y="280"/>
                  </a:lnTo>
                  <a:lnTo>
                    <a:pt x="7" y="274"/>
                  </a:lnTo>
                  <a:lnTo>
                    <a:pt x="14" y="261"/>
                  </a:lnTo>
                  <a:lnTo>
                    <a:pt x="21" y="251"/>
                  </a:lnTo>
                  <a:lnTo>
                    <a:pt x="30" y="242"/>
                  </a:lnTo>
                  <a:lnTo>
                    <a:pt x="34" y="240"/>
                  </a:lnTo>
                  <a:lnTo>
                    <a:pt x="39" y="237"/>
                  </a:lnTo>
                  <a:lnTo>
                    <a:pt x="44" y="236"/>
                  </a:lnTo>
                  <a:lnTo>
                    <a:pt x="51" y="236"/>
                  </a:lnTo>
                  <a:lnTo>
                    <a:pt x="56" y="236"/>
                  </a:lnTo>
                  <a:lnTo>
                    <a:pt x="59" y="236"/>
                  </a:lnTo>
                  <a:lnTo>
                    <a:pt x="60" y="235"/>
                  </a:lnTo>
                  <a:lnTo>
                    <a:pt x="64" y="233"/>
                  </a:lnTo>
                  <a:lnTo>
                    <a:pt x="69" y="229"/>
                  </a:lnTo>
                  <a:lnTo>
                    <a:pt x="74" y="225"/>
                  </a:lnTo>
                  <a:lnTo>
                    <a:pt x="76" y="223"/>
                  </a:lnTo>
                  <a:lnTo>
                    <a:pt x="77" y="219"/>
                  </a:lnTo>
                  <a:lnTo>
                    <a:pt x="82" y="214"/>
                  </a:lnTo>
                  <a:lnTo>
                    <a:pt x="85" y="211"/>
                  </a:lnTo>
                  <a:lnTo>
                    <a:pt x="87" y="208"/>
                  </a:lnTo>
                  <a:lnTo>
                    <a:pt x="91" y="207"/>
                  </a:lnTo>
                  <a:lnTo>
                    <a:pt x="95" y="206"/>
                  </a:lnTo>
                  <a:lnTo>
                    <a:pt x="99" y="202"/>
                  </a:lnTo>
                  <a:lnTo>
                    <a:pt x="102" y="197"/>
                  </a:lnTo>
                  <a:lnTo>
                    <a:pt x="107" y="186"/>
                  </a:lnTo>
                  <a:lnTo>
                    <a:pt x="110" y="180"/>
                  </a:lnTo>
                  <a:lnTo>
                    <a:pt x="112" y="176"/>
                  </a:lnTo>
                  <a:lnTo>
                    <a:pt x="119" y="169"/>
                  </a:lnTo>
                  <a:lnTo>
                    <a:pt x="121" y="167"/>
                  </a:lnTo>
                  <a:lnTo>
                    <a:pt x="121" y="163"/>
                  </a:lnTo>
                  <a:lnTo>
                    <a:pt x="121" y="158"/>
                  </a:lnTo>
                  <a:lnTo>
                    <a:pt x="121" y="155"/>
                  </a:lnTo>
                  <a:lnTo>
                    <a:pt x="123" y="154"/>
                  </a:lnTo>
                  <a:lnTo>
                    <a:pt x="125" y="150"/>
                  </a:lnTo>
                  <a:lnTo>
                    <a:pt x="129" y="138"/>
                  </a:lnTo>
                  <a:lnTo>
                    <a:pt x="134" y="124"/>
                  </a:lnTo>
                  <a:lnTo>
                    <a:pt x="137" y="119"/>
                  </a:lnTo>
                  <a:lnTo>
                    <a:pt x="137" y="116"/>
                  </a:lnTo>
                  <a:lnTo>
                    <a:pt x="139" y="113"/>
                  </a:lnTo>
                  <a:lnTo>
                    <a:pt x="142" y="112"/>
                  </a:lnTo>
                  <a:lnTo>
                    <a:pt x="146" y="111"/>
                  </a:lnTo>
                  <a:lnTo>
                    <a:pt x="149" y="108"/>
                  </a:lnTo>
                  <a:lnTo>
                    <a:pt x="151" y="106"/>
                  </a:lnTo>
                  <a:lnTo>
                    <a:pt x="155" y="99"/>
                  </a:lnTo>
                  <a:lnTo>
                    <a:pt x="158" y="92"/>
                  </a:lnTo>
                  <a:lnTo>
                    <a:pt x="159" y="86"/>
                  </a:lnTo>
                  <a:lnTo>
                    <a:pt x="162" y="78"/>
                  </a:lnTo>
                  <a:lnTo>
                    <a:pt x="168" y="70"/>
                  </a:lnTo>
                  <a:lnTo>
                    <a:pt x="169" y="66"/>
                  </a:lnTo>
                  <a:lnTo>
                    <a:pt x="171" y="61"/>
                  </a:lnTo>
                  <a:lnTo>
                    <a:pt x="171" y="57"/>
                  </a:lnTo>
                  <a:lnTo>
                    <a:pt x="171" y="53"/>
                  </a:lnTo>
                  <a:lnTo>
                    <a:pt x="168" y="51"/>
                  </a:lnTo>
                  <a:lnTo>
                    <a:pt x="167" y="49"/>
                  </a:lnTo>
                  <a:lnTo>
                    <a:pt x="166" y="48"/>
                  </a:lnTo>
                  <a:lnTo>
                    <a:pt x="164" y="46"/>
                  </a:lnTo>
                  <a:lnTo>
                    <a:pt x="166" y="42"/>
                  </a:lnTo>
                  <a:lnTo>
                    <a:pt x="168" y="39"/>
                  </a:lnTo>
                  <a:lnTo>
                    <a:pt x="171" y="36"/>
                  </a:lnTo>
                  <a:lnTo>
                    <a:pt x="172" y="33"/>
                  </a:lnTo>
                  <a:lnTo>
                    <a:pt x="176" y="23"/>
                  </a:lnTo>
                  <a:lnTo>
                    <a:pt x="177" y="16"/>
                  </a:lnTo>
                  <a:lnTo>
                    <a:pt x="182" y="0"/>
                  </a:lnTo>
                  <a:lnTo>
                    <a:pt x="190" y="5"/>
                  </a:lnTo>
                  <a:lnTo>
                    <a:pt x="198" y="12"/>
                  </a:lnTo>
                  <a:lnTo>
                    <a:pt x="202" y="14"/>
                  </a:lnTo>
                  <a:lnTo>
                    <a:pt x="206" y="14"/>
                  </a:lnTo>
                  <a:lnTo>
                    <a:pt x="210" y="14"/>
                  </a:lnTo>
                  <a:lnTo>
                    <a:pt x="212" y="13"/>
                  </a:lnTo>
                  <a:lnTo>
                    <a:pt x="215" y="13"/>
                  </a:lnTo>
                  <a:lnTo>
                    <a:pt x="218" y="14"/>
                  </a:lnTo>
                  <a:lnTo>
                    <a:pt x="223" y="18"/>
                  </a:lnTo>
                  <a:lnTo>
                    <a:pt x="229" y="21"/>
                  </a:lnTo>
                  <a:lnTo>
                    <a:pt x="232" y="23"/>
                  </a:lnTo>
                  <a:lnTo>
                    <a:pt x="233" y="26"/>
                  </a:lnTo>
                  <a:lnTo>
                    <a:pt x="233" y="29"/>
                  </a:lnTo>
                  <a:lnTo>
                    <a:pt x="232" y="30"/>
                  </a:lnTo>
                  <a:lnTo>
                    <a:pt x="231" y="34"/>
                  </a:lnTo>
                  <a:lnTo>
                    <a:pt x="232" y="35"/>
                  </a:lnTo>
                  <a:lnTo>
                    <a:pt x="241" y="35"/>
                  </a:lnTo>
                  <a:lnTo>
                    <a:pt x="248" y="34"/>
                  </a:lnTo>
                  <a:lnTo>
                    <a:pt x="253" y="33"/>
                  </a:lnTo>
                  <a:lnTo>
                    <a:pt x="257" y="34"/>
                  </a:lnTo>
                  <a:lnTo>
                    <a:pt x="259" y="35"/>
                  </a:lnTo>
                  <a:lnTo>
                    <a:pt x="265" y="42"/>
                  </a:lnTo>
                  <a:lnTo>
                    <a:pt x="274" y="48"/>
                  </a:lnTo>
                  <a:lnTo>
                    <a:pt x="279" y="55"/>
                  </a:lnTo>
                  <a:lnTo>
                    <a:pt x="282" y="61"/>
                  </a:lnTo>
                  <a:lnTo>
                    <a:pt x="283" y="65"/>
                  </a:lnTo>
                  <a:lnTo>
                    <a:pt x="284" y="69"/>
                  </a:lnTo>
                  <a:lnTo>
                    <a:pt x="284" y="73"/>
                  </a:lnTo>
                  <a:lnTo>
                    <a:pt x="272" y="74"/>
                  </a:lnTo>
                  <a:lnTo>
                    <a:pt x="267" y="76"/>
                  </a:lnTo>
                  <a:lnTo>
                    <a:pt x="262" y="79"/>
                  </a:lnTo>
                  <a:lnTo>
                    <a:pt x="272" y="81"/>
                  </a:lnTo>
                  <a:lnTo>
                    <a:pt x="282" y="83"/>
                  </a:lnTo>
                  <a:lnTo>
                    <a:pt x="287" y="83"/>
                  </a:lnTo>
                  <a:lnTo>
                    <a:pt x="289" y="85"/>
                  </a:lnTo>
                  <a:lnTo>
                    <a:pt x="291" y="86"/>
                  </a:lnTo>
                  <a:lnTo>
                    <a:pt x="289" y="90"/>
                  </a:lnTo>
                  <a:lnTo>
                    <a:pt x="288" y="92"/>
                  </a:lnTo>
                  <a:lnTo>
                    <a:pt x="285" y="94"/>
                  </a:lnTo>
                  <a:lnTo>
                    <a:pt x="283" y="98"/>
                  </a:lnTo>
                  <a:lnTo>
                    <a:pt x="279" y="106"/>
                  </a:lnTo>
                  <a:lnTo>
                    <a:pt x="275" y="113"/>
                  </a:lnTo>
                  <a:lnTo>
                    <a:pt x="274" y="121"/>
                  </a:lnTo>
                  <a:lnTo>
                    <a:pt x="272" y="130"/>
                  </a:lnTo>
                  <a:lnTo>
                    <a:pt x="274" y="134"/>
                  </a:lnTo>
                  <a:lnTo>
                    <a:pt x="275" y="137"/>
                  </a:lnTo>
                  <a:lnTo>
                    <a:pt x="279" y="143"/>
                  </a:lnTo>
                  <a:lnTo>
                    <a:pt x="280" y="146"/>
                  </a:lnTo>
                  <a:lnTo>
                    <a:pt x="282" y="147"/>
                  </a:lnTo>
                  <a:lnTo>
                    <a:pt x="283" y="149"/>
                  </a:lnTo>
                  <a:lnTo>
                    <a:pt x="285" y="147"/>
                  </a:lnTo>
                  <a:lnTo>
                    <a:pt x="287" y="146"/>
                  </a:lnTo>
                  <a:lnTo>
                    <a:pt x="288" y="142"/>
                  </a:lnTo>
                  <a:lnTo>
                    <a:pt x="288" y="132"/>
                  </a:lnTo>
                  <a:lnTo>
                    <a:pt x="288" y="129"/>
                  </a:lnTo>
                  <a:lnTo>
                    <a:pt x="289" y="125"/>
                  </a:lnTo>
                  <a:lnTo>
                    <a:pt x="292" y="122"/>
                  </a:lnTo>
                  <a:lnTo>
                    <a:pt x="293" y="119"/>
                  </a:lnTo>
                  <a:lnTo>
                    <a:pt x="295" y="107"/>
                  </a:lnTo>
                  <a:lnTo>
                    <a:pt x="296" y="103"/>
                  </a:lnTo>
                  <a:lnTo>
                    <a:pt x="297" y="102"/>
                  </a:lnTo>
                  <a:lnTo>
                    <a:pt x="300" y="102"/>
                  </a:lnTo>
                  <a:lnTo>
                    <a:pt x="304" y="102"/>
                  </a:lnTo>
                  <a:lnTo>
                    <a:pt x="309" y="103"/>
                  </a:lnTo>
                  <a:lnTo>
                    <a:pt x="309" y="104"/>
                  </a:lnTo>
                  <a:lnTo>
                    <a:pt x="308" y="116"/>
                  </a:lnTo>
                  <a:lnTo>
                    <a:pt x="304" y="126"/>
                  </a:lnTo>
                  <a:lnTo>
                    <a:pt x="309" y="124"/>
                  </a:lnTo>
                  <a:lnTo>
                    <a:pt x="312" y="121"/>
                  </a:lnTo>
                  <a:lnTo>
                    <a:pt x="317" y="112"/>
                  </a:lnTo>
                  <a:lnTo>
                    <a:pt x="328" y="96"/>
                  </a:lnTo>
                  <a:lnTo>
                    <a:pt x="331" y="98"/>
                  </a:lnTo>
                  <a:lnTo>
                    <a:pt x="334" y="100"/>
                  </a:lnTo>
                  <a:lnTo>
                    <a:pt x="340" y="104"/>
                  </a:lnTo>
                  <a:lnTo>
                    <a:pt x="352" y="109"/>
                  </a:lnTo>
                  <a:lnTo>
                    <a:pt x="364" y="112"/>
                  </a:lnTo>
                  <a:lnTo>
                    <a:pt x="366" y="115"/>
                  </a:lnTo>
                  <a:lnTo>
                    <a:pt x="370" y="116"/>
                  </a:lnTo>
                  <a:lnTo>
                    <a:pt x="384" y="125"/>
                  </a:lnTo>
                  <a:lnTo>
                    <a:pt x="390" y="126"/>
                  </a:lnTo>
                  <a:lnTo>
                    <a:pt x="394" y="126"/>
                  </a:lnTo>
                  <a:lnTo>
                    <a:pt x="404" y="128"/>
                  </a:lnTo>
                  <a:lnTo>
                    <a:pt x="412" y="130"/>
                  </a:lnTo>
                  <a:lnTo>
                    <a:pt x="417" y="133"/>
                  </a:lnTo>
                  <a:lnTo>
                    <a:pt x="431" y="139"/>
                  </a:lnTo>
                  <a:lnTo>
                    <a:pt x="437" y="142"/>
                  </a:lnTo>
                  <a:lnTo>
                    <a:pt x="438" y="142"/>
                  </a:lnTo>
                  <a:lnTo>
                    <a:pt x="442" y="143"/>
                  </a:lnTo>
                  <a:lnTo>
                    <a:pt x="442" y="142"/>
                  </a:lnTo>
                  <a:lnTo>
                    <a:pt x="443" y="141"/>
                  </a:lnTo>
                  <a:lnTo>
                    <a:pt x="446" y="139"/>
                  </a:lnTo>
                  <a:lnTo>
                    <a:pt x="450" y="138"/>
                  </a:lnTo>
                  <a:lnTo>
                    <a:pt x="454" y="135"/>
                  </a:lnTo>
                  <a:lnTo>
                    <a:pt x="455" y="134"/>
                  </a:lnTo>
                  <a:lnTo>
                    <a:pt x="457" y="134"/>
                  </a:lnTo>
                  <a:lnTo>
                    <a:pt x="460" y="134"/>
                  </a:lnTo>
                  <a:lnTo>
                    <a:pt x="463" y="137"/>
                  </a:lnTo>
                  <a:lnTo>
                    <a:pt x="465" y="142"/>
                  </a:lnTo>
                  <a:lnTo>
                    <a:pt x="470" y="146"/>
                  </a:lnTo>
                  <a:lnTo>
                    <a:pt x="468" y="152"/>
                  </a:lnTo>
                  <a:lnTo>
                    <a:pt x="467" y="158"/>
                  </a:lnTo>
                  <a:lnTo>
                    <a:pt x="465" y="163"/>
                  </a:lnTo>
                  <a:lnTo>
                    <a:pt x="461" y="168"/>
                  </a:lnTo>
                  <a:lnTo>
                    <a:pt x="459" y="169"/>
                  </a:lnTo>
                  <a:lnTo>
                    <a:pt x="456" y="169"/>
                  </a:lnTo>
                  <a:lnTo>
                    <a:pt x="450" y="171"/>
                  </a:lnTo>
                  <a:lnTo>
                    <a:pt x="441" y="172"/>
                  </a:lnTo>
                  <a:lnTo>
                    <a:pt x="438" y="175"/>
                  </a:lnTo>
                  <a:lnTo>
                    <a:pt x="434" y="177"/>
                  </a:lnTo>
                  <a:lnTo>
                    <a:pt x="429" y="185"/>
                  </a:lnTo>
                  <a:lnTo>
                    <a:pt x="426" y="189"/>
                  </a:lnTo>
                  <a:lnTo>
                    <a:pt x="422" y="189"/>
                  </a:lnTo>
                  <a:lnTo>
                    <a:pt x="418" y="188"/>
                  </a:lnTo>
                  <a:lnTo>
                    <a:pt x="414" y="188"/>
                  </a:lnTo>
                  <a:lnTo>
                    <a:pt x="412" y="188"/>
                  </a:lnTo>
                  <a:lnTo>
                    <a:pt x="409" y="190"/>
                  </a:lnTo>
                  <a:lnTo>
                    <a:pt x="407" y="197"/>
                  </a:lnTo>
                  <a:lnTo>
                    <a:pt x="401" y="212"/>
                  </a:lnTo>
                  <a:lnTo>
                    <a:pt x="399" y="220"/>
                  </a:lnTo>
                  <a:lnTo>
                    <a:pt x="392" y="227"/>
                  </a:lnTo>
                  <a:lnTo>
                    <a:pt x="386" y="232"/>
                  </a:lnTo>
                  <a:lnTo>
                    <a:pt x="383" y="235"/>
                  </a:lnTo>
                  <a:lnTo>
                    <a:pt x="382" y="238"/>
                  </a:lnTo>
                  <a:lnTo>
                    <a:pt x="383" y="240"/>
                  </a:lnTo>
                  <a:lnTo>
                    <a:pt x="384" y="241"/>
                  </a:lnTo>
                  <a:lnTo>
                    <a:pt x="388" y="246"/>
                  </a:lnTo>
                  <a:lnTo>
                    <a:pt x="388" y="251"/>
                  </a:lnTo>
                  <a:lnTo>
                    <a:pt x="388" y="257"/>
                  </a:lnTo>
                  <a:lnTo>
                    <a:pt x="387" y="259"/>
                  </a:lnTo>
                  <a:lnTo>
                    <a:pt x="386" y="263"/>
                  </a:lnTo>
                  <a:lnTo>
                    <a:pt x="384" y="267"/>
                  </a:lnTo>
                  <a:lnTo>
                    <a:pt x="386" y="270"/>
                  </a:lnTo>
                  <a:lnTo>
                    <a:pt x="388" y="271"/>
                  </a:lnTo>
                  <a:lnTo>
                    <a:pt x="392" y="280"/>
                  </a:lnTo>
                  <a:lnTo>
                    <a:pt x="394" y="289"/>
                  </a:lnTo>
                  <a:lnTo>
                    <a:pt x="394" y="297"/>
                  </a:lnTo>
                  <a:lnTo>
                    <a:pt x="391" y="304"/>
                  </a:lnTo>
                  <a:lnTo>
                    <a:pt x="386" y="318"/>
                  </a:lnTo>
                  <a:lnTo>
                    <a:pt x="384" y="322"/>
                  </a:lnTo>
                  <a:lnTo>
                    <a:pt x="383" y="324"/>
                  </a:lnTo>
                  <a:lnTo>
                    <a:pt x="381" y="328"/>
                  </a:lnTo>
                  <a:lnTo>
                    <a:pt x="381" y="331"/>
                  </a:lnTo>
                  <a:lnTo>
                    <a:pt x="378" y="332"/>
                  </a:lnTo>
                  <a:lnTo>
                    <a:pt x="371" y="337"/>
                  </a:lnTo>
                  <a:lnTo>
                    <a:pt x="369" y="340"/>
                  </a:lnTo>
                  <a:lnTo>
                    <a:pt x="368" y="344"/>
                  </a:lnTo>
                  <a:lnTo>
                    <a:pt x="368" y="354"/>
                  </a:lnTo>
                  <a:lnTo>
                    <a:pt x="368" y="360"/>
                  </a:lnTo>
                  <a:lnTo>
                    <a:pt x="368" y="364"/>
                  </a:lnTo>
                  <a:lnTo>
                    <a:pt x="368" y="367"/>
                  </a:lnTo>
                  <a:lnTo>
                    <a:pt x="371" y="371"/>
                  </a:lnTo>
                  <a:lnTo>
                    <a:pt x="377" y="375"/>
                  </a:lnTo>
                  <a:lnTo>
                    <a:pt x="379" y="379"/>
                  </a:lnTo>
                  <a:lnTo>
                    <a:pt x="381" y="382"/>
                  </a:lnTo>
                  <a:lnTo>
                    <a:pt x="381" y="384"/>
                  </a:lnTo>
                  <a:lnTo>
                    <a:pt x="381" y="393"/>
                  </a:lnTo>
                  <a:lnTo>
                    <a:pt x="381" y="399"/>
                  </a:lnTo>
                  <a:lnTo>
                    <a:pt x="379" y="404"/>
                  </a:lnTo>
                  <a:lnTo>
                    <a:pt x="377" y="412"/>
                  </a:lnTo>
                  <a:lnTo>
                    <a:pt x="374" y="418"/>
                  </a:lnTo>
                  <a:lnTo>
                    <a:pt x="373" y="421"/>
                  </a:lnTo>
                  <a:lnTo>
                    <a:pt x="370" y="423"/>
                  </a:lnTo>
                  <a:lnTo>
                    <a:pt x="368" y="425"/>
                  </a:lnTo>
                  <a:lnTo>
                    <a:pt x="364" y="425"/>
                  </a:lnTo>
                  <a:lnTo>
                    <a:pt x="360" y="425"/>
                  </a:lnTo>
                  <a:lnTo>
                    <a:pt x="357" y="423"/>
                  </a:lnTo>
                  <a:lnTo>
                    <a:pt x="352" y="420"/>
                  </a:lnTo>
                  <a:lnTo>
                    <a:pt x="343" y="416"/>
                  </a:lnTo>
                  <a:lnTo>
                    <a:pt x="335" y="414"/>
                  </a:lnTo>
                  <a:lnTo>
                    <a:pt x="325" y="410"/>
                  </a:lnTo>
                  <a:lnTo>
                    <a:pt x="321" y="409"/>
                  </a:lnTo>
                  <a:lnTo>
                    <a:pt x="314" y="409"/>
                  </a:lnTo>
                  <a:lnTo>
                    <a:pt x="312" y="409"/>
                  </a:lnTo>
                  <a:lnTo>
                    <a:pt x="309" y="410"/>
                  </a:lnTo>
                  <a:lnTo>
                    <a:pt x="308" y="413"/>
                  </a:lnTo>
                  <a:lnTo>
                    <a:pt x="304" y="414"/>
                  </a:lnTo>
                  <a:lnTo>
                    <a:pt x="295" y="417"/>
                  </a:lnTo>
                  <a:lnTo>
                    <a:pt x="291" y="418"/>
                  </a:lnTo>
                  <a:lnTo>
                    <a:pt x="288" y="422"/>
                  </a:lnTo>
                  <a:lnTo>
                    <a:pt x="287" y="425"/>
                  </a:lnTo>
                  <a:lnTo>
                    <a:pt x="287" y="427"/>
                  </a:lnTo>
                  <a:lnTo>
                    <a:pt x="285" y="430"/>
                  </a:lnTo>
                  <a:lnTo>
                    <a:pt x="284" y="433"/>
                  </a:lnTo>
                  <a:lnTo>
                    <a:pt x="282" y="434"/>
                  </a:lnTo>
                  <a:lnTo>
                    <a:pt x="279" y="435"/>
                  </a:lnTo>
                  <a:lnTo>
                    <a:pt x="272" y="435"/>
                  </a:lnTo>
                  <a:lnTo>
                    <a:pt x="268" y="438"/>
                  </a:lnTo>
                  <a:lnTo>
                    <a:pt x="265" y="440"/>
                  </a:lnTo>
                  <a:lnTo>
                    <a:pt x="258" y="447"/>
                  </a:lnTo>
                  <a:lnTo>
                    <a:pt x="255" y="451"/>
                  </a:lnTo>
                  <a:lnTo>
                    <a:pt x="252" y="453"/>
                  </a:lnTo>
                  <a:lnTo>
                    <a:pt x="250" y="452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36" name="Freeform 38">
              <a:extLst>
                <a:ext uri="{FF2B5EF4-FFF2-40B4-BE49-F238E27FC236}">
                  <a16:creationId xmlns="" xmlns:a16="http://schemas.microsoft.com/office/drawing/2014/main" id="{C573AA07-3FEE-4317-9892-6A6259E25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5251" y="2953712"/>
              <a:ext cx="527194" cy="970809"/>
            </a:xfrm>
            <a:custGeom>
              <a:avLst/>
              <a:gdLst>
                <a:gd name="T0" fmla="*/ 318 w 320"/>
                <a:gd name="T1" fmla="*/ 374 h 588"/>
                <a:gd name="T2" fmla="*/ 298 w 320"/>
                <a:gd name="T3" fmla="*/ 399 h 588"/>
                <a:gd name="T4" fmla="*/ 286 w 320"/>
                <a:gd name="T5" fmla="*/ 438 h 588"/>
                <a:gd name="T6" fmla="*/ 286 w 320"/>
                <a:gd name="T7" fmla="*/ 459 h 588"/>
                <a:gd name="T8" fmla="*/ 281 w 320"/>
                <a:gd name="T9" fmla="*/ 476 h 588"/>
                <a:gd name="T10" fmla="*/ 283 w 320"/>
                <a:gd name="T11" fmla="*/ 494 h 588"/>
                <a:gd name="T12" fmla="*/ 283 w 320"/>
                <a:gd name="T13" fmla="*/ 517 h 588"/>
                <a:gd name="T14" fmla="*/ 283 w 320"/>
                <a:gd name="T15" fmla="*/ 555 h 588"/>
                <a:gd name="T16" fmla="*/ 247 w 320"/>
                <a:gd name="T17" fmla="*/ 559 h 588"/>
                <a:gd name="T18" fmla="*/ 231 w 320"/>
                <a:gd name="T19" fmla="*/ 576 h 588"/>
                <a:gd name="T20" fmla="*/ 192 w 320"/>
                <a:gd name="T21" fmla="*/ 584 h 588"/>
                <a:gd name="T22" fmla="*/ 176 w 320"/>
                <a:gd name="T23" fmla="*/ 575 h 588"/>
                <a:gd name="T24" fmla="*/ 163 w 320"/>
                <a:gd name="T25" fmla="*/ 586 h 588"/>
                <a:gd name="T26" fmla="*/ 141 w 320"/>
                <a:gd name="T27" fmla="*/ 575 h 588"/>
                <a:gd name="T28" fmla="*/ 119 w 320"/>
                <a:gd name="T29" fmla="*/ 562 h 588"/>
                <a:gd name="T30" fmla="*/ 102 w 320"/>
                <a:gd name="T31" fmla="*/ 559 h 588"/>
                <a:gd name="T32" fmla="*/ 88 w 320"/>
                <a:gd name="T33" fmla="*/ 572 h 588"/>
                <a:gd name="T34" fmla="*/ 85 w 320"/>
                <a:gd name="T35" fmla="*/ 554 h 588"/>
                <a:gd name="T36" fmla="*/ 75 w 320"/>
                <a:gd name="T37" fmla="*/ 525 h 588"/>
                <a:gd name="T38" fmla="*/ 55 w 320"/>
                <a:gd name="T39" fmla="*/ 543 h 588"/>
                <a:gd name="T40" fmla="*/ 19 w 320"/>
                <a:gd name="T41" fmla="*/ 546 h 588"/>
                <a:gd name="T42" fmla="*/ 6 w 320"/>
                <a:gd name="T43" fmla="*/ 528 h 588"/>
                <a:gd name="T44" fmla="*/ 0 w 320"/>
                <a:gd name="T45" fmla="*/ 496 h 588"/>
                <a:gd name="T46" fmla="*/ 15 w 320"/>
                <a:gd name="T47" fmla="*/ 451 h 588"/>
                <a:gd name="T48" fmla="*/ 17 w 320"/>
                <a:gd name="T49" fmla="*/ 417 h 588"/>
                <a:gd name="T50" fmla="*/ 19 w 320"/>
                <a:gd name="T51" fmla="*/ 386 h 588"/>
                <a:gd name="T52" fmla="*/ 25 w 320"/>
                <a:gd name="T53" fmla="*/ 345 h 588"/>
                <a:gd name="T54" fmla="*/ 19 w 320"/>
                <a:gd name="T55" fmla="*/ 317 h 588"/>
                <a:gd name="T56" fmla="*/ 41 w 320"/>
                <a:gd name="T57" fmla="*/ 274 h 588"/>
                <a:gd name="T58" fmla="*/ 72 w 320"/>
                <a:gd name="T59" fmla="*/ 245 h 588"/>
                <a:gd name="T60" fmla="*/ 80 w 320"/>
                <a:gd name="T61" fmla="*/ 225 h 588"/>
                <a:gd name="T62" fmla="*/ 89 w 320"/>
                <a:gd name="T63" fmla="*/ 203 h 588"/>
                <a:gd name="T64" fmla="*/ 75 w 320"/>
                <a:gd name="T65" fmla="*/ 184 h 588"/>
                <a:gd name="T66" fmla="*/ 88 w 320"/>
                <a:gd name="T67" fmla="*/ 160 h 588"/>
                <a:gd name="T68" fmla="*/ 116 w 320"/>
                <a:gd name="T69" fmla="*/ 132 h 588"/>
                <a:gd name="T70" fmla="*/ 126 w 320"/>
                <a:gd name="T71" fmla="*/ 115 h 588"/>
                <a:gd name="T72" fmla="*/ 135 w 320"/>
                <a:gd name="T73" fmla="*/ 105 h 588"/>
                <a:gd name="T74" fmla="*/ 145 w 320"/>
                <a:gd name="T75" fmla="*/ 98 h 588"/>
                <a:gd name="T76" fmla="*/ 155 w 320"/>
                <a:gd name="T77" fmla="*/ 61 h 588"/>
                <a:gd name="T78" fmla="*/ 162 w 320"/>
                <a:gd name="T79" fmla="*/ 47 h 588"/>
                <a:gd name="T80" fmla="*/ 144 w 320"/>
                <a:gd name="T81" fmla="*/ 17 h 588"/>
                <a:gd name="T82" fmla="*/ 155 w 320"/>
                <a:gd name="T83" fmla="*/ 5 h 588"/>
                <a:gd name="T84" fmla="*/ 172 w 320"/>
                <a:gd name="T85" fmla="*/ 4 h 588"/>
                <a:gd name="T86" fmla="*/ 202 w 320"/>
                <a:gd name="T87" fmla="*/ 0 h 588"/>
                <a:gd name="T88" fmla="*/ 221 w 320"/>
                <a:gd name="T89" fmla="*/ 22 h 588"/>
                <a:gd name="T90" fmla="*/ 219 w 320"/>
                <a:gd name="T91" fmla="*/ 68 h 588"/>
                <a:gd name="T92" fmla="*/ 214 w 320"/>
                <a:gd name="T93" fmla="*/ 108 h 588"/>
                <a:gd name="T94" fmla="*/ 196 w 320"/>
                <a:gd name="T95" fmla="*/ 134 h 588"/>
                <a:gd name="T96" fmla="*/ 198 w 320"/>
                <a:gd name="T97" fmla="*/ 147 h 588"/>
                <a:gd name="T98" fmla="*/ 205 w 320"/>
                <a:gd name="T99" fmla="*/ 160 h 588"/>
                <a:gd name="T100" fmla="*/ 231 w 320"/>
                <a:gd name="T101" fmla="*/ 199 h 588"/>
                <a:gd name="T102" fmla="*/ 252 w 320"/>
                <a:gd name="T103" fmla="*/ 211 h 588"/>
                <a:gd name="T104" fmla="*/ 273 w 320"/>
                <a:gd name="T105" fmla="*/ 224 h 588"/>
                <a:gd name="T106" fmla="*/ 260 w 320"/>
                <a:gd name="T107" fmla="*/ 237 h 588"/>
                <a:gd name="T108" fmla="*/ 253 w 320"/>
                <a:gd name="T109" fmla="*/ 255 h 588"/>
                <a:gd name="T110" fmla="*/ 241 w 320"/>
                <a:gd name="T111" fmla="*/ 276 h 588"/>
                <a:gd name="T112" fmla="*/ 270 w 320"/>
                <a:gd name="T113" fmla="*/ 305 h 588"/>
                <a:gd name="T114" fmla="*/ 286 w 320"/>
                <a:gd name="T115" fmla="*/ 348 h 588"/>
                <a:gd name="T116" fmla="*/ 317 w 320"/>
                <a:gd name="T117" fmla="*/ 362 h 5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20"/>
                <a:gd name="T178" fmla="*/ 0 h 588"/>
                <a:gd name="T179" fmla="*/ 320 w 320"/>
                <a:gd name="T180" fmla="*/ 588 h 5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20" h="588">
                  <a:moveTo>
                    <a:pt x="317" y="362"/>
                  </a:moveTo>
                  <a:lnTo>
                    <a:pt x="317" y="362"/>
                  </a:lnTo>
                  <a:lnTo>
                    <a:pt x="318" y="367"/>
                  </a:lnTo>
                  <a:lnTo>
                    <a:pt x="320" y="369"/>
                  </a:lnTo>
                  <a:lnTo>
                    <a:pt x="320" y="371"/>
                  </a:lnTo>
                  <a:lnTo>
                    <a:pt x="318" y="374"/>
                  </a:lnTo>
                  <a:lnTo>
                    <a:pt x="317" y="375"/>
                  </a:lnTo>
                  <a:lnTo>
                    <a:pt x="311" y="377"/>
                  </a:lnTo>
                  <a:lnTo>
                    <a:pt x="305" y="382"/>
                  </a:lnTo>
                  <a:lnTo>
                    <a:pt x="301" y="390"/>
                  </a:lnTo>
                  <a:lnTo>
                    <a:pt x="298" y="399"/>
                  </a:lnTo>
                  <a:lnTo>
                    <a:pt x="295" y="409"/>
                  </a:lnTo>
                  <a:lnTo>
                    <a:pt x="288" y="422"/>
                  </a:lnTo>
                  <a:lnTo>
                    <a:pt x="287" y="430"/>
                  </a:lnTo>
                  <a:lnTo>
                    <a:pt x="286" y="438"/>
                  </a:lnTo>
                  <a:lnTo>
                    <a:pt x="282" y="446"/>
                  </a:lnTo>
                  <a:lnTo>
                    <a:pt x="281" y="449"/>
                  </a:lnTo>
                  <a:lnTo>
                    <a:pt x="279" y="453"/>
                  </a:lnTo>
                  <a:lnTo>
                    <a:pt x="281" y="456"/>
                  </a:lnTo>
                  <a:lnTo>
                    <a:pt x="283" y="457"/>
                  </a:lnTo>
                  <a:lnTo>
                    <a:pt x="286" y="459"/>
                  </a:lnTo>
                  <a:lnTo>
                    <a:pt x="287" y="461"/>
                  </a:lnTo>
                  <a:lnTo>
                    <a:pt x="287" y="465"/>
                  </a:lnTo>
                  <a:lnTo>
                    <a:pt x="284" y="469"/>
                  </a:lnTo>
                  <a:lnTo>
                    <a:pt x="282" y="472"/>
                  </a:lnTo>
                  <a:lnTo>
                    <a:pt x="281" y="476"/>
                  </a:lnTo>
                  <a:lnTo>
                    <a:pt x="282" y="479"/>
                  </a:lnTo>
                  <a:lnTo>
                    <a:pt x="283" y="482"/>
                  </a:lnTo>
                  <a:lnTo>
                    <a:pt x="286" y="485"/>
                  </a:lnTo>
                  <a:lnTo>
                    <a:pt x="286" y="487"/>
                  </a:lnTo>
                  <a:lnTo>
                    <a:pt x="286" y="491"/>
                  </a:lnTo>
                  <a:lnTo>
                    <a:pt x="283" y="494"/>
                  </a:lnTo>
                  <a:lnTo>
                    <a:pt x="281" y="498"/>
                  </a:lnTo>
                  <a:lnTo>
                    <a:pt x="279" y="500"/>
                  </a:lnTo>
                  <a:lnTo>
                    <a:pt x="281" y="506"/>
                  </a:lnTo>
                  <a:lnTo>
                    <a:pt x="282" y="509"/>
                  </a:lnTo>
                  <a:lnTo>
                    <a:pt x="283" y="513"/>
                  </a:lnTo>
                  <a:lnTo>
                    <a:pt x="283" y="517"/>
                  </a:lnTo>
                  <a:lnTo>
                    <a:pt x="282" y="529"/>
                  </a:lnTo>
                  <a:lnTo>
                    <a:pt x="281" y="541"/>
                  </a:lnTo>
                  <a:lnTo>
                    <a:pt x="282" y="549"/>
                  </a:lnTo>
                  <a:lnTo>
                    <a:pt x="283" y="555"/>
                  </a:lnTo>
                  <a:lnTo>
                    <a:pt x="261" y="556"/>
                  </a:lnTo>
                  <a:lnTo>
                    <a:pt x="253" y="556"/>
                  </a:lnTo>
                  <a:lnTo>
                    <a:pt x="249" y="558"/>
                  </a:lnTo>
                  <a:lnTo>
                    <a:pt x="247" y="559"/>
                  </a:lnTo>
                  <a:lnTo>
                    <a:pt x="244" y="562"/>
                  </a:lnTo>
                  <a:lnTo>
                    <a:pt x="243" y="565"/>
                  </a:lnTo>
                  <a:lnTo>
                    <a:pt x="243" y="568"/>
                  </a:lnTo>
                  <a:lnTo>
                    <a:pt x="240" y="571"/>
                  </a:lnTo>
                  <a:lnTo>
                    <a:pt x="235" y="575"/>
                  </a:lnTo>
                  <a:lnTo>
                    <a:pt x="231" y="576"/>
                  </a:lnTo>
                  <a:lnTo>
                    <a:pt x="219" y="578"/>
                  </a:lnTo>
                  <a:lnTo>
                    <a:pt x="210" y="582"/>
                  </a:lnTo>
                  <a:lnTo>
                    <a:pt x="206" y="584"/>
                  </a:lnTo>
                  <a:lnTo>
                    <a:pt x="201" y="584"/>
                  </a:lnTo>
                  <a:lnTo>
                    <a:pt x="192" y="584"/>
                  </a:lnTo>
                  <a:lnTo>
                    <a:pt x="189" y="584"/>
                  </a:lnTo>
                  <a:lnTo>
                    <a:pt x="187" y="582"/>
                  </a:lnTo>
                  <a:lnTo>
                    <a:pt x="184" y="580"/>
                  </a:lnTo>
                  <a:lnTo>
                    <a:pt x="180" y="576"/>
                  </a:lnTo>
                  <a:lnTo>
                    <a:pt x="179" y="576"/>
                  </a:lnTo>
                  <a:lnTo>
                    <a:pt x="176" y="575"/>
                  </a:lnTo>
                  <a:lnTo>
                    <a:pt x="172" y="576"/>
                  </a:lnTo>
                  <a:lnTo>
                    <a:pt x="170" y="577"/>
                  </a:lnTo>
                  <a:lnTo>
                    <a:pt x="166" y="582"/>
                  </a:lnTo>
                  <a:lnTo>
                    <a:pt x="165" y="585"/>
                  </a:lnTo>
                  <a:lnTo>
                    <a:pt x="163" y="586"/>
                  </a:lnTo>
                  <a:lnTo>
                    <a:pt x="162" y="588"/>
                  </a:lnTo>
                  <a:lnTo>
                    <a:pt x="159" y="586"/>
                  </a:lnTo>
                  <a:lnTo>
                    <a:pt x="155" y="585"/>
                  </a:lnTo>
                  <a:lnTo>
                    <a:pt x="150" y="581"/>
                  </a:lnTo>
                  <a:lnTo>
                    <a:pt x="141" y="575"/>
                  </a:lnTo>
                  <a:lnTo>
                    <a:pt x="132" y="568"/>
                  </a:lnTo>
                  <a:lnTo>
                    <a:pt x="127" y="563"/>
                  </a:lnTo>
                  <a:lnTo>
                    <a:pt x="124" y="562"/>
                  </a:lnTo>
                  <a:lnTo>
                    <a:pt x="122" y="560"/>
                  </a:lnTo>
                  <a:lnTo>
                    <a:pt x="119" y="562"/>
                  </a:lnTo>
                  <a:lnTo>
                    <a:pt x="118" y="563"/>
                  </a:lnTo>
                  <a:lnTo>
                    <a:pt x="115" y="564"/>
                  </a:lnTo>
                  <a:lnTo>
                    <a:pt x="112" y="565"/>
                  </a:lnTo>
                  <a:lnTo>
                    <a:pt x="109" y="564"/>
                  </a:lnTo>
                  <a:lnTo>
                    <a:pt x="105" y="562"/>
                  </a:lnTo>
                  <a:lnTo>
                    <a:pt x="102" y="559"/>
                  </a:lnTo>
                  <a:lnTo>
                    <a:pt x="98" y="558"/>
                  </a:lnTo>
                  <a:lnTo>
                    <a:pt x="93" y="567"/>
                  </a:lnTo>
                  <a:lnTo>
                    <a:pt x="92" y="571"/>
                  </a:lnTo>
                  <a:lnTo>
                    <a:pt x="90" y="572"/>
                  </a:lnTo>
                  <a:lnTo>
                    <a:pt x="88" y="572"/>
                  </a:lnTo>
                  <a:lnTo>
                    <a:pt x="86" y="572"/>
                  </a:lnTo>
                  <a:lnTo>
                    <a:pt x="84" y="569"/>
                  </a:lnTo>
                  <a:lnTo>
                    <a:pt x="84" y="564"/>
                  </a:lnTo>
                  <a:lnTo>
                    <a:pt x="84" y="559"/>
                  </a:lnTo>
                  <a:lnTo>
                    <a:pt x="85" y="554"/>
                  </a:lnTo>
                  <a:lnTo>
                    <a:pt x="86" y="550"/>
                  </a:lnTo>
                  <a:lnTo>
                    <a:pt x="86" y="545"/>
                  </a:lnTo>
                  <a:lnTo>
                    <a:pt x="85" y="537"/>
                  </a:lnTo>
                  <a:lnTo>
                    <a:pt x="83" y="532"/>
                  </a:lnTo>
                  <a:lnTo>
                    <a:pt x="77" y="526"/>
                  </a:lnTo>
                  <a:lnTo>
                    <a:pt x="75" y="525"/>
                  </a:lnTo>
                  <a:lnTo>
                    <a:pt x="72" y="525"/>
                  </a:lnTo>
                  <a:lnTo>
                    <a:pt x="67" y="526"/>
                  </a:lnTo>
                  <a:lnTo>
                    <a:pt x="63" y="529"/>
                  </a:lnTo>
                  <a:lnTo>
                    <a:pt x="60" y="534"/>
                  </a:lnTo>
                  <a:lnTo>
                    <a:pt x="58" y="538"/>
                  </a:lnTo>
                  <a:lnTo>
                    <a:pt x="55" y="543"/>
                  </a:lnTo>
                  <a:lnTo>
                    <a:pt x="51" y="547"/>
                  </a:lnTo>
                  <a:lnTo>
                    <a:pt x="49" y="551"/>
                  </a:lnTo>
                  <a:lnTo>
                    <a:pt x="43" y="552"/>
                  </a:lnTo>
                  <a:lnTo>
                    <a:pt x="37" y="551"/>
                  </a:lnTo>
                  <a:lnTo>
                    <a:pt x="30" y="550"/>
                  </a:lnTo>
                  <a:lnTo>
                    <a:pt x="19" y="546"/>
                  </a:lnTo>
                  <a:lnTo>
                    <a:pt x="13" y="543"/>
                  </a:lnTo>
                  <a:lnTo>
                    <a:pt x="8" y="541"/>
                  </a:lnTo>
                  <a:lnTo>
                    <a:pt x="6" y="537"/>
                  </a:lnTo>
                  <a:lnTo>
                    <a:pt x="4" y="532"/>
                  </a:lnTo>
                  <a:lnTo>
                    <a:pt x="6" y="528"/>
                  </a:lnTo>
                  <a:lnTo>
                    <a:pt x="7" y="524"/>
                  </a:lnTo>
                  <a:lnTo>
                    <a:pt x="11" y="519"/>
                  </a:lnTo>
                  <a:lnTo>
                    <a:pt x="16" y="512"/>
                  </a:lnTo>
                  <a:lnTo>
                    <a:pt x="17" y="508"/>
                  </a:lnTo>
                  <a:lnTo>
                    <a:pt x="19" y="504"/>
                  </a:lnTo>
                  <a:lnTo>
                    <a:pt x="0" y="496"/>
                  </a:lnTo>
                  <a:lnTo>
                    <a:pt x="6" y="481"/>
                  </a:lnTo>
                  <a:lnTo>
                    <a:pt x="11" y="466"/>
                  </a:lnTo>
                  <a:lnTo>
                    <a:pt x="12" y="459"/>
                  </a:lnTo>
                  <a:lnTo>
                    <a:pt x="15" y="451"/>
                  </a:lnTo>
                  <a:lnTo>
                    <a:pt x="17" y="443"/>
                  </a:lnTo>
                  <a:lnTo>
                    <a:pt x="17" y="435"/>
                  </a:lnTo>
                  <a:lnTo>
                    <a:pt x="17" y="423"/>
                  </a:lnTo>
                  <a:lnTo>
                    <a:pt x="17" y="417"/>
                  </a:lnTo>
                  <a:lnTo>
                    <a:pt x="16" y="413"/>
                  </a:lnTo>
                  <a:lnTo>
                    <a:pt x="15" y="408"/>
                  </a:lnTo>
                  <a:lnTo>
                    <a:pt x="15" y="401"/>
                  </a:lnTo>
                  <a:lnTo>
                    <a:pt x="16" y="393"/>
                  </a:lnTo>
                  <a:lnTo>
                    <a:pt x="19" y="386"/>
                  </a:lnTo>
                  <a:lnTo>
                    <a:pt x="20" y="379"/>
                  </a:lnTo>
                  <a:lnTo>
                    <a:pt x="20" y="374"/>
                  </a:lnTo>
                  <a:lnTo>
                    <a:pt x="21" y="361"/>
                  </a:lnTo>
                  <a:lnTo>
                    <a:pt x="24" y="353"/>
                  </a:lnTo>
                  <a:lnTo>
                    <a:pt x="25" y="345"/>
                  </a:lnTo>
                  <a:lnTo>
                    <a:pt x="24" y="339"/>
                  </a:lnTo>
                  <a:lnTo>
                    <a:pt x="21" y="332"/>
                  </a:lnTo>
                  <a:lnTo>
                    <a:pt x="15" y="322"/>
                  </a:lnTo>
                  <a:lnTo>
                    <a:pt x="17" y="319"/>
                  </a:lnTo>
                  <a:lnTo>
                    <a:pt x="19" y="317"/>
                  </a:lnTo>
                  <a:lnTo>
                    <a:pt x="21" y="309"/>
                  </a:lnTo>
                  <a:lnTo>
                    <a:pt x="24" y="304"/>
                  </a:lnTo>
                  <a:lnTo>
                    <a:pt x="28" y="298"/>
                  </a:lnTo>
                  <a:lnTo>
                    <a:pt x="34" y="285"/>
                  </a:lnTo>
                  <a:lnTo>
                    <a:pt x="41" y="274"/>
                  </a:lnTo>
                  <a:lnTo>
                    <a:pt x="45" y="268"/>
                  </a:lnTo>
                  <a:lnTo>
                    <a:pt x="49" y="264"/>
                  </a:lnTo>
                  <a:lnTo>
                    <a:pt x="56" y="258"/>
                  </a:lnTo>
                  <a:lnTo>
                    <a:pt x="64" y="253"/>
                  </a:lnTo>
                  <a:lnTo>
                    <a:pt x="68" y="249"/>
                  </a:lnTo>
                  <a:lnTo>
                    <a:pt x="72" y="245"/>
                  </a:lnTo>
                  <a:lnTo>
                    <a:pt x="77" y="240"/>
                  </a:lnTo>
                  <a:lnTo>
                    <a:pt x="79" y="238"/>
                  </a:lnTo>
                  <a:lnTo>
                    <a:pt x="80" y="234"/>
                  </a:lnTo>
                  <a:lnTo>
                    <a:pt x="80" y="225"/>
                  </a:lnTo>
                  <a:lnTo>
                    <a:pt x="80" y="224"/>
                  </a:lnTo>
                  <a:lnTo>
                    <a:pt x="81" y="221"/>
                  </a:lnTo>
                  <a:lnTo>
                    <a:pt x="84" y="219"/>
                  </a:lnTo>
                  <a:lnTo>
                    <a:pt x="88" y="216"/>
                  </a:lnTo>
                  <a:lnTo>
                    <a:pt x="89" y="212"/>
                  </a:lnTo>
                  <a:lnTo>
                    <a:pt x="89" y="203"/>
                  </a:lnTo>
                  <a:lnTo>
                    <a:pt x="89" y="199"/>
                  </a:lnTo>
                  <a:lnTo>
                    <a:pt x="86" y="197"/>
                  </a:lnTo>
                  <a:lnTo>
                    <a:pt x="83" y="193"/>
                  </a:lnTo>
                  <a:lnTo>
                    <a:pt x="77" y="189"/>
                  </a:lnTo>
                  <a:lnTo>
                    <a:pt x="76" y="186"/>
                  </a:lnTo>
                  <a:lnTo>
                    <a:pt x="75" y="184"/>
                  </a:lnTo>
                  <a:lnTo>
                    <a:pt x="75" y="180"/>
                  </a:lnTo>
                  <a:lnTo>
                    <a:pt x="76" y="177"/>
                  </a:lnTo>
                  <a:lnTo>
                    <a:pt x="80" y="172"/>
                  </a:lnTo>
                  <a:lnTo>
                    <a:pt x="84" y="167"/>
                  </a:lnTo>
                  <a:lnTo>
                    <a:pt x="88" y="160"/>
                  </a:lnTo>
                  <a:lnTo>
                    <a:pt x="92" y="148"/>
                  </a:lnTo>
                  <a:lnTo>
                    <a:pt x="94" y="143"/>
                  </a:lnTo>
                  <a:lnTo>
                    <a:pt x="98" y="139"/>
                  </a:lnTo>
                  <a:lnTo>
                    <a:pt x="103" y="137"/>
                  </a:lnTo>
                  <a:lnTo>
                    <a:pt x="107" y="135"/>
                  </a:lnTo>
                  <a:lnTo>
                    <a:pt x="116" y="132"/>
                  </a:lnTo>
                  <a:lnTo>
                    <a:pt x="118" y="130"/>
                  </a:lnTo>
                  <a:lnTo>
                    <a:pt x="119" y="129"/>
                  </a:lnTo>
                  <a:lnTo>
                    <a:pt x="120" y="125"/>
                  </a:lnTo>
                  <a:lnTo>
                    <a:pt x="124" y="120"/>
                  </a:lnTo>
                  <a:lnTo>
                    <a:pt x="126" y="115"/>
                  </a:lnTo>
                  <a:lnTo>
                    <a:pt x="128" y="107"/>
                  </a:lnTo>
                  <a:lnTo>
                    <a:pt x="129" y="104"/>
                  </a:lnTo>
                  <a:lnTo>
                    <a:pt x="132" y="104"/>
                  </a:lnTo>
                  <a:lnTo>
                    <a:pt x="133" y="104"/>
                  </a:lnTo>
                  <a:lnTo>
                    <a:pt x="135" y="105"/>
                  </a:lnTo>
                  <a:lnTo>
                    <a:pt x="136" y="105"/>
                  </a:lnTo>
                  <a:lnTo>
                    <a:pt x="137" y="107"/>
                  </a:lnTo>
                  <a:lnTo>
                    <a:pt x="140" y="105"/>
                  </a:lnTo>
                  <a:lnTo>
                    <a:pt x="142" y="103"/>
                  </a:lnTo>
                  <a:lnTo>
                    <a:pt x="145" y="98"/>
                  </a:lnTo>
                  <a:lnTo>
                    <a:pt x="149" y="89"/>
                  </a:lnTo>
                  <a:lnTo>
                    <a:pt x="150" y="79"/>
                  </a:lnTo>
                  <a:lnTo>
                    <a:pt x="153" y="73"/>
                  </a:lnTo>
                  <a:lnTo>
                    <a:pt x="155" y="68"/>
                  </a:lnTo>
                  <a:lnTo>
                    <a:pt x="155" y="61"/>
                  </a:lnTo>
                  <a:lnTo>
                    <a:pt x="157" y="55"/>
                  </a:lnTo>
                  <a:lnTo>
                    <a:pt x="158" y="52"/>
                  </a:lnTo>
                  <a:lnTo>
                    <a:pt x="159" y="51"/>
                  </a:lnTo>
                  <a:lnTo>
                    <a:pt x="162" y="48"/>
                  </a:lnTo>
                  <a:lnTo>
                    <a:pt x="162" y="47"/>
                  </a:lnTo>
                  <a:lnTo>
                    <a:pt x="161" y="39"/>
                  </a:lnTo>
                  <a:lnTo>
                    <a:pt x="158" y="34"/>
                  </a:lnTo>
                  <a:lnTo>
                    <a:pt x="150" y="23"/>
                  </a:lnTo>
                  <a:lnTo>
                    <a:pt x="146" y="21"/>
                  </a:lnTo>
                  <a:lnTo>
                    <a:pt x="144" y="19"/>
                  </a:lnTo>
                  <a:lnTo>
                    <a:pt x="144" y="17"/>
                  </a:lnTo>
                  <a:lnTo>
                    <a:pt x="144" y="14"/>
                  </a:lnTo>
                  <a:lnTo>
                    <a:pt x="145" y="12"/>
                  </a:lnTo>
                  <a:lnTo>
                    <a:pt x="155" y="5"/>
                  </a:lnTo>
                  <a:lnTo>
                    <a:pt x="161" y="3"/>
                  </a:lnTo>
                  <a:lnTo>
                    <a:pt x="163" y="1"/>
                  </a:lnTo>
                  <a:lnTo>
                    <a:pt x="166" y="1"/>
                  </a:lnTo>
                  <a:lnTo>
                    <a:pt x="170" y="1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4" y="5"/>
                  </a:lnTo>
                  <a:lnTo>
                    <a:pt x="189" y="5"/>
                  </a:lnTo>
                  <a:lnTo>
                    <a:pt x="193" y="4"/>
                  </a:lnTo>
                  <a:lnTo>
                    <a:pt x="202" y="0"/>
                  </a:lnTo>
                  <a:lnTo>
                    <a:pt x="202" y="4"/>
                  </a:lnTo>
                  <a:lnTo>
                    <a:pt x="202" y="14"/>
                  </a:lnTo>
                  <a:lnTo>
                    <a:pt x="209" y="17"/>
                  </a:lnTo>
                  <a:lnTo>
                    <a:pt x="215" y="19"/>
                  </a:lnTo>
                  <a:lnTo>
                    <a:pt x="221" y="22"/>
                  </a:lnTo>
                  <a:lnTo>
                    <a:pt x="222" y="25"/>
                  </a:lnTo>
                  <a:lnTo>
                    <a:pt x="222" y="27"/>
                  </a:lnTo>
                  <a:lnTo>
                    <a:pt x="222" y="56"/>
                  </a:lnTo>
                  <a:lnTo>
                    <a:pt x="221" y="62"/>
                  </a:lnTo>
                  <a:lnTo>
                    <a:pt x="219" y="68"/>
                  </a:lnTo>
                  <a:lnTo>
                    <a:pt x="218" y="74"/>
                  </a:lnTo>
                  <a:lnTo>
                    <a:pt x="217" y="81"/>
                  </a:lnTo>
                  <a:lnTo>
                    <a:pt x="217" y="99"/>
                  </a:lnTo>
                  <a:lnTo>
                    <a:pt x="215" y="104"/>
                  </a:lnTo>
                  <a:lnTo>
                    <a:pt x="214" y="108"/>
                  </a:lnTo>
                  <a:lnTo>
                    <a:pt x="208" y="116"/>
                  </a:lnTo>
                  <a:lnTo>
                    <a:pt x="205" y="122"/>
                  </a:lnTo>
                  <a:lnTo>
                    <a:pt x="202" y="128"/>
                  </a:lnTo>
                  <a:lnTo>
                    <a:pt x="200" y="132"/>
                  </a:lnTo>
                  <a:lnTo>
                    <a:pt x="196" y="134"/>
                  </a:lnTo>
                  <a:lnTo>
                    <a:pt x="195" y="138"/>
                  </a:lnTo>
                  <a:lnTo>
                    <a:pt x="193" y="142"/>
                  </a:lnTo>
                  <a:lnTo>
                    <a:pt x="193" y="146"/>
                  </a:lnTo>
                  <a:lnTo>
                    <a:pt x="197" y="146"/>
                  </a:lnTo>
                  <a:lnTo>
                    <a:pt x="198" y="147"/>
                  </a:lnTo>
                  <a:lnTo>
                    <a:pt x="201" y="150"/>
                  </a:lnTo>
                  <a:lnTo>
                    <a:pt x="202" y="152"/>
                  </a:lnTo>
                  <a:lnTo>
                    <a:pt x="204" y="156"/>
                  </a:lnTo>
                  <a:lnTo>
                    <a:pt x="204" y="159"/>
                  </a:lnTo>
                  <a:lnTo>
                    <a:pt x="205" y="160"/>
                  </a:lnTo>
                  <a:lnTo>
                    <a:pt x="209" y="164"/>
                  </a:lnTo>
                  <a:lnTo>
                    <a:pt x="213" y="168"/>
                  </a:lnTo>
                  <a:lnTo>
                    <a:pt x="221" y="177"/>
                  </a:lnTo>
                  <a:lnTo>
                    <a:pt x="225" y="182"/>
                  </a:lnTo>
                  <a:lnTo>
                    <a:pt x="227" y="188"/>
                  </a:lnTo>
                  <a:lnTo>
                    <a:pt x="231" y="199"/>
                  </a:lnTo>
                  <a:lnTo>
                    <a:pt x="235" y="208"/>
                  </a:lnTo>
                  <a:lnTo>
                    <a:pt x="238" y="211"/>
                  </a:lnTo>
                  <a:lnTo>
                    <a:pt x="241" y="212"/>
                  </a:lnTo>
                  <a:lnTo>
                    <a:pt x="247" y="212"/>
                  </a:lnTo>
                  <a:lnTo>
                    <a:pt x="252" y="211"/>
                  </a:lnTo>
                  <a:lnTo>
                    <a:pt x="257" y="210"/>
                  </a:lnTo>
                  <a:lnTo>
                    <a:pt x="264" y="210"/>
                  </a:lnTo>
                  <a:lnTo>
                    <a:pt x="268" y="211"/>
                  </a:lnTo>
                  <a:lnTo>
                    <a:pt x="270" y="215"/>
                  </a:lnTo>
                  <a:lnTo>
                    <a:pt x="273" y="219"/>
                  </a:lnTo>
                  <a:lnTo>
                    <a:pt x="273" y="224"/>
                  </a:lnTo>
                  <a:lnTo>
                    <a:pt x="271" y="229"/>
                  </a:lnTo>
                  <a:lnTo>
                    <a:pt x="270" y="234"/>
                  </a:lnTo>
                  <a:lnTo>
                    <a:pt x="266" y="236"/>
                  </a:lnTo>
                  <a:lnTo>
                    <a:pt x="264" y="236"/>
                  </a:lnTo>
                  <a:lnTo>
                    <a:pt x="260" y="237"/>
                  </a:lnTo>
                  <a:lnTo>
                    <a:pt x="257" y="238"/>
                  </a:lnTo>
                  <a:lnTo>
                    <a:pt x="256" y="242"/>
                  </a:lnTo>
                  <a:lnTo>
                    <a:pt x="255" y="246"/>
                  </a:lnTo>
                  <a:lnTo>
                    <a:pt x="255" y="253"/>
                  </a:lnTo>
                  <a:lnTo>
                    <a:pt x="253" y="255"/>
                  </a:lnTo>
                  <a:lnTo>
                    <a:pt x="251" y="258"/>
                  </a:lnTo>
                  <a:lnTo>
                    <a:pt x="244" y="264"/>
                  </a:lnTo>
                  <a:lnTo>
                    <a:pt x="241" y="268"/>
                  </a:lnTo>
                  <a:lnTo>
                    <a:pt x="240" y="272"/>
                  </a:lnTo>
                  <a:lnTo>
                    <a:pt x="241" y="276"/>
                  </a:lnTo>
                  <a:lnTo>
                    <a:pt x="244" y="279"/>
                  </a:lnTo>
                  <a:lnTo>
                    <a:pt x="251" y="283"/>
                  </a:lnTo>
                  <a:lnTo>
                    <a:pt x="256" y="288"/>
                  </a:lnTo>
                  <a:lnTo>
                    <a:pt x="261" y="293"/>
                  </a:lnTo>
                  <a:lnTo>
                    <a:pt x="270" y="305"/>
                  </a:lnTo>
                  <a:lnTo>
                    <a:pt x="277" y="317"/>
                  </a:lnTo>
                  <a:lnTo>
                    <a:pt x="279" y="322"/>
                  </a:lnTo>
                  <a:lnTo>
                    <a:pt x="282" y="327"/>
                  </a:lnTo>
                  <a:lnTo>
                    <a:pt x="283" y="339"/>
                  </a:lnTo>
                  <a:lnTo>
                    <a:pt x="286" y="348"/>
                  </a:lnTo>
                  <a:lnTo>
                    <a:pt x="291" y="354"/>
                  </a:lnTo>
                  <a:lnTo>
                    <a:pt x="294" y="357"/>
                  </a:lnTo>
                  <a:lnTo>
                    <a:pt x="296" y="360"/>
                  </a:lnTo>
                  <a:lnTo>
                    <a:pt x="300" y="361"/>
                  </a:lnTo>
                  <a:lnTo>
                    <a:pt x="305" y="362"/>
                  </a:lnTo>
                  <a:lnTo>
                    <a:pt x="317" y="362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37" name="Freeform 39">
              <a:extLst>
                <a:ext uri="{FF2B5EF4-FFF2-40B4-BE49-F238E27FC236}">
                  <a16:creationId xmlns="" xmlns:a16="http://schemas.microsoft.com/office/drawing/2014/main" id="{0091084A-C28C-48E8-9445-FEB90C733F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2870" y="2017622"/>
              <a:ext cx="1521148" cy="1468428"/>
            </a:xfrm>
            <a:custGeom>
              <a:avLst/>
              <a:gdLst>
                <a:gd name="T0" fmla="*/ 576 w 922"/>
                <a:gd name="T1" fmla="*/ 230 h 890"/>
                <a:gd name="T2" fmla="*/ 606 w 922"/>
                <a:gd name="T3" fmla="*/ 202 h 890"/>
                <a:gd name="T4" fmla="*/ 573 w 922"/>
                <a:gd name="T5" fmla="*/ 223 h 890"/>
                <a:gd name="T6" fmla="*/ 670 w 922"/>
                <a:gd name="T7" fmla="*/ 202 h 890"/>
                <a:gd name="T8" fmla="*/ 680 w 922"/>
                <a:gd name="T9" fmla="*/ 212 h 890"/>
                <a:gd name="T10" fmla="*/ 657 w 922"/>
                <a:gd name="T11" fmla="*/ 198 h 890"/>
                <a:gd name="T12" fmla="*/ 627 w 922"/>
                <a:gd name="T13" fmla="*/ 170 h 890"/>
                <a:gd name="T14" fmla="*/ 619 w 922"/>
                <a:gd name="T15" fmla="*/ 191 h 890"/>
                <a:gd name="T16" fmla="*/ 657 w 922"/>
                <a:gd name="T17" fmla="*/ 208 h 890"/>
                <a:gd name="T18" fmla="*/ 906 w 922"/>
                <a:gd name="T19" fmla="*/ 341 h 890"/>
                <a:gd name="T20" fmla="*/ 895 w 922"/>
                <a:gd name="T21" fmla="*/ 392 h 890"/>
                <a:gd name="T22" fmla="*/ 865 w 922"/>
                <a:gd name="T23" fmla="*/ 443 h 890"/>
                <a:gd name="T24" fmla="*/ 847 w 922"/>
                <a:gd name="T25" fmla="*/ 479 h 890"/>
                <a:gd name="T26" fmla="*/ 814 w 922"/>
                <a:gd name="T27" fmla="*/ 518 h 890"/>
                <a:gd name="T28" fmla="*/ 761 w 922"/>
                <a:gd name="T29" fmla="*/ 544 h 890"/>
                <a:gd name="T30" fmla="*/ 745 w 922"/>
                <a:gd name="T31" fmla="*/ 591 h 890"/>
                <a:gd name="T32" fmla="*/ 745 w 922"/>
                <a:gd name="T33" fmla="*/ 647 h 890"/>
                <a:gd name="T34" fmla="*/ 724 w 922"/>
                <a:gd name="T35" fmla="*/ 672 h 890"/>
                <a:gd name="T36" fmla="*/ 693 w 922"/>
                <a:gd name="T37" fmla="*/ 707 h 890"/>
                <a:gd name="T38" fmla="*/ 681 w 922"/>
                <a:gd name="T39" fmla="*/ 765 h 890"/>
                <a:gd name="T40" fmla="*/ 674 w 922"/>
                <a:gd name="T41" fmla="*/ 806 h 890"/>
                <a:gd name="T42" fmla="*/ 619 w 922"/>
                <a:gd name="T43" fmla="*/ 872 h 890"/>
                <a:gd name="T44" fmla="*/ 184 w 922"/>
                <a:gd name="T45" fmla="*/ 830 h 890"/>
                <a:gd name="T46" fmla="*/ 134 w 922"/>
                <a:gd name="T47" fmla="*/ 774 h 890"/>
                <a:gd name="T48" fmla="*/ 125 w 922"/>
                <a:gd name="T49" fmla="*/ 718 h 890"/>
                <a:gd name="T50" fmla="*/ 109 w 922"/>
                <a:gd name="T51" fmla="*/ 677 h 890"/>
                <a:gd name="T52" fmla="*/ 128 w 922"/>
                <a:gd name="T53" fmla="*/ 637 h 890"/>
                <a:gd name="T54" fmla="*/ 173 w 922"/>
                <a:gd name="T55" fmla="*/ 323 h 890"/>
                <a:gd name="T56" fmla="*/ 132 w 922"/>
                <a:gd name="T57" fmla="*/ 297 h 890"/>
                <a:gd name="T58" fmla="*/ 83 w 922"/>
                <a:gd name="T59" fmla="*/ 289 h 890"/>
                <a:gd name="T60" fmla="*/ 49 w 922"/>
                <a:gd name="T61" fmla="*/ 247 h 890"/>
                <a:gd name="T62" fmla="*/ 12 w 922"/>
                <a:gd name="T63" fmla="*/ 213 h 890"/>
                <a:gd name="T64" fmla="*/ 5 w 922"/>
                <a:gd name="T65" fmla="*/ 92 h 890"/>
                <a:gd name="T66" fmla="*/ 73 w 922"/>
                <a:gd name="T67" fmla="*/ 81 h 890"/>
                <a:gd name="T68" fmla="*/ 120 w 922"/>
                <a:gd name="T69" fmla="*/ 65 h 890"/>
                <a:gd name="T70" fmla="*/ 172 w 922"/>
                <a:gd name="T71" fmla="*/ 57 h 890"/>
                <a:gd name="T72" fmla="*/ 220 w 922"/>
                <a:gd name="T73" fmla="*/ 54 h 890"/>
                <a:gd name="T74" fmla="*/ 224 w 922"/>
                <a:gd name="T75" fmla="*/ 36 h 890"/>
                <a:gd name="T76" fmla="*/ 242 w 922"/>
                <a:gd name="T77" fmla="*/ 5 h 890"/>
                <a:gd name="T78" fmla="*/ 313 w 922"/>
                <a:gd name="T79" fmla="*/ 9 h 890"/>
                <a:gd name="T80" fmla="*/ 318 w 922"/>
                <a:gd name="T81" fmla="*/ 54 h 890"/>
                <a:gd name="T82" fmla="*/ 365 w 922"/>
                <a:gd name="T83" fmla="*/ 116 h 890"/>
                <a:gd name="T84" fmla="*/ 391 w 922"/>
                <a:gd name="T85" fmla="*/ 135 h 890"/>
                <a:gd name="T86" fmla="*/ 438 w 922"/>
                <a:gd name="T87" fmla="*/ 200 h 890"/>
                <a:gd name="T88" fmla="*/ 469 w 922"/>
                <a:gd name="T89" fmla="*/ 245 h 890"/>
                <a:gd name="T90" fmla="*/ 511 w 922"/>
                <a:gd name="T91" fmla="*/ 284 h 890"/>
                <a:gd name="T92" fmla="*/ 490 w 922"/>
                <a:gd name="T93" fmla="*/ 303 h 890"/>
                <a:gd name="T94" fmla="*/ 559 w 922"/>
                <a:gd name="T95" fmla="*/ 284 h 890"/>
                <a:gd name="T96" fmla="*/ 588 w 922"/>
                <a:gd name="T97" fmla="*/ 258 h 890"/>
                <a:gd name="T98" fmla="*/ 608 w 922"/>
                <a:gd name="T99" fmla="*/ 240 h 890"/>
                <a:gd name="T100" fmla="*/ 666 w 922"/>
                <a:gd name="T101" fmla="*/ 225 h 890"/>
                <a:gd name="T102" fmla="*/ 732 w 922"/>
                <a:gd name="T103" fmla="*/ 224 h 890"/>
                <a:gd name="T104" fmla="*/ 745 w 922"/>
                <a:gd name="T105" fmla="*/ 255 h 890"/>
                <a:gd name="T106" fmla="*/ 679 w 922"/>
                <a:gd name="T107" fmla="*/ 316 h 890"/>
                <a:gd name="T108" fmla="*/ 597 w 922"/>
                <a:gd name="T109" fmla="*/ 322 h 890"/>
                <a:gd name="T110" fmla="*/ 691 w 922"/>
                <a:gd name="T111" fmla="*/ 326 h 890"/>
                <a:gd name="T112" fmla="*/ 680 w 922"/>
                <a:gd name="T113" fmla="*/ 376 h 890"/>
                <a:gd name="T114" fmla="*/ 735 w 922"/>
                <a:gd name="T115" fmla="*/ 318 h 890"/>
                <a:gd name="T116" fmla="*/ 762 w 922"/>
                <a:gd name="T117" fmla="*/ 294 h 890"/>
                <a:gd name="T118" fmla="*/ 795 w 922"/>
                <a:gd name="T119" fmla="*/ 258 h 890"/>
                <a:gd name="T120" fmla="*/ 860 w 922"/>
                <a:gd name="T121" fmla="*/ 268 h 89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22"/>
                <a:gd name="T184" fmla="*/ 0 h 890"/>
                <a:gd name="T185" fmla="*/ 922 w 922"/>
                <a:gd name="T186" fmla="*/ 890 h 89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22" h="890">
                  <a:moveTo>
                    <a:pt x="595" y="227"/>
                  </a:moveTo>
                  <a:lnTo>
                    <a:pt x="595" y="221"/>
                  </a:lnTo>
                  <a:lnTo>
                    <a:pt x="594" y="220"/>
                  </a:lnTo>
                  <a:lnTo>
                    <a:pt x="593" y="219"/>
                  </a:lnTo>
                  <a:lnTo>
                    <a:pt x="590" y="217"/>
                  </a:lnTo>
                  <a:lnTo>
                    <a:pt x="588" y="217"/>
                  </a:lnTo>
                  <a:lnTo>
                    <a:pt x="586" y="220"/>
                  </a:lnTo>
                  <a:lnTo>
                    <a:pt x="584" y="223"/>
                  </a:lnTo>
                  <a:lnTo>
                    <a:pt x="577" y="228"/>
                  </a:lnTo>
                  <a:lnTo>
                    <a:pt x="576" y="230"/>
                  </a:lnTo>
                  <a:lnTo>
                    <a:pt x="573" y="233"/>
                  </a:lnTo>
                  <a:lnTo>
                    <a:pt x="576" y="234"/>
                  </a:lnTo>
                  <a:lnTo>
                    <a:pt x="581" y="233"/>
                  </a:lnTo>
                  <a:lnTo>
                    <a:pt x="586" y="232"/>
                  </a:lnTo>
                  <a:lnTo>
                    <a:pt x="595" y="227"/>
                  </a:lnTo>
                  <a:close/>
                  <a:moveTo>
                    <a:pt x="599" y="199"/>
                  </a:moveTo>
                  <a:lnTo>
                    <a:pt x="599" y="199"/>
                  </a:lnTo>
                  <a:lnTo>
                    <a:pt x="605" y="200"/>
                  </a:lnTo>
                  <a:lnTo>
                    <a:pt x="606" y="202"/>
                  </a:lnTo>
                  <a:lnTo>
                    <a:pt x="606" y="203"/>
                  </a:lnTo>
                  <a:lnTo>
                    <a:pt x="606" y="206"/>
                  </a:lnTo>
                  <a:lnTo>
                    <a:pt x="602" y="208"/>
                  </a:lnTo>
                  <a:lnTo>
                    <a:pt x="593" y="210"/>
                  </a:lnTo>
                  <a:lnTo>
                    <a:pt x="586" y="213"/>
                  </a:lnTo>
                  <a:lnTo>
                    <a:pt x="580" y="217"/>
                  </a:lnTo>
                  <a:lnTo>
                    <a:pt x="578" y="221"/>
                  </a:lnTo>
                  <a:lnTo>
                    <a:pt x="577" y="223"/>
                  </a:lnTo>
                  <a:lnTo>
                    <a:pt x="576" y="223"/>
                  </a:lnTo>
                  <a:lnTo>
                    <a:pt x="573" y="223"/>
                  </a:lnTo>
                  <a:lnTo>
                    <a:pt x="572" y="220"/>
                  </a:lnTo>
                  <a:lnTo>
                    <a:pt x="572" y="215"/>
                  </a:lnTo>
                  <a:lnTo>
                    <a:pt x="576" y="211"/>
                  </a:lnTo>
                  <a:lnTo>
                    <a:pt x="584" y="206"/>
                  </a:lnTo>
                  <a:lnTo>
                    <a:pt x="592" y="200"/>
                  </a:lnTo>
                  <a:lnTo>
                    <a:pt x="595" y="199"/>
                  </a:lnTo>
                  <a:lnTo>
                    <a:pt x="599" y="199"/>
                  </a:lnTo>
                  <a:close/>
                  <a:moveTo>
                    <a:pt x="674" y="200"/>
                  </a:moveTo>
                  <a:lnTo>
                    <a:pt x="674" y="200"/>
                  </a:lnTo>
                  <a:lnTo>
                    <a:pt x="671" y="202"/>
                  </a:lnTo>
                  <a:lnTo>
                    <a:pt x="670" y="202"/>
                  </a:lnTo>
                  <a:lnTo>
                    <a:pt x="667" y="206"/>
                  </a:lnTo>
                  <a:lnTo>
                    <a:pt x="666" y="207"/>
                  </a:lnTo>
                  <a:lnTo>
                    <a:pt x="664" y="208"/>
                  </a:lnTo>
                  <a:lnTo>
                    <a:pt x="666" y="212"/>
                  </a:lnTo>
                  <a:lnTo>
                    <a:pt x="667" y="213"/>
                  </a:lnTo>
                  <a:lnTo>
                    <a:pt x="670" y="216"/>
                  </a:lnTo>
                  <a:lnTo>
                    <a:pt x="674" y="216"/>
                  </a:lnTo>
                  <a:lnTo>
                    <a:pt x="675" y="216"/>
                  </a:lnTo>
                  <a:lnTo>
                    <a:pt x="678" y="215"/>
                  </a:lnTo>
                  <a:lnTo>
                    <a:pt x="680" y="212"/>
                  </a:lnTo>
                  <a:lnTo>
                    <a:pt x="683" y="211"/>
                  </a:lnTo>
                  <a:lnTo>
                    <a:pt x="684" y="210"/>
                  </a:lnTo>
                  <a:lnTo>
                    <a:pt x="685" y="208"/>
                  </a:lnTo>
                  <a:lnTo>
                    <a:pt x="684" y="206"/>
                  </a:lnTo>
                  <a:lnTo>
                    <a:pt x="681" y="203"/>
                  </a:lnTo>
                  <a:lnTo>
                    <a:pt x="678" y="202"/>
                  </a:lnTo>
                  <a:lnTo>
                    <a:pt x="674" y="200"/>
                  </a:lnTo>
                  <a:close/>
                  <a:moveTo>
                    <a:pt x="657" y="208"/>
                  </a:moveTo>
                  <a:lnTo>
                    <a:pt x="657" y="208"/>
                  </a:lnTo>
                  <a:lnTo>
                    <a:pt x="657" y="198"/>
                  </a:lnTo>
                  <a:lnTo>
                    <a:pt x="657" y="193"/>
                  </a:lnTo>
                  <a:lnTo>
                    <a:pt x="657" y="190"/>
                  </a:lnTo>
                  <a:lnTo>
                    <a:pt x="655" y="189"/>
                  </a:lnTo>
                  <a:lnTo>
                    <a:pt x="653" y="186"/>
                  </a:lnTo>
                  <a:lnTo>
                    <a:pt x="650" y="186"/>
                  </a:lnTo>
                  <a:lnTo>
                    <a:pt x="645" y="184"/>
                  </a:lnTo>
                  <a:lnTo>
                    <a:pt x="637" y="178"/>
                  </a:lnTo>
                  <a:lnTo>
                    <a:pt x="635" y="176"/>
                  </a:lnTo>
                  <a:lnTo>
                    <a:pt x="631" y="173"/>
                  </a:lnTo>
                  <a:lnTo>
                    <a:pt x="627" y="170"/>
                  </a:lnTo>
                  <a:lnTo>
                    <a:pt x="625" y="170"/>
                  </a:lnTo>
                  <a:lnTo>
                    <a:pt x="623" y="169"/>
                  </a:lnTo>
                  <a:lnTo>
                    <a:pt x="621" y="170"/>
                  </a:lnTo>
                  <a:lnTo>
                    <a:pt x="620" y="172"/>
                  </a:lnTo>
                  <a:lnTo>
                    <a:pt x="619" y="174"/>
                  </a:lnTo>
                  <a:lnTo>
                    <a:pt x="616" y="178"/>
                  </a:lnTo>
                  <a:lnTo>
                    <a:pt x="615" y="180"/>
                  </a:lnTo>
                  <a:lnTo>
                    <a:pt x="615" y="182"/>
                  </a:lnTo>
                  <a:lnTo>
                    <a:pt x="615" y="185"/>
                  </a:lnTo>
                  <a:lnTo>
                    <a:pt x="616" y="186"/>
                  </a:lnTo>
                  <a:lnTo>
                    <a:pt x="619" y="191"/>
                  </a:lnTo>
                  <a:lnTo>
                    <a:pt x="621" y="197"/>
                  </a:lnTo>
                  <a:lnTo>
                    <a:pt x="623" y="199"/>
                  </a:lnTo>
                  <a:lnTo>
                    <a:pt x="624" y="202"/>
                  </a:lnTo>
                  <a:lnTo>
                    <a:pt x="628" y="204"/>
                  </a:lnTo>
                  <a:lnTo>
                    <a:pt x="631" y="204"/>
                  </a:lnTo>
                  <a:lnTo>
                    <a:pt x="640" y="206"/>
                  </a:lnTo>
                  <a:lnTo>
                    <a:pt x="654" y="208"/>
                  </a:lnTo>
                  <a:lnTo>
                    <a:pt x="657" y="208"/>
                  </a:lnTo>
                  <a:close/>
                  <a:moveTo>
                    <a:pt x="654" y="208"/>
                  </a:moveTo>
                  <a:lnTo>
                    <a:pt x="657" y="208"/>
                  </a:lnTo>
                  <a:lnTo>
                    <a:pt x="654" y="208"/>
                  </a:lnTo>
                  <a:close/>
                  <a:moveTo>
                    <a:pt x="922" y="293"/>
                  </a:moveTo>
                  <a:lnTo>
                    <a:pt x="922" y="293"/>
                  </a:lnTo>
                  <a:lnTo>
                    <a:pt x="917" y="309"/>
                  </a:lnTo>
                  <a:lnTo>
                    <a:pt x="916" y="316"/>
                  </a:lnTo>
                  <a:lnTo>
                    <a:pt x="912" y="326"/>
                  </a:lnTo>
                  <a:lnTo>
                    <a:pt x="911" y="329"/>
                  </a:lnTo>
                  <a:lnTo>
                    <a:pt x="908" y="332"/>
                  </a:lnTo>
                  <a:lnTo>
                    <a:pt x="906" y="335"/>
                  </a:lnTo>
                  <a:lnTo>
                    <a:pt x="904" y="339"/>
                  </a:lnTo>
                  <a:lnTo>
                    <a:pt x="906" y="341"/>
                  </a:lnTo>
                  <a:lnTo>
                    <a:pt x="907" y="342"/>
                  </a:lnTo>
                  <a:lnTo>
                    <a:pt x="908" y="344"/>
                  </a:lnTo>
                  <a:lnTo>
                    <a:pt x="911" y="346"/>
                  </a:lnTo>
                  <a:lnTo>
                    <a:pt x="911" y="350"/>
                  </a:lnTo>
                  <a:lnTo>
                    <a:pt x="911" y="354"/>
                  </a:lnTo>
                  <a:lnTo>
                    <a:pt x="909" y="359"/>
                  </a:lnTo>
                  <a:lnTo>
                    <a:pt x="908" y="363"/>
                  </a:lnTo>
                  <a:lnTo>
                    <a:pt x="902" y="371"/>
                  </a:lnTo>
                  <a:lnTo>
                    <a:pt x="899" y="379"/>
                  </a:lnTo>
                  <a:lnTo>
                    <a:pt x="898" y="385"/>
                  </a:lnTo>
                  <a:lnTo>
                    <a:pt x="895" y="392"/>
                  </a:lnTo>
                  <a:lnTo>
                    <a:pt x="891" y="399"/>
                  </a:lnTo>
                  <a:lnTo>
                    <a:pt x="889" y="401"/>
                  </a:lnTo>
                  <a:lnTo>
                    <a:pt x="886" y="404"/>
                  </a:lnTo>
                  <a:lnTo>
                    <a:pt x="882" y="405"/>
                  </a:lnTo>
                  <a:lnTo>
                    <a:pt x="879" y="406"/>
                  </a:lnTo>
                  <a:lnTo>
                    <a:pt x="877" y="409"/>
                  </a:lnTo>
                  <a:lnTo>
                    <a:pt x="877" y="412"/>
                  </a:lnTo>
                  <a:lnTo>
                    <a:pt x="874" y="417"/>
                  </a:lnTo>
                  <a:lnTo>
                    <a:pt x="869" y="431"/>
                  </a:lnTo>
                  <a:lnTo>
                    <a:pt x="865" y="443"/>
                  </a:lnTo>
                  <a:lnTo>
                    <a:pt x="863" y="447"/>
                  </a:lnTo>
                  <a:lnTo>
                    <a:pt x="861" y="448"/>
                  </a:lnTo>
                  <a:lnTo>
                    <a:pt x="861" y="451"/>
                  </a:lnTo>
                  <a:lnTo>
                    <a:pt x="861" y="456"/>
                  </a:lnTo>
                  <a:lnTo>
                    <a:pt x="861" y="460"/>
                  </a:lnTo>
                  <a:lnTo>
                    <a:pt x="859" y="462"/>
                  </a:lnTo>
                  <a:lnTo>
                    <a:pt x="852" y="469"/>
                  </a:lnTo>
                  <a:lnTo>
                    <a:pt x="850" y="473"/>
                  </a:lnTo>
                  <a:lnTo>
                    <a:pt x="847" y="479"/>
                  </a:lnTo>
                  <a:lnTo>
                    <a:pt x="842" y="490"/>
                  </a:lnTo>
                  <a:lnTo>
                    <a:pt x="839" y="495"/>
                  </a:lnTo>
                  <a:lnTo>
                    <a:pt x="835" y="499"/>
                  </a:lnTo>
                  <a:lnTo>
                    <a:pt x="831" y="500"/>
                  </a:lnTo>
                  <a:lnTo>
                    <a:pt x="827" y="501"/>
                  </a:lnTo>
                  <a:lnTo>
                    <a:pt x="825" y="504"/>
                  </a:lnTo>
                  <a:lnTo>
                    <a:pt x="822" y="507"/>
                  </a:lnTo>
                  <a:lnTo>
                    <a:pt x="817" y="512"/>
                  </a:lnTo>
                  <a:lnTo>
                    <a:pt x="816" y="516"/>
                  </a:lnTo>
                  <a:lnTo>
                    <a:pt x="814" y="518"/>
                  </a:lnTo>
                  <a:lnTo>
                    <a:pt x="809" y="522"/>
                  </a:lnTo>
                  <a:lnTo>
                    <a:pt x="804" y="526"/>
                  </a:lnTo>
                  <a:lnTo>
                    <a:pt x="800" y="528"/>
                  </a:lnTo>
                  <a:lnTo>
                    <a:pt x="799" y="529"/>
                  </a:lnTo>
                  <a:lnTo>
                    <a:pt x="796" y="529"/>
                  </a:lnTo>
                  <a:lnTo>
                    <a:pt x="791" y="529"/>
                  </a:lnTo>
                  <a:lnTo>
                    <a:pt x="784" y="529"/>
                  </a:lnTo>
                  <a:lnTo>
                    <a:pt x="779" y="530"/>
                  </a:lnTo>
                  <a:lnTo>
                    <a:pt x="774" y="533"/>
                  </a:lnTo>
                  <a:lnTo>
                    <a:pt x="770" y="535"/>
                  </a:lnTo>
                  <a:lnTo>
                    <a:pt x="761" y="544"/>
                  </a:lnTo>
                  <a:lnTo>
                    <a:pt x="754" y="554"/>
                  </a:lnTo>
                  <a:lnTo>
                    <a:pt x="747" y="567"/>
                  </a:lnTo>
                  <a:lnTo>
                    <a:pt x="743" y="573"/>
                  </a:lnTo>
                  <a:lnTo>
                    <a:pt x="740" y="580"/>
                  </a:lnTo>
                  <a:lnTo>
                    <a:pt x="739" y="582"/>
                  </a:lnTo>
                  <a:lnTo>
                    <a:pt x="739" y="585"/>
                  </a:lnTo>
                  <a:lnTo>
                    <a:pt x="739" y="587"/>
                  </a:lnTo>
                  <a:lnTo>
                    <a:pt x="741" y="589"/>
                  </a:lnTo>
                  <a:lnTo>
                    <a:pt x="745" y="591"/>
                  </a:lnTo>
                  <a:lnTo>
                    <a:pt x="753" y="602"/>
                  </a:lnTo>
                  <a:lnTo>
                    <a:pt x="756" y="607"/>
                  </a:lnTo>
                  <a:lnTo>
                    <a:pt x="757" y="615"/>
                  </a:lnTo>
                  <a:lnTo>
                    <a:pt x="757" y="616"/>
                  </a:lnTo>
                  <a:lnTo>
                    <a:pt x="754" y="619"/>
                  </a:lnTo>
                  <a:lnTo>
                    <a:pt x="753" y="620"/>
                  </a:lnTo>
                  <a:lnTo>
                    <a:pt x="752" y="623"/>
                  </a:lnTo>
                  <a:lnTo>
                    <a:pt x="750" y="629"/>
                  </a:lnTo>
                  <a:lnTo>
                    <a:pt x="750" y="636"/>
                  </a:lnTo>
                  <a:lnTo>
                    <a:pt x="748" y="641"/>
                  </a:lnTo>
                  <a:lnTo>
                    <a:pt x="745" y="647"/>
                  </a:lnTo>
                  <a:lnTo>
                    <a:pt x="744" y="657"/>
                  </a:lnTo>
                  <a:lnTo>
                    <a:pt x="740" y="666"/>
                  </a:lnTo>
                  <a:lnTo>
                    <a:pt x="737" y="671"/>
                  </a:lnTo>
                  <a:lnTo>
                    <a:pt x="735" y="673"/>
                  </a:lnTo>
                  <a:lnTo>
                    <a:pt x="732" y="675"/>
                  </a:lnTo>
                  <a:lnTo>
                    <a:pt x="731" y="673"/>
                  </a:lnTo>
                  <a:lnTo>
                    <a:pt x="730" y="673"/>
                  </a:lnTo>
                  <a:lnTo>
                    <a:pt x="728" y="672"/>
                  </a:lnTo>
                  <a:lnTo>
                    <a:pt x="727" y="672"/>
                  </a:lnTo>
                  <a:lnTo>
                    <a:pt x="724" y="672"/>
                  </a:lnTo>
                  <a:lnTo>
                    <a:pt x="723" y="675"/>
                  </a:lnTo>
                  <a:lnTo>
                    <a:pt x="721" y="683"/>
                  </a:lnTo>
                  <a:lnTo>
                    <a:pt x="719" y="688"/>
                  </a:lnTo>
                  <a:lnTo>
                    <a:pt x="715" y="693"/>
                  </a:lnTo>
                  <a:lnTo>
                    <a:pt x="714" y="697"/>
                  </a:lnTo>
                  <a:lnTo>
                    <a:pt x="713" y="698"/>
                  </a:lnTo>
                  <a:lnTo>
                    <a:pt x="711" y="700"/>
                  </a:lnTo>
                  <a:lnTo>
                    <a:pt x="702" y="703"/>
                  </a:lnTo>
                  <a:lnTo>
                    <a:pt x="698" y="705"/>
                  </a:lnTo>
                  <a:lnTo>
                    <a:pt x="693" y="707"/>
                  </a:lnTo>
                  <a:lnTo>
                    <a:pt x="689" y="711"/>
                  </a:lnTo>
                  <a:lnTo>
                    <a:pt x="687" y="716"/>
                  </a:lnTo>
                  <a:lnTo>
                    <a:pt x="683" y="728"/>
                  </a:lnTo>
                  <a:lnTo>
                    <a:pt x="679" y="735"/>
                  </a:lnTo>
                  <a:lnTo>
                    <a:pt x="675" y="740"/>
                  </a:lnTo>
                  <a:lnTo>
                    <a:pt x="671" y="745"/>
                  </a:lnTo>
                  <a:lnTo>
                    <a:pt x="670" y="748"/>
                  </a:lnTo>
                  <a:lnTo>
                    <a:pt x="670" y="752"/>
                  </a:lnTo>
                  <a:lnTo>
                    <a:pt x="671" y="754"/>
                  </a:lnTo>
                  <a:lnTo>
                    <a:pt x="672" y="757"/>
                  </a:lnTo>
                  <a:lnTo>
                    <a:pt x="678" y="761"/>
                  </a:lnTo>
                  <a:lnTo>
                    <a:pt x="681" y="765"/>
                  </a:lnTo>
                  <a:lnTo>
                    <a:pt x="684" y="767"/>
                  </a:lnTo>
                  <a:lnTo>
                    <a:pt x="684" y="771"/>
                  </a:lnTo>
                  <a:lnTo>
                    <a:pt x="684" y="780"/>
                  </a:lnTo>
                  <a:lnTo>
                    <a:pt x="683" y="784"/>
                  </a:lnTo>
                  <a:lnTo>
                    <a:pt x="679" y="787"/>
                  </a:lnTo>
                  <a:lnTo>
                    <a:pt x="676" y="789"/>
                  </a:lnTo>
                  <a:lnTo>
                    <a:pt x="675" y="792"/>
                  </a:lnTo>
                  <a:lnTo>
                    <a:pt x="675" y="793"/>
                  </a:lnTo>
                  <a:lnTo>
                    <a:pt x="675" y="802"/>
                  </a:lnTo>
                  <a:lnTo>
                    <a:pt x="674" y="806"/>
                  </a:lnTo>
                  <a:lnTo>
                    <a:pt x="672" y="808"/>
                  </a:lnTo>
                  <a:lnTo>
                    <a:pt x="667" y="813"/>
                  </a:lnTo>
                  <a:lnTo>
                    <a:pt x="663" y="817"/>
                  </a:lnTo>
                  <a:lnTo>
                    <a:pt x="659" y="821"/>
                  </a:lnTo>
                  <a:lnTo>
                    <a:pt x="651" y="826"/>
                  </a:lnTo>
                  <a:lnTo>
                    <a:pt x="644" y="832"/>
                  </a:lnTo>
                  <a:lnTo>
                    <a:pt x="640" y="836"/>
                  </a:lnTo>
                  <a:lnTo>
                    <a:pt x="636" y="842"/>
                  </a:lnTo>
                  <a:lnTo>
                    <a:pt x="629" y="853"/>
                  </a:lnTo>
                  <a:lnTo>
                    <a:pt x="623" y="866"/>
                  </a:lnTo>
                  <a:lnTo>
                    <a:pt x="619" y="872"/>
                  </a:lnTo>
                  <a:lnTo>
                    <a:pt x="616" y="877"/>
                  </a:lnTo>
                  <a:lnTo>
                    <a:pt x="614" y="885"/>
                  </a:lnTo>
                  <a:lnTo>
                    <a:pt x="612" y="887"/>
                  </a:lnTo>
                  <a:lnTo>
                    <a:pt x="610" y="890"/>
                  </a:lnTo>
                  <a:lnTo>
                    <a:pt x="191" y="840"/>
                  </a:lnTo>
                  <a:lnTo>
                    <a:pt x="190" y="839"/>
                  </a:lnTo>
                  <a:lnTo>
                    <a:pt x="189" y="838"/>
                  </a:lnTo>
                  <a:lnTo>
                    <a:pt x="186" y="832"/>
                  </a:lnTo>
                  <a:lnTo>
                    <a:pt x="184" y="830"/>
                  </a:lnTo>
                  <a:lnTo>
                    <a:pt x="181" y="827"/>
                  </a:lnTo>
                  <a:lnTo>
                    <a:pt x="178" y="826"/>
                  </a:lnTo>
                  <a:lnTo>
                    <a:pt x="176" y="822"/>
                  </a:lnTo>
                  <a:lnTo>
                    <a:pt x="167" y="810"/>
                  </a:lnTo>
                  <a:lnTo>
                    <a:pt x="163" y="806"/>
                  </a:lnTo>
                  <a:lnTo>
                    <a:pt x="155" y="804"/>
                  </a:lnTo>
                  <a:lnTo>
                    <a:pt x="152" y="802"/>
                  </a:lnTo>
                  <a:lnTo>
                    <a:pt x="150" y="801"/>
                  </a:lnTo>
                  <a:lnTo>
                    <a:pt x="145" y="796"/>
                  </a:lnTo>
                  <a:lnTo>
                    <a:pt x="138" y="783"/>
                  </a:lnTo>
                  <a:lnTo>
                    <a:pt x="134" y="774"/>
                  </a:lnTo>
                  <a:lnTo>
                    <a:pt x="132" y="765"/>
                  </a:lnTo>
                  <a:lnTo>
                    <a:pt x="130" y="761"/>
                  </a:lnTo>
                  <a:lnTo>
                    <a:pt x="129" y="758"/>
                  </a:lnTo>
                  <a:lnTo>
                    <a:pt x="128" y="756"/>
                  </a:lnTo>
                  <a:lnTo>
                    <a:pt x="129" y="752"/>
                  </a:lnTo>
                  <a:lnTo>
                    <a:pt x="132" y="748"/>
                  </a:lnTo>
                  <a:lnTo>
                    <a:pt x="134" y="744"/>
                  </a:lnTo>
                  <a:lnTo>
                    <a:pt x="134" y="739"/>
                  </a:lnTo>
                  <a:lnTo>
                    <a:pt x="134" y="733"/>
                  </a:lnTo>
                  <a:lnTo>
                    <a:pt x="132" y="728"/>
                  </a:lnTo>
                  <a:lnTo>
                    <a:pt x="125" y="718"/>
                  </a:lnTo>
                  <a:lnTo>
                    <a:pt x="119" y="709"/>
                  </a:lnTo>
                  <a:lnTo>
                    <a:pt x="111" y="700"/>
                  </a:lnTo>
                  <a:lnTo>
                    <a:pt x="109" y="696"/>
                  </a:lnTo>
                  <a:lnTo>
                    <a:pt x="109" y="690"/>
                  </a:lnTo>
                  <a:lnTo>
                    <a:pt x="111" y="688"/>
                  </a:lnTo>
                  <a:lnTo>
                    <a:pt x="112" y="684"/>
                  </a:lnTo>
                  <a:lnTo>
                    <a:pt x="111" y="681"/>
                  </a:lnTo>
                  <a:lnTo>
                    <a:pt x="109" y="680"/>
                  </a:lnTo>
                  <a:lnTo>
                    <a:pt x="109" y="677"/>
                  </a:lnTo>
                  <a:lnTo>
                    <a:pt x="108" y="675"/>
                  </a:lnTo>
                  <a:lnTo>
                    <a:pt x="108" y="659"/>
                  </a:lnTo>
                  <a:lnTo>
                    <a:pt x="109" y="657"/>
                  </a:lnTo>
                  <a:lnTo>
                    <a:pt x="111" y="653"/>
                  </a:lnTo>
                  <a:lnTo>
                    <a:pt x="117" y="649"/>
                  </a:lnTo>
                  <a:lnTo>
                    <a:pt x="120" y="647"/>
                  </a:lnTo>
                  <a:lnTo>
                    <a:pt x="121" y="646"/>
                  </a:lnTo>
                  <a:lnTo>
                    <a:pt x="124" y="640"/>
                  </a:lnTo>
                  <a:lnTo>
                    <a:pt x="125" y="637"/>
                  </a:lnTo>
                  <a:lnTo>
                    <a:pt x="128" y="637"/>
                  </a:lnTo>
                  <a:lnTo>
                    <a:pt x="132" y="637"/>
                  </a:lnTo>
                  <a:lnTo>
                    <a:pt x="208" y="332"/>
                  </a:lnTo>
                  <a:lnTo>
                    <a:pt x="198" y="328"/>
                  </a:lnTo>
                  <a:lnTo>
                    <a:pt x="189" y="326"/>
                  </a:lnTo>
                  <a:lnTo>
                    <a:pt x="182" y="326"/>
                  </a:lnTo>
                  <a:lnTo>
                    <a:pt x="180" y="326"/>
                  </a:lnTo>
                  <a:lnTo>
                    <a:pt x="176" y="324"/>
                  </a:lnTo>
                  <a:lnTo>
                    <a:pt x="173" y="323"/>
                  </a:lnTo>
                  <a:lnTo>
                    <a:pt x="171" y="319"/>
                  </a:lnTo>
                  <a:lnTo>
                    <a:pt x="169" y="318"/>
                  </a:lnTo>
                  <a:lnTo>
                    <a:pt x="165" y="315"/>
                  </a:lnTo>
                  <a:lnTo>
                    <a:pt x="158" y="313"/>
                  </a:lnTo>
                  <a:lnTo>
                    <a:pt x="154" y="311"/>
                  </a:lnTo>
                  <a:lnTo>
                    <a:pt x="151" y="309"/>
                  </a:lnTo>
                  <a:lnTo>
                    <a:pt x="146" y="306"/>
                  </a:lnTo>
                  <a:lnTo>
                    <a:pt x="143" y="303"/>
                  </a:lnTo>
                  <a:lnTo>
                    <a:pt x="139" y="301"/>
                  </a:lnTo>
                  <a:lnTo>
                    <a:pt x="135" y="298"/>
                  </a:lnTo>
                  <a:lnTo>
                    <a:pt x="132" y="297"/>
                  </a:lnTo>
                  <a:lnTo>
                    <a:pt x="128" y="297"/>
                  </a:lnTo>
                  <a:lnTo>
                    <a:pt x="120" y="298"/>
                  </a:lnTo>
                  <a:lnTo>
                    <a:pt x="112" y="297"/>
                  </a:lnTo>
                  <a:lnTo>
                    <a:pt x="104" y="297"/>
                  </a:lnTo>
                  <a:lnTo>
                    <a:pt x="100" y="297"/>
                  </a:lnTo>
                  <a:lnTo>
                    <a:pt x="95" y="298"/>
                  </a:lnTo>
                  <a:lnTo>
                    <a:pt x="91" y="297"/>
                  </a:lnTo>
                  <a:lnTo>
                    <a:pt x="89" y="294"/>
                  </a:lnTo>
                  <a:lnTo>
                    <a:pt x="87" y="292"/>
                  </a:lnTo>
                  <a:lnTo>
                    <a:pt x="83" y="289"/>
                  </a:lnTo>
                  <a:lnTo>
                    <a:pt x="74" y="284"/>
                  </a:lnTo>
                  <a:lnTo>
                    <a:pt x="70" y="281"/>
                  </a:lnTo>
                  <a:lnTo>
                    <a:pt x="65" y="277"/>
                  </a:lnTo>
                  <a:lnTo>
                    <a:pt x="60" y="275"/>
                  </a:lnTo>
                  <a:lnTo>
                    <a:pt x="55" y="270"/>
                  </a:lnTo>
                  <a:lnTo>
                    <a:pt x="53" y="268"/>
                  </a:lnTo>
                  <a:lnTo>
                    <a:pt x="53" y="266"/>
                  </a:lnTo>
                  <a:lnTo>
                    <a:pt x="53" y="260"/>
                  </a:lnTo>
                  <a:lnTo>
                    <a:pt x="51" y="251"/>
                  </a:lnTo>
                  <a:lnTo>
                    <a:pt x="49" y="247"/>
                  </a:lnTo>
                  <a:lnTo>
                    <a:pt x="47" y="246"/>
                  </a:lnTo>
                  <a:lnTo>
                    <a:pt x="39" y="245"/>
                  </a:lnTo>
                  <a:lnTo>
                    <a:pt x="35" y="242"/>
                  </a:lnTo>
                  <a:lnTo>
                    <a:pt x="33" y="240"/>
                  </a:lnTo>
                  <a:lnTo>
                    <a:pt x="29" y="232"/>
                  </a:lnTo>
                  <a:lnTo>
                    <a:pt x="25" y="229"/>
                  </a:lnTo>
                  <a:lnTo>
                    <a:pt x="22" y="227"/>
                  </a:lnTo>
                  <a:lnTo>
                    <a:pt x="18" y="224"/>
                  </a:lnTo>
                  <a:lnTo>
                    <a:pt x="17" y="220"/>
                  </a:lnTo>
                  <a:lnTo>
                    <a:pt x="12" y="213"/>
                  </a:lnTo>
                  <a:lnTo>
                    <a:pt x="8" y="210"/>
                  </a:lnTo>
                  <a:lnTo>
                    <a:pt x="6" y="207"/>
                  </a:lnTo>
                  <a:lnTo>
                    <a:pt x="5" y="204"/>
                  </a:lnTo>
                  <a:lnTo>
                    <a:pt x="5" y="187"/>
                  </a:lnTo>
                  <a:lnTo>
                    <a:pt x="5" y="173"/>
                  </a:lnTo>
                  <a:lnTo>
                    <a:pt x="0" y="90"/>
                  </a:lnTo>
                  <a:lnTo>
                    <a:pt x="3" y="91"/>
                  </a:lnTo>
                  <a:lnTo>
                    <a:pt x="5" y="92"/>
                  </a:lnTo>
                  <a:lnTo>
                    <a:pt x="8" y="92"/>
                  </a:lnTo>
                  <a:lnTo>
                    <a:pt x="13" y="94"/>
                  </a:lnTo>
                  <a:lnTo>
                    <a:pt x="26" y="96"/>
                  </a:lnTo>
                  <a:lnTo>
                    <a:pt x="38" y="97"/>
                  </a:lnTo>
                  <a:lnTo>
                    <a:pt x="42" y="96"/>
                  </a:lnTo>
                  <a:lnTo>
                    <a:pt x="44" y="95"/>
                  </a:lnTo>
                  <a:lnTo>
                    <a:pt x="49" y="90"/>
                  </a:lnTo>
                  <a:lnTo>
                    <a:pt x="55" y="86"/>
                  </a:lnTo>
                  <a:lnTo>
                    <a:pt x="60" y="83"/>
                  </a:lnTo>
                  <a:lnTo>
                    <a:pt x="73" y="81"/>
                  </a:lnTo>
                  <a:lnTo>
                    <a:pt x="83" y="82"/>
                  </a:lnTo>
                  <a:lnTo>
                    <a:pt x="90" y="82"/>
                  </a:lnTo>
                  <a:lnTo>
                    <a:pt x="91" y="75"/>
                  </a:lnTo>
                  <a:lnTo>
                    <a:pt x="94" y="73"/>
                  </a:lnTo>
                  <a:lnTo>
                    <a:pt x="96" y="70"/>
                  </a:lnTo>
                  <a:lnTo>
                    <a:pt x="100" y="68"/>
                  </a:lnTo>
                  <a:lnTo>
                    <a:pt x="105" y="68"/>
                  </a:lnTo>
                  <a:lnTo>
                    <a:pt x="111" y="68"/>
                  </a:lnTo>
                  <a:lnTo>
                    <a:pt x="116" y="68"/>
                  </a:lnTo>
                  <a:lnTo>
                    <a:pt x="120" y="65"/>
                  </a:lnTo>
                  <a:lnTo>
                    <a:pt x="124" y="62"/>
                  </a:lnTo>
                  <a:lnTo>
                    <a:pt x="129" y="57"/>
                  </a:lnTo>
                  <a:lnTo>
                    <a:pt x="134" y="52"/>
                  </a:lnTo>
                  <a:lnTo>
                    <a:pt x="138" y="49"/>
                  </a:lnTo>
                  <a:lnTo>
                    <a:pt x="142" y="49"/>
                  </a:lnTo>
                  <a:lnTo>
                    <a:pt x="147" y="49"/>
                  </a:lnTo>
                  <a:lnTo>
                    <a:pt x="151" y="51"/>
                  </a:lnTo>
                  <a:lnTo>
                    <a:pt x="152" y="52"/>
                  </a:lnTo>
                  <a:lnTo>
                    <a:pt x="155" y="54"/>
                  </a:lnTo>
                  <a:lnTo>
                    <a:pt x="163" y="56"/>
                  </a:lnTo>
                  <a:lnTo>
                    <a:pt x="172" y="57"/>
                  </a:lnTo>
                  <a:lnTo>
                    <a:pt x="181" y="57"/>
                  </a:lnTo>
                  <a:lnTo>
                    <a:pt x="182" y="56"/>
                  </a:lnTo>
                  <a:lnTo>
                    <a:pt x="184" y="56"/>
                  </a:lnTo>
                  <a:lnTo>
                    <a:pt x="185" y="53"/>
                  </a:lnTo>
                  <a:lnTo>
                    <a:pt x="197" y="47"/>
                  </a:lnTo>
                  <a:lnTo>
                    <a:pt x="205" y="49"/>
                  </a:lnTo>
                  <a:lnTo>
                    <a:pt x="212" y="52"/>
                  </a:lnTo>
                  <a:lnTo>
                    <a:pt x="220" y="54"/>
                  </a:lnTo>
                  <a:lnTo>
                    <a:pt x="224" y="56"/>
                  </a:lnTo>
                  <a:lnTo>
                    <a:pt x="229" y="56"/>
                  </a:lnTo>
                  <a:lnTo>
                    <a:pt x="232" y="56"/>
                  </a:lnTo>
                  <a:lnTo>
                    <a:pt x="234" y="53"/>
                  </a:lnTo>
                  <a:lnTo>
                    <a:pt x="236" y="51"/>
                  </a:lnTo>
                  <a:lnTo>
                    <a:pt x="237" y="48"/>
                  </a:lnTo>
                  <a:lnTo>
                    <a:pt x="236" y="47"/>
                  </a:lnTo>
                  <a:lnTo>
                    <a:pt x="236" y="45"/>
                  </a:lnTo>
                  <a:lnTo>
                    <a:pt x="233" y="44"/>
                  </a:lnTo>
                  <a:lnTo>
                    <a:pt x="229" y="40"/>
                  </a:lnTo>
                  <a:lnTo>
                    <a:pt x="224" y="36"/>
                  </a:lnTo>
                  <a:lnTo>
                    <a:pt x="221" y="31"/>
                  </a:lnTo>
                  <a:lnTo>
                    <a:pt x="220" y="26"/>
                  </a:lnTo>
                  <a:lnTo>
                    <a:pt x="221" y="23"/>
                  </a:lnTo>
                  <a:lnTo>
                    <a:pt x="223" y="21"/>
                  </a:lnTo>
                  <a:lnTo>
                    <a:pt x="225" y="18"/>
                  </a:lnTo>
                  <a:lnTo>
                    <a:pt x="228" y="15"/>
                  </a:lnTo>
                  <a:lnTo>
                    <a:pt x="229" y="11"/>
                  </a:lnTo>
                  <a:lnTo>
                    <a:pt x="231" y="8"/>
                  </a:lnTo>
                  <a:lnTo>
                    <a:pt x="232" y="5"/>
                  </a:lnTo>
                  <a:lnTo>
                    <a:pt x="234" y="2"/>
                  </a:lnTo>
                  <a:lnTo>
                    <a:pt x="242" y="5"/>
                  </a:lnTo>
                  <a:lnTo>
                    <a:pt x="250" y="8"/>
                  </a:lnTo>
                  <a:lnTo>
                    <a:pt x="257" y="9"/>
                  </a:lnTo>
                  <a:lnTo>
                    <a:pt x="266" y="9"/>
                  </a:lnTo>
                  <a:lnTo>
                    <a:pt x="274" y="8"/>
                  </a:lnTo>
                  <a:lnTo>
                    <a:pt x="280" y="5"/>
                  </a:lnTo>
                  <a:lnTo>
                    <a:pt x="287" y="1"/>
                  </a:lnTo>
                  <a:lnTo>
                    <a:pt x="294" y="0"/>
                  </a:lnTo>
                  <a:lnTo>
                    <a:pt x="298" y="0"/>
                  </a:lnTo>
                  <a:lnTo>
                    <a:pt x="302" y="1"/>
                  </a:lnTo>
                  <a:lnTo>
                    <a:pt x="307" y="6"/>
                  </a:lnTo>
                  <a:lnTo>
                    <a:pt x="313" y="9"/>
                  </a:lnTo>
                  <a:lnTo>
                    <a:pt x="318" y="11"/>
                  </a:lnTo>
                  <a:lnTo>
                    <a:pt x="324" y="18"/>
                  </a:lnTo>
                  <a:lnTo>
                    <a:pt x="323" y="28"/>
                  </a:lnTo>
                  <a:lnTo>
                    <a:pt x="320" y="39"/>
                  </a:lnTo>
                  <a:lnTo>
                    <a:pt x="318" y="45"/>
                  </a:lnTo>
                  <a:lnTo>
                    <a:pt x="317" y="48"/>
                  </a:lnTo>
                  <a:lnTo>
                    <a:pt x="317" y="52"/>
                  </a:lnTo>
                  <a:lnTo>
                    <a:pt x="317" y="53"/>
                  </a:lnTo>
                  <a:lnTo>
                    <a:pt x="318" y="54"/>
                  </a:lnTo>
                  <a:lnTo>
                    <a:pt x="322" y="56"/>
                  </a:lnTo>
                  <a:lnTo>
                    <a:pt x="331" y="64"/>
                  </a:lnTo>
                  <a:lnTo>
                    <a:pt x="340" y="71"/>
                  </a:lnTo>
                  <a:lnTo>
                    <a:pt x="344" y="78"/>
                  </a:lnTo>
                  <a:lnTo>
                    <a:pt x="347" y="84"/>
                  </a:lnTo>
                  <a:lnTo>
                    <a:pt x="349" y="100"/>
                  </a:lnTo>
                  <a:lnTo>
                    <a:pt x="350" y="104"/>
                  </a:lnTo>
                  <a:lnTo>
                    <a:pt x="352" y="107"/>
                  </a:lnTo>
                  <a:lnTo>
                    <a:pt x="358" y="112"/>
                  </a:lnTo>
                  <a:lnTo>
                    <a:pt x="365" y="116"/>
                  </a:lnTo>
                  <a:lnTo>
                    <a:pt x="367" y="118"/>
                  </a:lnTo>
                  <a:lnTo>
                    <a:pt x="371" y="120"/>
                  </a:lnTo>
                  <a:lnTo>
                    <a:pt x="375" y="120"/>
                  </a:lnTo>
                  <a:lnTo>
                    <a:pt x="379" y="120"/>
                  </a:lnTo>
                  <a:lnTo>
                    <a:pt x="380" y="121"/>
                  </a:lnTo>
                  <a:lnTo>
                    <a:pt x="380" y="124"/>
                  </a:lnTo>
                  <a:lnTo>
                    <a:pt x="382" y="127"/>
                  </a:lnTo>
                  <a:lnTo>
                    <a:pt x="383" y="130"/>
                  </a:lnTo>
                  <a:lnTo>
                    <a:pt x="386" y="133"/>
                  </a:lnTo>
                  <a:lnTo>
                    <a:pt x="391" y="135"/>
                  </a:lnTo>
                  <a:lnTo>
                    <a:pt x="404" y="142"/>
                  </a:lnTo>
                  <a:lnTo>
                    <a:pt x="409" y="146"/>
                  </a:lnTo>
                  <a:lnTo>
                    <a:pt x="416" y="151"/>
                  </a:lnTo>
                  <a:lnTo>
                    <a:pt x="417" y="154"/>
                  </a:lnTo>
                  <a:lnTo>
                    <a:pt x="418" y="156"/>
                  </a:lnTo>
                  <a:lnTo>
                    <a:pt x="418" y="161"/>
                  </a:lnTo>
                  <a:lnTo>
                    <a:pt x="421" y="167"/>
                  </a:lnTo>
                  <a:lnTo>
                    <a:pt x="422" y="170"/>
                  </a:lnTo>
                  <a:lnTo>
                    <a:pt x="427" y="180"/>
                  </a:lnTo>
                  <a:lnTo>
                    <a:pt x="434" y="194"/>
                  </a:lnTo>
                  <a:lnTo>
                    <a:pt x="438" y="200"/>
                  </a:lnTo>
                  <a:lnTo>
                    <a:pt x="443" y="206"/>
                  </a:lnTo>
                  <a:lnTo>
                    <a:pt x="448" y="211"/>
                  </a:lnTo>
                  <a:lnTo>
                    <a:pt x="453" y="216"/>
                  </a:lnTo>
                  <a:lnTo>
                    <a:pt x="461" y="220"/>
                  </a:lnTo>
                  <a:lnTo>
                    <a:pt x="463" y="224"/>
                  </a:lnTo>
                  <a:lnTo>
                    <a:pt x="464" y="227"/>
                  </a:lnTo>
                  <a:lnTo>
                    <a:pt x="464" y="240"/>
                  </a:lnTo>
                  <a:lnTo>
                    <a:pt x="464" y="241"/>
                  </a:lnTo>
                  <a:lnTo>
                    <a:pt x="465" y="242"/>
                  </a:lnTo>
                  <a:lnTo>
                    <a:pt x="469" y="245"/>
                  </a:lnTo>
                  <a:lnTo>
                    <a:pt x="481" y="246"/>
                  </a:lnTo>
                  <a:lnTo>
                    <a:pt x="483" y="247"/>
                  </a:lnTo>
                  <a:lnTo>
                    <a:pt x="486" y="251"/>
                  </a:lnTo>
                  <a:lnTo>
                    <a:pt x="487" y="260"/>
                  </a:lnTo>
                  <a:lnTo>
                    <a:pt x="490" y="266"/>
                  </a:lnTo>
                  <a:lnTo>
                    <a:pt x="492" y="270"/>
                  </a:lnTo>
                  <a:lnTo>
                    <a:pt x="502" y="275"/>
                  </a:lnTo>
                  <a:lnTo>
                    <a:pt x="508" y="279"/>
                  </a:lnTo>
                  <a:lnTo>
                    <a:pt x="513" y="280"/>
                  </a:lnTo>
                  <a:lnTo>
                    <a:pt x="511" y="284"/>
                  </a:lnTo>
                  <a:lnTo>
                    <a:pt x="511" y="286"/>
                  </a:lnTo>
                  <a:lnTo>
                    <a:pt x="508" y="294"/>
                  </a:lnTo>
                  <a:lnTo>
                    <a:pt x="504" y="294"/>
                  </a:lnTo>
                  <a:lnTo>
                    <a:pt x="503" y="296"/>
                  </a:lnTo>
                  <a:lnTo>
                    <a:pt x="496" y="298"/>
                  </a:lnTo>
                  <a:lnTo>
                    <a:pt x="492" y="299"/>
                  </a:lnTo>
                  <a:lnTo>
                    <a:pt x="491" y="301"/>
                  </a:lnTo>
                  <a:lnTo>
                    <a:pt x="490" y="303"/>
                  </a:lnTo>
                  <a:lnTo>
                    <a:pt x="491" y="310"/>
                  </a:lnTo>
                  <a:lnTo>
                    <a:pt x="494" y="318"/>
                  </a:lnTo>
                  <a:lnTo>
                    <a:pt x="507" y="310"/>
                  </a:lnTo>
                  <a:lnTo>
                    <a:pt x="520" y="305"/>
                  </a:lnTo>
                  <a:lnTo>
                    <a:pt x="526" y="299"/>
                  </a:lnTo>
                  <a:lnTo>
                    <a:pt x="533" y="294"/>
                  </a:lnTo>
                  <a:lnTo>
                    <a:pt x="538" y="290"/>
                  </a:lnTo>
                  <a:lnTo>
                    <a:pt x="541" y="289"/>
                  </a:lnTo>
                  <a:lnTo>
                    <a:pt x="545" y="289"/>
                  </a:lnTo>
                  <a:lnTo>
                    <a:pt x="552" y="288"/>
                  </a:lnTo>
                  <a:lnTo>
                    <a:pt x="559" y="284"/>
                  </a:lnTo>
                  <a:lnTo>
                    <a:pt x="565" y="280"/>
                  </a:lnTo>
                  <a:lnTo>
                    <a:pt x="569" y="273"/>
                  </a:lnTo>
                  <a:lnTo>
                    <a:pt x="573" y="266"/>
                  </a:lnTo>
                  <a:lnTo>
                    <a:pt x="576" y="258"/>
                  </a:lnTo>
                  <a:lnTo>
                    <a:pt x="577" y="255"/>
                  </a:lnTo>
                  <a:lnTo>
                    <a:pt x="578" y="253"/>
                  </a:lnTo>
                  <a:lnTo>
                    <a:pt x="581" y="251"/>
                  </a:lnTo>
                  <a:lnTo>
                    <a:pt x="585" y="250"/>
                  </a:lnTo>
                  <a:lnTo>
                    <a:pt x="586" y="251"/>
                  </a:lnTo>
                  <a:lnTo>
                    <a:pt x="588" y="253"/>
                  </a:lnTo>
                  <a:lnTo>
                    <a:pt x="588" y="258"/>
                  </a:lnTo>
                  <a:lnTo>
                    <a:pt x="586" y="277"/>
                  </a:lnTo>
                  <a:lnTo>
                    <a:pt x="593" y="277"/>
                  </a:lnTo>
                  <a:lnTo>
                    <a:pt x="599" y="279"/>
                  </a:lnTo>
                  <a:lnTo>
                    <a:pt x="601" y="277"/>
                  </a:lnTo>
                  <a:lnTo>
                    <a:pt x="601" y="276"/>
                  </a:lnTo>
                  <a:lnTo>
                    <a:pt x="602" y="273"/>
                  </a:lnTo>
                  <a:lnTo>
                    <a:pt x="603" y="266"/>
                  </a:lnTo>
                  <a:lnTo>
                    <a:pt x="605" y="259"/>
                  </a:lnTo>
                  <a:lnTo>
                    <a:pt x="606" y="249"/>
                  </a:lnTo>
                  <a:lnTo>
                    <a:pt x="608" y="240"/>
                  </a:lnTo>
                  <a:lnTo>
                    <a:pt x="611" y="233"/>
                  </a:lnTo>
                  <a:lnTo>
                    <a:pt x="612" y="230"/>
                  </a:lnTo>
                  <a:lnTo>
                    <a:pt x="615" y="228"/>
                  </a:lnTo>
                  <a:lnTo>
                    <a:pt x="620" y="224"/>
                  </a:lnTo>
                  <a:lnTo>
                    <a:pt x="627" y="221"/>
                  </a:lnTo>
                  <a:lnTo>
                    <a:pt x="633" y="221"/>
                  </a:lnTo>
                  <a:lnTo>
                    <a:pt x="641" y="221"/>
                  </a:lnTo>
                  <a:lnTo>
                    <a:pt x="648" y="221"/>
                  </a:lnTo>
                  <a:lnTo>
                    <a:pt x="654" y="223"/>
                  </a:lnTo>
                  <a:lnTo>
                    <a:pt x="659" y="225"/>
                  </a:lnTo>
                  <a:lnTo>
                    <a:pt x="666" y="225"/>
                  </a:lnTo>
                  <a:lnTo>
                    <a:pt x="671" y="225"/>
                  </a:lnTo>
                  <a:lnTo>
                    <a:pt x="676" y="224"/>
                  </a:lnTo>
                  <a:lnTo>
                    <a:pt x="685" y="220"/>
                  </a:lnTo>
                  <a:lnTo>
                    <a:pt x="693" y="216"/>
                  </a:lnTo>
                  <a:lnTo>
                    <a:pt x="698" y="215"/>
                  </a:lnTo>
                  <a:lnTo>
                    <a:pt x="704" y="215"/>
                  </a:lnTo>
                  <a:lnTo>
                    <a:pt x="709" y="215"/>
                  </a:lnTo>
                  <a:lnTo>
                    <a:pt x="713" y="216"/>
                  </a:lnTo>
                  <a:lnTo>
                    <a:pt x="721" y="221"/>
                  </a:lnTo>
                  <a:lnTo>
                    <a:pt x="726" y="223"/>
                  </a:lnTo>
                  <a:lnTo>
                    <a:pt x="732" y="224"/>
                  </a:lnTo>
                  <a:lnTo>
                    <a:pt x="743" y="227"/>
                  </a:lnTo>
                  <a:lnTo>
                    <a:pt x="750" y="229"/>
                  </a:lnTo>
                  <a:lnTo>
                    <a:pt x="753" y="230"/>
                  </a:lnTo>
                  <a:lnTo>
                    <a:pt x="753" y="234"/>
                  </a:lnTo>
                  <a:lnTo>
                    <a:pt x="753" y="237"/>
                  </a:lnTo>
                  <a:lnTo>
                    <a:pt x="752" y="238"/>
                  </a:lnTo>
                  <a:lnTo>
                    <a:pt x="749" y="242"/>
                  </a:lnTo>
                  <a:lnTo>
                    <a:pt x="747" y="249"/>
                  </a:lnTo>
                  <a:lnTo>
                    <a:pt x="745" y="255"/>
                  </a:lnTo>
                  <a:lnTo>
                    <a:pt x="745" y="270"/>
                  </a:lnTo>
                  <a:lnTo>
                    <a:pt x="741" y="275"/>
                  </a:lnTo>
                  <a:lnTo>
                    <a:pt x="739" y="281"/>
                  </a:lnTo>
                  <a:lnTo>
                    <a:pt x="734" y="292"/>
                  </a:lnTo>
                  <a:lnTo>
                    <a:pt x="726" y="301"/>
                  </a:lnTo>
                  <a:lnTo>
                    <a:pt x="722" y="305"/>
                  </a:lnTo>
                  <a:lnTo>
                    <a:pt x="718" y="307"/>
                  </a:lnTo>
                  <a:lnTo>
                    <a:pt x="713" y="310"/>
                  </a:lnTo>
                  <a:lnTo>
                    <a:pt x="706" y="311"/>
                  </a:lnTo>
                  <a:lnTo>
                    <a:pt x="692" y="313"/>
                  </a:lnTo>
                  <a:lnTo>
                    <a:pt x="679" y="316"/>
                  </a:lnTo>
                  <a:lnTo>
                    <a:pt x="664" y="320"/>
                  </a:lnTo>
                  <a:lnTo>
                    <a:pt x="658" y="322"/>
                  </a:lnTo>
                  <a:lnTo>
                    <a:pt x="650" y="322"/>
                  </a:lnTo>
                  <a:lnTo>
                    <a:pt x="644" y="322"/>
                  </a:lnTo>
                  <a:lnTo>
                    <a:pt x="638" y="320"/>
                  </a:lnTo>
                  <a:lnTo>
                    <a:pt x="633" y="319"/>
                  </a:lnTo>
                  <a:lnTo>
                    <a:pt x="628" y="319"/>
                  </a:lnTo>
                  <a:lnTo>
                    <a:pt x="618" y="320"/>
                  </a:lnTo>
                  <a:lnTo>
                    <a:pt x="608" y="322"/>
                  </a:lnTo>
                  <a:lnTo>
                    <a:pt x="601" y="322"/>
                  </a:lnTo>
                  <a:lnTo>
                    <a:pt x="597" y="322"/>
                  </a:lnTo>
                  <a:lnTo>
                    <a:pt x="593" y="323"/>
                  </a:lnTo>
                  <a:lnTo>
                    <a:pt x="595" y="326"/>
                  </a:lnTo>
                  <a:lnTo>
                    <a:pt x="597" y="327"/>
                  </a:lnTo>
                  <a:lnTo>
                    <a:pt x="603" y="328"/>
                  </a:lnTo>
                  <a:lnTo>
                    <a:pt x="611" y="332"/>
                  </a:lnTo>
                  <a:lnTo>
                    <a:pt x="615" y="333"/>
                  </a:lnTo>
                  <a:lnTo>
                    <a:pt x="620" y="333"/>
                  </a:lnTo>
                  <a:lnTo>
                    <a:pt x="629" y="333"/>
                  </a:lnTo>
                  <a:lnTo>
                    <a:pt x="691" y="326"/>
                  </a:lnTo>
                  <a:lnTo>
                    <a:pt x="691" y="331"/>
                  </a:lnTo>
                  <a:lnTo>
                    <a:pt x="689" y="337"/>
                  </a:lnTo>
                  <a:lnTo>
                    <a:pt x="687" y="342"/>
                  </a:lnTo>
                  <a:lnTo>
                    <a:pt x="680" y="354"/>
                  </a:lnTo>
                  <a:lnTo>
                    <a:pt x="679" y="359"/>
                  </a:lnTo>
                  <a:lnTo>
                    <a:pt x="678" y="365"/>
                  </a:lnTo>
                  <a:lnTo>
                    <a:pt x="678" y="375"/>
                  </a:lnTo>
                  <a:lnTo>
                    <a:pt x="679" y="379"/>
                  </a:lnTo>
                  <a:lnTo>
                    <a:pt x="680" y="376"/>
                  </a:lnTo>
                  <a:lnTo>
                    <a:pt x="681" y="374"/>
                  </a:lnTo>
                  <a:lnTo>
                    <a:pt x="683" y="369"/>
                  </a:lnTo>
                  <a:lnTo>
                    <a:pt x="692" y="356"/>
                  </a:lnTo>
                  <a:lnTo>
                    <a:pt x="696" y="346"/>
                  </a:lnTo>
                  <a:lnTo>
                    <a:pt x="701" y="339"/>
                  </a:lnTo>
                  <a:lnTo>
                    <a:pt x="707" y="329"/>
                  </a:lnTo>
                  <a:lnTo>
                    <a:pt x="714" y="323"/>
                  </a:lnTo>
                  <a:lnTo>
                    <a:pt x="730" y="311"/>
                  </a:lnTo>
                  <a:lnTo>
                    <a:pt x="732" y="315"/>
                  </a:lnTo>
                  <a:lnTo>
                    <a:pt x="735" y="318"/>
                  </a:lnTo>
                  <a:lnTo>
                    <a:pt x="736" y="319"/>
                  </a:lnTo>
                  <a:lnTo>
                    <a:pt x="747" y="320"/>
                  </a:lnTo>
                  <a:lnTo>
                    <a:pt x="756" y="322"/>
                  </a:lnTo>
                  <a:lnTo>
                    <a:pt x="757" y="320"/>
                  </a:lnTo>
                  <a:lnTo>
                    <a:pt x="758" y="319"/>
                  </a:lnTo>
                  <a:lnTo>
                    <a:pt x="758" y="315"/>
                  </a:lnTo>
                  <a:lnTo>
                    <a:pt x="758" y="303"/>
                  </a:lnTo>
                  <a:lnTo>
                    <a:pt x="760" y="299"/>
                  </a:lnTo>
                  <a:lnTo>
                    <a:pt x="761" y="297"/>
                  </a:lnTo>
                  <a:lnTo>
                    <a:pt x="762" y="294"/>
                  </a:lnTo>
                  <a:lnTo>
                    <a:pt x="764" y="290"/>
                  </a:lnTo>
                  <a:lnTo>
                    <a:pt x="764" y="276"/>
                  </a:lnTo>
                  <a:lnTo>
                    <a:pt x="764" y="273"/>
                  </a:lnTo>
                  <a:lnTo>
                    <a:pt x="765" y="272"/>
                  </a:lnTo>
                  <a:lnTo>
                    <a:pt x="769" y="270"/>
                  </a:lnTo>
                  <a:lnTo>
                    <a:pt x="777" y="266"/>
                  </a:lnTo>
                  <a:lnTo>
                    <a:pt x="782" y="259"/>
                  </a:lnTo>
                  <a:lnTo>
                    <a:pt x="783" y="259"/>
                  </a:lnTo>
                  <a:lnTo>
                    <a:pt x="795" y="258"/>
                  </a:lnTo>
                  <a:lnTo>
                    <a:pt x="807" y="256"/>
                  </a:lnTo>
                  <a:lnTo>
                    <a:pt x="814" y="256"/>
                  </a:lnTo>
                  <a:lnTo>
                    <a:pt x="822" y="258"/>
                  </a:lnTo>
                  <a:lnTo>
                    <a:pt x="825" y="259"/>
                  </a:lnTo>
                  <a:lnTo>
                    <a:pt x="827" y="260"/>
                  </a:lnTo>
                  <a:lnTo>
                    <a:pt x="829" y="263"/>
                  </a:lnTo>
                  <a:lnTo>
                    <a:pt x="831" y="264"/>
                  </a:lnTo>
                  <a:lnTo>
                    <a:pt x="839" y="266"/>
                  </a:lnTo>
                  <a:lnTo>
                    <a:pt x="846" y="267"/>
                  </a:lnTo>
                  <a:lnTo>
                    <a:pt x="860" y="268"/>
                  </a:lnTo>
                  <a:lnTo>
                    <a:pt x="869" y="271"/>
                  </a:lnTo>
                  <a:lnTo>
                    <a:pt x="876" y="272"/>
                  </a:lnTo>
                  <a:lnTo>
                    <a:pt x="883" y="275"/>
                  </a:lnTo>
                  <a:lnTo>
                    <a:pt x="891" y="276"/>
                  </a:lnTo>
                  <a:lnTo>
                    <a:pt x="906" y="283"/>
                  </a:lnTo>
                  <a:lnTo>
                    <a:pt x="913" y="286"/>
                  </a:lnTo>
                  <a:lnTo>
                    <a:pt x="920" y="290"/>
                  </a:lnTo>
                  <a:lnTo>
                    <a:pt x="922" y="293"/>
                  </a:lnTo>
                  <a:close/>
                </a:path>
              </a:pathLst>
            </a:custGeom>
            <a:solidFill>
              <a:srgbClr val="0CC3D1"/>
            </a:solidFill>
            <a:ln w="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38" name="Freeform 40">
              <a:extLst>
                <a:ext uri="{FF2B5EF4-FFF2-40B4-BE49-F238E27FC236}">
                  <a16:creationId xmlns="" xmlns:a16="http://schemas.microsoft.com/office/drawing/2014/main" id="{BC91C227-7110-4D10-8643-7A7792960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247" y="2375085"/>
              <a:ext cx="36003" cy="28288"/>
            </a:xfrm>
            <a:custGeom>
              <a:avLst/>
              <a:gdLst>
                <a:gd name="T0" fmla="*/ 22 w 22"/>
                <a:gd name="T1" fmla="*/ 10 h 17"/>
                <a:gd name="T2" fmla="*/ 22 w 22"/>
                <a:gd name="T3" fmla="*/ 4 h 17"/>
                <a:gd name="T4" fmla="*/ 21 w 22"/>
                <a:gd name="T5" fmla="*/ 3 h 17"/>
                <a:gd name="T6" fmla="*/ 20 w 22"/>
                <a:gd name="T7" fmla="*/ 2 h 17"/>
                <a:gd name="T8" fmla="*/ 20 w 22"/>
                <a:gd name="T9" fmla="*/ 2 h 17"/>
                <a:gd name="T10" fmla="*/ 20 w 22"/>
                <a:gd name="T11" fmla="*/ 2 h 17"/>
                <a:gd name="T12" fmla="*/ 17 w 22"/>
                <a:gd name="T13" fmla="*/ 0 h 17"/>
                <a:gd name="T14" fmla="*/ 17 w 22"/>
                <a:gd name="T15" fmla="*/ 0 h 17"/>
                <a:gd name="T16" fmla="*/ 15 w 22"/>
                <a:gd name="T17" fmla="*/ 0 h 17"/>
                <a:gd name="T18" fmla="*/ 13 w 22"/>
                <a:gd name="T19" fmla="*/ 3 h 17"/>
                <a:gd name="T20" fmla="*/ 11 w 22"/>
                <a:gd name="T21" fmla="*/ 6 h 17"/>
                <a:gd name="T22" fmla="*/ 11 w 22"/>
                <a:gd name="T23" fmla="*/ 6 h 17"/>
                <a:gd name="T24" fmla="*/ 4 w 22"/>
                <a:gd name="T25" fmla="*/ 11 h 17"/>
                <a:gd name="T26" fmla="*/ 3 w 22"/>
                <a:gd name="T27" fmla="*/ 13 h 17"/>
                <a:gd name="T28" fmla="*/ 0 w 22"/>
                <a:gd name="T29" fmla="*/ 16 h 17"/>
                <a:gd name="T30" fmla="*/ 0 w 22"/>
                <a:gd name="T31" fmla="*/ 16 h 17"/>
                <a:gd name="T32" fmla="*/ 3 w 22"/>
                <a:gd name="T33" fmla="*/ 17 h 17"/>
                <a:gd name="T34" fmla="*/ 3 w 22"/>
                <a:gd name="T35" fmla="*/ 17 h 17"/>
                <a:gd name="T36" fmla="*/ 8 w 22"/>
                <a:gd name="T37" fmla="*/ 16 h 17"/>
                <a:gd name="T38" fmla="*/ 13 w 22"/>
                <a:gd name="T39" fmla="*/ 15 h 17"/>
                <a:gd name="T40" fmla="*/ 22 w 22"/>
                <a:gd name="T41" fmla="*/ 10 h 17"/>
                <a:gd name="T42" fmla="*/ 22 w 22"/>
                <a:gd name="T43" fmla="*/ 10 h 17"/>
                <a:gd name="T44" fmla="*/ 22 w 22"/>
                <a:gd name="T45" fmla="*/ 10 h 1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2"/>
                <a:gd name="T70" fmla="*/ 0 h 17"/>
                <a:gd name="T71" fmla="*/ 22 w 22"/>
                <a:gd name="T72" fmla="*/ 17 h 1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2" h="17">
                  <a:moveTo>
                    <a:pt x="22" y="10"/>
                  </a:moveTo>
                  <a:lnTo>
                    <a:pt x="22" y="4"/>
                  </a:lnTo>
                  <a:lnTo>
                    <a:pt x="21" y="3"/>
                  </a:lnTo>
                  <a:lnTo>
                    <a:pt x="20" y="2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3"/>
                  </a:lnTo>
                  <a:lnTo>
                    <a:pt x="11" y="6"/>
                  </a:lnTo>
                  <a:lnTo>
                    <a:pt x="4" y="11"/>
                  </a:lnTo>
                  <a:lnTo>
                    <a:pt x="3" y="13"/>
                  </a:lnTo>
                  <a:lnTo>
                    <a:pt x="0" y="16"/>
                  </a:lnTo>
                  <a:lnTo>
                    <a:pt x="3" y="17"/>
                  </a:lnTo>
                  <a:lnTo>
                    <a:pt x="8" y="16"/>
                  </a:lnTo>
                  <a:lnTo>
                    <a:pt x="13" y="15"/>
                  </a:lnTo>
                  <a:lnTo>
                    <a:pt x="22" y="10"/>
                  </a:lnTo>
                </a:path>
              </a:pathLst>
            </a:custGeom>
            <a:solidFill>
              <a:srgbClr val="0CC3D1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39" name="Freeform 41">
              <a:extLst>
                <a:ext uri="{FF2B5EF4-FFF2-40B4-BE49-F238E27FC236}">
                  <a16:creationId xmlns="" xmlns:a16="http://schemas.microsoft.com/office/drawing/2014/main" id="{E6667CB8-8936-42BD-A625-9C00297F2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6676" y="2345511"/>
              <a:ext cx="56577" cy="39861"/>
            </a:xfrm>
            <a:custGeom>
              <a:avLst/>
              <a:gdLst>
                <a:gd name="T0" fmla="*/ 27 w 34"/>
                <a:gd name="T1" fmla="*/ 0 h 24"/>
                <a:gd name="T2" fmla="*/ 27 w 34"/>
                <a:gd name="T3" fmla="*/ 0 h 24"/>
                <a:gd name="T4" fmla="*/ 23 w 34"/>
                <a:gd name="T5" fmla="*/ 0 h 24"/>
                <a:gd name="T6" fmla="*/ 20 w 34"/>
                <a:gd name="T7" fmla="*/ 1 h 24"/>
                <a:gd name="T8" fmla="*/ 12 w 34"/>
                <a:gd name="T9" fmla="*/ 7 h 24"/>
                <a:gd name="T10" fmla="*/ 12 w 34"/>
                <a:gd name="T11" fmla="*/ 7 h 24"/>
                <a:gd name="T12" fmla="*/ 4 w 34"/>
                <a:gd name="T13" fmla="*/ 12 h 24"/>
                <a:gd name="T14" fmla="*/ 0 w 34"/>
                <a:gd name="T15" fmla="*/ 16 h 24"/>
                <a:gd name="T16" fmla="*/ 0 w 34"/>
                <a:gd name="T17" fmla="*/ 21 h 24"/>
                <a:gd name="T18" fmla="*/ 0 w 34"/>
                <a:gd name="T19" fmla="*/ 21 h 24"/>
                <a:gd name="T20" fmla="*/ 1 w 34"/>
                <a:gd name="T21" fmla="*/ 24 h 24"/>
                <a:gd name="T22" fmla="*/ 4 w 34"/>
                <a:gd name="T23" fmla="*/ 24 h 24"/>
                <a:gd name="T24" fmla="*/ 4 w 34"/>
                <a:gd name="T25" fmla="*/ 24 h 24"/>
                <a:gd name="T26" fmla="*/ 5 w 34"/>
                <a:gd name="T27" fmla="*/ 24 h 24"/>
                <a:gd name="T28" fmla="*/ 6 w 34"/>
                <a:gd name="T29" fmla="*/ 22 h 24"/>
                <a:gd name="T30" fmla="*/ 8 w 34"/>
                <a:gd name="T31" fmla="*/ 18 h 24"/>
                <a:gd name="T32" fmla="*/ 8 w 34"/>
                <a:gd name="T33" fmla="*/ 18 h 24"/>
                <a:gd name="T34" fmla="*/ 14 w 34"/>
                <a:gd name="T35" fmla="*/ 14 h 24"/>
                <a:gd name="T36" fmla="*/ 21 w 34"/>
                <a:gd name="T37" fmla="*/ 11 h 24"/>
                <a:gd name="T38" fmla="*/ 21 w 34"/>
                <a:gd name="T39" fmla="*/ 11 h 24"/>
                <a:gd name="T40" fmla="*/ 30 w 34"/>
                <a:gd name="T41" fmla="*/ 9 h 24"/>
                <a:gd name="T42" fmla="*/ 34 w 34"/>
                <a:gd name="T43" fmla="*/ 7 h 24"/>
                <a:gd name="T44" fmla="*/ 34 w 34"/>
                <a:gd name="T45" fmla="*/ 4 h 24"/>
                <a:gd name="T46" fmla="*/ 34 w 34"/>
                <a:gd name="T47" fmla="*/ 4 h 24"/>
                <a:gd name="T48" fmla="*/ 34 w 34"/>
                <a:gd name="T49" fmla="*/ 3 h 24"/>
                <a:gd name="T50" fmla="*/ 33 w 34"/>
                <a:gd name="T51" fmla="*/ 1 h 24"/>
                <a:gd name="T52" fmla="*/ 27 w 34"/>
                <a:gd name="T53" fmla="*/ 0 h 24"/>
                <a:gd name="T54" fmla="*/ 27 w 34"/>
                <a:gd name="T55" fmla="*/ 0 h 24"/>
                <a:gd name="T56" fmla="*/ 27 w 34"/>
                <a:gd name="T57" fmla="*/ 0 h 2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4"/>
                <a:gd name="T88" fmla="*/ 0 h 24"/>
                <a:gd name="T89" fmla="*/ 34 w 34"/>
                <a:gd name="T90" fmla="*/ 24 h 2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4" h="24">
                  <a:moveTo>
                    <a:pt x="27" y="0"/>
                  </a:moveTo>
                  <a:lnTo>
                    <a:pt x="27" y="0"/>
                  </a:lnTo>
                  <a:lnTo>
                    <a:pt x="23" y="0"/>
                  </a:lnTo>
                  <a:lnTo>
                    <a:pt x="20" y="1"/>
                  </a:lnTo>
                  <a:lnTo>
                    <a:pt x="12" y="7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4" y="24"/>
                  </a:lnTo>
                  <a:lnTo>
                    <a:pt x="5" y="24"/>
                  </a:lnTo>
                  <a:lnTo>
                    <a:pt x="6" y="22"/>
                  </a:lnTo>
                  <a:lnTo>
                    <a:pt x="8" y="18"/>
                  </a:lnTo>
                  <a:lnTo>
                    <a:pt x="14" y="14"/>
                  </a:lnTo>
                  <a:lnTo>
                    <a:pt x="21" y="11"/>
                  </a:lnTo>
                  <a:lnTo>
                    <a:pt x="30" y="9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27" y="0"/>
                  </a:lnTo>
                </a:path>
              </a:pathLst>
            </a:custGeom>
            <a:solidFill>
              <a:srgbClr val="0CC3D1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40" name="Freeform 42">
              <a:extLst>
                <a:ext uri="{FF2B5EF4-FFF2-40B4-BE49-F238E27FC236}">
                  <a16:creationId xmlns="" xmlns:a16="http://schemas.microsoft.com/office/drawing/2014/main" id="{35E76934-092F-47DD-B413-7B77B4CDF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8405" y="2346796"/>
              <a:ext cx="34718" cy="27003"/>
            </a:xfrm>
            <a:custGeom>
              <a:avLst/>
              <a:gdLst>
                <a:gd name="T0" fmla="*/ 10 w 21"/>
                <a:gd name="T1" fmla="*/ 0 h 16"/>
                <a:gd name="T2" fmla="*/ 10 w 21"/>
                <a:gd name="T3" fmla="*/ 0 h 16"/>
                <a:gd name="T4" fmla="*/ 7 w 21"/>
                <a:gd name="T5" fmla="*/ 2 h 16"/>
                <a:gd name="T6" fmla="*/ 6 w 21"/>
                <a:gd name="T7" fmla="*/ 2 h 16"/>
                <a:gd name="T8" fmla="*/ 3 w 21"/>
                <a:gd name="T9" fmla="*/ 6 h 16"/>
                <a:gd name="T10" fmla="*/ 3 w 21"/>
                <a:gd name="T11" fmla="*/ 6 h 16"/>
                <a:gd name="T12" fmla="*/ 2 w 21"/>
                <a:gd name="T13" fmla="*/ 7 h 16"/>
                <a:gd name="T14" fmla="*/ 0 w 21"/>
                <a:gd name="T15" fmla="*/ 8 h 16"/>
                <a:gd name="T16" fmla="*/ 0 w 21"/>
                <a:gd name="T17" fmla="*/ 8 h 16"/>
                <a:gd name="T18" fmla="*/ 2 w 21"/>
                <a:gd name="T19" fmla="*/ 12 h 16"/>
                <a:gd name="T20" fmla="*/ 3 w 21"/>
                <a:gd name="T21" fmla="*/ 13 h 16"/>
                <a:gd name="T22" fmla="*/ 6 w 21"/>
                <a:gd name="T23" fmla="*/ 16 h 16"/>
                <a:gd name="T24" fmla="*/ 10 w 21"/>
                <a:gd name="T25" fmla="*/ 16 h 16"/>
                <a:gd name="T26" fmla="*/ 10 w 21"/>
                <a:gd name="T27" fmla="*/ 16 h 16"/>
                <a:gd name="T28" fmla="*/ 11 w 21"/>
                <a:gd name="T29" fmla="*/ 16 h 16"/>
                <a:gd name="T30" fmla="*/ 14 w 21"/>
                <a:gd name="T31" fmla="*/ 15 h 16"/>
                <a:gd name="T32" fmla="*/ 16 w 21"/>
                <a:gd name="T33" fmla="*/ 12 h 16"/>
                <a:gd name="T34" fmla="*/ 16 w 21"/>
                <a:gd name="T35" fmla="*/ 12 h 16"/>
                <a:gd name="T36" fmla="*/ 19 w 21"/>
                <a:gd name="T37" fmla="*/ 11 h 16"/>
                <a:gd name="T38" fmla="*/ 20 w 21"/>
                <a:gd name="T39" fmla="*/ 10 h 16"/>
                <a:gd name="T40" fmla="*/ 21 w 21"/>
                <a:gd name="T41" fmla="*/ 8 h 16"/>
                <a:gd name="T42" fmla="*/ 21 w 21"/>
                <a:gd name="T43" fmla="*/ 8 h 16"/>
                <a:gd name="T44" fmla="*/ 20 w 21"/>
                <a:gd name="T45" fmla="*/ 6 h 16"/>
                <a:gd name="T46" fmla="*/ 17 w 21"/>
                <a:gd name="T47" fmla="*/ 3 h 16"/>
                <a:gd name="T48" fmla="*/ 14 w 21"/>
                <a:gd name="T49" fmla="*/ 2 h 16"/>
                <a:gd name="T50" fmla="*/ 10 w 21"/>
                <a:gd name="T51" fmla="*/ 0 h 16"/>
                <a:gd name="T52" fmla="*/ 10 w 21"/>
                <a:gd name="T53" fmla="*/ 0 h 16"/>
                <a:gd name="T54" fmla="*/ 10 w 21"/>
                <a:gd name="T55" fmla="*/ 0 h 1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1"/>
                <a:gd name="T85" fmla="*/ 0 h 16"/>
                <a:gd name="T86" fmla="*/ 21 w 21"/>
                <a:gd name="T87" fmla="*/ 16 h 1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1" h="16">
                  <a:moveTo>
                    <a:pt x="10" y="0"/>
                  </a:moveTo>
                  <a:lnTo>
                    <a:pt x="10" y="0"/>
                  </a:lnTo>
                  <a:lnTo>
                    <a:pt x="7" y="2"/>
                  </a:lnTo>
                  <a:lnTo>
                    <a:pt x="6" y="2"/>
                  </a:lnTo>
                  <a:lnTo>
                    <a:pt x="3" y="6"/>
                  </a:lnTo>
                  <a:lnTo>
                    <a:pt x="2" y="7"/>
                  </a:lnTo>
                  <a:lnTo>
                    <a:pt x="0" y="8"/>
                  </a:lnTo>
                  <a:lnTo>
                    <a:pt x="2" y="12"/>
                  </a:lnTo>
                  <a:lnTo>
                    <a:pt x="3" y="13"/>
                  </a:lnTo>
                  <a:lnTo>
                    <a:pt x="6" y="16"/>
                  </a:lnTo>
                  <a:lnTo>
                    <a:pt x="10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9" y="11"/>
                  </a:lnTo>
                  <a:lnTo>
                    <a:pt x="20" y="10"/>
                  </a:lnTo>
                  <a:lnTo>
                    <a:pt x="21" y="8"/>
                  </a:lnTo>
                  <a:lnTo>
                    <a:pt x="20" y="6"/>
                  </a:lnTo>
                  <a:lnTo>
                    <a:pt x="17" y="3"/>
                  </a:lnTo>
                  <a:lnTo>
                    <a:pt x="14" y="2"/>
                  </a:lnTo>
                  <a:lnTo>
                    <a:pt x="10" y="0"/>
                  </a:lnTo>
                </a:path>
              </a:pathLst>
            </a:custGeom>
            <a:solidFill>
              <a:srgbClr val="0CC3D1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41" name="Freeform 43">
              <a:extLst>
                <a:ext uri="{FF2B5EF4-FFF2-40B4-BE49-F238E27FC236}">
                  <a16:creationId xmlns="" xmlns:a16="http://schemas.microsoft.com/office/drawing/2014/main" id="{3527ED17-ED2D-41F6-A0E7-B33BB9835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7397" y="2295363"/>
              <a:ext cx="69435" cy="64292"/>
            </a:xfrm>
            <a:custGeom>
              <a:avLst/>
              <a:gdLst>
                <a:gd name="T0" fmla="*/ 42 w 42"/>
                <a:gd name="T1" fmla="*/ 39 h 39"/>
                <a:gd name="T2" fmla="*/ 42 w 42"/>
                <a:gd name="T3" fmla="*/ 39 h 39"/>
                <a:gd name="T4" fmla="*/ 42 w 42"/>
                <a:gd name="T5" fmla="*/ 29 h 39"/>
                <a:gd name="T6" fmla="*/ 42 w 42"/>
                <a:gd name="T7" fmla="*/ 29 h 39"/>
                <a:gd name="T8" fmla="*/ 42 w 42"/>
                <a:gd name="T9" fmla="*/ 24 h 39"/>
                <a:gd name="T10" fmla="*/ 42 w 42"/>
                <a:gd name="T11" fmla="*/ 21 h 39"/>
                <a:gd name="T12" fmla="*/ 40 w 42"/>
                <a:gd name="T13" fmla="*/ 20 h 39"/>
                <a:gd name="T14" fmla="*/ 40 w 42"/>
                <a:gd name="T15" fmla="*/ 20 h 39"/>
                <a:gd name="T16" fmla="*/ 38 w 42"/>
                <a:gd name="T17" fmla="*/ 17 h 39"/>
                <a:gd name="T18" fmla="*/ 35 w 42"/>
                <a:gd name="T19" fmla="*/ 17 h 39"/>
                <a:gd name="T20" fmla="*/ 30 w 42"/>
                <a:gd name="T21" fmla="*/ 15 h 39"/>
                <a:gd name="T22" fmla="*/ 30 w 42"/>
                <a:gd name="T23" fmla="*/ 15 h 39"/>
                <a:gd name="T24" fmla="*/ 22 w 42"/>
                <a:gd name="T25" fmla="*/ 9 h 39"/>
                <a:gd name="T26" fmla="*/ 20 w 42"/>
                <a:gd name="T27" fmla="*/ 7 h 39"/>
                <a:gd name="T28" fmla="*/ 16 w 42"/>
                <a:gd name="T29" fmla="*/ 4 h 39"/>
                <a:gd name="T30" fmla="*/ 16 w 42"/>
                <a:gd name="T31" fmla="*/ 4 h 39"/>
                <a:gd name="T32" fmla="*/ 16 w 42"/>
                <a:gd name="T33" fmla="*/ 4 h 39"/>
                <a:gd name="T34" fmla="*/ 12 w 42"/>
                <a:gd name="T35" fmla="*/ 1 h 39"/>
                <a:gd name="T36" fmla="*/ 10 w 42"/>
                <a:gd name="T37" fmla="*/ 1 h 39"/>
                <a:gd name="T38" fmla="*/ 8 w 42"/>
                <a:gd name="T39" fmla="*/ 0 h 39"/>
                <a:gd name="T40" fmla="*/ 8 w 42"/>
                <a:gd name="T41" fmla="*/ 0 h 39"/>
                <a:gd name="T42" fmla="*/ 6 w 42"/>
                <a:gd name="T43" fmla="*/ 1 h 39"/>
                <a:gd name="T44" fmla="*/ 5 w 42"/>
                <a:gd name="T45" fmla="*/ 3 h 39"/>
                <a:gd name="T46" fmla="*/ 4 w 42"/>
                <a:gd name="T47" fmla="*/ 5 h 39"/>
                <a:gd name="T48" fmla="*/ 4 w 42"/>
                <a:gd name="T49" fmla="*/ 5 h 39"/>
                <a:gd name="T50" fmla="*/ 1 w 42"/>
                <a:gd name="T51" fmla="*/ 9 h 39"/>
                <a:gd name="T52" fmla="*/ 0 w 42"/>
                <a:gd name="T53" fmla="*/ 11 h 39"/>
                <a:gd name="T54" fmla="*/ 0 w 42"/>
                <a:gd name="T55" fmla="*/ 13 h 39"/>
                <a:gd name="T56" fmla="*/ 0 w 42"/>
                <a:gd name="T57" fmla="*/ 13 h 39"/>
                <a:gd name="T58" fmla="*/ 0 w 42"/>
                <a:gd name="T59" fmla="*/ 16 h 39"/>
                <a:gd name="T60" fmla="*/ 1 w 42"/>
                <a:gd name="T61" fmla="*/ 17 h 39"/>
                <a:gd name="T62" fmla="*/ 4 w 42"/>
                <a:gd name="T63" fmla="*/ 22 h 39"/>
                <a:gd name="T64" fmla="*/ 4 w 42"/>
                <a:gd name="T65" fmla="*/ 22 h 39"/>
                <a:gd name="T66" fmla="*/ 6 w 42"/>
                <a:gd name="T67" fmla="*/ 28 h 39"/>
                <a:gd name="T68" fmla="*/ 8 w 42"/>
                <a:gd name="T69" fmla="*/ 30 h 39"/>
                <a:gd name="T70" fmla="*/ 9 w 42"/>
                <a:gd name="T71" fmla="*/ 33 h 39"/>
                <a:gd name="T72" fmla="*/ 9 w 42"/>
                <a:gd name="T73" fmla="*/ 33 h 39"/>
                <a:gd name="T74" fmla="*/ 13 w 42"/>
                <a:gd name="T75" fmla="*/ 35 h 39"/>
                <a:gd name="T76" fmla="*/ 16 w 42"/>
                <a:gd name="T77" fmla="*/ 35 h 39"/>
                <a:gd name="T78" fmla="*/ 25 w 42"/>
                <a:gd name="T79" fmla="*/ 37 h 39"/>
                <a:gd name="T80" fmla="*/ 25 w 42"/>
                <a:gd name="T81" fmla="*/ 37 h 39"/>
                <a:gd name="T82" fmla="*/ 39 w 42"/>
                <a:gd name="T83" fmla="*/ 39 h 39"/>
                <a:gd name="T84" fmla="*/ 42 w 42"/>
                <a:gd name="T85" fmla="*/ 39 h 39"/>
                <a:gd name="T86" fmla="*/ 42 w 42"/>
                <a:gd name="T87" fmla="*/ 39 h 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2"/>
                <a:gd name="T133" fmla="*/ 0 h 39"/>
                <a:gd name="T134" fmla="*/ 42 w 42"/>
                <a:gd name="T135" fmla="*/ 39 h 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2" h="39">
                  <a:moveTo>
                    <a:pt x="42" y="39"/>
                  </a:moveTo>
                  <a:lnTo>
                    <a:pt x="42" y="39"/>
                  </a:lnTo>
                  <a:lnTo>
                    <a:pt x="42" y="29"/>
                  </a:lnTo>
                  <a:lnTo>
                    <a:pt x="42" y="24"/>
                  </a:lnTo>
                  <a:lnTo>
                    <a:pt x="42" y="21"/>
                  </a:lnTo>
                  <a:lnTo>
                    <a:pt x="40" y="20"/>
                  </a:lnTo>
                  <a:lnTo>
                    <a:pt x="38" y="17"/>
                  </a:lnTo>
                  <a:lnTo>
                    <a:pt x="35" y="17"/>
                  </a:lnTo>
                  <a:lnTo>
                    <a:pt x="30" y="15"/>
                  </a:lnTo>
                  <a:lnTo>
                    <a:pt x="22" y="9"/>
                  </a:lnTo>
                  <a:lnTo>
                    <a:pt x="20" y="7"/>
                  </a:lnTo>
                  <a:lnTo>
                    <a:pt x="16" y="4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1" y="17"/>
                  </a:lnTo>
                  <a:lnTo>
                    <a:pt x="4" y="22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9" y="33"/>
                  </a:lnTo>
                  <a:lnTo>
                    <a:pt x="13" y="35"/>
                  </a:lnTo>
                  <a:lnTo>
                    <a:pt x="16" y="35"/>
                  </a:lnTo>
                  <a:lnTo>
                    <a:pt x="25" y="37"/>
                  </a:lnTo>
                  <a:lnTo>
                    <a:pt x="39" y="39"/>
                  </a:lnTo>
                  <a:lnTo>
                    <a:pt x="42" y="39"/>
                  </a:lnTo>
                </a:path>
              </a:pathLst>
            </a:custGeom>
            <a:solidFill>
              <a:srgbClr val="0CC3D1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42" name="Line 44">
              <a:extLst>
                <a:ext uri="{FF2B5EF4-FFF2-40B4-BE49-F238E27FC236}">
                  <a16:creationId xmlns="" xmlns:a16="http://schemas.microsoft.com/office/drawing/2014/main" id="{5C279C90-F482-4B14-8AEE-3CEF93DDAC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91689" y="2359655"/>
              <a:ext cx="5143" cy="2572"/>
            </a:xfrm>
            <a:prstGeom prst="line">
              <a:avLst/>
            </a:prstGeom>
            <a:solidFill>
              <a:schemeClr val="bg1">
                <a:lumMod val="50000"/>
              </a:schemeClr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" name="Freeform 46">
              <a:extLst>
                <a:ext uri="{FF2B5EF4-FFF2-40B4-BE49-F238E27FC236}">
                  <a16:creationId xmlns="" xmlns:a16="http://schemas.microsoft.com/office/drawing/2014/main" id="{4669D622-9D56-4966-96AB-FD90325057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6207" y="1849177"/>
              <a:ext cx="547767" cy="655778"/>
            </a:xfrm>
            <a:custGeom>
              <a:avLst/>
              <a:gdLst>
                <a:gd name="T0" fmla="*/ 291 w 332"/>
                <a:gd name="T1" fmla="*/ 136 h 398"/>
                <a:gd name="T2" fmla="*/ 293 w 332"/>
                <a:gd name="T3" fmla="*/ 150 h 398"/>
                <a:gd name="T4" fmla="*/ 299 w 332"/>
                <a:gd name="T5" fmla="*/ 171 h 398"/>
                <a:gd name="T6" fmla="*/ 314 w 332"/>
                <a:gd name="T7" fmla="*/ 160 h 398"/>
                <a:gd name="T8" fmla="*/ 308 w 332"/>
                <a:gd name="T9" fmla="*/ 141 h 398"/>
                <a:gd name="T10" fmla="*/ 191 w 332"/>
                <a:gd name="T11" fmla="*/ 396 h 398"/>
                <a:gd name="T12" fmla="*/ 196 w 332"/>
                <a:gd name="T13" fmla="*/ 382 h 398"/>
                <a:gd name="T14" fmla="*/ 173 w 332"/>
                <a:gd name="T15" fmla="*/ 368 h 398"/>
                <a:gd name="T16" fmla="*/ 164 w 332"/>
                <a:gd name="T17" fmla="*/ 348 h 398"/>
                <a:gd name="T18" fmla="*/ 147 w 332"/>
                <a:gd name="T19" fmla="*/ 342 h 398"/>
                <a:gd name="T20" fmla="*/ 144 w 332"/>
                <a:gd name="T21" fmla="*/ 322 h 398"/>
                <a:gd name="T22" fmla="*/ 126 w 332"/>
                <a:gd name="T23" fmla="*/ 308 h 398"/>
                <a:gd name="T24" fmla="*/ 105 w 332"/>
                <a:gd name="T25" fmla="*/ 272 h 398"/>
                <a:gd name="T26" fmla="*/ 100 w 332"/>
                <a:gd name="T27" fmla="*/ 256 h 398"/>
                <a:gd name="T28" fmla="*/ 74 w 332"/>
                <a:gd name="T29" fmla="*/ 237 h 398"/>
                <a:gd name="T30" fmla="*/ 65 w 332"/>
                <a:gd name="T31" fmla="*/ 229 h 398"/>
                <a:gd name="T32" fmla="*/ 58 w 332"/>
                <a:gd name="T33" fmla="*/ 222 h 398"/>
                <a:gd name="T34" fmla="*/ 41 w 332"/>
                <a:gd name="T35" fmla="*/ 214 h 398"/>
                <a:gd name="T36" fmla="*/ 32 w 332"/>
                <a:gd name="T37" fmla="*/ 202 h 398"/>
                <a:gd name="T38" fmla="*/ 14 w 332"/>
                <a:gd name="T39" fmla="*/ 166 h 398"/>
                <a:gd name="T40" fmla="*/ 0 w 332"/>
                <a:gd name="T41" fmla="*/ 154 h 398"/>
                <a:gd name="T42" fmla="*/ 3 w 332"/>
                <a:gd name="T43" fmla="*/ 141 h 398"/>
                <a:gd name="T44" fmla="*/ 11 w 332"/>
                <a:gd name="T45" fmla="*/ 123 h 398"/>
                <a:gd name="T46" fmla="*/ 28 w 332"/>
                <a:gd name="T47" fmla="*/ 143 h 398"/>
                <a:gd name="T48" fmla="*/ 40 w 332"/>
                <a:gd name="T49" fmla="*/ 151 h 398"/>
                <a:gd name="T50" fmla="*/ 57 w 332"/>
                <a:gd name="T51" fmla="*/ 150 h 398"/>
                <a:gd name="T52" fmla="*/ 93 w 332"/>
                <a:gd name="T53" fmla="*/ 167 h 398"/>
                <a:gd name="T54" fmla="*/ 93 w 332"/>
                <a:gd name="T55" fmla="*/ 160 h 398"/>
                <a:gd name="T56" fmla="*/ 100 w 332"/>
                <a:gd name="T57" fmla="*/ 145 h 398"/>
                <a:gd name="T58" fmla="*/ 132 w 332"/>
                <a:gd name="T59" fmla="*/ 134 h 398"/>
                <a:gd name="T60" fmla="*/ 152 w 332"/>
                <a:gd name="T61" fmla="*/ 125 h 398"/>
                <a:gd name="T62" fmla="*/ 160 w 332"/>
                <a:gd name="T63" fmla="*/ 104 h 398"/>
                <a:gd name="T64" fmla="*/ 169 w 332"/>
                <a:gd name="T65" fmla="*/ 78 h 398"/>
                <a:gd name="T66" fmla="*/ 177 w 332"/>
                <a:gd name="T67" fmla="*/ 61 h 398"/>
                <a:gd name="T68" fmla="*/ 198 w 332"/>
                <a:gd name="T69" fmla="*/ 35 h 398"/>
                <a:gd name="T70" fmla="*/ 218 w 332"/>
                <a:gd name="T71" fmla="*/ 4 h 398"/>
                <a:gd name="T72" fmla="*/ 230 w 332"/>
                <a:gd name="T73" fmla="*/ 0 h 398"/>
                <a:gd name="T74" fmla="*/ 237 w 332"/>
                <a:gd name="T75" fmla="*/ 5 h 398"/>
                <a:gd name="T76" fmla="*/ 247 w 332"/>
                <a:gd name="T77" fmla="*/ 29 h 398"/>
                <a:gd name="T78" fmla="*/ 254 w 332"/>
                <a:gd name="T79" fmla="*/ 34 h 398"/>
                <a:gd name="T80" fmla="*/ 259 w 332"/>
                <a:gd name="T81" fmla="*/ 48 h 398"/>
                <a:gd name="T82" fmla="*/ 259 w 332"/>
                <a:gd name="T83" fmla="*/ 74 h 398"/>
                <a:gd name="T84" fmla="*/ 268 w 332"/>
                <a:gd name="T85" fmla="*/ 106 h 398"/>
                <a:gd name="T86" fmla="*/ 277 w 332"/>
                <a:gd name="T87" fmla="*/ 142 h 398"/>
                <a:gd name="T88" fmla="*/ 282 w 332"/>
                <a:gd name="T89" fmla="*/ 156 h 398"/>
                <a:gd name="T90" fmla="*/ 289 w 332"/>
                <a:gd name="T91" fmla="*/ 164 h 398"/>
                <a:gd name="T92" fmla="*/ 294 w 332"/>
                <a:gd name="T93" fmla="*/ 176 h 398"/>
                <a:gd name="T94" fmla="*/ 320 w 332"/>
                <a:gd name="T95" fmla="*/ 180 h 398"/>
                <a:gd name="T96" fmla="*/ 329 w 332"/>
                <a:gd name="T97" fmla="*/ 190 h 398"/>
                <a:gd name="T98" fmla="*/ 332 w 332"/>
                <a:gd name="T99" fmla="*/ 202 h 398"/>
                <a:gd name="T100" fmla="*/ 314 w 332"/>
                <a:gd name="T101" fmla="*/ 209 h 398"/>
                <a:gd name="T102" fmla="*/ 321 w 332"/>
                <a:gd name="T103" fmla="*/ 218 h 398"/>
                <a:gd name="T104" fmla="*/ 329 w 332"/>
                <a:gd name="T105" fmla="*/ 228 h 398"/>
                <a:gd name="T106" fmla="*/ 311 w 332"/>
                <a:gd name="T107" fmla="*/ 245 h 398"/>
                <a:gd name="T108" fmla="*/ 290 w 332"/>
                <a:gd name="T109" fmla="*/ 263 h 398"/>
                <a:gd name="T110" fmla="*/ 260 w 332"/>
                <a:gd name="T111" fmla="*/ 284 h 398"/>
                <a:gd name="T112" fmla="*/ 241 w 332"/>
                <a:gd name="T113" fmla="*/ 301 h 398"/>
                <a:gd name="T114" fmla="*/ 226 w 332"/>
                <a:gd name="T115" fmla="*/ 338 h 398"/>
                <a:gd name="T116" fmla="*/ 235 w 332"/>
                <a:gd name="T117" fmla="*/ 342 h 398"/>
                <a:gd name="T118" fmla="*/ 230 w 332"/>
                <a:gd name="T119" fmla="*/ 356 h 398"/>
                <a:gd name="T120" fmla="*/ 225 w 332"/>
                <a:gd name="T121" fmla="*/ 374 h 398"/>
                <a:gd name="T122" fmla="*/ 209 w 332"/>
                <a:gd name="T123" fmla="*/ 390 h 398"/>
                <a:gd name="T124" fmla="*/ 196 w 332"/>
                <a:gd name="T125" fmla="*/ 398 h 39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32"/>
                <a:gd name="T190" fmla="*/ 0 h 398"/>
                <a:gd name="T191" fmla="*/ 332 w 332"/>
                <a:gd name="T192" fmla="*/ 398 h 39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32" h="398">
                  <a:moveTo>
                    <a:pt x="303" y="140"/>
                  </a:moveTo>
                  <a:lnTo>
                    <a:pt x="303" y="140"/>
                  </a:lnTo>
                  <a:lnTo>
                    <a:pt x="298" y="138"/>
                  </a:lnTo>
                  <a:lnTo>
                    <a:pt x="291" y="136"/>
                  </a:lnTo>
                  <a:lnTo>
                    <a:pt x="293" y="138"/>
                  </a:lnTo>
                  <a:lnTo>
                    <a:pt x="293" y="141"/>
                  </a:lnTo>
                  <a:lnTo>
                    <a:pt x="293" y="150"/>
                  </a:lnTo>
                  <a:lnTo>
                    <a:pt x="294" y="155"/>
                  </a:lnTo>
                  <a:lnTo>
                    <a:pt x="297" y="160"/>
                  </a:lnTo>
                  <a:lnTo>
                    <a:pt x="298" y="166"/>
                  </a:lnTo>
                  <a:lnTo>
                    <a:pt x="299" y="171"/>
                  </a:lnTo>
                  <a:lnTo>
                    <a:pt x="303" y="171"/>
                  </a:lnTo>
                  <a:lnTo>
                    <a:pt x="307" y="170"/>
                  </a:lnTo>
                  <a:lnTo>
                    <a:pt x="311" y="166"/>
                  </a:lnTo>
                  <a:lnTo>
                    <a:pt x="314" y="160"/>
                  </a:lnTo>
                  <a:lnTo>
                    <a:pt x="314" y="155"/>
                  </a:lnTo>
                  <a:lnTo>
                    <a:pt x="314" y="150"/>
                  </a:lnTo>
                  <a:lnTo>
                    <a:pt x="311" y="145"/>
                  </a:lnTo>
                  <a:lnTo>
                    <a:pt x="308" y="141"/>
                  </a:lnTo>
                  <a:lnTo>
                    <a:pt x="303" y="140"/>
                  </a:lnTo>
                  <a:close/>
                  <a:moveTo>
                    <a:pt x="191" y="396"/>
                  </a:moveTo>
                  <a:lnTo>
                    <a:pt x="191" y="396"/>
                  </a:lnTo>
                  <a:lnTo>
                    <a:pt x="194" y="388"/>
                  </a:lnTo>
                  <a:lnTo>
                    <a:pt x="194" y="386"/>
                  </a:lnTo>
                  <a:lnTo>
                    <a:pt x="196" y="382"/>
                  </a:lnTo>
                  <a:lnTo>
                    <a:pt x="191" y="381"/>
                  </a:lnTo>
                  <a:lnTo>
                    <a:pt x="185" y="377"/>
                  </a:lnTo>
                  <a:lnTo>
                    <a:pt x="175" y="372"/>
                  </a:lnTo>
                  <a:lnTo>
                    <a:pt x="173" y="368"/>
                  </a:lnTo>
                  <a:lnTo>
                    <a:pt x="170" y="362"/>
                  </a:lnTo>
                  <a:lnTo>
                    <a:pt x="169" y="353"/>
                  </a:lnTo>
                  <a:lnTo>
                    <a:pt x="166" y="349"/>
                  </a:lnTo>
                  <a:lnTo>
                    <a:pt x="164" y="348"/>
                  </a:lnTo>
                  <a:lnTo>
                    <a:pt x="152" y="347"/>
                  </a:lnTo>
                  <a:lnTo>
                    <a:pt x="148" y="344"/>
                  </a:lnTo>
                  <a:lnTo>
                    <a:pt x="147" y="343"/>
                  </a:lnTo>
                  <a:lnTo>
                    <a:pt x="147" y="342"/>
                  </a:lnTo>
                  <a:lnTo>
                    <a:pt x="147" y="329"/>
                  </a:lnTo>
                  <a:lnTo>
                    <a:pt x="146" y="326"/>
                  </a:lnTo>
                  <a:lnTo>
                    <a:pt x="144" y="322"/>
                  </a:lnTo>
                  <a:lnTo>
                    <a:pt x="136" y="318"/>
                  </a:lnTo>
                  <a:lnTo>
                    <a:pt x="131" y="313"/>
                  </a:lnTo>
                  <a:lnTo>
                    <a:pt x="126" y="308"/>
                  </a:lnTo>
                  <a:lnTo>
                    <a:pt x="121" y="302"/>
                  </a:lnTo>
                  <a:lnTo>
                    <a:pt x="117" y="296"/>
                  </a:lnTo>
                  <a:lnTo>
                    <a:pt x="110" y="282"/>
                  </a:lnTo>
                  <a:lnTo>
                    <a:pt x="105" y="272"/>
                  </a:lnTo>
                  <a:lnTo>
                    <a:pt x="104" y="269"/>
                  </a:lnTo>
                  <a:lnTo>
                    <a:pt x="101" y="263"/>
                  </a:lnTo>
                  <a:lnTo>
                    <a:pt x="101" y="258"/>
                  </a:lnTo>
                  <a:lnTo>
                    <a:pt x="100" y="256"/>
                  </a:lnTo>
                  <a:lnTo>
                    <a:pt x="99" y="253"/>
                  </a:lnTo>
                  <a:lnTo>
                    <a:pt x="92" y="248"/>
                  </a:lnTo>
                  <a:lnTo>
                    <a:pt x="87" y="244"/>
                  </a:lnTo>
                  <a:lnTo>
                    <a:pt x="74" y="237"/>
                  </a:lnTo>
                  <a:lnTo>
                    <a:pt x="69" y="235"/>
                  </a:lnTo>
                  <a:lnTo>
                    <a:pt x="66" y="232"/>
                  </a:lnTo>
                  <a:lnTo>
                    <a:pt x="65" y="229"/>
                  </a:lnTo>
                  <a:lnTo>
                    <a:pt x="63" y="226"/>
                  </a:lnTo>
                  <a:lnTo>
                    <a:pt x="63" y="223"/>
                  </a:lnTo>
                  <a:lnTo>
                    <a:pt x="62" y="222"/>
                  </a:lnTo>
                  <a:lnTo>
                    <a:pt x="58" y="222"/>
                  </a:lnTo>
                  <a:lnTo>
                    <a:pt x="54" y="222"/>
                  </a:lnTo>
                  <a:lnTo>
                    <a:pt x="50" y="220"/>
                  </a:lnTo>
                  <a:lnTo>
                    <a:pt x="48" y="218"/>
                  </a:lnTo>
                  <a:lnTo>
                    <a:pt x="41" y="214"/>
                  </a:lnTo>
                  <a:lnTo>
                    <a:pt x="35" y="209"/>
                  </a:lnTo>
                  <a:lnTo>
                    <a:pt x="33" y="206"/>
                  </a:lnTo>
                  <a:lnTo>
                    <a:pt x="32" y="202"/>
                  </a:lnTo>
                  <a:lnTo>
                    <a:pt x="30" y="186"/>
                  </a:lnTo>
                  <a:lnTo>
                    <a:pt x="27" y="180"/>
                  </a:lnTo>
                  <a:lnTo>
                    <a:pt x="23" y="173"/>
                  </a:lnTo>
                  <a:lnTo>
                    <a:pt x="14" y="166"/>
                  </a:lnTo>
                  <a:lnTo>
                    <a:pt x="5" y="158"/>
                  </a:lnTo>
                  <a:lnTo>
                    <a:pt x="1" y="156"/>
                  </a:lnTo>
                  <a:lnTo>
                    <a:pt x="0" y="155"/>
                  </a:lnTo>
                  <a:lnTo>
                    <a:pt x="0" y="154"/>
                  </a:lnTo>
                  <a:lnTo>
                    <a:pt x="0" y="150"/>
                  </a:lnTo>
                  <a:lnTo>
                    <a:pt x="1" y="147"/>
                  </a:lnTo>
                  <a:lnTo>
                    <a:pt x="3" y="141"/>
                  </a:lnTo>
                  <a:lnTo>
                    <a:pt x="6" y="130"/>
                  </a:lnTo>
                  <a:lnTo>
                    <a:pt x="7" y="120"/>
                  </a:lnTo>
                  <a:lnTo>
                    <a:pt x="11" y="123"/>
                  </a:lnTo>
                  <a:lnTo>
                    <a:pt x="15" y="125"/>
                  </a:lnTo>
                  <a:lnTo>
                    <a:pt x="20" y="134"/>
                  </a:lnTo>
                  <a:lnTo>
                    <a:pt x="28" y="143"/>
                  </a:lnTo>
                  <a:lnTo>
                    <a:pt x="33" y="149"/>
                  </a:lnTo>
                  <a:lnTo>
                    <a:pt x="36" y="151"/>
                  </a:lnTo>
                  <a:lnTo>
                    <a:pt x="40" y="151"/>
                  </a:lnTo>
                  <a:lnTo>
                    <a:pt x="49" y="151"/>
                  </a:lnTo>
                  <a:lnTo>
                    <a:pt x="53" y="151"/>
                  </a:lnTo>
                  <a:lnTo>
                    <a:pt x="57" y="150"/>
                  </a:lnTo>
                  <a:lnTo>
                    <a:pt x="62" y="151"/>
                  </a:lnTo>
                  <a:lnTo>
                    <a:pt x="65" y="153"/>
                  </a:lnTo>
                  <a:lnTo>
                    <a:pt x="73" y="158"/>
                  </a:lnTo>
                  <a:lnTo>
                    <a:pt x="93" y="167"/>
                  </a:lnTo>
                  <a:lnTo>
                    <a:pt x="93" y="166"/>
                  </a:lnTo>
                  <a:lnTo>
                    <a:pt x="93" y="160"/>
                  </a:lnTo>
                  <a:lnTo>
                    <a:pt x="93" y="153"/>
                  </a:lnTo>
                  <a:lnTo>
                    <a:pt x="95" y="150"/>
                  </a:lnTo>
                  <a:lnTo>
                    <a:pt x="97" y="146"/>
                  </a:lnTo>
                  <a:lnTo>
                    <a:pt x="100" y="145"/>
                  </a:lnTo>
                  <a:lnTo>
                    <a:pt x="101" y="143"/>
                  </a:lnTo>
                  <a:lnTo>
                    <a:pt x="108" y="142"/>
                  </a:lnTo>
                  <a:lnTo>
                    <a:pt x="132" y="134"/>
                  </a:lnTo>
                  <a:lnTo>
                    <a:pt x="139" y="132"/>
                  </a:lnTo>
                  <a:lnTo>
                    <a:pt x="146" y="128"/>
                  </a:lnTo>
                  <a:lnTo>
                    <a:pt x="149" y="127"/>
                  </a:lnTo>
                  <a:lnTo>
                    <a:pt x="152" y="125"/>
                  </a:lnTo>
                  <a:lnTo>
                    <a:pt x="155" y="119"/>
                  </a:lnTo>
                  <a:lnTo>
                    <a:pt x="156" y="111"/>
                  </a:lnTo>
                  <a:lnTo>
                    <a:pt x="160" y="104"/>
                  </a:lnTo>
                  <a:lnTo>
                    <a:pt x="164" y="99"/>
                  </a:lnTo>
                  <a:lnTo>
                    <a:pt x="166" y="94"/>
                  </a:lnTo>
                  <a:lnTo>
                    <a:pt x="168" y="89"/>
                  </a:lnTo>
                  <a:lnTo>
                    <a:pt x="169" y="78"/>
                  </a:lnTo>
                  <a:lnTo>
                    <a:pt x="170" y="74"/>
                  </a:lnTo>
                  <a:lnTo>
                    <a:pt x="172" y="72"/>
                  </a:lnTo>
                  <a:lnTo>
                    <a:pt x="177" y="61"/>
                  </a:lnTo>
                  <a:lnTo>
                    <a:pt x="183" y="51"/>
                  </a:lnTo>
                  <a:lnTo>
                    <a:pt x="189" y="44"/>
                  </a:lnTo>
                  <a:lnTo>
                    <a:pt x="194" y="41"/>
                  </a:lnTo>
                  <a:lnTo>
                    <a:pt x="198" y="35"/>
                  </a:lnTo>
                  <a:lnTo>
                    <a:pt x="203" y="30"/>
                  </a:lnTo>
                  <a:lnTo>
                    <a:pt x="211" y="17"/>
                  </a:lnTo>
                  <a:lnTo>
                    <a:pt x="218" y="4"/>
                  </a:lnTo>
                  <a:lnTo>
                    <a:pt x="221" y="3"/>
                  </a:lnTo>
                  <a:lnTo>
                    <a:pt x="225" y="1"/>
                  </a:lnTo>
                  <a:lnTo>
                    <a:pt x="228" y="1"/>
                  </a:lnTo>
                  <a:lnTo>
                    <a:pt x="230" y="0"/>
                  </a:lnTo>
                  <a:lnTo>
                    <a:pt x="233" y="1"/>
                  </a:lnTo>
                  <a:lnTo>
                    <a:pt x="234" y="3"/>
                  </a:lnTo>
                  <a:lnTo>
                    <a:pt x="237" y="5"/>
                  </a:lnTo>
                  <a:lnTo>
                    <a:pt x="243" y="14"/>
                  </a:lnTo>
                  <a:lnTo>
                    <a:pt x="245" y="18"/>
                  </a:lnTo>
                  <a:lnTo>
                    <a:pt x="247" y="24"/>
                  </a:lnTo>
                  <a:lnTo>
                    <a:pt x="247" y="29"/>
                  </a:lnTo>
                  <a:lnTo>
                    <a:pt x="247" y="30"/>
                  </a:lnTo>
                  <a:lnTo>
                    <a:pt x="248" y="31"/>
                  </a:lnTo>
                  <a:lnTo>
                    <a:pt x="251" y="34"/>
                  </a:lnTo>
                  <a:lnTo>
                    <a:pt x="254" y="34"/>
                  </a:lnTo>
                  <a:lnTo>
                    <a:pt x="256" y="38"/>
                  </a:lnTo>
                  <a:lnTo>
                    <a:pt x="258" y="41"/>
                  </a:lnTo>
                  <a:lnTo>
                    <a:pt x="259" y="48"/>
                  </a:lnTo>
                  <a:lnTo>
                    <a:pt x="258" y="55"/>
                  </a:lnTo>
                  <a:lnTo>
                    <a:pt x="256" y="61"/>
                  </a:lnTo>
                  <a:lnTo>
                    <a:pt x="258" y="68"/>
                  </a:lnTo>
                  <a:lnTo>
                    <a:pt x="259" y="74"/>
                  </a:lnTo>
                  <a:lnTo>
                    <a:pt x="263" y="86"/>
                  </a:lnTo>
                  <a:lnTo>
                    <a:pt x="265" y="95"/>
                  </a:lnTo>
                  <a:lnTo>
                    <a:pt x="268" y="106"/>
                  </a:lnTo>
                  <a:lnTo>
                    <a:pt x="275" y="123"/>
                  </a:lnTo>
                  <a:lnTo>
                    <a:pt x="276" y="130"/>
                  </a:lnTo>
                  <a:lnTo>
                    <a:pt x="277" y="140"/>
                  </a:lnTo>
                  <a:lnTo>
                    <a:pt x="277" y="142"/>
                  </a:lnTo>
                  <a:lnTo>
                    <a:pt x="276" y="145"/>
                  </a:lnTo>
                  <a:lnTo>
                    <a:pt x="272" y="147"/>
                  </a:lnTo>
                  <a:lnTo>
                    <a:pt x="277" y="153"/>
                  </a:lnTo>
                  <a:lnTo>
                    <a:pt x="282" y="156"/>
                  </a:lnTo>
                  <a:lnTo>
                    <a:pt x="286" y="160"/>
                  </a:lnTo>
                  <a:lnTo>
                    <a:pt x="288" y="162"/>
                  </a:lnTo>
                  <a:lnTo>
                    <a:pt x="289" y="164"/>
                  </a:lnTo>
                  <a:lnTo>
                    <a:pt x="290" y="170"/>
                  </a:lnTo>
                  <a:lnTo>
                    <a:pt x="290" y="171"/>
                  </a:lnTo>
                  <a:lnTo>
                    <a:pt x="291" y="173"/>
                  </a:lnTo>
                  <a:lnTo>
                    <a:pt x="294" y="176"/>
                  </a:lnTo>
                  <a:lnTo>
                    <a:pt x="298" y="177"/>
                  </a:lnTo>
                  <a:lnTo>
                    <a:pt x="304" y="177"/>
                  </a:lnTo>
                  <a:lnTo>
                    <a:pt x="315" y="179"/>
                  </a:lnTo>
                  <a:lnTo>
                    <a:pt x="320" y="180"/>
                  </a:lnTo>
                  <a:lnTo>
                    <a:pt x="325" y="181"/>
                  </a:lnTo>
                  <a:lnTo>
                    <a:pt x="327" y="184"/>
                  </a:lnTo>
                  <a:lnTo>
                    <a:pt x="328" y="185"/>
                  </a:lnTo>
                  <a:lnTo>
                    <a:pt x="329" y="190"/>
                  </a:lnTo>
                  <a:lnTo>
                    <a:pt x="331" y="194"/>
                  </a:lnTo>
                  <a:lnTo>
                    <a:pt x="332" y="198"/>
                  </a:lnTo>
                  <a:lnTo>
                    <a:pt x="332" y="202"/>
                  </a:lnTo>
                  <a:lnTo>
                    <a:pt x="331" y="203"/>
                  </a:lnTo>
                  <a:lnTo>
                    <a:pt x="325" y="207"/>
                  </a:lnTo>
                  <a:lnTo>
                    <a:pt x="320" y="209"/>
                  </a:lnTo>
                  <a:lnTo>
                    <a:pt x="314" y="209"/>
                  </a:lnTo>
                  <a:lnTo>
                    <a:pt x="314" y="211"/>
                  </a:lnTo>
                  <a:lnTo>
                    <a:pt x="315" y="214"/>
                  </a:lnTo>
                  <a:lnTo>
                    <a:pt x="316" y="215"/>
                  </a:lnTo>
                  <a:lnTo>
                    <a:pt x="321" y="218"/>
                  </a:lnTo>
                  <a:lnTo>
                    <a:pt x="328" y="219"/>
                  </a:lnTo>
                  <a:lnTo>
                    <a:pt x="329" y="222"/>
                  </a:lnTo>
                  <a:lnTo>
                    <a:pt x="331" y="223"/>
                  </a:lnTo>
                  <a:lnTo>
                    <a:pt x="329" y="228"/>
                  </a:lnTo>
                  <a:lnTo>
                    <a:pt x="325" y="233"/>
                  </a:lnTo>
                  <a:lnTo>
                    <a:pt x="321" y="235"/>
                  </a:lnTo>
                  <a:lnTo>
                    <a:pt x="318" y="239"/>
                  </a:lnTo>
                  <a:lnTo>
                    <a:pt x="311" y="245"/>
                  </a:lnTo>
                  <a:lnTo>
                    <a:pt x="306" y="252"/>
                  </a:lnTo>
                  <a:lnTo>
                    <a:pt x="303" y="256"/>
                  </a:lnTo>
                  <a:lnTo>
                    <a:pt x="299" y="258"/>
                  </a:lnTo>
                  <a:lnTo>
                    <a:pt x="290" y="263"/>
                  </a:lnTo>
                  <a:lnTo>
                    <a:pt x="284" y="269"/>
                  </a:lnTo>
                  <a:lnTo>
                    <a:pt x="276" y="275"/>
                  </a:lnTo>
                  <a:lnTo>
                    <a:pt x="268" y="280"/>
                  </a:lnTo>
                  <a:lnTo>
                    <a:pt x="260" y="284"/>
                  </a:lnTo>
                  <a:lnTo>
                    <a:pt x="256" y="286"/>
                  </a:lnTo>
                  <a:lnTo>
                    <a:pt x="254" y="287"/>
                  </a:lnTo>
                  <a:lnTo>
                    <a:pt x="246" y="293"/>
                  </a:lnTo>
                  <a:lnTo>
                    <a:pt x="241" y="301"/>
                  </a:lnTo>
                  <a:lnTo>
                    <a:pt x="237" y="309"/>
                  </a:lnTo>
                  <a:lnTo>
                    <a:pt x="233" y="318"/>
                  </a:lnTo>
                  <a:lnTo>
                    <a:pt x="226" y="338"/>
                  </a:lnTo>
                  <a:lnTo>
                    <a:pt x="235" y="338"/>
                  </a:lnTo>
                  <a:lnTo>
                    <a:pt x="235" y="342"/>
                  </a:lnTo>
                  <a:lnTo>
                    <a:pt x="234" y="345"/>
                  </a:lnTo>
                  <a:lnTo>
                    <a:pt x="233" y="348"/>
                  </a:lnTo>
                  <a:lnTo>
                    <a:pt x="232" y="352"/>
                  </a:lnTo>
                  <a:lnTo>
                    <a:pt x="230" y="356"/>
                  </a:lnTo>
                  <a:lnTo>
                    <a:pt x="230" y="365"/>
                  </a:lnTo>
                  <a:lnTo>
                    <a:pt x="230" y="369"/>
                  </a:lnTo>
                  <a:lnTo>
                    <a:pt x="229" y="370"/>
                  </a:lnTo>
                  <a:lnTo>
                    <a:pt x="225" y="374"/>
                  </a:lnTo>
                  <a:lnTo>
                    <a:pt x="220" y="379"/>
                  </a:lnTo>
                  <a:lnTo>
                    <a:pt x="218" y="383"/>
                  </a:lnTo>
                  <a:lnTo>
                    <a:pt x="216" y="386"/>
                  </a:lnTo>
                  <a:lnTo>
                    <a:pt x="209" y="390"/>
                  </a:lnTo>
                  <a:lnTo>
                    <a:pt x="203" y="395"/>
                  </a:lnTo>
                  <a:lnTo>
                    <a:pt x="200" y="398"/>
                  </a:lnTo>
                  <a:lnTo>
                    <a:pt x="196" y="398"/>
                  </a:lnTo>
                  <a:lnTo>
                    <a:pt x="194" y="398"/>
                  </a:lnTo>
                  <a:lnTo>
                    <a:pt x="191" y="396"/>
                  </a:lnTo>
                  <a:close/>
                </a:path>
              </a:pathLst>
            </a:custGeom>
            <a:solidFill>
              <a:srgbClr val="0CC3D1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44" name="Freeform 47">
              <a:extLst>
                <a:ext uri="{FF2B5EF4-FFF2-40B4-BE49-F238E27FC236}">
                  <a16:creationId xmlns="" xmlns:a16="http://schemas.microsoft.com/office/drawing/2014/main" id="{8C2EC2F0-FCEE-416A-BA9E-618A840E3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6380" y="1727022"/>
              <a:ext cx="645491" cy="740643"/>
            </a:xfrm>
            <a:custGeom>
              <a:avLst/>
              <a:gdLst>
                <a:gd name="T0" fmla="*/ 158 w 391"/>
                <a:gd name="T1" fmla="*/ 340 h 449"/>
                <a:gd name="T2" fmla="*/ 175 w 391"/>
                <a:gd name="T3" fmla="*/ 365 h 449"/>
                <a:gd name="T4" fmla="*/ 177 w 391"/>
                <a:gd name="T5" fmla="*/ 391 h 449"/>
                <a:gd name="T6" fmla="*/ 187 w 391"/>
                <a:gd name="T7" fmla="*/ 422 h 449"/>
                <a:gd name="T8" fmla="*/ 196 w 391"/>
                <a:gd name="T9" fmla="*/ 444 h 449"/>
                <a:gd name="T10" fmla="*/ 220 w 391"/>
                <a:gd name="T11" fmla="*/ 449 h 449"/>
                <a:gd name="T12" fmla="*/ 228 w 391"/>
                <a:gd name="T13" fmla="*/ 429 h 449"/>
                <a:gd name="T14" fmla="*/ 240 w 391"/>
                <a:gd name="T15" fmla="*/ 406 h 449"/>
                <a:gd name="T16" fmla="*/ 262 w 391"/>
                <a:gd name="T17" fmla="*/ 396 h 449"/>
                <a:gd name="T18" fmla="*/ 282 w 391"/>
                <a:gd name="T19" fmla="*/ 408 h 449"/>
                <a:gd name="T20" fmla="*/ 297 w 391"/>
                <a:gd name="T21" fmla="*/ 408 h 449"/>
                <a:gd name="T22" fmla="*/ 303 w 391"/>
                <a:gd name="T23" fmla="*/ 389 h 449"/>
                <a:gd name="T24" fmla="*/ 312 w 391"/>
                <a:gd name="T25" fmla="*/ 380 h 449"/>
                <a:gd name="T26" fmla="*/ 339 w 391"/>
                <a:gd name="T27" fmla="*/ 363 h 449"/>
                <a:gd name="T28" fmla="*/ 359 w 391"/>
                <a:gd name="T29" fmla="*/ 348 h 449"/>
                <a:gd name="T30" fmla="*/ 382 w 391"/>
                <a:gd name="T31" fmla="*/ 348 h 449"/>
                <a:gd name="T32" fmla="*/ 386 w 391"/>
                <a:gd name="T33" fmla="*/ 266 h 449"/>
                <a:gd name="T34" fmla="*/ 376 w 391"/>
                <a:gd name="T35" fmla="*/ 255 h 449"/>
                <a:gd name="T36" fmla="*/ 366 w 391"/>
                <a:gd name="T37" fmla="*/ 241 h 449"/>
                <a:gd name="T38" fmla="*/ 355 w 391"/>
                <a:gd name="T39" fmla="*/ 214 h 449"/>
                <a:gd name="T40" fmla="*/ 352 w 391"/>
                <a:gd name="T41" fmla="*/ 193 h 449"/>
                <a:gd name="T42" fmla="*/ 338 w 391"/>
                <a:gd name="T43" fmla="*/ 180 h 449"/>
                <a:gd name="T44" fmla="*/ 338 w 391"/>
                <a:gd name="T45" fmla="*/ 152 h 449"/>
                <a:gd name="T46" fmla="*/ 342 w 391"/>
                <a:gd name="T47" fmla="*/ 133 h 449"/>
                <a:gd name="T48" fmla="*/ 347 w 391"/>
                <a:gd name="T49" fmla="*/ 104 h 449"/>
                <a:gd name="T50" fmla="*/ 357 w 391"/>
                <a:gd name="T51" fmla="*/ 88 h 449"/>
                <a:gd name="T52" fmla="*/ 361 w 391"/>
                <a:gd name="T53" fmla="*/ 66 h 449"/>
                <a:gd name="T54" fmla="*/ 344 w 391"/>
                <a:gd name="T55" fmla="*/ 53 h 449"/>
                <a:gd name="T56" fmla="*/ 322 w 391"/>
                <a:gd name="T57" fmla="*/ 42 h 449"/>
                <a:gd name="T58" fmla="*/ 334 w 391"/>
                <a:gd name="T59" fmla="*/ 12 h 449"/>
                <a:gd name="T60" fmla="*/ 329 w 391"/>
                <a:gd name="T61" fmla="*/ 0 h 449"/>
                <a:gd name="T62" fmla="*/ 288 w 391"/>
                <a:gd name="T63" fmla="*/ 1 h 449"/>
                <a:gd name="T64" fmla="*/ 292 w 391"/>
                <a:gd name="T65" fmla="*/ 12 h 449"/>
                <a:gd name="T66" fmla="*/ 279 w 391"/>
                <a:gd name="T67" fmla="*/ 30 h 449"/>
                <a:gd name="T68" fmla="*/ 267 w 391"/>
                <a:gd name="T69" fmla="*/ 39 h 449"/>
                <a:gd name="T70" fmla="*/ 233 w 391"/>
                <a:gd name="T71" fmla="*/ 61 h 449"/>
                <a:gd name="T72" fmla="*/ 220 w 391"/>
                <a:gd name="T73" fmla="*/ 66 h 449"/>
                <a:gd name="T74" fmla="*/ 168 w 391"/>
                <a:gd name="T75" fmla="*/ 65 h 449"/>
                <a:gd name="T76" fmla="*/ 132 w 391"/>
                <a:gd name="T77" fmla="*/ 72 h 449"/>
                <a:gd name="T78" fmla="*/ 119 w 391"/>
                <a:gd name="T79" fmla="*/ 82 h 449"/>
                <a:gd name="T80" fmla="*/ 98 w 391"/>
                <a:gd name="T81" fmla="*/ 75 h 449"/>
                <a:gd name="T82" fmla="*/ 39 w 391"/>
                <a:gd name="T83" fmla="*/ 66 h 449"/>
                <a:gd name="T84" fmla="*/ 28 w 391"/>
                <a:gd name="T85" fmla="*/ 62 h 449"/>
                <a:gd name="T86" fmla="*/ 2 w 391"/>
                <a:gd name="T87" fmla="*/ 75 h 449"/>
                <a:gd name="T88" fmla="*/ 20 w 391"/>
                <a:gd name="T89" fmla="*/ 86 h 449"/>
                <a:gd name="T90" fmla="*/ 41 w 391"/>
                <a:gd name="T91" fmla="*/ 94 h 449"/>
                <a:gd name="T92" fmla="*/ 43 w 391"/>
                <a:gd name="T93" fmla="*/ 100 h 449"/>
                <a:gd name="T94" fmla="*/ 34 w 391"/>
                <a:gd name="T95" fmla="*/ 133 h 449"/>
                <a:gd name="T96" fmla="*/ 37 w 391"/>
                <a:gd name="T97" fmla="*/ 168 h 449"/>
                <a:gd name="T98" fmla="*/ 48 w 391"/>
                <a:gd name="T99" fmla="*/ 184 h 449"/>
                <a:gd name="T100" fmla="*/ 80 w 391"/>
                <a:gd name="T101" fmla="*/ 206 h 449"/>
                <a:gd name="T102" fmla="*/ 104 w 391"/>
                <a:gd name="T103" fmla="*/ 216 h 449"/>
                <a:gd name="T104" fmla="*/ 116 w 391"/>
                <a:gd name="T105" fmla="*/ 247 h 449"/>
                <a:gd name="T106" fmla="*/ 136 w 391"/>
                <a:gd name="T107" fmla="*/ 268 h 449"/>
                <a:gd name="T108" fmla="*/ 155 w 391"/>
                <a:gd name="T109" fmla="*/ 288 h 449"/>
                <a:gd name="T110" fmla="*/ 158 w 391"/>
                <a:gd name="T111" fmla="*/ 317 h 44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91"/>
                <a:gd name="T169" fmla="*/ 0 h 449"/>
                <a:gd name="T170" fmla="*/ 391 w 391"/>
                <a:gd name="T171" fmla="*/ 449 h 44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91" h="449">
                  <a:moveTo>
                    <a:pt x="158" y="317"/>
                  </a:moveTo>
                  <a:lnTo>
                    <a:pt x="158" y="317"/>
                  </a:lnTo>
                  <a:lnTo>
                    <a:pt x="158" y="330"/>
                  </a:lnTo>
                  <a:lnTo>
                    <a:pt x="158" y="340"/>
                  </a:lnTo>
                  <a:lnTo>
                    <a:pt x="161" y="344"/>
                  </a:lnTo>
                  <a:lnTo>
                    <a:pt x="163" y="348"/>
                  </a:lnTo>
                  <a:lnTo>
                    <a:pt x="172" y="360"/>
                  </a:lnTo>
                  <a:lnTo>
                    <a:pt x="175" y="365"/>
                  </a:lnTo>
                  <a:lnTo>
                    <a:pt x="176" y="371"/>
                  </a:lnTo>
                  <a:lnTo>
                    <a:pt x="176" y="382"/>
                  </a:lnTo>
                  <a:lnTo>
                    <a:pt x="177" y="391"/>
                  </a:lnTo>
                  <a:lnTo>
                    <a:pt x="180" y="399"/>
                  </a:lnTo>
                  <a:lnTo>
                    <a:pt x="183" y="406"/>
                  </a:lnTo>
                  <a:lnTo>
                    <a:pt x="185" y="414"/>
                  </a:lnTo>
                  <a:lnTo>
                    <a:pt x="187" y="422"/>
                  </a:lnTo>
                  <a:lnTo>
                    <a:pt x="187" y="429"/>
                  </a:lnTo>
                  <a:lnTo>
                    <a:pt x="188" y="435"/>
                  </a:lnTo>
                  <a:lnTo>
                    <a:pt x="192" y="440"/>
                  </a:lnTo>
                  <a:lnTo>
                    <a:pt x="196" y="444"/>
                  </a:lnTo>
                  <a:lnTo>
                    <a:pt x="202" y="446"/>
                  </a:lnTo>
                  <a:lnTo>
                    <a:pt x="215" y="448"/>
                  </a:lnTo>
                  <a:lnTo>
                    <a:pt x="220" y="449"/>
                  </a:lnTo>
                  <a:lnTo>
                    <a:pt x="222" y="449"/>
                  </a:lnTo>
                  <a:lnTo>
                    <a:pt x="223" y="448"/>
                  </a:lnTo>
                  <a:lnTo>
                    <a:pt x="226" y="439"/>
                  </a:lnTo>
                  <a:lnTo>
                    <a:pt x="228" y="429"/>
                  </a:lnTo>
                  <a:lnTo>
                    <a:pt x="232" y="421"/>
                  </a:lnTo>
                  <a:lnTo>
                    <a:pt x="237" y="412"/>
                  </a:lnTo>
                  <a:lnTo>
                    <a:pt x="240" y="406"/>
                  </a:lnTo>
                  <a:lnTo>
                    <a:pt x="244" y="400"/>
                  </a:lnTo>
                  <a:lnTo>
                    <a:pt x="249" y="396"/>
                  </a:lnTo>
                  <a:lnTo>
                    <a:pt x="256" y="395"/>
                  </a:lnTo>
                  <a:lnTo>
                    <a:pt x="262" y="396"/>
                  </a:lnTo>
                  <a:lnTo>
                    <a:pt x="269" y="397"/>
                  </a:lnTo>
                  <a:lnTo>
                    <a:pt x="274" y="401"/>
                  </a:lnTo>
                  <a:lnTo>
                    <a:pt x="278" y="405"/>
                  </a:lnTo>
                  <a:lnTo>
                    <a:pt x="282" y="408"/>
                  </a:lnTo>
                  <a:lnTo>
                    <a:pt x="284" y="409"/>
                  </a:lnTo>
                  <a:lnTo>
                    <a:pt x="287" y="409"/>
                  </a:lnTo>
                  <a:lnTo>
                    <a:pt x="292" y="409"/>
                  </a:lnTo>
                  <a:lnTo>
                    <a:pt x="297" y="408"/>
                  </a:lnTo>
                  <a:lnTo>
                    <a:pt x="301" y="404"/>
                  </a:lnTo>
                  <a:lnTo>
                    <a:pt x="303" y="403"/>
                  </a:lnTo>
                  <a:lnTo>
                    <a:pt x="303" y="400"/>
                  </a:lnTo>
                  <a:lnTo>
                    <a:pt x="303" y="389"/>
                  </a:lnTo>
                  <a:lnTo>
                    <a:pt x="304" y="386"/>
                  </a:lnTo>
                  <a:lnTo>
                    <a:pt x="305" y="384"/>
                  </a:lnTo>
                  <a:lnTo>
                    <a:pt x="312" y="380"/>
                  </a:lnTo>
                  <a:lnTo>
                    <a:pt x="319" y="376"/>
                  </a:lnTo>
                  <a:lnTo>
                    <a:pt x="327" y="373"/>
                  </a:lnTo>
                  <a:lnTo>
                    <a:pt x="334" y="369"/>
                  </a:lnTo>
                  <a:lnTo>
                    <a:pt x="339" y="363"/>
                  </a:lnTo>
                  <a:lnTo>
                    <a:pt x="346" y="360"/>
                  </a:lnTo>
                  <a:lnTo>
                    <a:pt x="352" y="354"/>
                  </a:lnTo>
                  <a:lnTo>
                    <a:pt x="356" y="349"/>
                  </a:lnTo>
                  <a:lnTo>
                    <a:pt x="359" y="348"/>
                  </a:lnTo>
                  <a:lnTo>
                    <a:pt x="362" y="346"/>
                  </a:lnTo>
                  <a:lnTo>
                    <a:pt x="374" y="346"/>
                  </a:lnTo>
                  <a:lnTo>
                    <a:pt x="382" y="348"/>
                  </a:lnTo>
                  <a:lnTo>
                    <a:pt x="391" y="349"/>
                  </a:lnTo>
                  <a:lnTo>
                    <a:pt x="386" y="266"/>
                  </a:lnTo>
                  <a:lnTo>
                    <a:pt x="385" y="262"/>
                  </a:lnTo>
                  <a:lnTo>
                    <a:pt x="382" y="258"/>
                  </a:lnTo>
                  <a:lnTo>
                    <a:pt x="379" y="257"/>
                  </a:lnTo>
                  <a:lnTo>
                    <a:pt x="376" y="255"/>
                  </a:lnTo>
                  <a:lnTo>
                    <a:pt x="373" y="254"/>
                  </a:lnTo>
                  <a:lnTo>
                    <a:pt x="370" y="251"/>
                  </a:lnTo>
                  <a:lnTo>
                    <a:pt x="368" y="246"/>
                  </a:lnTo>
                  <a:lnTo>
                    <a:pt x="366" y="241"/>
                  </a:lnTo>
                  <a:lnTo>
                    <a:pt x="362" y="232"/>
                  </a:lnTo>
                  <a:lnTo>
                    <a:pt x="357" y="223"/>
                  </a:lnTo>
                  <a:lnTo>
                    <a:pt x="355" y="219"/>
                  </a:lnTo>
                  <a:lnTo>
                    <a:pt x="355" y="214"/>
                  </a:lnTo>
                  <a:lnTo>
                    <a:pt x="355" y="202"/>
                  </a:lnTo>
                  <a:lnTo>
                    <a:pt x="353" y="197"/>
                  </a:lnTo>
                  <a:lnTo>
                    <a:pt x="352" y="193"/>
                  </a:lnTo>
                  <a:lnTo>
                    <a:pt x="351" y="190"/>
                  </a:lnTo>
                  <a:lnTo>
                    <a:pt x="347" y="187"/>
                  </a:lnTo>
                  <a:lnTo>
                    <a:pt x="340" y="182"/>
                  </a:lnTo>
                  <a:lnTo>
                    <a:pt x="338" y="180"/>
                  </a:lnTo>
                  <a:lnTo>
                    <a:pt x="336" y="174"/>
                  </a:lnTo>
                  <a:lnTo>
                    <a:pt x="336" y="165"/>
                  </a:lnTo>
                  <a:lnTo>
                    <a:pt x="338" y="152"/>
                  </a:lnTo>
                  <a:lnTo>
                    <a:pt x="339" y="139"/>
                  </a:lnTo>
                  <a:lnTo>
                    <a:pt x="340" y="135"/>
                  </a:lnTo>
                  <a:lnTo>
                    <a:pt x="342" y="133"/>
                  </a:lnTo>
                  <a:lnTo>
                    <a:pt x="342" y="122"/>
                  </a:lnTo>
                  <a:lnTo>
                    <a:pt x="343" y="116"/>
                  </a:lnTo>
                  <a:lnTo>
                    <a:pt x="344" y="109"/>
                  </a:lnTo>
                  <a:lnTo>
                    <a:pt x="347" y="104"/>
                  </a:lnTo>
                  <a:lnTo>
                    <a:pt x="347" y="98"/>
                  </a:lnTo>
                  <a:lnTo>
                    <a:pt x="351" y="94"/>
                  </a:lnTo>
                  <a:lnTo>
                    <a:pt x="353" y="91"/>
                  </a:lnTo>
                  <a:lnTo>
                    <a:pt x="357" y="88"/>
                  </a:lnTo>
                  <a:lnTo>
                    <a:pt x="362" y="87"/>
                  </a:lnTo>
                  <a:lnTo>
                    <a:pt x="362" y="70"/>
                  </a:lnTo>
                  <a:lnTo>
                    <a:pt x="361" y="66"/>
                  </a:lnTo>
                  <a:lnTo>
                    <a:pt x="360" y="64"/>
                  </a:lnTo>
                  <a:lnTo>
                    <a:pt x="356" y="61"/>
                  </a:lnTo>
                  <a:lnTo>
                    <a:pt x="349" y="57"/>
                  </a:lnTo>
                  <a:lnTo>
                    <a:pt x="344" y="53"/>
                  </a:lnTo>
                  <a:lnTo>
                    <a:pt x="339" y="49"/>
                  </a:lnTo>
                  <a:lnTo>
                    <a:pt x="334" y="45"/>
                  </a:lnTo>
                  <a:lnTo>
                    <a:pt x="329" y="43"/>
                  </a:lnTo>
                  <a:lnTo>
                    <a:pt x="322" y="42"/>
                  </a:lnTo>
                  <a:lnTo>
                    <a:pt x="325" y="31"/>
                  </a:lnTo>
                  <a:lnTo>
                    <a:pt x="327" y="21"/>
                  </a:lnTo>
                  <a:lnTo>
                    <a:pt x="333" y="14"/>
                  </a:lnTo>
                  <a:lnTo>
                    <a:pt x="334" y="12"/>
                  </a:lnTo>
                  <a:lnTo>
                    <a:pt x="334" y="8"/>
                  </a:lnTo>
                  <a:lnTo>
                    <a:pt x="334" y="4"/>
                  </a:lnTo>
                  <a:lnTo>
                    <a:pt x="331" y="1"/>
                  </a:lnTo>
                  <a:lnTo>
                    <a:pt x="329" y="0"/>
                  </a:lnTo>
                  <a:lnTo>
                    <a:pt x="325" y="0"/>
                  </a:lnTo>
                  <a:lnTo>
                    <a:pt x="306" y="0"/>
                  </a:lnTo>
                  <a:lnTo>
                    <a:pt x="288" y="1"/>
                  </a:lnTo>
                  <a:lnTo>
                    <a:pt x="291" y="6"/>
                  </a:lnTo>
                  <a:lnTo>
                    <a:pt x="292" y="9"/>
                  </a:lnTo>
                  <a:lnTo>
                    <a:pt x="292" y="12"/>
                  </a:lnTo>
                  <a:lnTo>
                    <a:pt x="292" y="15"/>
                  </a:lnTo>
                  <a:lnTo>
                    <a:pt x="290" y="18"/>
                  </a:lnTo>
                  <a:lnTo>
                    <a:pt x="284" y="23"/>
                  </a:lnTo>
                  <a:lnTo>
                    <a:pt x="279" y="30"/>
                  </a:lnTo>
                  <a:lnTo>
                    <a:pt x="273" y="36"/>
                  </a:lnTo>
                  <a:lnTo>
                    <a:pt x="270" y="38"/>
                  </a:lnTo>
                  <a:lnTo>
                    <a:pt x="267" y="39"/>
                  </a:lnTo>
                  <a:lnTo>
                    <a:pt x="248" y="39"/>
                  </a:lnTo>
                  <a:lnTo>
                    <a:pt x="237" y="53"/>
                  </a:lnTo>
                  <a:lnTo>
                    <a:pt x="233" y="61"/>
                  </a:lnTo>
                  <a:lnTo>
                    <a:pt x="231" y="64"/>
                  </a:lnTo>
                  <a:lnTo>
                    <a:pt x="227" y="65"/>
                  </a:lnTo>
                  <a:lnTo>
                    <a:pt x="223" y="66"/>
                  </a:lnTo>
                  <a:lnTo>
                    <a:pt x="220" y="66"/>
                  </a:lnTo>
                  <a:lnTo>
                    <a:pt x="213" y="66"/>
                  </a:lnTo>
                  <a:lnTo>
                    <a:pt x="193" y="65"/>
                  </a:lnTo>
                  <a:lnTo>
                    <a:pt x="168" y="65"/>
                  </a:lnTo>
                  <a:lnTo>
                    <a:pt x="158" y="66"/>
                  </a:lnTo>
                  <a:lnTo>
                    <a:pt x="150" y="66"/>
                  </a:lnTo>
                  <a:lnTo>
                    <a:pt x="141" y="69"/>
                  </a:lnTo>
                  <a:lnTo>
                    <a:pt x="132" y="72"/>
                  </a:lnTo>
                  <a:lnTo>
                    <a:pt x="125" y="78"/>
                  </a:lnTo>
                  <a:lnTo>
                    <a:pt x="123" y="81"/>
                  </a:lnTo>
                  <a:lnTo>
                    <a:pt x="119" y="82"/>
                  </a:lnTo>
                  <a:lnTo>
                    <a:pt x="114" y="81"/>
                  </a:lnTo>
                  <a:lnTo>
                    <a:pt x="108" y="78"/>
                  </a:lnTo>
                  <a:lnTo>
                    <a:pt x="104" y="77"/>
                  </a:lnTo>
                  <a:lnTo>
                    <a:pt x="98" y="75"/>
                  </a:lnTo>
                  <a:lnTo>
                    <a:pt x="68" y="75"/>
                  </a:lnTo>
                  <a:lnTo>
                    <a:pt x="60" y="74"/>
                  </a:lnTo>
                  <a:lnTo>
                    <a:pt x="54" y="73"/>
                  </a:lnTo>
                  <a:lnTo>
                    <a:pt x="39" y="66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62"/>
                  </a:lnTo>
                  <a:lnTo>
                    <a:pt x="0" y="62"/>
                  </a:lnTo>
                  <a:lnTo>
                    <a:pt x="0" y="70"/>
                  </a:lnTo>
                  <a:lnTo>
                    <a:pt x="2" y="75"/>
                  </a:lnTo>
                  <a:lnTo>
                    <a:pt x="4" y="81"/>
                  </a:lnTo>
                  <a:lnTo>
                    <a:pt x="7" y="83"/>
                  </a:lnTo>
                  <a:lnTo>
                    <a:pt x="11" y="85"/>
                  </a:lnTo>
                  <a:lnTo>
                    <a:pt x="20" y="86"/>
                  </a:lnTo>
                  <a:lnTo>
                    <a:pt x="34" y="92"/>
                  </a:lnTo>
                  <a:lnTo>
                    <a:pt x="38" y="92"/>
                  </a:lnTo>
                  <a:lnTo>
                    <a:pt x="41" y="94"/>
                  </a:lnTo>
                  <a:lnTo>
                    <a:pt x="43" y="95"/>
                  </a:lnTo>
                  <a:lnTo>
                    <a:pt x="43" y="98"/>
                  </a:lnTo>
                  <a:lnTo>
                    <a:pt x="43" y="100"/>
                  </a:lnTo>
                  <a:lnTo>
                    <a:pt x="43" y="105"/>
                  </a:lnTo>
                  <a:lnTo>
                    <a:pt x="42" y="111"/>
                  </a:lnTo>
                  <a:lnTo>
                    <a:pt x="38" y="120"/>
                  </a:lnTo>
                  <a:lnTo>
                    <a:pt x="35" y="129"/>
                  </a:lnTo>
                  <a:lnTo>
                    <a:pt x="34" y="133"/>
                  </a:lnTo>
                  <a:lnTo>
                    <a:pt x="34" y="139"/>
                  </a:lnTo>
                  <a:lnTo>
                    <a:pt x="34" y="150"/>
                  </a:lnTo>
                  <a:lnTo>
                    <a:pt x="35" y="159"/>
                  </a:lnTo>
                  <a:lnTo>
                    <a:pt x="37" y="168"/>
                  </a:lnTo>
                  <a:lnTo>
                    <a:pt x="42" y="177"/>
                  </a:lnTo>
                  <a:lnTo>
                    <a:pt x="46" y="181"/>
                  </a:lnTo>
                  <a:lnTo>
                    <a:pt x="48" y="184"/>
                  </a:lnTo>
                  <a:lnTo>
                    <a:pt x="63" y="197"/>
                  </a:lnTo>
                  <a:lnTo>
                    <a:pt x="71" y="201"/>
                  </a:lnTo>
                  <a:lnTo>
                    <a:pt x="80" y="206"/>
                  </a:lnTo>
                  <a:lnTo>
                    <a:pt x="89" y="207"/>
                  </a:lnTo>
                  <a:lnTo>
                    <a:pt x="98" y="211"/>
                  </a:lnTo>
                  <a:lnTo>
                    <a:pt x="103" y="214"/>
                  </a:lnTo>
                  <a:lnTo>
                    <a:pt x="104" y="216"/>
                  </a:lnTo>
                  <a:lnTo>
                    <a:pt x="106" y="219"/>
                  </a:lnTo>
                  <a:lnTo>
                    <a:pt x="111" y="233"/>
                  </a:lnTo>
                  <a:lnTo>
                    <a:pt x="116" y="247"/>
                  </a:lnTo>
                  <a:lnTo>
                    <a:pt x="119" y="253"/>
                  </a:lnTo>
                  <a:lnTo>
                    <a:pt x="121" y="257"/>
                  </a:lnTo>
                  <a:lnTo>
                    <a:pt x="131" y="263"/>
                  </a:lnTo>
                  <a:lnTo>
                    <a:pt x="136" y="268"/>
                  </a:lnTo>
                  <a:lnTo>
                    <a:pt x="142" y="273"/>
                  </a:lnTo>
                  <a:lnTo>
                    <a:pt x="147" y="277"/>
                  </a:lnTo>
                  <a:lnTo>
                    <a:pt x="151" y="283"/>
                  </a:lnTo>
                  <a:lnTo>
                    <a:pt x="155" y="288"/>
                  </a:lnTo>
                  <a:lnTo>
                    <a:pt x="157" y="294"/>
                  </a:lnTo>
                  <a:lnTo>
                    <a:pt x="157" y="305"/>
                  </a:lnTo>
                  <a:lnTo>
                    <a:pt x="158" y="317"/>
                  </a:lnTo>
                  <a:close/>
                </a:path>
              </a:pathLst>
            </a:custGeom>
            <a:solidFill>
              <a:srgbClr val="0CC3D1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45" name="Freeform 48">
              <a:extLst>
                <a:ext uri="{FF2B5EF4-FFF2-40B4-BE49-F238E27FC236}">
                  <a16:creationId xmlns="" xmlns:a16="http://schemas.microsoft.com/office/drawing/2014/main" id="{A783E743-A08C-416F-970B-908905DACF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567" y="2066483"/>
              <a:ext cx="1995622" cy="1356561"/>
            </a:xfrm>
            <a:custGeom>
              <a:avLst/>
              <a:gdLst>
                <a:gd name="T0" fmla="*/ 1123 w 1210"/>
                <a:gd name="T1" fmla="*/ 616 h 822"/>
                <a:gd name="T2" fmla="*/ 1111 w 1210"/>
                <a:gd name="T3" fmla="*/ 647 h 822"/>
                <a:gd name="T4" fmla="*/ 1113 w 1210"/>
                <a:gd name="T5" fmla="*/ 670 h 822"/>
                <a:gd name="T6" fmla="*/ 1098 w 1210"/>
                <a:gd name="T7" fmla="*/ 720 h 822"/>
                <a:gd name="T8" fmla="*/ 1084 w 1210"/>
                <a:gd name="T9" fmla="*/ 761 h 822"/>
                <a:gd name="T10" fmla="*/ 696 w 1210"/>
                <a:gd name="T11" fmla="*/ 703 h 822"/>
                <a:gd name="T12" fmla="*/ 661 w 1210"/>
                <a:gd name="T13" fmla="*/ 727 h 822"/>
                <a:gd name="T14" fmla="*/ 651 w 1210"/>
                <a:gd name="T15" fmla="*/ 758 h 822"/>
                <a:gd name="T16" fmla="*/ 597 w 1210"/>
                <a:gd name="T17" fmla="*/ 785 h 822"/>
                <a:gd name="T18" fmla="*/ 575 w 1210"/>
                <a:gd name="T19" fmla="*/ 797 h 822"/>
                <a:gd name="T20" fmla="*/ 529 w 1210"/>
                <a:gd name="T21" fmla="*/ 793 h 822"/>
                <a:gd name="T22" fmla="*/ 485 w 1210"/>
                <a:gd name="T23" fmla="*/ 818 h 822"/>
                <a:gd name="T24" fmla="*/ 9 w 1210"/>
                <a:gd name="T25" fmla="*/ 628 h 822"/>
                <a:gd name="T26" fmla="*/ 39 w 1210"/>
                <a:gd name="T27" fmla="*/ 608 h 822"/>
                <a:gd name="T28" fmla="*/ 31 w 1210"/>
                <a:gd name="T29" fmla="*/ 572 h 822"/>
                <a:gd name="T30" fmla="*/ 49 w 1210"/>
                <a:gd name="T31" fmla="*/ 534 h 822"/>
                <a:gd name="T32" fmla="*/ 65 w 1210"/>
                <a:gd name="T33" fmla="*/ 507 h 822"/>
                <a:gd name="T34" fmla="*/ 96 w 1210"/>
                <a:gd name="T35" fmla="*/ 482 h 822"/>
                <a:gd name="T36" fmla="*/ 128 w 1210"/>
                <a:gd name="T37" fmla="*/ 470 h 822"/>
                <a:gd name="T38" fmla="*/ 182 w 1210"/>
                <a:gd name="T39" fmla="*/ 448 h 822"/>
                <a:gd name="T40" fmla="*/ 228 w 1210"/>
                <a:gd name="T41" fmla="*/ 434 h 822"/>
                <a:gd name="T42" fmla="*/ 245 w 1210"/>
                <a:gd name="T43" fmla="*/ 440 h 822"/>
                <a:gd name="T44" fmla="*/ 274 w 1210"/>
                <a:gd name="T45" fmla="*/ 350 h 822"/>
                <a:gd name="T46" fmla="*/ 290 w 1210"/>
                <a:gd name="T47" fmla="*/ 264 h 822"/>
                <a:gd name="T48" fmla="*/ 289 w 1210"/>
                <a:gd name="T49" fmla="*/ 230 h 822"/>
                <a:gd name="T50" fmla="*/ 271 w 1210"/>
                <a:gd name="T51" fmla="*/ 199 h 822"/>
                <a:gd name="T52" fmla="*/ 247 w 1210"/>
                <a:gd name="T53" fmla="*/ 163 h 822"/>
                <a:gd name="T54" fmla="*/ 244 w 1210"/>
                <a:gd name="T55" fmla="*/ 129 h 822"/>
                <a:gd name="T56" fmla="*/ 276 w 1210"/>
                <a:gd name="T57" fmla="*/ 107 h 822"/>
                <a:gd name="T58" fmla="*/ 310 w 1210"/>
                <a:gd name="T59" fmla="*/ 104 h 822"/>
                <a:gd name="T60" fmla="*/ 274 w 1210"/>
                <a:gd name="T61" fmla="*/ 70 h 822"/>
                <a:gd name="T62" fmla="*/ 263 w 1210"/>
                <a:gd name="T63" fmla="*/ 24 h 822"/>
                <a:gd name="T64" fmla="*/ 328 w 1210"/>
                <a:gd name="T65" fmla="*/ 17 h 822"/>
                <a:gd name="T66" fmla="*/ 374 w 1210"/>
                <a:gd name="T67" fmla="*/ 6 h 822"/>
                <a:gd name="T68" fmla="*/ 396 w 1210"/>
                <a:gd name="T69" fmla="*/ 14 h 822"/>
                <a:gd name="T70" fmla="*/ 418 w 1210"/>
                <a:gd name="T71" fmla="*/ 0 h 822"/>
                <a:gd name="T72" fmla="*/ 443 w 1210"/>
                <a:gd name="T73" fmla="*/ 21 h 822"/>
                <a:gd name="T74" fmla="*/ 468 w 1210"/>
                <a:gd name="T75" fmla="*/ 49 h 822"/>
                <a:gd name="T76" fmla="*/ 498 w 1210"/>
                <a:gd name="T77" fmla="*/ 79 h 822"/>
                <a:gd name="T78" fmla="*/ 573 w 1210"/>
                <a:gd name="T79" fmla="*/ 67 h 822"/>
                <a:gd name="T80" fmla="*/ 620 w 1210"/>
                <a:gd name="T81" fmla="*/ 45 h 822"/>
                <a:gd name="T82" fmla="*/ 696 w 1210"/>
                <a:gd name="T83" fmla="*/ 0 h 822"/>
                <a:gd name="T84" fmla="*/ 732 w 1210"/>
                <a:gd name="T85" fmla="*/ 41 h 822"/>
                <a:gd name="T86" fmla="*/ 771 w 1210"/>
                <a:gd name="T87" fmla="*/ 82 h 822"/>
                <a:gd name="T88" fmla="*/ 774 w 1210"/>
                <a:gd name="T89" fmla="*/ 134 h 822"/>
                <a:gd name="T90" fmla="*/ 793 w 1210"/>
                <a:gd name="T91" fmla="*/ 185 h 822"/>
                <a:gd name="T92" fmla="*/ 812 w 1210"/>
                <a:gd name="T93" fmla="*/ 238 h 822"/>
                <a:gd name="T94" fmla="*/ 844 w 1210"/>
                <a:gd name="T95" fmla="*/ 223 h 822"/>
                <a:gd name="T96" fmla="*/ 878 w 1210"/>
                <a:gd name="T97" fmla="*/ 190 h 822"/>
                <a:gd name="T98" fmla="*/ 913 w 1210"/>
                <a:gd name="T99" fmla="*/ 202 h 822"/>
                <a:gd name="T100" fmla="*/ 928 w 1210"/>
                <a:gd name="T101" fmla="*/ 174 h 822"/>
                <a:gd name="T102" fmla="*/ 975 w 1210"/>
                <a:gd name="T103" fmla="*/ 142 h 822"/>
                <a:gd name="T104" fmla="*/ 1007 w 1210"/>
                <a:gd name="T105" fmla="*/ 157 h 822"/>
                <a:gd name="T106" fmla="*/ 1024 w 1210"/>
                <a:gd name="T107" fmla="*/ 197 h 822"/>
                <a:gd name="T108" fmla="*/ 1053 w 1210"/>
                <a:gd name="T109" fmla="*/ 221 h 822"/>
                <a:gd name="T110" fmla="*/ 1067 w 1210"/>
                <a:gd name="T111" fmla="*/ 247 h 822"/>
                <a:gd name="T112" fmla="*/ 1102 w 1210"/>
                <a:gd name="T113" fmla="*/ 267 h 822"/>
                <a:gd name="T114" fmla="*/ 1141 w 1210"/>
                <a:gd name="T115" fmla="*/ 271 h 822"/>
                <a:gd name="T116" fmla="*/ 1173 w 1210"/>
                <a:gd name="T117" fmla="*/ 289 h 822"/>
                <a:gd name="T118" fmla="*/ 1210 w 1210"/>
                <a:gd name="T119" fmla="*/ 302 h 82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210"/>
                <a:gd name="T181" fmla="*/ 0 h 822"/>
                <a:gd name="T182" fmla="*/ 1210 w 1210"/>
                <a:gd name="T183" fmla="*/ 822 h 82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210" h="822">
                  <a:moveTo>
                    <a:pt x="1210" y="302"/>
                  </a:moveTo>
                  <a:lnTo>
                    <a:pt x="1134" y="607"/>
                  </a:lnTo>
                  <a:lnTo>
                    <a:pt x="1130" y="607"/>
                  </a:lnTo>
                  <a:lnTo>
                    <a:pt x="1127" y="607"/>
                  </a:lnTo>
                  <a:lnTo>
                    <a:pt x="1126" y="610"/>
                  </a:lnTo>
                  <a:lnTo>
                    <a:pt x="1123" y="616"/>
                  </a:lnTo>
                  <a:lnTo>
                    <a:pt x="1122" y="617"/>
                  </a:lnTo>
                  <a:lnTo>
                    <a:pt x="1119" y="619"/>
                  </a:lnTo>
                  <a:lnTo>
                    <a:pt x="1113" y="623"/>
                  </a:lnTo>
                  <a:lnTo>
                    <a:pt x="1111" y="627"/>
                  </a:lnTo>
                  <a:lnTo>
                    <a:pt x="1110" y="629"/>
                  </a:lnTo>
                  <a:lnTo>
                    <a:pt x="1110" y="645"/>
                  </a:lnTo>
                  <a:lnTo>
                    <a:pt x="1111" y="647"/>
                  </a:lnTo>
                  <a:lnTo>
                    <a:pt x="1111" y="650"/>
                  </a:lnTo>
                  <a:lnTo>
                    <a:pt x="1113" y="651"/>
                  </a:lnTo>
                  <a:lnTo>
                    <a:pt x="1114" y="654"/>
                  </a:lnTo>
                  <a:lnTo>
                    <a:pt x="1113" y="658"/>
                  </a:lnTo>
                  <a:lnTo>
                    <a:pt x="1111" y="660"/>
                  </a:lnTo>
                  <a:lnTo>
                    <a:pt x="1111" y="666"/>
                  </a:lnTo>
                  <a:lnTo>
                    <a:pt x="1113" y="670"/>
                  </a:lnTo>
                  <a:lnTo>
                    <a:pt x="1106" y="679"/>
                  </a:lnTo>
                  <a:lnTo>
                    <a:pt x="1102" y="688"/>
                  </a:lnTo>
                  <a:lnTo>
                    <a:pt x="1098" y="698"/>
                  </a:lnTo>
                  <a:lnTo>
                    <a:pt x="1097" y="709"/>
                  </a:lnTo>
                  <a:lnTo>
                    <a:pt x="1098" y="713"/>
                  </a:lnTo>
                  <a:lnTo>
                    <a:pt x="1100" y="718"/>
                  </a:lnTo>
                  <a:lnTo>
                    <a:pt x="1098" y="720"/>
                  </a:lnTo>
                  <a:lnTo>
                    <a:pt x="1097" y="723"/>
                  </a:lnTo>
                  <a:lnTo>
                    <a:pt x="1094" y="726"/>
                  </a:lnTo>
                  <a:lnTo>
                    <a:pt x="1093" y="728"/>
                  </a:lnTo>
                  <a:lnTo>
                    <a:pt x="1087" y="742"/>
                  </a:lnTo>
                  <a:lnTo>
                    <a:pt x="1085" y="749"/>
                  </a:lnTo>
                  <a:lnTo>
                    <a:pt x="1084" y="757"/>
                  </a:lnTo>
                  <a:lnTo>
                    <a:pt x="1084" y="761"/>
                  </a:lnTo>
                  <a:lnTo>
                    <a:pt x="821" y="757"/>
                  </a:lnTo>
                  <a:lnTo>
                    <a:pt x="813" y="757"/>
                  </a:lnTo>
                  <a:lnTo>
                    <a:pt x="793" y="757"/>
                  </a:lnTo>
                  <a:lnTo>
                    <a:pt x="762" y="703"/>
                  </a:lnTo>
                  <a:lnTo>
                    <a:pt x="696" y="703"/>
                  </a:lnTo>
                  <a:lnTo>
                    <a:pt x="689" y="710"/>
                  </a:lnTo>
                  <a:lnTo>
                    <a:pt x="684" y="716"/>
                  </a:lnTo>
                  <a:lnTo>
                    <a:pt x="680" y="720"/>
                  </a:lnTo>
                  <a:lnTo>
                    <a:pt x="679" y="722"/>
                  </a:lnTo>
                  <a:lnTo>
                    <a:pt x="676" y="723"/>
                  </a:lnTo>
                  <a:lnTo>
                    <a:pt x="668" y="723"/>
                  </a:lnTo>
                  <a:lnTo>
                    <a:pt x="661" y="727"/>
                  </a:lnTo>
                  <a:lnTo>
                    <a:pt x="658" y="729"/>
                  </a:lnTo>
                  <a:lnTo>
                    <a:pt x="657" y="732"/>
                  </a:lnTo>
                  <a:lnTo>
                    <a:pt x="655" y="736"/>
                  </a:lnTo>
                  <a:lnTo>
                    <a:pt x="654" y="740"/>
                  </a:lnTo>
                  <a:lnTo>
                    <a:pt x="655" y="744"/>
                  </a:lnTo>
                  <a:lnTo>
                    <a:pt x="655" y="748"/>
                  </a:lnTo>
                  <a:lnTo>
                    <a:pt x="654" y="754"/>
                  </a:lnTo>
                  <a:lnTo>
                    <a:pt x="651" y="758"/>
                  </a:lnTo>
                  <a:lnTo>
                    <a:pt x="646" y="763"/>
                  </a:lnTo>
                  <a:lnTo>
                    <a:pt x="640" y="766"/>
                  </a:lnTo>
                  <a:lnTo>
                    <a:pt x="618" y="776"/>
                  </a:lnTo>
                  <a:lnTo>
                    <a:pt x="612" y="779"/>
                  </a:lnTo>
                  <a:lnTo>
                    <a:pt x="606" y="779"/>
                  </a:lnTo>
                  <a:lnTo>
                    <a:pt x="601" y="782"/>
                  </a:lnTo>
                  <a:lnTo>
                    <a:pt x="597" y="785"/>
                  </a:lnTo>
                  <a:lnTo>
                    <a:pt x="595" y="787"/>
                  </a:lnTo>
                  <a:lnTo>
                    <a:pt x="595" y="789"/>
                  </a:lnTo>
                  <a:lnTo>
                    <a:pt x="593" y="791"/>
                  </a:lnTo>
                  <a:lnTo>
                    <a:pt x="590" y="792"/>
                  </a:lnTo>
                  <a:lnTo>
                    <a:pt x="585" y="795"/>
                  </a:lnTo>
                  <a:lnTo>
                    <a:pt x="580" y="796"/>
                  </a:lnTo>
                  <a:lnTo>
                    <a:pt x="575" y="797"/>
                  </a:lnTo>
                  <a:lnTo>
                    <a:pt x="564" y="797"/>
                  </a:lnTo>
                  <a:lnTo>
                    <a:pt x="561" y="797"/>
                  </a:lnTo>
                  <a:lnTo>
                    <a:pt x="558" y="795"/>
                  </a:lnTo>
                  <a:lnTo>
                    <a:pt x="547" y="792"/>
                  </a:lnTo>
                  <a:lnTo>
                    <a:pt x="535" y="791"/>
                  </a:lnTo>
                  <a:lnTo>
                    <a:pt x="532" y="792"/>
                  </a:lnTo>
                  <a:lnTo>
                    <a:pt x="529" y="793"/>
                  </a:lnTo>
                  <a:lnTo>
                    <a:pt x="528" y="796"/>
                  </a:lnTo>
                  <a:lnTo>
                    <a:pt x="524" y="799"/>
                  </a:lnTo>
                  <a:lnTo>
                    <a:pt x="512" y="805"/>
                  </a:lnTo>
                  <a:lnTo>
                    <a:pt x="507" y="808"/>
                  </a:lnTo>
                  <a:lnTo>
                    <a:pt x="502" y="813"/>
                  </a:lnTo>
                  <a:lnTo>
                    <a:pt x="498" y="815"/>
                  </a:lnTo>
                  <a:lnTo>
                    <a:pt x="494" y="817"/>
                  </a:lnTo>
                  <a:lnTo>
                    <a:pt x="485" y="818"/>
                  </a:lnTo>
                  <a:lnTo>
                    <a:pt x="475" y="821"/>
                  </a:lnTo>
                  <a:lnTo>
                    <a:pt x="468" y="822"/>
                  </a:lnTo>
                  <a:lnTo>
                    <a:pt x="386" y="787"/>
                  </a:lnTo>
                  <a:lnTo>
                    <a:pt x="0" y="649"/>
                  </a:lnTo>
                  <a:lnTo>
                    <a:pt x="4" y="638"/>
                  </a:lnTo>
                  <a:lnTo>
                    <a:pt x="9" y="628"/>
                  </a:lnTo>
                  <a:lnTo>
                    <a:pt x="16" y="619"/>
                  </a:lnTo>
                  <a:lnTo>
                    <a:pt x="19" y="616"/>
                  </a:lnTo>
                  <a:lnTo>
                    <a:pt x="25" y="613"/>
                  </a:lnTo>
                  <a:lnTo>
                    <a:pt x="29" y="612"/>
                  </a:lnTo>
                  <a:lnTo>
                    <a:pt x="32" y="612"/>
                  </a:lnTo>
                  <a:lnTo>
                    <a:pt x="36" y="611"/>
                  </a:lnTo>
                  <a:lnTo>
                    <a:pt x="39" y="608"/>
                  </a:lnTo>
                  <a:lnTo>
                    <a:pt x="40" y="606"/>
                  </a:lnTo>
                  <a:lnTo>
                    <a:pt x="40" y="602"/>
                  </a:lnTo>
                  <a:lnTo>
                    <a:pt x="40" y="598"/>
                  </a:lnTo>
                  <a:lnTo>
                    <a:pt x="39" y="594"/>
                  </a:lnTo>
                  <a:lnTo>
                    <a:pt x="36" y="587"/>
                  </a:lnTo>
                  <a:lnTo>
                    <a:pt x="32" y="580"/>
                  </a:lnTo>
                  <a:lnTo>
                    <a:pt x="31" y="576"/>
                  </a:lnTo>
                  <a:lnTo>
                    <a:pt x="31" y="572"/>
                  </a:lnTo>
                  <a:lnTo>
                    <a:pt x="31" y="567"/>
                  </a:lnTo>
                  <a:lnTo>
                    <a:pt x="34" y="563"/>
                  </a:lnTo>
                  <a:lnTo>
                    <a:pt x="36" y="559"/>
                  </a:lnTo>
                  <a:lnTo>
                    <a:pt x="39" y="555"/>
                  </a:lnTo>
                  <a:lnTo>
                    <a:pt x="43" y="552"/>
                  </a:lnTo>
                  <a:lnTo>
                    <a:pt x="44" y="550"/>
                  </a:lnTo>
                  <a:lnTo>
                    <a:pt x="45" y="548"/>
                  </a:lnTo>
                  <a:lnTo>
                    <a:pt x="49" y="534"/>
                  </a:lnTo>
                  <a:lnTo>
                    <a:pt x="51" y="526"/>
                  </a:lnTo>
                  <a:lnTo>
                    <a:pt x="52" y="520"/>
                  </a:lnTo>
                  <a:lnTo>
                    <a:pt x="52" y="514"/>
                  </a:lnTo>
                  <a:lnTo>
                    <a:pt x="52" y="512"/>
                  </a:lnTo>
                  <a:lnTo>
                    <a:pt x="53" y="509"/>
                  </a:lnTo>
                  <a:lnTo>
                    <a:pt x="57" y="508"/>
                  </a:lnTo>
                  <a:lnTo>
                    <a:pt x="61" y="507"/>
                  </a:lnTo>
                  <a:lnTo>
                    <a:pt x="65" y="507"/>
                  </a:lnTo>
                  <a:lnTo>
                    <a:pt x="70" y="505"/>
                  </a:lnTo>
                  <a:lnTo>
                    <a:pt x="74" y="503"/>
                  </a:lnTo>
                  <a:lnTo>
                    <a:pt x="77" y="499"/>
                  </a:lnTo>
                  <a:lnTo>
                    <a:pt x="81" y="495"/>
                  </a:lnTo>
                  <a:lnTo>
                    <a:pt x="85" y="492"/>
                  </a:lnTo>
                  <a:lnTo>
                    <a:pt x="91" y="488"/>
                  </a:lnTo>
                  <a:lnTo>
                    <a:pt x="94" y="486"/>
                  </a:lnTo>
                  <a:lnTo>
                    <a:pt x="96" y="482"/>
                  </a:lnTo>
                  <a:lnTo>
                    <a:pt x="100" y="483"/>
                  </a:lnTo>
                  <a:lnTo>
                    <a:pt x="104" y="484"/>
                  </a:lnTo>
                  <a:lnTo>
                    <a:pt x="107" y="483"/>
                  </a:lnTo>
                  <a:lnTo>
                    <a:pt x="109" y="482"/>
                  </a:lnTo>
                  <a:lnTo>
                    <a:pt x="118" y="477"/>
                  </a:lnTo>
                  <a:lnTo>
                    <a:pt x="128" y="470"/>
                  </a:lnTo>
                  <a:lnTo>
                    <a:pt x="134" y="468"/>
                  </a:lnTo>
                  <a:lnTo>
                    <a:pt x="141" y="465"/>
                  </a:lnTo>
                  <a:lnTo>
                    <a:pt x="155" y="460"/>
                  </a:lnTo>
                  <a:lnTo>
                    <a:pt x="160" y="460"/>
                  </a:lnTo>
                  <a:lnTo>
                    <a:pt x="165" y="458"/>
                  </a:lnTo>
                  <a:lnTo>
                    <a:pt x="171" y="457"/>
                  </a:lnTo>
                  <a:lnTo>
                    <a:pt x="176" y="455"/>
                  </a:lnTo>
                  <a:lnTo>
                    <a:pt x="182" y="448"/>
                  </a:lnTo>
                  <a:lnTo>
                    <a:pt x="189" y="440"/>
                  </a:lnTo>
                  <a:lnTo>
                    <a:pt x="193" y="438"/>
                  </a:lnTo>
                  <a:lnTo>
                    <a:pt x="195" y="435"/>
                  </a:lnTo>
                  <a:lnTo>
                    <a:pt x="201" y="434"/>
                  </a:lnTo>
                  <a:lnTo>
                    <a:pt x="204" y="432"/>
                  </a:lnTo>
                  <a:lnTo>
                    <a:pt x="219" y="432"/>
                  </a:lnTo>
                  <a:lnTo>
                    <a:pt x="224" y="432"/>
                  </a:lnTo>
                  <a:lnTo>
                    <a:pt x="228" y="434"/>
                  </a:lnTo>
                  <a:lnTo>
                    <a:pt x="231" y="436"/>
                  </a:lnTo>
                  <a:lnTo>
                    <a:pt x="232" y="439"/>
                  </a:lnTo>
                  <a:lnTo>
                    <a:pt x="234" y="440"/>
                  </a:lnTo>
                  <a:lnTo>
                    <a:pt x="237" y="441"/>
                  </a:lnTo>
                  <a:lnTo>
                    <a:pt x="240" y="440"/>
                  </a:lnTo>
                  <a:lnTo>
                    <a:pt x="241" y="439"/>
                  </a:lnTo>
                  <a:lnTo>
                    <a:pt x="245" y="440"/>
                  </a:lnTo>
                  <a:lnTo>
                    <a:pt x="247" y="440"/>
                  </a:lnTo>
                  <a:lnTo>
                    <a:pt x="249" y="434"/>
                  </a:lnTo>
                  <a:lnTo>
                    <a:pt x="251" y="427"/>
                  </a:lnTo>
                  <a:lnTo>
                    <a:pt x="258" y="414"/>
                  </a:lnTo>
                  <a:lnTo>
                    <a:pt x="263" y="397"/>
                  </a:lnTo>
                  <a:lnTo>
                    <a:pt x="267" y="383"/>
                  </a:lnTo>
                  <a:lnTo>
                    <a:pt x="274" y="350"/>
                  </a:lnTo>
                  <a:lnTo>
                    <a:pt x="279" y="337"/>
                  </a:lnTo>
                  <a:lnTo>
                    <a:pt x="280" y="331"/>
                  </a:lnTo>
                  <a:lnTo>
                    <a:pt x="280" y="323"/>
                  </a:lnTo>
                  <a:lnTo>
                    <a:pt x="280" y="311"/>
                  </a:lnTo>
                  <a:lnTo>
                    <a:pt x="290" y="264"/>
                  </a:lnTo>
                  <a:lnTo>
                    <a:pt x="293" y="258"/>
                  </a:lnTo>
                  <a:lnTo>
                    <a:pt x="294" y="251"/>
                  </a:lnTo>
                  <a:lnTo>
                    <a:pt x="294" y="242"/>
                  </a:lnTo>
                  <a:lnTo>
                    <a:pt x="293" y="240"/>
                  </a:lnTo>
                  <a:lnTo>
                    <a:pt x="292" y="236"/>
                  </a:lnTo>
                  <a:lnTo>
                    <a:pt x="290" y="233"/>
                  </a:lnTo>
                  <a:lnTo>
                    <a:pt x="289" y="230"/>
                  </a:lnTo>
                  <a:lnTo>
                    <a:pt x="288" y="223"/>
                  </a:lnTo>
                  <a:lnTo>
                    <a:pt x="287" y="219"/>
                  </a:lnTo>
                  <a:lnTo>
                    <a:pt x="284" y="215"/>
                  </a:lnTo>
                  <a:lnTo>
                    <a:pt x="280" y="211"/>
                  </a:lnTo>
                  <a:lnTo>
                    <a:pt x="276" y="207"/>
                  </a:lnTo>
                  <a:lnTo>
                    <a:pt x="272" y="204"/>
                  </a:lnTo>
                  <a:lnTo>
                    <a:pt x="272" y="202"/>
                  </a:lnTo>
                  <a:lnTo>
                    <a:pt x="271" y="199"/>
                  </a:lnTo>
                  <a:lnTo>
                    <a:pt x="272" y="193"/>
                  </a:lnTo>
                  <a:lnTo>
                    <a:pt x="272" y="186"/>
                  </a:lnTo>
                  <a:lnTo>
                    <a:pt x="272" y="181"/>
                  </a:lnTo>
                  <a:lnTo>
                    <a:pt x="268" y="177"/>
                  </a:lnTo>
                  <a:lnTo>
                    <a:pt x="264" y="174"/>
                  </a:lnTo>
                  <a:lnTo>
                    <a:pt x="259" y="172"/>
                  </a:lnTo>
                  <a:lnTo>
                    <a:pt x="254" y="167"/>
                  </a:lnTo>
                  <a:lnTo>
                    <a:pt x="247" y="163"/>
                  </a:lnTo>
                  <a:lnTo>
                    <a:pt x="241" y="159"/>
                  </a:lnTo>
                  <a:lnTo>
                    <a:pt x="238" y="156"/>
                  </a:lnTo>
                  <a:lnTo>
                    <a:pt x="237" y="152"/>
                  </a:lnTo>
                  <a:lnTo>
                    <a:pt x="238" y="148"/>
                  </a:lnTo>
                  <a:lnTo>
                    <a:pt x="238" y="144"/>
                  </a:lnTo>
                  <a:lnTo>
                    <a:pt x="241" y="137"/>
                  </a:lnTo>
                  <a:lnTo>
                    <a:pt x="244" y="129"/>
                  </a:lnTo>
                  <a:lnTo>
                    <a:pt x="245" y="126"/>
                  </a:lnTo>
                  <a:lnTo>
                    <a:pt x="247" y="122"/>
                  </a:lnTo>
                  <a:lnTo>
                    <a:pt x="251" y="120"/>
                  </a:lnTo>
                  <a:lnTo>
                    <a:pt x="257" y="117"/>
                  </a:lnTo>
                  <a:lnTo>
                    <a:pt x="267" y="114"/>
                  </a:lnTo>
                  <a:lnTo>
                    <a:pt x="271" y="112"/>
                  </a:lnTo>
                  <a:lnTo>
                    <a:pt x="274" y="109"/>
                  </a:lnTo>
                  <a:lnTo>
                    <a:pt x="276" y="107"/>
                  </a:lnTo>
                  <a:lnTo>
                    <a:pt x="280" y="105"/>
                  </a:lnTo>
                  <a:lnTo>
                    <a:pt x="287" y="105"/>
                  </a:lnTo>
                  <a:lnTo>
                    <a:pt x="290" y="107"/>
                  </a:lnTo>
                  <a:lnTo>
                    <a:pt x="296" y="108"/>
                  </a:lnTo>
                  <a:lnTo>
                    <a:pt x="301" y="108"/>
                  </a:lnTo>
                  <a:lnTo>
                    <a:pt x="307" y="108"/>
                  </a:lnTo>
                  <a:lnTo>
                    <a:pt x="309" y="107"/>
                  </a:lnTo>
                  <a:lnTo>
                    <a:pt x="310" y="104"/>
                  </a:lnTo>
                  <a:lnTo>
                    <a:pt x="309" y="96"/>
                  </a:lnTo>
                  <a:lnTo>
                    <a:pt x="307" y="88"/>
                  </a:lnTo>
                  <a:lnTo>
                    <a:pt x="303" y="83"/>
                  </a:lnTo>
                  <a:lnTo>
                    <a:pt x="298" y="77"/>
                  </a:lnTo>
                  <a:lnTo>
                    <a:pt x="294" y="74"/>
                  </a:lnTo>
                  <a:lnTo>
                    <a:pt x="290" y="73"/>
                  </a:lnTo>
                  <a:lnTo>
                    <a:pt x="281" y="71"/>
                  </a:lnTo>
                  <a:lnTo>
                    <a:pt x="274" y="70"/>
                  </a:lnTo>
                  <a:lnTo>
                    <a:pt x="270" y="69"/>
                  </a:lnTo>
                  <a:lnTo>
                    <a:pt x="266" y="66"/>
                  </a:lnTo>
                  <a:lnTo>
                    <a:pt x="266" y="48"/>
                  </a:lnTo>
                  <a:lnTo>
                    <a:pt x="266" y="43"/>
                  </a:lnTo>
                  <a:lnTo>
                    <a:pt x="264" y="36"/>
                  </a:lnTo>
                  <a:lnTo>
                    <a:pt x="263" y="31"/>
                  </a:lnTo>
                  <a:lnTo>
                    <a:pt x="263" y="24"/>
                  </a:lnTo>
                  <a:lnTo>
                    <a:pt x="263" y="19"/>
                  </a:lnTo>
                  <a:lnTo>
                    <a:pt x="281" y="17"/>
                  </a:lnTo>
                  <a:lnTo>
                    <a:pt x="289" y="15"/>
                  </a:lnTo>
                  <a:lnTo>
                    <a:pt x="300" y="14"/>
                  </a:lnTo>
                  <a:lnTo>
                    <a:pt x="319" y="14"/>
                  </a:lnTo>
                  <a:lnTo>
                    <a:pt x="324" y="15"/>
                  </a:lnTo>
                  <a:lnTo>
                    <a:pt x="328" y="17"/>
                  </a:lnTo>
                  <a:lnTo>
                    <a:pt x="336" y="19"/>
                  </a:lnTo>
                  <a:lnTo>
                    <a:pt x="352" y="22"/>
                  </a:lnTo>
                  <a:lnTo>
                    <a:pt x="367" y="23"/>
                  </a:lnTo>
                  <a:lnTo>
                    <a:pt x="370" y="22"/>
                  </a:lnTo>
                  <a:lnTo>
                    <a:pt x="371" y="21"/>
                  </a:lnTo>
                  <a:lnTo>
                    <a:pt x="373" y="15"/>
                  </a:lnTo>
                  <a:lnTo>
                    <a:pt x="374" y="6"/>
                  </a:lnTo>
                  <a:lnTo>
                    <a:pt x="376" y="4"/>
                  </a:lnTo>
                  <a:lnTo>
                    <a:pt x="380" y="2"/>
                  </a:lnTo>
                  <a:lnTo>
                    <a:pt x="383" y="2"/>
                  </a:lnTo>
                  <a:lnTo>
                    <a:pt x="384" y="4"/>
                  </a:lnTo>
                  <a:lnTo>
                    <a:pt x="388" y="8"/>
                  </a:lnTo>
                  <a:lnTo>
                    <a:pt x="392" y="11"/>
                  </a:lnTo>
                  <a:lnTo>
                    <a:pt x="393" y="13"/>
                  </a:lnTo>
                  <a:lnTo>
                    <a:pt x="396" y="14"/>
                  </a:lnTo>
                  <a:lnTo>
                    <a:pt x="399" y="13"/>
                  </a:lnTo>
                  <a:lnTo>
                    <a:pt x="401" y="11"/>
                  </a:lnTo>
                  <a:lnTo>
                    <a:pt x="406" y="8"/>
                  </a:lnTo>
                  <a:lnTo>
                    <a:pt x="410" y="5"/>
                  </a:lnTo>
                  <a:lnTo>
                    <a:pt x="413" y="2"/>
                  </a:lnTo>
                  <a:lnTo>
                    <a:pt x="416" y="0"/>
                  </a:lnTo>
                  <a:lnTo>
                    <a:pt x="418" y="0"/>
                  </a:lnTo>
                  <a:lnTo>
                    <a:pt x="419" y="0"/>
                  </a:lnTo>
                  <a:lnTo>
                    <a:pt x="421" y="1"/>
                  </a:lnTo>
                  <a:lnTo>
                    <a:pt x="425" y="4"/>
                  </a:lnTo>
                  <a:lnTo>
                    <a:pt x="432" y="8"/>
                  </a:lnTo>
                  <a:lnTo>
                    <a:pt x="435" y="9"/>
                  </a:lnTo>
                  <a:lnTo>
                    <a:pt x="439" y="13"/>
                  </a:lnTo>
                  <a:lnTo>
                    <a:pt x="442" y="17"/>
                  </a:lnTo>
                  <a:lnTo>
                    <a:pt x="443" y="21"/>
                  </a:lnTo>
                  <a:lnTo>
                    <a:pt x="446" y="31"/>
                  </a:lnTo>
                  <a:lnTo>
                    <a:pt x="449" y="41"/>
                  </a:lnTo>
                  <a:lnTo>
                    <a:pt x="451" y="45"/>
                  </a:lnTo>
                  <a:lnTo>
                    <a:pt x="451" y="52"/>
                  </a:lnTo>
                  <a:lnTo>
                    <a:pt x="461" y="52"/>
                  </a:lnTo>
                  <a:lnTo>
                    <a:pt x="465" y="51"/>
                  </a:lnTo>
                  <a:lnTo>
                    <a:pt x="468" y="49"/>
                  </a:lnTo>
                  <a:lnTo>
                    <a:pt x="475" y="61"/>
                  </a:lnTo>
                  <a:lnTo>
                    <a:pt x="481" y="65"/>
                  </a:lnTo>
                  <a:lnTo>
                    <a:pt x="486" y="69"/>
                  </a:lnTo>
                  <a:lnTo>
                    <a:pt x="489" y="71"/>
                  </a:lnTo>
                  <a:lnTo>
                    <a:pt x="491" y="74"/>
                  </a:lnTo>
                  <a:lnTo>
                    <a:pt x="498" y="79"/>
                  </a:lnTo>
                  <a:lnTo>
                    <a:pt x="504" y="82"/>
                  </a:lnTo>
                  <a:lnTo>
                    <a:pt x="512" y="83"/>
                  </a:lnTo>
                  <a:lnTo>
                    <a:pt x="520" y="84"/>
                  </a:lnTo>
                  <a:lnTo>
                    <a:pt x="533" y="83"/>
                  </a:lnTo>
                  <a:lnTo>
                    <a:pt x="543" y="81"/>
                  </a:lnTo>
                  <a:lnTo>
                    <a:pt x="555" y="77"/>
                  </a:lnTo>
                  <a:lnTo>
                    <a:pt x="567" y="71"/>
                  </a:lnTo>
                  <a:lnTo>
                    <a:pt x="573" y="67"/>
                  </a:lnTo>
                  <a:lnTo>
                    <a:pt x="577" y="64"/>
                  </a:lnTo>
                  <a:lnTo>
                    <a:pt x="581" y="60"/>
                  </a:lnTo>
                  <a:lnTo>
                    <a:pt x="588" y="56"/>
                  </a:lnTo>
                  <a:lnTo>
                    <a:pt x="593" y="53"/>
                  </a:lnTo>
                  <a:lnTo>
                    <a:pt x="597" y="52"/>
                  </a:lnTo>
                  <a:lnTo>
                    <a:pt x="608" y="51"/>
                  </a:lnTo>
                  <a:lnTo>
                    <a:pt x="615" y="48"/>
                  </a:lnTo>
                  <a:lnTo>
                    <a:pt x="620" y="45"/>
                  </a:lnTo>
                  <a:lnTo>
                    <a:pt x="631" y="39"/>
                  </a:lnTo>
                  <a:lnTo>
                    <a:pt x="640" y="31"/>
                  </a:lnTo>
                  <a:lnTo>
                    <a:pt x="650" y="23"/>
                  </a:lnTo>
                  <a:lnTo>
                    <a:pt x="662" y="17"/>
                  </a:lnTo>
                  <a:lnTo>
                    <a:pt x="674" y="11"/>
                  </a:lnTo>
                  <a:lnTo>
                    <a:pt x="684" y="6"/>
                  </a:lnTo>
                  <a:lnTo>
                    <a:pt x="696" y="0"/>
                  </a:lnTo>
                  <a:lnTo>
                    <a:pt x="705" y="1"/>
                  </a:lnTo>
                  <a:lnTo>
                    <a:pt x="714" y="5"/>
                  </a:lnTo>
                  <a:lnTo>
                    <a:pt x="719" y="8"/>
                  </a:lnTo>
                  <a:lnTo>
                    <a:pt x="720" y="10"/>
                  </a:lnTo>
                  <a:lnTo>
                    <a:pt x="722" y="13"/>
                  </a:lnTo>
                  <a:lnTo>
                    <a:pt x="727" y="27"/>
                  </a:lnTo>
                  <a:lnTo>
                    <a:pt x="732" y="41"/>
                  </a:lnTo>
                  <a:lnTo>
                    <a:pt x="735" y="47"/>
                  </a:lnTo>
                  <a:lnTo>
                    <a:pt x="737" y="51"/>
                  </a:lnTo>
                  <a:lnTo>
                    <a:pt x="747" y="57"/>
                  </a:lnTo>
                  <a:lnTo>
                    <a:pt x="752" y="62"/>
                  </a:lnTo>
                  <a:lnTo>
                    <a:pt x="758" y="67"/>
                  </a:lnTo>
                  <a:lnTo>
                    <a:pt x="763" y="71"/>
                  </a:lnTo>
                  <a:lnTo>
                    <a:pt x="767" y="77"/>
                  </a:lnTo>
                  <a:lnTo>
                    <a:pt x="771" y="82"/>
                  </a:lnTo>
                  <a:lnTo>
                    <a:pt x="773" y="88"/>
                  </a:lnTo>
                  <a:lnTo>
                    <a:pt x="773" y="99"/>
                  </a:lnTo>
                  <a:lnTo>
                    <a:pt x="774" y="111"/>
                  </a:lnTo>
                  <a:lnTo>
                    <a:pt x="774" y="124"/>
                  </a:lnTo>
                  <a:lnTo>
                    <a:pt x="774" y="134"/>
                  </a:lnTo>
                  <a:lnTo>
                    <a:pt x="777" y="138"/>
                  </a:lnTo>
                  <a:lnTo>
                    <a:pt x="779" y="142"/>
                  </a:lnTo>
                  <a:lnTo>
                    <a:pt x="788" y="154"/>
                  </a:lnTo>
                  <a:lnTo>
                    <a:pt x="791" y="159"/>
                  </a:lnTo>
                  <a:lnTo>
                    <a:pt x="792" y="165"/>
                  </a:lnTo>
                  <a:lnTo>
                    <a:pt x="792" y="176"/>
                  </a:lnTo>
                  <a:lnTo>
                    <a:pt x="793" y="185"/>
                  </a:lnTo>
                  <a:lnTo>
                    <a:pt x="796" y="193"/>
                  </a:lnTo>
                  <a:lnTo>
                    <a:pt x="799" y="200"/>
                  </a:lnTo>
                  <a:lnTo>
                    <a:pt x="801" y="208"/>
                  </a:lnTo>
                  <a:lnTo>
                    <a:pt x="803" y="216"/>
                  </a:lnTo>
                  <a:lnTo>
                    <a:pt x="803" y="223"/>
                  </a:lnTo>
                  <a:lnTo>
                    <a:pt x="804" y="229"/>
                  </a:lnTo>
                  <a:lnTo>
                    <a:pt x="808" y="234"/>
                  </a:lnTo>
                  <a:lnTo>
                    <a:pt x="812" y="238"/>
                  </a:lnTo>
                  <a:lnTo>
                    <a:pt x="818" y="240"/>
                  </a:lnTo>
                  <a:lnTo>
                    <a:pt x="831" y="242"/>
                  </a:lnTo>
                  <a:lnTo>
                    <a:pt x="836" y="243"/>
                  </a:lnTo>
                  <a:lnTo>
                    <a:pt x="838" y="243"/>
                  </a:lnTo>
                  <a:lnTo>
                    <a:pt x="839" y="242"/>
                  </a:lnTo>
                  <a:lnTo>
                    <a:pt x="842" y="233"/>
                  </a:lnTo>
                  <a:lnTo>
                    <a:pt x="844" y="223"/>
                  </a:lnTo>
                  <a:lnTo>
                    <a:pt x="848" y="215"/>
                  </a:lnTo>
                  <a:lnTo>
                    <a:pt x="853" y="206"/>
                  </a:lnTo>
                  <a:lnTo>
                    <a:pt x="856" y="200"/>
                  </a:lnTo>
                  <a:lnTo>
                    <a:pt x="860" y="194"/>
                  </a:lnTo>
                  <a:lnTo>
                    <a:pt x="865" y="190"/>
                  </a:lnTo>
                  <a:lnTo>
                    <a:pt x="872" y="189"/>
                  </a:lnTo>
                  <a:lnTo>
                    <a:pt x="878" y="190"/>
                  </a:lnTo>
                  <a:lnTo>
                    <a:pt x="885" y="191"/>
                  </a:lnTo>
                  <a:lnTo>
                    <a:pt x="890" y="195"/>
                  </a:lnTo>
                  <a:lnTo>
                    <a:pt x="894" y="199"/>
                  </a:lnTo>
                  <a:lnTo>
                    <a:pt x="898" y="202"/>
                  </a:lnTo>
                  <a:lnTo>
                    <a:pt x="900" y="203"/>
                  </a:lnTo>
                  <a:lnTo>
                    <a:pt x="903" y="203"/>
                  </a:lnTo>
                  <a:lnTo>
                    <a:pt x="908" y="203"/>
                  </a:lnTo>
                  <a:lnTo>
                    <a:pt x="913" y="202"/>
                  </a:lnTo>
                  <a:lnTo>
                    <a:pt x="917" y="198"/>
                  </a:lnTo>
                  <a:lnTo>
                    <a:pt x="919" y="197"/>
                  </a:lnTo>
                  <a:lnTo>
                    <a:pt x="919" y="194"/>
                  </a:lnTo>
                  <a:lnTo>
                    <a:pt x="919" y="183"/>
                  </a:lnTo>
                  <a:lnTo>
                    <a:pt x="920" y="180"/>
                  </a:lnTo>
                  <a:lnTo>
                    <a:pt x="921" y="178"/>
                  </a:lnTo>
                  <a:lnTo>
                    <a:pt x="928" y="174"/>
                  </a:lnTo>
                  <a:lnTo>
                    <a:pt x="935" y="170"/>
                  </a:lnTo>
                  <a:lnTo>
                    <a:pt x="943" y="167"/>
                  </a:lnTo>
                  <a:lnTo>
                    <a:pt x="950" y="163"/>
                  </a:lnTo>
                  <a:lnTo>
                    <a:pt x="955" y="157"/>
                  </a:lnTo>
                  <a:lnTo>
                    <a:pt x="962" y="154"/>
                  </a:lnTo>
                  <a:lnTo>
                    <a:pt x="968" y="148"/>
                  </a:lnTo>
                  <a:lnTo>
                    <a:pt x="972" y="143"/>
                  </a:lnTo>
                  <a:lnTo>
                    <a:pt x="975" y="142"/>
                  </a:lnTo>
                  <a:lnTo>
                    <a:pt x="978" y="140"/>
                  </a:lnTo>
                  <a:lnTo>
                    <a:pt x="990" y="140"/>
                  </a:lnTo>
                  <a:lnTo>
                    <a:pt x="998" y="142"/>
                  </a:lnTo>
                  <a:lnTo>
                    <a:pt x="1007" y="143"/>
                  </a:lnTo>
                  <a:lnTo>
                    <a:pt x="1007" y="157"/>
                  </a:lnTo>
                  <a:lnTo>
                    <a:pt x="1007" y="174"/>
                  </a:lnTo>
                  <a:lnTo>
                    <a:pt x="1008" y="177"/>
                  </a:lnTo>
                  <a:lnTo>
                    <a:pt x="1010" y="180"/>
                  </a:lnTo>
                  <a:lnTo>
                    <a:pt x="1014" y="183"/>
                  </a:lnTo>
                  <a:lnTo>
                    <a:pt x="1019" y="190"/>
                  </a:lnTo>
                  <a:lnTo>
                    <a:pt x="1020" y="194"/>
                  </a:lnTo>
                  <a:lnTo>
                    <a:pt x="1024" y="197"/>
                  </a:lnTo>
                  <a:lnTo>
                    <a:pt x="1027" y="199"/>
                  </a:lnTo>
                  <a:lnTo>
                    <a:pt x="1031" y="202"/>
                  </a:lnTo>
                  <a:lnTo>
                    <a:pt x="1035" y="210"/>
                  </a:lnTo>
                  <a:lnTo>
                    <a:pt x="1037" y="212"/>
                  </a:lnTo>
                  <a:lnTo>
                    <a:pt x="1041" y="215"/>
                  </a:lnTo>
                  <a:lnTo>
                    <a:pt x="1049" y="216"/>
                  </a:lnTo>
                  <a:lnTo>
                    <a:pt x="1051" y="217"/>
                  </a:lnTo>
                  <a:lnTo>
                    <a:pt x="1053" y="221"/>
                  </a:lnTo>
                  <a:lnTo>
                    <a:pt x="1055" y="230"/>
                  </a:lnTo>
                  <a:lnTo>
                    <a:pt x="1055" y="236"/>
                  </a:lnTo>
                  <a:lnTo>
                    <a:pt x="1055" y="238"/>
                  </a:lnTo>
                  <a:lnTo>
                    <a:pt x="1057" y="240"/>
                  </a:lnTo>
                  <a:lnTo>
                    <a:pt x="1062" y="245"/>
                  </a:lnTo>
                  <a:lnTo>
                    <a:pt x="1067" y="247"/>
                  </a:lnTo>
                  <a:lnTo>
                    <a:pt x="1072" y="251"/>
                  </a:lnTo>
                  <a:lnTo>
                    <a:pt x="1076" y="254"/>
                  </a:lnTo>
                  <a:lnTo>
                    <a:pt x="1085" y="259"/>
                  </a:lnTo>
                  <a:lnTo>
                    <a:pt x="1089" y="262"/>
                  </a:lnTo>
                  <a:lnTo>
                    <a:pt x="1091" y="264"/>
                  </a:lnTo>
                  <a:lnTo>
                    <a:pt x="1093" y="267"/>
                  </a:lnTo>
                  <a:lnTo>
                    <a:pt x="1097" y="268"/>
                  </a:lnTo>
                  <a:lnTo>
                    <a:pt x="1102" y="267"/>
                  </a:lnTo>
                  <a:lnTo>
                    <a:pt x="1106" y="267"/>
                  </a:lnTo>
                  <a:lnTo>
                    <a:pt x="1114" y="267"/>
                  </a:lnTo>
                  <a:lnTo>
                    <a:pt x="1122" y="268"/>
                  </a:lnTo>
                  <a:lnTo>
                    <a:pt x="1130" y="267"/>
                  </a:lnTo>
                  <a:lnTo>
                    <a:pt x="1134" y="267"/>
                  </a:lnTo>
                  <a:lnTo>
                    <a:pt x="1137" y="268"/>
                  </a:lnTo>
                  <a:lnTo>
                    <a:pt x="1141" y="271"/>
                  </a:lnTo>
                  <a:lnTo>
                    <a:pt x="1145" y="273"/>
                  </a:lnTo>
                  <a:lnTo>
                    <a:pt x="1148" y="276"/>
                  </a:lnTo>
                  <a:lnTo>
                    <a:pt x="1153" y="279"/>
                  </a:lnTo>
                  <a:lnTo>
                    <a:pt x="1156" y="281"/>
                  </a:lnTo>
                  <a:lnTo>
                    <a:pt x="1160" y="283"/>
                  </a:lnTo>
                  <a:lnTo>
                    <a:pt x="1167" y="285"/>
                  </a:lnTo>
                  <a:lnTo>
                    <a:pt x="1171" y="288"/>
                  </a:lnTo>
                  <a:lnTo>
                    <a:pt x="1173" y="289"/>
                  </a:lnTo>
                  <a:lnTo>
                    <a:pt x="1175" y="293"/>
                  </a:lnTo>
                  <a:lnTo>
                    <a:pt x="1178" y="294"/>
                  </a:lnTo>
                  <a:lnTo>
                    <a:pt x="1182" y="296"/>
                  </a:lnTo>
                  <a:lnTo>
                    <a:pt x="1184" y="296"/>
                  </a:lnTo>
                  <a:lnTo>
                    <a:pt x="1191" y="296"/>
                  </a:lnTo>
                  <a:lnTo>
                    <a:pt x="1200" y="298"/>
                  </a:lnTo>
                  <a:lnTo>
                    <a:pt x="1210" y="302"/>
                  </a:lnTo>
                  <a:close/>
                </a:path>
              </a:pathLst>
            </a:custGeom>
            <a:solidFill>
              <a:srgbClr val="0CC3D1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46" name="Freeform 49">
              <a:extLst>
                <a:ext uri="{FF2B5EF4-FFF2-40B4-BE49-F238E27FC236}">
                  <a16:creationId xmlns="" xmlns:a16="http://schemas.microsoft.com/office/drawing/2014/main" id="{F4C49053-DA67-4174-A564-6A2829BD5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4555" y="3172305"/>
              <a:ext cx="1321842" cy="1209975"/>
            </a:xfrm>
            <a:custGeom>
              <a:avLst/>
              <a:gdLst>
                <a:gd name="T0" fmla="*/ 23 w 801"/>
                <a:gd name="T1" fmla="*/ 135 h 734"/>
                <a:gd name="T2" fmla="*/ 38 w 801"/>
                <a:gd name="T3" fmla="*/ 208 h 734"/>
                <a:gd name="T4" fmla="*/ 70 w 801"/>
                <a:gd name="T5" fmla="*/ 243 h 734"/>
                <a:gd name="T6" fmla="*/ 107 w 801"/>
                <a:gd name="T7" fmla="*/ 251 h 734"/>
                <a:gd name="T8" fmla="*/ 128 w 801"/>
                <a:gd name="T9" fmla="*/ 272 h 734"/>
                <a:gd name="T10" fmla="*/ 117 w 801"/>
                <a:gd name="T11" fmla="*/ 293 h 734"/>
                <a:gd name="T12" fmla="*/ 128 w 801"/>
                <a:gd name="T13" fmla="*/ 317 h 734"/>
                <a:gd name="T14" fmla="*/ 114 w 801"/>
                <a:gd name="T15" fmla="*/ 346 h 734"/>
                <a:gd name="T16" fmla="*/ 74 w 801"/>
                <a:gd name="T17" fmla="*/ 406 h 734"/>
                <a:gd name="T18" fmla="*/ 71 w 801"/>
                <a:gd name="T19" fmla="*/ 427 h 734"/>
                <a:gd name="T20" fmla="*/ 88 w 801"/>
                <a:gd name="T21" fmla="*/ 454 h 734"/>
                <a:gd name="T22" fmla="*/ 100 w 801"/>
                <a:gd name="T23" fmla="*/ 482 h 734"/>
                <a:gd name="T24" fmla="*/ 96 w 801"/>
                <a:gd name="T25" fmla="*/ 530 h 734"/>
                <a:gd name="T26" fmla="*/ 193 w 801"/>
                <a:gd name="T27" fmla="*/ 612 h 734"/>
                <a:gd name="T28" fmla="*/ 220 w 801"/>
                <a:gd name="T29" fmla="*/ 611 h 734"/>
                <a:gd name="T30" fmla="*/ 230 w 801"/>
                <a:gd name="T31" fmla="*/ 621 h 734"/>
                <a:gd name="T32" fmla="*/ 217 w 801"/>
                <a:gd name="T33" fmla="*/ 663 h 734"/>
                <a:gd name="T34" fmla="*/ 228 w 801"/>
                <a:gd name="T35" fmla="*/ 684 h 734"/>
                <a:gd name="T36" fmla="*/ 255 w 801"/>
                <a:gd name="T37" fmla="*/ 699 h 734"/>
                <a:gd name="T38" fmla="*/ 264 w 801"/>
                <a:gd name="T39" fmla="*/ 708 h 734"/>
                <a:gd name="T40" fmla="*/ 281 w 801"/>
                <a:gd name="T41" fmla="*/ 728 h 734"/>
                <a:gd name="T42" fmla="*/ 309 w 801"/>
                <a:gd name="T43" fmla="*/ 731 h 734"/>
                <a:gd name="T44" fmla="*/ 336 w 801"/>
                <a:gd name="T45" fmla="*/ 721 h 734"/>
                <a:gd name="T46" fmla="*/ 346 w 801"/>
                <a:gd name="T47" fmla="*/ 708 h 734"/>
                <a:gd name="T48" fmla="*/ 378 w 801"/>
                <a:gd name="T49" fmla="*/ 702 h 734"/>
                <a:gd name="T50" fmla="*/ 400 w 801"/>
                <a:gd name="T51" fmla="*/ 718 h 734"/>
                <a:gd name="T52" fmla="*/ 426 w 801"/>
                <a:gd name="T53" fmla="*/ 711 h 734"/>
                <a:gd name="T54" fmla="*/ 449 w 801"/>
                <a:gd name="T55" fmla="*/ 701 h 734"/>
                <a:gd name="T56" fmla="*/ 483 w 801"/>
                <a:gd name="T57" fmla="*/ 703 h 734"/>
                <a:gd name="T58" fmla="*/ 521 w 801"/>
                <a:gd name="T59" fmla="*/ 706 h 734"/>
                <a:gd name="T60" fmla="*/ 542 w 801"/>
                <a:gd name="T61" fmla="*/ 711 h 734"/>
                <a:gd name="T62" fmla="*/ 552 w 801"/>
                <a:gd name="T63" fmla="*/ 723 h 734"/>
                <a:gd name="T64" fmla="*/ 560 w 801"/>
                <a:gd name="T65" fmla="*/ 708 h 734"/>
                <a:gd name="T66" fmla="*/ 564 w 801"/>
                <a:gd name="T67" fmla="*/ 685 h 734"/>
                <a:gd name="T68" fmla="*/ 595 w 801"/>
                <a:gd name="T69" fmla="*/ 660 h 734"/>
                <a:gd name="T70" fmla="*/ 603 w 801"/>
                <a:gd name="T71" fmla="*/ 629 h 734"/>
                <a:gd name="T72" fmla="*/ 620 w 801"/>
                <a:gd name="T73" fmla="*/ 617 h 734"/>
                <a:gd name="T74" fmla="*/ 638 w 801"/>
                <a:gd name="T75" fmla="*/ 609 h 734"/>
                <a:gd name="T76" fmla="*/ 664 w 801"/>
                <a:gd name="T77" fmla="*/ 599 h 734"/>
                <a:gd name="T78" fmla="*/ 667 w 801"/>
                <a:gd name="T79" fmla="*/ 574 h 734"/>
                <a:gd name="T80" fmla="*/ 687 w 801"/>
                <a:gd name="T81" fmla="*/ 553 h 734"/>
                <a:gd name="T82" fmla="*/ 709 w 801"/>
                <a:gd name="T83" fmla="*/ 542 h 734"/>
                <a:gd name="T84" fmla="*/ 720 w 801"/>
                <a:gd name="T85" fmla="*/ 510 h 734"/>
                <a:gd name="T86" fmla="*/ 730 w 801"/>
                <a:gd name="T87" fmla="*/ 478 h 734"/>
                <a:gd name="T88" fmla="*/ 737 w 801"/>
                <a:gd name="T89" fmla="*/ 454 h 734"/>
                <a:gd name="T90" fmla="*/ 752 w 801"/>
                <a:gd name="T91" fmla="*/ 414 h 734"/>
                <a:gd name="T92" fmla="*/ 776 w 801"/>
                <a:gd name="T93" fmla="*/ 364 h 734"/>
                <a:gd name="T94" fmla="*/ 791 w 801"/>
                <a:gd name="T95" fmla="*/ 319 h 734"/>
                <a:gd name="T96" fmla="*/ 793 w 801"/>
                <a:gd name="T97" fmla="*/ 285 h 734"/>
                <a:gd name="T98" fmla="*/ 795 w 801"/>
                <a:gd name="T99" fmla="*/ 254 h 734"/>
                <a:gd name="T100" fmla="*/ 801 w 801"/>
                <a:gd name="T101" fmla="*/ 213 h 734"/>
                <a:gd name="T102" fmla="*/ 372 w 801"/>
                <a:gd name="T103" fmla="*/ 140 h 734"/>
                <a:gd name="T104" fmla="*/ 359 w 801"/>
                <a:gd name="T105" fmla="*/ 126 h 734"/>
                <a:gd name="T106" fmla="*/ 333 w 801"/>
                <a:gd name="T107" fmla="*/ 102 h 734"/>
                <a:gd name="T108" fmla="*/ 313 w 801"/>
                <a:gd name="T109" fmla="*/ 65 h 734"/>
                <a:gd name="T110" fmla="*/ 315 w 801"/>
                <a:gd name="T111" fmla="*/ 44 h 734"/>
                <a:gd name="T112" fmla="*/ 300 w 801"/>
                <a:gd name="T113" fmla="*/ 9 h 734"/>
                <a:gd name="T114" fmla="*/ 276 w 801"/>
                <a:gd name="T115" fmla="*/ 39 h 734"/>
                <a:gd name="T116" fmla="*/ 273 w 801"/>
                <a:gd name="T117" fmla="*/ 56 h 734"/>
                <a:gd name="T118" fmla="*/ 263 w 801"/>
                <a:gd name="T119" fmla="*/ 91 h 73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01"/>
                <a:gd name="T181" fmla="*/ 0 h 734"/>
                <a:gd name="T182" fmla="*/ 801 w 801"/>
                <a:gd name="T183" fmla="*/ 734 h 73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01" h="734">
                  <a:moveTo>
                    <a:pt x="0" y="87"/>
                  </a:moveTo>
                  <a:lnTo>
                    <a:pt x="0" y="87"/>
                  </a:lnTo>
                  <a:lnTo>
                    <a:pt x="13" y="100"/>
                  </a:lnTo>
                  <a:lnTo>
                    <a:pt x="19" y="106"/>
                  </a:lnTo>
                  <a:lnTo>
                    <a:pt x="25" y="115"/>
                  </a:lnTo>
                  <a:lnTo>
                    <a:pt x="23" y="135"/>
                  </a:lnTo>
                  <a:lnTo>
                    <a:pt x="25" y="155"/>
                  </a:lnTo>
                  <a:lnTo>
                    <a:pt x="25" y="169"/>
                  </a:lnTo>
                  <a:lnTo>
                    <a:pt x="28" y="182"/>
                  </a:lnTo>
                  <a:lnTo>
                    <a:pt x="32" y="194"/>
                  </a:lnTo>
                  <a:lnTo>
                    <a:pt x="38" y="208"/>
                  </a:lnTo>
                  <a:lnTo>
                    <a:pt x="43" y="221"/>
                  </a:lnTo>
                  <a:lnTo>
                    <a:pt x="47" y="228"/>
                  </a:lnTo>
                  <a:lnTo>
                    <a:pt x="51" y="233"/>
                  </a:lnTo>
                  <a:lnTo>
                    <a:pt x="57" y="238"/>
                  </a:lnTo>
                  <a:lnTo>
                    <a:pt x="62" y="241"/>
                  </a:lnTo>
                  <a:lnTo>
                    <a:pt x="70" y="243"/>
                  </a:lnTo>
                  <a:lnTo>
                    <a:pt x="78" y="243"/>
                  </a:lnTo>
                  <a:lnTo>
                    <a:pt x="87" y="243"/>
                  </a:lnTo>
                  <a:lnTo>
                    <a:pt x="92" y="243"/>
                  </a:lnTo>
                  <a:lnTo>
                    <a:pt x="98" y="246"/>
                  </a:lnTo>
                  <a:lnTo>
                    <a:pt x="107" y="251"/>
                  </a:lnTo>
                  <a:lnTo>
                    <a:pt x="114" y="254"/>
                  </a:lnTo>
                  <a:lnTo>
                    <a:pt x="121" y="259"/>
                  </a:lnTo>
                  <a:lnTo>
                    <a:pt x="125" y="264"/>
                  </a:lnTo>
                  <a:lnTo>
                    <a:pt x="126" y="268"/>
                  </a:lnTo>
                  <a:lnTo>
                    <a:pt x="128" y="272"/>
                  </a:lnTo>
                  <a:lnTo>
                    <a:pt x="126" y="274"/>
                  </a:lnTo>
                  <a:lnTo>
                    <a:pt x="125" y="277"/>
                  </a:lnTo>
                  <a:lnTo>
                    <a:pt x="122" y="282"/>
                  </a:lnTo>
                  <a:lnTo>
                    <a:pt x="118" y="286"/>
                  </a:lnTo>
                  <a:lnTo>
                    <a:pt x="117" y="289"/>
                  </a:lnTo>
                  <a:lnTo>
                    <a:pt x="117" y="293"/>
                  </a:lnTo>
                  <a:lnTo>
                    <a:pt x="118" y="297"/>
                  </a:lnTo>
                  <a:lnTo>
                    <a:pt x="120" y="301"/>
                  </a:lnTo>
                  <a:lnTo>
                    <a:pt x="126" y="308"/>
                  </a:lnTo>
                  <a:lnTo>
                    <a:pt x="126" y="312"/>
                  </a:lnTo>
                  <a:lnTo>
                    <a:pt x="128" y="317"/>
                  </a:lnTo>
                  <a:lnTo>
                    <a:pt x="128" y="320"/>
                  </a:lnTo>
                  <a:lnTo>
                    <a:pt x="126" y="323"/>
                  </a:lnTo>
                  <a:lnTo>
                    <a:pt x="122" y="328"/>
                  </a:lnTo>
                  <a:lnTo>
                    <a:pt x="118" y="337"/>
                  </a:lnTo>
                  <a:lnTo>
                    <a:pt x="114" y="346"/>
                  </a:lnTo>
                  <a:lnTo>
                    <a:pt x="113" y="354"/>
                  </a:lnTo>
                  <a:lnTo>
                    <a:pt x="111" y="360"/>
                  </a:lnTo>
                  <a:lnTo>
                    <a:pt x="108" y="367"/>
                  </a:lnTo>
                  <a:lnTo>
                    <a:pt x="103" y="374"/>
                  </a:lnTo>
                  <a:lnTo>
                    <a:pt x="88" y="389"/>
                  </a:lnTo>
                  <a:lnTo>
                    <a:pt x="74" y="406"/>
                  </a:lnTo>
                  <a:lnTo>
                    <a:pt x="68" y="413"/>
                  </a:lnTo>
                  <a:lnTo>
                    <a:pt x="65" y="417"/>
                  </a:lnTo>
                  <a:lnTo>
                    <a:pt x="62" y="422"/>
                  </a:lnTo>
                  <a:lnTo>
                    <a:pt x="71" y="427"/>
                  </a:lnTo>
                  <a:lnTo>
                    <a:pt x="77" y="431"/>
                  </a:lnTo>
                  <a:lnTo>
                    <a:pt x="81" y="433"/>
                  </a:lnTo>
                  <a:lnTo>
                    <a:pt x="85" y="437"/>
                  </a:lnTo>
                  <a:lnTo>
                    <a:pt x="87" y="444"/>
                  </a:lnTo>
                  <a:lnTo>
                    <a:pt x="88" y="454"/>
                  </a:lnTo>
                  <a:lnTo>
                    <a:pt x="91" y="465"/>
                  </a:lnTo>
                  <a:lnTo>
                    <a:pt x="94" y="469"/>
                  </a:lnTo>
                  <a:lnTo>
                    <a:pt x="96" y="473"/>
                  </a:lnTo>
                  <a:lnTo>
                    <a:pt x="99" y="478"/>
                  </a:lnTo>
                  <a:lnTo>
                    <a:pt x="100" y="482"/>
                  </a:lnTo>
                  <a:lnTo>
                    <a:pt x="100" y="491"/>
                  </a:lnTo>
                  <a:lnTo>
                    <a:pt x="98" y="499"/>
                  </a:lnTo>
                  <a:lnTo>
                    <a:pt x="96" y="506"/>
                  </a:lnTo>
                  <a:lnTo>
                    <a:pt x="96" y="516"/>
                  </a:lnTo>
                  <a:lnTo>
                    <a:pt x="96" y="530"/>
                  </a:lnTo>
                  <a:lnTo>
                    <a:pt x="81" y="530"/>
                  </a:lnTo>
                  <a:lnTo>
                    <a:pt x="71" y="531"/>
                  </a:lnTo>
                  <a:lnTo>
                    <a:pt x="107" y="611"/>
                  </a:lnTo>
                  <a:lnTo>
                    <a:pt x="193" y="612"/>
                  </a:lnTo>
                  <a:lnTo>
                    <a:pt x="198" y="615"/>
                  </a:lnTo>
                  <a:lnTo>
                    <a:pt x="203" y="616"/>
                  </a:lnTo>
                  <a:lnTo>
                    <a:pt x="210" y="615"/>
                  </a:lnTo>
                  <a:lnTo>
                    <a:pt x="215" y="612"/>
                  </a:lnTo>
                  <a:lnTo>
                    <a:pt x="220" y="611"/>
                  </a:lnTo>
                  <a:lnTo>
                    <a:pt x="227" y="609"/>
                  </a:lnTo>
                  <a:lnTo>
                    <a:pt x="229" y="609"/>
                  </a:lnTo>
                  <a:lnTo>
                    <a:pt x="230" y="612"/>
                  </a:lnTo>
                  <a:lnTo>
                    <a:pt x="232" y="616"/>
                  </a:lnTo>
                  <a:lnTo>
                    <a:pt x="230" y="621"/>
                  </a:lnTo>
                  <a:lnTo>
                    <a:pt x="229" y="626"/>
                  </a:lnTo>
                  <a:lnTo>
                    <a:pt x="224" y="635"/>
                  </a:lnTo>
                  <a:lnTo>
                    <a:pt x="220" y="643"/>
                  </a:lnTo>
                  <a:lnTo>
                    <a:pt x="217" y="648"/>
                  </a:lnTo>
                  <a:lnTo>
                    <a:pt x="217" y="654"/>
                  </a:lnTo>
                  <a:lnTo>
                    <a:pt x="217" y="663"/>
                  </a:lnTo>
                  <a:lnTo>
                    <a:pt x="217" y="665"/>
                  </a:lnTo>
                  <a:lnTo>
                    <a:pt x="219" y="668"/>
                  </a:lnTo>
                  <a:lnTo>
                    <a:pt x="221" y="672"/>
                  </a:lnTo>
                  <a:lnTo>
                    <a:pt x="225" y="681"/>
                  </a:lnTo>
                  <a:lnTo>
                    <a:pt x="228" y="684"/>
                  </a:lnTo>
                  <a:lnTo>
                    <a:pt x="232" y="686"/>
                  </a:lnTo>
                  <a:lnTo>
                    <a:pt x="241" y="691"/>
                  </a:lnTo>
                  <a:lnTo>
                    <a:pt x="250" y="697"/>
                  </a:lnTo>
                  <a:lnTo>
                    <a:pt x="253" y="698"/>
                  </a:lnTo>
                  <a:lnTo>
                    <a:pt x="255" y="699"/>
                  </a:lnTo>
                  <a:lnTo>
                    <a:pt x="258" y="710"/>
                  </a:lnTo>
                  <a:lnTo>
                    <a:pt x="262" y="708"/>
                  </a:lnTo>
                  <a:lnTo>
                    <a:pt x="264" y="708"/>
                  </a:lnTo>
                  <a:lnTo>
                    <a:pt x="267" y="708"/>
                  </a:lnTo>
                  <a:lnTo>
                    <a:pt x="268" y="710"/>
                  </a:lnTo>
                  <a:lnTo>
                    <a:pt x="271" y="714"/>
                  </a:lnTo>
                  <a:lnTo>
                    <a:pt x="275" y="721"/>
                  </a:lnTo>
                  <a:lnTo>
                    <a:pt x="281" y="728"/>
                  </a:lnTo>
                  <a:lnTo>
                    <a:pt x="285" y="732"/>
                  </a:lnTo>
                  <a:lnTo>
                    <a:pt x="290" y="733"/>
                  </a:lnTo>
                  <a:lnTo>
                    <a:pt x="296" y="734"/>
                  </a:lnTo>
                  <a:lnTo>
                    <a:pt x="301" y="734"/>
                  </a:lnTo>
                  <a:lnTo>
                    <a:pt x="305" y="733"/>
                  </a:lnTo>
                  <a:lnTo>
                    <a:pt x="309" y="731"/>
                  </a:lnTo>
                  <a:lnTo>
                    <a:pt x="311" y="728"/>
                  </a:lnTo>
                  <a:lnTo>
                    <a:pt x="315" y="727"/>
                  </a:lnTo>
                  <a:lnTo>
                    <a:pt x="327" y="724"/>
                  </a:lnTo>
                  <a:lnTo>
                    <a:pt x="331" y="723"/>
                  </a:lnTo>
                  <a:lnTo>
                    <a:pt x="336" y="721"/>
                  </a:lnTo>
                  <a:lnTo>
                    <a:pt x="337" y="719"/>
                  </a:lnTo>
                  <a:lnTo>
                    <a:pt x="339" y="718"/>
                  </a:lnTo>
                  <a:lnTo>
                    <a:pt x="339" y="715"/>
                  </a:lnTo>
                  <a:lnTo>
                    <a:pt x="340" y="712"/>
                  </a:lnTo>
                  <a:lnTo>
                    <a:pt x="344" y="710"/>
                  </a:lnTo>
                  <a:lnTo>
                    <a:pt x="346" y="708"/>
                  </a:lnTo>
                  <a:lnTo>
                    <a:pt x="354" y="707"/>
                  </a:lnTo>
                  <a:lnTo>
                    <a:pt x="366" y="703"/>
                  </a:lnTo>
                  <a:lnTo>
                    <a:pt x="371" y="702"/>
                  </a:lnTo>
                  <a:lnTo>
                    <a:pt x="376" y="701"/>
                  </a:lnTo>
                  <a:lnTo>
                    <a:pt x="378" y="702"/>
                  </a:lnTo>
                  <a:lnTo>
                    <a:pt x="379" y="704"/>
                  </a:lnTo>
                  <a:lnTo>
                    <a:pt x="383" y="708"/>
                  </a:lnTo>
                  <a:lnTo>
                    <a:pt x="393" y="716"/>
                  </a:lnTo>
                  <a:lnTo>
                    <a:pt x="400" y="718"/>
                  </a:lnTo>
                  <a:lnTo>
                    <a:pt x="406" y="719"/>
                  </a:lnTo>
                  <a:lnTo>
                    <a:pt x="417" y="719"/>
                  </a:lnTo>
                  <a:lnTo>
                    <a:pt x="419" y="718"/>
                  </a:lnTo>
                  <a:lnTo>
                    <a:pt x="422" y="716"/>
                  </a:lnTo>
                  <a:lnTo>
                    <a:pt x="426" y="711"/>
                  </a:lnTo>
                  <a:lnTo>
                    <a:pt x="430" y="704"/>
                  </a:lnTo>
                  <a:lnTo>
                    <a:pt x="432" y="702"/>
                  </a:lnTo>
                  <a:lnTo>
                    <a:pt x="435" y="701"/>
                  </a:lnTo>
                  <a:lnTo>
                    <a:pt x="439" y="699"/>
                  </a:lnTo>
                  <a:lnTo>
                    <a:pt x="443" y="699"/>
                  </a:lnTo>
                  <a:lnTo>
                    <a:pt x="449" y="701"/>
                  </a:lnTo>
                  <a:lnTo>
                    <a:pt x="455" y="699"/>
                  </a:lnTo>
                  <a:lnTo>
                    <a:pt x="458" y="698"/>
                  </a:lnTo>
                  <a:lnTo>
                    <a:pt x="482" y="698"/>
                  </a:lnTo>
                  <a:lnTo>
                    <a:pt x="483" y="703"/>
                  </a:lnTo>
                  <a:lnTo>
                    <a:pt x="487" y="706"/>
                  </a:lnTo>
                  <a:lnTo>
                    <a:pt x="491" y="707"/>
                  </a:lnTo>
                  <a:lnTo>
                    <a:pt x="496" y="708"/>
                  </a:lnTo>
                  <a:lnTo>
                    <a:pt x="505" y="707"/>
                  </a:lnTo>
                  <a:lnTo>
                    <a:pt x="513" y="707"/>
                  </a:lnTo>
                  <a:lnTo>
                    <a:pt x="521" y="706"/>
                  </a:lnTo>
                  <a:lnTo>
                    <a:pt x="531" y="704"/>
                  </a:lnTo>
                  <a:lnTo>
                    <a:pt x="537" y="704"/>
                  </a:lnTo>
                  <a:lnTo>
                    <a:pt x="539" y="706"/>
                  </a:lnTo>
                  <a:lnTo>
                    <a:pt x="542" y="707"/>
                  </a:lnTo>
                  <a:lnTo>
                    <a:pt x="542" y="711"/>
                  </a:lnTo>
                  <a:lnTo>
                    <a:pt x="543" y="714"/>
                  </a:lnTo>
                  <a:lnTo>
                    <a:pt x="543" y="716"/>
                  </a:lnTo>
                  <a:lnTo>
                    <a:pt x="544" y="720"/>
                  </a:lnTo>
                  <a:lnTo>
                    <a:pt x="548" y="721"/>
                  </a:lnTo>
                  <a:lnTo>
                    <a:pt x="552" y="723"/>
                  </a:lnTo>
                  <a:lnTo>
                    <a:pt x="559" y="727"/>
                  </a:lnTo>
                  <a:lnTo>
                    <a:pt x="561" y="728"/>
                  </a:lnTo>
                  <a:lnTo>
                    <a:pt x="565" y="728"/>
                  </a:lnTo>
                  <a:lnTo>
                    <a:pt x="563" y="719"/>
                  </a:lnTo>
                  <a:lnTo>
                    <a:pt x="560" y="708"/>
                  </a:lnTo>
                  <a:lnTo>
                    <a:pt x="558" y="704"/>
                  </a:lnTo>
                  <a:lnTo>
                    <a:pt x="556" y="701"/>
                  </a:lnTo>
                  <a:lnTo>
                    <a:pt x="556" y="697"/>
                  </a:lnTo>
                  <a:lnTo>
                    <a:pt x="559" y="693"/>
                  </a:lnTo>
                  <a:lnTo>
                    <a:pt x="564" y="685"/>
                  </a:lnTo>
                  <a:lnTo>
                    <a:pt x="571" y="678"/>
                  </a:lnTo>
                  <a:lnTo>
                    <a:pt x="576" y="675"/>
                  </a:lnTo>
                  <a:lnTo>
                    <a:pt x="590" y="665"/>
                  </a:lnTo>
                  <a:lnTo>
                    <a:pt x="593" y="663"/>
                  </a:lnTo>
                  <a:lnTo>
                    <a:pt x="595" y="660"/>
                  </a:lnTo>
                  <a:lnTo>
                    <a:pt x="598" y="654"/>
                  </a:lnTo>
                  <a:lnTo>
                    <a:pt x="602" y="646"/>
                  </a:lnTo>
                  <a:lnTo>
                    <a:pt x="603" y="642"/>
                  </a:lnTo>
                  <a:lnTo>
                    <a:pt x="603" y="638"/>
                  </a:lnTo>
                  <a:lnTo>
                    <a:pt x="603" y="629"/>
                  </a:lnTo>
                  <a:lnTo>
                    <a:pt x="604" y="626"/>
                  </a:lnTo>
                  <a:lnTo>
                    <a:pt x="606" y="624"/>
                  </a:lnTo>
                  <a:lnTo>
                    <a:pt x="612" y="622"/>
                  </a:lnTo>
                  <a:lnTo>
                    <a:pt x="616" y="620"/>
                  </a:lnTo>
                  <a:lnTo>
                    <a:pt x="620" y="617"/>
                  </a:lnTo>
                  <a:lnTo>
                    <a:pt x="623" y="613"/>
                  </a:lnTo>
                  <a:lnTo>
                    <a:pt x="624" y="612"/>
                  </a:lnTo>
                  <a:lnTo>
                    <a:pt x="627" y="611"/>
                  </a:lnTo>
                  <a:lnTo>
                    <a:pt x="632" y="609"/>
                  </a:lnTo>
                  <a:lnTo>
                    <a:pt x="638" y="609"/>
                  </a:lnTo>
                  <a:lnTo>
                    <a:pt x="649" y="611"/>
                  </a:lnTo>
                  <a:lnTo>
                    <a:pt x="653" y="611"/>
                  </a:lnTo>
                  <a:lnTo>
                    <a:pt x="657" y="608"/>
                  </a:lnTo>
                  <a:lnTo>
                    <a:pt x="662" y="604"/>
                  </a:lnTo>
                  <a:lnTo>
                    <a:pt x="664" y="599"/>
                  </a:lnTo>
                  <a:lnTo>
                    <a:pt x="667" y="594"/>
                  </a:lnTo>
                  <a:lnTo>
                    <a:pt x="667" y="587"/>
                  </a:lnTo>
                  <a:lnTo>
                    <a:pt x="666" y="583"/>
                  </a:lnTo>
                  <a:lnTo>
                    <a:pt x="666" y="581"/>
                  </a:lnTo>
                  <a:lnTo>
                    <a:pt x="667" y="574"/>
                  </a:lnTo>
                  <a:lnTo>
                    <a:pt x="668" y="570"/>
                  </a:lnTo>
                  <a:lnTo>
                    <a:pt x="676" y="561"/>
                  </a:lnTo>
                  <a:lnTo>
                    <a:pt x="681" y="556"/>
                  </a:lnTo>
                  <a:lnTo>
                    <a:pt x="683" y="553"/>
                  </a:lnTo>
                  <a:lnTo>
                    <a:pt x="687" y="553"/>
                  </a:lnTo>
                  <a:lnTo>
                    <a:pt x="692" y="553"/>
                  </a:lnTo>
                  <a:lnTo>
                    <a:pt x="697" y="555"/>
                  </a:lnTo>
                  <a:lnTo>
                    <a:pt x="701" y="553"/>
                  </a:lnTo>
                  <a:lnTo>
                    <a:pt x="705" y="551"/>
                  </a:lnTo>
                  <a:lnTo>
                    <a:pt x="709" y="542"/>
                  </a:lnTo>
                  <a:lnTo>
                    <a:pt x="711" y="536"/>
                  </a:lnTo>
                  <a:lnTo>
                    <a:pt x="715" y="532"/>
                  </a:lnTo>
                  <a:lnTo>
                    <a:pt x="719" y="529"/>
                  </a:lnTo>
                  <a:lnTo>
                    <a:pt x="720" y="526"/>
                  </a:lnTo>
                  <a:lnTo>
                    <a:pt x="720" y="523"/>
                  </a:lnTo>
                  <a:lnTo>
                    <a:pt x="720" y="510"/>
                  </a:lnTo>
                  <a:lnTo>
                    <a:pt x="722" y="504"/>
                  </a:lnTo>
                  <a:lnTo>
                    <a:pt x="724" y="499"/>
                  </a:lnTo>
                  <a:lnTo>
                    <a:pt x="727" y="493"/>
                  </a:lnTo>
                  <a:lnTo>
                    <a:pt x="728" y="486"/>
                  </a:lnTo>
                  <a:lnTo>
                    <a:pt x="730" y="478"/>
                  </a:lnTo>
                  <a:lnTo>
                    <a:pt x="730" y="469"/>
                  </a:lnTo>
                  <a:lnTo>
                    <a:pt x="731" y="465"/>
                  </a:lnTo>
                  <a:lnTo>
                    <a:pt x="733" y="461"/>
                  </a:lnTo>
                  <a:lnTo>
                    <a:pt x="735" y="458"/>
                  </a:lnTo>
                  <a:lnTo>
                    <a:pt x="737" y="454"/>
                  </a:lnTo>
                  <a:lnTo>
                    <a:pt x="740" y="445"/>
                  </a:lnTo>
                  <a:lnTo>
                    <a:pt x="744" y="437"/>
                  </a:lnTo>
                  <a:lnTo>
                    <a:pt x="746" y="428"/>
                  </a:lnTo>
                  <a:lnTo>
                    <a:pt x="749" y="420"/>
                  </a:lnTo>
                  <a:lnTo>
                    <a:pt x="752" y="414"/>
                  </a:lnTo>
                  <a:lnTo>
                    <a:pt x="756" y="409"/>
                  </a:lnTo>
                  <a:lnTo>
                    <a:pt x="758" y="403"/>
                  </a:lnTo>
                  <a:lnTo>
                    <a:pt x="761" y="397"/>
                  </a:lnTo>
                  <a:lnTo>
                    <a:pt x="766" y="380"/>
                  </a:lnTo>
                  <a:lnTo>
                    <a:pt x="770" y="372"/>
                  </a:lnTo>
                  <a:lnTo>
                    <a:pt x="776" y="364"/>
                  </a:lnTo>
                  <a:lnTo>
                    <a:pt x="782" y="349"/>
                  </a:lnTo>
                  <a:lnTo>
                    <a:pt x="787" y="334"/>
                  </a:lnTo>
                  <a:lnTo>
                    <a:pt x="788" y="327"/>
                  </a:lnTo>
                  <a:lnTo>
                    <a:pt x="791" y="319"/>
                  </a:lnTo>
                  <a:lnTo>
                    <a:pt x="793" y="311"/>
                  </a:lnTo>
                  <a:lnTo>
                    <a:pt x="793" y="303"/>
                  </a:lnTo>
                  <a:lnTo>
                    <a:pt x="793" y="291"/>
                  </a:lnTo>
                  <a:lnTo>
                    <a:pt x="793" y="285"/>
                  </a:lnTo>
                  <a:lnTo>
                    <a:pt x="792" y="281"/>
                  </a:lnTo>
                  <a:lnTo>
                    <a:pt x="791" y="276"/>
                  </a:lnTo>
                  <a:lnTo>
                    <a:pt x="791" y="269"/>
                  </a:lnTo>
                  <a:lnTo>
                    <a:pt x="792" y="261"/>
                  </a:lnTo>
                  <a:lnTo>
                    <a:pt x="795" y="254"/>
                  </a:lnTo>
                  <a:lnTo>
                    <a:pt x="796" y="247"/>
                  </a:lnTo>
                  <a:lnTo>
                    <a:pt x="796" y="242"/>
                  </a:lnTo>
                  <a:lnTo>
                    <a:pt x="797" y="229"/>
                  </a:lnTo>
                  <a:lnTo>
                    <a:pt x="800" y="221"/>
                  </a:lnTo>
                  <a:lnTo>
                    <a:pt x="801" y="213"/>
                  </a:lnTo>
                  <a:lnTo>
                    <a:pt x="800" y="207"/>
                  </a:lnTo>
                  <a:lnTo>
                    <a:pt x="797" y="200"/>
                  </a:lnTo>
                  <a:lnTo>
                    <a:pt x="791" y="190"/>
                  </a:lnTo>
                  <a:lnTo>
                    <a:pt x="372" y="140"/>
                  </a:lnTo>
                  <a:lnTo>
                    <a:pt x="371" y="139"/>
                  </a:lnTo>
                  <a:lnTo>
                    <a:pt x="370" y="138"/>
                  </a:lnTo>
                  <a:lnTo>
                    <a:pt x="367" y="132"/>
                  </a:lnTo>
                  <a:lnTo>
                    <a:pt x="365" y="130"/>
                  </a:lnTo>
                  <a:lnTo>
                    <a:pt x="362" y="127"/>
                  </a:lnTo>
                  <a:lnTo>
                    <a:pt x="359" y="126"/>
                  </a:lnTo>
                  <a:lnTo>
                    <a:pt x="357" y="122"/>
                  </a:lnTo>
                  <a:lnTo>
                    <a:pt x="348" y="110"/>
                  </a:lnTo>
                  <a:lnTo>
                    <a:pt x="344" y="106"/>
                  </a:lnTo>
                  <a:lnTo>
                    <a:pt x="336" y="104"/>
                  </a:lnTo>
                  <a:lnTo>
                    <a:pt x="333" y="102"/>
                  </a:lnTo>
                  <a:lnTo>
                    <a:pt x="331" y="101"/>
                  </a:lnTo>
                  <a:lnTo>
                    <a:pt x="326" y="96"/>
                  </a:lnTo>
                  <a:lnTo>
                    <a:pt x="319" y="83"/>
                  </a:lnTo>
                  <a:lnTo>
                    <a:pt x="315" y="74"/>
                  </a:lnTo>
                  <a:lnTo>
                    <a:pt x="313" y="65"/>
                  </a:lnTo>
                  <a:lnTo>
                    <a:pt x="311" y="61"/>
                  </a:lnTo>
                  <a:lnTo>
                    <a:pt x="310" y="58"/>
                  </a:lnTo>
                  <a:lnTo>
                    <a:pt x="309" y="56"/>
                  </a:lnTo>
                  <a:lnTo>
                    <a:pt x="310" y="52"/>
                  </a:lnTo>
                  <a:lnTo>
                    <a:pt x="313" y="48"/>
                  </a:lnTo>
                  <a:lnTo>
                    <a:pt x="315" y="44"/>
                  </a:lnTo>
                  <a:lnTo>
                    <a:pt x="315" y="39"/>
                  </a:lnTo>
                  <a:lnTo>
                    <a:pt x="315" y="33"/>
                  </a:lnTo>
                  <a:lnTo>
                    <a:pt x="313" y="28"/>
                  </a:lnTo>
                  <a:lnTo>
                    <a:pt x="306" y="18"/>
                  </a:lnTo>
                  <a:lnTo>
                    <a:pt x="300" y="9"/>
                  </a:lnTo>
                  <a:lnTo>
                    <a:pt x="292" y="0"/>
                  </a:lnTo>
                  <a:lnTo>
                    <a:pt x="285" y="9"/>
                  </a:lnTo>
                  <a:lnTo>
                    <a:pt x="281" y="18"/>
                  </a:lnTo>
                  <a:lnTo>
                    <a:pt x="277" y="28"/>
                  </a:lnTo>
                  <a:lnTo>
                    <a:pt x="276" y="39"/>
                  </a:lnTo>
                  <a:lnTo>
                    <a:pt x="277" y="43"/>
                  </a:lnTo>
                  <a:lnTo>
                    <a:pt x="279" y="48"/>
                  </a:lnTo>
                  <a:lnTo>
                    <a:pt x="277" y="50"/>
                  </a:lnTo>
                  <a:lnTo>
                    <a:pt x="276" y="53"/>
                  </a:lnTo>
                  <a:lnTo>
                    <a:pt x="273" y="56"/>
                  </a:lnTo>
                  <a:lnTo>
                    <a:pt x="272" y="58"/>
                  </a:lnTo>
                  <a:lnTo>
                    <a:pt x="266" y="72"/>
                  </a:lnTo>
                  <a:lnTo>
                    <a:pt x="264" y="79"/>
                  </a:lnTo>
                  <a:lnTo>
                    <a:pt x="263" y="87"/>
                  </a:lnTo>
                  <a:lnTo>
                    <a:pt x="263" y="91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0CC3D1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47" name="Freeform 50">
              <a:extLst>
                <a:ext uri="{FF2B5EF4-FFF2-40B4-BE49-F238E27FC236}">
                  <a16:creationId xmlns="" xmlns:a16="http://schemas.microsoft.com/office/drawing/2014/main" id="{6DF7AE3A-CC46-44A9-B16A-45080377A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2071" y="3226310"/>
              <a:ext cx="794648" cy="641634"/>
            </a:xfrm>
            <a:custGeom>
              <a:avLst/>
              <a:gdLst>
                <a:gd name="T0" fmla="*/ 19 w 481"/>
                <a:gd name="T1" fmla="*/ 132 h 389"/>
                <a:gd name="T2" fmla="*/ 37 w 481"/>
                <a:gd name="T3" fmla="*/ 128 h 389"/>
                <a:gd name="T4" fmla="*/ 58 w 481"/>
                <a:gd name="T5" fmla="*/ 123 h 389"/>
                <a:gd name="T6" fmla="*/ 73 w 481"/>
                <a:gd name="T7" fmla="*/ 123 h 389"/>
                <a:gd name="T8" fmla="*/ 87 w 481"/>
                <a:gd name="T9" fmla="*/ 124 h 389"/>
                <a:gd name="T10" fmla="*/ 108 w 481"/>
                <a:gd name="T11" fmla="*/ 148 h 389"/>
                <a:gd name="T12" fmla="*/ 103 w 481"/>
                <a:gd name="T13" fmla="*/ 166 h 389"/>
                <a:gd name="T14" fmla="*/ 107 w 481"/>
                <a:gd name="T15" fmla="*/ 188 h 389"/>
                <a:gd name="T16" fmla="*/ 113 w 481"/>
                <a:gd name="T17" fmla="*/ 197 h 389"/>
                <a:gd name="T18" fmla="*/ 112 w 481"/>
                <a:gd name="T19" fmla="*/ 218 h 389"/>
                <a:gd name="T20" fmla="*/ 110 w 481"/>
                <a:gd name="T21" fmla="*/ 234 h 389"/>
                <a:gd name="T22" fmla="*/ 118 w 481"/>
                <a:gd name="T23" fmla="*/ 251 h 389"/>
                <a:gd name="T24" fmla="*/ 127 w 481"/>
                <a:gd name="T25" fmla="*/ 260 h 389"/>
                <a:gd name="T26" fmla="*/ 125 w 481"/>
                <a:gd name="T27" fmla="*/ 271 h 389"/>
                <a:gd name="T28" fmla="*/ 127 w 481"/>
                <a:gd name="T29" fmla="*/ 275 h 389"/>
                <a:gd name="T30" fmla="*/ 140 w 481"/>
                <a:gd name="T31" fmla="*/ 282 h 389"/>
                <a:gd name="T32" fmla="*/ 159 w 481"/>
                <a:gd name="T33" fmla="*/ 294 h 389"/>
                <a:gd name="T34" fmla="*/ 169 w 481"/>
                <a:gd name="T35" fmla="*/ 311 h 389"/>
                <a:gd name="T36" fmla="*/ 190 w 481"/>
                <a:gd name="T37" fmla="*/ 320 h 389"/>
                <a:gd name="T38" fmla="*/ 206 w 481"/>
                <a:gd name="T39" fmla="*/ 318 h 389"/>
                <a:gd name="T40" fmla="*/ 220 w 481"/>
                <a:gd name="T41" fmla="*/ 316 h 389"/>
                <a:gd name="T42" fmla="*/ 242 w 481"/>
                <a:gd name="T43" fmla="*/ 320 h 389"/>
                <a:gd name="T44" fmla="*/ 258 w 481"/>
                <a:gd name="T45" fmla="*/ 322 h 389"/>
                <a:gd name="T46" fmla="*/ 288 w 481"/>
                <a:gd name="T47" fmla="*/ 347 h 389"/>
                <a:gd name="T48" fmla="*/ 314 w 481"/>
                <a:gd name="T49" fmla="*/ 351 h 389"/>
                <a:gd name="T50" fmla="*/ 332 w 481"/>
                <a:gd name="T51" fmla="*/ 359 h 389"/>
                <a:gd name="T52" fmla="*/ 344 w 481"/>
                <a:gd name="T53" fmla="*/ 370 h 389"/>
                <a:gd name="T54" fmla="*/ 352 w 481"/>
                <a:gd name="T55" fmla="*/ 385 h 389"/>
                <a:gd name="T56" fmla="*/ 361 w 481"/>
                <a:gd name="T57" fmla="*/ 381 h 389"/>
                <a:gd name="T58" fmla="*/ 380 w 481"/>
                <a:gd name="T59" fmla="*/ 385 h 389"/>
                <a:gd name="T60" fmla="*/ 408 w 481"/>
                <a:gd name="T61" fmla="*/ 386 h 389"/>
                <a:gd name="T62" fmla="*/ 415 w 481"/>
                <a:gd name="T63" fmla="*/ 389 h 389"/>
                <a:gd name="T64" fmla="*/ 441 w 481"/>
                <a:gd name="T65" fmla="*/ 356 h 389"/>
                <a:gd name="T66" fmla="*/ 466 w 481"/>
                <a:gd name="T67" fmla="*/ 321 h 389"/>
                <a:gd name="T68" fmla="*/ 475 w 481"/>
                <a:gd name="T69" fmla="*/ 295 h 389"/>
                <a:gd name="T70" fmla="*/ 479 w 481"/>
                <a:gd name="T71" fmla="*/ 279 h 389"/>
                <a:gd name="T72" fmla="*/ 470 w 481"/>
                <a:gd name="T73" fmla="*/ 260 h 389"/>
                <a:gd name="T74" fmla="*/ 478 w 481"/>
                <a:gd name="T75" fmla="*/ 244 h 389"/>
                <a:gd name="T76" fmla="*/ 478 w 481"/>
                <a:gd name="T77" fmla="*/ 231 h 389"/>
                <a:gd name="T78" fmla="*/ 451 w 481"/>
                <a:gd name="T79" fmla="*/ 213 h 389"/>
                <a:gd name="T80" fmla="*/ 431 w 481"/>
                <a:gd name="T81" fmla="*/ 210 h 389"/>
                <a:gd name="T82" fmla="*/ 404 w 481"/>
                <a:gd name="T83" fmla="*/ 200 h 389"/>
                <a:gd name="T84" fmla="*/ 385 w 481"/>
                <a:gd name="T85" fmla="*/ 161 h 389"/>
                <a:gd name="T86" fmla="*/ 376 w 481"/>
                <a:gd name="T87" fmla="*/ 102 h 389"/>
                <a:gd name="T88" fmla="*/ 353 w 481"/>
                <a:gd name="T89" fmla="*/ 54 h 389"/>
                <a:gd name="T90" fmla="*/ 325 w 481"/>
                <a:gd name="T91" fmla="*/ 54 h 389"/>
                <a:gd name="T92" fmla="*/ 228 w 481"/>
                <a:gd name="T93" fmla="*/ 0 h 389"/>
                <a:gd name="T94" fmla="*/ 211 w 481"/>
                <a:gd name="T95" fmla="*/ 19 h 389"/>
                <a:gd name="T96" fmla="*/ 190 w 481"/>
                <a:gd name="T97" fmla="*/ 26 h 389"/>
                <a:gd name="T98" fmla="*/ 187 w 481"/>
                <a:gd name="T99" fmla="*/ 41 h 389"/>
                <a:gd name="T100" fmla="*/ 178 w 481"/>
                <a:gd name="T101" fmla="*/ 60 h 389"/>
                <a:gd name="T102" fmla="*/ 144 w 481"/>
                <a:gd name="T103" fmla="*/ 76 h 389"/>
                <a:gd name="T104" fmla="*/ 127 w 481"/>
                <a:gd name="T105" fmla="*/ 84 h 389"/>
                <a:gd name="T106" fmla="*/ 117 w 481"/>
                <a:gd name="T107" fmla="*/ 92 h 389"/>
                <a:gd name="T108" fmla="*/ 96 w 481"/>
                <a:gd name="T109" fmla="*/ 94 h 389"/>
                <a:gd name="T110" fmla="*/ 79 w 481"/>
                <a:gd name="T111" fmla="*/ 89 h 389"/>
                <a:gd name="T112" fmla="*/ 60 w 481"/>
                <a:gd name="T113" fmla="*/ 93 h 389"/>
                <a:gd name="T114" fmla="*/ 34 w 481"/>
                <a:gd name="T115" fmla="*/ 110 h 389"/>
                <a:gd name="T116" fmla="*/ 17 w 481"/>
                <a:gd name="T117" fmla="*/ 115 h 38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81"/>
                <a:gd name="T178" fmla="*/ 0 h 389"/>
                <a:gd name="T179" fmla="*/ 481 w 481"/>
                <a:gd name="T180" fmla="*/ 389 h 38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81" h="389">
                  <a:moveTo>
                    <a:pt x="0" y="119"/>
                  </a:moveTo>
                  <a:lnTo>
                    <a:pt x="0" y="119"/>
                  </a:lnTo>
                  <a:lnTo>
                    <a:pt x="4" y="123"/>
                  </a:lnTo>
                  <a:lnTo>
                    <a:pt x="9" y="126"/>
                  </a:lnTo>
                  <a:lnTo>
                    <a:pt x="19" y="132"/>
                  </a:lnTo>
                  <a:lnTo>
                    <a:pt x="28" y="131"/>
                  </a:lnTo>
                  <a:lnTo>
                    <a:pt x="32" y="129"/>
                  </a:lnTo>
                  <a:lnTo>
                    <a:pt x="37" y="128"/>
                  </a:lnTo>
                  <a:lnTo>
                    <a:pt x="43" y="126"/>
                  </a:lnTo>
                  <a:lnTo>
                    <a:pt x="48" y="124"/>
                  </a:lnTo>
                  <a:lnTo>
                    <a:pt x="58" y="123"/>
                  </a:lnTo>
                  <a:lnTo>
                    <a:pt x="64" y="122"/>
                  </a:lnTo>
                  <a:lnTo>
                    <a:pt x="70" y="120"/>
                  </a:lnTo>
                  <a:lnTo>
                    <a:pt x="71" y="122"/>
                  </a:lnTo>
                  <a:lnTo>
                    <a:pt x="73" y="123"/>
                  </a:lnTo>
                  <a:lnTo>
                    <a:pt x="74" y="124"/>
                  </a:lnTo>
                  <a:lnTo>
                    <a:pt x="75" y="124"/>
                  </a:lnTo>
                  <a:lnTo>
                    <a:pt x="87" y="124"/>
                  </a:lnTo>
                  <a:lnTo>
                    <a:pt x="96" y="124"/>
                  </a:lnTo>
                  <a:lnTo>
                    <a:pt x="103" y="120"/>
                  </a:lnTo>
                  <a:lnTo>
                    <a:pt x="107" y="133"/>
                  </a:lnTo>
                  <a:lnTo>
                    <a:pt x="108" y="148"/>
                  </a:lnTo>
                  <a:lnTo>
                    <a:pt x="107" y="153"/>
                  </a:lnTo>
                  <a:lnTo>
                    <a:pt x="105" y="157"/>
                  </a:lnTo>
                  <a:lnTo>
                    <a:pt x="104" y="161"/>
                  </a:lnTo>
                  <a:lnTo>
                    <a:pt x="103" y="166"/>
                  </a:lnTo>
                  <a:lnTo>
                    <a:pt x="103" y="175"/>
                  </a:lnTo>
                  <a:lnTo>
                    <a:pt x="104" y="184"/>
                  </a:lnTo>
                  <a:lnTo>
                    <a:pt x="107" y="188"/>
                  </a:lnTo>
                  <a:lnTo>
                    <a:pt x="109" y="192"/>
                  </a:lnTo>
                  <a:lnTo>
                    <a:pt x="112" y="195"/>
                  </a:lnTo>
                  <a:lnTo>
                    <a:pt x="113" y="197"/>
                  </a:lnTo>
                  <a:lnTo>
                    <a:pt x="113" y="202"/>
                  </a:lnTo>
                  <a:lnTo>
                    <a:pt x="113" y="208"/>
                  </a:lnTo>
                  <a:lnTo>
                    <a:pt x="113" y="213"/>
                  </a:lnTo>
                  <a:lnTo>
                    <a:pt x="112" y="218"/>
                  </a:lnTo>
                  <a:lnTo>
                    <a:pt x="110" y="223"/>
                  </a:lnTo>
                  <a:lnTo>
                    <a:pt x="109" y="228"/>
                  </a:lnTo>
                  <a:lnTo>
                    <a:pt x="109" y="231"/>
                  </a:lnTo>
                  <a:lnTo>
                    <a:pt x="110" y="234"/>
                  </a:lnTo>
                  <a:lnTo>
                    <a:pt x="113" y="238"/>
                  </a:lnTo>
                  <a:lnTo>
                    <a:pt x="116" y="244"/>
                  </a:lnTo>
                  <a:lnTo>
                    <a:pt x="117" y="247"/>
                  </a:lnTo>
                  <a:lnTo>
                    <a:pt x="118" y="251"/>
                  </a:lnTo>
                  <a:lnTo>
                    <a:pt x="121" y="253"/>
                  </a:lnTo>
                  <a:lnTo>
                    <a:pt x="123" y="255"/>
                  </a:lnTo>
                  <a:lnTo>
                    <a:pt x="126" y="257"/>
                  </a:lnTo>
                  <a:lnTo>
                    <a:pt x="127" y="260"/>
                  </a:lnTo>
                  <a:lnTo>
                    <a:pt x="127" y="262"/>
                  </a:lnTo>
                  <a:lnTo>
                    <a:pt x="126" y="265"/>
                  </a:lnTo>
                  <a:lnTo>
                    <a:pt x="125" y="268"/>
                  </a:lnTo>
                  <a:lnTo>
                    <a:pt x="125" y="271"/>
                  </a:lnTo>
                  <a:lnTo>
                    <a:pt x="125" y="274"/>
                  </a:lnTo>
                  <a:lnTo>
                    <a:pt x="126" y="277"/>
                  </a:lnTo>
                  <a:lnTo>
                    <a:pt x="127" y="275"/>
                  </a:lnTo>
                  <a:lnTo>
                    <a:pt x="130" y="275"/>
                  </a:lnTo>
                  <a:lnTo>
                    <a:pt x="134" y="277"/>
                  </a:lnTo>
                  <a:lnTo>
                    <a:pt x="136" y="278"/>
                  </a:lnTo>
                  <a:lnTo>
                    <a:pt x="140" y="282"/>
                  </a:lnTo>
                  <a:lnTo>
                    <a:pt x="144" y="284"/>
                  </a:lnTo>
                  <a:lnTo>
                    <a:pt x="151" y="290"/>
                  </a:lnTo>
                  <a:lnTo>
                    <a:pt x="159" y="294"/>
                  </a:lnTo>
                  <a:lnTo>
                    <a:pt x="163" y="298"/>
                  </a:lnTo>
                  <a:lnTo>
                    <a:pt x="165" y="301"/>
                  </a:lnTo>
                  <a:lnTo>
                    <a:pt x="166" y="305"/>
                  </a:lnTo>
                  <a:lnTo>
                    <a:pt x="169" y="311"/>
                  </a:lnTo>
                  <a:lnTo>
                    <a:pt x="172" y="313"/>
                  </a:lnTo>
                  <a:lnTo>
                    <a:pt x="176" y="316"/>
                  </a:lnTo>
                  <a:lnTo>
                    <a:pt x="185" y="317"/>
                  </a:lnTo>
                  <a:lnTo>
                    <a:pt x="190" y="320"/>
                  </a:lnTo>
                  <a:lnTo>
                    <a:pt x="193" y="322"/>
                  </a:lnTo>
                  <a:lnTo>
                    <a:pt x="196" y="322"/>
                  </a:lnTo>
                  <a:lnTo>
                    <a:pt x="202" y="321"/>
                  </a:lnTo>
                  <a:lnTo>
                    <a:pt x="206" y="318"/>
                  </a:lnTo>
                  <a:lnTo>
                    <a:pt x="209" y="317"/>
                  </a:lnTo>
                  <a:lnTo>
                    <a:pt x="215" y="317"/>
                  </a:lnTo>
                  <a:lnTo>
                    <a:pt x="220" y="316"/>
                  </a:lnTo>
                  <a:lnTo>
                    <a:pt x="225" y="314"/>
                  </a:lnTo>
                  <a:lnTo>
                    <a:pt x="232" y="316"/>
                  </a:lnTo>
                  <a:lnTo>
                    <a:pt x="237" y="317"/>
                  </a:lnTo>
                  <a:lnTo>
                    <a:pt x="242" y="320"/>
                  </a:lnTo>
                  <a:lnTo>
                    <a:pt x="247" y="321"/>
                  </a:lnTo>
                  <a:lnTo>
                    <a:pt x="255" y="321"/>
                  </a:lnTo>
                  <a:lnTo>
                    <a:pt x="258" y="322"/>
                  </a:lnTo>
                  <a:lnTo>
                    <a:pt x="260" y="324"/>
                  </a:lnTo>
                  <a:lnTo>
                    <a:pt x="263" y="329"/>
                  </a:lnTo>
                  <a:lnTo>
                    <a:pt x="275" y="339"/>
                  </a:lnTo>
                  <a:lnTo>
                    <a:pt x="288" y="347"/>
                  </a:lnTo>
                  <a:lnTo>
                    <a:pt x="299" y="344"/>
                  </a:lnTo>
                  <a:lnTo>
                    <a:pt x="305" y="347"/>
                  </a:lnTo>
                  <a:lnTo>
                    <a:pt x="309" y="348"/>
                  </a:lnTo>
                  <a:lnTo>
                    <a:pt x="314" y="351"/>
                  </a:lnTo>
                  <a:lnTo>
                    <a:pt x="319" y="354"/>
                  </a:lnTo>
                  <a:lnTo>
                    <a:pt x="325" y="355"/>
                  </a:lnTo>
                  <a:lnTo>
                    <a:pt x="329" y="356"/>
                  </a:lnTo>
                  <a:lnTo>
                    <a:pt x="332" y="359"/>
                  </a:lnTo>
                  <a:lnTo>
                    <a:pt x="338" y="364"/>
                  </a:lnTo>
                  <a:lnTo>
                    <a:pt x="341" y="367"/>
                  </a:lnTo>
                  <a:lnTo>
                    <a:pt x="344" y="370"/>
                  </a:lnTo>
                  <a:lnTo>
                    <a:pt x="345" y="380"/>
                  </a:lnTo>
                  <a:lnTo>
                    <a:pt x="348" y="384"/>
                  </a:lnTo>
                  <a:lnTo>
                    <a:pt x="349" y="385"/>
                  </a:lnTo>
                  <a:lnTo>
                    <a:pt x="352" y="385"/>
                  </a:lnTo>
                  <a:lnTo>
                    <a:pt x="354" y="385"/>
                  </a:lnTo>
                  <a:lnTo>
                    <a:pt x="355" y="384"/>
                  </a:lnTo>
                  <a:lnTo>
                    <a:pt x="358" y="382"/>
                  </a:lnTo>
                  <a:lnTo>
                    <a:pt x="361" y="381"/>
                  </a:lnTo>
                  <a:lnTo>
                    <a:pt x="365" y="381"/>
                  </a:lnTo>
                  <a:lnTo>
                    <a:pt x="368" y="382"/>
                  </a:lnTo>
                  <a:lnTo>
                    <a:pt x="375" y="384"/>
                  </a:lnTo>
                  <a:lnTo>
                    <a:pt x="380" y="385"/>
                  </a:lnTo>
                  <a:lnTo>
                    <a:pt x="387" y="386"/>
                  </a:lnTo>
                  <a:lnTo>
                    <a:pt x="393" y="387"/>
                  </a:lnTo>
                  <a:lnTo>
                    <a:pt x="400" y="386"/>
                  </a:lnTo>
                  <a:lnTo>
                    <a:pt x="408" y="386"/>
                  </a:lnTo>
                  <a:lnTo>
                    <a:pt x="411" y="386"/>
                  </a:lnTo>
                  <a:lnTo>
                    <a:pt x="415" y="389"/>
                  </a:lnTo>
                  <a:lnTo>
                    <a:pt x="418" y="384"/>
                  </a:lnTo>
                  <a:lnTo>
                    <a:pt x="421" y="380"/>
                  </a:lnTo>
                  <a:lnTo>
                    <a:pt x="427" y="373"/>
                  </a:lnTo>
                  <a:lnTo>
                    <a:pt x="441" y="356"/>
                  </a:lnTo>
                  <a:lnTo>
                    <a:pt x="456" y="341"/>
                  </a:lnTo>
                  <a:lnTo>
                    <a:pt x="461" y="334"/>
                  </a:lnTo>
                  <a:lnTo>
                    <a:pt x="464" y="327"/>
                  </a:lnTo>
                  <a:lnTo>
                    <a:pt x="466" y="321"/>
                  </a:lnTo>
                  <a:lnTo>
                    <a:pt x="467" y="313"/>
                  </a:lnTo>
                  <a:lnTo>
                    <a:pt x="471" y="304"/>
                  </a:lnTo>
                  <a:lnTo>
                    <a:pt x="475" y="295"/>
                  </a:lnTo>
                  <a:lnTo>
                    <a:pt x="479" y="290"/>
                  </a:lnTo>
                  <a:lnTo>
                    <a:pt x="481" y="287"/>
                  </a:lnTo>
                  <a:lnTo>
                    <a:pt x="481" y="284"/>
                  </a:lnTo>
                  <a:lnTo>
                    <a:pt x="479" y="279"/>
                  </a:lnTo>
                  <a:lnTo>
                    <a:pt x="479" y="275"/>
                  </a:lnTo>
                  <a:lnTo>
                    <a:pt x="473" y="268"/>
                  </a:lnTo>
                  <a:lnTo>
                    <a:pt x="471" y="264"/>
                  </a:lnTo>
                  <a:lnTo>
                    <a:pt x="470" y="260"/>
                  </a:lnTo>
                  <a:lnTo>
                    <a:pt x="470" y="256"/>
                  </a:lnTo>
                  <a:lnTo>
                    <a:pt x="471" y="253"/>
                  </a:lnTo>
                  <a:lnTo>
                    <a:pt x="475" y="249"/>
                  </a:lnTo>
                  <a:lnTo>
                    <a:pt x="478" y="244"/>
                  </a:lnTo>
                  <a:lnTo>
                    <a:pt x="479" y="241"/>
                  </a:lnTo>
                  <a:lnTo>
                    <a:pt x="481" y="239"/>
                  </a:lnTo>
                  <a:lnTo>
                    <a:pt x="479" y="235"/>
                  </a:lnTo>
                  <a:lnTo>
                    <a:pt x="478" y="231"/>
                  </a:lnTo>
                  <a:lnTo>
                    <a:pt x="474" y="226"/>
                  </a:lnTo>
                  <a:lnTo>
                    <a:pt x="467" y="221"/>
                  </a:lnTo>
                  <a:lnTo>
                    <a:pt x="460" y="218"/>
                  </a:lnTo>
                  <a:lnTo>
                    <a:pt x="451" y="213"/>
                  </a:lnTo>
                  <a:lnTo>
                    <a:pt x="445" y="210"/>
                  </a:lnTo>
                  <a:lnTo>
                    <a:pt x="440" y="210"/>
                  </a:lnTo>
                  <a:lnTo>
                    <a:pt x="431" y="210"/>
                  </a:lnTo>
                  <a:lnTo>
                    <a:pt x="423" y="210"/>
                  </a:lnTo>
                  <a:lnTo>
                    <a:pt x="415" y="208"/>
                  </a:lnTo>
                  <a:lnTo>
                    <a:pt x="410" y="205"/>
                  </a:lnTo>
                  <a:lnTo>
                    <a:pt x="404" y="200"/>
                  </a:lnTo>
                  <a:lnTo>
                    <a:pt x="400" y="195"/>
                  </a:lnTo>
                  <a:lnTo>
                    <a:pt x="396" y="188"/>
                  </a:lnTo>
                  <a:lnTo>
                    <a:pt x="391" y="175"/>
                  </a:lnTo>
                  <a:lnTo>
                    <a:pt x="385" y="161"/>
                  </a:lnTo>
                  <a:lnTo>
                    <a:pt x="381" y="149"/>
                  </a:lnTo>
                  <a:lnTo>
                    <a:pt x="378" y="136"/>
                  </a:lnTo>
                  <a:lnTo>
                    <a:pt x="378" y="122"/>
                  </a:lnTo>
                  <a:lnTo>
                    <a:pt x="376" y="102"/>
                  </a:lnTo>
                  <a:lnTo>
                    <a:pt x="378" y="82"/>
                  </a:lnTo>
                  <a:lnTo>
                    <a:pt x="372" y="73"/>
                  </a:lnTo>
                  <a:lnTo>
                    <a:pt x="366" y="67"/>
                  </a:lnTo>
                  <a:lnTo>
                    <a:pt x="353" y="54"/>
                  </a:lnTo>
                  <a:lnTo>
                    <a:pt x="345" y="54"/>
                  </a:lnTo>
                  <a:lnTo>
                    <a:pt x="325" y="54"/>
                  </a:lnTo>
                  <a:lnTo>
                    <a:pt x="294" y="0"/>
                  </a:lnTo>
                  <a:lnTo>
                    <a:pt x="228" y="0"/>
                  </a:lnTo>
                  <a:lnTo>
                    <a:pt x="221" y="7"/>
                  </a:lnTo>
                  <a:lnTo>
                    <a:pt x="216" y="13"/>
                  </a:lnTo>
                  <a:lnTo>
                    <a:pt x="212" y="17"/>
                  </a:lnTo>
                  <a:lnTo>
                    <a:pt x="211" y="19"/>
                  </a:lnTo>
                  <a:lnTo>
                    <a:pt x="208" y="20"/>
                  </a:lnTo>
                  <a:lnTo>
                    <a:pt x="200" y="20"/>
                  </a:lnTo>
                  <a:lnTo>
                    <a:pt x="193" y="24"/>
                  </a:lnTo>
                  <a:lnTo>
                    <a:pt x="190" y="26"/>
                  </a:lnTo>
                  <a:lnTo>
                    <a:pt x="189" y="29"/>
                  </a:lnTo>
                  <a:lnTo>
                    <a:pt x="187" y="33"/>
                  </a:lnTo>
                  <a:lnTo>
                    <a:pt x="186" y="37"/>
                  </a:lnTo>
                  <a:lnTo>
                    <a:pt x="187" y="41"/>
                  </a:lnTo>
                  <a:lnTo>
                    <a:pt x="187" y="45"/>
                  </a:lnTo>
                  <a:lnTo>
                    <a:pt x="186" y="51"/>
                  </a:lnTo>
                  <a:lnTo>
                    <a:pt x="183" y="55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50" y="73"/>
                  </a:lnTo>
                  <a:lnTo>
                    <a:pt x="144" y="76"/>
                  </a:lnTo>
                  <a:lnTo>
                    <a:pt x="138" y="76"/>
                  </a:lnTo>
                  <a:lnTo>
                    <a:pt x="133" y="79"/>
                  </a:lnTo>
                  <a:lnTo>
                    <a:pt x="129" y="82"/>
                  </a:lnTo>
                  <a:lnTo>
                    <a:pt x="127" y="84"/>
                  </a:lnTo>
                  <a:lnTo>
                    <a:pt x="127" y="86"/>
                  </a:lnTo>
                  <a:lnTo>
                    <a:pt x="125" y="88"/>
                  </a:lnTo>
                  <a:lnTo>
                    <a:pt x="122" y="89"/>
                  </a:lnTo>
                  <a:lnTo>
                    <a:pt x="117" y="92"/>
                  </a:lnTo>
                  <a:lnTo>
                    <a:pt x="112" y="93"/>
                  </a:lnTo>
                  <a:lnTo>
                    <a:pt x="107" y="94"/>
                  </a:lnTo>
                  <a:lnTo>
                    <a:pt x="96" y="94"/>
                  </a:lnTo>
                  <a:lnTo>
                    <a:pt x="93" y="94"/>
                  </a:lnTo>
                  <a:lnTo>
                    <a:pt x="90" y="92"/>
                  </a:lnTo>
                  <a:lnTo>
                    <a:pt x="79" y="89"/>
                  </a:lnTo>
                  <a:lnTo>
                    <a:pt x="67" y="88"/>
                  </a:lnTo>
                  <a:lnTo>
                    <a:pt x="64" y="89"/>
                  </a:lnTo>
                  <a:lnTo>
                    <a:pt x="61" y="90"/>
                  </a:lnTo>
                  <a:lnTo>
                    <a:pt x="60" y="93"/>
                  </a:lnTo>
                  <a:lnTo>
                    <a:pt x="56" y="96"/>
                  </a:lnTo>
                  <a:lnTo>
                    <a:pt x="44" y="102"/>
                  </a:lnTo>
                  <a:lnTo>
                    <a:pt x="39" y="105"/>
                  </a:lnTo>
                  <a:lnTo>
                    <a:pt x="34" y="110"/>
                  </a:lnTo>
                  <a:lnTo>
                    <a:pt x="30" y="112"/>
                  </a:lnTo>
                  <a:lnTo>
                    <a:pt x="26" y="114"/>
                  </a:lnTo>
                  <a:lnTo>
                    <a:pt x="17" y="115"/>
                  </a:lnTo>
                  <a:lnTo>
                    <a:pt x="7" y="118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0CC3D1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48" name="Freeform 51">
              <a:extLst>
                <a:ext uri="{FF2B5EF4-FFF2-40B4-BE49-F238E27FC236}">
                  <a16:creationId xmlns="" xmlns:a16="http://schemas.microsoft.com/office/drawing/2014/main" id="{A0BF5FB3-B2D8-4E28-899B-437835C6F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51" y="3137588"/>
              <a:ext cx="829366" cy="461616"/>
            </a:xfrm>
            <a:custGeom>
              <a:avLst/>
              <a:gdLst>
                <a:gd name="T0" fmla="*/ 15 w 503"/>
                <a:gd name="T1" fmla="*/ 7 h 280"/>
                <a:gd name="T2" fmla="*/ 8 w 503"/>
                <a:gd name="T3" fmla="*/ 17 h 280"/>
                <a:gd name="T4" fmla="*/ 3 w 503"/>
                <a:gd name="T5" fmla="*/ 22 h 280"/>
                <a:gd name="T6" fmla="*/ 7 w 503"/>
                <a:gd name="T7" fmla="*/ 31 h 280"/>
                <a:gd name="T8" fmla="*/ 11 w 503"/>
                <a:gd name="T9" fmla="*/ 36 h 280"/>
                <a:gd name="T10" fmla="*/ 18 w 503"/>
                <a:gd name="T11" fmla="*/ 44 h 280"/>
                <a:gd name="T12" fmla="*/ 18 w 503"/>
                <a:gd name="T13" fmla="*/ 56 h 280"/>
                <a:gd name="T14" fmla="*/ 21 w 503"/>
                <a:gd name="T15" fmla="*/ 64 h 280"/>
                <a:gd name="T16" fmla="*/ 33 w 503"/>
                <a:gd name="T17" fmla="*/ 86 h 280"/>
                <a:gd name="T18" fmla="*/ 35 w 503"/>
                <a:gd name="T19" fmla="*/ 92 h 280"/>
                <a:gd name="T20" fmla="*/ 37 w 503"/>
                <a:gd name="T21" fmla="*/ 100 h 280"/>
                <a:gd name="T22" fmla="*/ 45 w 503"/>
                <a:gd name="T23" fmla="*/ 107 h 280"/>
                <a:gd name="T24" fmla="*/ 52 w 503"/>
                <a:gd name="T25" fmla="*/ 116 h 280"/>
                <a:gd name="T26" fmla="*/ 60 w 503"/>
                <a:gd name="T27" fmla="*/ 135 h 280"/>
                <a:gd name="T28" fmla="*/ 56 w 503"/>
                <a:gd name="T29" fmla="*/ 155 h 280"/>
                <a:gd name="T30" fmla="*/ 69 w 503"/>
                <a:gd name="T31" fmla="*/ 155 h 280"/>
                <a:gd name="T32" fmla="*/ 91 w 503"/>
                <a:gd name="T33" fmla="*/ 159 h 280"/>
                <a:gd name="T34" fmla="*/ 103 w 503"/>
                <a:gd name="T35" fmla="*/ 165 h 280"/>
                <a:gd name="T36" fmla="*/ 108 w 503"/>
                <a:gd name="T37" fmla="*/ 169 h 280"/>
                <a:gd name="T38" fmla="*/ 116 w 503"/>
                <a:gd name="T39" fmla="*/ 185 h 280"/>
                <a:gd name="T40" fmla="*/ 124 w 503"/>
                <a:gd name="T41" fmla="*/ 199 h 280"/>
                <a:gd name="T42" fmla="*/ 145 w 503"/>
                <a:gd name="T43" fmla="*/ 199 h 280"/>
                <a:gd name="T44" fmla="*/ 179 w 503"/>
                <a:gd name="T45" fmla="*/ 198 h 280"/>
                <a:gd name="T46" fmla="*/ 184 w 503"/>
                <a:gd name="T47" fmla="*/ 196 h 280"/>
                <a:gd name="T48" fmla="*/ 193 w 503"/>
                <a:gd name="T49" fmla="*/ 189 h 280"/>
                <a:gd name="T50" fmla="*/ 206 w 503"/>
                <a:gd name="T51" fmla="*/ 174 h 280"/>
                <a:gd name="T52" fmla="*/ 222 w 503"/>
                <a:gd name="T53" fmla="*/ 164 h 280"/>
                <a:gd name="T54" fmla="*/ 236 w 503"/>
                <a:gd name="T55" fmla="*/ 153 h 280"/>
                <a:gd name="T56" fmla="*/ 236 w 503"/>
                <a:gd name="T57" fmla="*/ 164 h 280"/>
                <a:gd name="T58" fmla="*/ 232 w 503"/>
                <a:gd name="T59" fmla="*/ 185 h 280"/>
                <a:gd name="T60" fmla="*/ 228 w 503"/>
                <a:gd name="T61" fmla="*/ 196 h 280"/>
                <a:gd name="T62" fmla="*/ 230 w 503"/>
                <a:gd name="T63" fmla="*/ 211 h 280"/>
                <a:gd name="T64" fmla="*/ 228 w 503"/>
                <a:gd name="T65" fmla="*/ 229 h 280"/>
                <a:gd name="T66" fmla="*/ 228 w 503"/>
                <a:gd name="T67" fmla="*/ 238 h 280"/>
                <a:gd name="T68" fmla="*/ 236 w 503"/>
                <a:gd name="T69" fmla="*/ 264 h 280"/>
                <a:gd name="T70" fmla="*/ 240 w 503"/>
                <a:gd name="T71" fmla="*/ 275 h 280"/>
                <a:gd name="T72" fmla="*/ 250 w 503"/>
                <a:gd name="T73" fmla="*/ 280 h 280"/>
                <a:gd name="T74" fmla="*/ 262 w 503"/>
                <a:gd name="T75" fmla="*/ 275 h 280"/>
                <a:gd name="T76" fmla="*/ 274 w 503"/>
                <a:gd name="T77" fmla="*/ 271 h 280"/>
                <a:gd name="T78" fmla="*/ 290 w 503"/>
                <a:gd name="T79" fmla="*/ 268 h 280"/>
                <a:gd name="T80" fmla="*/ 299 w 503"/>
                <a:gd name="T81" fmla="*/ 268 h 280"/>
                <a:gd name="T82" fmla="*/ 317 w 503"/>
                <a:gd name="T83" fmla="*/ 273 h 280"/>
                <a:gd name="T84" fmla="*/ 330 w 503"/>
                <a:gd name="T85" fmla="*/ 269 h 280"/>
                <a:gd name="T86" fmla="*/ 344 w 503"/>
                <a:gd name="T87" fmla="*/ 267 h 280"/>
                <a:gd name="T88" fmla="*/ 357 w 503"/>
                <a:gd name="T89" fmla="*/ 269 h 280"/>
                <a:gd name="T90" fmla="*/ 364 w 503"/>
                <a:gd name="T91" fmla="*/ 269 h 280"/>
                <a:gd name="T92" fmla="*/ 373 w 503"/>
                <a:gd name="T93" fmla="*/ 275 h 280"/>
                <a:gd name="T94" fmla="*/ 382 w 503"/>
                <a:gd name="T95" fmla="*/ 275 h 280"/>
                <a:gd name="T96" fmla="*/ 395 w 503"/>
                <a:gd name="T97" fmla="*/ 263 h 280"/>
                <a:gd name="T98" fmla="*/ 415 w 503"/>
                <a:gd name="T99" fmla="*/ 242 h 280"/>
                <a:gd name="T100" fmla="*/ 420 w 503"/>
                <a:gd name="T101" fmla="*/ 239 h 280"/>
                <a:gd name="T102" fmla="*/ 432 w 503"/>
                <a:gd name="T103" fmla="*/ 242 h 280"/>
                <a:gd name="T104" fmla="*/ 438 w 503"/>
                <a:gd name="T105" fmla="*/ 242 h 280"/>
                <a:gd name="T106" fmla="*/ 443 w 503"/>
                <a:gd name="T107" fmla="*/ 236 h 280"/>
                <a:gd name="T108" fmla="*/ 452 w 503"/>
                <a:gd name="T109" fmla="*/ 225 h 280"/>
                <a:gd name="T110" fmla="*/ 463 w 503"/>
                <a:gd name="T111" fmla="*/ 215 h 280"/>
                <a:gd name="T112" fmla="*/ 476 w 503"/>
                <a:gd name="T113" fmla="*/ 209 h 280"/>
                <a:gd name="T114" fmla="*/ 484 w 503"/>
                <a:gd name="T115" fmla="*/ 206 h 280"/>
                <a:gd name="T116" fmla="*/ 491 w 503"/>
                <a:gd name="T117" fmla="*/ 195 h 280"/>
                <a:gd name="T118" fmla="*/ 499 w 503"/>
                <a:gd name="T119" fmla="*/ 187 h 280"/>
                <a:gd name="T120" fmla="*/ 503 w 503"/>
                <a:gd name="T121" fmla="*/ 186 h 280"/>
                <a:gd name="T122" fmla="*/ 488 w 503"/>
                <a:gd name="T123" fmla="*/ 177 h 280"/>
                <a:gd name="T124" fmla="*/ 402 w 503"/>
                <a:gd name="T125" fmla="*/ 138 h 28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03"/>
                <a:gd name="T190" fmla="*/ 0 h 280"/>
                <a:gd name="T191" fmla="*/ 503 w 503"/>
                <a:gd name="T192" fmla="*/ 280 h 28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03" h="280">
                  <a:moveTo>
                    <a:pt x="16" y="0"/>
                  </a:moveTo>
                  <a:lnTo>
                    <a:pt x="16" y="0"/>
                  </a:lnTo>
                  <a:lnTo>
                    <a:pt x="15" y="7"/>
                  </a:lnTo>
                  <a:lnTo>
                    <a:pt x="15" y="15"/>
                  </a:lnTo>
                  <a:lnTo>
                    <a:pt x="8" y="17"/>
                  </a:lnTo>
                  <a:lnTo>
                    <a:pt x="0" y="17"/>
                  </a:lnTo>
                  <a:lnTo>
                    <a:pt x="3" y="22"/>
                  </a:lnTo>
                  <a:lnTo>
                    <a:pt x="5" y="27"/>
                  </a:lnTo>
                  <a:lnTo>
                    <a:pt x="7" y="31"/>
                  </a:lnTo>
                  <a:lnTo>
                    <a:pt x="8" y="34"/>
                  </a:lnTo>
                  <a:lnTo>
                    <a:pt x="11" y="36"/>
                  </a:lnTo>
                  <a:lnTo>
                    <a:pt x="15" y="39"/>
                  </a:lnTo>
                  <a:lnTo>
                    <a:pt x="17" y="40"/>
                  </a:lnTo>
                  <a:lnTo>
                    <a:pt x="18" y="44"/>
                  </a:lnTo>
                  <a:lnTo>
                    <a:pt x="18" y="56"/>
                  </a:lnTo>
                  <a:lnTo>
                    <a:pt x="21" y="64"/>
                  </a:lnTo>
                  <a:lnTo>
                    <a:pt x="22" y="70"/>
                  </a:lnTo>
                  <a:lnTo>
                    <a:pt x="25" y="75"/>
                  </a:lnTo>
                  <a:lnTo>
                    <a:pt x="33" y="86"/>
                  </a:lnTo>
                  <a:lnTo>
                    <a:pt x="34" y="90"/>
                  </a:lnTo>
                  <a:lnTo>
                    <a:pt x="35" y="92"/>
                  </a:lnTo>
                  <a:lnTo>
                    <a:pt x="35" y="96"/>
                  </a:lnTo>
                  <a:lnTo>
                    <a:pt x="37" y="100"/>
                  </a:lnTo>
                  <a:lnTo>
                    <a:pt x="39" y="103"/>
                  </a:lnTo>
                  <a:lnTo>
                    <a:pt x="42" y="105"/>
                  </a:lnTo>
                  <a:lnTo>
                    <a:pt x="45" y="107"/>
                  </a:lnTo>
                  <a:lnTo>
                    <a:pt x="48" y="109"/>
                  </a:lnTo>
                  <a:lnTo>
                    <a:pt x="52" y="116"/>
                  </a:lnTo>
                  <a:lnTo>
                    <a:pt x="56" y="121"/>
                  </a:lnTo>
                  <a:lnTo>
                    <a:pt x="59" y="127"/>
                  </a:lnTo>
                  <a:lnTo>
                    <a:pt x="60" y="135"/>
                  </a:lnTo>
                  <a:lnTo>
                    <a:pt x="56" y="155"/>
                  </a:lnTo>
                  <a:lnTo>
                    <a:pt x="69" y="155"/>
                  </a:lnTo>
                  <a:lnTo>
                    <a:pt x="77" y="155"/>
                  </a:lnTo>
                  <a:lnTo>
                    <a:pt x="85" y="156"/>
                  </a:lnTo>
                  <a:lnTo>
                    <a:pt x="91" y="159"/>
                  </a:lnTo>
                  <a:lnTo>
                    <a:pt x="98" y="163"/>
                  </a:lnTo>
                  <a:lnTo>
                    <a:pt x="103" y="165"/>
                  </a:lnTo>
                  <a:lnTo>
                    <a:pt x="106" y="168"/>
                  </a:lnTo>
                  <a:lnTo>
                    <a:pt x="108" y="169"/>
                  </a:lnTo>
                  <a:lnTo>
                    <a:pt x="112" y="177"/>
                  </a:lnTo>
                  <a:lnTo>
                    <a:pt x="116" y="185"/>
                  </a:lnTo>
                  <a:lnTo>
                    <a:pt x="118" y="190"/>
                  </a:lnTo>
                  <a:lnTo>
                    <a:pt x="120" y="195"/>
                  </a:lnTo>
                  <a:lnTo>
                    <a:pt x="124" y="199"/>
                  </a:lnTo>
                  <a:lnTo>
                    <a:pt x="129" y="200"/>
                  </a:lnTo>
                  <a:lnTo>
                    <a:pt x="145" y="199"/>
                  </a:lnTo>
                  <a:lnTo>
                    <a:pt x="162" y="198"/>
                  </a:lnTo>
                  <a:lnTo>
                    <a:pt x="179" y="198"/>
                  </a:lnTo>
                  <a:lnTo>
                    <a:pt x="181" y="196"/>
                  </a:lnTo>
                  <a:lnTo>
                    <a:pt x="184" y="196"/>
                  </a:lnTo>
                  <a:lnTo>
                    <a:pt x="188" y="193"/>
                  </a:lnTo>
                  <a:lnTo>
                    <a:pt x="193" y="189"/>
                  </a:lnTo>
                  <a:lnTo>
                    <a:pt x="197" y="183"/>
                  </a:lnTo>
                  <a:lnTo>
                    <a:pt x="201" y="180"/>
                  </a:lnTo>
                  <a:lnTo>
                    <a:pt x="206" y="174"/>
                  </a:lnTo>
                  <a:lnTo>
                    <a:pt x="214" y="169"/>
                  </a:lnTo>
                  <a:lnTo>
                    <a:pt x="222" y="164"/>
                  </a:lnTo>
                  <a:lnTo>
                    <a:pt x="230" y="160"/>
                  </a:lnTo>
                  <a:lnTo>
                    <a:pt x="236" y="153"/>
                  </a:lnTo>
                  <a:lnTo>
                    <a:pt x="237" y="156"/>
                  </a:lnTo>
                  <a:lnTo>
                    <a:pt x="236" y="164"/>
                  </a:lnTo>
                  <a:lnTo>
                    <a:pt x="235" y="170"/>
                  </a:lnTo>
                  <a:lnTo>
                    <a:pt x="232" y="185"/>
                  </a:lnTo>
                  <a:lnTo>
                    <a:pt x="230" y="191"/>
                  </a:lnTo>
                  <a:lnTo>
                    <a:pt x="228" y="194"/>
                  </a:lnTo>
                  <a:lnTo>
                    <a:pt x="228" y="196"/>
                  </a:lnTo>
                  <a:lnTo>
                    <a:pt x="228" y="204"/>
                  </a:lnTo>
                  <a:lnTo>
                    <a:pt x="230" y="211"/>
                  </a:lnTo>
                  <a:lnTo>
                    <a:pt x="228" y="220"/>
                  </a:lnTo>
                  <a:lnTo>
                    <a:pt x="228" y="229"/>
                  </a:lnTo>
                  <a:lnTo>
                    <a:pt x="228" y="238"/>
                  </a:lnTo>
                  <a:lnTo>
                    <a:pt x="228" y="246"/>
                  </a:lnTo>
                  <a:lnTo>
                    <a:pt x="231" y="251"/>
                  </a:lnTo>
                  <a:lnTo>
                    <a:pt x="236" y="264"/>
                  </a:lnTo>
                  <a:lnTo>
                    <a:pt x="237" y="269"/>
                  </a:lnTo>
                  <a:lnTo>
                    <a:pt x="240" y="275"/>
                  </a:lnTo>
                  <a:lnTo>
                    <a:pt x="244" y="279"/>
                  </a:lnTo>
                  <a:lnTo>
                    <a:pt x="250" y="280"/>
                  </a:lnTo>
                  <a:lnTo>
                    <a:pt x="253" y="279"/>
                  </a:lnTo>
                  <a:lnTo>
                    <a:pt x="256" y="277"/>
                  </a:lnTo>
                  <a:lnTo>
                    <a:pt x="262" y="275"/>
                  </a:lnTo>
                  <a:lnTo>
                    <a:pt x="267" y="272"/>
                  </a:lnTo>
                  <a:lnTo>
                    <a:pt x="274" y="271"/>
                  </a:lnTo>
                  <a:lnTo>
                    <a:pt x="286" y="269"/>
                  </a:lnTo>
                  <a:lnTo>
                    <a:pt x="290" y="268"/>
                  </a:lnTo>
                  <a:lnTo>
                    <a:pt x="295" y="267"/>
                  </a:lnTo>
                  <a:lnTo>
                    <a:pt x="299" y="268"/>
                  </a:lnTo>
                  <a:lnTo>
                    <a:pt x="303" y="271"/>
                  </a:lnTo>
                  <a:lnTo>
                    <a:pt x="317" y="273"/>
                  </a:lnTo>
                  <a:lnTo>
                    <a:pt x="330" y="269"/>
                  </a:lnTo>
                  <a:lnTo>
                    <a:pt x="336" y="267"/>
                  </a:lnTo>
                  <a:lnTo>
                    <a:pt x="344" y="267"/>
                  </a:lnTo>
                  <a:lnTo>
                    <a:pt x="351" y="268"/>
                  </a:lnTo>
                  <a:lnTo>
                    <a:pt x="357" y="269"/>
                  </a:lnTo>
                  <a:lnTo>
                    <a:pt x="360" y="269"/>
                  </a:lnTo>
                  <a:lnTo>
                    <a:pt x="362" y="268"/>
                  </a:lnTo>
                  <a:lnTo>
                    <a:pt x="364" y="269"/>
                  </a:lnTo>
                  <a:lnTo>
                    <a:pt x="370" y="273"/>
                  </a:lnTo>
                  <a:lnTo>
                    <a:pt x="373" y="275"/>
                  </a:lnTo>
                  <a:lnTo>
                    <a:pt x="377" y="275"/>
                  </a:lnTo>
                  <a:lnTo>
                    <a:pt x="382" y="275"/>
                  </a:lnTo>
                  <a:lnTo>
                    <a:pt x="387" y="271"/>
                  </a:lnTo>
                  <a:lnTo>
                    <a:pt x="395" y="263"/>
                  </a:lnTo>
                  <a:lnTo>
                    <a:pt x="409" y="247"/>
                  </a:lnTo>
                  <a:lnTo>
                    <a:pt x="415" y="242"/>
                  </a:lnTo>
                  <a:lnTo>
                    <a:pt x="416" y="239"/>
                  </a:lnTo>
                  <a:lnTo>
                    <a:pt x="420" y="239"/>
                  </a:lnTo>
                  <a:lnTo>
                    <a:pt x="424" y="239"/>
                  </a:lnTo>
                  <a:lnTo>
                    <a:pt x="428" y="241"/>
                  </a:lnTo>
                  <a:lnTo>
                    <a:pt x="432" y="242"/>
                  </a:lnTo>
                  <a:lnTo>
                    <a:pt x="437" y="243"/>
                  </a:lnTo>
                  <a:lnTo>
                    <a:pt x="438" y="242"/>
                  </a:lnTo>
                  <a:lnTo>
                    <a:pt x="439" y="239"/>
                  </a:lnTo>
                  <a:lnTo>
                    <a:pt x="441" y="237"/>
                  </a:lnTo>
                  <a:lnTo>
                    <a:pt x="443" y="236"/>
                  </a:lnTo>
                  <a:lnTo>
                    <a:pt x="448" y="230"/>
                  </a:lnTo>
                  <a:lnTo>
                    <a:pt x="452" y="225"/>
                  </a:lnTo>
                  <a:lnTo>
                    <a:pt x="458" y="220"/>
                  </a:lnTo>
                  <a:lnTo>
                    <a:pt x="463" y="215"/>
                  </a:lnTo>
                  <a:lnTo>
                    <a:pt x="467" y="212"/>
                  </a:lnTo>
                  <a:lnTo>
                    <a:pt x="471" y="211"/>
                  </a:lnTo>
                  <a:lnTo>
                    <a:pt x="476" y="209"/>
                  </a:lnTo>
                  <a:lnTo>
                    <a:pt x="481" y="208"/>
                  </a:lnTo>
                  <a:lnTo>
                    <a:pt x="484" y="206"/>
                  </a:lnTo>
                  <a:lnTo>
                    <a:pt x="486" y="202"/>
                  </a:lnTo>
                  <a:lnTo>
                    <a:pt x="488" y="198"/>
                  </a:lnTo>
                  <a:lnTo>
                    <a:pt x="491" y="195"/>
                  </a:lnTo>
                  <a:lnTo>
                    <a:pt x="495" y="191"/>
                  </a:lnTo>
                  <a:lnTo>
                    <a:pt x="499" y="187"/>
                  </a:lnTo>
                  <a:lnTo>
                    <a:pt x="503" y="186"/>
                  </a:lnTo>
                  <a:lnTo>
                    <a:pt x="493" y="180"/>
                  </a:lnTo>
                  <a:lnTo>
                    <a:pt x="488" y="177"/>
                  </a:lnTo>
                  <a:lnTo>
                    <a:pt x="484" y="173"/>
                  </a:lnTo>
                  <a:lnTo>
                    <a:pt x="402" y="13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CC3D1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49" name="Freeform 52">
              <a:extLst>
                <a:ext uri="{FF2B5EF4-FFF2-40B4-BE49-F238E27FC236}">
                  <a16:creationId xmlns="" xmlns:a16="http://schemas.microsoft.com/office/drawing/2014/main" id="{C1279504-6B51-46BC-A670-BC139A2CC0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2644" y="3772792"/>
              <a:ext cx="829367" cy="822937"/>
            </a:xfrm>
            <a:custGeom>
              <a:avLst/>
              <a:gdLst>
                <a:gd name="T0" fmla="*/ 421 w 503"/>
                <a:gd name="T1" fmla="*/ 264 h 499"/>
                <a:gd name="T2" fmla="*/ 432 w 503"/>
                <a:gd name="T3" fmla="*/ 232 h 499"/>
                <a:gd name="T4" fmla="*/ 463 w 503"/>
                <a:gd name="T5" fmla="*/ 197 h 499"/>
                <a:gd name="T6" fmla="*/ 495 w 503"/>
                <a:gd name="T7" fmla="*/ 182 h 499"/>
                <a:gd name="T8" fmla="*/ 489 w 503"/>
                <a:gd name="T9" fmla="*/ 129 h 499"/>
                <a:gd name="T10" fmla="*/ 498 w 503"/>
                <a:gd name="T11" fmla="*/ 72 h 499"/>
                <a:gd name="T12" fmla="*/ 473 w 503"/>
                <a:gd name="T13" fmla="*/ 60 h 499"/>
                <a:gd name="T14" fmla="*/ 460 w 503"/>
                <a:gd name="T15" fmla="*/ 75 h 499"/>
                <a:gd name="T16" fmla="*/ 421 w 503"/>
                <a:gd name="T17" fmla="*/ 88 h 499"/>
                <a:gd name="T18" fmla="*/ 396 w 503"/>
                <a:gd name="T19" fmla="*/ 79 h 499"/>
                <a:gd name="T20" fmla="*/ 382 w 503"/>
                <a:gd name="T21" fmla="*/ 92 h 499"/>
                <a:gd name="T22" fmla="*/ 352 w 503"/>
                <a:gd name="T23" fmla="*/ 72 h 499"/>
                <a:gd name="T24" fmla="*/ 332 w 503"/>
                <a:gd name="T25" fmla="*/ 69 h 499"/>
                <a:gd name="T26" fmla="*/ 313 w 503"/>
                <a:gd name="T27" fmla="*/ 71 h 499"/>
                <a:gd name="T28" fmla="*/ 304 w 503"/>
                <a:gd name="T29" fmla="*/ 68 h 499"/>
                <a:gd name="T30" fmla="*/ 297 w 503"/>
                <a:gd name="T31" fmla="*/ 30 h 499"/>
                <a:gd name="T32" fmla="*/ 275 w 503"/>
                <a:gd name="T33" fmla="*/ 47 h 499"/>
                <a:gd name="T34" fmla="*/ 239 w 503"/>
                <a:gd name="T35" fmla="*/ 50 h 499"/>
                <a:gd name="T36" fmla="*/ 231 w 503"/>
                <a:gd name="T37" fmla="*/ 23 h 499"/>
                <a:gd name="T38" fmla="*/ 205 w 503"/>
                <a:gd name="T39" fmla="*/ 33 h 499"/>
                <a:gd name="T40" fmla="*/ 188 w 503"/>
                <a:gd name="T41" fmla="*/ 73 h 499"/>
                <a:gd name="T42" fmla="*/ 174 w 503"/>
                <a:gd name="T43" fmla="*/ 105 h 499"/>
                <a:gd name="T44" fmla="*/ 164 w 503"/>
                <a:gd name="T45" fmla="*/ 146 h 499"/>
                <a:gd name="T46" fmla="*/ 153 w 503"/>
                <a:gd name="T47" fmla="*/ 178 h 499"/>
                <a:gd name="T48" fmla="*/ 131 w 503"/>
                <a:gd name="T49" fmla="*/ 189 h 499"/>
                <a:gd name="T50" fmla="*/ 110 w 503"/>
                <a:gd name="T51" fmla="*/ 217 h 499"/>
                <a:gd name="T52" fmla="*/ 101 w 503"/>
                <a:gd name="T53" fmla="*/ 244 h 499"/>
                <a:gd name="T54" fmla="*/ 68 w 503"/>
                <a:gd name="T55" fmla="*/ 248 h 499"/>
                <a:gd name="T56" fmla="*/ 48 w 503"/>
                <a:gd name="T57" fmla="*/ 262 h 499"/>
                <a:gd name="T58" fmla="*/ 42 w 503"/>
                <a:gd name="T59" fmla="*/ 290 h 499"/>
                <a:gd name="T60" fmla="*/ 8 w 503"/>
                <a:gd name="T61" fmla="*/ 321 h 499"/>
                <a:gd name="T62" fmla="*/ 7 w 503"/>
                <a:gd name="T63" fmla="*/ 355 h 499"/>
                <a:gd name="T64" fmla="*/ 4 w 503"/>
                <a:gd name="T65" fmla="*/ 395 h 499"/>
                <a:gd name="T66" fmla="*/ 22 w 503"/>
                <a:gd name="T67" fmla="*/ 407 h 499"/>
                <a:gd name="T68" fmla="*/ 68 w 503"/>
                <a:gd name="T69" fmla="*/ 446 h 499"/>
                <a:gd name="T70" fmla="*/ 115 w 503"/>
                <a:gd name="T71" fmla="*/ 479 h 499"/>
                <a:gd name="T72" fmla="*/ 150 w 503"/>
                <a:gd name="T73" fmla="*/ 499 h 499"/>
                <a:gd name="T74" fmla="*/ 164 w 503"/>
                <a:gd name="T75" fmla="*/ 483 h 499"/>
                <a:gd name="T76" fmla="*/ 181 w 503"/>
                <a:gd name="T77" fmla="*/ 460 h 499"/>
                <a:gd name="T78" fmla="*/ 235 w 503"/>
                <a:gd name="T79" fmla="*/ 445 h 499"/>
                <a:gd name="T80" fmla="*/ 248 w 503"/>
                <a:gd name="T81" fmla="*/ 451 h 499"/>
                <a:gd name="T82" fmla="*/ 267 w 503"/>
                <a:gd name="T83" fmla="*/ 437 h 499"/>
                <a:gd name="T84" fmla="*/ 284 w 503"/>
                <a:gd name="T85" fmla="*/ 438 h 499"/>
                <a:gd name="T86" fmla="*/ 321 w 503"/>
                <a:gd name="T87" fmla="*/ 440 h 499"/>
                <a:gd name="T88" fmla="*/ 351 w 503"/>
                <a:gd name="T89" fmla="*/ 443 h 499"/>
                <a:gd name="T90" fmla="*/ 386 w 503"/>
                <a:gd name="T91" fmla="*/ 411 h 499"/>
                <a:gd name="T92" fmla="*/ 398 w 503"/>
                <a:gd name="T93" fmla="*/ 386 h 499"/>
                <a:gd name="T94" fmla="*/ 387 w 503"/>
                <a:gd name="T95" fmla="*/ 368 h 499"/>
                <a:gd name="T96" fmla="*/ 404 w 503"/>
                <a:gd name="T97" fmla="*/ 331 h 499"/>
                <a:gd name="T98" fmla="*/ 399 w 503"/>
                <a:gd name="T99" fmla="*/ 303 h 499"/>
                <a:gd name="T100" fmla="*/ 411 w 503"/>
                <a:gd name="T101" fmla="*/ 277 h 499"/>
                <a:gd name="T102" fmla="*/ 387 w 503"/>
                <a:gd name="T103" fmla="*/ 291 h 499"/>
                <a:gd name="T104" fmla="*/ 331 w 503"/>
                <a:gd name="T105" fmla="*/ 286 h 499"/>
                <a:gd name="T106" fmla="*/ 297 w 503"/>
                <a:gd name="T107" fmla="*/ 252 h 499"/>
                <a:gd name="T108" fmla="*/ 301 w 503"/>
                <a:gd name="T109" fmla="*/ 221 h 499"/>
                <a:gd name="T110" fmla="*/ 316 w 503"/>
                <a:gd name="T111" fmla="*/ 211 h 499"/>
                <a:gd name="T112" fmla="*/ 375 w 503"/>
                <a:gd name="T113" fmla="*/ 214 h 499"/>
                <a:gd name="T114" fmla="*/ 411 w 503"/>
                <a:gd name="T115" fmla="*/ 225 h 499"/>
                <a:gd name="T116" fmla="*/ 407 w 503"/>
                <a:gd name="T117" fmla="*/ 261 h 49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03"/>
                <a:gd name="T178" fmla="*/ 0 h 499"/>
                <a:gd name="T179" fmla="*/ 503 w 503"/>
                <a:gd name="T180" fmla="*/ 499 h 49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03" h="499">
                  <a:moveTo>
                    <a:pt x="411" y="277"/>
                  </a:moveTo>
                  <a:lnTo>
                    <a:pt x="411" y="277"/>
                  </a:lnTo>
                  <a:lnTo>
                    <a:pt x="413" y="277"/>
                  </a:lnTo>
                  <a:lnTo>
                    <a:pt x="415" y="274"/>
                  </a:lnTo>
                  <a:lnTo>
                    <a:pt x="416" y="270"/>
                  </a:lnTo>
                  <a:lnTo>
                    <a:pt x="418" y="268"/>
                  </a:lnTo>
                  <a:lnTo>
                    <a:pt x="421" y="264"/>
                  </a:lnTo>
                  <a:lnTo>
                    <a:pt x="424" y="256"/>
                  </a:lnTo>
                  <a:lnTo>
                    <a:pt x="425" y="251"/>
                  </a:lnTo>
                  <a:lnTo>
                    <a:pt x="429" y="236"/>
                  </a:lnTo>
                  <a:lnTo>
                    <a:pt x="430" y="235"/>
                  </a:lnTo>
                  <a:lnTo>
                    <a:pt x="432" y="232"/>
                  </a:lnTo>
                  <a:lnTo>
                    <a:pt x="434" y="227"/>
                  </a:lnTo>
                  <a:lnTo>
                    <a:pt x="437" y="222"/>
                  </a:lnTo>
                  <a:lnTo>
                    <a:pt x="443" y="211"/>
                  </a:lnTo>
                  <a:lnTo>
                    <a:pt x="447" y="206"/>
                  </a:lnTo>
                  <a:lnTo>
                    <a:pt x="451" y="201"/>
                  </a:lnTo>
                  <a:lnTo>
                    <a:pt x="456" y="198"/>
                  </a:lnTo>
                  <a:lnTo>
                    <a:pt x="463" y="197"/>
                  </a:lnTo>
                  <a:lnTo>
                    <a:pt x="469" y="197"/>
                  </a:lnTo>
                  <a:lnTo>
                    <a:pt x="476" y="198"/>
                  </a:lnTo>
                  <a:lnTo>
                    <a:pt x="481" y="200"/>
                  </a:lnTo>
                  <a:lnTo>
                    <a:pt x="488" y="200"/>
                  </a:lnTo>
                  <a:lnTo>
                    <a:pt x="495" y="182"/>
                  </a:lnTo>
                  <a:lnTo>
                    <a:pt x="497" y="172"/>
                  </a:lnTo>
                  <a:lnTo>
                    <a:pt x="498" y="162"/>
                  </a:lnTo>
                  <a:lnTo>
                    <a:pt x="497" y="153"/>
                  </a:lnTo>
                  <a:lnTo>
                    <a:pt x="494" y="146"/>
                  </a:lnTo>
                  <a:lnTo>
                    <a:pt x="490" y="139"/>
                  </a:lnTo>
                  <a:lnTo>
                    <a:pt x="489" y="129"/>
                  </a:lnTo>
                  <a:lnTo>
                    <a:pt x="489" y="109"/>
                  </a:lnTo>
                  <a:lnTo>
                    <a:pt x="490" y="102"/>
                  </a:lnTo>
                  <a:lnTo>
                    <a:pt x="494" y="96"/>
                  </a:lnTo>
                  <a:lnTo>
                    <a:pt x="497" y="90"/>
                  </a:lnTo>
                  <a:lnTo>
                    <a:pt x="498" y="84"/>
                  </a:lnTo>
                  <a:lnTo>
                    <a:pt x="498" y="72"/>
                  </a:lnTo>
                  <a:lnTo>
                    <a:pt x="499" y="68"/>
                  </a:lnTo>
                  <a:lnTo>
                    <a:pt x="501" y="66"/>
                  </a:lnTo>
                  <a:lnTo>
                    <a:pt x="502" y="63"/>
                  </a:lnTo>
                  <a:lnTo>
                    <a:pt x="503" y="59"/>
                  </a:lnTo>
                  <a:lnTo>
                    <a:pt x="481" y="60"/>
                  </a:lnTo>
                  <a:lnTo>
                    <a:pt x="473" y="60"/>
                  </a:lnTo>
                  <a:lnTo>
                    <a:pt x="469" y="62"/>
                  </a:lnTo>
                  <a:lnTo>
                    <a:pt x="467" y="63"/>
                  </a:lnTo>
                  <a:lnTo>
                    <a:pt x="464" y="66"/>
                  </a:lnTo>
                  <a:lnTo>
                    <a:pt x="463" y="69"/>
                  </a:lnTo>
                  <a:lnTo>
                    <a:pt x="463" y="72"/>
                  </a:lnTo>
                  <a:lnTo>
                    <a:pt x="460" y="75"/>
                  </a:lnTo>
                  <a:lnTo>
                    <a:pt x="455" y="79"/>
                  </a:lnTo>
                  <a:lnTo>
                    <a:pt x="451" y="80"/>
                  </a:lnTo>
                  <a:lnTo>
                    <a:pt x="439" y="82"/>
                  </a:lnTo>
                  <a:lnTo>
                    <a:pt x="430" y="86"/>
                  </a:lnTo>
                  <a:lnTo>
                    <a:pt x="426" y="88"/>
                  </a:lnTo>
                  <a:lnTo>
                    <a:pt x="421" y="88"/>
                  </a:lnTo>
                  <a:lnTo>
                    <a:pt x="412" y="88"/>
                  </a:lnTo>
                  <a:lnTo>
                    <a:pt x="409" y="88"/>
                  </a:lnTo>
                  <a:lnTo>
                    <a:pt x="407" y="86"/>
                  </a:lnTo>
                  <a:lnTo>
                    <a:pt x="404" y="84"/>
                  </a:lnTo>
                  <a:lnTo>
                    <a:pt x="400" y="80"/>
                  </a:lnTo>
                  <a:lnTo>
                    <a:pt x="399" y="80"/>
                  </a:lnTo>
                  <a:lnTo>
                    <a:pt x="396" y="79"/>
                  </a:lnTo>
                  <a:lnTo>
                    <a:pt x="392" y="80"/>
                  </a:lnTo>
                  <a:lnTo>
                    <a:pt x="390" y="81"/>
                  </a:lnTo>
                  <a:lnTo>
                    <a:pt x="386" y="86"/>
                  </a:lnTo>
                  <a:lnTo>
                    <a:pt x="385" y="89"/>
                  </a:lnTo>
                  <a:lnTo>
                    <a:pt x="383" y="90"/>
                  </a:lnTo>
                  <a:lnTo>
                    <a:pt x="382" y="92"/>
                  </a:lnTo>
                  <a:lnTo>
                    <a:pt x="379" y="90"/>
                  </a:lnTo>
                  <a:lnTo>
                    <a:pt x="375" y="89"/>
                  </a:lnTo>
                  <a:lnTo>
                    <a:pt x="370" y="85"/>
                  </a:lnTo>
                  <a:lnTo>
                    <a:pt x="361" y="79"/>
                  </a:lnTo>
                  <a:lnTo>
                    <a:pt x="352" y="72"/>
                  </a:lnTo>
                  <a:lnTo>
                    <a:pt x="347" y="67"/>
                  </a:lnTo>
                  <a:lnTo>
                    <a:pt x="344" y="66"/>
                  </a:lnTo>
                  <a:lnTo>
                    <a:pt x="342" y="64"/>
                  </a:lnTo>
                  <a:lnTo>
                    <a:pt x="339" y="66"/>
                  </a:lnTo>
                  <a:lnTo>
                    <a:pt x="338" y="67"/>
                  </a:lnTo>
                  <a:lnTo>
                    <a:pt x="335" y="68"/>
                  </a:lnTo>
                  <a:lnTo>
                    <a:pt x="332" y="69"/>
                  </a:lnTo>
                  <a:lnTo>
                    <a:pt x="329" y="68"/>
                  </a:lnTo>
                  <a:lnTo>
                    <a:pt x="325" y="66"/>
                  </a:lnTo>
                  <a:lnTo>
                    <a:pt x="322" y="63"/>
                  </a:lnTo>
                  <a:lnTo>
                    <a:pt x="318" y="62"/>
                  </a:lnTo>
                  <a:lnTo>
                    <a:pt x="313" y="71"/>
                  </a:lnTo>
                  <a:lnTo>
                    <a:pt x="312" y="75"/>
                  </a:lnTo>
                  <a:lnTo>
                    <a:pt x="310" y="76"/>
                  </a:lnTo>
                  <a:lnTo>
                    <a:pt x="308" y="76"/>
                  </a:lnTo>
                  <a:lnTo>
                    <a:pt x="306" y="76"/>
                  </a:lnTo>
                  <a:lnTo>
                    <a:pt x="304" y="73"/>
                  </a:lnTo>
                  <a:lnTo>
                    <a:pt x="304" y="68"/>
                  </a:lnTo>
                  <a:lnTo>
                    <a:pt x="304" y="63"/>
                  </a:lnTo>
                  <a:lnTo>
                    <a:pt x="305" y="58"/>
                  </a:lnTo>
                  <a:lnTo>
                    <a:pt x="306" y="54"/>
                  </a:lnTo>
                  <a:lnTo>
                    <a:pt x="306" y="49"/>
                  </a:lnTo>
                  <a:lnTo>
                    <a:pt x="305" y="41"/>
                  </a:lnTo>
                  <a:lnTo>
                    <a:pt x="303" y="36"/>
                  </a:lnTo>
                  <a:lnTo>
                    <a:pt x="297" y="30"/>
                  </a:lnTo>
                  <a:lnTo>
                    <a:pt x="295" y="29"/>
                  </a:lnTo>
                  <a:lnTo>
                    <a:pt x="292" y="29"/>
                  </a:lnTo>
                  <a:lnTo>
                    <a:pt x="287" y="30"/>
                  </a:lnTo>
                  <a:lnTo>
                    <a:pt x="283" y="33"/>
                  </a:lnTo>
                  <a:lnTo>
                    <a:pt x="280" y="38"/>
                  </a:lnTo>
                  <a:lnTo>
                    <a:pt x="278" y="42"/>
                  </a:lnTo>
                  <a:lnTo>
                    <a:pt x="275" y="47"/>
                  </a:lnTo>
                  <a:lnTo>
                    <a:pt x="271" y="51"/>
                  </a:lnTo>
                  <a:lnTo>
                    <a:pt x="269" y="55"/>
                  </a:lnTo>
                  <a:lnTo>
                    <a:pt x="263" y="56"/>
                  </a:lnTo>
                  <a:lnTo>
                    <a:pt x="257" y="55"/>
                  </a:lnTo>
                  <a:lnTo>
                    <a:pt x="250" y="54"/>
                  </a:lnTo>
                  <a:lnTo>
                    <a:pt x="239" y="50"/>
                  </a:lnTo>
                  <a:lnTo>
                    <a:pt x="233" y="47"/>
                  </a:lnTo>
                  <a:lnTo>
                    <a:pt x="228" y="45"/>
                  </a:lnTo>
                  <a:lnTo>
                    <a:pt x="226" y="41"/>
                  </a:lnTo>
                  <a:lnTo>
                    <a:pt x="224" y="36"/>
                  </a:lnTo>
                  <a:lnTo>
                    <a:pt x="226" y="32"/>
                  </a:lnTo>
                  <a:lnTo>
                    <a:pt x="227" y="28"/>
                  </a:lnTo>
                  <a:lnTo>
                    <a:pt x="231" y="23"/>
                  </a:lnTo>
                  <a:lnTo>
                    <a:pt x="236" y="16"/>
                  </a:lnTo>
                  <a:lnTo>
                    <a:pt x="237" y="12"/>
                  </a:lnTo>
                  <a:lnTo>
                    <a:pt x="239" y="8"/>
                  </a:lnTo>
                  <a:lnTo>
                    <a:pt x="220" y="0"/>
                  </a:lnTo>
                  <a:lnTo>
                    <a:pt x="214" y="8"/>
                  </a:lnTo>
                  <a:lnTo>
                    <a:pt x="210" y="16"/>
                  </a:lnTo>
                  <a:lnTo>
                    <a:pt x="205" y="33"/>
                  </a:lnTo>
                  <a:lnTo>
                    <a:pt x="202" y="39"/>
                  </a:lnTo>
                  <a:lnTo>
                    <a:pt x="200" y="45"/>
                  </a:lnTo>
                  <a:lnTo>
                    <a:pt x="196" y="50"/>
                  </a:lnTo>
                  <a:lnTo>
                    <a:pt x="193" y="56"/>
                  </a:lnTo>
                  <a:lnTo>
                    <a:pt x="190" y="64"/>
                  </a:lnTo>
                  <a:lnTo>
                    <a:pt x="188" y="73"/>
                  </a:lnTo>
                  <a:lnTo>
                    <a:pt x="184" y="81"/>
                  </a:lnTo>
                  <a:lnTo>
                    <a:pt x="181" y="90"/>
                  </a:lnTo>
                  <a:lnTo>
                    <a:pt x="179" y="94"/>
                  </a:lnTo>
                  <a:lnTo>
                    <a:pt x="177" y="97"/>
                  </a:lnTo>
                  <a:lnTo>
                    <a:pt x="175" y="101"/>
                  </a:lnTo>
                  <a:lnTo>
                    <a:pt x="174" y="105"/>
                  </a:lnTo>
                  <a:lnTo>
                    <a:pt x="174" y="114"/>
                  </a:lnTo>
                  <a:lnTo>
                    <a:pt x="172" y="122"/>
                  </a:lnTo>
                  <a:lnTo>
                    <a:pt x="171" y="129"/>
                  </a:lnTo>
                  <a:lnTo>
                    <a:pt x="168" y="135"/>
                  </a:lnTo>
                  <a:lnTo>
                    <a:pt x="166" y="140"/>
                  </a:lnTo>
                  <a:lnTo>
                    <a:pt x="164" y="146"/>
                  </a:lnTo>
                  <a:lnTo>
                    <a:pt x="164" y="159"/>
                  </a:lnTo>
                  <a:lnTo>
                    <a:pt x="164" y="162"/>
                  </a:lnTo>
                  <a:lnTo>
                    <a:pt x="163" y="165"/>
                  </a:lnTo>
                  <a:lnTo>
                    <a:pt x="159" y="168"/>
                  </a:lnTo>
                  <a:lnTo>
                    <a:pt x="155" y="172"/>
                  </a:lnTo>
                  <a:lnTo>
                    <a:pt x="153" y="178"/>
                  </a:lnTo>
                  <a:lnTo>
                    <a:pt x="149" y="187"/>
                  </a:lnTo>
                  <a:lnTo>
                    <a:pt x="145" y="189"/>
                  </a:lnTo>
                  <a:lnTo>
                    <a:pt x="141" y="191"/>
                  </a:lnTo>
                  <a:lnTo>
                    <a:pt x="136" y="189"/>
                  </a:lnTo>
                  <a:lnTo>
                    <a:pt x="131" y="189"/>
                  </a:lnTo>
                  <a:lnTo>
                    <a:pt x="127" y="189"/>
                  </a:lnTo>
                  <a:lnTo>
                    <a:pt x="125" y="192"/>
                  </a:lnTo>
                  <a:lnTo>
                    <a:pt x="120" y="197"/>
                  </a:lnTo>
                  <a:lnTo>
                    <a:pt x="112" y="206"/>
                  </a:lnTo>
                  <a:lnTo>
                    <a:pt x="111" y="210"/>
                  </a:lnTo>
                  <a:lnTo>
                    <a:pt x="110" y="217"/>
                  </a:lnTo>
                  <a:lnTo>
                    <a:pt x="110" y="219"/>
                  </a:lnTo>
                  <a:lnTo>
                    <a:pt x="111" y="223"/>
                  </a:lnTo>
                  <a:lnTo>
                    <a:pt x="111" y="230"/>
                  </a:lnTo>
                  <a:lnTo>
                    <a:pt x="108" y="235"/>
                  </a:lnTo>
                  <a:lnTo>
                    <a:pt x="106" y="240"/>
                  </a:lnTo>
                  <a:lnTo>
                    <a:pt x="101" y="244"/>
                  </a:lnTo>
                  <a:lnTo>
                    <a:pt x="97" y="247"/>
                  </a:lnTo>
                  <a:lnTo>
                    <a:pt x="93" y="247"/>
                  </a:lnTo>
                  <a:lnTo>
                    <a:pt x="82" y="245"/>
                  </a:lnTo>
                  <a:lnTo>
                    <a:pt x="76" y="245"/>
                  </a:lnTo>
                  <a:lnTo>
                    <a:pt x="71" y="247"/>
                  </a:lnTo>
                  <a:lnTo>
                    <a:pt x="68" y="248"/>
                  </a:lnTo>
                  <a:lnTo>
                    <a:pt x="67" y="249"/>
                  </a:lnTo>
                  <a:lnTo>
                    <a:pt x="64" y="253"/>
                  </a:lnTo>
                  <a:lnTo>
                    <a:pt x="60" y="256"/>
                  </a:lnTo>
                  <a:lnTo>
                    <a:pt x="56" y="258"/>
                  </a:lnTo>
                  <a:lnTo>
                    <a:pt x="50" y="260"/>
                  </a:lnTo>
                  <a:lnTo>
                    <a:pt x="48" y="262"/>
                  </a:lnTo>
                  <a:lnTo>
                    <a:pt x="47" y="265"/>
                  </a:lnTo>
                  <a:lnTo>
                    <a:pt x="47" y="274"/>
                  </a:lnTo>
                  <a:lnTo>
                    <a:pt x="47" y="278"/>
                  </a:lnTo>
                  <a:lnTo>
                    <a:pt x="46" y="282"/>
                  </a:lnTo>
                  <a:lnTo>
                    <a:pt x="42" y="290"/>
                  </a:lnTo>
                  <a:lnTo>
                    <a:pt x="39" y="296"/>
                  </a:lnTo>
                  <a:lnTo>
                    <a:pt x="37" y="299"/>
                  </a:lnTo>
                  <a:lnTo>
                    <a:pt x="34" y="301"/>
                  </a:lnTo>
                  <a:lnTo>
                    <a:pt x="20" y="311"/>
                  </a:lnTo>
                  <a:lnTo>
                    <a:pt x="15" y="314"/>
                  </a:lnTo>
                  <a:lnTo>
                    <a:pt x="8" y="321"/>
                  </a:lnTo>
                  <a:lnTo>
                    <a:pt x="3" y="329"/>
                  </a:lnTo>
                  <a:lnTo>
                    <a:pt x="0" y="333"/>
                  </a:lnTo>
                  <a:lnTo>
                    <a:pt x="0" y="337"/>
                  </a:lnTo>
                  <a:lnTo>
                    <a:pt x="2" y="340"/>
                  </a:lnTo>
                  <a:lnTo>
                    <a:pt x="4" y="344"/>
                  </a:lnTo>
                  <a:lnTo>
                    <a:pt x="7" y="355"/>
                  </a:lnTo>
                  <a:lnTo>
                    <a:pt x="9" y="364"/>
                  </a:lnTo>
                  <a:lnTo>
                    <a:pt x="8" y="374"/>
                  </a:lnTo>
                  <a:lnTo>
                    <a:pt x="8" y="383"/>
                  </a:lnTo>
                  <a:lnTo>
                    <a:pt x="5" y="391"/>
                  </a:lnTo>
                  <a:lnTo>
                    <a:pt x="4" y="395"/>
                  </a:lnTo>
                  <a:lnTo>
                    <a:pt x="4" y="399"/>
                  </a:lnTo>
                  <a:lnTo>
                    <a:pt x="4" y="403"/>
                  </a:lnTo>
                  <a:lnTo>
                    <a:pt x="11" y="404"/>
                  </a:lnTo>
                  <a:lnTo>
                    <a:pt x="17" y="404"/>
                  </a:lnTo>
                  <a:lnTo>
                    <a:pt x="22" y="407"/>
                  </a:lnTo>
                  <a:lnTo>
                    <a:pt x="26" y="411"/>
                  </a:lnTo>
                  <a:lnTo>
                    <a:pt x="33" y="419"/>
                  </a:lnTo>
                  <a:lnTo>
                    <a:pt x="39" y="424"/>
                  </a:lnTo>
                  <a:lnTo>
                    <a:pt x="46" y="429"/>
                  </a:lnTo>
                  <a:lnTo>
                    <a:pt x="60" y="441"/>
                  </a:lnTo>
                  <a:lnTo>
                    <a:pt x="68" y="446"/>
                  </a:lnTo>
                  <a:lnTo>
                    <a:pt x="76" y="453"/>
                  </a:lnTo>
                  <a:lnTo>
                    <a:pt x="98" y="466"/>
                  </a:lnTo>
                  <a:lnTo>
                    <a:pt x="107" y="471"/>
                  </a:lnTo>
                  <a:lnTo>
                    <a:pt x="111" y="473"/>
                  </a:lnTo>
                  <a:lnTo>
                    <a:pt x="115" y="479"/>
                  </a:lnTo>
                  <a:lnTo>
                    <a:pt x="120" y="484"/>
                  </a:lnTo>
                  <a:lnTo>
                    <a:pt x="125" y="488"/>
                  </a:lnTo>
                  <a:lnTo>
                    <a:pt x="140" y="494"/>
                  </a:lnTo>
                  <a:lnTo>
                    <a:pt x="145" y="497"/>
                  </a:lnTo>
                  <a:lnTo>
                    <a:pt x="150" y="499"/>
                  </a:lnTo>
                  <a:lnTo>
                    <a:pt x="151" y="492"/>
                  </a:lnTo>
                  <a:lnTo>
                    <a:pt x="154" y="489"/>
                  </a:lnTo>
                  <a:lnTo>
                    <a:pt x="157" y="485"/>
                  </a:lnTo>
                  <a:lnTo>
                    <a:pt x="159" y="485"/>
                  </a:lnTo>
                  <a:lnTo>
                    <a:pt x="162" y="485"/>
                  </a:lnTo>
                  <a:lnTo>
                    <a:pt x="164" y="483"/>
                  </a:lnTo>
                  <a:lnTo>
                    <a:pt x="168" y="480"/>
                  </a:lnTo>
                  <a:lnTo>
                    <a:pt x="172" y="476"/>
                  </a:lnTo>
                  <a:lnTo>
                    <a:pt x="175" y="471"/>
                  </a:lnTo>
                  <a:lnTo>
                    <a:pt x="180" y="463"/>
                  </a:lnTo>
                  <a:lnTo>
                    <a:pt x="181" y="460"/>
                  </a:lnTo>
                  <a:lnTo>
                    <a:pt x="184" y="458"/>
                  </a:lnTo>
                  <a:lnTo>
                    <a:pt x="190" y="456"/>
                  </a:lnTo>
                  <a:lnTo>
                    <a:pt x="201" y="455"/>
                  </a:lnTo>
                  <a:lnTo>
                    <a:pt x="211" y="454"/>
                  </a:lnTo>
                  <a:lnTo>
                    <a:pt x="235" y="445"/>
                  </a:lnTo>
                  <a:lnTo>
                    <a:pt x="239" y="443"/>
                  </a:lnTo>
                  <a:lnTo>
                    <a:pt x="240" y="442"/>
                  </a:lnTo>
                  <a:lnTo>
                    <a:pt x="241" y="442"/>
                  </a:lnTo>
                  <a:lnTo>
                    <a:pt x="244" y="442"/>
                  </a:lnTo>
                  <a:lnTo>
                    <a:pt x="246" y="445"/>
                  </a:lnTo>
                  <a:lnTo>
                    <a:pt x="248" y="451"/>
                  </a:lnTo>
                  <a:lnTo>
                    <a:pt x="250" y="449"/>
                  </a:lnTo>
                  <a:lnTo>
                    <a:pt x="252" y="447"/>
                  </a:lnTo>
                  <a:lnTo>
                    <a:pt x="254" y="445"/>
                  </a:lnTo>
                  <a:lnTo>
                    <a:pt x="256" y="442"/>
                  </a:lnTo>
                  <a:lnTo>
                    <a:pt x="267" y="437"/>
                  </a:lnTo>
                  <a:lnTo>
                    <a:pt x="271" y="434"/>
                  </a:lnTo>
                  <a:lnTo>
                    <a:pt x="274" y="433"/>
                  </a:lnTo>
                  <a:lnTo>
                    <a:pt x="276" y="432"/>
                  </a:lnTo>
                  <a:lnTo>
                    <a:pt x="279" y="433"/>
                  </a:lnTo>
                  <a:lnTo>
                    <a:pt x="280" y="434"/>
                  </a:lnTo>
                  <a:lnTo>
                    <a:pt x="284" y="438"/>
                  </a:lnTo>
                  <a:lnTo>
                    <a:pt x="289" y="441"/>
                  </a:lnTo>
                  <a:lnTo>
                    <a:pt x="296" y="441"/>
                  </a:lnTo>
                  <a:lnTo>
                    <a:pt x="306" y="441"/>
                  </a:lnTo>
                  <a:lnTo>
                    <a:pt x="314" y="440"/>
                  </a:lnTo>
                  <a:lnTo>
                    <a:pt x="321" y="440"/>
                  </a:lnTo>
                  <a:lnTo>
                    <a:pt x="330" y="440"/>
                  </a:lnTo>
                  <a:lnTo>
                    <a:pt x="339" y="441"/>
                  </a:lnTo>
                  <a:lnTo>
                    <a:pt x="344" y="443"/>
                  </a:lnTo>
                  <a:lnTo>
                    <a:pt x="346" y="443"/>
                  </a:lnTo>
                  <a:lnTo>
                    <a:pt x="348" y="445"/>
                  </a:lnTo>
                  <a:lnTo>
                    <a:pt x="351" y="443"/>
                  </a:lnTo>
                  <a:lnTo>
                    <a:pt x="353" y="442"/>
                  </a:lnTo>
                  <a:lnTo>
                    <a:pt x="359" y="440"/>
                  </a:lnTo>
                  <a:lnTo>
                    <a:pt x="372" y="432"/>
                  </a:lnTo>
                  <a:lnTo>
                    <a:pt x="378" y="430"/>
                  </a:lnTo>
                  <a:lnTo>
                    <a:pt x="386" y="429"/>
                  </a:lnTo>
                  <a:lnTo>
                    <a:pt x="386" y="411"/>
                  </a:lnTo>
                  <a:lnTo>
                    <a:pt x="386" y="407"/>
                  </a:lnTo>
                  <a:lnTo>
                    <a:pt x="387" y="404"/>
                  </a:lnTo>
                  <a:lnTo>
                    <a:pt x="391" y="399"/>
                  </a:lnTo>
                  <a:lnTo>
                    <a:pt x="395" y="394"/>
                  </a:lnTo>
                  <a:lnTo>
                    <a:pt x="396" y="390"/>
                  </a:lnTo>
                  <a:lnTo>
                    <a:pt x="398" y="386"/>
                  </a:lnTo>
                  <a:lnTo>
                    <a:pt x="396" y="383"/>
                  </a:lnTo>
                  <a:lnTo>
                    <a:pt x="395" y="382"/>
                  </a:lnTo>
                  <a:lnTo>
                    <a:pt x="394" y="378"/>
                  </a:lnTo>
                  <a:lnTo>
                    <a:pt x="390" y="373"/>
                  </a:lnTo>
                  <a:lnTo>
                    <a:pt x="389" y="370"/>
                  </a:lnTo>
                  <a:lnTo>
                    <a:pt x="387" y="368"/>
                  </a:lnTo>
                  <a:lnTo>
                    <a:pt x="389" y="363"/>
                  </a:lnTo>
                  <a:lnTo>
                    <a:pt x="391" y="359"/>
                  </a:lnTo>
                  <a:lnTo>
                    <a:pt x="399" y="342"/>
                  </a:lnTo>
                  <a:lnTo>
                    <a:pt x="403" y="337"/>
                  </a:lnTo>
                  <a:lnTo>
                    <a:pt x="404" y="334"/>
                  </a:lnTo>
                  <a:lnTo>
                    <a:pt x="404" y="331"/>
                  </a:lnTo>
                  <a:lnTo>
                    <a:pt x="404" y="321"/>
                  </a:lnTo>
                  <a:lnTo>
                    <a:pt x="404" y="316"/>
                  </a:lnTo>
                  <a:lnTo>
                    <a:pt x="402" y="312"/>
                  </a:lnTo>
                  <a:lnTo>
                    <a:pt x="400" y="308"/>
                  </a:lnTo>
                  <a:lnTo>
                    <a:pt x="399" y="303"/>
                  </a:lnTo>
                  <a:lnTo>
                    <a:pt x="399" y="299"/>
                  </a:lnTo>
                  <a:lnTo>
                    <a:pt x="400" y="296"/>
                  </a:lnTo>
                  <a:lnTo>
                    <a:pt x="404" y="290"/>
                  </a:lnTo>
                  <a:lnTo>
                    <a:pt x="409" y="284"/>
                  </a:lnTo>
                  <a:lnTo>
                    <a:pt x="411" y="281"/>
                  </a:lnTo>
                  <a:lnTo>
                    <a:pt x="411" y="277"/>
                  </a:lnTo>
                  <a:close/>
                  <a:moveTo>
                    <a:pt x="411" y="277"/>
                  </a:moveTo>
                  <a:lnTo>
                    <a:pt x="411" y="277"/>
                  </a:lnTo>
                  <a:lnTo>
                    <a:pt x="407" y="282"/>
                  </a:lnTo>
                  <a:lnTo>
                    <a:pt x="402" y="286"/>
                  </a:lnTo>
                  <a:lnTo>
                    <a:pt x="399" y="288"/>
                  </a:lnTo>
                  <a:lnTo>
                    <a:pt x="395" y="290"/>
                  </a:lnTo>
                  <a:lnTo>
                    <a:pt x="387" y="291"/>
                  </a:lnTo>
                  <a:lnTo>
                    <a:pt x="378" y="292"/>
                  </a:lnTo>
                  <a:lnTo>
                    <a:pt x="369" y="292"/>
                  </a:lnTo>
                  <a:lnTo>
                    <a:pt x="359" y="292"/>
                  </a:lnTo>
                  <a:lnTo>
                    <a:pt x="349" y="290"/>
                  </a:lnTo>
                  <a:lnTo>
                    <a:pt x="331" y="286"/>
                  </a:lnTo>
                  <a:lnTo>
                    <a:pt x="310" y="282"/>
                  </a:lnTo>
                  <a:lnTo>
                    <a:pt x="305" y="282"/>
                  </a:lnTo>
                  <a:lnTo>
                    <a:pt x="301" y="281"/>
                  </a:lnTo>
                  <a:lnTo>
                    <a:pt x="297" y="278"/>
                  </a:lnTo>
                  <a:lnTo>
                    <a:pt x="297" y="274"/>
                  </a:lnTo>
                  <a:lnTo>
                    <a:pt x="297" y="252"/>
                  </a:lnTo>
                  <a:lnTo>
                    <a:pt x="297" y="251"/>
                  </a:lnTo>
                  <a:lnTo>
                    <a:pt x="299" y="248"/>
                  </a:lnTo>
                  <a:lnTo>
                    <a:pt x="299" y="239"/>
                  </a:lnTo>
                  <a:lnTo>
                    <a:pt x="299" y="230"/>
                  </a:lnTo>
                  <a:lnTo>
                    <a:pt x="301" y="221"/>
                  </a:lnTo>
                  <a:lnTo>
                    <a:pt x="301" y="215"/>
                  </a:lnTo>
                  <a:lnTo>
                    <a:pt x="303" y="213"/>
                  </a:lnTo>
                  <a:lnTo>
                    <a:pt x="305" y="211"/>
                  </a:lnTo>
                  <a:lnTo>
                    <a:pt x="308" y="210"/>
                  </a:lnTo>
                  <a:lnTo>
                    <a:pt x="310" y="210"/>
                  </a:lnTo>
                  <a:lnTo>
                    <a:pt x="316" y="211"/>
                  </a:lnTo>
                  <a:lnTo>
                    <a:pt x="325" y="211"/>
                  </a:lnTo>
                  <a:lnTo>
                    <a:pt x="332" y="213"/>
                  </a:lnTo>
                  <a:lnTo>
                    <a:pt x="340" y="214"/>
                  </a:lnTo>
                  <a:lnTo>
                    <a:pt x="349" y="214"/>
                  </a:lnTo>
                  <a:lnTo>
                    <a:pt x="375" y="214"/>
                  </a:lnTo>
                  <a:lnTo>
                    <a:pt x="382" y="214"/>
                  </a:lnTo>
                  <a:lnTo>
                    <a:pt x="389" y="215"/>
                  </a:lnTo>
                  <a:lnTo>
                    <a:pt x="400" y="219"/>
                  </a:lnTo>
                  <a:lnTo>
                    <a:pt x="405" y="221"/>
                  </a:lnTo>
                  <a:lnTo>
                    <a:pt x="409" y="223"/>
                  </a:lnTo>
                  <a:lnTo>
                    <a:pt x="411" y="225"/>
                  </a:lnTo>
                  <a:lnTo>
                    <a:pt x="412" y="226"/>
                  </a:lnTo>
                  <a:lnTo>
                    <a:pt x="412" y="231"/>
                  </a:lnTo>
                  <a:lnTo>
                    <a:pt x="412" y="241"/>
                  </a:lnTo>
                  <a:lnTo>
                    <a:pt x="409" y="251"/>
                  </a:lnTo>
                  <a:lnTo>
                    <a:pt x="408" y="256"/>
                  </a:lnTo>
                  <a:lnTo>
                    <a:pt x="407" y="261"/>
                  </a:lnTo>
                  <a:lnTo>
                    <a:pt x="407" y="270"/>
                  </a:lnTo>
                  <a:lnTo>
                    <a:pt x="408" y="273"/>
                  </a:lnTo>
                  <a:lnTo>
                    <a:pt x="411" y="277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50" name="Freeform 53">
              <a:extLst>
                <a:ext uri="{FF2B5EF4-FFF2-40B4-BE49-F238E27FC236}">
                  <a16:creationId xmlns="" xmlns:a16="http://schemas.microsoft.com/office/drawing/2014/main" id="{C6FA2368-6DF5-4743-AD45-C92DD3909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2549" y="4118682"/>
              <a:ext cx="189018" cy="135013"/>
            </a:xfrm>
            <a:custGeom>
              <a:avLst/>
              <a:gdLst>
                <a:gd name="T0" fmla="*/ 114 w 115"/>
                <a:gd name="T1" fmla="*/ 67 h 82"/>
                <a:gd name="T2" fmla="*/ 110 w 115"/>
                <a:gd name="T3" fmla="*/ 60 h 82"/>
                <a:gd name="T4" fmla="*/ 110 w 115"/>
                <a:gd name="T5" fmla="*/ 51 h 82"/>
                <a:gd name="T6" fmla="*/ 112 w 115"/>
                <a:gd name="T7" fmla="*/ 41 h 82"/>
                <a:gd name="T8" fmla="*/ 115 w 115"/>
                <a:gd name="T9" fmla="*/ 31 h 82"/>
                <a:gd name="T10" fmla="*/ 115 w 115"/>
                <a:gd name="T11" fmla="*/ 21 h 82"/>
                <a:gd name="T12" fmla="*/ 114 w 115"/>
                <a:gd name="T13" fmla="*/ 15 h 82"/>
                <a:gd name="T14" fmla="*/ 112 w 115"/>
                <a:gd name="T15" fmla="*/ 13 h 82"/>
                <a:gd name="T16" fmla="*/ 103 w 115"/>
                <a:gd name="T17" fmla="*/ 9 h 82"/>
                <a:gd name="T18" fmla="*/ 92 w 115"/>
                <a:gd name="T19" fmla="*/ 5 h 82"/>
                <a:gd name="T20" fmla="*/ 78 w 115"/>
                <a:gd name="T21" fmla="*/ 4 h 82"/>
                <a:gd name="T22" fmla="*/ 52 w 115"/>
                <a:gd name="T23" fmla="*/ 4 h 82"/>
                <a:gd name="T24" fmla="*/ 43 w 115"/>
                <a:gd name="T25" fmla="*/ 4 h 82"/>
                <a:gd name="T26" fmla="*/ 28 w 115"/>
                <a:gd name="T27" fmla="*/ 1 h 82"/>
                <a:gd name="T28" fmla="*/ 19 w 115"/>
                <a:gd name="T29" fmla="*/ 1 h 82"/>
                <a:gd name="T30" fmla="*/ 11 w 115"/>
                <a:gd name="T31" fmla="*/ 0 h 82"/>
                <a:gd name="T32" fmla="*/ 8 w 115"/>
                <a:gd name="T33" fmla="*/ 1 h 82"/>
                <a:gd name="T34" fmla="*/ 4 w 115"/>
                <a:gd name="T35" fmla="*/ 5 h 82"/>
                <a:gd name="T36" fmla="*/ 4 w 115"/>
                <a:gd name="T37" fmla="*/ 11 h 82"/>
                <a:gd name="T38" fmla="*/ 2 w 115"/>
                <a:gd name="T39" fmla="*/ 29 h 82"/>
                <a:gd name="T40" fmla="*/ 2 w 115"/>
                <a:gd name="T41" fmla="*/ 38 h 82"/>
                <a:gd name="T42" fmla="*/ 0 w 115"/>
                <a:gd name="T43" fmla="*/ 41 h 82"/>
                <a:gd name="T44" fmla="*/ 0 w 115"/>
                <a:gd name="T45" fmla="*/ 42 h 82"/>
                <a:gd name="T46" fmla="*/ 0 w 115"/>
                <a:gd name="T47" fmla="*/ 64 h 82"/>
                <a:gd name="T48" fmla="*/ 4 w 115"/>
                <a:gd name="T49" fmla="*/ 71 h 82"/>
                <a:gd name="T50" fmla="*/ 13 w 115"/>
                <a:gd name="T51" fmla="*/ 72 h 82"/>
                <a:gd name="T52" fmla="*/ 34 w 115"/>
                <a:gd name="T53" fmla="*/ 76 h 82"/>
                <a:gd name="T54" fmla="*/ 52 w 115"/>
                <a:gd name="T55" fmla="*/ 80 h 82"/>
                <a:gd name="T56" fmla="*/ 72 w 115"/>
                <a:gd name="T57" fmla="*/ 82 h 82"/>
                <a:gd name="T58" fmla="*/ 81 w 115"/>
                <a:gd name="T59" fmla="*/ 82 h 82"/>
                <a:gd name="T60" fmla="*/ 90 w 115"/>
                <a:gd name="T61" fmla="*/ 81 h 82"/>
                <a:gd name="T62" fmla="*/ 102 w 115"/>
                <a:gd name="T63" fmla="*/ 78 h 82"/>
                <a:gd name="T64" fmla="*/ 105 w 115"/>
                <a:gd name="T65" fmla="*/ 76 h 82"/>
                <a:gd name="T66" fmla="*/ 114 w 115"/>
                <a:gd name="T67" fmla="*/ 67 h 8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5"/>
                <a:gd name="T103" fmla="*/ 0 h 82"/>
                <a:gd name="T104" fmla="*/ 115 w 115"/>
                <a:gd name="T105" fmla="*/ 82 h 8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5" h="82">
                  <a:moveTo>
                    <a:pt x="114" y="67"/>
                  </a:moveTo>
                  <a:lnTo>
                    <a:pt x="114" y="67"/>
                  </a:lnTo>
                  <a:lnTo>
                    <a:pt x="111" y="63"/>
                  </a:lnTo>
                  <a:lnTo>
                    <a:pt x="110" y="60"/>
                  </a:lnTo>
                  <a:lnTo>
                    <a:pt x="110" y="51"/>
                  </a:lnTo>
                  <a:lnTo>
                    <a:pt x="111" y="46"/>
                  </a:lnTo>
                  <a:lnTo>
                    <a:pt x="112" y="41"/>
                  </a:lnTo>
                  <a:lnTo>
                    <a:pt x="115" y="31"/>
                  </a:lnTo>
                  <a:lnTo>
                    <a:pt x="115" y="21"/>
                  </a:lnTo>
                  <a:lnTo>
                    <a:pt x="115" y="16"/>
                  </a:lnTo>
                  <a:lnTo>
                    <a:pt x="114" y="15"/>
                  </a:lnTo>
                  <a:lnTo>
                    <a:pt x="112" y="13"/>
                  </a:lnTo>
                  <a:lnTo>
                    <a:pt x="108" y="11"/>
                  </a:lnTo>
                  <a:lnTo>
                    <a:pt x="103" y="9"/>
                  </a:lnTo>
                  <a:lnTo>
                    <a:pt x="92" y="5"/>
                  </a:lnTo>
                  <a:lnTo>
                    <a:pt x="85" y="4"/>
                  </a:lnTo>
                  <a:lnTo>
                    <a:pt x="78" y="4"/>
                  </a:lnTo>
                  <a:lnTo>
                    <a:pt x="52" y="4"/>
                  </a:lnTo>
                  <a:lnTo>
                    <a:pt x="43" y="4"/>
                  </a:lnTo>
                  <a:lnTo>
                    <a:pt x="35" y="3"/>
                  </a:lnTo>
                  <a:lnTo>
                    <a:pt x="28" y="1"/>
                  </a:lnTo>
                  <a:lnTo>
                    <a:pt x="19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4" y="11"/>
                  </a:lnTo>
                  <a:lnTo>
                    <a:pt x="2" y="20"/>
                  </a:lnTo>
                  <a:lnTo>
                    <a:pt x="2" y="29"/>
                  </a:lnTo>
                  <a:lnTo>
                    <a:pt x="2" y="38"/>
                  </a:lnTo>
                  <a:lnTo>
                    <a:pt x="0" y="41"/>
                  </a:lnTo>
                  <a:lnTo>
                    <a:pt x="0" y="4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4" y="71"/>
                  </a:lnTo>
                  <a:lnTo>
                    <a:pt x="8" y="72"/>
                  </a:lnTo>
                  <a:lnTo>
                    <a:pt x="13" y="72"/>
                  </a:lnTo>
                  <a:lnTo>
                    <a:pt x="34" y="76"/>
                  </a:lnTo>
                  <a:lnTo>
                    <a:pt x="52" y="80"/>
                  </a:lnTo>
                  <a:lnTo>
                    <a:pt x="62" y="82"/>
                  </a:lnTo>
                  <a:lnTo>
                    <a:pt x="72" y="82"/>
                  </a:lnTo>
                  <a:lnTo>
                    <a:pt x="81" y="82"/>
                  </a:lnTo>
                  <a:lnTo>
                    <a:pt x="90" y="81"/>
                  </a:lnTo>
                  <a:lnTo>
                    <a:pt x="98" y="80"/>
                  </a:lnTo>
                  <a:lnTo>
                    <a:pt x="102" y="78"/>
                  </a:lnTo>
                  <a:lnTo>
                    <a:pt x="105" y="76"/>
                  </a:lnTo>
                  <a:lnTo>
                    <a:pt x="110" y="72"/>
                  </a:lnTo>
                  <a:lnTo>
                    <a:pt x="114" y="67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51" name="Freeform 54">
              <a:extLst>
                <a:ext uri="{FF2B5EF4-FFF2-40B4-BE49-F238E27FC236}">
                  <a16:creationId xmlns="" xmlns:a16="http://schemas.microsoft.com/office/drawing/2014/main" id="{899EC247-5209-4E90-9640-6E1C4876A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2810" y="4046675"/>
              <a:ext cx="1234405" cy="978524"/>
            </a:xfrm>
            <a:custGeom>
              <a:avLst/>
              <a:gdLst>
                <a:gd name="T0" fmla="*/ 259 w 748"/>
                <a:gd name="T1" fmla="*/ 137 h 593"/>
                <a:gd name="T2" fmla="*/ 263 w 748"/>
                <a:gd name="T3" fmla="*/ 171 h 593"/>
                <a:gd name="T4" fmla="*/ 250 w 748"/>
                <a:gd name="T5" fmla="*/ 207 h 593"/>
                <a:gd name="T6" fmla="*/ 251 w 748"/>
                <a:gd name="T7" fmla="*/ 233 h 593"/>
                <a:gd name="T8" fmla="*/ 219 w 748"/>
                <a:gd name="T9" fmla="*/ 274 h 593"/>
                <a:gd name="T10" fmla="*/ 199 w 748"/>
                <a:gd name="T11" fmla="*/ 275 h 593"/>
                <a:gd name="T12" fmla="*/ 149 w 748"/>
                <a:gd name="T13" fmla="*/ 275 h 593"/>
                <a:gd name="T14" fmla="*/ 127 w 748"/>
                <a:gd name="T15" fmla="*/ 271 h 593"/>
                <a:gd name="T16" fmla="*/ 106 w 748"/>
                <a:gd name="T17" fmla="*/ 279 h 593"/>
                <a:gd name="T18" fmla="*/ 71 w 748"/>
                <a:gd name="T19" fmla="*/ 288 h 593"/>
                <a:gd name="T20" fmla="*/ 35 w 748"/>
                <a:gd name="T21" fmla="*/ 305 h 593"/>
                <a:gd name="T22" fmla="*/ 17 w 748"/>
                <a:gd name="T23" fmla="*/ 319 h 593"/>
                <a:gd name="T24" fmla="*/ 1 w 748"/>
                <a:gd name="T25" fmla="*/ 349 h 593"/>
                <a:gd name="T26" fmla="*/ 5 w 748"/>
                <a:gd name="T27" fmla="*/ 365 h 593"/>
                <a:gd name="T28" fmla="*/ 49 w 748"/>
                <a:gd name="T29" fmla="*/ 369 h 593"/>
                <a:gd name="T30" fmla="*/ 100 w 748"/>
                <a:gd name="T31" fmla="*/ 371 h 593"/>
                <a:gd name="T32" fmla="*/ 104 w 748"/>
                <a:gd name="T33" fmla="*/ 397 h 593"/>
                <a:gd name="T34" fmla="*/ 120 w 748"/>
                <a:gd name="T35" fmla="*/ 396 h 593"/>
                <a:gd name="T36" fmla="*/ 170 w 748"/>
                <a:gd name="T37" fmla="*/ 393 h 593"/>
                <a:gd name="T38" fmla="*/ 204 w 748"/>
                <a:gd name="T39" fmla="*/ 390 h 593"/>
                <a:gd name="T40" fmla="*/ 237 w 748"/>
                <a:gd name="T41" fmla="*/ 400 h 593"/>
                <a:gd name="T42" fmla="*/ 238 w 748"/>
                <a:gd name="T43" fmla="*/ 439 h 593"/>
                <a:gd name="T44" fmla="*/ 250 w 748"/>
                <a:gd name="T45" fmla="*/ 483 h 593"/>
                <a:gd name="T46" fmla="*/ 277 w 748"/>
                <a:gd name="T47" fmla="*/ 504 h 593"/>
                <a:gd name="T48" fmla="*/ 271 w 748"/>
                <a:gd name="T49" fmla="*/ 559 h 593"/>
                <a:gd name="T50" fmla="*/ 281 w 748"/>
                <a:gd name="T51" fmla="*/ 590 h 593"/>
                <a:gd name="T52" fmla="*/ 315 w 748"/>
                <a:gd name="T53" fmla="*/ 573 h 593"/>
                <a:gd name="T54" fmla="*/ 332 w 748"/>
                <a:gd name="T55" fmla="*/ 577 h 593"/>
                <a:gd name="T56" fmla="*/ 380 w 748"/>
                <a:gd name="T57" fmla="*/ 575 h 593"/>
                <a:gd name="T58" fmla="*/ 499 w 748"/>
                <a:gd name="T59" fmla="*/ 556 h 593"/>
                <a:gd name="T60" fmla="*/ 538 w 748"/>
                <a:gd name="T61" fmla="*/ 541 h 593"/>
                <a:gd name="T62" fmla="*/ 559 w 748"/>
                <a:gd name="T63" fmla="*/ 491 h 593"/>
                <a:gd name="T64" fmla="*/ 582 w 748"/>
                <a:gd name="T65" fmla="*/ 469 h 593"/>
                <a:gd name="T66" fmla="*/ 608 w 748"/>
                <a:gd name="T67" fmla="*/ 433 h 593"/>
                <a:gd name="T68" fmla="*/ 638 w 748"/>
                <a:gd name="T69" fmla="*/ 409 h 593"/>
                <a:gd name="T70" fmla="*/ 651 w 748"/>
                <a:gd name="T71" fmla="*/ 370 h 593"/>
                <a:gd name="T72" fmla="*/ 663 w 748"/>
                <a:gd name="T73" fmla="*/ 352 h 593"/>
                <a:gd name="T74" fmla="*/ 663 w 748"/>
                <a:gd name="T75" fmla="*/ 331 h 593"/>
                <a:gd name="T76" fmla="*/ 689 w 748"/>
                <a:gd name="T77" fmla="*/ 300 h 593"/>
                <a:gd name="T78" fmla="*/ 710 w 748"/>
                <a:gd name="T79" fmla="*/ 287 h 593"/>
                <a:gd name="T80" fmla="*/ 718 w 748"/>
                <a:gd name="T81" fmla="*/ 255 h 593"/>
                <a:gd name="T82" fmla="*/ 735 w 748"/>
                <a:gd name="T83" fmla="*/ 207 h 593"/>
                <a:gd name="T84" fmla="*/ 741 w 748"/>
                <a:gd name="T85" fmla="*/ 160 h 593"/>
                <a:gd name="T86" fmla="*/ 701 w 748"/>
                <a:gd name="T87" fmla="*/ 135 h 593"/>
                <a:gd name="T88" fmla="*/ 672 w 748"/>
                <a:gd name="T89" fmla="*/ 133 h 593"/>
                <a:gd name="T90" fmla="*/ 660 w 748"/>
                <a:gd name="T91" fmla="*/ 117 h 593"/>
                <a:gd name="T92" fmla="*/ 623 w 748"/>
                <a:gd name="T93" fmla="*/ 90 h 593"/>
                <a:gd name="T94" fmla="*/ 587 w 748"/>
                <a:gd name="T95" fmla="*/ 66 h 593"/>
                <a:gd name="T96" fmla="*/ 546 w 748"/>
                <a:gd name="T97" fmla="*/ 38 h 593"/>
                <a:gd name="T98" fmla="*/ 517 w 748"/>
                <a:gd name="T99" fmla="*/ 39 h 593"/>
                <a:gd name="T100" fmla="*/ 503 w 748"/>
                <a:gd name="T101" fmla="*/ 16 h 593"/>
                <a:gd name="T102" fmla="*/ 499 w 748"/>
                <a:gd name="T103" fmla="*/ 2 h 593"/>
                <a:gd name="T104" fmla="*/ 461 w 748"/>
                <a:gd name="T105" fmla="*/ 1 h 593"/>
                <a:gd name="T106" fmla="*/ 427 w 748"/>
                <a:gd name="T107" fmla="*/ 26 h 593"/>
                <a:gd name="T108" fmla="*/ 368 w 748"/>
                <a:gd name="T109" fmla="*/ 52 h 593"/>
                <a:gd name="T110" fmla="*/ 348 w 748"/>
                <a:gd name="T111" fmla="*/ 34 h 593"/>
                <a:gd name="T112" fmla="*/ 307 w 748"/>
                <a:gd name="T113" fmla="*/ 40 h 593"/>
                <a:gd name="T114" fmla="*/ 289 w 748"/>
                <a:gd name="T115" fmla="*/ 70 h 593"/>
                <a:gd name="T116" fmla="*/ 273 w 748"/>
                <a:gd name="T117" fmla="*/ 111 h 5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48"/>
                <a:gd name="T178" fmla="*/ 0 h 593"/>
                <a:gd name="T179" fmla="*/ 748 w 748"/>
                <a:gd name="T180" fmla="*/ 593 h 5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48" h="593">
                  <a:moveTo>
                    <a:pt x="271" y="111"/>
                  </a:moveTo>
                  <a:lnTo>
                    <a:pt x="271" y="111"/>
                  </a:lnTo>
                  <a:lnTo>
                    <a:pt x="271" y="115"/>
                  </a:lnTo>
                  <a:lnTo>
                    <a:pt x="269" y="118"/>
                  </a:lnTo>
                  <a:lnTo>
                    <a:pt x="264" y="124"/>
                  </a:lnTo>
                  <a:lnTo>
                    <a:pt x="260" y="130"/>
                  </a:lnTo>
                  <a:lnTo>
                    <a:pt x="259" y="133"/>
                  </a:lnTo>
                  <a:lnTo>
                    <a:pt x="259" y="137"/>
                  </a:lnTo>
                  <a:lnTo>
                    <a:pt x="260" y="142"/>
                  </a:lnTo>
                  <a:lnTo>
                    <a:pt x="262" y="146"/>
                  </a:lnTo>
                  <a:lnTo>
                    <a:pt x="264" y="150"/>
                  </a:lnTo>
                  <a:lnTo>
                    <a:pt x="264" y="155"/>
                  </a:lnTo>
                  <a:lnTo>
                    <a:pt x="264" y="165"/>
                  </a:lnTo>
                  <a:lnTo>
                    <a:pt x="264" y="168"/>
                  </a:lnTo>
                  <a:lnTo>
                    <a:pt x="263" y="171"/>
                  </a:lnTo>
                  <a:lnTo>
                    <a:pt x="259" y="176"/>
                  </a:lnTo>
                  <a:lnTo>
                    <a:pt x="251" y="193"/>
                  </a:lnTo>
                  <a:lnTo>
                    <a:pt x="249" y="197"/>
                  </a:lnTo>
                  <a:lnTo>
                    <a:pt x="247" y="202"/>
                  </a:lnTo>
                  <a:lnTo>
                    <a:pt x="249" y="204"/>
                  </a:lnTo>
                  <a:lnTo>
                    <a:pt x="250" y="207"/>
                  </a:lnTo>
                  <a:lnTo>
                    <a:pt x="254" y="212"/>
                  </a:lnTo>
                  <a:lnTo>
                    <a:pt x="255" y="216"/>
                  </a:lnTo>
                  <a:lnTo>
                    <a:pt x="256" y="217"/>
                  </a:lnTo>
                  <a:lnTo>
                    <a:pt x="258" y="220"/>
                  </a:lnTo>
                  <a:lnTo>
                    <a:pt x="256" y="224"/>
                  </a:lnTo>
                  <a:lnTo>
                    <a:pt x="255" y="228"/>
                  </a:lnTo>
                  <a:lnTo>
                    <a:pt x="251" y="233"/>
                  </a:lnTo>
                  <a:lnTo>
                    <a:pt x="247" y="238"/>
                  </a:lnTo>
                  <a:lnTo>
                    <a:pt x="246" y="241"/>
                  </a:lnTo>
                  <a:lnTo>
                    <a:pt x="246" y="245"/>
                  </a:lnTo>
                  <a:lnTo>
                    <a:pt x="246" y="263"/>
                  </a:lnTo>
                  <a:lnTo>
                    <a:pt x="238" y="264"/>
                  </a:lnTo>
                  <a:lnTo>
                    <a:pt x="232" y="266"/>
                  </a:lnTo>
                  <a:lnTo>
                    <a:pt x="219" y="274"/>
                  </a:lnTo>
                  <a:lnTo>
                    <a:pt x="213" y="276"/>
                  </a:lnTo>
                  <a:lnTo>
                    <a:pt x="211" y="277"/>
                  </a:lnTo>
                  <a:lnTo>
                    <a:pt x="208" y="279"/>
                  </a:lnTo>
                  <a:lnTo>
                    <a:pt x="206" y="277"/>
                  </a:lnTo>
                  <a:lnTo>
                    <a:pt x="204" y="277"/>
                  </a:lnTo>
                  <a:lnTo>
                    <a:pt x="199" y="275"/>
                  </a:lnTo>
                  <a:lnTo>
                    <a:pt x="190" y="274"/>
                  </a:lnTo>
                  <a:lnTo>
                    <a:pt x="181" y="274"/>
                  </a:lnTo>
                  <a:lnTo>
                    <a:pt x="174" y="274"/>
                  </a:lnTo>
                  <a:lnTo>
                    <a:pt x="166" y="275"/>
                  </a:lnTo>
                  <a:lnTo>
                    <a:pt x="156" y="275"/>
                  </a:lnTo>
                  <a:lnTo>
                    <a:pt x="149" y="275"/>
                  </a:lnTo>
                  <a:lnTo>
                    <a:pt x="144" y="272"/>
                  </a:lnTo>
                  <a:lnTo>
                    <a:pt x="140" y="268"/>
                  </a:lnTo>
                  <a:lnTo>
                    <a:pt x="139" y="267"/>
                  </a:lnTo>
                  <a:lnTo>
                    <a:pt x="136" y="266"/>
                  </a:lnTo>
                  <a:lnTo>
                    <a:pt x="134" y="267"/>
                  </a:lnTo>
                  <a:lnTo>
                    <a:pt x="131" y="268"/>
                  </a:lnTo>
                  <a:lnTo>
                    <a:pt x="127" y="271"/>
                  </a:lnTo>
                  <a:lnTo>
                    <a:pt x="116" y="276"/>
                  </a:lnTo>
                  <a:lnTo>
                    <a:pt x="114" y="279"/>
                  </a:lnTo>
                  <a:lnTo>
                    <a:pt x="112" y="281"/>
                  </a:lnTo>
                  <a:lnTo>
                    <a:pt x="110" y="283"/>
                  </a:lnTo>
                  <a:lnTo>
                    <a:pt x="108" y="285"/>
                  </a:lnTo>
                  <a:lnTo>
                    <a:pt x="106" y="279"/>
                  </a:lnTo>
                  <a:lnTo>
                    <a:pt x="104" y="276"/>
                  </a:lnTo>
                  <a:lnTo>
                    <a:pt x="101" y="276"/>
                  </a:lnTo>
                  <a:lnTo>
                    <a:pt x="100" y="276"/>
                  </a:lnTo>
                  <a:lnTo>
                    <a:pt x="99" y="277"/>
                  </a:lnTo>
                  <a:lnTo>
                    <a:pt x="95" y="279"/>
                  </a:lnTo>
                  <a:lnTo>
                    <a:pt x="71" y="288"/>
                  </a:lnTo>
                  <a:lnTo>
                    <a:pt x="61" y="289"/>
                  </a:lnTo>
                  <a:lnTo>
                    <a:pt x="50" y="290"/>
                  </a:lnTo>
                  <a:lnTo>
                    <a:pt x="44" y="292"/>
                  </a:lnTo>
                  <a:lnTo>
                    <a:pt x="41" y="294"/>
                  </a:lnTo>
                  <a:lnTo>
                    <a:pt x="40" y="297"/>
                  </a:lnTo>
                  <a:lnTo>
                    <a:pt x="35" y="305"/>
                  </a:lnTo>
                  <a:lnTo>
                    <a:pt x="32" y="310"/>
                  </a:lnTo>
                  <a:lnTo>
                    <a:pt x="28" y="314"/>
                  </a:lnTo>
                  <a:lnTo>
                    <a:pt x="24" y="317"/>
                  </a:lnTo>
                  <a:lnTo>
                    <a:pt x="22" y="319"/>
                  </a:lnTo>
                  <a:lnTo>
                    <a:pt x="19" y="319"/>
                  </a:lnTo>
                  <a:lnTo>
                    <a:pt x="17" y="319"/>
                  </a:lnTo>
                  <a:lnTo>
                    <a:pt x="14" y="323"/>
                  </a:lnTo>
                  <a:lnTo>
                    <a:pt x="11" y="326"/>
                  </a:lnTo>
                  <a:lnTo>
                    <a:pt x="10" y="333"/>
                  </a:lnTo>
                  <a:lnTo>
                    <a:pt x="5" y="339"/>
                  </a:lnTo>
                  <a:lnTo>
                    <a:pt x="2" y="344"/>
                  </a:lnTo>
                  <a:lnTo>
                    <a:pt x="1" y="349"/>
                  </a:lnTo>
                  <a:lnTo>
                    <a:pt x="0" y="356"/>
                  </a:lnTo>
                  <a:lnTo>
                    <a:pt x="0" y="360"/>
                  </a:lnTo>
                  <a:lnTo>
                    <a:pt x="1" y="362"/>
                  </a:lnTo>
                  <a:lnTo>
                    <a:pt x="2" y="366"/>
                  </a:lnTo>
                  <a:lnTo>
                    <a:pt x="2" y="369"/>
                  </a:lnTo>
                  <a:lnTo>
                    <a:pt x="5" y="365"/>
                  </a:lnTo>
                  <a:lnTo>
                    <a:pt x="9" y="362"/>
                  </a:lnTo>
                  <a:lnTo>
                    <a:pt x="13" y="361"/>
                  </a:lnTo>
                  <a:lnTo>
                    <a:pt x="18" y="360"/>
                  </a:lnTo>
                  <a:lnTo>
                    <a:pt x="23" y="361"/>
                  </a:lnTo>
                  <a:lnTo>
                    <a:pt x="27" y="363"/>
                  </a:lnTo>
                  <a:lnTo>
                    <a:pt x="37" y="366"/>
                  </a:lnTo>
                  <a:lnTo>
                    <a:pt x="49" y="369"/>
                  </a:lnTo>
                  <a:lnTo>
                    <a:pt x="74" y="367"/>
                  </a:lnTo>
                  <a:lnTo>
                    <a:pt x="82" y="367"/>
                  </a:lnTo>
                  <a:lnTo>
                    <a:pt x="90" y="369"/>
                  </a:lnTo>
                  <a:lnTo>
                    <a:pt x="97" y="370"/>
                  </a:lnTo>
                  <a:lnTo>
                    <a:pt x="100" y="371"/>
                  </a:lnTo>
                  <a:lnTo>
                    <a:pt x="101" y="374"/>
                  </a:lnTo>
                  <a:lnTo>
                    <a:pt x="103" y="379"/>
                  </a:lnTo>
                  <a:lnTo>
                    <a:pt x="103" y="387"/>
                  </a:lnTo>
                  <a:lnTo>
                    <a:pt x="101" y="393"/>
                  </a:lnTo>
                  <a:lnTo>
                    <a:pt x="101" y="396"/>
                  </a:lnTo>
                  <a:lnTo>
                    <a:pt x="104" y="397"/>
                  </a:lnTo>
                  <a:lnTo>
                    <a:pt x="105" y="401"/>
                  </a:lnTo>
                  <a:lnTo>
                    <a:pt x="106" y="403"/>
                  </a:lnTo>
                  <a:lnTo>
                    <a:pt x="108" y="403"/>
                  </a:lnTo>
                  <a:lnTo>
                    <a:pt x="110" y="401"/>
                  </a:lnTo>
                  <a:lnTo>
                    <a:pt x="113" y="400"/>
                  </a:lnTo>
                  <a:lnTo>
                    <a:pt x="116" y="397"/>
                  </a:lnTo>
                  <a:lnTo>
                    <a:pt x="120" y="396"/>
                  </a:lnTo>
                  <a:lnTo>
                    <a:pt x="122" y="397"/>
                  </a:lnTo>
                  <a:lnTo>
                    <a:pt x="125" y="400"/>
                  </a:lnTo>
                  <a:lnTo>
                    <a:pt x="127" y="405"/>
                  </a:lnTo>
                  <a:lnTo>
                    <a:pt x="138" y="400"/>
                  </a:lnTo>
                  <a:lnTo>
                    <a:pt x="148" y="396"/>
                  </a:lnTo>
                  <a:lnTo>
                    <a:pt x="159" y="395"/>
                  </a:lnTo>
                  <a:lnTo>
                    <a:pt x="170" y="393"/>
                  </a:lnTo>
                  <a:lnTo>
                    <a:pt x="177" y="395"/>
                  </a:lnTo>
                  <a:lnTo>
                    <a:pt x="185" y="395"/>
                  </a:lnTo>
                  <a:lnTo>
                    <a:pt x="189" y="395"/>
                  </a:lnTo>
                  <a:lnTo>
                    <a:pt x="192" y="392"/>
                  </a:lnTo>
                  <a:lnTo>
                    <a:pt x="195" y="390"/>
                  </a:lnTo>
                  <a:lnTo>
                    <a:pt x="199" y="388"/>
                  </a:lnTo>
                  <a:lnTo>
                    <a:pt x="204" y="390"/>
                  </a:lnTo>
                  <a:lnTo>
                    <a:pt x="208" y="391"/>
                  </a:lnTo>
                  <a:lnTo>
                    <a:pt x="215" y="390"/>
                  </a:lnTo>
                  <a:lnTo>
                    <a:pt x="222" y="388"/>
                  </a:lnTo>
                  <a:lnTo>
                    <a:pt x="226" y="390"/>
                  </a:lnTo>
                  <a:lnTo>
                    <a:pt x="229" y="391"/>
                  </a:lnTo>
                  <a:lnTo>
                    <a:pt x="234" y="395"/>
                  </a:lnTo>
                  <a:lnTo>
                    <a:pt x="237" y="400"/>
                  </a:lnTo>
                  <a:lnTo>
                    <a:pt x="238" y="408"/>
                  </a:lnTo>
                  <a:lnTo>
                    <a:pt x="238" y="419"/>
                  </a:lnTo>
                  <a:lnTo>
                    <a:pt x="239" y="423"/>
                  </a:lnTo>
                  <a:lnTo>
                    <a:pt x="241" y="427"/>
                  </a:lnTo>
                  <a:lnTo>
                    <a:pt x="239" y="434"/>
                  </a:lnTo>
                  <a:lnTo>
                    <a:pt x="238" y="439"/>
                  </a:lnTo>
                  <a:lnTo>
                    <a:pt x="237" y="444"/>
                  </a:lnTo>
                  <a:lnTo>
                    <a:pt x="237" y="451"/>
                  </a:lnTo>
                  <a:lnTo>
                    <a:pt x="238" y="461"/>
                  </a:lnTo>
                  <a:lnTo>
                    <a:pt x="241" y="472"/>
                  </a:lnTo>
                  <a:lnTo>
                    <a:pt x="243" y="476"/>
                  </a:lnTo>
                  <a:lnTo>
                    <a:pt x="246" y="479"/>
                  </a:lnTo>
                  <a:lnTo>
                    <a:pt x="250" y="483"/>
                  </a:lnTo>
                  <a:lnTo>
                    <a:pt x="254" y="485"/>
                  </a:lnTo>
                  <a:lnTo>
                    <a:pt x="264" y="485"/>
                  </a:lnTo>
                  <a:lnTo>
                    <a:pt x="268" y="486"/>
                  </a:lnTo>
                  <a:lnTo>
                    <a:pt x="272" y="489"/>
                  </a:lnTo>
                  <a:lnTo>
                    <a:pt x="275" y="491"/>
                  </a:lnTo>
                  <a:lnTo>
                    <a:pt x="276" y="495"/>
                  </a:lnTo>
                  <a:lnTo>
                    <a:pt x="277" y="504"/>
                  </a:lnTo>
                  <a:lnTo>
                    <a:pt x="259" y="550"/>
                  </a:lnTo>
                  <a:lnTo>
                    <a:pt x="260" y="552"/>
                  </a:lnTo>
                  <a:lnTo>
                    <a:pt x="263" y="554"/>
                  </a:lnTo>
                  <a:lnTo>
                    <a:pt x="268" y="558"/>
                  </a:lnTo>
                  <a:lnTo>
                    <a:pt x="271" y="559"/>
                  </a:lnTo>
                  <a:lnTo>
                    <a:pt x="272" y="562"/>
                  </a:lnTo>
                  <a:lnTo>
                    <a:pt x="273" y="568"/>
                  </a:lnTo>
                  <a:lnTo>
                    <a:pt x="273" y="580"/>
                  </a:lnTo>
                  <a:lnTo>
                    <a:pt x="273" y="584"/>
                  </a:lnTo>
                  <a:lnTo>
                    <a:pt x="276" y="586"/>
                  </a:lnTo>
                  <a:lnTo>
                    <a:pt x="277" y="589"/>
                  </a:lnTo>
                  <a:lnTo>
                    <a:pt x="281" y="590"/>
                  </a:lnTo>
                  <a:lnTo>
                    <a:pt x="289" y="591"/>
                  </a:lnTo>
                  <a:lnTo>
                    <a:pt x="297" y="593"/>
                  </a:lnTo>
                  <a:lnTo>
                    <a:pt x="299" y="591"/>
                  </a:lnTo>
                  <a:lnTo>
                    <a:pt x="302" y="589"/>
                  </a:lnTo>
                  <a:lnTo>
                    <a:pt x="306" y="584"/>
                  </a:lnTo>
                  <a:lnTo>
                    <a:pt x="310" y="577"/>
                  </a:lnTo>
                  <a:lnTo>
                    <a:pt x="312" y="575"/>
                  </a:lnTo>
                  <a:lnTo>
                    <a:pt x="315" y="573"/>
                  </a:lnTo>
                  <a:lnTo>
                    <a:pt x="316" y="575"/>
                  </a:lnTo>
                  <a:lnTo>
                    <a:pt x="319" y="577"/>
                  </a:lnTo>
                  <a:lnTo>
                    <a:pt x="321" y="578"/>
                  </a:lnTo>
                  <a:lnTo>
                    <a:pt x="327" y="578"/>
                  </a:lnTo>
                  <a:lnTo>
                    <a:pt x="332" y="577"/>
                  </a:lnTo>
                  <a:lnTo>
                    <a:pt x="337" y="575"/>
                  </a:lnTo>
                  <a:lnTo>
                    <a:pt x="342" y="573"/>
                  </a:lnTo>
                  <a:lnTo>
                    <a:pt x="349" y="572"/>
                  </a:lnTo>
                  <a:lnTo>
                    <a:pt x="362" y="572"/>
                  </a:lnTo>
                  <a:lnTo>
                    <a:pt x="371" y="573"/>
                  </a:lnTo>
                  <a:lnTo>
                    <a:pt x="380" y="575"/>
                  </a:lnTo>
                  <a:lnTo>
                    <a:pt x="393" y="568"/>
                  </a:lnTo>
                  <a:lnTo>
                    <a:pt x="407" y="564"/>
                  </a:lnTo>
                  <a:lnTo>
                    <a:pt x="431" y="558"/>
                  </a:lnTo>
                  <a:lnTo>
                    <a:pt x="443" y="556"/>
                  </a:lnTo>
                  <a:lnTo>
                    <a:pt x="454" y="555"/>
                  </a:lnTo>
                  <a:lnTo>
                    <a:pt x="499" y="556"/>
                  </a:lnTo>
                  <a:lnTo>
                    <a:pt x="508" y="555"/>
                  </a:lnTo>
                  <a:lnTo>
                    <a:pt x="516" y="552"/>
                  </a:lnTo>
                  <a:lnTo>
                    <a:pt x="526" y="550"/>
                  </a:lnTo>
                  <a:lnTo>
                    <a:pt x="530" y="548"/>
                  </a:lnTo>
                  <a:lnTo>
                    <a:pt x="534" y="546"/>
                  </a:lnTo>
                  <a:lnTo>
                    <a:pt x="538" y="541"/>
                  </a:lnTo>
                  <a:lnTo>
                    <a:pt x="539" y="535"/>
                  </a:lnTo>
                  <a:lnTo>
                    <a:pt x="540" y="530"/>
                  </a:lnTo>
                  <a:lnTo>
                    <a:pt x="542" y="525"/>
                  </a:lnTo>
                  <a:lnTo>
                    <a:pt x="551" y="508"/>
                  </a:lnTo>
                  <a:lnTo>
                    <a:pt x="553" y="499"/>
                  </a:lnTo>
                  <a:lnTo>
                    <a:pt x="556" y="495"/>
                  </a:lnTo>
                  <a:lnTo>
                    <a:pt x="559" y="491"/>
                  </a:lnTo>
                  <a:lnTo>
                    <a:pt x="564" y="489"/>
                  </a:lnTo>
                  <a:lnTo>
                    <a:pt x="569" y="487"/>
                  </a:lnTo>
                  <a:lnTo>
                    <a:pt x="580" y="486"/>
                  </a:lnTo>
                  <a:lnTo>
                    <a:pt x="581" y="477"/>
                  </a:lnTo>
                  <a:lnTo>
                    <a:pt x="582" y="469"/>
                  </a:lnTo>
                  <a:lnTo>
                    <a:pt x="582" y="460"/>
                  </a:lnTo>
                  <a:lnTo>
                    <a:pt x="582" y="455"/>
                  </a:lnTo>
                  <a:lnTo>
                    <a:pt x="586" y="449"/>
                  </a:lnTo>
                  <a:lnTo>
                    <a:pt x="596" y="443"/>
                  </a:lnTo>
                  <a:lnTo>
                    <a:pt x="602" y="436"/>
                  </a:lnTo>
                  <a:lnTo>
                    <a:pt x="604" y="435"/>
                  </a:lnTo>
                  <a:lnTo>
                    <a:pt x="608" y="433"/>
                  </a:lnTo>
                  <a:lnTo>
                    <a:pt x="619" y="430"/>
                  </a:lnTo>
                  <a:lnTo>
                    <a:pt x="623" y="427"/>
                  </a:lnTo>
                  <a:lnTo>
                    <a:pt x="628" y="425"/>
                  </a:lnTo>
                  <a:lnTo>
                    <a:pt x="632" y="422"/>
                  </a:lnTo>
                  <a:lnTo>
                    <a:pt x="633" y="418"/>
                  </a:lnTo>
                  <a:lnTo>
                    <a:pt x="636" y="413"/>
                  </a:lnTo>
                  <a:lnTo>
                    <a:pt x="638" y="409"/>
                  </a:lnTo>
                  <a:lnTo>
                    <a:pt x="642" y="404"/>
                  </a:lnTo>
                  <a:lnTo>
                    <a:pt x="645" y="399"/>
                  </a:lnTo>
                  <a:lnTo>
                    <a:pt x="647" y="387"/>
                  </a:lnTo>
                  <a:lnTo>
                    <a:pt x="650" y="379"/>
                  </a:lnTo>
                  <a:lnTo>
                    <a:pt x="651" y="374"/>
                  </a:lnTo>
                  <a:lnTo>
                    <a:pt x="651" y="370"/>
                  </a:lnTo>
                  <a:lnTo>
                    <a:pt x="651" y="366"/>
                  </a:lnTo>
                  <a:lnTo>
                    <a:pt x="650" y="362"/>
                  </a:lnTo>
                  <a:lnTo>
                    <a:pt x="655" y="358"/>
                  </a:lnTo>
                  <a:lnTo>
                    <a:pt x="660" y="356"/>
                  </a:lnTo>
                  <a:lnTo>
                    <a:pt x="662" y="354"/>
                  </a:lnTo>
                  <a:lnTo>
                    <a:pt x="663" y="352"/>
                  </a:lnTo>
                  <a:lnTo>
                    <a:pt x="662" y="348"/>
                  </a:lnTo>
                  <a:lnTo>
                    <a:pt x="660" y="345"/>
                  </a:lnTo>
                  <a:lnTo>
                    <a:pt x="658" y="341"/>
                  </a:lnTo>
                  <a:lnTo>
                    <a:pt x="656" y="337"/>
                  </a:lnTo>
                  <a:lnTo>
                    <a:pt x="658" y="336"/>
                  </a:lnTo>
                  <a:lnTo>
                    <a:pt x="659" y="333"/>
                  </a:lnTo>
                  <a:lnTo>
                    <a:pt x="663" y="331"/>
                  </a:lnTo>
                  <a:lnTo>
                    <a:pt x="666" y="327"/>
                  </a:lnTo>
                  <a:lnTo>
                    <a:pt x="668" y="322"/>
                  </a:lnTo>
                  <a:lnTo>
                    <a:pt x="672" y="313"/>
                  </a:lnTo>
                  <a:lnTo>
                    <a:pt x="677" y="303"/>
                  </a:lnTo>
                  <a:lnTo>
                    <a:pt x="680" y="302"/>
                  </a:lnTo>
                  <a:lnTo>
                    <a:pt x="682" y="301"/>
                  </a:lnTo>
                  <a:lnTo>
                    <a:pt x="689" y="300"/>
                  </a:lnTo>
                  <a:lnTo>
                    <a:pt x="699" y="296"/>
                  </a:lnTo>
                  <a:lnTo>
                    <a:pt x="705" y="293"/>
                  </a:lnTo>
                  <a:lnTo>
                    <a:pt x="710" y="292"/>
                  </a:lnTo>
                  <a:lnTo>
                    <a:pt x="709" y="290"/>
                  </a:lnTo>
                  <a:lnTo>
                    <a:pt x="710" y="287"/>
                  </a:lnTo>
                  <a:lnTo>
                    <a:pt x="711" y="283"/>
                  </a:lnTo>
                  <a:lnTo>
                    <a:pt x="714" y="277"/>
                  </a:lnTo>
                  <a:lnTo>
                    <a:pt x="716" y="271"/>
                  </a:lnTo>
                  <a:lnTo>
                    <a:pt x="718" y="268"/>
                  </a:lnTo>
                  <a:lnTo>
                    <a:pt x="719" y="264"/>
                  </a:lnTo>
                  <a:lnTo>
                    <a:pt x="718" y="260"/>
                  </a:lnTo>
                  <a:lnTo>
                    <a:pt x="718" y="255"/>
                  </a:lnTo>
                  <a:lnTo>
                    <a:pt x="718" y="251"/>
                  </a:lnTo>
                  <a:lnTo>
                    <a:pt x="720" y="249"/>
                  </a:lnTo>
                  <a:lnTo>
                    <a:pt x="723" y="245"/>
                  </a:lnTo>
                  <a:lnTo>
                    <a:pt x="725" y="241"/>
                  </a:lnTo>
                  <a:lnTo>
                    <a:pt x="728" y="232"/>
                  </a:lnTo>
                  <a:lnTo>
                    <a:pt x="729" y="224"/>
                  </a:lnTo>
                  <a:lnTo>
                    <a:pt x="731" y="215"/>
                  </a:lnTo>
                  <a:lnTo>
                    <a:pt x="735" y="207"/>
                  </a:lnTo>
                  <a:lnTo>
                    <a:pt x="738" y="198"/>
                  </a:lnTo>
                  <a:lnTo>
                    <a:pt x="742" y="191"/>
                  </a:lnTo>
                  <a:lnTo>
                    <a:pt x="746" y="184"/>
                  </a:lnTo>
                  <a:lnTo>
                    <a:pt x="748" y="174"/>
                  </a:lnTo>
                  <a:lnTo>
                    <a:pt x="746" y="171"/>
                  </a:lnTo>
                  <a:lnTo>
                    <a:pt x="745" y="167"/>
                  </a:lnTo>
                  <a:lnTo>
                    <a:pt x="741" y="160"/>
                  </a:lnTo>
                  <a:lnTo>
                    <a:pt x="728" y="147"/>
                  </a:lnTo>
                  <a:lnTo>
                    <a:pt x="723" y="141"/>
                  </a:lnTo>
                  <a:lnTo>
                    <a:pt x="719" y="138"/>
                  </a:lnTo>
                  <a:lnTo>
                    <a:pt x="715" y="135"/>
                  </a:lnTo>
                  <a:lnTo>
                    <a:pt x="710" y="135"/>
                  </a:lnTo>
                  <a:lnTo>
                    <a:pt x="706" y="135"/>
                  </a:lnTo>
                  <a:lnTo>
                    <a:pt x="701" y="135"/>
                  </a:lnTo>
                  <a:lnTo>
                    <a:pt x="697" y="134"/>
                  </a:lnTo>
                  <a:lnTo>
                    <a:pt x="690" y="130"/>
                  </a:lnTo>
                  <a:lnTo>
                    <a:pt x="686" y="129"/>
                  </a:lnTo>
                  <a:lnTo>
                    <a:pt x="684" y="129"/>
                  </a:lnTo>
                  <a:lnTo>
                    <a:pt x="680" y="130"/>
                  </a:lnTo>
                  <a:lnTo>
                    <a:pt x="676" y="131"/>
                  </a:lnTo>
                  <a:lnTo>
                    <a:pt x="672" y="133"/>
                  </a:lnTo>
                  <a:lnTo>
                    <a:pt x="668" y="133"/>
                  </a:lnTo>
                  <a:lnTo>
                    <a:pt x="667" y="133"/>
                  </a:lnTo>
                  <a:lnTo>
                    <a:pt x="666" y="131"/>
                  </a:lnTo>
                  <a:lnTo>
                    <a:pt x="666" y="128"/>
                  </a:lnTo>
                  <a:lnTo>
                    <a:pt x="663" y="122"/>
                  </a:lnTo>
                  <a:lnTo>
                    <a:pt x="660" y="117"/>
                  </a:lnTo>
                  <a:lnTo>
                    <a:pt x="654" y="107"/>
                  </a:lnTo>
                  <a:lnTo>
                    <a:pt x="651" y="103"/>
                  </a:lnTo>
                  <a:lnTo>
                    <a:pt x="647" y="98"/>
                  </a:lnTo>
                  <a:lnTo>
                    <a:pt x="641" y="95"/>
                  </a:lnTo>
                  <a:lnTo>
                    <a:pt x="636" y="94"/>
                  </a:lnTo>
                  <a:lnTo>
                    <a:pt x="629" y="92"/>
                  </a:lnTo>
                  <a:lnTo>
                    <a:pt x="623" y="90"/>
                  </a:lnTo>
                  <a:lnTo>
                    <a:pt x="609" y="85"/>
                  </a:lnTo>
                  <a:lnTo>
                    <a:pt x="599" y="79"/>
                  </a:lnTo>
                  <a:lnTo>
                    <a:pt x="595" y="78"/>
                  </a:lnTo>
                  <a:lnTo>
                    <a:pt x="593" y="75"/>
                  </a:lnTo>
                  <a:lnTo>
                    <a:pt x="589" y="69"/>
                  </a:lnTo>
                  <a:lnTo>
                    <a:pt x="587" y="66"/>
                  </a:lnTo>
                  <a:lnTo>
                    <a:pt x="586" y="64"/>
                  </a:lnTo>
                  <a:lnTo>
                    <a:pt x="578" y="57"/>
                  </a:lnTo>
                  <a:lnTo>
                    <a:pt x="572" y="52"/>
                  </a:lnTo>
                  <a:lnTo>
                    <a:pt x="555" y="44"/>
                  </a:lnTo>
                  <a:lnTo>
                    <a:pt x="551" y="42"/>
                  </a:lnTo>
                  <a:lnTo>
                    <a:pt x="548" y="39"/>
                  </a:lnTo>
                  <a:lnTo>
                    <a:pt x="546" y="38"/>
                  </a:lnTo>
                  <a:lnTo>
                    <a:pt x="542" y="36"/>
                  </a:lnTo>
                  <a:lnTo>
                    <a:pt x="537" y="38"/>
                  </a:lnTo>
                  <a:lnTo>
                    <a:pt x="533" y="39"/>
                  </a:lnTo>
                  <a:lnTo>
                    <a:pt x="527" y="42"/>
                  </a:lnTo>
                  <a:lnTo>
                    <a:pt x="522" y="43"/>
                  </a:lnTo>
                  <a:lnTo>
                    <a:pt x="520" y="42"/>
                  </a:lnTo>
                  <a:lnTo>
                    <a:pt x="517" y="39"/>
                  </a:lnTo>
                  <a:lnTo>
                    <a:pt x="514" y="36"/>
                  </a:lnTo>
                  <a:lnTo>
                    <a:pt x="510" y="34"/>
                  </a:lnTo>
                  <a:lnTo>
                    <a:pt x="504" y="31"/>
                  </a:lnTo>
                  <a:lnTo>
                    <a:pt x="501" y="30"/>
                  </a:lnTo>
                  <a:lnTo>
                    <a:pt x="500" y="27"/>
                  </a:lnTo>
                  <a:lnTo>
                    <a:pt x="501" y="21"/>
                  </a:lnTo>
                  <a:lnTo>
                    <a:pt x="503" y="16"/>
                  </a:lnTo>
                  <a:lnTo>
                    <a:pt x="505" y="12"/>
                  </a:lnTo>
                  <a:lnTo>
                    <a:pt x="507" y="10"/>
                  </a:lnTo>
                  <a:lnTo>
                    <a:pt x="507" y="8"/>
                  </a:lnTo>
                  <a:lnTo>
                    <a:pt x="507" y="5"/>
                  </a:lnTo>
                  <a:lnTo>
                    <a:pt x="504" y="4"/>
                  </a:lnTo>
                  <a:lnTo>
                    <a:pt x="499" y="2"/>
                  </a:lnTo>
                  <a:lnTo>
                    <a:pt x="495" y="1"/>
                  </a:lnTo>
                  <a:lnTo>
                    <a:pt x="491" y="0"/>
                  </a:lnTo>
                  <a:lnTo>
                    <a:pt x="480" y="0"/>
                  </a:lnTo>
                  <a:lnTo>
                    <a:pt x="475" y="1"/>
                  </a:lnTo>
                  <a:lnTo>
                    <a:pt x="470" y="1"/>
                  </a:lnTo>
                  <a:lnTo>
                    <a:pt x="461" y="1"/>
                  </a:lnTo>
                  <a:lnTo>
                    <a:pt x="458" y="2"/>
                  </a:lnTo>
                  <a:lnTo>
                    <a:pt x="456" y="4"/>
                  </a:lnTo>
                  <a:lnTo>
                    <a:pt x="452" y="8"/>
                  </a:lnTo>
                  <a:lnTo>
                    <a:pt x="439" y="18"/>
                  </a:lnTo>
                  <a:lnTo>
                    <a:pt x="432" y="22"/>
                  </a:lnTo>
                  <a:lnTo>
                    <a:pt x="427" y="26"/>
                  </a:lnTo>
                  <a:lnTo>
                    <a:pt x="413" y="31"/>
                  </a:lnTo>
                  <a:lnTo>
                    <a:pt x="402" y="35"/>
                  </a:lnTo>
                  <a:lnTo>
                    <a:pt x="394" y="42"/>
                  </a:lnTo>
                  <a:lnTo>
                    <a:pt x="385" y="45"/>
                  </a:lnTo>
                  <a:lnTo>
                    <a:pt x="374" y="49"/>
                  </a:lnTo>
                  <a:lnTo>
                    <a:pt x="371" y="51"/>
                  </a:lnTo>
                  <a:lnTo>
                    <a:pt x="368" y="52"/>
                  </a:lnTo>
                  <a:lnTo>
                    <a:pt x="366" y="53"/>
                  </a:lnTo>
                  <a:lnTo>
                    <a:pt x="363" y="55"/>
                  </a:lnTo>
                  <a:lnTo>
                    <a:pt x="361" y="55"/>
                  </a:lnTo>
                  <a:lnTo>
                    <a:pt x="357" y="52"/>
                  </a:lnTo>
                  <a:lnTo>
                    <a:pt x="353" y="48"/>
                  </a:lnTo>
                  <a:lnTo>
                    <a:pt x="350" y="42"/>
                  </a:lnTo>
                  <a:lnTo>
                    <a:pt x="348" y="34"/>
                  </a:lnTo>
                  <a:lnTo>
                    <a:pt x="341" y="34"/>
                  </a:lnTo>
                  <a:lnTo>
                    <a:pt x="336" y="32"/>
                  </a:lnTo>
                  <a:lnTo>
                    <a:pt x="329" y="31"/>
                  </a:lnTo>
                  <a:lnTo>
                    <a:pt x="323" y="31"/>
                  </a:lnTo>
                  <a:lnTo>
                    <a:pt x="316" y="32"/>
                  </a:lnTo>
                  <a:lnTo>
                    <a:pt x="311" y="35"/>
                  </a:lnTo>
                  <a:lnTo>
                    <a:pt x="307" y="40"/>
                  </a:lnTo>
                  <a:lnTo>
                    <a:pt x="303" y="45"/>
                  </a:lnTo>
                  <a:lnTo>
                    <a:pt x="297" y="56"/>
                  </a:lnTo>
                  <a:lnTo>
                    <a:pt x="294" y="61"/>
                  </a:lnTo>
                  <a:lnTo>
                    <a:pt x="292" y="66"/>
                  </a:lnTo>
                  <a:lnTo>
                    <a:pt x="290" y="69"/>
                  </a:lnTo>
                  <a:lnTo>
                    <a:pt x="289" y="70"/>
                  </a:lnTo>
                  <a:lnTo>
                    <a:pt x="285" y="85"/>
                  </a:lnTo>
                  <a:lnTo>
                    <a:pt x="284" y="90"/>
                  </a:lnTo>
                  <a:lnTo>
                    <a:pt x="281" y="98"/>
                  </a:lnTo>
                  <a:lnTo>
                    <a:pt x="278" y="102"/>
                  </a:lnTo>
                  <a:lnTo>
                    <a:pt x="276" y="104"/>
                  </a:lnTo>
                  <a:lnTo>
                    <a:pt x="275" y="108"/>
                  </a:lnTo>
                  <a:lnTo>
                    <a:pt x="273" y="111"/>
                  </a:lnTo>
                  <a:lnTo>
                    <a:pt x="271" y="111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52" name="Freeform 55">
              <a:extLst>
                <a:ext uri="{FF2B5EF4-FFF2-40B4-BE49-F238E27FC236}">
                  <a16:creationId xmlns="" xmlns:a16="http://schemas.microsoft.com/office/drawing/2014/main" id="{25D5DAE2-6890-470C-9655-8FDB5187D4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1307" y="4323131"/>
              <a:ext cx="788219" cy="801077"/>
            </a:xfrm>
            <a:custGeom>
              <a:avLst/>
              <a:gdLst>
                <a:gd name="T0" fmla="*/ 332 w 478"/>
                <a:gd name="T1" fmla="*/ 358 h 485"/>
                <a:gd name="T2" fmla="*/ 356 w 478"/>
                <a:gd name="T3" fmla="*/ 353 h 485"/>
                <a:gd name="T4" fmla="*/ 376 w 478"/>
                <a:gd name="T5" fmla="*/ 328 h 485"/>
                <a:gd name="T6" fmla="*/ 399 w 478"/>
                <a:gd name="T7" fmla="*/ 302 h 485"/>
                <a:gd name="T8" fmla="*/ 409 w 478"/>
                <a:gd name="T9" fmla="*/ 271 h 485"/>
                <a:gd name="T10" fmla="*/ 422 w 478"/>
                <a:gd name="T11" fmla="*/ 257 h 485"/>
                <a:gd name="T12" fmla="*/ 436 w 478"/>
                <a:gd name="T13" fmla="*/ 229 h 485"/>
                <a:gd name="T14" fmla="*/ 451 w 478"/>
                <a:gd name="T15" fmla="*/ 222 h 485"/>
                <a:gd name="T16" fmla="*/ 468 w 478"/>
                <a:gd name="T17" fmla="*/ 206 h 485"/>
                <a:gd name="T18" fmla="*/ 468 w 478"/>
                <a:gd name="T19" fmla="*/ 192 h 485"/>
                <a:gd name="T20" fmla="*/ 478 w 478"/>
                <a:gd name="T21" fmla="*/ 165 h 485"/>
                <a:gd name="T22" fmla="*/ 453 w 478"/>
                <a:gd name="T23" fmla="*/ 154 h 485"/>
                <a:gd name="T24" fmla="*/ 426 w 478"/>
                <a:gd name="T25" fmla="*/ 132 h 485"/>
                <a:gd name="T26" fmla="*/ 374 w 478"/>
                <a:gd name="T27" fmla="*/ 95 h 485"/>
                <a:gd name="T28" fmla="*/ 350 w 478"/>
                <a:gd name="T29" fmla="*/ 73 h 485"/>
                <a:gd name="T30" fmla="*/ 332 w 478"/>
                <a:gd name="T31" fmla="*/ 65 h 485"/>
                <a:gd name="T32" fmla="*/ 336 w 478"/>
                <a:gd name="T33" fmla="*/ 40 h 485"/>
                <a:gd name="T34" fmla="*/ 324 w 478"/>
                <a:gd name="T35" fmla="*/ 25 h 485"/>
                <a:gd name="T36" fmla="*/ 315 w 478"/>
                <a:gd name="T37" fmla="*/ 16 h 485"/>
                <a:gd name="T38" fmla="*/ 303 w 478"/>
                <a:gd name="T39" fmla="*/ 6 h 485"/>
                <a:gd name="T40" fmla="*/ 268 w 478"/>
                <a:gd name="T41" fmla="*/ 10 h 485"/>
                <a:gd name="T42" fmla="*/ 230 w 478"/>
                <a:gd name="T43" fmla="*/ 0 h 485"/>
                <a:gd name="T44" fmla="*/ 211 w 478"/>
                <a:gd name="T45" fmla="*/ 1 h 485"/>
                <a:gd name="T46" fmla="*/ 194 w 478"/>
                <a:gd name="T47" fmla="*/ 18 h 485"/>
                <a:gd name="T48" fmla="*/ 172 w 478"/>
                <a:gd name="T49" fmla="*/ 20 h 485"/>
                <a:gd name="T50" fmla="*/ 150 w 478"/>
                <a:gd name="T51" fmla="*/ 4 h 485"/>
                <a:gd name="T52" fmla="*/ 126 w 478"/>
                <a:gd name="T53" fmla="*/ 9 h 485"/>
                <a:gd name="T54" fmla="*/ 111 w 478"/>
                <a:gd name="T55" fmla="*/ 17 h 485"/>
                <a:gd name="T56" fmla="*/ 99 w 478"/>
                <a:gd name="T57" fmla="*/ 26 h 485"/>
                <a:gd name="T58" fmla="*/ 73 w 478"/>
                <a:gd name="T59" fmla="*/ 36 h 485"/>
                <a:gd name="T60" fmla="*/ 53 w 478"/>
                <a:gd name="T61" fmla="*/ 30 h 485"/>
                <a:gd name="T62" fmla="*/ 36 w 478"/>
                <a:gd name="T63" fmla="*/ 10 h 485"/>
                <a:gd name="T64" fmla="*/ 32 w 478"/>
                <a:gd name="T65" fmla="*/ 17 h 485"/>
                <a:gd name="T66" fmla="*/ 44 w 478"/>
                <a:gd name="T67" fmla="*/ 48 h 485"/>
                <a:gd name="T68" fmla="*/ 38 w 478"/>
                <a:gd name="T69" fmla="*/ 63 h 485"/>
                <a:gd name="T70" fmla="*/ 22 w 478"/>
                <a:gd name="T71" fmla="*/ 119 h 485"/>
                <a:gd name="T72" fmla="*/ 6 w 478"/>
                <a:gd name="T73" fmla="*/ 149 h 485"/>
                <a:gd name="T74" fmla="*/ 13 w 478"/>
                <a:gd name="T75" fmla="*/ 168 h 485"/>
                <a:gd name="T76" fmla="*/ 18 w 478"/>
                <a:gd name="T77" fmla="*/ 181 h 485"/>
                <a:gd name="T78" fmla="*/ 0 w 478"/>
                <a:gd name="T79" fmla="*/ 193 h 485"/>
                <a:gd name="T80" fmla="*/ 4 w 478"/>
                <a:gd name="T81" fmla="*/ 212 h 485"/>
                <a:gd name="T82" fmla="*/ 13 w 478"/>
                <a:gd name="T83" fmla="*/ 228 h 485"/>
                <a:gd name="T84" fmla="*/ 8 w 478"/>
                <a:gd name="T85" fmla="*/ 289 h 485"/>
                <a:gd name="T86" fmla="*/ 2 w 478"/>
                <a:gd name="T87" fmla="*/ 318 h 485"/>
                <a:gd name="T88" fmla="*/ 9 w 478"/>
                <a:gd name="T89" fmla="*/ 328 h 485"/>
                <a:gd name="T90" fmla="*/ 43 w 478"/>
                <a:gd name="T91" fmla="*/ 331 h 485"/>
                <a:gd name="T92" fmla="*/ 74 w 478"/>
                <a:gd name="T93" fmla="*/ 341 h 485"/>
                <a:gd name="T94" fmla="*/ 88 w 478"/>
                <a:gd name="T95" fmla="*/ 341 h 485"/>
                <a:gd name="T96" fmla="*/ 130 w 478"/>
                <a:gd name="T97" fmla="*/ 343 h 485"/>
                <a:gd name="T98" fmla="*/ 146 w 478"/>
                <a:gd name="T99" fmla="*/ 356 h 485"/>
                <a:gd name="T100" fmla="*/ 142 w 478"/>
                <a:gd name="T101" fmla="*/ 386 h 485"/>
                <a:gd name="T102" fmla="*/ 146 w 478"/>
                <a:gd name="T103" fmla="*/ 403 h 485"/>
                <a:gd name="T104" fmla="*/ 146 w 478"/>
                <a:gd name="T105" fmla="*/ 426 h 485"/>
                <a:gd name="T106" fmla="*/ 156 w 478"/>
                <a:gd name="T107" fmla="*/ 456 h 485"/>
                <a:gd name="T108" fmla="*/ 190 w 478"/>
                <a:gd name="T109" fmla="*/ 465 h 485"/>
                <a:gd name="T110" fmla="*/ 206 w 478"/>
                <a:gd name="T111" fmla="*/ 461 h 485"/>
                <a:gd name="T112" fmla="*/ 220 w 478"/>
                <a:gd name="T113" fmla="*/ 473 h 485"/>
                <a:gd name="T114" fmla="*/ 233 w 478"/>
                <a:gd name="T115" fmla="*/ 473 h 485"/>
                <a:gd name="T116" fmla="*/ 250 w 478"/>
                <a:gd name="T117" fmla="*/ 450 h 485"/>
                <a:gd name="T118" fmla="*/ 268 w 478"/>
                <a:gd name="T119" fmla="*/ 433 h 485"/>
                <a:gd name="T120" fmla="*/ 279 w 478"/>
                <a:gd name="T121" fmla="*/ 403 h 485"/>
                <a:gd name="T122" fmla="*/ 311 w 478"/>
                <a:gd name="T123" fmla="*/ 377 h 4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78"/>
                <a:gd name="T187" fmla="*/ 0 h 485"/>
                <a:gd name="T188" fmla="*/ 478 w 478"/>
                <a:gd name="T189" fmla="*/ 485 h 4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78" h="485">
                  <a:moveTo>
                    <a:pt x="311" y="377"/>
                  </a:moveTo>
                  <a:lnTo>
                    <a:pt x="311" y="377"/>
                  </a:lnTo>
                  <a:lnTo>
                    <a:pt x="316" y="370"/>
                  </a:lnTo>
                  <a:lnTo>
                    <a:pt x="320" y="366"/>
                  </a:lnTo>
                  <a:lnTo>
                    <a:pt x="326" y="361"/>
                  </a:lnTo>
                  <a:lnTo>
                    <a:pt x="332" y="358"/>
                  </a:lnTo>
                  <a:lnTo>
                    <a:pt x="339" y="357"/>
                  </a:lnTo>
                  <a:lnTo>
                    <a:pt x="344" y="356"/>
                  </a:lnTo>
                  <a:lnTo>
                    <a:pt x="349" y="356"/>
                  </a:lnTo>
                  <a:lnTo>
                    <a:pt x="356" y="353"/>
                  </a:lnTo>
                  <a:lnTo>
                    <a:pt x="362" y="349"/>
                  </a:lnTo>
                  <a:lnTo>
                    <a:pt x="366" y="345"/>
                  </a:lnTo>
                  <a:lnTo>
                    <a:pt x="370" y="339"/>
                  </a:lnTo>
                  <a:lnTo>
                    <a:pt x="374" y="332"/>
                  </a:lnTo>
                  <a:lnTo>
                    <a:pt x="376" y="328"/>
                  </a:lnTo>
                  <a:lnTo>
                    <a:pt x="380" y="324"/>
                  </a:lnTo>
                  <a:lnTo>
                    <a:pt x="388" y="318"/>
                  </a:lnTo>
                  <a:lnTo>
                    <a:pt x="395" y="311"/>
                  </a:lnTo>
                  <a:lnTo>
                    <a:pt x="397" y="308"/>
                  </a:lnTo>
                  <a:lnTo>
                    <a:pt x="399" y="302"/>
                  </a:lnTo>
                  <a:lnTo>
                    <a:pt x="400" y="289"/>
                  </a:lnTo>
                  <a:lnTo>
                    <a:pt x="401" y="283"/>
                  </a:lnTo>
                  <a:lnTo>
                    <a:pt x="404" y="278"/>
                  </a:lnTo>
                  <a:lnTo>
                    <a:pt x="406" y="274"/>
                  </a:lnTo>
                  <a:lnTo>
                    <a:pt x="409" y="271"/>
                  </a:lnTo>
                  <a:lnTo>
                    <a:pt x="416" y="267"/>
                  </a:lnTo>
                  <a:lnTo>
                    <a:pt x="419" y="261"/>
                  </a:lnTo>
                  <a:lnTo>
                    <a:pt x="422" y="257"/>
                  </a:lnTo>
                  <a:lnTo>
                    <a:pt x="425" y="249"/>
                  </a:lnTo>
                  <a:lnTo>
                    <a:pt x="429" y="241"/>
                  </a:lnTo>
                  <a:lnTo>
                    <a:pt x="431" y="233"/>
                  </a:lnTo>
                  <a:lnTo>
                    <a:pt x="432" y="231"/>
                  </a:lnTo>
                  <a:lnTo>
                    <a:pt x="436" y="229"/>
                  </a:lnTo>
                  <a:lnTo>
                    <a:pt x="443" y="227"/>
                  </a:lnTo>
                  <a:lnTo>
                    <a:pt x="447" y="224"/>
                  </a:lnTo>
                  <a:lnTo>
                    <a:pt x="451" y="222"/>
                  </a:lnTo>
                  <a:lnTo>
                    <a:pt x="456" y="219"/>
                  </a:lnTo>
                  <a:lnTo>
                    <a:pt x="460" y="215"/>
                  </a:lnTo>
                  <a:lnTo>
                    <a:pt x="464" y="210"/>
                  </a:lnTo>
                  <a:lnTo>
                    <a:pt x="468" y="206"/>
                  </a:lnTo>
                  <a:lnTo>
                    <a:pt x="470" y="201"/>
                  </a:lnTo>
                  <a:lnTo>
                    <a:pt x="470" y="198"/>
                  </a:lnTo>
                  <a:lnTo>
                    <a:pt x="469" y="194"/>
                  </a:lnTo>
                  <a:lnTo>
                    <a:pt x="468" y="192"/>
                  </a:lnTo>
                  <a:lnTo>
                    <a:pt x="468" y="188"/>
                  </a:lnTo>
                  <a:lnTo>
                    <a:pt x="469" y="181"/>
                  </a:lnTo>
                  <a:lnTo>
                    <a:pt x="470" y="176"/>
                  </a:lnTo>
                  <a:lnTo>
                    <a:pt x="473" y="171"/>
                  </a:lnTo>
                  <a:lnTo>
                    <a:pt x="478" y="165"/>
                  </a:lnTo>
                  <a:lnTo>
                    <a:pt x="473" y="163"/>
                  </a:lnTo>
                  <a:lnTo>
                    <a:pt x="468" y="160"/>
                  </a:lnTo>
                  <a:lnTo>
                    <a:pt x="453" y="154"/>
                  </a:lnTo>
                  <a:lnTo>
                    <a:pt x="448" y="150"/>
                  </a:lnTo>
                  <a:lnTo>
                    <a:pt x="443" y="145"/>
                  </a:lnTo>
                  <a:lnTo>
                    <a:pt x="439" y="139"/>
                  </a:lnTo>
                  <a:lnTo>
                    <a:pt x="435" y="137"/>
                  </a:lnTo>
                  <a:lnTo>
                    <a:pt x="426" y="132"/>
                  </a:lnTo>
                  <a:lnTo>
                    <a:pt x="404" y="119"/>
                  </a:lnTo>
                  <a:lnTo>
                    <a:pt x="396" y="112"/>
                  </a:lnTo>
                  <a:lnTo>
                    <a:pt x="388" y="107"/>
                  </a:lnTo>
                  <a:lnTo>
                    <a:pt x="374" y="95"/>
                  </a:lnTo>
                  <a:lnTo>
                    <a:pt x="367" y="90"/>
                  </a:lnTo>
                  <a:lnTo>
                    <a:pt x="361" y="85"/>
                  </a:lnTo>
                  <a:lnTo>
                    <a:pt x="354" y="77"/>
                  </a:lnTo>
                  <a:lnTo>
                    <a:pt x="350" y="73"/>
                  </a:lnTo>
                  <a:lnTo>
                    <a:pt x="345" y="70"/>
                  </a:lnTo>
                  <a:lnTo>
                    <a:pt x="339" y="70"/>
                  </a:lnTo>
                  <a:lnTo>
                    <a:pt x="332" y="69"/>
                  </a:lnTo>
                  <a:lnTo>
                    <a:pt x="332" y="65"/>
                  </a:lnTo>
                  <a:lnTo>
                    <a:pt x="332" y="61"/>
                  </a:lnTo>
                  <a:lnTo>
                    <a:pt x="333" y="57"/>
                  </a:lnTo>
                  <a:lnTo>
                    <a:pt x="336" y="49"/>
                  </a:lnTo>
                  <a:lnTo>
                    <a:pt x="336" y="40"/>
                  </a:lnTo>
                  <a:lnTo>
                    <a:pt x="337" y="30"/>
                  </a:lnTo>
                  <a:lnTo>
                    <a:pt x="333" y="30"/>
                  </a:lnTo>
                  <a:lnTo>
                    <a:pt x="331" y="29"/>
                  </a:lnTo>
                  <a:lnTo>
                    <a:pt x="324" y="25"/>
                  </a:lnTo>
                  <a:lnTo>
                    <a:pt x="320" y="23"/>
                  </a:lnTo>
                  <a:lnTo>
                    <a:pt x="316" y="22"/>
                  </a:lnTo>
                  <a:lnTo>
                    <a:pt x="315" y="18"/>
                  </a:lnTo>
                  <a:lnTo>
                    <a:pt x="315" y="16"/>
                  </a:lnTo>
                  <a:lnTo>
                    <a:pt x="314" y="13"/>
                  </a:lnTo>
                  <a:lnTo>
                    <a:pt x="314" y="9"/>
                  </a:lnTo>
                  <a:lnTo>
                    <a:pt x="311" y="8"/>
                  </a:lnTo>
                  <a:lnTo>
                    <a:pt x="309" y="6"/>
                  </a:lnTo>
                  <a:lnTo>
                    <a:pt x="303" y="6"/>
                  </a:lnTo>
                  <a:lnTo>
                    <a:pt x="293" y="8"/>
                  </a:lnTo>
                  <a:lnTo>
                    <a:pt x="285" y="9"/>
                  </a:lnTo>
                  <a:lnTo>
                    <a:pt x="277" y="9"/>
                  </a:lnTo>
                  <a:lnTo>
                    <a:pt x="268" y="10"/>
                  </a:lnTo>
                  <a:lnTo>
                    <a:pt x="263" y="9"/>
                  </a:lnTo>
                  <a:lnTo>
                    <a:pt x="259" y="8"/>
                  </a:lnTo>
                  <a:lnTo>
                    <a:pt x="255" y="5"/>
                  </a:lnTo>
                  <a:lnTo>
                    <a:pt x="254" y="0"/>
                  </a:lnTo>
                  <a:lnTo>
                    <a:pt x="230" y="0"/>
                  </a:lnTo>
                  <a:lnTo>
                    <a:pt x="227" y="1"/>
                  </a:lnTo>
                  <a:lnTo>
                    <a:pt x="221" y="3"/>
                  </a:lnTo>
                  <a:lnTo>
                    <a:pt x="215" y="1"/>
                  </a:lnTo>
                  <a:lnTo>
                    <a:pt x="211" y="1"/>
                  </a:lnTo>
                  <a:lnTo>
                    <a:pt x="207" y="3"/>
                  </a:lnTo>
                  <a:lnTo>
                    <a:pt x="204" y="4"/>
                  </a:lnTo>
                  <a:lnTo>
                    <a:pt x="202" y="6"/>
                  </a:lnTo>
                  <a:lnTo>
                    <a:pt x="198" y="13"/>
                  </a:lnTo>
                  <a:lnTo>
                    <a:pt x="194" y="18"/>
                  </a:lnTo>
                  <a:lnTo>
                    <a:pt x="191" y="20"/>
                  </a:lnTo>
                  <a:lnTo>
                    <a:pt x="189" y="21"/>
                  </a:lnTo>
                  <a:lnTo>
                    <a:pt x="178" y="21"/>
                  </a:lnTo>
                  <a:lnTo>
                    <a:pt x="172" y="20"/>
                  </a:lnTo>
                  <a:lnTo>
                    <a:pt x="165" y="18"/>
                  </a:lnTo>
                  <a:lnTo>
                    <a:pt x="155" y="10"/>
                  </a:lnTo>
                  <a:lnTo>
                    <a:pt x="151" y="6"/>
                  </a:lnTo>
                  <a:lnTo>
                    <a:pt x="150" y="4"/>
                  </a:lnTo>
                  <a:lnTo>
                    <a:pt x="148" y="3"/>
                  </a:lnTo>
                  <a:lnTo>
                    <a:pt x="143" y="4"/>
                  </a:lnTo>
                  <a:lnTo>
                    <a:pt x="138" y="5"/>
                  </a:lnTo>
                  <a:lnTo>
                    <a:pt x="126" y="9"/>
                  </a:lnTo>
                  <a:lnTo>
                    <a:pt x="118" y="10"/>
                  </a:lnTo>
                  <a:lnTo>
                    <a:pt x="116" y="12"/>
                  </a:lnTo>
                  <a:lnTo>
                    <a:pt x="112" y="14"/>
                  </a:lnTo>
                  <a:lnTo>
                    <a:pt x="111" y="17"/>
                  </a:lnTo>
                  <a:lnTo>
                    <a:pt x="111" y="20"/>
                  </a:lnTo>
                  <a:lnTo>
                    <a:pt x="109" y="21"/>
                  </a:lnTo>
                  <a:lnTo>
                    <a:pt x="108" y="23"/>
                  </a:lnTo>
                  <a:lnTo>
                    <a:pt x="103" y="25"/>
                  </a:lnTo>
                  <a:lnTo>
                    <a:pt x="99" y="26"/>
                  </a:lnTo>
                  <a:lnTo>
                    <a:pt x="87" y="29"/>
                  </a:lnTo>
                  <a:lnTo>
                    <a:pt x="83" y="30"/>
                  </a:lnTo>
                  <a:lnTo>
                    <a:pt x="81" y="33"/>
                  </a:lnTo>
                  <a:lnTo>
                    <a:pt x="77" y="35"/>
                  </a:lnTo>
                  <a:lnTo>
                    <a:pt x="73" y="36"/>
                  </a:lnTo>
                  <a:lnTo>
                    <a:pt x="68" y="36"/>
                  </a:lnTo>
                  <a:lnTo>
                    <a:pt x="62" y="35"/>
                  </a:lnTo>
                  <a:lnTo>
                    <a:pt x="57" y="34"/>
                  </a:lnTo>
                  <a:lnTo>
                    <a:pt x="53" y="30"/>
                  </a:lnTo>
                  <a:lnTo>
                    <a:pt x="47" y="23"/>
                  </a:lnTo>
                  <a:lnTo>
                    <a:pt x="43" y="16"/>
                  </a:lnTo>
                  <a:lnTo>
                    <a:pt x="40" y="12"/>
                  </a:lnTo>
                  <a:lnTo>
                    <a:pt x="39" y="10"/>
                  </a:lnTo>
                  <a:lnTo>
                    <a:pt x="36" y="10"/>
                  </a:lnTo>
                  <a:lnTo>
                    <a:pt x="34" y="10"/>
                  </a:lnTo>
                  <a:lnTo>
                    <a:pt x="30" y="12"/>
                  </a:lnTo>
                  <a:lnTo>
                    <a:pt x="32" y="17"/>
                  </a:lnTo>
                  <a:lnTo>
                    <a:pt x="36" y="25"/>
                  </a:lnTo>
                  <a:lnTo>
                    <a:pt x="40" y="33"/>
                  </a:lnTo>
                  <a:lnTo>
                    <a:pt x="43" y="39"/>
                  </a:lnTo>
                  <a:lnTo>
                    <a:pt x="44" y="48"/>
                  </a:lnTo>
                  <a:lnTo>
                    <a:pt x="44" y="49"/>
                  </a:lnTo>
                  <a:lnTo>
                    <a:pt x="43" y="51"/>
                  </a:lnTo>
                  <a:lnTo>
                    <a:pt x="42" y="52"/>
                  </a:lnTo>
                  <a:lnTo>
                    <a:pt x="39" y="57"/>
                  </a:lnTo>
                  <a:lnTo>
                    <a:pt x="38" y="63"/>
                  </a:lnTo>
                  <a:lnTo>
                    <a:pt x="31" y="91"/>
                  </a:lnTo>
                  <a:lnTo>
                    <a:pt x="27" y="106"/>
                  </a:lnTo>
                  <a:lnTo>
                    <a:pt x="22" y="119"/>
                  </a:lnTo>
                  <a:lnTo>
                    <a:pt x="21" y="126"/>
                  </a:lnTo>
                  <a:lnTo>
                    <a:pt x="18" y="130"/>
                  </a:lnTo>
                  <a:lnTo>
                    <a:pt x="15" y="133"/>
                  </a:lnTo>
                  <a:lnTo>
                    <a:pt x="9" y="143"/>
                  </a:lnTo>
                  <a:lnTo>
                    <a:pt x="6" y="149"/>
                  </a:lnTo>
                  <a:lnTo>
                    <a:pt x="5" y="155"/>
                  </a:lnTo>
                  <a:lnTo>
                    <a:pt x="5" y="159"/>
                  </a:lnTo>
                  <a:lnTo>
                    <a:pt x="6" y="162"/>
                  </a:lnTo>
                  <a:lnTo>
                    <a:pt x="9" y="165"/>
                  </a:lnTo>
                  <a:lnTo>
                    <a:pt x="13" y="168"/>
                  </a:lnTo>
                  <a:lnTo>
                    <a:pt x="17" y="169"/>
                  </a:lnTo>
                  <a:lnTo>
                    <a:pt x="18" y="171"/>
                  </a:lnTo>
                  <a:lnTo>
                    <a:pt x="19" y="172"/>
                  </a:lnTo>
                  <a:lnTo>
                    <a:pt x="18" y="181"/>
                  </a:lnTo>
                  <a:lnTo>
                    <a:pt x="17" y="184"/>
                  </a:lnTo>
                  <a:lnTo>
                    <a:pt x="14" y="188"/>
                  </a:lnTo>
                  <a:lnTo>
                    <a:pt x="12" y="189"/>
                  </a:lnTo>
                  <a:lnTo>
                    <a:pt x="8" y="190"/>
                  </a:lnTo>
                  <a:lnTo>
                    <a:pt x="0" y="193"/>
                  </a:lnTo>
                  <a:lnTo>
                    <a:pt x="2" y="203"/>
                  </a:lnTo>
                  <a:lnTo>
                    <a:pt x="4" y="207"/>
                  </a:lnTo>
                  <a:lnTo>
                    <a:pt x="4" y="212"/>
                  </a:lnTo>
                  <a:lnTo>
                    <a:pt x="4" y="215"/>
                  </a:lnTo>
                  <a:lnTo>
                    <a:pt x="5" y="216"/>
                  </a:lnTo>
                  <a:lnTo>
                    <a:pt x="8" y="220"/>
                  </a:lnTo>
                  <a:lnTo>
                    <a:pt x="12" y="224"/>
                  </a:lnTo>
                  <a:lnTo>
                    <a:pt x="13" y="228"/>
                  </a:lnTo>
                  <a:lnTo>
                    <a:pt x="14" y="240"/>
                  </a:lnTo>
                  <a:lnTo>
                    <a:pt x="14" y="251"/>
                  </a:lnTo>
                  <a:lnTo>
                    <a:pt x="13" y="271"/>
                  </a:lnTo>
                  <a:lnTo>
                    <a:pt x="10" y="280"/>
                  </a:lnTo>
                  <a:lnTo>
                    <a:pt x="8" y="289"/>
                  </a:lnTo>
                  <a:lnTo>
                    <a:pt x="4" y="301"/>
                  </a:lnTo>
                  <a:lnTo>
                    <a:pt x="1" y="308"/>
                  </a:lnTo>
                  <a:lnTo>
                    <a:pt x="1" y="314"/>
                  </a:lnTo>
                  <a:lnTo>
                    <a:pt x="2" y="318"/>
                  </a:lnTo>
                  <a:lnTo>
                    <a:pt x="4" y="322"/>
                  </a:lnTo>
                  <a:lnTo>
                    <a:pt x="6" y="326"/>
                  </a:lnTo>
                  <a:lnTo>
                    <a:pt x="8" y="327"/>
                  </a:lnTo>
                  <a:lnTo>
                    <a:pt x="9" y="328"/>
                  </a:lnTo>
                  <a:lnTo>
                    <a:pt x="18" y="327"/>
                  </a:lnTo>
                  <a:lnTo>
                    <a:pt x="27" y="326"/>
                  </a:lnTo>
                  <a:lnTo>
                    <a:pt x="31" y="327"/>
                  </a:lnTo>
                  <a:lnTo>
                    <a:pt x="35" y="328"/>
                  </a:lnTo>
                  <a:lnTo>
                    <a:pt x="43" y="331"/>
                  </a:lnTo>
                  <a:lnTo>
                    <a:pt x="55" y="335"/>
                  </a:lnTo>
                  <a:lnTo>
                    <a:pt x="66" y="337"/>
                  </a:lnTo>
                  <a:lnTo>
                    <a:pt x="70" y="340"/>
                  </a:lnTo>
                  <a:lnTo>
                    <a:pt x="74" y="341"/>
                  </a:lnTo>
                  <a:lnTo>
                    <a:pt x="77" y="344"/>
                  </a:lnTo>
                  <a:lnTo>
                    <a:pt x="81" y="344"/>
                  </a:lnTo>
                  <a:lnTo>
                    <a:pt x="85" y="343"/>
                  </a:lnTo>
                  <a:lnTo>
                    <a:pt x="88" y="341"/>
                  </a:lnTo>
                  <a:lnTo>
                    <a:pt x="100" y="339"/>
                  </a:lnTo>
                  <a:lnTo>
                    <a:pt x="107" y="339"/>
                  </a:lnTo>
                  <a:lnTo>
                    <a:pt x="113" y="337"/>
                  </a:lnTo>
                  <a:lnTo>
                    <a:pt x="122" y="339"/>
                  </a:lnTo>
                  <a:lnTo>
                    <a:pt x="130" y="343"/>
                  </a:lnTo>
                  <a:lnTo>
                    <a:pt x="138" y="345"/>
                  </a:lnTo>
                  <a:lnTo>
                    <a:pt x="141" y="348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47" y="361"/>
                  </a:lnTo>
                  <a:lnTo>
                    <a:pt x="148" y="371"/>
                  </a:lnTo>
                  <a:lnTo>
                    <a:pt x="147" y="377"/>
                  </a:lnTo>
                  <a:lnTo>
                    <a:pt x="144" y="382"/>
                  </a:lnTo>
                  <a:lnTo>
                    <a:pt x="142" y="386"/>
                  </a:lnTo>
                  <a:lnTo>
                    <a:pt x="141" y="392"/>
                  </a:lnTo>
                  <a:lnTo>
                    <a:pt x="141" y="395"/>
                  </a:lnTo>
                  <a:lnTo>
                    <a:pt x="143" y="397"/>
                  </a:lnTo>
                  <a:lnTo>
                    <a:pt x="144" y="399"/>
                  </a:lnTo>
                  <a:lnTo>
                    <a:pt x="146" y="403"/>
                  </a:lnTo>
                  <a:lnTo>
                    <a:pt x="147" y="408"/>
                  </a:lnTo>
                  <a:lnTo>
                    <a:pt x="148" y="416"/>
                  </a:lnTo>
                  <a:lnTo>
                    <a:pt x="147" y="421"/>
                  </a:lnTo>
                  <a:lnTo>
                    <a:pt x="146" y="426"/>
                  </a:lnTo>
                  <a:lnTo>
                    <a:pt x="147" y="431"/>
                  </a:lnTo>
                  <a:lnTo>
                    <a:pt x="150" y="440"/>
                  </a:lnTo>
                  <a:lnTo>
                    <a:pt x="152" y="448"/>
                  </a:lnTo>
                  <a:lnTo>
                    <a:pt x="156" y="456"/>
                  </a:lnTo>
                  <a:lnTo>
                    <a:pt x="164" y="461"/>
                  </a:lnTo>
                  <a:lnTo>
                    <a:pt x="171" y="465"/>
                  </a:lnTo>
                  <a:lnTo>
                    <a:pt x="176" y="465"/>
                  </a:lnTo>
                  <a:lnTo>
                    <a:pt x="190" y="465"/>
                  </a:lnTo>
                  <a:lnTo>
                    <a:pt x="194" y="466"/>
                  </a:lnTo>
                  <a:lnTo>
                    <a:pt x="198" y="465"/>
                  </a:lnTo>
                  <a:lnTo>
                    <a:pt x="202" y="463"/>
                  </a:lnTo>
                  <a:lnTo>
                    <a:pt x="204" y="463"/>
                  </a:lnTo>
                  <a:lnTo>
                    <a:pt x="206" y="461"/>
                  </a:lnTo>
                  <a:lnTo>
                    <a:pt x="211" y="463"/>
                  </a:lnTo>
                  <a:lnTo>
                    <a:pt x="215" y="465"/>
                  </a:lnTo>
                  <a:lnTo>
                    <a:pt x="217" y="469"/>
                  </a:lnTo>
                  <a:lnTo>
                    <a:pt x="220" y="473"/>
                  </a:lnTo>
                  <a:lnTo>
                    <a:pt x="224" y="480"/>
                  </a:lnTo>
                  <a:lnTo>
                    <a:pt x="229" y="485"/>
                  </a:lnTo>
                  <a:lnTo>
                    <a:pt x="233" y="473"/>
                  </a:lnTo>
                  <a:lnTo>
                    <a:pt x="234" y="468"/>
                  </a:lnTo>
                  <a:lnTo>
                    <a:pt x="238" y="464"/>
                  </a:lnTo>
                  <a:lnTo>
                    <a:pt x="246" y="456"/>
                  </a:lnTo>
                  <a:lnTo>
                    <a:pt x="249" y="453"/>
                  </a:lnTo>
                  <a:lnTo>
                    <a:pt x="250" y="450"/>
                  </a:lnTo>
                  <a:lnTo>
                    <a:pt x="251" y="447"/>
                  </a:lnTo>
                  <a:lnTo>
                    <a:pt x="254" y="444"/>
                  </a:lnTo>
                  <a:lnTo>
                    <a:pt x="259" y="439"/>
                  </a:lnTo>
                  <a:lnTo>
                    <a:pt x="263" y="437"/>
                  </a:lnTo>
                  <a:lnTo>
                    <a:pt x="268" y="433"/>
                  </a:lnTo>
                  <a:lnTo>
                    <a:pt x="272" y="426"/>
                  </a:lnTo>
                  <a:lnTo>
                    <a:pt x="275" y="420"/>
                  </a:lnTo>
                  <a:lnTo>
                    <a:pt x="276" y="413"/>
                  </a:lnTo>
                  <a:lnTo>
                    <a:pt x="279" y="403"/>
                  </a:lnTo>
                  <a:lnTo>
                    <a:pt x="280" y="399"/>
                  </a:lnTo>
                  <a:lnTo>
                    <a:pt x="284" y="396"/>
                  </a:lnTo>
                  <a:lnTo>
                    <a:pt x="298" y="387"/>
                  </a:lnTo>
                  <a:lnTo>
                    <a:pt x="305" y="382"/>
                  </a:lnTo>
                  <a:lnTo>
                    <a:pt x="311" y="377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53" name="Freeform 56">
              <a:extLst>
                <a:ext uri="{FF2B5EF4-FFF2-40B4-BE49-F238E27FC236}">
                  <a16:creationId xmlns="" xmlns:a16="http://schemas.microsoft.com/office/drawing/2014/main" id="{37101459-26F1-4495-98CE-3050403B0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4356" y="4640733"/>
              <a:ext cx="929662" cy="655778"/>
            </a:xfrm>
            <a:custGeom>
              <a:avLst/>
              <a:gdLst>
                <a:gd name="T0" fmla="*/ 46 w 564"/>
                <a:gd name="T1" fmla="*/ 188 h 398"/>
                <a:gd name="T2" fmla="*/ 59 w 564"/>
                <a:gd name="T3" fmla="*/ 183 h 398"/>
                <a:gd name="T4" fmla="*/ 82 w 564"/>
                <a:gd name="T5" fmla="*/ 186 h 398"/>
                <a:gd name="T6" fmla="*/ 120 w 564"/>
                <a:gd name="T7" fmla="*/ 203 h 398"/>
                <a:gd name="T8" fmla="*/ 137 w 564"/>
                <a:gd name="T9" fmla="*/ 200 h 398"/>
                <a:gd name="T10" fmla="*/ 151 w 564"/>
                <a:gd name="T11" fmla="*/ 216 h 398"/>
                <a:gd name="T12" fmla="*/ 166 w 564"/>
                <a:gd name="T13" fmla="*/ 213 h 398"/>
                <a:gd name="T14" fmla="*/ 194 w 564"/>
                <a:gd name="T15" fmla="*/ 213 h 398"/>
                <a:gd name="T16" fmla="*/ 217 w 564"/>
                <a:gd name="T17" fmla="*/ 230 h 398"/>
                <a:gd name="T18" fmla="*/ 226 w 564"/>
                <a:gd name="T19" fmla="*/ 254 h 398"/>
                <a:gd name="T20" fmla="*/ 230 w 564"/>
                <a:gd name="T21" fmla="*/ 274 h 398"/>
                <a:gd name="T22" fmla="*/ 231 w 564"/>
                <a:gd name="T23" fmla="*/ 302 h 398"/>
                <a:gd name="T24" fmla="*/ 232 w 564"/>
                <a:gd name="T25" fmla="*/ 340 h 398"/>
                <a:gd name="T26" fmla="*/ 252 w 564"/>
                <a:gd name="T27" fmla="*/ 338 h 398"/>
                <a:gd name="T28" fmla="*/ 280 w 564"/>
                <a:gd name="T29" fmla="*/ 351 h 398"/>
                <a:gd name="T30" fmla="*/ 277 w 564"/>
                <a:gd name="T31" fmla="*/ 376 h 398"/>
                <a:gd name="T32" fmla="*/ 300 w 564"/>
                <a:gd name="T33" fmla="*/ 383 h 398"/>
                <a:gd name="T34" fmla="*/ 310 w 564"/>
                <a:gd name="T35" fmla="*/ 390 h 398"/>
                <a:gd name="T36" fmla="*/ 321 w 564"/>
                <a:gd name="T37" fmla="*/ 375 h 398"/>
                <a:gd name="T38" fmla="*/ 383 w 564"/>
                <a:gd name="T39" fmla="*/ 333 h 398"/>
                <a:gd name="T40" fmla="*/ 419 w 564"/>
                <a:gd name="T41" fmla="*/ 314 h 398"/>
                <a:gd name="T42" fmla="*/ 441 w 564"/>
                <a:gd name="T43" fmla="*/ 304 h 398"/>
                <a:gd name="T44" fmla="*/ 471 w 564"/>
                <a:gd name="T45" fmla="*/ 304 h 398"/>
                <a:gd name="T46" fmla="*/ 488 w 564"/>
                <a:gd name="T47" fmla="*/ 301 h 398"/>
                <a:gd name="T48" fmla="*/ 510 w 564"/>
                <a:gd name="T49" fmla="*/ 286 h 398"/>
                <a:gd name="T50" fmla="*/ 524 w 564"/>
                <a:gd name="T51" fmla="*/ 284 h 398"/>
                <a:gd name="T52" fmla="*/ 527 w 564"/>
                <a:gd name="T53" fmla="*/ 269 h 398"/>
                <a:gd name="T54" fmla="*/ 555 w 564"/>
                <a:gd name="T55" fmla="*/ 248 h 398"/>
                <a:gd name="T56" fmla="*/ 561 w 564"/>
                <a:gd name="T57" fmla="*/ 238 h 398"/>
                <a:gd name="T58" fmla="*/ 535 w 564"/>
                <a:gd name="T59" fmla="*/ 233 h 398"/>
                <a:gd name="T60" fmla="*/ 537 w 564"/>
                <a:gd name="T61" fmla="*/ 215 h 398"/>
                <a:gd name="T62" fmla="*/ 494 w 564"/>
                <a:gd name="T63" fmla="*/ 215 h 398"/>
                <a:gd name="T64" fmla="*/ 473 w 564"/>
                <a:gd name="T65" fmla="*/ 215 h 398"/>
                <a:gd name="T66" fmla="*/ 459 w 564"/>
                <a:gd name="T67" fmla="*/ 229 h 398"/>
                <a:gd name="T68" fmla="*/ 433 w 564"/>
                <a:gd name="T69" fmla="*/ 226 h 398"/>
                <a:gd name="T70" fmla="*/ 428 w 564"/>
                <a:gd name="T71" fmla="*/ 199 h 398"/>
                <a:gd name="T72" fmla="*/ 434 w 564"/>
                <a:gd name="T73" fmla="*/ 144 h 398"/>
                <a:gd name="T74" fmla="*/ 425 w 564"/>
                <a:gd name="T75" fmla="*/ 126 h 398"/>
                <a:gd name="T76" fmla="*/ 398 w 564"/>
                <a:gd name="T77" fmla="*/ 112 h 398"/>
                <a:gd name="T78" fmla="*/ 396 w 564"/>
                <a:gd name="T79" fmla="*/ 74 h 398"/>
                <a:gd name="T80" fmla="*/ 395 w 564"/>
                <a:gd name="T81" fmla="*/ 48 h 398"/>
                <a:gd name="T82" fmla="*/ 372 w 564"/>
                <a:gd name="T83" fmla="*/ 30 h 398"/>
                <a:gd name="T84" fmla="*/ 349 w 564"/>
                <a:gd name="T85" fmla="*/ 32 h 398"/>
                <a:gd name="T86" fmla="*/ 316 w 564"/>
                <a:gd name="T87" fmla="*/ 35 h 398"/>
                <a:gd name="T88" fmla="*/ 277 w 564"/>
                <a:gd name="T89" fmla="*/ 36 h 398"/>
                <a:gd name="T90" fmla="*/ 263 w 564"/>
                <a:gd name="T91" fmla="*/ 43 h 398"/>
                <a:gd name="T92" fmla="*/ 260 w 564"/>
                <a:gd name="T93" fmla="*/ 27 h 398"/>
                <a:gd name="T94" fmla="*/ 247 w 564"/>
                <a:gd name="T95" fmla="*/ 9 h 398"/>
                <a:gd name="T96" fmla="*/ 194 w 564"/>
                <a:gd name="T97" fmla="*/ 6 h 398"/>
                <a:gd name="T98" fmla="*/ 166 w 564"/>
                <a:gd name="T99" fmla="*/ 2 h 398"/>
                <a:gd name="T100" fmla="*/ 153 w 564"/>
                <a:gd name="T101" fmla="*/ 18 h 398"/>
                <a:gd name="T102" fmla="*/ 132 w 564"/>
                <a:gd name="T103" fmla="*/ 35 h 398"/>
                <a:gd name="T104" fmla="*/ 118 w 564"/>
                <a:gd name="T105" fmla="*/ 49 h 398"/>
                <a:gd name="T106" fmla="*/ 105 w 564"/>
                <a:gd name="T107" fmla="*/ 75 h 398"/>
                <a:gd name="T108" fmla="*/ 88 w 564"/>
                <a:gd name="T109" fmla="*/ 110 h 398"/>
                <a:gd name="T110" fmla="*/ 63 w 564"/>
                <a:gd name="T111" fmla="*/ 140 h 398"/>
                <a:gd name="T112" fmla="*/ 38 w 564"/>
                <a:gd name="T113" fmla="*/ 164 h 398"/>
                <a:gd name="T114" fmla="*/ 5 w 564"/>
                <a:gd name="T115" fmla="*/ 178 h 39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64"/>
                <a:gd name="T175" fmla="*/ 0 h 398"/>
                <a:gd name="T176" fmla="*/ 564 w 564"/>
                <a:gd name="T177" fmla="*/ 398 h 39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64" h="398">
                  <a:moveTo>
                    <a:pt x="26" y="187"/>
                  </a:moveTo>
                  <a:lnTo>
                    <a:pt x="26" y="187"/>
                  </a:lnTo>
                  <a:lnTo>
                    <a:pt x="41" y="187"/>
                  </a:lnTo>
                  <a:lnTo>
                    <a:pt x="42" y="187"/>
                  </a:lnTo>
                  <a:lnTo>
                    <a:pt x="45" y="188"/>
                  </a:lnTo>
                  <a:lnTo>
                    <a:pt x="46" y="188"/>
                  </a:lnTo>
                  <a:lnTo>
                    <a:pt x="48" y="190"/>
                  </a:lnTo>
                  <a:lnTo>
                    <a:pt x="51" y="188"/>
                  </a:lnTo>
                  <a:lnTo>
                    <a:pt x="54" y="186"/>
                  </a:lnTo>
                  <a:lnTo>
                    <a:pt x="56" y="185"/>
                  </a:lnTo>
                  <a:lnTo>
                    <a:pt x="59" y="183"/>
                  </a:lnTo>
                  <a:lnTo>
                    <a:pt x="69" y="183"/>
                  </a:lnTo>
                  <a:lnTo>
                    <a:pt x="73" y="183"/>
                  </a:lnTo>
                  <a:lnTo>
                    <a:pt x="76" y="185"/>
                  </a:lnTo>
                  <a:lnTo>
                    <a:pt x="80" y="186"/>
                  </a:lnTo>
                  <a:lnTo>
                    <a:pt x="82" y="186"/>
                  </a:lnTo>
                  <a:lnTo>
                    <a:pt x="93" y="186"/>
                  </a:lnTo>
                  <a:lnTo>
                    <a:pt x="97" y="187"/>
                  </a:lnTo>
                  <a:lnTo>
                    <a:pt x="102" y="188"/>
                  </a:lnTo>
                  <a:lnTo>
                    <a:pt x="108" y="195"/>
                  </a:lnTo>
                  <a:lnTo>
                    <a:pt x="115" y="200"/>
                  </a:lnTo>
                  <a:lnTo>
                    <a:pt x="120" y="203"/>
                  </a:lnTo>
                  <a:lnTo>
                    <a:pt x="124" y="204"/>
                  </a:lnTo>
                  <a:lnTo>
                    <a:pt x="128" y="203"/>
                  </a:lnTo>
                  <a:lnTo>
                    <a:pt x="131" y="202"/>
                  </a:lnTo>
                  <a:lnTo>
                    <a:pt x="134" y="202"/>
                  </a:lnTo>
                  <a:lnTo>
                    <a:pt x="137" y="200"/>
                  </a:lnTo>
                  <a:lnTo>
                    <a:pt x="140" y="202"/>
                  </a:lnTo>
                  <a:lnTo>
                    <a:pt x="140" y="203"/>
                  </a:lnTo>
                  <a:lnTo>
                    <a:pt x="142" y="207"/>
                  </a:lnTo>
                  <a:lnTo>
                    <a:pt x="145" y="213"/>
                  </a:lnTo>
                  <a:lnTo>
                    <a:pt x="148" y="215"/>
                  </a:lnTo>
                  <a:lnTo>
                    <a:pt x="151" y="216"/>
                  </a:lnTo>
                  <a:lnTo>
                    <a:pt x="154" y="216"/>
                  </a:lnTo>
                  <a:lnTo>
                    <a:pt x="157" y="215"/>
                  </a:lnTo>
                  <a:lnTo>
                    <a:pt x="159" y="213"/>
                  </a:lnTo>
                  <a:lnTo>
                    <a:pt x="162" y="212"/>
                  </a:lnTo>
                  <a:lnTo>
                    <a:pt x="166" y="213"/>
                  </a:lnTo>
                  <a:lnTo>
                    <a:pt x="168" y="215"/>
                  </a:lnTo>
                  <a:lnTo>
                    <a:pt x="172" y="216"/>
                  </a:lnTo>
                  <a:lnTo>
                    <a:pt x="176" y="216"/>
                  </a:lnTo>
                  <a:lnTo>
                    <a:pt x="185" y="215"/>
                  </a:lnTo>
                  <a:lnTo>
                    <a:pt x="194" y="213"/>
                  </a:lnTo>
                  <a:lnTo>
                    <a:pt x="198" y="215"/>
                  </a:lnTo>
                  <a:lnTo>
                    <a:pt x="201" y="217"/>
                  </a:lnTo>
                  <a:lnTo>
                    <a:pt x="202" y="221"/>
                  </a:lnTo>
                  <a:lnTo>
                    <a:pt x="206" y="225"/>
                  </a:lnTo>
                  <a:lnTo>
                    <a:pt x="213" y="229"/>
                  </a:lnTo>
                  <a:lnTo>
                    <a:pt x="217" y="230"/>
                  </a:lnTo>
                  <a:lnTo>
                    <a:pt x="220" y="233"/>
                  </a:lnTo>
                  <a:lnTo>
                    <a:pt x="223" y="239"/>
                  </a:lnTo>
                  <a:lnTo>
                    <a:pt x="224" y="245"/>
                  </a:lnTo>
                  <a:lnTo>
                    <a:pt x="226" y="254"/>
                  </a:lnTo>
                  <a:lnTo>
                    <a:pt x="228" y="263"/>
                  </a:lnTo>
                  <a:lnTo>
                    <a:pt x="228" y="269"/>
                  </a:lnTo>
                  <a:lnTo>
                    <a:pt x="230" y="274"/>
                  </a:lnTo>
                  <a:lnTo>
                    <a:pt x="227" y="280"/>
                  </a:lnTo>
                  <a:lnTo>
                    <a:pt x="226" y="282"/>
                  </a:lnTo>
                  <a:lnTo>
                    <a:pt x="224" y="285"/>
                  </a:lnTo>
                  <a:lnTo>
                    <a:pt x="226" y="290"/>
                  </a:lnTo>
                  <a:lnTo>
                    <a:pt x="227" y="294"/>
                  </a:lnTo>
                  <a:lnTo>
                    <a:pt x="231" y="302"/>
                  </a:lnTo>
                  <a:lnTo>
                    <a:pt x="234" y="312"/>
                  </a:lnTo>
                  <a:lnTo>
                    <a:pt x="234" y="324"/>
                  </a:lnTo>
                  <a:lnTo>
                    <a:pt x="234" y="332"/>
                  </a:lnTo>
                  <a:lnTo>
                    <a:pt x="232" y="340"/>
                  </a:lnTo>
                  <a:lnTo>
                    <a:pt x="235" y="341"/>
                  </a:lnTo>
                  <a:lnTo>
                    <a:pt x="239" y="341"/>
                  </a:lnTo>
                  <a:lnTo>
                    <a:pt x="243" y="340"/>
                  </a:lnTo>
                  <a:lnTo>
                    <a:pt x="247" y="338"/>
                  </a:lnTo>
                  <a:lnTo>
                    <a:pt x="252" y="338"/>
                  </a:lnTo>
                  <a:lnTo>
                    <a:pt x="256" y="338"/>
                  </a:lnTo>
                  <a:lnTo>
                    <a:pt x="260" y="340"/>
                  </a:lnTo>
                  <a:lnTo>
                    <a:pt x="267" y="344"/>
                  </a:lnTo>
                  <a:lnTo>
                    <a:pt x="277" y="347"/>
                  </a:lnTo>
                  <a:lnTo>
                    <a:pt x="279" y="350"/>
                  </a:lnTo>
                  <a:lnTo>
                    <a:pt x="280" y="351"/>
                  </a:lnTo>
                  <a:lnTo>
                    <a:pt x="282" y="354"/>
                  </a:lnTo>
                  <a:lnTo>
                    <a:pt x="280" y="359"/>
                  </a:lnTo>
                  <a:lnTo>
                    <a:pt x="279" y="364"/>
                  </a:lnTo>
                  <a:lnTo>
                    <a:pt x="278" y="370"/>
                  </a:lnTo>
                  <a:lnTo>
                    <a:pt x="277" y="376"/>
                  </a:lnTo>
                  <a:lnTo>
                    <a:pt x="284" y="376"/>
                  </a:lnTo>
                  <a:lnTo>
                    <a:pt x="288" y="375"/>
                  </a:lnTo>
                  <a:lnTo>
                    <a:pt x="299" y="376"/>
                  </a:lnTo>
                  <a:lnTo>
                    <a:pt x="300" y="383"/>
                  </a:lnTo>
                  <a:lnTo>
                    <a:pt x="301" y="388"/>
                  </a:lnTo>
                  <a:lnTo>
                    <a:pt x="306" y="398"/>
                  </a:lnTo>
                  <a:lnTo>
                    <a:pt x="309" y="396"/>
                  </a:lnTo>
                  <a:lnTo>
                    <a:pt x="310" y="393"/>
                  </a:lnTo>
                  <a:lnTo>
                    <a:pt x="310" y="390"/>
                  </a:lnTo>
                  <a:lnTo>
                    <a:pt x="310" y="387"/>
                  </a:lnTo>
                  <a:lnTo>
                    <a:pt x="309" y="383"/>
                  </a:lnTo>
                  <a:lnTo>
                    <a:pt x="313" y="381"/>
                  </a:lnTo>
                  <a:lnTo>
                    <a:pt x="317" y="377"/>
                  </a:lnTo>
                  <a:lnTo>
                    <a:pt x="321" y="375"/>
                  </a:lnTo>
                  <a:lnTo>
                    <a:pt x="325" y="371"/>
                  </a:lnTo>
                  <a:lnTo>
                    <a:pt x="343" y="359"/>
                  </a:lnTo>
                  <a:lnTo>
                    <a:pt x="363" y="349"/>
                  </a:lnTo>
                  <a:lnTo>
                    <a:pt x="374" y="341"/>
                  </a:lnTo>
                  <a:lnTo>
                    <a:pt x="383" y="333"/>
                  </a:lnTo>
                  <a:lnTo>
                    <a:pt x="392" y="327"/>
                  </a:lnTo>
                  <a:lnTo>
                    <a:pt x="406" y="320"/>
                  </a:lnTo>
                  <a:lnTo>
                    <a:pt x="408" y="317"/>
                  </a:lnTo>
                  <a:lnTo>
                    <a:pt x="411" y="316"/>
                  </a:lnTo>
                  <a:lnTo>
                    <a:pt x="415" y="314"/>
                  </a:lnTo>
                  <a:lnTo>
                    <a:pt x="419" y="314"/>
                  </a:lnTo>
                  <a:lnTo>
                    <a:pt x="421" y="314"/>
                  </a:lnTo>
                  <a:lnTo>
                    <a:pt x="424" y="315"/>
                  </a:lnTo>
                  <a:lnTo>
                    <a:pt x="429" y="314"/>
                  </a:lnTo>
                  <a:lnTo>
                    <a:pt x="433" y="311"/>
                  </a:lnTo>
                  <a:lnTo>
                    <a:pt x="441" y="304"/>
                  </a:lnTo>
                  <a:lnTo>
                    <a:pt x="450" y="301"/>
                  </a:lnTo>
                  <a:lnTo>
                    <a:pt x="459" y="299"/>
                  </a:lnTo>
                  <a:lnTo>
                    <a:pt x="463" y="301"/>
                  </a:lnTo>
                  <a:lnTo>
                    <a:pt x="467" y="302"/>
                  </a:lnTo>
                  <a:lnTo>
                    <a:pt x="471" y="304"/>
                  </a:lnTo>
                  <a:lnTo>
                    <a:pt x="475" y="304"/>
                  </a:lnTo>
                  <a:lnTo>
                    <a:pt x="481" y="304"/>
                  </a:lnTo>
                  <a:lnTo>
                    <a:pt x="484" y="304"/>
                  </a:lnTo>
                  <a:lnTo>
                    <a:pt x="486" y="303"/>
                  </a:lnTo>
                  <a:lnTo>
                    <a:pt x="488" y="301"/>
                  </a:lnTo>
                  <a:lnTo>
                    <a:pt x="489" y="298"/>
                  </a:lnTo>
                  <a:lnTo>
                    <a:pt x="490" y="295"/>
                  </a:lnTo>
                  <a:lnTo>
                    <a:pt x="493" y="294"/>
                  </a:lnTo>
                  <a:lnTo>
                    <a:pt x="497" y="290"/>
                  </a:lnTo>
                  <a:lnTo>
                    <a:pt x="501" y="289"/>
                  </a:lnTo>
                  <a:lnTo>
                    <a:pt x="510" y="286"/>
                  </a:lnTo>
                  <a:lnTo>
                    <a:pt x="512" y="285"/>
                  </a:lnTo>
                  <a:lnTo>
                    <a:pt x="514" y="284"/>
                  </a:lnTo>
                  <a:lnTo>
                    <a:pt x="523" y="284"/>
                  </a:lnTo>
                  <a:lnTo>
                    <a:pt x="524" y="284"/>
                  </a:lnTo>
                  <a:lnTo>
                    <a:pt x="524" y="282"/>
                  </a:lnTo>
                  <a:lnTo>
                    <a:pt x="525" y="276"/>
                  </a:lnTo>
                  <a:lnTo>
                    <a:pt x="527" y="269"/>
                  </a:lnTo>
                  <a:lnTo>
                    <a:pt x="528" y="264"/>
                  </a:lnTo>
                  <a:lnTo>
                    <a:pt x="529" y="261"/>
                  </a:lnTo>
                  <a:lnTo>
                    <a:pt x="531" y="259"/>
                  </a:lnTo>
                  <a:lnTo>
                    <a:pt x="538" y="254"/>
                  </a:lnTo>
                  <a:lnTo>
                    <a:pt x="546" y="251"/>
                  </a:lnTo>
                  <a:lnTo>
                    <a:pt x="555" y="248"/>
                  </a:lnTo>
                  <a:lnTo>
                    <a:pt x="564" y="248"/>
                  </a:lnTo>
                  <a:lnTo>
                    <a:pt x="564" y="243"/>
                  </a:lnTo>
                  <a:lnTo>
                    <a:pt x="563" y="241"/>
                  </a:lnTo>
                  <a:lnTo>
                    <a:pt x="561" y="238"/>
                  </a:lnTo>
                  <a:lnTo>
                    <a:pt x="559" y="235"/>
                  </a:lnTo>
                  <a:lnTo>
                    <a:pt x="555" y="234"/>
                  </a:lnTo>
                  <a:lnTo>
                    <a:pt x="546" y="234"/>
                  </a:lnTo>
                  <a:lnTo>
                    <a:pt x="537" y="234"/>
                  </a:lnTo>
                  <a:lnTo>
                    <a:pt x="535" y="233"/>
                  </a:lnTo>
                  <a:lnTo>
                    <a:pt x="533" y="231"/>
                  </a:lnTo>
                  <a:lnTo>
                    <a:pt x="533" y="230"/>
                  </a:lnTo>
                  <a:lnTo>
                    <a:pt x="535" y="222"/>
                  </a:lnTo>
                  <a:lnTo>
                    <a:pt x="537" y="215"/>
                  </a:lnTo>
                  <a:lnTo>
                    <a:pt x="528" y="213"/>
                  </a:lnTo>
                  <a:lnTo>
                    <a:pt x="519" y="212"/>
                  </a:lnTo>
                  <a:lnTo>
                    <a:pt x="506" y="212"/>
                  </a:lnTo>
                  <a:lnTo>
                    <a:pt x="499" y="213"/>
                  </a:lnTo>
                  <a:lnTo>
                    <a:pt x="494" y="215"/>
                  </a:lnTo>
                  <a:lnTo>
                    <a:pt x="489" y="217"/>
                  </a:lnTo>
                  <a:lnTo>
                    <a:pt x="484" y="218"/>
                  </a:lnTo>
                  <a:lnTo>
                    <a:pt x="478" y="218"/>
                  </a:lnTo>
                  <a:lnTo>
                    <a:pt x="476" y="217"/>
                  </a:lnTo>
                  <a:lnTo>
                    <a:pt x="473" y="215"/>
                  </a:lnTo>
                  <a:lnTo>
                    <a:pt x="472" y="213"/>
                  </a:lnTo>
                  <a:lnTo>
                    <a:pt x="469" y="215"/>
                  </a:lnTo>
                  <a:lnTo>
                    <a:pt x="467" y="217"/>
                  </a:lnTo>
                  <a:lnTo>
                    <a:pt x="463" y="224"/>
                  </a:lnTo>
                  <a:lnTo>
                    <a:pt x="459" y="229"/>
                  </a:lnTo>
                  <a:lnTo>
                    <a:pt x="456" y="231"/>
                  </a:lnTo>
                  <a:lnTo>
                    <a:pt x="454" y="233"/>
                  </a:lnTo>
                  <a:lnTo>
                    <a:pt x="446" y="231"/>
                  </a:lnTo>
                  <a:lnTo>
                    <a:pt x="438" y="230"/>
                  </a:lnTo>
                  <a:lnTo>
                    <a:pt x="434" y="229"/>
                  </a:lnTo>
                  <a:lnTo>
                    <a:pt x="433" y="226"/>
                  </a:lnTo>
                  <a:lnTo>
                    <a:pt x="430" y="224"/>
                  </a:lnTo>
                  <a:lnTo>
                    <a:pt x="430" y="220"/>
                  </a:lnTo>
                  <a:lnTo>
                    <a:pt x="430" y="208"/>
                  </a:lnTo>
                  <a:lnTo>
                    <a:pt x="429" y="202"/>
                  </a:lnTo>
                  <a:lnTo>
                    <a:pt x="428" y="199"/>
                  </a:lnTo>
                  <a:lnTo>
                    <a:pt x="425" y="198"/>
                  </a:lnTo>
                  <a:lnTo>
                    <a:pt x="420" y="194"/>
                  </a:lnTo>
                  <a:lnTo>
                    <a:pt x="417" y="192"/>
                  </a:lnTo>
                  <a:lnTo>
                    <a:pt x="416" y="190"/>
                  </a:lnTo>
                  <a:lnTo>
                    <a:pt x="434" y="144"/>
                  </a:lnTo>
                  <a:lnTo>
                    <a:pt x="433" y="135"/>
                  </a:lnTo>
                  <a:lnTo>
                    <a:pt x="432" y="131"/>
                  </a:lnTo>
                  <a:lnTo>
                    <a:pt x="429" y="129"/>
                  </a:lnTo>
                  <a:lnTo>
                    <a:pt x="425" y="126"/>
                  </a:lnTo>
                  <a:lnTo>
                    <a:pt x="421" y="125"/>
                  </a:lnTo>
                  <a:lnTo>
                    <a:pt x="411" y="125"/>
                  </a:lnTo>
                  <a:lnTo>
                    <a:pt x="407" y="123"/>
                  </a:lnTo>
                  <a:lnTo>
                    <a:pt x="403" y="119"/>
                  </a:lnTo>
                  <a:lnTo>
                    <a:pt x="400" y="116"/>
                  </a:lnTo>
                  <a:lnTo>
                    <a:pt x="398" y="112"/>
                  </a:lnTo>
                  <a:lnTo>
                    <a:pt x="395" y="101"/>
                  </a:lnTo>
                  <a:lnTo>
                    <a:pt x="394" y="91"/>
                  </a:lnTo>
                  <a:lnTo>
                    <a:pt x="394" y="84"/>
                  </a:lnTo>
                  <a:lnTo>
                    <a:pt x="395" y="79"/>
                  </a:lnTo>
                  <a:lnTo>
                    <a:pt x="396" y="74"/>
                  </a:lnTo>
                  <a:lnTo>
                    <a:pt x="398" y="67"/>
                  </a:lnTo>
                  <a:lnTo>
                    <a:pt x="396" y="63"/>
                  </a:lnTo>
                  <a:lnTo>
                    <a:pt x="395" y="59"/>
                  </a:lnTo>
                  <a:lnTo>
                    <a:pt x="395" y="48"/>
                  </a:lnTo>
                  <a:lnTo>
                    <a:pt x="394" y="40"/>
                  </a:lnTo>
                  <a:lnTo>
                    <a:pt x="391" y="35"/>
                  </a:lnTo>
                  <a:lnTo>
                    <a:pt x="386" y="31"/>
                  </a:lnTo>
                  <a:lnTo>
                    <a:pt x="383" y="30"/>
                  </a:lnTo>
                  <a:lnTo>
                    <a:pt x="379" y="28"/>
                  </a:lnTo>
                  <a:lnTo>
                    <a:pt x="372" y="30"/>
                  </a:lnTo>
                  <a:lnTo>
                    <a:pt x="365" y="31"/>
                  </a:lnTo>
                  <a:lnTo>
                    <a:pt x="361" y="30"/>
                  </a:lnTo>
                  <a:lnTo>
                    <a:pt x="356" y="28"/>
                  </a:lnTo>
                  <a:lnTo>
                    <a:pt x="352" y="30"/>
                  </a:lnTo>
                  <a:lnTo>
                    <a:pt x="349" y="32"/>
                  </a:lnTo>
                  <a:lnTo>
                    <a:pt x="346" y="35"/>
                  </a:lnTo>
                  <a:lnTo>
                    <a:pt x="342" y="35"/>
                  </a:lnTo>
                  <a:lnTo>
                    <a:pt x="334" y="35"/>
                  </a:lnTo>
                  <a:lnTo>
                    <a:pt x="327" y="33"/>
                  </a:lnTo>
                  <a:lnTo>
                    <a:pt x="316" y="35"/>
                  </a:lnTo>
                  <a:lnTo>
                    <a:pt x="305" y="36"/>
                  </a:lnTo>
                  <a:lnTo>
                    <a:pt x="295" y="40"/>
                  </a:lnTo>
                  <a:lnTo>
                    <a:pt x="284" y="45"/>
                  </a:lnTo>
                  <a:lnTo>
                    <a:pt x="282" y="40"/>
                  </a:lnTo>
                  <a:lnTo>
                    <a:pt x="279" y="37"/>
                  </a:lnTo>
                  <a:lnTo>
                    <a:pt x="277" y="36"/>
                  </a:lnTo>
                  <a:lnTo>
                    <a:pt x="273" y="37"/>
                  </a:lnTo>
                  <a:lnTo>
                    <a:pt x="270" y="40"/>
                  </a:lnTo>
                  <a:lnTo>
                    <a:pt x="267" y="41"/>
                  </a:lnTo>
                  <a:lnTo>
                    <a:pt x="265" y="43"/>
                  </a:lnTo>
                  <a:lnTo>
                    <a:pt x="263" y="43"/>
                  </a:lnTo>
                  <a:lnTo>
                    <a:pt x="262" y="41"/>
                  </a:lnTo>
                  <a:lnTo>
                    <a:pt x="261" y="37"/>
                  </a:lnTo>
                  <a:lnTo>
                    <a:pt x="258" y="36"/>
                  </a:lnTo>
                  <a:lnTo>
                    <a:pt x="258" y="33"/>
                  </a:lnTo>
                  <a:lnTo>
                    <a:pt x="260" y="27"/>
                  </a:lnTo>
                  <a:lnTo>
                    <a:pt x="260" y="19"/>
                  </a:lnTo>
                  <a:lnTo>
                    <a:pt x="258" y="14"/>
                  </a:lnTo>
                  <a:lnTo>
                    <a:pt x="257" y="11"/>
                  </a:lnTo>
                  <a:lnTo>
                    <a:pt x="254" y="10"/>
                  </a:lnTo>
                  <a:lnTo>
                    <a:pt x="247" y="9"/>
                  </a:lnTo>
                  <a:lnTo>
                    <a:pt x="239" y="7"/>
                  </a:lnTo>
                  <a:lnTo>
                    <a:pt x="231" y="7"/>
                  </a:lnTo>
                  <a:lnTo>
                    <a:pt x="206" y="9"/>
                  </a:lnTo>
                  <a:lnTo>
                    <a:pt x="194" y="6"/>
                  </a:lnTo>
                  <a:lnTo>
                    <a:pt x="184" y="3"/>
                  </a:lnTo>
                  <a:lnTo>
                    <a:pt x="180" y="1"/>
                  </a:lnTo>
                  <a:lnTo>
                    <a:pt x="175" y="0"/>
                  </a:lnTo>
                  <a:lnTo>
                    <a:pt x="170" y="1"/>
                  </a:lnTo>
                  <a:lnTo>
                    <a:pt x="166" y="2"/>
                  </a:lnTo>
                  <a:lnTo>
                    <a:pt x="162" y="5"/>
                  </a:lnTo>
                  <a:lnTo>
                    <a:pt x="159" y="9"/>
                  </a:lnTo>
                  <a:lnTo>
                    <a:pt x="157" y="14"/>
                  </a:lnTo>
                  <a:lnTo>
                    <a:pt x="153" y="18"/>
                  </a:lnTo>
                  <a:lnTo>
                    <a:pt x="149" y="23"/>
                  </a:lnTo>
                  <a:lnTo>
                    <a:pt x="145" y="27"/>
                  </a:lnTo>
                  <a:lnTo>
                    <a:pt x="140" y="30"/>
                  </a:lnTo>
                  <a:lnTo>
                    <a:pt x="136" y="32"/>
                  </a:lnTo>
                  <a:lnTo>
                    <a:pt x="132" y="35"/>
                  </a:lnTo>
                  <a:lnTo>
                    <a:pt x="125" y="37"/>
                  </a:lnTo>
                  <a:lnTo>
                    <a:pt x="121" y="39"/>
                  </a:lnTo>
                  <a:lnTo>
                    <a:pt x="120" y="41"/>
                  </a:lnTo>
                  <a:lnTo>
                    <a:pt x="118" y="49"/>
                  </a:lnTo>
                  <a:lnTo>
                    <a:pt x="114" y="57"/>
                  </a:lnTo>
                  <a:lnTo>
                    <a:pt x="111" y="65"/>
                  </a:lnTo>
                  <a:lnTo>
                    <a:pt x="108" y="69"/>
                  </a:lnTo>
                  <a:lnTo>
                    <a:pt x="105" y="75"/>
                  </a:lnTo>
                  <a:lnTo>
                    <a:pt x="98" y="79"/>
                  </a:lnTo>
                  <a:lnTo>
                    <a:pt x="95" y="82"/>
                  </a:lnTo>
                  <a:lnTo>
                    <a:pt x="93" y="86"/>
                  </a:lnTo>
                  <a:lnTo>
                    <a:pt x="90" y="91"/>
                  </a:lnTo>
                  <a:lnTo>
                    <a:pt x="89" y="97"/>
                  </a:lnTo>
                  <a:lnTo>
                    <a:pt x="88" y="110"/>
                  </a:lnTo>
                  <a:lnTo>
                    <a:pt x="86" y="116"/>
                  </a:lnTo>
                  <a:lnTo>
                    <a:pt x="84" y="119"/>
                  </a:lnTo>
                  <a:lnTo>
                    <a:pt x="77" y="126"/>
                  </a:lnTo>
                  <a:lnTo>
                    <a:pt x="69" y="132"/>
                  </a:lnTo>
                  <a:lnTo>
                    <a:pt x="65" y="136"/>
                  </a:lnTo>
                  <a:lnTo>
                    <a:pt x="63" y="140"/>
                  </a:lnTo>
                  <a:lnTo>
                    <a:pt x="59" y="147"/>
                  </a:lnTo>
                  <a:lnTo>
                    <a:pt x="55" y="153"/>
                  </a:lnTo>
                  <a:lnTo>
                    <a:pt x="51" y="157"/>
                  </a:lnTo>
                  <a:lnTo>
                    <a:pt x="45" y="161"/>
                  </a:lnTo>
                  <a:lnTo>
                    <a:pt x="38" y="164"/>
                  </a:lnTo>
                  <a:lnTo>
                    <a:pt x="33" y="164"/>
                  </a:lnTo>
                  <a:lnTo>
                    <a:pt x="28" y="165"/>
                  </a:lnTo>
                  <a:lnTo>
                    <a:pt x="21" y="166"/>
                  </a:lnTo>
                  <a:lnTo>
                    <a:pt x="15" y="169"/>
                  </a:lnTo>
                  <a:lnTo>
                    <a:pt x="9" y="174"/>
                  </a:lnTo>
                  <a:lnTo>
                    <a:pt x="5" y="178"/>
                  </a:lnTo>
                  <a:lnTo>
                    <a:pt x="0" y="185"/>
                  </a:lnTo>
                  <a:lnTo>
                    <a:pt x="26" y="187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54" name="Freeform 57">
              <a:extLst>
                <a:ext uri="{FF2B5EF4-FFF2-40B4-BE49-F238E27FC236}">
                  <a16:creationId xmlns="" xmlns:a16="http://schemas.microsoft.com/office/drawing/2014/main" id="{ECF357D8-2D13-4E29-8F0E-CFAE2AF19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474" y="4527579"/>
              <a:ext cx="272598" cy="384466"/>
            </a:xfrm>
            <a:custGeom>
              <a:avLst/>
              <a:gdLst>
                <a:gd name="T0" fmla="*/ 125 w 165"/>
                <a:gd name="T1" fmla="*/ 1 h 233"/>
                <a:gd name="T2" fmla="*/ 109 w 165"/>
                <a:gd name="T3" fmla="*/ 8 h 233"/>
                <a:gd name="T4" fmla="*/ 97 w 165"/>
                <a:gd name="T5" fmla="*/ 11 h 233"/>
                <a:gd name="T6" fmla="*/ 88 w 165"/>
                <a:gd name="T7" fmla="*/ 30 h 233"/>
                <a:gd name="T8" fmla="*/ 83 w 165"/>
                <a:gd name="T9" fmla="*/ 39 h 233"/>
                <a:gd name="T10" fmla="*/ 78 w 165"/>
                <a:gd name="T11" fmla="*/ 44 h 233"/>
                <a:gd name="T12" fmla="*/ 78 w 165"/>
                <a:gd name="T13" fmla="*/ 49 h 233"/>
                <a:gd name="T14" fmla="*/ 83 w 165"/>
                <a:gd name="T15" fmla="*/ 60 h 233"/>
                <a:gd name="T16" fmla="*/ 80 w 165"/>
                <a:gd name="T17" fmla="*/ 64 h 233"/>
                <a:gd name="T18" fmla="*/ 70 w 165"/>
                <a:gd name="T19" fmla="*/ 70 h 233"/>
                <a:gd name="T20" fmla="*/ 71 w 165"/>
                <a:gd name="T21" fmla="*/ 78 h 233"/>
                <a:gd name="T22" fmla="*/ 70 w 165"/>
                <a:gd name="T23" fmla="*/ 87 h 233"/>
                <a:gd name="T24" fmla="*/ 65 w 165"/>
                <a:gd name="T25" fmla="*/ 107 h 233"/>
                <a:gd name="T26" fmla="*/ 58 w 165"/>
                <a:gd name="T27" fmla="*/ 117 h 233"/>
                <a:gd name="T28" fmla="*/ 52 w 165"/>
                <a:gd name="T29" fmla="*/ 130 h 233"/>
                <a:gd name="T30" fmla="*/ 43 w 165"/>
                <a:gd name="T31" fmla="*/ 135 h 233"/>
                <a:gd name="T32" fmla="*/ 28 w 165"/>
                <a:gd name="T33" fmla="*/ 141 h 233"/>
                <a:gd name="T34" fmla="*/ 16 w 165"/>
                <a:gd name="T35" fmla="*/ 151 h 233"/>
                <a:gd name="T36" fmla="*/ 2 w 165"/>
                <a:gd name="T37" fmla="*/ 163 h 233"/>
                <a:gd name="T38" fmla="*/ 2 w 165"/>
                <a:gd name="T39" fmla="*/ 177 h 233"/>
                <a:gd name="T40" fmla="*/ 0 w 165"/>
                <a:gd name="T41" fmla="*/ 194 h 233"/>
                <a:gd name="T42" fmla="*/ 1 w 165"/>
                <a:gd name="T43" fmla="*/ 199 h 233"/>
                <a:gd name="T44" fmla="*/ 5 w 165"/>
                <a:gd name="T45" fmla="*/ 212 h 233"/>
                <a:gd name="T46" fmla="*/ 14 w 165"/>
                <a:gd name="T47" fmla="*/ 216 h 233"/>
                <a:gd name="T48" fmla="*/ 36 w 165"/>
                <a:gd name="T49" fmla="*/ 219 h 233"/>
                <a:gd name="T50" fmla="*/ 44 w 165"/>
                <a:gd name="T51" fmla="*/ 224 h 233"/>
                <a:gd name="T52" fmla="*/ 50 w 165"/>
                <a:gd name="T53" fmla="*/ 233 h 233"/>
                <a:gd name="T54" fmla="*/ 66 w 165"/>
                <a:gd name="T55" fmla="*/ 210 h 233"/>
                <a:gd name="T56" fmla="*/ 82 w 165"/>
                <a:gd name="T57" fmla="*/ 195 h 233"/>
                <a:gd name="T58" fmla="*/ 92 w 165"/>
                <a:gd name="T59" fmla="*/ 182 h 233"/>
                <a:gd name="T60" fmla="*/ 99 w 165"/>
                <a:gd name="T61" fmla="*/ 168 h 233"/>
                <a:gd name="T62" fmla="*/ 113 w 165"/>
                <a:gd name="T63" fmla="*/ 146 h 233"/>
                <a:gd name="T64" fmla="*/ 123 w 165"/>
                <a:gd name="T65" fmla="*/ 130 h 233"/>
                <a:gd name="T66" fmla="*/ 139 w 165"/>
                <a:gd name="T67" fmla="*/ 118 h 233"/>
                <a:gd name="T68" fmla="*/ 147 w 165"/>
                <a:gd name="T69" fmla="*/ 113 h 233"/>
                <a:gd name="T70" fmla="*/ 151 w 165"/>
                <a:gd name="T71" fmla="*/ 107 h 233"/>
                <a:gd name="T72" fmla="*/ 162 w 165"/>
                <a:gd name="T73" fmla="*/ 70 h 233"/>
                <a:gd name="T74" fmla="*/ 164 w 165"/>
                <a:gd name="T75" fmla="*/ 39 h 233"/>
                <a:gd name="T76" fmla="*/ 165 w 165"/>
                <a:gd name="T77" fmla="*/ 28 h 233"/>
                <a:gd name="T78" fmla="*/ 152 w 165"/>
                <a:gd name="T79" fmla="*/ 23 h 233"/>
                <a:gd name="T80" fmla="*/ 136 w 165"/>
                <a:gd name="T81" fmla="*/ 15 h 233"/>
                <a:gd name="T82" fmla="*/ 131 w 165"/>
                <a:gd name="T83" fmla="*/ 11 h 233"/>
                <a:gd name="T84" fmla="*/ 130 w 165"/>
                <a:gd name="T85" fmla="*/ 0 h 23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5"/>
                <a:gd name="T130" fmla="*/ 0 h 233"/>
                <a:gd name="T131" fmla="*/ 165 w 165"/>
                <a:gd name="T132" fmla="*/ 233 h 23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5" h="233">
                  <a:moveTo>
                    <a:pt x="130" y="0"/>
                  </a:moveTo>
                  <a:lnTo>
                    <a:pt x="130" y="0"/>
                  </a:lnTo>
                  <a:lnTo>
                    <a:pt x="125" y="1"/>
                  </a:lnTo>
                  <a:lnTo>
                    <a:pt x="119" y="4"/>
                  </a:lnTo>
                  <a:lnTo>
                    <a:pt x="109" y="8"/>
                  </a:lnTo>
                  <a:lnTo>
                    <a:pt x="102" y="9"/>
                  </a:lnTo>
                  <a:lnTo>
                    <a:pt x="100" y="10"/>
                  </a:lnTo>
                  <a:lnTo>
                    <a:pt x="97" y="11"/>
                  </a:lnTo>
                  <a:lnTo>
                    <a:pt x="92" y="21"/>
                  </a:lnTo>
                  <a:lnTo>
                    <a:pt x="88" y="30"/>
                  </a:lnTo>
                  <a:lnTo>
                    <a:pt x="86" y="35"/>
                  </a:lnTo>
                  <a:lnTo>
                    <a:pt x="83" y="39"/>
                  </a:lnTo>
                  <a:lnTo>
                    <a:pt x="79" y="41"/>
                  </a:lnTo>
                  <a:lnTo>
                    <a:pt x="78" y="44"/>
                  </a:lnTo>
                  <a:lnTo>
                    <a:pt x="76" y="45"/>
                  </a:lnTo>
                  <a:lnTo>
                    <a:pt x="78" y="49"/>
                  </a:lnTo>
                  <a:lnTo>
                    <a:pt x="80" y="53"/>
                  </a:lnTo>
                  <a:lnTo>
                    <a:pt x="82" y="56"/>
                  </a:lnTo>
                  <a:lnTo>
                    <a:pt x="83" y="60"/>
                  </a:lnTo>
                  <a:lnTo>
                    <a:pt x="82" y="62"/>
                  </a:lnTo>
                  <a:lnTo>
                    <a:pt x="80" y="64"/>
                  </a:lnTo>
                  <a:lnTo>
                    <a:pt x="75" y="66"/>
                  </a:lnTo>
                  <a:lnTo>
                    <a:pt x="70" y="70"/>
                  </a:lnTo>
                  <a:lnTo>
                    <a:pt x="71" y="74"/>
                  </a:lnTo>
                  <a:lnTo>
                    <a:pt x="71" y="78"/>
                  </a:lnTo>
                  <a:lnTo>
                    <a:pt x="71" y="82"/>
                  </a:lnTo>
                  <a:lnTo>
                    <a:pt x="70" y="87"/>
                  </a:lnTo>
                  <a:lnTo>
                    <a:pt x="67" y="95"/>
                  </a:lnTo>
                  <a:lnTo>
                    <a:pt x="65" y="107"/>
                  </a:lnTo>
                  <a:lnTo>
                    <a:pt x="62" y="112"/>
                  </a:lnTo>
                  <a:lnTo>
                    <a:pt x="58" y="117"/>
                  </a:lnTo>
                  <a:lnTo>
                    <a:pt x="56" y="121"/>
                  </a:lnTo>
                  <a:lnTo>
                    <a:pt x="53" y="126"/>
                  </a:lnTo>
                  <a:lnTo>
                    <a:pt x="52" y="130"/>
                  </a:lnTo>
                  <a:lnTo>
                    <a:pt x="48" y="133"/>
                  </a:lnTo>
                  <a:lnTo>
                    <a:pt x="43" y="135"/>
                  </a:lnTo>
                  <a:lnTo>
                    <a:pt x="39" y="138"/>
                  </a:lnTo>
                  <a:lnTo>
                    <a:pt x="28" y="141"/>
                  </a:lnTo>
                  <a:lnTo>
                    <a:pt x="24" y="143"/>
                  </a:lnTo>
                  <a:lnTo>
                    <a:pt x="22" y="144"/>
                  </a:lnTo>
                  <a:lnTo>
                    <a:pt x="16" y="151"/>
                  </a:lnTo>
                  <a:lnTo>
                    <a:pt x="6" y="157"/>
                  </a:lnTo>
                  <a:lnTo>
                    <a:pt x="2" y="163"/>
                  </a:lnTo>
                  <a:lnTo>
                    <a:pt x="2" y="168"/>
                  </a:lnTo>
                  <a:lnTo>
                    <a:pt x="2" y="177"/>
                  </a:lnTo>
                  <a:lnTo>
                    <a:pt x="1" y="185"/>
                  </a:lnTo>
                  <a:lnTo>
                    <a:pt x="0" y="194"/>
                  </a:lnTo>
                  <a:lnTo>
                    <a:pt x="1" y="199"/>
                  </a:lnTo>
                  <a:lnTo>
                    <a:pt x="2" y="206"/>
                  </a:lnTo>
                  <a:lnTo>
                    <a:pt x="3" y="210"/>
                  </a:lnTo>
                  <a:lnTo>
                    <a:pt x="5" y="212"/>
                  </a:lnTo>
                  <a:lnTo>
                    <a:pt x="7" y="213"/>
                  </a:lnTo>
                  <a:lnTo>
                    <a:pt x="14" y="216"/>
                  </a:lnTo>
                  <a:lnTo>
                    <a:pt x="20" y="217"/>
                  </a:lnTo>
                  <a:lnTo>
                    <a:pt x="28" y="217"/>
                  </a:lnTo>
                  <a:lnTo>
                    <a:pt x="36" y="219"/>
                  </a:lnTo>
                  <a:lnTo>
                    <a:pt x="40" y="221"/>
                  </a:lnTo>
                  <a:lnTo>
                    <a:pt x="44" y="224"/>
                  </a:lnTo>
                  <a:lnTo>
                    <a:pt x="50" y="233"/>
                  </a:lnTo>
                  <a:lnTo>
                    <a:pt x="54" y="224"/>
                  </a:lnTo>
                  <a:lnTo>
                    <a:pt x="59" y="217"/>
                  </a:lnTo>
                  <a:lnTo>
                    <a:pt x="66" y="210"/>
                  </a:lnTo>
                  <a:lnTo>
                    <a:pt x="72" y="203"/>
                  </a:lnTo>
                  <a:lnTo>
                    <a:pt x="82" y="195"/>
                  </a:lnTo>
                  <a:lnTo>
                    <a:pt x="89" y="186"/>
                  </a:lnTo>
                  <a:lnTo>
                    <a:pt x="92" y="182"/>
                  </a:lnTo>
                  <a:lnTo>
                    <a:pt x="95" y="177"/>
                  </a:lnTo>
                  <a:lnTo>
                    <a:pt x="99" y="168"/>
                  </a:lnTo>
                  <a:lnTo>
                    <a:pt x="106" y="157"/>
                  </a:lnTo>
                  <a:lnTo>
                    <a:pt x="110" y="152"/>
                  </a:lnTo>
                  <a:lnTo>
                    <a:pt x="113" y="146"/>
                  </a:lnTo>
                  <a:lnTo>
                    <a:pt x="118" y="137"/>
                  </a:lnTo>
                  <a:lnTo>
                    <a:pt x="123" y="130"/>
                  </a:lnTo>
                  <a:lnTo>
                    <a:pt x="131" y="124"/>
                  </a:lnTo>
                  <a:lnTo>
                    <a:pt x="139" y="118"/>
                  </a:lnTo>
                  <a:lnTo>
                    <a:pt x="144" y="116"/>
                  </a:lnTo>
                  <a:lnTo>
                    <a:pt x="145" y="116"/>
                  </a:lnTo>
                  <a:lnTo>
                    <a:pt x="147" y="113"/>
                  </a:lnTo>
                  <a:lnTo>
                    <a:pt x="151" y="107"/>
                  </a:lnTo>
                  <a:lnTo>
                    <a:pt x="157" y="94"/>
                  </a:lnTo>
                  <a:lnTo>
                    <a:pt x="161" y="82"/>
                  </a:lnTo>
                  <a:lnTo>
                    <a:pt x="162" y="70"/>
                  </a:lnTo>
                  <a:lnTo>
                    <a:pt x="164" y="56"/>
                  </a:lnTo>
                  <a:lnTo>
                    <a:pt x="164" y="39"/>
                  </a:lnTo>
                  <a:lnTo>
                    <a:pt x="164" y="34"/>
                  </a:lnTo>
                  <a:lnTo>
                    <a:pt x="165" y="28"/>
                  </a:lnTo>
                  <a:lnTo>
                    <a:pt x="152" y="23"/>
                  </a:lnTo>
                  <a:lnTo>
                    <a:pt x="139" y="17"/>
                  </a:lnTo>
                  <a:lnTo>
                    <a:pt x="136" y="15"/>
                  </a:lnTo>
                  <a:lnTo>
                    <a:pt x="134" y="15"/>
                  </a:lnTo>
                  <a:lnTo>
                    <a:pt x="131" y="11"/>
                  </a:lnTo>
                  <a:lnTo>
                    <a:pt x="130" y="9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55" name="Freeform 58">
              <a:extLst>
                <a:ext uri="{FF2B5EF4-FFF2-40B4-BE49-F238E27FC236}">
                  <a16:creationId xmlns="" xmlns:a16="http://schemas.microsoft.com/office/drawing/2014/main" id="{A852AFF8-0077-4B7A-9BD0-5255E85BD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8440" y="4847754"/>
              <a:ext cx="433328" cy="268740"/>
            </a:xfrm>
            <a:custGeom>
              <a:avLst/>
              <a:gdLst>
                <a:gd name="T0" fmla="*/ 7 w 263"/>
                <a:gd name="T1" fmla="*/ 159 h 163"/>
                <a:gd name="T2" fmla="*/ 17 w 263"/>
                <a:gd name="T3" fmla="*/ 163 h 163"/>
                <a:gd name="T4" fmla="*/ 14 w 263"/>
                <a:gd name="T5" fmla="*/ 143 h 163"/>
                <a:gd name="T6" fmla="*/ 20 w 263"/>
                <a:gd name="T7" fmla="*/ 139 h 163"/>
                <a:gd name="T8" fmla="*/ 25 w 263"/>
                <a:gd name="T9" fmla="*/ 135 h 163"/>
                <a:gd name="T10" fmla="*/ 31 w 263"/>
                <a:gd name="T11" fmla="*/ 135 h 163"/>
                <a:gd name="T12" fmla="*/ 39 w 263"/>
                <a:gd name="T13" fmla="*/ 141 h 163"/>
                <a:gd name="T14" fmla="*/ 46 w 263"/>
                <a:gd name="T15" fmla="*/ 139 h 163"/>
                <a:gd name="T16" fmla="*/ 54 w 263"/>
                <a:gd name="T17" fmla="*/ 134 h 163"/>
                <a:gd name="T18" fmla="*/ 56 w 263"/>
                <a:gd name="T19" fmla="*/ 132 h 163"/>
                <a:gd name="T20" fmla="*/ 69 w 263"/>
                <a:gd name="T21" fmla="*/ 137 h 163"/>
                <a:gd name="T22" fmla="*/ 82 w 263"/>
                <a:gd name="T23" fmla="*/ 142 h 163"/>
                <a:gd name="T24" fmla="*/ 91 w 263"/>
                <a:gd name="T25" fmla="*/ 142 h 163"/>
                <a:gd name="T26" fmla="*/ 99 w 263"/>
                <a:gd name="T27" fmla="*/ 137 h 163"/>
                <a:gd name="T28" fmla="*/ 108 w 263"/>
                <a:gd name="T29" fmla="*/ 132 h 163"/>
                <a:gd name="T30" fmla="*/ 111 w 263"/>
                <a:gd name="T31" fmla="*/ 133 h 163"/>
                <a:gd name="T32" fmla="*/ 116 w 263"/>
                <a:gd name="T33" fmla="*/ 141 h 163"/>
                <a:gd name="T34" fmla="*/ 124 w 263"/>
                <a:gd name="T35" fmla="*/ 141 h 163"/>
                <a:gd name="T36" fmla="*/ 140 w 263"/>
                <a:gd name="T37" fmla="*/ 138 h 163"/>
                <a:gd name="T38" fmla="*/ 153 w 263"/>
                <a:gd name="T39" fmla="*/ 141 h 163"/>
                <a:gd name="T40" fmla="*/ 167 w 263"/>
                <a:gd name="T41" fmla="*/ 142 h 163"/>
                <a:gd name="T42" fmla="*/ 177 w 263"/>
                <a:gd name="T43" fmla="*/ 141 h 163"/>
                <a:gd name="T44" fmla="*/ 184 w 263"/>
                <a:gd name="T45" fmla="*/ 139 h 163"/>
                <a:gd name="T46" fmla="*/ 185 w 263"/>
                <a:gd name="T47" fmla="*/ 129 h 163"/>
                <a:gd name="T48" fmla="*/ 189 w 263"/>
                <a:gd name="T49" fmla="*/ 121 h 163"/>
                <a:gd name="T50" fmla="*/ 205 w 263"/>
                <a:gd name="T51" fmla="*/ 108 h 163"/>
                <a:gd name="T52" fmla="*/ 222 w 263"/>
                <a:gd name="T53" fmla="*/ 102 h 163"/>
                <a:gd name="T54" fmla="*/ 248 w 263"/>
                <a:gd name="T55" fmla="*/ 95 h 163"/>
                <a:gd name="T56" fmla="*/ 254 w 263"/>
                <a:gd name="T57" fmla="*/ 90 h 163"/>
                <a:gd name="T58" fmla="*/ 254 w 263"/>
                <a:gd name="T59" fmla="*/ 76 h 163"/>
                <a:gd name="T60" fmla="*/ 253 w 263"/>
                <a:gd name="T61" fmla="*/ 59 h 163"/>
                <a:gd name="T62" fmla="*/ 258 w 263"/>
                <a:gd name="T63" fmla="*/ 49 h 163"/>
                <a:gd name="T64" fmla="*/ 263 w 263"/>
                <a:gd name="T65" fmla="*/ 39 h 163"/>
                <a:gd name="T66" fmla="*/ 257 w 263"/>
                <a:gd name="T67" fmla="*/ 30 h 163"/>
                <a:gd name="T68" fmla="*/ 249 w 263"/>
                <a:gd name="T69" fmla="*/ 25 h 163"/>
                <a:gd name="T70" fmla="*/ 227 w 263"/>
                <a:gd name="T71" fmla="*/ 22 h 163"/>
                <a:gd name="T72" fmla="*/ 218 w 263"/>
                <a:gd name="T73" fmla="*/ 18 h 163"/>
                <a:gd name="T74" fmla="*/ 214 w 263"/>
                <a:gd name="T75" fmla="*/ 5 h 163"/>
                <a:gd name="T76" fmla="*/ 213 w 263"/>
                <a:gd name="T77" fmla="*/ 0 h 163"/>
                <a:gd name="T78" fmla="*/ 192 w 263"/>
                <a:gd name="T79" fmla="*/ 5 h 163"/>
                <a:gd name="T80" fmla="*/ 186 w 263"/>
                <a:gd name="T81" fmla="*/ 13 h 163"/>
                <a:gd name="T82" fmla="*/ 175 w 263"/>
                <a:gd name="T83" fmla="*/ 39 h 163"/>
                <a:gd name="T84" fmla="*/ 172 w 263"/>
                <a:gd name="T85" fmla="*/ 49 h 163"/>
                <a:gd name="T86" fmla="*/ 167 w 263"/>
                <a:gd name="T87" fmla="*/ 60 h 163"/>
                <a:gd name="T88" fmla="*/ 149 w 263"/>
                <a:gd name="T89" fmla="*/ 66 h 163"/>
                <a:gd name="T90" fmla="*/ 132 w 263"/>
                <a:gd name="T91" fmla="*/ 70 h 163"/>
                <a:gd name="T92" fmla="*/ 87 w 263"/>
                <a:gd name="T93" fmla="*/ 69 h 163"/>
                <a:gd name="T94" fmla="*/ 40 w 263"/>
                <a:gd name="T95" fmla="*/ 78 h 163"/>
                <a:gd name="T96" fmla="*/ 13 w 263"/>
                <a:gd name="T97" fmla="*/ 89 h 163"/>
                <a:gd name="T98" fmla="*/ 11 w 263"/>
                <a:gd name="T99" fmla="*/ 96 h 163"/>
                <a:gd name="T100" fmla="*/ 9 w 263"/>
                <a:gd name="T101" fmla="*/ 105 h 163"/>
                <a:gd name="T102" fmla="*/ 22 w 263"/>
                <a:gd name="T103" fmla="*/ 108 h 163"/>
                <a:gd name="T104" fmla="*/ 31 w 263"/>
                <a:gd name="T105" fmla="*/ 108 h 163"/>
                <a:gd name="T106" fmla="*/ 37 w 263"/>
                <a:gd name="T107" fmla="*/ 112 h 163"/>
                <a:gd name="T108" fmla="*/ 40 w 263"/>
                <a:gd name="T109" fmla="*/ 117 h 163"/>
                <a:gd name="T110" fmla="*/ 31 w 263"/>
                <a:gd name="T111" fmla="*/ 122 h 163"/>
                <a:gd name="T112" fmla="*/ 7 w 263"/>
                <a:gd name="T113" fmla="*/ 133 h 163"/>
                <a:gd name="T114" fmla="*/ 4 w 263"/>
                <a:gd name="T115" fmla="*/ 138 h 163"/>
                <a:gd name="T116" fmla="*/ 1 w 263"/>
                <a:gd name="T117" fmla="*/ 150 h 163"/>
                <a:gd name="T118" fmla="*/ 0 w 263"/>
                <a:gd name="T119" fmla="*/ 158 h 1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63"/>
                <a:gd name="T181" fmla="*/ 0 h 163"/>
                <a:gd name="T182" fmla="*/ 263 w 263"/>
                <a:gd name="T183" fmla="*/ 163 h 1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63" h="163">
                  <a:moveTo>
                    <a:pt x="0" y="158"/>
                  </a:moveTo>
                  <a:lnTo>
                    <a:pt x="0" y="158"/>
                  </a:lnTo>
                  <a:lnTo>
                    <a:pt x="7" y="159"/>
                  </a:lnTo>
                  <a:lnTo>
                    <a:pt x="12" y="163"/>
                  </a:lnTo>
                  <a:lnTo>
                    <a:pt x="17" y="163"/>
                  </a:lnTo>
                  <a:lnTo>
                    <a:pt x="17" y="158"/>
                  </a:lnTo>
                  <a:lnTo>
                    <a:pt x="14" y="143"/>
                  </a:lnTo>
                  <a:lnTo>
                    <a:pt x="17" y="141"/>
                  </a:lnTo>
                  <a:lnTo>
                    <a:pt x="20" y="139"/>
                  </a:lnTo>
                  <a:lnTo>
                    <a:pt x="24" y="137"/>
                  </a:lnTo>
                  <a:lnTo>
                    <a:pt x="25" y="135"/>
                  </a:lnTo>
                  <a:lnTo>
                    <a:pt x="27" y="134"/>
                  </a:lnTo>
                  <a:lnTo>
                    <a:pt x="31" y="135"/>
                  </a:lnTo>
                  <a:lnTo>
                    <a:pt x="34" y="138"/>
                  </a:lnTo>
                  <a:lnTo>
                    <a:pt x="37" y="141"/>
                  </a:lnTo>
                  <a:lnTo>
                    <a:pt x="39" y="141"/>
                  </a:lnTo>
                  <a:lnTo>
                    <a:pt x="43" y="141"/>
                  </a:lnTo>
                  <a:lnTo>
                    <a:pt x="46" y="139"/>
                  </a:lnTo>
                  <a:lnTo>
                    <a:pt x="51" y="137"/>
                  </a:lnTo>
                  <a:lnTo>
                    <a:pt x="54" y="134"/>
                  </a:lnTo>
                  <a:lnTo>
                    <a:pt x="55" y="133"/>
                  </a:lnTo>
                  <a:lnTo>
                    <a:pt x="56" y="132"/>
                  </a:lnTo>
                  <a:lnTo>
                    <a:pt x="60" y="133"/>
                  </a:lnTo>
                  <a:lnTo>
                    <a:pt x="64" y="134"/>
                  </a:lnTo>
                  <a:lnTo>
                    <a:pt x="69" y="137"/>
                  </a:lnTo>
                  <a:lnTo>
                    <a:pt x="74" y="141"/>
                  </a:lnTo>
                  <a:lnTo>
                    <a:pt x="78" y="142"/>
                  </a:lnTo>
                  <a:lnTo>
                    <a:pt x="82" y="142"/>
                  </a:lnTo>
                  <a:lnTo>
                    <a:pt x="91" y="142"/>
                  </a:lnTo>
                  <a:lnTo>
                    <a:pt x="94" y="142"/>
                  </a:lnTo>
                  <a:lnTo>
                    <a:pt x="95" y="141"/>
                  </a:lnTo>
                  <a:lnTo>
                    <a:pt x="99" y="137"/>
                  </a:lnTo>
                  <a:lnTo>
                    <a:pt x="103" y="133"/>
                  </a:lnTo>
                  <a:lnTo>
                    <a:pt x="106" y="132"/>
                  </a:lnTo>
                  <a:lnTo>
                    <a:pt x="108" y="132"/>
                  </a:lnTo>
                  <a:lnTo>
                    <a:pt x="110" y="132"/>
                  </a:lnTo>
                  <a:lnTo>
                    <a:pt x="111" y="133"/>
                  </a:lnTo>
                  <a:lnTo>
                    <a:pt x="113" y="137"/>
                  </a:lnTo>
                  <a:lnTo>
                    <a:pt x="115" y="139"/>
                  </a:lnTo>
                  <a:lnTo>
                    <a:pt x="116" y="141"/>
                  </a:lnTo>
                  <a:lnTo>
                    <a:pt x="117" y="141"/>
                  </a:lnTo>
                  <a:lnTo>
                    <a:pt x="124" y="141"/>
                  </a:lnTo>
                  <a:lnTo>
                    <a:pt x="128" y="139"/>
                  </a:lnTo>
                  <a:lnTo>
                    <a:pt x="133" y="139"/>
                  </a:lnTo>
                  <a:lnTo>
                    <a:pt x="140" y="138"/>
                  </a:lnTo>
                  <a:lnTo>
                    <a:pt x="146" y="139"/>
                  </a:lnTo>
                  <a:lnTo>
                    <a:pt x="153" y="141"/>
                  </a:lnTo>
                  <a:lnTo>
                    <a:pt x="159" y="142"/>
                  </a:lnTo>
                  <a:lnTo>
                    <a:pt x="167" y="142"/>
                  </a:lnTo>
                  <a:lnTo>
                    <a:pt x="172" y="142"/>
                  </a:lnTo>
                  <a:lnTo>
                    <a:pt x="177" y="141"/>
                  </a:lnTo>
                  <a:lnTo>
                    <a:pt x="181" y="141"/>
                  </a:lnTo>
                  <a:lnTo>
                    <a:pt x="184" y="139"/>
                  </a:lnTo>
                  <a:lnTo>
                    <a:pt x="185" y="137"/>
                  </a:lnTo>
                  <a:lnTo>
                    <a:pt x="185" y="134"/>
                  </a:lnTo>
                  <a:lnTo>
                    <a:pt x="185" y="129"/>
                  </a:lnTo>
                  <a:lnTo>
                    <a:pt x="186" y="124"/>
                  </a:lnTo>
                  <a:lnTo>
                    <a:pt x="188" y="122"/>
                  </a:lnTo>
                  <a:lnTo>
                    <a:pt x="189" y="121"/>
                  </a:lnTo>
                  <a:lnTo>
                    <a:pt x="197" y="115"/>
                  </a:lnTo>
                  <a:lnTo>
                    <a:pt x="205" y="108"/>
                  </a:lnTo>
                  <a:lnTo>
                    <a:pt x="213" y="104"/>
                  </a:lnTo>
                  <a:lnTo>
                    <a:pt x="222" y="102"/>
                  </a:lnTo>
                  <a:lnTo>
                    <a:pt x="239" y="98"/>
                  </a:lnTo>
                  <a:lnTo>
                    <a:pt x="248" y="95"/>
                  </a:lnTo>
                  <a:lnTo>
                    <a:pt x="252" y="94"/>
                  </a:lnTo>
                  <a:lnTo>
                    <a:pt x="254" y="90"/>
                  </a:lnTo>
                  <a:lnTo>
                    <a:pt x="256" y="87"/>
                  </a:lnTo>
                  <a:lnTo>
                    <a:pt x="256" y="83"/>
                  </a:lnTo>
                  <a:lnTo>
                    <a:pt x="254" y="76"/>
                  </a:lnTo>
                  <a:lnTo>
                    <a:pt x="253" y="64"/>
                  </a:lnTo>
                  <a:lnTo>
                    <a:pt x="253" y="59"/>
                  </a:lnTo>
                  <a:lnTo>
                    <a:pt x="256" y="53"/>
                  </a:lnTo>
                  <a:lnTo>
                    <a:pt x="258" y="49"/>
                  </a:lnTo>
                  <a:lnTo>
                    <a:pt x="261" y="46"/>
                  </a:lnTo>
                  <a:lnTo>
                    <a:pt x="263" y="39"/>
                  </a:lnTo>
                  <a:lnTo>
                    <a:pt x="257" y="30"/>
                  </a:lnTo>
                  <a:lnTo>
                    <a:pt x="253" y="27"/>
                  </a:lnTo>
                  <a:lnTo>
                    <a:pt x="249" y="25"/>
                  </a:lnTo>
                  <a:lnTo>
                    <a:pt x="241" y="23"/>
                  </a:lnTo>
                  <a:lnTo>
                    <a:pt x="233" y="23"/>
                  </a:lnTo>
                  <a:lnTo>
                    <a:pt x="227" y="22"/>
                  </a:lnTo>
                  <a:lnTo>
                    <a:pt x="220" y="19"/>
                  </a:lnTo>
                  <a:lnTo>
                    <a:pt x="218" y="18"/>
                  </a:lnTo>
                  <a:lnTo>
                    <a:pt x="216" y="16"/>
                  </a:lnTo>
                  <a:lnTo>
                    <a:pt x="215" y="12"/>
                  </a:lnTo>
                  <a:lnTo>
                    <a:pt x="214" y="5"/>
                  </a:lnTo>
                  <a:lnTo>
                    <a:pt x="213" y="0"/>
                  </a:lnTo>
                  <a:lnTo>
                    <a:pt x="202" y="1"/>
                  </a:lnTo>
                  <a:lnTo>
                    <a:pt x="197" y="3"/>
                  </a:lnTo>
                  <a:lnTo>
                    <a:pt x="192" y="5"/>
                  </a:lnTo>
                  <a:lnTo>
                    <a:pt x="189" y="9"/>
                  </a:lnTo>
                  <a:lnTo>
                    <a:pt x="186" y="13"/>
                  </a:lnTo>
                  <a:lnTo>
                    <a:pt x="184" y="22"/>
                  </a:lnTo>
                  <a:lnTo>
                    <a:pt x="175" y="39"/>
                  </a:lnTo>
                  <a:lnTo>
                    <a:pt x="173" y="44"/>
                  </a:lnTo>
                  <a:lnTo>
                    <a:pt x="172" y="49"/>
                  </a:lnTo>
                  <a:lnTo>
                    <a:pt x="171" y="55"/>
                  </a:lnTo>
                  <a:lnTo>
                    <a:pt x="167" y="60"/>
                  </a:lnTo>
                  <a:lnTo>
                    <a:pt x="163" y="62"/>
                  </a:lnTo>
                  <a:lnTo>
                    <a:pt x="159" y="64"/>
                  </a:lnTo>
                  <a:lnTo>
                    <a:pt x="149" y="66"/>
                  </a:lnTo>
                  <a:lnTo>
                    <a:pt x="141" y="69"/>
                  </a:lnTo>
                  <a:lnTo>
                    <a:pt x="132" y="70"/>
                  </a:lnTo>
                  <a:lnTo>
                    <a:pt x="87" y="69"/>
                  </a:lnTo>
                  <a:lnTo>
                    <a:pt x="76" y="70"/>
                  </a:lnTo>
                  <a:lnTo>
                    <a:pt x="64" y="72"/>
                  </a:lnTo>
                  <a:lnTo>
                    <a:pt x="40" y="78"/>
                  </a:lnTo>
                  <a:lnTo>
                    <a:pt x="26" y="82"/>
                  </a:lnTo>
                  <a:lnTo>
                    <a:pt x="13" y="89"/>
                  </a:lnTo>
                  <a:lnTo>
                    <a:pt x="11" y="96"/>
                  </a:lnTo>
                  <a:lnTo>
                    <a:pt x="9" y="104"/>
                  </a:lnTo>
                  <a:lnTo>
                    <a:pt x="9" y="105"/>
                  </a:lnTo>
                  <a:lnTo>
                    <a:pt x="11" y="107"/>
                  </a:lnTo>
                  <a:lnTo>
                    <a:pt x="13" y="108"/>
                  </a:lnTo>
                  <a:lnTo>
                    <a:pt x="22" y="108"/>
                  </a:lnTo>
                  <a:lnTo>
                    <a:pt x="31" y="108"/>
                  </a:lnTo>
                  <a:lnTo>
                    <a:pt x="35" y="109"/>
                  </a:lnTo>
                  <a:lnTo>
                    <a:pt x="37" y="112"/>
                  </a:lnTo>
                  <a:lnTo>
                    <a:pt x="39" y="115"/>
                  </a:lnTo>
                  <a:lnTo>
                    <a:pt x="40" y="117"/>
                  </a:lnTo>
                  <a:lnTo>
                    <a:pt x="40" y="122"/>
                  </a:lnTo>
                  <a:lnTo>
                    <a:pt x="31" y="122"/>
                  </a:lnTo>
                  <a:lnTo>
                    <a:pt x="22" y="125"/>
                  </a:lnTo>
                  <a:lnTo>
                    <a:pt x="14" y="128"/>
                  </a:lnTo>
                  <a:lnTo>
                    <a:pt x="7" y="133"/>
                  </a:lnTo>
                  <a:lnTo>
                    <a:pt x="5" y="135"/>
                  </a:lnTo>
                  <a:lnTo>
                    <a:pt x="4" y="138"/>
                  </a:lnTo>
                  <a:lnTo>
                    <a:pt x="3" y="143"/>
                  </a:lnTo>
                  <a:lnTo>
                    <a:pt x="1" y="150"/>
                  </a:lnTo>
                  <a:lnTo>
                    <a:pt x="0" y="156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56" name="Freeform 59">
              <a:extLst>
                <a:ext uri="{FF2B5EF4-FFF2-40B4-BE49-F238E27FC236}">
                  <a16:creationId xmlns="" xmlns:a16="http://schemas.microsoft.com/office/drawing/2014/main" id="{11702E93-4F0E-45F6-80AA-F71869E6E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483" y="4941619"/>
              <a:ext cx="669922" cy="483475"/>
            </a:xfrm>
            <a:custGeom>
              <a:avLst/>
              <a:gdLst>
                <a:gd name="T0" fmla="*/ 62 w 406"/>
                <a:gd name="T1" fmla="*/ 256 h 293"/>
                <a:gd name="T2" fmla="*/ 74 w 406"/>
                <a:gd name="T3" fmla="*/ 252 h 293"/>
                <a:gd name="T4" fmla="*/ 86 w 406"/>
                <a:gd name="T5" fmla="*/ 260 h 293"/>
                <a:gd name="T6" fmla="*/ 117 w 406"/>
                <a:gd name="T7" fmla="*/ 263 h 293"/>
                <a:gd name="T8" fmla="*/ 134 w 406"/>
                <a:gd name="T9" fmla="*/ 270 h 293"/>
                <a:gd name="T10" fmla="*/ 177 w 406"/>
                <a:gd name="T11" fmla="*/ 288 h 293"/>
                <a:gd name="T12" fmla="*/ 190 w 406"/>
                <a:gd name="T13" fmla="*/ 293 h 293"/>
                <a:gd name="T14" fmla="*/ 198 w 406"/>
                <a:gd name="T15" fmla="*/ 277 h 293"/>
                <a:gd name="T16" fmla="*/ 203 w 406"/>
                <a:gd name="T17" fmla="*/ 269 h 293"/>
                <a:gd name="T18" fmla="*/ 221 w 406"/>
                <a:gd name="T19" fmla="*/ 257 h 293"/>
                <a:gd name="T20" fmla="*/ 253 w 406"/>
                <a:gd name="T21" fmla="*/ 249 h 293"/>
                <a:gd name="T22" fmla="*/ 311 w 406"/>
                <a:gd name="T23" fmla="*/ 263 h 293"/>
                <a:gd name="T24" fmla="*/ 324 w 406"/>
                <a:gd name="T25" fmla="*/ 262 h 293"/>
                <a:gd name="T26" fmla="*/ 360 w 406"/>
                <a:gd name="T27" fmla="*/ 266 h 293"/>
                <a:gd name="T28" fmla="*/ 365 w 406"/>
                <a:gd name="T29" fmla="*/ 261 h 293"/>
                <a:gd name="T30" fmla="*/ 369 w 406"/>
                <a:gd name="T31" fmla="*/ 244 h 293"/>
                <a:gd name="T32" fmla="*/ 377 w 406"/>
                <a:gd name="T33" fmla="*/ 235 h 293"/>
                <a:gd name="T34" fmla="*/ 362 w 406"/>
                <a:gd name="T35" fmla="*/ 222 h 293"/>
                <a:gd name="T36" fmla="*/ 379 w 406"/>
                <a:gd name="T37" fmla="*/ 218 h 293"/>
                <a:gd name="T38" fmla="*/ 388 w 406"/>
                <a:gd name="T39" fmla="*/ 214 h 293"/>
                <a:gd name="T40" fmla="*/ 401 w 406"/>
                <a:gd name="T41" fmla="*/ 217 h 293"/>
                <a:gd name="T42" fmla="*/ 400 w 406"/>
                <a:gd name="T43" fmla="*/ 200 h 293"/>
                <a:gd name="T44" fmla="*/ 384 w 406"/>
                <a:gd name="T45" fmla="*/ 193 h 293"/>
                <a:gd name="T46" fmla="*/ 379 w 406"/>
                <a:gd name="T47" fmla="*/ 181 h 293"/>
                <a:gd name="T48" fmla="*/ 379 w 406"/>
                <a:gd name="T49" fmla="*/ 167 h 293"/>
                <a:gd name="T50" fmla="*/ 356 w 406"/>
                <a:gd name="T51" fmla="*/ 155 h 293"/>
                <a:gd name="T52" fmla="*/ 339 w 406"/>
                <a:gd name="T53" fmla="*/ 158 h 293"/>
                <a:gd name="T54" fmla="*/ 334 w 406"/>
                <a:gd name="T55" fmla="*/ 149 h 293"/>
                <a:gd name="T56" fmla="*/ 331 w 406"/>
                <a:gd name="T57" fmla="*/ 119 h 293"/>
                <a:gd name="T58" fmla="*/ 326 w 406"/>
                <a:gd name="T59" fmla="*/ 99 h 293"/>
                <a:gd name="T60" fmla="*/ 328 w 406"/>
                <a:gd name="T61" fmla="*/ 86 h 293"/>
                <a:gd name="T62" fmla="*/ 324 w 406"/>
                <a:gd name="T63" fmla="*/ 62 h 293"/>
                <a:gd name="T64" fmla="*/ 320 w 406"/>
                <a:gd name="T65" fmla="*/ 50 h 293"/>
                <a:gd name="T66" fmla="*/ 302 w 406"/>
                <a:gd name="T67" fmla="*/ 38 h 293"/>
                <a:gd name="T68" fmla="*/ 285 w 406"/>
                <a:gd name="T69" fmla="*/ 32 h 293"/>
                <a:gd name="T70" fmla="*/ 266 w 406"/>
                <a:gd name="T71" fmla="*/ 30 h 293"/>
                <a:gd name="T72" fmla="*/ 254 w 406"/>
                <a:gd name="T73" fmla="*/ 33 h 293"/>
                <a:gd name="T74" fmla="*/ 242 w 406"/>
                <a:gd name="T75" fmla="*/ 24 h 293"/>
                <a:gd name="T76" fmla="*/ 237 w 406"/>
                <a:gd name="T77" fmla="*/ 17 h 293"/>
                <a:gd name="T78" fmla="*/ 224 w 406"/>
                <a:gd name="T79" fmla="*/ 21 h 293"/>
                <a:gd name="T80" fmla="*/ 197 w 406"/>
                <a:gd name="T81" fmla="*/ 4 h 293"/>
                <a:gd name="T82" fmla="*/ 180 w 406"/>
                <a:gd name="T83" fmla="*/ 3 h 293"/>
                <a:gd name="T84" fmla="*/ 159 w 406"/>
                <a:gd name="T85" fmla="*/ 0 h 293"/>
                <a:gd name="T86" fmla="*/ 148 w 406"/>
                <a:gd name="T87" fmla="*/ 7 h 293"/>
                <a:gd name="T88" fmla="*/ 141 w 406"/>
                <a:gd name="T89" fmla="*/ 4 h 293"/>
                <a:gd name="T90" fmla="*/ 94 w 406"/>
                <a:gd name="T91" fmla="*/ 7 h 293"/>
                <a:gd name="T92" fmla="*/ 68 w 406"/>
                <a:gd name="T93" fmla="*/ 28 h 293"/>
                <a:gd name="T94" fmla="*/ 61 w 406"/>
                <a:gd name="T95" fmla="*/ 51 h 293"/>
                <a:gd name="T96" fmla="*/ 43 w 406"/>
                <a:gd name="T97" fmla="*/ 69 h 293"/>
                <a:gd name="T98" fmla="*/ 35 w 406"/>
                <a:gd name="T99" fmla="*/ 81 h 293"/>
                <a:gd name="T100" fmla="*/ 18 w 406"/>
                <a:gd name="T101" fmla="*/ 110 h 293"/>
                <a:gd name="T102" fmla="*/ 4 w 406"/>
                <a:gd name="T103" fmla="*/ 191 h 293"/>
                <a:gd name="T104" fmla="*/ 0 w 406"/>
                <a:gd name="T105" fmla="*/ 204 h 293"/>
                <a:gd name="T106" fmla="*/ 8 w 406"/>
                <a:gd name="T107" fmla="*/ 206 h 293"/>
                <a:gd name="T108" fmla="*/ 27 w 406"/>
                <a:gd name="T109" fmla="*/ 201 h 293"/>
                <a:gd name="T110" fmla="*/ 34 w 406"/>
                <a:gd name="T111" fmla="*/ 207 h 293"/>
                <a:gd name="T112" fmla="*/ 39 w 406"/>
                <a:gd name="T113" fmla="*/ 215 h 293"/>
                <a:gd name="T114" fmla="*/ 48 w 406"/>
                <a:gd name="T115" fmla="*/ 234 h 293"/>
                <a:gd name="T116" fmla="*/ 46 w 406"/>
                <a:gd name="T117" fmla="*/ 254 h 2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06"/>
                <a:gd name="T178" fmla="*/ 0 h 293"/>
                <a:gd name="T179" fmla="*/ 406 w 406"/>
                <a:gd name="T180" fmla="*/ 293 h 2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06" h="293">
                  <a:moveTo>
                    <a:pt x="46" y="254"/>
                  </a:moveTo>
                  <a:lnTo>
                    <a:pt x="46" y="254"/>
                  </a:lnTo>
                  <a:lnTo>
                    <a:pt x="52" y="256"/>
                  </a:lnTo>
                  <a:lnTo>
                    <a:pt x="62" y="256"/>
                  </a:lnTo>
                  <a:lnTo>
                    <a:pt x="65" y="256"/>
                  </a:lnTo>
                  <a:lnTo>
                    <a:pt x="68" y="254"/>
                  </a:lnTo>
                  <a:lnTo>
                    <a:pt x="72" y="253"/>
                  </a:lnTo>
                  <a:lnTo>
                    <a:pt x="74" y="252"/>
                  </a:lnTo>
                  <a:lnTo>
                    <a:pt x="78" y="253"/>
                  </a:lnTo>
                  <a:lnTo>
                    <a:pt x="81" y="254"/>
                  </a:lnTo>
                  <a:lnTo>
                    <a:pt x="83" y="257"/>
                  </a:lnTo>
                  <a:lnTo>
                    <a:pt x="86" y="260"/>
                  </a:lnTo>
                  <a:lnTo>
                    <a:pt x="96" y="263"/>
                  </a:lnTo>
                  <a:lnTo>
                    <a:pt x="105" y="263"/>
                  </a:lnTo>
                  <a:lnTo>
                    <a:pt x="117" y="263"/>
                  </a:lnTo>
                  <a:lnTo>
                    <a:pt x="121" y="265"/>
                  </a:lnTo>
                  <a:lnTo>
                    <a:pt x="125" y="266"/>
                  </a:lnTo>
                  <a:lnTo>
                    <a:pt x="134" y="270"/>
                  </a:lnTo>
                  <a:lnTo>
                    <a:pt x="151" y="277"/>
                  </a:lnTo>
                  <a:lnTo>
                    <a:pt x="168" y="283"/>
                  </a:lnTo>
                  <a:lnTo>
                    <a:pt x="177" y="288"/>
                  </a:lnTo>
                  <a:lnTo>
                    <a:pt x="181" y="292"/>
                  </a:lnTo>
                  <a:lnTo>
                    <a:pt x="184" y="293"/>
                  </a:lnTo>
                  <a:lnTo>
                    <a:pt x="186" y="293"/>
                  </a:lnTo>
                  <a:lnTo>
                    <a:pt x="190" y="293"/>
                  </a:lnTo>
                  <a:lnTo>
                    <a:pt x="193" y="291"/>
                  </a:lnTo>
                  <a:lnTo>
                    <a:pt x="195" y="287"/>
                  </a:lnTo>
                  <a:lnTo>
                    <a:pt x="198" y="283"/>
                  </a:lnTo>
                  <a:lnTo>
                    <a:pt x="198" y="277"/>
                  </a:lnTo>
                  <a:lnTo>
                    <a:pt x="199" y="274"/>
                  </a:lnTo>
                  <a:lnTo>
                    <a:pt x="199" y="271"/>
                  </a:lnTo>
                  <a:lnTo>
                    <a:pt x="202" y="270"/>
                  </a:lnTo>
                  <a:lnTo>
                    <a:pt x="203" y="269"/>
                  </a:lnTo>
                  <a:lnTo>
                    <a:pt x="207" y="267"/>
                  </a:lnTo>
                  <a:lnTo>
                    <a:pt x="212" y="266"/>
                  </a:lnTo>
                  <a:lnTo>
                    <a:pt x="216" y="263"/>
                  </a:lnTo>
                  <a:lnTo>
                    <a:pt x="221" y="257"/>
                  </a:lnTo>
                  <a:lnTo>
                    <a:pt x="228" y="250"/>
                  </a:lnTo>
                  <a:lnTo>
                    <a:pt x="232" y="249"/>
                  </a:lnTo>
                  <a:lnTo>
                    <a:pt x="237" y="248"/>
                  </a:lnTo>
                  <a:lnTo>
                    <a:pt x="253" y="249"/>
                  </a:lnTo>
                  <a:lnTo>
                    <a:pt x="266" y="252"/>
                  </a:lnTo>
                  <a:lnTo>
                    <a:pt x="293" y="258"/>
                  </a:lnTo>
                  <a:lnTo>
                    <a:pt x="305" y="262"/>
                  </a:lnTo>
                  <a:lnTo>
                    <a:pt x="311" y="263"/>
                  </a:lnTo>
                  <a:lnTo>
                    <a:pt x="318" y="263"/>
                  </a:lnTo>
                  <a:lnTo>
                    <a:pt x="320" y="263"/>
                  </a:lnTo>
                  <a:lnTo>
                    <a:pt x="322" y="262"/>
                  </a:lnTo>
                  <a:lnTo>
                    <a:pt x="324" y="262"/>
                  </a:lnTo>
                  <a:lnTo>
                    <a:pt x="327" y="261"/>
                  </a:lnTo>
                  <a:lnTo>
                    <a:pt x="336" y="262"/>
                  </a:lnTo>
                  <a:lnTo>
                    <a:pt x="344" y="263"/>
                  </a:lnTo>
                  <a:lnTo>
                    <a:pt x="360" y="266"/>
                  </a:lnTo>
                  <a:lnTo>
                    <a:pt x="362" y="263"/>
                  </a:lnTo>
                  <a:lnTo>
                    <a:pt x="365" y="261"/>
                  </a:lnTo>
                  <a:lnTo>
                    <a:pt x="366" y="256"/>
                  </a:lnTo>
                  <a:lnTo>
                    <a:pt x="366" y="252"/>
                  </a:lnTo>
                  <a:lnTo>
                    <a:pt x="367" y="248"/>
                  </a:lnTo>
                  <a:lnTo>
                    <a:pt x="369" y="244"/>
                  </a:lnTo>
                  <a:lnTo>
                    <a:pt x="370" y="241"/>
                  </a:lnTo>
                  <a:lnTo>
                    <a:pt x="373" y="240"/>
                  </a:lnTo>
                  <a:lnTo>
                    <a:pt x="375" y="237"/>
                  </a:lnTo>
                  <a:lnTo>
                    <a:pt x="377" y="235"/>
                  </a:lnTo>
                  <a:lnTo>
                    <a:pt x="375" y="232"/>
                  </a:lnTo>
                  <a:lnTo>
                    <a:pt x="375" y="231"/>
                  </a:lnTo>
                  <a:lnTo>
                    <a:pt x="371" y="227"/>
                  </a:lnTo>
                  <a:lnTo>
                    <a:pt x="366" y="224"/>
                  </a:lnTo>
                  <a:lnTo>
                    <a:pt x="362" y="222"/>
                  </a:lnTo>
                  <a:lnTo>
                    <a:pt x="370" y="220"/>
                  </a:lnTo>
                  <a:lnTo>
                    <a:pt x="378" y="219"/>
                  </a:lnTo>
                  <a:lnTo>
                    <a:pt x="379" y="218"/>
                  </a:lnTo>
                  <a:lnTo>
                    <a:pt x="380" y="217"/>
                  </a:lnTo>
                  <a:lnTo>
                    <a:pt x="383" y="214"/>
                  </a:lnTo>
                  <a:lnTo>
                    <a:pt x="384" y="214"/>
                  </a:lnTo>
                  <a:lnTo>
                    <a:pt x="388" y="214"/>
                  </a:lnTo>
                  <a:lnTo>
                    <a:pt x="391" y="215"/>
                  </a:lnTo>
                  <a:lnTo>
                    <a:pt x="393" y="217"/>
                  </a:lnTo>
                  <a:lnTo>
                    <a:pt x="396" y="217"/>
                  </a:lnTo>
                  <a:lnTo>
                    <a:pt x="401" y="217"/>
                  </a:lnTo>
                  <a:lnTo>
                    <a:pt x="406" y="215"/>
                  </a:lnTo>
                  <a:lnTo>
                    <a:pt x="401" y="205"/>
                  </a:lnTo>
                  <a:lnTo>
                    <a:pt x="400" y="200"/>
                  </a:lnTo>
                  <a:lnTo>
                    <a:pt x="399" y="193"/>
                  </a:lnTo>
                  <a:lnTo>
                    <a:pt x="388" y="192"/>
                  </a:lnTo>
                  <a:lnTo>
                    <a:pt x="384" y="193"/>
                  </a:lnTo>
                  <a:lnTo>
                    <a:pt x="377" y="193"/>
                  </a:lnTo>
                  <a:lnTo>
                    <a:pt x="378" y="187"/>
                  </a:lnTo>
                  <a:lnTo>
                    <a:pt x="379" y="181"/>
                  </a:lnTo>
                  <a:lnTo>
                    <a:pt x="380" y="176"/>
                  </a:lnTo>
                  <a:lnTo>
                    <a:pt x="382" y="171"/>
                  </a:lnTo>
                  <a:lnTo>
                    <a:pt x="380" y="168"/>
                  </a:lnTo>
                  <a:lnTo>
                    <a:pt x="379" y="167"/>
                  </a:lnTo>
                  <a:lnTo>
                    <a:pt x="377" y="164"/>
                  </a:lnTo>
                  <a:lnTo>
                    <a:pt x="367" y="161"/>
                  </a:lnTo>
                  <a:lnTo>
                    <a:pt x="360" y="157"/>
                  </a:lnTo>
                  <a:lnTo>
                    <a:pt x="356" y="155"/>
                  </a:lnTo>
                  <a:lnTo>
                    <a:pt x="352" y="155"/>
                  </a:lnTo>
                  <a:lnTo>
                    <a:pt x="347" y="155"/>
                  </a:lnTo>
                  <a:lnTo>
                    <a:pt x="343" y="157"/>
                  </a:lnTo>
                  <a:lnTo>
                    <a:pt x="339" y="158"/>
                  </a:lnTo>
                  <a:lnTo>
                    <a:pt x="335" y="158"/>
                  </a:lnTo>
                  <a:lnTo>
                    <a:pt x="332" y="157"/>
                  </a:lnTo>
                  <a:lnTo>
                    <a:pt x="334" y="149"/>
                  </a:lnTo>
                  <a:lnTo>
                    <a:pt x="334" y="141"/>
                  </a:lnTo>
                  <a:lnTo>
                    <a:pt x="334" y="129"/>
                  </a:lnTo>
                  <a:lnTo>
                    <a:pt x="331" y="119"/>
                  </a:lnTo>
                  <a:lnTo>
                    <a:pt x="327" y="111"/>
                  </a:lnTo>
                  <a:lnTo>
                    <a:pt x="326" y="107"/>
                  </a:lnTo>
                  <a:lnTo>
                    <a:pt x="324" y="102"/>
                  </a:lnTo>
                  <a:lnTo>
                    <a:pt x="326" y="99"/>
                  </a:lnTo>
                  <a:lnTo>
                    <a:pt x="327" y="97"/>
                  </a:lnTo>
                  <a:lnTo>
                    <a:pt x="330" y="91"/>
                  </a:lnTo>
                  <a:lnTo>
                    <a:pt x="328" y="86"/>
                  </a:lnTo>
                  <a:lnTo>
                    <a:pt x="328" y="80"/>
                  </a:lnTo>
                  <a:lnTo>
                    <a:pt x="326" y="71"/>
                  </a:lnTo>
                  <a:lnTo>
                    <a:pt x="324" y="62"/>
                  </a:lnTo>
                  <a:lnTo>
                    <a:pt x="323" y="56"/>
                  </a:lnTo>
                  <a:lnTo>
                    <a:pt x="320" y="50"/>
                  </a:lnTo>
                  <a:lnTo>
                    <a:pt x="317" y="47"/>
                  </a:lnTo>
                  <a:lnTo>
                    <a:pt x="313" y="46"/>
                  </a:lnTo>
                  <a:lnTo>
                    <a:pt x="306" y="42"/>
                  </a:lnTo>
                  <a:lnTo>
                    <a:pt x="302" y="38"/>
                  </a:lnTo>
                  <a:lnTo>
                    <a:pt x="301" y="34"/>
                  </a:lnTo>
                  <a:lnTo>
                    <a:pt x="298" y="32"/>
                  </a:lnTo>
                  <a:lnTo>
                    <a:pt x="294" y="30"/>
                  </a:lnTo>
                  <a:lnTo>
                    <a:pt x="285" y="32"/>
                  </a:lnTo>
                  <a:lnTo>
                    <a:pt x="276" y="33"/>
                  </a:lnTo>
                  <a:lnTo>
                    <a:pt x="272" y="33"/>
                  </a:lnTo>
                  <a:lnTo>
                    <a:pt x="268" y="32"/>
                  </a:lnTo>
                  <a:lnTo>
                    <a:pt x="266" y="30"/>
                  </a:lnTo>
                  <a:lnTo>
                    <a:pt x="262" y="29"/>
                  </a:lnTo>
                  <a:lnTo>
                    <a:pt x="259" y="30"/>
                  </a:lnTo>
                  <a:lnTo>
                    <a:pt x="257" y="32"/>
                  </a:lnTo>
                  <a:lnTo>
                    <a:pt x="254" y="33"/>
                  </a:lnTo>
                  <a:lnTo>
                    <a:pt x="251" y="33"/>
                  </a:lnTo>
                  <a:lnTo>
                    <a:pt x="248" y="32"/>
                  </a:lnTo>
                  <a:lnTo>
                    <a:pt x="245" y="30"/>
                  </a:lnTo>
                  <a:lnTo>
                    <a:pt x="242" y="24"/>
                  </a:lnTo>
                  <a:lnTo>
                    <a:pt x="240" y="20"/>
                  </a:lnTo>
                  <a:lnTo>
                    <a:pt x="240" y="19"/>
                  </a:lnTo>
                  <a:lnTo>
                    <a:pt x="237" y="17"/>
                  </a:lnTo>
                  <a:lnTo>
                    <a:pt x="234" y="19"/>
                  </a:lnTo>
                  <a:lnTo>
                    <a:pt x="231" y="19"/>
                  </a:lnTo>
                  <a:lnTo>
                    <a:pt x="228" y="20"/>
                  </a:lnTo>
                  <a:lnTo>
                    <a:pt x="224" y="21"/>
                  </a:lnTo>
                  <a:lnTo>
                    <a:pt x="220" y="20"/>
                  </a:lnTo>
                  <a:lnTo>
                    <a:pt x="215" y="17"/>
                  </a:lnTo>
                  <a:lnTo>
                    <a:pt x="208" y="12"/>
                  </a:lnTo>
                  <a:lnTo>
                    <a:pt x="202" y="5"/>
                  </a:lnTo>
                  <a:lnTo>
                    <a:pt x="197" y="4"/>
                  </a:lnTo>
                  <a:lnTo>
                    <a:pt x="193" y="3"/>
                  </a:lnTo>
                  <a:lnTo>
                    <a:pt x="182" y="3"/>
                  </a:lnTo>
                  <a:lnTo>
                    <a:pt x="180" y="3"/>
                  </a:lnTo>
                  <a:lnTo>
                    <a:pt x="176" y="2"/>
                  </a:lnTo>
                  <a:lnTo>
                    <a:pt x="173" y="0"/>
                  </a:lnTo>
                  <a:lnTo>
                    <a:pt x="169" y="0"/>
                  </a:lnTo>
                  <a:lnTo>
                    <a:pt x="159" y="0"/>
                  </a:lnTo>
                  <a:lnTo>
                    <a:pt x="156" y="2"/>
                  </a:lnTo>
                  <a:lnTo>
                    <a:pt x="154" y="3"/>
                  </a:lnTo>
                  <a:lnTo>
                    <a:pt x="151" y="5"/>
                  </a:lnTo>
                  <a:lnTo>
                    <a:pt x="148" y="7"/>
                  </a:lnTo>
                  <a:lnTo>
                    <a:pt x="146" y="5"/>
                  </a:lnTo>
                  <a:lnTo>
                    <a:pt x="145" y="5"/>
                  </a:lnTo>
                  <a:lnTo>
                    <a:pt x="142" y="4"/>
                  </a:lnTo>
                  <a:lnTo>
                    <a:pt x="141" y="4"/>
                  </a:lnTo>
                  <a:lnTo>
                    <a:pt x="126" y="4"/>
                  </a:lnTo>
                  <a:lnTo>
                    <a:pt x="100" y="2"/>
                  </a:lnTo>
                  <a:lnTo>
                    <a:pt x="94" y="7"/>
                  </a:lnTo>
                  <a:lnTo>
                    <a:pt x="87" y="12"/>
                  </a:lnTo>
                  <a:lnTo>
                    <a:pt x="73" y="21"/>
                  </a:lnTo>
                  <a:lnTo>
                    <a:pt x="69" y="24"/>
                  </a:lnTo>
                  <a:lnTo>
                    <a:pt x="68" y="28"/>
                  </a:lnTo>
                  <a:lnTo>
                    <a:pt x="65" y="38"/>
                  </a:lnTo>
                  <a:lnTo>
                    <a:pt x="64" y="45"/>
                  </a:lnTo>
                  <a:lnTo>
                    <a:pt x="61" y="51"/>
                  </a:lnTo>
                  <a:lnTo>
                    <a:pt x="57" y="58"/>
                  </a:lnTo>
                  <a:lnTo>
                    <a:pt x="52" y="62"/>
                  </a:lnTo>
                  <a:lnTo>
                    <a:pt x="48" y="64"/>
                  </a:lnTo>
                  <a:lnTo>
                    <a:pt x="43" y="69"/>
                  </a:lnTo>
                  <a:lnTo>
                    <a:pt x="40" y="72"/>
                  </a:lnTo>
                  <a:lnTo>
                    <a:pt x="39" y="75"/>
                  </a:lnTo>
                  <a:lnTo>
                    <a:pt x="38" y="78"/>
                  </a:lnTo>
                  <a:lnTo>
                    <a:pt x="35" y="81"/>
                  </a:lnTo>
                  <a:lnTo>
                    <a:pt x="27" y="89"/>
                  </a:lnTo>
                  <a:lnTo>
                    <a:pt x="23" y="93"/>
                  </a:lnTo>
                  <a:lnTo>
                    <a:pt x="22" y="98"/>
                  </a:lnTo>
                  <a:lnTo>
                    <a:pt x="18" y="110"/>
                  </a:lnTo>
                  <a:lnTo>
                    <a:pt x="4" y="191"/>
                  </a:lnTo>
                  <a:lnTo>
                    <a:pt x="3" y="193"/>
                  </a:lnTo>
                  <a:lnTo>
                    <a:pt x="1" y="197"/>
                  </a:lnTo>
                  <a:lnTo>
                    <a:pt x="1" y="200"/>
                  </a:lnTo>
                  <a:lnTo>
                    <a:pt x="0" y="204"/>
                  </a:lnTo>
                  <a:lnTo>
                    <a:pt x="1" y="205"/>
                  </a:lnTo>
                  <a:lnTo>
                    <a:pt x="8" y="206"/>
                  </a:lnTo>
                  <a:lnTo>
                    <a:pt x="13" y="205"/>
                  </a:lnTo>
                  <a:lnTo>
                    <a:pt x="18" y="204"/>
                  </a:lnTo>
                  <a:lnTo>
                    <a:pt x="22" y="202"/>
                  </a:lnTo>
                  <a:lnTo>
                    <a:pt x="27" y="201"/>
                  </a:lnTo>
                  <a:lnTo>
                    <a:pt x="30" y="202"/>
                  </a:lnTo>
                  <a:lnTo>
                    <a:pt x="31" y="202"/>
                  </a:lnTo>
                  <a:lnTo>
                    <a:pt x="33" y="206"/>
                  </a:lnTo>
                  <a:lnTo>
                    <a:pt x="34" y="207"/>
                  </a:lnTo>
                  <a:lnTo>
                    <a:pt x="35" y="207"/>
                  </a:lnTo>
                  <a:lnTo>
                    <a:pt x="38" y="209"/>
                  </a:lnTo>
                  <a:lnTo>
                    <a:pt x="38" y="210"/>
                  </a:lnTo>
                  <a:lnTo>
                    <a:pt x="39" y="215"/>
                  </a:lnTo>
                  <a:lnTo>
                    <a:pt x="40" y="219"/>
                  </a:lnTo>
                  <a:lnTo>
                    <a:pt x="43" y="224"/>
                  </a:lnTo>
                  <a:lnTo>
                    <a:pt x="46" y="228"/>
                  </a:lnTo>
                  <a:lnTo>
                    <a:pt x="48" y="234"/>
                  </a:lnTo>
                  <a:lnTo>
                    <a:pt x="49" y="239"/>
                  </a:lnTo>
                  <a:lnTo>
                    <a:pt x="49" y="244"/>
                  </a:lnTo>
                  <a:lnTo>
                    <a:pt x="48" y="248"/>
                  </a:lnTo>
                  <a:lnTo>
                    <a:pt x="46" y="254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57" name="Freeform 60">
              <a:extLst>
                <a:ext uri="{FF2B5EF4-FFF2-40B4-BE49-F238E27FC236}">
                  <a16:creationId xmlns="" xmlns:a16="http://schemas.microsoft.com/office/drawing/2014/main" id="{05E97230-BE9A-49BB-9A71-354A9E4C75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2202" y="5351802"/>
              <a:ext cx="555482" cy="388323"/>
            </a:xfrm>
            <a:custGeom>
              <a:avLst/>
              <a:gdLst>
                <a:gd name="T0" fmla="*/ 26 w 337"/>
                <a:gd name="T1" fmla="*/ 8 h 236"/>
                <a:gd name="T2" fmla="*/ 42 w 337"/>
                <a:gd name="T3" fmla="*/ 6 h 236"/>
                <a:gd name="T4" fmla="*/ 52 w 337"/>
                <a:gd name="T5" fmla="*/ 5 h 236"/>
                <a:gd name="T6" fmla="*/ 60 w 337"/>
                <a:gd name="T7" fmla="*/ 12 h 236"/>
                <a:gd name="T8" fmla="*/ 91 w 337"/>
                <a:gd name="T9" fmla="*/ 15 h 236"/>
                <a:gd name="T10" fmla="*/ 108 w 337"/>
                <a:gd name="T11" fmla="*/ 22 h 236"/>
                <a:gd name="T12" fmla="*/ 142 w 337"/>
                <a:gd name="T13" fmla="*/ 35 h 236"/>
                <a:gd name="T14" fmla="*/ 158 w 337"/>
                <a:gd name="T15" fmla="*/ 45 h 236"/>
                <a:gd name="T16" fmla="*/ 167 w 337"/>
                <a:gd name="T17" fmla="*/ 43 h 236"/>
                <a:gd name="T18" fmla="*/ 172 w 337"/>
                <a:gd name="T19" fmla="*/ 29 h 236"/>
                <a:gd name="T20" fmla="*/ 176 w 337"/>
                <a:gd name="T21" fmla="*/ 22 h 236"/>
                <a:gd name="T22" fmla="*/ 186 w 337"/>
                <a:gd name="T23" fmla="*/ 18 h 236"/>
                <a:gd name="T24" fmla="*/ 206 w 337"/>
                <a:gd name="T25" fmla="*/ 1 h 236"/>
                <a:gd name="T26" fmla="*/ 240 w 337"/>
                <a:gd name="T27" fmla="*/ 4 h 236"/>
                <a:gd name="T28" fmla="*/ 285 w 337"/>
                <a:gd name="T29" fmla="*/ 15 h 236"/>
                <a:gd name="T30" fmla="*/ 296 w 337"/>
                <a:gd name="T31" fmla="*/ 14 h 236"/>
                <a:gd name="T32" fmla="*/ 310 w 337"/>
                <a:gd name="T33" fmla="*/ 14 h 236"/>
                <a:gd name="T34" fmla="*/ 334 w 337"/>
                <a:gd name="T35" fmla="*/ 18 h 236"/>
                <a:gd name="T36" fmla="*/ 327 w 337"/>
                <a:gd name="T37" fmla="*/ 25 h 236"/>
                <a:gd name="T38" fmla="*/ 331 w 337"/>
                <a:gd name="T39" fmla="*/ 31 h 236"/>
                <a:gd name="T40" fmla="*/ 335 w 337"/>
                <a:gd name="T41" fmla="*/ 72 h 236"/>
                <a:gd name="T42" fmla="*/ 337 w 337"/>
                <a:gd name="T43" fmla="*/ 92 h 236"/>
                <a:gd name="T44" fmla="*/ 331 w 337"/>
                <a:gd name="T45" fmla="*/ 100 h 236"/>
                <a:gd name="T46" fmla="*/ 330 w 337"/>
                <a:gd name="T47" fmla="*/ 111 h 236"/>
                <a:gd name="T48" fmla="*/ 322 w 337"/>
                <a:gd name="T49" fmla="*/ 137 h 236"/>
                <a:gd name="T50" fmla="*/ 319 w 337"/>
                <a:gd name="T51" fmla="*/ 144 h 236"/>
                <a:gd name="T52" fmla="*/ 313 w 337"/>
                <a:gd name="T53" fmla="*/ 171 h 236"/>
                <a:gd name="T54" fmla="*/ 305 w 337"/>
                <a:gd name="T55" fmla="*/ 180 h 236"/>
                <a:gd name="T56" fmla="*/ 300 w 337"/>
                <a:gd name="T57" fmla="*/ 177 h 236"/>
                <a:gd name="T58" fmla="*/ 301 w 337"/>
                <a:gd name="T59" fmla="*/ 185 h 236"/>
                <a:gd name="T60" fmla="*/ 302 w 337"/>
                <a:gd name="T61" fmla="*/ 193 h 236"/>
                <a:gd name="T62" fmla="*/ 293 w 337"/>
                <a:gd name="T63" fmla="*/ 190 h 236"/>
                <a:gd name="T64" fmla="*/ 281 w 337"/>
                <a:gd name="T65" fmla="*/ 201 h 236"/>
                <a:gd name="T66" fmla="*/ 261 w 337"/>
                <a:gd name="T67" fmla="*/ 215 h 236"/>
                <a:gd name="T68" fmla="*/ 245 w 337"/>
                <a:gd name="T69" fmla="*/ 236 h 236"/>
                <a:gd name="T70" fmla="*/ 227 w 337"/>
                <a:gd name="T71" fmla="*/ 230 h 236"/>
                <a:gd name="T72" fmla="*/ 218 w 337"/>
                <a:gd name="T73" fmla="*/ 221 h 236"/>
                <a:gd name="T74" fmla="*/ 227 w 337"/>
                <a:gd name="T75" fmla="*/ 204 h 236"/>
                <a:gd name="T76" fmla="*/ 225 w 337"/>
                <a:gd name="T77" fmla="*/ 184 h 236"/>
                <a:gd name="T78" fmla="*/ 220 w 337"/>
                <a:gd name="T79" fmla="*/ 171 h 236"/>
                <a:gd name="T80" fmla="*/ 202 w 337"/>
                <a:gd name="T81" fmla="*/ 165 h 236"/>
                <a:gd name="T82" fmla="*/ 194 w 337"/>
                <a:gd name="T83" fmla="*/ 156 h 236"/>
                <a:gd name="T84" fmla="*/ 177 w 337"/>
                <a:gd name="T85" fmla="*/ 138 h 236"/>
                <a:gd name="T86" fmla="*/ 160 w 337"/>
                <a:gd name="T87" fmla="*/ 118 h 236"/>
                <a:gd name="T88" fmla="*/ 145 w 337"/>
                <a:gd name="T89" fmla="*/ 99 h 236"/>
                <a:gd name="T90" fmla="*/ 134 w 337"/>
                <a:gd name="T91" fmla="*/ 92 h 236"/>
                <a:gd name="T92" fmla="*/ 121 w 337"/>
                <a:gd name="T93" fmla="*/ 92 h 236"/>
                <a:gd name="T94" fmla="*/ 117 w 337"/>
                <a:gd name="T95" fmla="*/ 82 h 236"/>
                <a:gd name="T96" fmla="*/ 108 w 337"/>
                <a:gd name="T97" fmla="*/ 78 h 236"/>
                <a:gd name="T98" fmla="*/ 68 w 337"/>
                <a:gd name="T99" fmla="*/ 74 h 236"/>
                <a:gd name="T100" fmla="*/ 60 w 337"/>
                <a:gd name="T101" fmla="*/ 68 h 236"/>
                <a:gd name="T102" fmla="*/ 48 w 337"/>
                <a:gd name="T103" fmla="*/ 70 h 236"/>
                <a:gd name="T104" fmla="*/ 38 w 337"/>
                <a:gd name="T105" fmla="*/ 73 h 236"/>
                <a:gd name="T106" fmla="*/ 27 w 337"/>
                <a:gd name="T107" fmla="*/ 69 h 236"/>
                <a:gd name="T108" fmla="*/ 12 w 337"/>
                <a:gd name="T109" fmla="*/ 73 h 236"/>
                <a:gd name="T110" fmla="*/ 4 w 337"/>
                <a:gd name="T111" fmla="*/ 69 h 236"/>
                <a:gd name="T112" fmla="*/ 3 w 337"/>
                <a:gd name="T113" fmla="*/ 65 h 236"/>
                <a:gd name="T114" fmla="*/ 13 w 337"/>
                <a:gd name="T115" fmla="*/ 48 h 236"/>
                <a:gd name="T116" fmla="*/ 22 w 337"/>
                <a:gd name="T117" fmla="*/ 31 h 236"/>
                <a:gd name="T118" fmla="*/ 18 w 337"/>
                <a:gd name="T119" fmla="*/ 19 h 236"/>
                <a:gd name="T120" fmla="*/ 20 w 337"/>
                <a:gd name="T121" fmla="*/ 6 h 2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37"/>
                <a:gd name="T184" fmla="*/ 0 h 236"/>
                <a:gd name="T185" fmla="*/ 337 w 337"/>
                <a:gd name="T186" fmla="*/ 236 h 2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37" h="236">
                  <a:moveTo>
                    <a:pt x="20" y="6"/>
                  </a:moveTo>
                  <a:lnTo>
                    <a:pt x="20" y="6"/>
                  </a:lnTo>
                  <a:lnTo>
                    <a:pt x="26" y="8"/>
                  </a:lnTo>
                  <a:lnTo>
                    <a:pt x="36" y="8"/>
                  </a:lnTo>
                  <a:lnTo>
                    <a:pt x="39" y="8"/>
                  </a:lnTo>
                  <a:lnTo>
                    <a:pt x="42" y="6"/>
                  </a:lnTo>
                  <a:lnTo>
                    <a:pt x="46" y="5"/>
                  </a:lnTo>
                  <a:lnTo>
                    <a:pt x="48" y="4"/>
                  </a:lnTo>
                  <a:lnTo>
                    <a:pt x="52" y="5"/>
                  </a:lnTo>
                  <a:lnTo>
                    <a:pt x="55" y="6"/>
                  </a:lnTo>
                  <a:lnTo>
                    <a:pt x="57" y="9"/>
                  </a:lnTo>
                  <a:lnTo>
                    <a:pt x="60" y="12"/>
                  </a:lnTo>
                  <a:lnTo>
                    <a:pt x="70" y="15"/>
                  </a:lnTo>
                  <a:lnTo>
                    <a:pt x="79" y="15"/>
                  </a:lnTo>
                  <a:lnTo>
                    <a:pt x="91" y="15"/>
                  </a:lnTo>
                  <a:lnTo>
                    <a:pt x="95" y="17"/>
                  </a:lnTo>
                  <a:lnTo>
                    <a:pt x="99" y="18"/>
                  </a:lnTo>
                  <a:lnTo>
                    <a:pt x="108" y="22"/>
                  </a:lnTo>
                  <a:lnTo>
                    <a:pt x="125" y="29"/>
                  </a:lnTo>
                  <a:lnTo>
                    <a:pt x="142" y="35"/>
                  </a:lnTo>
                  <a:lnTo>
                    <a:pt x="151" y="40"/>
                  </a:lnTo>
                  <a:lnTo>
                    <a:pt x="155" y="44"/>
                  </a:lnTo>
                  <a:lnTo>
                    <a:pt x="158" y="45"/>
                  </a:lnTo>
                  <a:lnTo>
                    <a:pt x="160" y="45"/>
                  </a:lnTo>
                  <a:lnTo>
                    <a:pt x="164" y="45"/>
                  </a:lnTo>
                  <a:lnTo>
                    <a:pt x="167" y="43"/>
                  </a:lnTo>
                  <a:lnTo>
                    <a:pt x="169" y="39"/>
                  </a:lnTo>
                  <a:lnTo>
                    <a:pt x="172" y="35"/>
                  </a:lnTo>
                  <a:lnTo>
                    <a:pt x="172" y="29"/>
                  </a:lnTo>
                  <a:lnTo>
                    <a:pt x="173" y="26"/>
                  </a:lnTo>
                  <a:lnTo>
                    <a:pt x="173" y="23"/>
                  </a:lnTo>
                  <a:lnTo>
                    <a:pt x="176" y="22"/>
                  </a:lnTo>
                  <a:lnTo>
                    <a:pt x="177" y="21"/>
                  </a:lnTo>
                  <a:lnTo>
                    <a:pt x="181" y="19"/>
                  </a:lnTo>
                  <a:lnTo>
                    <a:pt x="186" y="18"/>
                  </a:lnTo>
                  <a:lnTo>
                    <a:pt x="190" y="15"/>
                  </a:lnTo>
                  <a:lnTo>
                    <a:pt x="195" y="9"/>
                  </a:lnTo>
                  <a:lnTo>
                    <a:pt x="202" y="2"/>
                  </a:lnTo>
                  <a:lnTo>
                    <a:pt x="206" y="1"/>
                  </a:lnTo>
                  <a:lnTo>
                    <a:pt x="211" y="0"/>
                  </a:lnTo>
                  <a:lnTo>
                    <a:pt x="227" y="1"/>
                  </a:lnTo>
                  <a:lnTo>
                    <a:pt x="240" y="4"/>
                  </a:lnTo>
                  <a:lnTo>
                    <a:pt x="267" y="10"/>
                  </a:lnTo>
                  <a:lnTo>
                    <a:pt x="279" y="14"/>
                  </a:lnTo>
                  <a:lnTo>
                    <a:pt x="285" y="15"/>
                  </a:lnTo>
                  <a:lnTo>
                    <a:pt x="292" y="15"/>
                  </a:lnTo>
                  <a:lnTo>
                    <a:pt x="294" y="15"/>
                  </a:lnTo>
                  <a:lnTo>
                    <a:pt x="296" y="14"/>
                  </a:lnTo>
                  <a:lnTo>
                    <a:pt x="298" y="14"/>
                  </a:lnTo>
                  <a:lnTo>
                    <a:pt x="301" y="13"/>
                  </a:lnTo>
                  <a:lnTo>
                    <a:pt x="310" y="14"/>
                  </a:lnTo>
                  <a:lnTo>
                    <a:pt x="318" y="15"/>
                  </a:lnTo>
                  <a:lnTo>
                    <a:pt x="334" y="18"/>
                  </a:lnTo>
                  <a:lnTo>
                    <a:pt x="330" y="21"/>
                  </a:lnTo>
                  <a:lnTo>
                    <a:pt x="328" y="22"/>
                  </a:lnTo>
                  <a:lnTo>
                    <a:pt x="327" y="25"/>
                  </a:lnTo>
                  <a:lnTo>
                    <a:pt x="328" y="26"/>
                  </a:lnTo>
                  <a:lnTo>
                    <a:pt x="328" y="27"/>
                  </a:lnTo>
                  <a:lnTo>
                    <a:pt x="331" y="31"/>
                  </a:lnTo>
                  <a:lnTo>
                    <a:pt x="334" y="38"/>
                  </a:lnTo>
                  <a:lnTo>
                    <a:pt x="335" y="44"/>
                  </a:lnTo>
                  <a:lnTo>
                    <a:pt x="335" y="72"/>
                  </a:lnTo>
                  <a:lnTo>
                    <a:pt x="336" y="82"/>
                  </a:lnTo>
                  <a:lnTo>
                    <a:pt x="337" y="92"/>
                  </a:lnTo>
                  <a:lnTo>
                    <a:pt x="336" y="95"/>
                  </a:lnTo>
                  <a:lnTo>
                    <a:pt x="334" y="96"/>
                  </a:lnTo>
                  <a:lnTo>
                    <a:pt x="332" y="98"/>
                  </a:lnTo>
                  <a:lnTo>
                    <a:pt x="331" y="100"/>
                  </a:lnTo>
                  <a:lnTo>
                    <a:pt x="331" y="105"/>
                  </a:lnTo>
                  <a:lnTo>
                    <a:pt x="330" y="111"/>
                  </a:lnTo>
                  <a:lnTo>
                    <a:pt x="327" y="117"/>
                  </a:lnTo>
                  <a:lnTo>
                    <a:pt x="324" y="128"/>
                  </a:lnTo>
                  <a:lnTo>
                    <a:pt x="322" y="137"/>
                  </a:lnTo>
                  <a:lnTo>
                    <a:pt x="321" y="141"/>
                  </a:lnTo>
                  <a:lnTo>
                    <a:pt x="319" y="144"/>
                  </a:lnTo>
                  <a:lnTo>
                    <a:pt x="315" y="155"/>
                  </a:lnTo>
                  <a:lnTo>
                    <a:pt x="314" y="165"/>
                  </a:lnTo>
                  <a:lnTo>
                    <a:pt x="313" y="171"/>
                  </a:lnTo>
                  <a:lnTo>
                    <a:pt x="311" y="174"/>
                  </a:lnTo>
                  <a:lnTo>
                    <a:pt x="309" y="178"/>
                  </a:lnTo>
                  <a:lnTo>
                    <a:pt x="308" y="180"/>
                  </a:lnTo>
                  <a:lnTo>
                    <a:pt x="305" y="180"/>
                  </a:lnTo>
                  <a:lnTo>
                    <a:pt x="302" y="178"/>
                  </a:lnTo>
                  <a:lnTo>
                    <a:pt x="300" y="177"/>
                  </a:lnTo>
                  <a:lnTo>
                    <a:pt x="300" y="181"/>
                  </a:lnTo>
                  <a:lnTo>
                    <a:pt x="300" y="182"/>
                  </a:lnTo>
                  <a:lnTo>
                    <a:pt x="301" y="185"/>
                  </a:lnTo>
                  <a:lnTo>
                    <a:pt x="301" y="187"/>
                  </a:lnTo>
                  <a:lnTo>
                    <a:pt x="302" y="189"/>
                  </a:lnTo>
                  <a:lnTo>
                    <a:pt x="302" y="193"/>
                  </a:lnTo>
                  <a:lnTo>
                    <a:pt x="297" y="191"/>
                  </a:lnTo>
                  <a:lnTo>
                    <a:pt x="293" y="190"/>
                  </a:lnTo>
                  <a:lnTo>
                    <a:pt x="289" y="191"/>
                  </a:lnTo>
                  <a:lnTo>
                    <a:pt x="287" y="194"/>
                  </a:lnTo>
                  <a:lnTo>
                    <a:pt x="284" y="197"/>
                  </a:lnTo>
                  <a:lnTo>
                    <a:pt x="281" y="201"/>
                  </a:lnTo>
                  <a:lnTo>
                    <a:pt x="271" y="207"/>
                  </a:lnTo>
                  <a:lnTo>
                    <a:pt x="261" y="215"/>
                  </a:lnTo>
                  <a:lnTo>
                    <a:pt x="251" y="225"/>
                  </a:lnTo>
                  <a:lnTo>
                    <a:pt x="245" y="236"/>
                  </a:lnTo>
                  <a:lnTo>
                    <a:pt x="236" y="232"/>
                  </a:lnTo>
                  <a:lnTo>
                    <a:pt x="232" y="230"/>
                  </a:lnTo>
                  <a:lnTo>
                    <a:pt x="227" y="230"/>
                  </a:lnTo>
                  <a:lnTo>
                    <a:pt x="222" y="230"/>
                  </a:lnTo>
                  <a:lnTo>
                    <a:pt x="215" y="230"/>
                  </a:lnTo>
                  <a:lnTo>
                    <a:pt x="218" y="221"/>
                  </a:lnTo>
                  <a:lnTo>
                    <a:pt x="223" y="214"/>
                  </a:lnTo>
                  <a:lnTo>
                    <a:pt x="225" y="210"/>
                  </a:lnTo>
                  <a:lnTo>
                    <a:pt x="227" y="204"/>
                  </a:lnTo>
                  <a:lnTo>
                    <a:pt x="225" y="201"/>
                  </a:lnTo>
                  <a:lnTo>
                    <a:pt x="225" y="184"/>
                  </a:lnTo>
                  <a:lnTo>
                    <a:pt x="225" y="178"/>
                  </a:lnTo>
                  <a:lnTo>
                    <a:pt x="223" y="174"/>
                  </a:lnTo>
                  <a:lnTo>
                    <a:pt x="220" y="171"/>
                  </a:lnTo>
                  <a:lnTo>
                    <a:pt x="216" y="168"/>
                  </a:lnTo>
                  <a:lnTo>
                    <a:pt x="208" y="167"/>
                  </a:lnTo>
                  <a:lnTo>
                    <a:pt x="202" y="165"/>
                  </a:lnTo>
                  <a:lnTo>
                    <a:pt x="199" y="164"/>
                  </a:lnTo>
                  <a:lnTo>
                    <a:pt x="197" y="161"/>
                  </a:lnTo>
                  <a:lnTo>
                    <a:pt x="194" y="156"/>
                  </a:lnTo>
                  <a:lnTo>
                    <a:pt x="190" y="150"/>
                  </a:lnTo>
                  <a:lnTo>
                    <a:pt x="186" y="144"/>
                  </a:lnTo>
                  <a:lnTo>
                    <a:pt x="177" y="138"/>
                  </a:lnTo>
                  <a:lnTo>
                    <a:pt x="168" y="130"/>
                  </a:lnTo>
                  <a:lnTo>
                    <a:pt x="164" y="125"/>
                  </a:lnTo>
                  <a:lnTo>
                    <a:pt x="160" y="118"/>
                  </a:lnTo>
                  <a:lnTo>
                    <a:pt x="158" y="113"/>
                  </a:lnTo>
                  <a:lnTo>
                    <a:pt x="154" y="108"/>
                  </a:lnTo>
                  <a:lnTo>
                    <a:pt x="145" y="99"/>
                  </a:lnTo>
                  <a:lnTo>
                    <a:pt x="142" y="96"/>
                  </a:lnTo>
                  <a:lnTo>
                    <a:pt x="138" y="94"/>
                  </a:lnTo>
                  <a:lnTo>
                    <a:pt x="134" y="92"/>
                  </a:lnTo>
                  <a:lnTo>
                    <a:pt x="129" y="92"/>
                  </a:lnTo>
                  <a:lnTo>
                    <a:pt x="125" y="94"/>
                  </a:lnTo>
                  <a:lnTo>
                    <a:pt x="121" y="92"/>
                  </a:lnTo>
                  <a:lnTo>
                    <a:pt x="119" y="91"/>
                  </a:lnTo>
                  <a:lnTo>
                    <a:pt x="117" y="88"/>
                  </a:lnTo>
                  <a:lnTo>
                    <a:pt x="117" y="82"/>
                  </a:lnTo>
                  <a:lnTo>
                    <a:pt x="116" y="81"/>
                  </a:lnTo>
                  <a:lnTo>
                    <a:pt x="113" y="79"/>
                  </a:lnTo>
                  <a:lnTo>
                    <a:pt x="108" y="78"/>
                  </a:lnTo>
                  <a:lnTo>
                    <a:pt x="96" y="75"/>
                  </a:lnTo>
                  <a:lnTo>
                    <a:pt x="85" y="74"/>
                  </a:lnTo>
                  <a:lnTo>
                    <a:pt x="68" y="74"/>
                  </a:lnTo>
                  <a:lnTo>
                    <a:pt x="65" y="73"/>
                  </a:lnTo>
                  <a:lnTo>
                    <a:pt x="63" y="70"/>
                  </a:lnTo>
                  <a:lnTo>
                    <a:pt x="60" y="68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48" y="70"/>
                  </a:lnTo>
                  <a:lnTo>
                    <a:pt x="44" y="73"/>
                  </a:lnTo>
                  <a:lnTo>
                    <a:pt x="40" y="74"/>
                  </a:lnTo>
                  <a:lnTo>
                    <a:pt x="38" y="73"/>
                  </a:lnTo>
                  <a:lnTo>
                    <a:pt x="34" y="72"/>
                  </a:lnTo>
                  <a:lnTo>
                    <a:pt x="31" y="69"/>
                  </a:lnTo>
                  <a:lnTo>
                    <a:pt x="27" y="69"/>
                  </a:lnTo>
                  <a:lnTo>
                    <a:pt x="23" y="69"/>
                  </a:lnTo>
                  <a:lnTo>
                    <a:pt x="20" y="70"/>
                  </a:lnTo>
                  <a:lnTo>
                    <a:pt x="17" y="72"/>
                  </a:lnTo>
                  <a:lnTo>
                    <a:pt x="12" y="73"/>
                  </a:lnTo>
                  <a:lnTo>
                    <a:pt x="9" y="72"/>
                  </a:lnTo>
                  <a:lnTo>
                    <a:pt x="7" y="70"/>
                  </a:lnTo>
                  <a:lnTo>
                    <a:pt x="4" y="69"/>
                  </a:lnTo>
                  <a:lnTo>
                    <a:pt x="0" y="69"/>
                  </a:lnTo>
                  <a:lnTo>
                    <a:pt x="3" y="65"/>
                  </a:lnTo>
                  <a:lnTo>
                    <a:pt x="5" y="61"/>
                  </a:lnTo>
                  <a:lnTo>
                    <a:pt x="9" y="55"/>
                  </a:lnTo>
                  <a:lnTo>
                    <a:pt x="13" y="48"/>
                  </a:lnTo>
                  <a:lnTo>
                    <a:pt x="18" y="40"/>
                  </a:lnTo>
                  <a:lnTo>
                    <a:pt x="21" y="35"/>
                  </a:lnTo>
                  <a:lnTo>
                    <a:pt x="22" y="31"/>
                  </a:lnTo>
                  <a:lnTo>
                    <a:pt x="21" y="26"/>
                  </a:lnTo>
                  <a:lnTo>
                    <a:pt x="20" y="23"/>
                  </a:lnTo>
                  <a:lnTo>
                    <a:pt x="18" y="19"/>
                  </a:lnTo>
                  <a:lnTo>
                    <a:pt x="17" y="15"/>
                  </a:lnTo>
                  <a:lnTo>
                    <a:pt x="18" y="10"/>
                  </a:lnTo>
                  <a:lnTo>
                    <a:pt x="20" y="6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58" name="Freeform 61">
              <a:extLst>
                <a:ext uri="{FF2B5EF4-FFF2-40B4-BE49-F238E27FC236}">
                  <a16:creationId xmlns="" xmlns:a16="http://schemas.microsoft.com/office/drawing/2014/main" id="{BB7DA8E4-9E20-4CF1-8B7A-8037A5F0F3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1307" y="5459813"/>
              <a:ext cx="794648" cy="762502"/>
            </a:xfrm>
            <a:custGeom>
              <a:avLst/>
              <a:gdLst>
                <a:gd name="T0" fmla="*/ 221 w 482"/>
                <a:gd name="T1" fmla="*/ 4 h 462"/>
                <a:gd name="T2" fmla="*/ 203 w 482"/>
                <a:gd name="T3" fmla="*/ 16 h 462"/>
                <a:gd name="T4" fmla="*/ 177 w 482"/>
                <a:gd name="T5" fmla="*/ 29 h 462"/>
                <a:gd name="T6" fmla="*/ 164 w 482"/>
                <a:gd name="T7" fmla="*/ 35 h 462"/>
                <a:gd name="T8" fmla="*/ 147 w 482"/>
                <a:gd name="T9" fmla="*/ 59 h 462"/>
                <a:gd name="T10" fmla="*/ 133 w 482"/>
                <a:gd name="T11" fmla="*/ 75 h 462"/>
                <a:gd name="T12" fmla="*/ 122 w 482"/>
                <a:gd name="T13" fmla="*/ 84 h 462"/>
                <a:gd name="T14" fmla="*/ 108 w 482"/>
                <a:gd name="T15" fmla="*/ 86 h 462"/>
                <a:gd name="T16" fmla="*/ 100 w 482"/>
                <a:gd name="T17" fmla="*/ 101 h 462"/>
                <a:gd name="T18" fmla="*/ 75 w 482"/>
                <a:gd name="T19" fmla="*/ 125 h 462"/>
                <a:gd name="T20" fmla="*/ 62 w 482"/>
                <a:gd name="T21" fmla="*/ 140 h 462"/>
                <a:gd name="T22" fmla="*/ 39 w 482"/>
                <a:gd name="T23" fmla="*/ 161 h 462"/>
                <a:gd name="T24" fmla="*/ 17 w 482"/>
                <a:gd name="T25" fmla="*/ 184 h 462"/>
                <a:gd name="T26" fmla="*/ 0 w 482"/>
                <a:gd name="T27" fmla="*/ 202 h 462"/>
                <a:gd name="T28" fmla="*/ 31 w 482"/>
                <a:gd name="T29" fmla="*/ 208 h 462"/>
                <a:gd name="T30" fmla="*/ 53 w 482"/>
                <a:gd name="T31" fmla="*/ 217 h 462"/>
                <a:gd name="T32" fmla="*/ 82 w 482"/>
                <a:gd name="T33" fmla="*/ 257 h 462"/>
                <a:gd name="T34" fmla="*/ 90 w 482"/>
                <a:gd name="T35" fmla="*/ 271 h 462"/>
                <a:gd name="T36" fmla="*/ 125 w 482"/>
                <a:gd name="T37" fmla="*/ 275 h 462"/>
                <a:gd name="T38" fmla="*/ 135 w 482"/>
                <a:gd name="T39" fmla="*/ 294 h 462"/>
                <a:gd name="T40" fmla="*/ 151 w 482"/>
                <a:gd name="T41" fmla="*/ 296 h 462"/>
                <a:gd name="T42" fmla="*/ 176 w 482"/>
                <a:gd name="T43" fmla="*/ 320 h 462"/>
                <a:gd name="T44" fmla="*/ 217 w 482"/>
                <a:gd name="T45" fmla="*/ 352 h 462"/>
                <a:gd name="T46" fmla="*/ 240 w 482"/>
                <a:gd name="T47" fmla="*/ 383 h 462"/>
                <a:gd name="T48" fmla="*/ 242 w 482"/>
                <a:gd name="T49" fmla="*/ 400 h 462"/>
                <a:gd name="T50" fmla="*/ 237 w 482"/>
                <a:gd name="T51" fmla="*/ 408 h 462"/>
                <a:gd name="T52" fmla="*/ 229 w 482"/>
                <a:gd name="T53" fmla="*/ 416 h 462"/>
                <a:gd name="T54" fmla="*/ 224 w 482"/>
                <a:gd name="T55" fmla="*/ 437 h 462"/>
                <a:gd name="T56" fmla="*/ 238 w 482"/>
                <a:gd name="T57" fmla="*/ 456 h 462"/>
                <a:gd name="T58" fmla="*/ 277 w 482"/>
                <a:gd name="T59" fmla="*/ 425 h 462"/>
                <a:gd name="T60" fmla="*/ 300 w 482"/>
                <a:gd name="T61" fmla="*/ 373 h 462"/>
                <a:gd name="T62" fmla="*/ 306 w 482"/>
                <a:gd name="T63" fmla="*/ 352 h 462"/>
                <a:gd name="T64" fmla="*/ 302 w 482"/>
                <a:gd name="T65" fmla="*/ 327 h 462"/>
                <a:gd name="T66" fmla="*/ 343 w 482"/>
                <a:gd name="T67" fmla="*/ 297 h 462"/>
                <a:gd name="T68" fmla="*/ 359 w 482"/>
                <a:gd name="T69" fmla="*/ 262 h 462"/>
                <a:gd name="T70" fmla="*/ 375 w 482"/>
                <a:gd name="T71" fmla="*/ 241 h 462"/>
                <a:gd name="T72" fmla="*/ 376 w 482"/>
                <a:gd name="T73" fmla="*/ 219 h 462"/>
                <a:gd name="T74" fmla="*/ 408 w 482"/>
                <a:gd name="T75" fmla="*/ 234 h 462"/>
                <a:gd name="T76" fmla="*/ 418 w 482"/>
                <a:gd name="T77" fmla="*/ 235 h 462"/>
                <a:gd name="T78" fmla="*/ 409 w 482"/>
                <a:gd name="T79" fmla="*/ 245 h 462"/>
                <a:gd name="T80" fmla="*/ 393 w 482"/>
                <a:gd name="T81" fmla="*/ 274 h 462"/>
                <a:gd name="T82" fmla="*/ 380 w 482"/>
                <a:gd name="T83" fmla="*/ 290 h 462"/>
                <a:gd name="T84" fmla="*/ 367 w 482"/>
                <a:gd name="T85" fmla="*/ 309 h 462"/>
                <a:gd name="T86" fmla="*/ 350 w 482"/>
                <a:gd name="T87" fmla="*/ 322 h 462"/>
                <a:gd name="T88" fmla="*/ 322 w 482"/>
                <a:gd name="T89" fmla="*/ 334 h 462"/>
                <a:gd name="T90" fmla="*/ 332 w 482"/>
                <a:gd name="T91" fmla="*/ 344 h 462"/>
                <a:gd name="T92" fmla="*/ 400 w 482"/>
                <a:gd name="T93" fmla="*/ 296 h 462"/>
                <a:gd name="T94" fmla="*/ 445 w 482"/>
                <a:gd name="T95" fmla="*/ 210 h 462"/>
                <a:gd name="T96" fmla="*/ 482 w 482"/>
                <a:gd name="T97" fmla="*/ 170 h 462"/>
                <a:gd name="T98" fmla="*/ 455 w 482"/>
                <a:gd name="T99" fmla="*/ 155 h 462"/>
                <a:gd name="T100" fmla="*/ 462 w 482"/>
                <a:gd name="T101" fmla="*/ 118 h 462"/>
                <a:gd name="T102" fmla="*/ 439 w 482"/>
                <a:gd name="T103" fmla="*/ 99 h 462"/>
                <a:gd name="T104" fmla="*/ 414 w 482"/>
                <a:gd name="T105" fmla="*/ 72 h 462"/>
                <a:gd name="T106" fmla="*/ 382 w 482"/>
                <a:gd name="T107" fmla="*/ 33 h 462"/>
                <a:gd name="T108" fmla="*/ 358 w 482"/>
                <a:gd name="T109" fmla="*/ 26 h 462"/>
                <a:gd name="T110" fmla="*/ 345 w 482"/>
                <a:gd name="T111" fmla="*/ 12 h 462"/>
                <a:gd name="T112" fmla="*/ 297 w 482"/>
                <a:gd name="T113" fmla="*/ 2 h 462"/>
                <a:gd name="T114" fmla="*/ 275 w 482"/>
                <a:gd name="T115" fmla="*/ 7 h 462"/>
                <a:gd name="T116" fmla="*/ 249 w 482"/>
                <a:gd name="T117" fmla="*/ 7 h 4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82"/>
                <a:gd name="T178" fmla="*/ 0 h 462"/>
                <a:gd name="T179" fmla="*/ 482 w 482"/>
                <a:gd name="T180" fmla="*/ 462 h 46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82" h="462">
                  <a:moveTo>
                    <a:pt x="237" y="3"/>
                  </a:moveTo>
                  <a:lnTo>
                    <a:pt x="237" y="3"/>
                  </a:lnTo>
                  <a:lnTo>
                    <a:pt x="236" y="3"/>
                  </a:lnTo>
                  <a:lnTo>
                    <a:pt x="229" y="2"/>
                  </a:lnTo>
                  <a:lnTo>
                    <a:pt x="225" y="3"/>
                  </a:lnTo>
                  <a:lnTo>
                    <a:pt x="221" y="4"/>
                  </a:lnTo>
                  <a:lnTo>
                    <a:pt x="215" y="8"/>
                  </a:lnTo>
                  <a:lnTo>
                    <a:pt x="208" y="12"/>
                  </a:lnTo>
                  <a:lnTo>
                    <a:pt x="207" y="15"/>
                  </a:lnTo>
                  <a:lnTo>
                    <a:pt x="206" y="15"/>
                  </a:lnTo>
                  <a:lnTo>
                    <a:pt x="203" y="16"/>
                  </a:lnTo>
                  <a:lnTo>
                    <a:pt x="198" y="15"/>
                  </a:lnTo>
                  <a:lnTo>
                    <a:pt x="194" y="15"/>
                  </a:lnTo>
                  <a:lnTo>
                    <a:pt x="190" y="15"/>
                  </a:lnTo>
                  <a:lnTo>
                    <a:pt x="189" y="16"/>
                  </a:lnTo>
                  <a:lnTo>
                    <a:pt x="185" y="20"/>
                  </a:lnTo>
                  <a:lnTo>
                    <a:pt x="182" y="25"/>
                  </a:lnTo>
                  <a:lnTo>
                    <a:pt x="177" y="29"/>
                  </a:lnTo>
                  <a:lnTo>
                    <a:pt x="174" y="30"/>
                  </a:lnTo>
                  <a:lnTo>
                    <a:pt x="171" y="30"/>
                  </a:lnTo>
                  <a:lnTo>
                    <a:pt x="168" y="30"/>
                  </a:lnTo>
                  <a:lnTo>
                    <a:pt x="165" y="32"/>
                  </a:lnTo>
                  <a:lnTo>
                    <a:pt x="164" y="34"/>
                  </a:lnTo>
                  <a:lnTo>
                    <a:pt x="164" y="35"/>
                  </a:lnTo>
                  <a:lnTo>
                    <a:pt x="164" y="39"/>
                  </a:lnTo>
                  <a:lnTo>
                    <a:pt x="164" y="42"/>
                  </a:lnTo>
                  <a:lnTo>
                    <a:pt x="160" y="43"/>
                  </a:lnTo>
                  <a:lnTo>
                    <a:pt x="158" y="46"/>
                  </a:lnTo>
                  <a:lnTo>
                    <a:pt x="152" y="52"/>
                  </a:lnTo>
                  <a:lnTo>
                    <a:pt x="147" y="59"/>
                  </a:lnTo>
                  <a:lnTo>
                    <a:pt x="144" y="63"/>
                  </a:lnTo>
                  <a:lnTo>
                    <a:pt x="141" y="65"/>
                  </a:lnTo>
                  <a:lnTo>
                    <a:pt x="133" y="65"/>
                  </a:lnTo>
                  <a:lnTo>
                    <a:pt x="133" y="71"/>
                  </a:lnTo>
                  <a:lnTo>
                    <a:pt x="133" y="75"/>
                  </a:lnTo>
                  <a:lnTo>
                    <a:pt x="134" y="78"/>
                  </a:lnTo>
                  <a:lnTo>
                    <a:pt x="133" y="82"/>
                  </a:lnTo>
                  <a:lnTo>
                    <a:pt x="131" y="85"/>
                  </a:lnTo>
                  <a:lnTo>
                    <a:pt x="129" y="86"/>
                  </a:lnTo>
                  <a:lnTo>
                    <a:pt x="125" y="88"/>
                  </a:lnTo>
                  <a:lnTo>
                    <a:pt x="122" y="84"/>
                  </a:lnTo>
                  <a:lnTo>
                    <a:pt x="120" y="82"/>
                  </a:lnTo>
                  <a:lnTo>
                    <a:pt x="117" y="81"/>
                  </a:lnTo>
                  <a:lnTo>
                    <a:pt x="116" y="82"/>
                  </a:lnTo>
                  <a:lnTo>
                    <a:pt x="113" y="82"/>
                  </a:lnTo>
                  <a:lnTo>
                    <a:pt x="111" y="86"/>
                  </a:lnTo>
                  <a:lnTo>
                    <a:pt x="108" y="86"/>
                  </a:lnTo>
                  <a:lnTo>
                    <a:pt x="105" y="88"/>
                  </a:lnTo>
                  <a:lnTo>
                    <a:pt x="105" y="92"/>
                  </a:lnTo>
                  <a:lnTo>
                    <a:pt x="105" y="95"/>
                  </a:lnTo>
                  <a:lnTo>
                    <a:pt x="104" y="97"/>
                  </a:lnTo>
                  <a:lnTo>
                    <a:pt x="103" y="98"/>
                  </a:lnTo>
                  <a:lnTo>
                    <a:pt x="100" y="101"/>
                  </a:lnTo>
                  <a:lnTo>
                    <a:pt x="96" y="106"/>
                  </a:lnTo>
                  <a:lnTo>
                    <a:pt x="92" y="112"/>
                  </a:lnTo>
                  <a:lnTo>
                    <a:pt x="86" y="118"/>
                  </a:lnTo>
                  <a:lnTo>
                    <a:pt x="79" y="123"/>
                  </a:lnTo>
                  <a:lnTo>
                    <a:pt x="75" y="125"/>
                  </a:lnTo>
                  <a:lnTo>
                    <a:pt x="72" y="127"/>
                  </a:lnTo>
                  <a:lnTo>
                    <a:pt x="68" y="127"/>
                  </a:lnTo>
                  <a:lnTo>
                    <a:pt x="65" y="129"/>
                  </a:lnTo>
                  <a:lnTo>
                    <a:pt x="64" y="132"/>
                  </a:lnTo>
                  <a:lnTo>
                    <a:pt x="64" y="135"/>
                  </a:lnTo>
                  <a:lnTo>
                    <a:pt x="62" y="140"/>
                  </a:lnTo>
                  <a:lnTo>
                    <a:pt x="61" y="142"/>
                  </a:lnTo>
                  <a:lnTo>
                    <a:pt x="60" y="144"/>
                  </a:lnTo>
                  <a:lnTo>
                    <a:pt x="55" y="148"/>
                  </a:lnTo>
                  <a:lnTo>
                    <a:pt x="48" y="153"/>
                  </a:lnTo>
                  <a:lnTo>
                    <a:pt x="42" y="157"/>
                  </a:lnTo>
                  <a:lnTo>
                    <a:pt x="39" y="161"/>
                  </a:lnTo>
                  <a:lnTo>
                    <a:pt x="35" y="162"/>
                  </a:lnTo>
                  <a:lnTo>
                    <a:pt x="27" y="166"/>
                  </a:lnTo>
                  <a:lnTo>
                    <a:pt x="25" y="168"/>
                  </a:lnTo>
                  <a:lnTo>
                    <a:pt x="23" y="171"/>
                  </a:lnTo>
                  <a:lnTo>
                    <a:pt x="21" y="178"/>
                  </a:lnTo>
                  <a:lnTo>
                    <a:pt x="17" y="184"/>
                  </a:lnTo>
                  <a:lnTo>
                    <a:pt x="15" y="187"/>
                  </a:lnTo>
                  <a:lnTo>
                    <a:pt x="12" y="189"/>
                  </a:lnTo>
                  <a:lnTo>
                    <a:pt x="4" y="193"/>
                  </a:lnTo>
                  <a:lnTo>
                    <a:pt x="1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10" y="208"/>
                  </a:lnTo>
                  <a:lnTo>
                    <a:pt x="14" y="209"/>
                  </a:lnTo>
                  <a:lnTo>
                    <a:pt x="21" y="210"/>
                  </a:lnTo>
                  <a:lnTo>
                    <a:pt x="26" y="209"/>
                  </a:lnTo>
                  <a:lnTo>
                    <a:pt x="31" y="208"/>
                  </a:lnTo>
                  <a:lnTo>
                    <a:pt x="36" y="205"/>
                  </a:lnTo>
                  <a:lnTo>
                    <a:pt x="43" y="205"/>
                  </a:lnTo>
                  <a:lnTo>
                    <a:pt x="45" y="205"/>
                  </a:lnTo>
                  <a:lnTo>
                    <a:pt x="48" y="208"/>
                  </a:lnTo>
                  <a:lnTo>
                    <a:pt x="51" y="213"/>
                  </a:lnTo>
                  <a:lnTo>
                    <a:pt x="53" y="217"/>
                  </a:lnTo>
                  <a:lnTo>
                    <a:pt x="57" y="221"/>
                  </a:lnTo>
                  <a:lnTo>
                    <a:pt x="73" y="236"/>
                  </a:lnTo>
                  <a:lnTo>
                    <a:pt x="77" y="241"/>
                  </a:lnTo>
                  <a:lnTo>
                    <a:pt x="79" y="245"/>
                  </a:lnTo>
                  <a:lnTo>
                    <a:pt x="82" y="251"/>
                  </a:lnTo>
                  <a:lnTo>
                    <a:pt x="82" y="257"/>
                  </a:lnTo>
                  <a:lnTo>
                    <a:pt x="83" y="261"/>
                  </a:lnTo>
                  <a:lnTo>
                    <a:pt x="86" y="265"/>
                  </a:lnTo>
                  <a:lnTo>
                    <a:pt x="87" y="270"/>
                  </a:lnTo>
                  <a:lnTo>
                    <a:pt x="88" y="271"/>
                  </a:lnTo>
                  <a:lnTo>
                    <a:pt x="90" y="271"/>
                  </a:lnTo>
                  <a:lnTo>
                    <a:pt x="95" y="270"/>
                  </a:lnTo>
                  <a:lnTo>
                    <a:pt x="100" y="267"/>
                  </a:lnTo>
                  <a:lnTo>
                    <a:pt x="104" y="265"/>
                  </a:lnTo>
                  <a:lnTo>
                    <a:pt x="111" y="264"/>
                  </a:lnTo>
                  <a:lnTo>
                    <a:pt x="115" y="265"/>
                  </a:lnTo>
                  <a:lnTo>
                    <a:pt x="118" y="267"/>
                  </a:lnTo>
                  <a:lnTo>
                    <a:pt x="125" y="275"/>
                  </a:lnTo>
                  <a:lnTo>
                    <a:pt x="129" y="280"/>
                  </a:lnTo>
                  <a:lnTo>
                    <a:pt x="131" y="283"/>
                  </a:lnTo>
                  <a:lnTo>
                    <a:pt x="133" y="287"/>
                  </a:lnTo>
                  <a:lnTo>
                    <a:pt x="133" y="291"/>
                  </a:lnTo>
                  <a:lnTo>
                    <a:pt x="134" y="292"/>
                  </a:lnTo>
                  <a:lnTo>
                    <a:pt x="135" y="294"/>
                  </a:lnTo>
                  <a:lnTo>
                    <a:pt x="138" y="295"/>
                  </a:lnTo>
                  <a:lnTo>
                    <a:pt x="142" y="296"/>
                  </a:lnTo>
                  <a:lnTo>
                    <a:pt x="147" y="296"/>
                  </a:lnTo>
                  <a:lnTo>
                    <a:pt x="150" y="296"/>
                  </a:lnTo>
                  <a:lnTo>
                    <a:pt x="151" y="296"/>
                  </a:lnTo>
                  <a:lnTo>
                    <a:pt x="160" y="300"/>
                  </a:lnTo>
                  <a:lnTo>
                    <a:pt x="168" y="304"/>
                  </a:lnTo>
                  <a:lnTo>
                    <a:pt x="171" y="308"/>
                  </a:lnTo>
                  <a:lnTo>
                    <a:pt x="172" y="312"/>
                  </a:lnTo>
                  <a:lnTo>
                    <a:pt x="173" y="316"/>
                  </a:lnTo>
                  <a:lnTo>
                    <a:pt x="176" y="320"/>
                  </a:lnTo>
                  <a:lnTo>
                    <a:pt x="186" y="330"/>
                  </a:lnTo>
                  <a:lnTo>
                    <a:pt x="195" y="340"/>
                  </a:lnTo>
                  <a:lnTo>
                    <a:pt x="201" y="344"/>
                  </a:lnTo>
                  <a:lnTo>
                    <a:pt x="206" y="347"/>
                  </a:lnTo>
                  <a:lnTo>
                    <a:pt x="211" y="350"/>
                  </a:lnTo>
                  <a:lnTo>
                    <a:pt x="217" y="352"/>
                  </a:lnTo>
                  <a:lnTo>
                    <a:pt x="221" y="356"/>
                  </a:lnTo>
                  <a:lnTo>
                    <a:pt x="223" y="361"/>
                  </a:lnTo>
                  <a:lnTo>
                    <a:pt x="225" y="366"/>
                  </a:lnTo>
                  <a:lnTo>
                    <a:pt x="228" y="372"/>
                  </a:lnTo>
                  <a:lnTo>
                    <a:pt x="232" y="376"/>
                  </a:lnTo>
                  <a:lnTo>
                    <a:pt x="237" y="380"/>
                  </a:lnTo>
                  <a:lnTo>
                    <a:pt x="240" y="383"/>
                  </a:lnTo>
                  <a:lnTo>
                    <a:pt x="241" y="389"/>
                  </a:lnTo>
                  <a:lnTo>
                    <a:pt x="242" y="393"/>
                  </a:lnTo>
                  <a:lnTo>
                    <a:pt x="242" y="396"/>
                  </a:lnTo>
                  <a:lnTo>
                    <a:pt x="242" y="399"/>
                  </a:lnTo>
                  <a:lnTo>
                    <a:pt x="242" y="400"/>
                  </a:lnTo>
                  <a:lnTo>
                    <a:pt x="241" y="402"/>
                  </a:lnTo>
                  <a:lnTo>
                    <a:pt x="241" y="403"/>
                  </a:lnTo>
                  <a:lnTo>
                    <a:pt x="237" y="408"/>
                  </a:lnTo>
                  <a:lnTo>
                    <a:pt x="236" y="409"/>
                  </a:lnTo>
                  <a:lnTo>
                    <a:pt x="234" y="411"/>
                  </a:lnTo>
                  <a:lnTo>
                    <a:pt x="233" y="412"/>
                  </a:lnTo>
                  <a:lnTo>
                    <a:pt x="229" y="416"/>
                  </a:lnTo>
                  <a:lnTo>
                    <a:pt x="228" y="419"/>
                  </a:lnTo>
                  <a:lnTo>
                    <a:pt x="225" y="426"/>
                  </a:lnTo>
                  <a:lnTo>
                    <a:pt x="224" y="432"/>
                  </a:lnTo>
                  <a:lnTo>
                    <a:pt x="224" y="437"/>
                  </a:lnTo>
                  <a:lnTo>
                    <a:pt x="224" y="441"/>
                  </a:lnTo>
                  <a:lnTo>
                    <a:pt x="225" y="445"/>
                  </a:lnTo>
                  <a:lnTo>
                    <a:pt x="232" y="462"/>
                  </a:lnTo>
                  <a:lnTo>
                    <a:pt x="238" y="456"/>
                  </a:lnTo>
                  <a:lnTo>
                    <a:pt x="246" y="451"/>
                  </a:lnTo>
                  <a:lnTo>
                    <a:pt x="255" y="447"/>
                  </a:lnTo>
                  <a:lnTo>
                    <a:pt x="262" y="442"/>
                  </a:lnTo>
                  <a:lnTo>
                    <a:pt x="276" y="429"/>
                  </a:lnTo>
                  <a:lnTo>
                    <a:pt x="277" y="426"/>
                  </a:lnTo>
                  <a:lnTo>
                    <a:pt x="277" y="425"/>
                  </a:lnTo>
                  <a:lnTo>
                    <a:pt x="280" y="421"/>
                  </a:lnTo>
                  <a:lnTo>
                    <a:pt x="281" y="417"/>
                  </a:lnTo>
                  <a:lnTo>
                    <a:pt x="288" y="407"/>
                  </a:lnTo>
                  <a:lnTo>
                    <a:pt x="292" y="396"/>
                  </a:lnTo>
                  <a:lnTo>
                    <a:pt x="294" y="385"/>
                  </a:lnTo>
                  <a:lnTo>
                    <a:pt x="300" y="373"/>
                  </a:lnTo>
                  <a:lnTo>
                    <a:pt x="302" y="370"/>
                  </a:lnTo>
                  <a:lnTo>
                    <a:pt x="306" y="368"/>
                  </a:lnTo>
                  <a:lnTo>
                    <a:pt x="309" y="365"/>
                  </a:lnTo>
                  <a:lnTo>
                    <a:pt x="311" y="361"/>
                  </a:lnTo>
                  <a:lnTo>
                    <a:pt x="307" y="356"/>
                  </a:lnTo>
                  <a:lnTo>
                    <a:pt x="306" y="352"/>
                  </a:lnTo>
                  <a:lnTo>
                    <a:pt x="305" y="340"/>
                  </a:lnTo>
                  <a:lnTo>
                    <a:pt x="305" y="338"/>
                  </a:lnTo>
                  <a:lnTo>
                    <a:pt x="303" y="335"/>
                  </a:lnTo>
                  <a:lnTo>
                    <a:pt x="302" y="334"/>
                  </a:lnTo>
                  <a:lnTo>
                    <a:pt x="301" y="330"/>
                  </a:lnTo>
                  <a:lnTo>
                    <a:pt x="302" y="327"/>
                  </a:lnTo>
                  <a:lnTo>
                    <a:pt x="305" y="323"/>
                  </a:lnTo>
                  <a:lnTo>
                    <a:pt x="311" y="320"/>
                  </a:lnTo>
                  <a:lnTo>
                    <a:pt x="320" y="309"/>
                  </a:lnTo>
                  <a:lnTo>
                    <a:pt x="326" y="305"/>
                  </a:lnTo>
                  <a:lnTo>
                    <a:pt x="332" y="301"/>
                  </a:lnTo>
                  <a:lnTo>
                    <a:pt x="343" y="297"/>
                  </a:lnTo>
                  <a:lnTo>
                    <a:pt x="346" y="295"/>
                  </a:lnTo>
                  <a:lnTo>
                    <a:pt x="350" y="290"/>
                  </a:lnTo>
                  <a:lnTo>
                    <a:pt x="353" y="283"/>
                  </a:lnTo>
                  <a:lnTo>
                    <a:pt x="354" y="277"/>
                  </a:lnTo>
                  <a:lnTo>
                    <a:pt x="356" y="270"/>
                  </a:lnTo>
                  <a:lnTo>
                    <a:pt x="359" y="262"/>
                  </a:lnTo>
                  <a:lnTo>
                    <a:pt x="362" y="260"/>
                  </a:lnTo>
                  <a:lnTo>
                    <a:pt x="366" y="256"/>
                  </a:lnTo>
                  <a:lnTo>
                    <a:pt x="367" y="251"/>
                  </a:lnTo>
                  <a:lnTo>
                    <a:pt x="369" y="248"/>
                  </a:lnTo>
                  <a:lnTo>
                    <a:pt x="370" y="245"/>
                  </a:lnTo>
                  <a:lnTo>
                    <a:pt x="375" y="241"/>
                  </a:lnTo>
                  <a:lnTo>
                    <a:pt x="376" y="240"/>
                  </a:lnTo>
                  <a:lnTo>
                    <a:pt x="378" y="236"/>
                  </a:lnTo>
                  <a:lnTo>
                    <a:pt x="378" y="231"/>
                  </a:lnTo>
                  <a:lnTo>
                    <a:pt x="376" y="226"/>
                  </a:lnTo>
                  <a:lnTo>
                    <a:pt x="376" y="219"/>
                  </a:lnTo>
                  <a:lnTo>
                    <a:pt x="383" y="223"/>
                  </a:lnTo>
                  <a:lnTo>
                    <a:pt x="389" y="227"/>
                  </a:lnTo>
                  <a:lnTo>
                    <a:pt x="396" y="232"/>
                  </a:lnTo>
                  <a:lnTo>
                    <a:pt x="399" y="234"/>
                  </a:lnTo>
                  <a:lnTo>
                    <a:pt x="401" y="234"/>
                  </a:lnTo>
                  <a:lnTo>
                    <a:pt x="408" y="234"/>
                  </a:lnTo>
                  <a:lnTo>
                    <a:pt x="413" y="231"/>
                  </a:lnTo>
                  <a:lnTo>
                    <a:pt x="414" y="230"/>
                  </a:lnTo>
                  <a:lnTo>
                    <a:pt x="417" y="230"/>
                  </a:lnTo>
                  <a:lnTo>
                    <a:pt x="418" y="230"/>
                  </a:lnTo>
                  <a:lnTo>
                    <a:pt x="418" y="235"/>
                  </a:lnTo>
                  <a:lnTo>
                    <a:pt x="418" y="240"/>
                  </a:lnTo>
                  <a:lnTo>
                    <a:pt x="417" y="244"/>
                  </a:lnTo>
                  <a:lnTo>
                    <a:pt x="413" y="243"/>
                  </a:lnTo>
                  <a:lnTo>
                    <a:pt x="410" y="243"/>
                  </a:lnTo>
                  <a:lnTo>
                    <a:pt x="409" y="245"/>
                  </a:lnTo>
                  <a:lnTo>
                    <a:pt x="408" y="251"/>
                  </a:lnTo>
                  <a:lnTo>
                    <a:pt x="404" y="262"/>
                  </a:lnTo>
                  <a:lnTo>
                    <a:pt x="401" y="265"/>
                  </a:lnTo>
                  <a:lnTo>
                    <a:pt x="399" y="269"/>
                  </a:lnTo>
                  <a:lnTo>
                    <a:pt x="393" y="274"/>
                  </a:lnTo>
                  <a:lnTo>
                    <a:pt x="389" y="277"/>
                  </a:lnTo>
                  <a:lnTo>
                    <a:pt x="387" y="280"/>
                  </a:lnTo>
                  <a:lnTo>
                    <a:pt x="386" y="284"/>
                  </a:lnTo>
                  <a:lnTo>
                    <a:pt x="386" y="287"/>
                  </a:lnTo>
                  <a:lnTo>
                    <a:pt x="383" y="288"/>
                  </a:lnTo>
                  <a:lnTo>
                    <a:pt x="380" y="290"/>
                  </a:lnTo>
                  <a:lnTo>
                    <a:pt x="378" y="290"/>
                  </a:lnTo>
                  <a:lnTo>
                    <a:pt x="374" y="290"/>
                  </a:lnTo>
                  <a:lnTo>
                    <a:pt x="371" y="291"/>
                  </a:lnTo>
                  <a:lnTo>
                    <a:pt x="369" y="296"/>
                  </a:lnTo>
                  <a:lnTo>
                    <a:pt x="367" y="303"/>
                  </a:lnTo>
                  <a:lnTo>
                    <a:pt x="367" y="309"/>
                  </a:lnTo>
                  <a:lnTo>
                    <a:pt x="366" y="312"/>
                  </a:lnTo>
                  <a:lnTo>
                    <a:pt x="363" y="314"/>
                  </a:lnTo>
                  <a:lnTo>
                    <a:pt x="357" y="317"/>
                  </a:lnTo>
                  <a:lnTo>
                    <a:pt x="353" y="320"/>
                  </a:lnTo>
                  <a:lnTo>
                    <a:pt x="350" y="322"/>
                  </a:lnTo>
                  <a:lnTo>
                    <a:pt x="340" y="326"/>
                  </a:lnTo>
                  <a:lnTo>
                    <a:pt x="337" y="329"/>
                  </a:lnTo>
                  <a:lnTo>
                    <a:pt x="335" y="331"/>
                  </a:lnTo>
                  <a:lnTo>
                    <a:pt x="331" y="334"/>
                  </a:lnTo>
                  <a:lnTo>
                    <a:pt x="327" y="335"/>
                  </a:lnTo>
                  <a:lnTo>
                    <a:pt x="322" y="334"/>
                  </a:lnTo>
                  <a:lnTo>
                    <a:pt x="315" y="331"/>
                  </a:lnTo>
                  <a:lnTo>
                    <a:pt x="315" y="355"/>
                  </a:lnTo>
                  <a:lnTo>
                    <a:pt x="320" y="350"/>
                  </a:lnTo>
                  <a:lnTo>
                    <a:pt x="326" y="347"/>
                  </a:lnTo>
                  <a:lnTo>
                    <a:pt x="332" y="344"/>
                  </a:lnTo>
                  <a:lnTo>
                    <a:pt x="339" y="340"/>
                  </a:lnTo>
                  <a:lnTo>
                    <a:pt x="359" y="326"/>
                  </a:lnTo>
                  <a:lnTo>
                    <a:pt x="380" y="312"/>
                  </a:lnTo>
                  <a:lnTo>
                    <a:pt x="391" y="304"/>
                  </a:lnTo>
                  <a:lnTo>
                    <a:pt x="400" y="296"/>
                  </a:lnTo>
                  <a:lnTo>
                    <a:pt x="410" y="284"/>
                  </a:lnTo>
                  <a:lnTo>
                    <a:pt x="418" y="274"/>
                  </a:lnTo>
                  <a:lnTo>
                    <a:pt x="425" y="262"/>
                  </a:lnTo>
                  <a:lnTo>
                    <a:pt x="430" y="249"/>
                  </a:lnTo>
                  <a:lnTo>
                    <a:pt x="436" y="228"/>
                  </a:lnTo>
                  <a:lnTo>
                    <a:pt x="445" y="210"/>
                  </a:lnTo>
                  <a:lnTo>
                    <a:pt x="449" y="205"/>
                  </a:lnTo>
                  <a:lnTo>
                    <a:pt x="455" y="201"/>
                  </a:lnTo>
                  <a:lnTo>
                    <a:pt x="472" y="181"/>
                  </a:lnTo>
                  <a:lnTo>
                    <a:pt x="482" y="170"/>
                  </a:lnTo>
                  <a:lnTo>
                    <a:pt x="473" y="166"/>
                  </a:lnTo>
                  <a:lnTo>
                    <a:pt x="469" y="164"/>
                  </a:lnTo>
                  <a:lnTo>
                    <a:pt x="464" y="164"/>
                  </a:lnTo>
                  <a:lnTo>
                    <a:pt x="459" y="164"/>
                  </a:lnTo>
                  <a:lnTo>
                    <a:pt x="452" y="164"/>
                  </a:lnTo>
                  <a:lnTo>
                    <a:pt x="455" y="155"/>
                  </a:lnTo>
                  <a:lnTo>
                    <a:pt x="460" y="148"/>
                  </a:lnTo>
                  <a:lnTo>
                    <a:pt x="462" y="144"/>
                  </a:lnTo>
                  <a:lnTo>
                    <a:pt x="464" y="138"/>
                  </a:lnTo>
                  <a:lnTo>
                    <a:pt x="462" y="135"/>
                  </a:lnTo>
                  <a:lnTo>
                    <a:pt x="462" y="118"/>
                  </a:lnTo>
                  <a:lnTo>
                    <a:pt x="462" y="112"/>
                  </a:lnTo>
                  <a:lnTo>
                    <a:pt x="460" y="108"/>
                  </a:lnTo>
                  <a:lnTo>
                    <a:pt x="457" y="105"/>
                  </a:lnTo>
                  <a:lnTo>
                    <a:pt x="453" y="102"/>
                  </a:lnTo>
                  <a:lnTo>
                    <a:pt x="445" y="101"/>
                  </a:lnTo>
                  <a:lnTo>
                    <a:pt x="439" y="99"/>
                  </a:lnTo>
                  <a:lnTo>
                    <a:pt x="436" y="98"/>
                  </a:lnTo>
                  <a:lnTo>
                    <a:pt x="434" y="95"/>
                  </a:lnTo>
                  <a:lnTo>
                    <a:pt x="431" y="90"/>
                  </a:lnTo>
                  <a:lnTo>
                    <a:pt x="427" y="84"/>
                  </a:lnTo>
                  <a:lnTo>
                    <a:pt x="423" y="78"/>
                  </a:lnTo>
                  <a:lnTo>
                    <a:pt x="414" y="72"/>
                  </a:lnTo>
                  <a:lnTo>
                    <a:pt x="405" y="64"/>
                  </a:lnTo>
                  <a:lnTo>
                    <a:pt x="401" y="59"/>
                  </a:lnTo>
                  <a:lnTo>
                    <a:pt x="397" y="52"/>
                  </a:lnTo>
                  <a:lnTo>
                    <a:pt x="395" y="47"/>
                  </a:lnTo>
                  <a:lnTo>
                    <a:pt x="391" y="42"/>
                  </a:lnTo>
                  <a:lnTo>
                    <a:pt x="382" y="33"/>
                  </a:lnTo>
                  <a:lnTo>
                    <a:pt x="379" y="30"/>
                  </a:lnTo>
                  <a:lnTo>
                    <a:pt x="375" y="28"/>
                  </a:lnTo>
                  <a:lnTo>
                    <a:pt x="371" y="26"/>
                  </a:lnTo>
                  <a:lnTo>
                    <a:pt x="366" y="26"/>
                  </a:lnTo>
                  <a:lnTo>
                    <a:pt x="362" y="28"/>
                  </a:lnTo>
                  <a:lnTo>
                    <a:pt x="358" y="26"/>
                  </a:lnTo>
                  <a:lnTo>
                    <a:pt x="356" y="25"/>
                  </a:lnTo>
                  <a:lnTo>
                    <a:pt x="354" y="22"/>
                  </a:lnTo>
                  <a:lnTo>
                    <a:pt x="354" y="16"/>
                  </a:lnTo>
                  <a:lnTo>
                    <a:pt x="353" y="15"/>
                  </a:lnTo>
                  <a:lnTo>
                    <a:pt x="350" y="13"/>
                  </a:lnTo>
                  <a:lnTo>
                    <a:pt x="345" y="12"/>
                  </a:lnTo>
                  <a:lnTo>
                    <a:pt x="333" y="9"/>
                  </a:lnTo>
                  <a:lnTo>
                    <a:pt x="322" y="8"/>
                  </a:lnTo>
                  <a:lnTo>
                    <a:pt x="305" y="8"/>
                  </a:lnTo>
                  <a:lnTo>
                    <a:pt x="302" y="7"/>
                  </a:lnTo>
                  <a:lnTo>
                    <a:pt x="300" y="4"/>
                  </a:lnTo>
                  <a:lnTo>
                    <a:pt x="297" y="2"/>
                  </a:lnTo>
                  <a:lnTo>
                    <a:pt x="293" y="0"/>
                  </a:lnTo>
                  <a:lnTo>
                    <a:pt x="289" y="2"/>
                  </a:lnTo>
                  <a:lnTo>
                    <a:pt x="285" y="4"/>
                  </a:lnTo>
                  <a:lnTo>
                    <a:pt x="281" y="7"/>
                  </a:lnTo>
                  <a:lnTo>
                    <a:pt x="277" y="8"/>
                  </a:lnTo>
                  <a:lnTo>
                    <a:pt x="275" y="7"/>
                  </a:lnTo>
                  <a:lnTo>
                    <a:pt x="271" y="6"/>
                  </a:lnTo>
                  <a:lnTo>
                    <a:pt x="268" y="3"/>
                  </a:lnTo>
                  <a:lnTo>
                    <a:pt x="264" y="3"/>
                  </a:lnTo>
                  <a:lnTo>
                    <a:pt x="260" y="3"/>
                  </a:lnTo>
                  <a:lnTo>
                    <a:pt x="257" y="4"/>
                  </a:lnTo>
                  <a:lnTo>
                    <a:pt x="254" y="6"/>
                  </a:lnTo>
                  <a:lnTo>
                    <a:pt x="249" y="7"/>
                  </a:lnTo>
                  <a:lnTo>
                    <a:pt x="246" y="6"/>
                  </a:lnTo>
                  <a:lnTo>
                    <a:pt x="244" y="4"/>
                  </a:lnTo>
                  <a:lnTo>
                    <a:pt x="241" y="3"/>
                  </a:lnTo>
                  <a:lnTo>
                    <a:pt x="237" y="3"/>
                  </a:lnTo>
                  <a:close/>
                </a:path>
              </a:pathLst>
            </a:custGeom>
            <a:solidFill>
              <a:srgbClr val="86C606"/>
            </a:solidFill>
            <a:ln w="1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</p:grpSp>
      <p:pic>
        <p:nvPicPr>
          <p:cNvPr id="74" name="Picture 73">
            <a:extLst>
              <a:ext uri="{FF2B5EF4-FFF2-40B4-BE49-F238E27FC236}">
                <a16:creationId xmlns="" xmlns:a16="http://schemas.microsoft.com/office/drawing/2014/main" id="{8ABC2DB0-4C36-47A7-B203-6334F17906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98" t="-27705" r="7853" b="-22816"/>
          <a:stretch/>
        </p:blipFill>
        <p:spPr>
          <a:xfrm>
            <a:off x="5736443" y="1546097"/>
            <a:ext cx="719114" cy="719114"/>
          </a:xfrm>
          <a:custGeom>
            <a:avLst/>
            <a:gdLst>
              <a:gd name="connsiteX0" fmla="*/ 498089 w 996178"/>
              <a:gd name="connsiteY0" fmla="*/ 0 h 996178"/>
              <a:gd name="connsiteX1" fmla="*/ 996178 w 996178"/>
              <a:gd name="connsiteY1" fmla="*/ 498089 h 996178"/>
              <a:gd name="connsiteX2" fmla="*/ 498089 w 996178"/>
              <a:gd name="connsiteY2" fmla="*/ 996178 h 996178"/>
              <a:gd name="connsiteX3" fmla="*/ 0 w 996178"/>
              <a:gd name="connsiteY3" fmla="*/ 498089 h 996178"/>
              <a:gd name="connsiteX4" fmla="*/ 498089 w 996178"/>
              <a:gd name="connsiteY4" fmla="*/ 0 h 996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6178" h="996178">
                <a:moveTo>
                  <a:pt x="498089" y="0"/>
                </a:moveTo>
                <a:cubicBezTo>
                  <a:pt x="773176" y="0"/>
                  <a:pt x="996178" y="223002"/>
                  <a:pt x="996178" y="498089"/>
                </a:cubicBezTo>
                <a:cubicBezTo>
                  <a:pt x="996178" y="773176"/>
                  <a:pt x="773176" y="996178"/>
                  <a:pt x="498089" y="996178"/>
                </a:cubicBezTo>
                <a:cubicBezTo>
                  <a:pt x="223002" y="996178"/>
                  <a:pt x="0" y="773176"/>
                  <a:pt x="0" y="498089"/>
                </a:cubicBezTo>
                <a:cubicBezTo>
                  <a:pt x="0" y="223002"/>
                  <a:pt x="223002" y="0"/>
                  <a:pt x="498089" y="0"/>
                </a:cubicBezTo>
                <a:close/>
              </a:path>
            </a:pathLst>
          </a:custGeom>
          <a:solidFill>
            <a:srgbClr val="3C9242"/>
          </a:solidFill>
        </p:spPr>
      </p:pic>
      <p:grpSp>
        <p:nvGrpSpPr>
          <p:cNvPr id="77" name="Group 76">
            <a:extLst>
              <a:ext uri="{FF2B5EF4-FFF2-40B4-BE49-F238E27FC236}">
                <a16:creationId xmlns="" xmlns:a16="http://schemas.microsoft.com/office/drawing/2014/main" id="{9F03C8EB-4CD4-4296-8CF9-0AEC7E6CC051}"/>
              </a:ext>
            </a:extLst>
          </p:cNvPr>
          <p:cNvGrpSpPr/>
          <p:nvPr/>
        </p:nvGrpSpPr>
        <p:grpSpPr>
          <a:xfrm>
            <a:off x="7102863" y="2570920"/>
            <a:ext cx="1256839" cy="1256838"/>
            <a:chOff x="9194800" y="1638300"/>
            <a:chExt cx="990600" cy="990600"/>
          </a:xfrm>
        </p:grpSpPr>
        <p:sp>
          <p:nvSpPr>
            <p:cNvPr id="102" name="Oval 101">
              <a:extLst>
                <a:ext uri="{FF2B5EF4-FFF2-40B4-BE49-F238E27FC236}">
                  <a16:creationId xmlns="" xmlns:a16="http://schemas.microsoft.com/office/drawing/2014/main" id="{12C350EC-94D2-4EDD-B10D-63389EA88017}"/>
                </a:ext>
              </a:extLst>
            </p:cNvPr>
            <p:cNvSpPr/>
            <p:nvPr/>
          </p:nvSpPr>
          <p:spPr>
            <a:xfrm>
              <a:off x="9194800" y="1638300"/>
              <a:ext cx="990600" cy="990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03" name="Arc 102">
              <a:extLst>
                <a:ext uri="{FF2B5EF4-FFF2-40B4-BE49-F238E27FC236}">
                  <a16:creationId xmlns="" xmlns:a16="http://schemas.microsoft.com/office/drawing/2014/main" id="{F642F91E-5FF5-4DDC-B942-B7D846C52539}"/>
                </a:ext>
              </a:extLst>
            </p:cNvPr>
            <p:cNvSpPr/>
            <p:nvPr/>
          </p:nvSpPr>
          <p:spPr>
            <a:xfrm>
              <a:off x="9335602" y="1779102"/>
              <a:ext cx="708997" cy="708997"/>
            </a:xfrm>
            <a:prstGeom prst="arc">
              <a:avLst>
                <a:gd name="adj1" fmla="val 16200000"/>
                <a:gd name="adj2" fmla="val 10655997"/>
              </a:avLst>
            </a:prstGeom>
            <a:ln w="127000" cap="rnd">
              <a:solidFill>
                <a:srgbClr val="0CC3D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04" name="Oval 103">
              <a:extLst>
                <a:ext uri="{FF2B5EF4-FFF2-40B4-BE49-F238E27FC236}">
                  <a16:creationId xmlns="" xmlns:a16="http://schemas.microsoft.com/office/drawing/2014/main" id="{C81D8E9C-8F9D-4AE1-83A2-B89435DA6B11}"/>
                </a:ext>
              </a:extLst>
            </p:cNvPr>
            <p:cNvSpPr/>
            <p:nvPr/>
          </p:nvSpPr>
          <p:spPr>
            <a:xfrm>
              <a:off x="9383983" y="1827483"/>
              <a:ext cx="612234" cy="6122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600" b="1" dirty="0">
                  <a:solidFill>
                    <a:srgbClr val="0CC3D1"/>
                  </a:solidFill>
                </a:rPr>
                <a:t>75%</a:t>
              </a:r>
              <a:endParaRPr lang="en-US" sz="1600" b="1" dirty="0">
                <a:solidFill>
                  <a:srgbClr val="0CC3D1"/>
                </a:solidFill>
              </a:endParaRP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="" xmlns:a16="http://schemas.microsoft.com/office/drawing/2014/main" id="{7782B051-8439-453B-8810-93B5AFF1A18A}"/>
              </a:ext>
            </a:extLst>
          </p:cNvPr>
          <p:cNvGrpSpPr/>
          <p:nvPr/>
        </p:nvGrpSpPr>
        <p:grpSpPr>
          <a:xfrm>
            <a:off x="9970207" y="2583792"/>
            <a:ext cx="1256839" cy="1256839"/>
            <a:chOff x="9194800" y="1638300"/>
            <a:chExt cx="990600" cy="990600"/>
          </a:xfrm>
        </p:grpSpPr>
        <p:sp>
          <p:nvSpPr>
            <p:cNvPr id="125" name="Oval 124">
              <a:extLst>
                <a:ext uri="{FF2B5EF4-FFF2-40B4-BE49-F238E27FC236}">
                  <a16:creationId xmlns="" xmlns:a16="http://schemas.microsoft.com/office/drawing/2014/main" id="{0A2F3342-6272-4F86-AFFD-83A61DD9C703}"/>
                </a:ext>
              </a:extLst>
            </p:cNvPr>
            <p:cNvSpPr/>
            <p:nvPr/>
          </p:nvSpPr>
          <p:spPr>
            <a:xfrm>
              <a:off x="9194800" y="1638300"/>
              <a:ext cx="990600" cy="990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26" name="Arc 125">
              <a:extLst>
                <a:ext uri="{FF2B5EF4-FFF2-40B4-BE49-F238E27FC236}">
                  <a16:creationId xmlns="" xmlns:a16="http://schemas.microsoft.com/office/drawing/2014/main" id="{AF5EE18D-41DC-4CAD-885C-060738DE2523}"/>
                </a:ext>
              </a:extLst>
            </p:cNvPr>
            <p:cNvSpPr/>
            <p:nvPr/>
          </p:nvSpPr>
          <p:spPr>
            <a:xfrm>
              <a:off x="9335602" y="1779102"/>
              <a:ext cx="708997" cy="708997"/>
            </a:xfrm>
            <a:prstGeom prst="arc">
              <a:avLst>
                <a:gd name="adj1" fmla="val 16200000"/>
                <a:gd name="adj2" fmla="val 5217542"/>
              </a:avLst>
            </a:prstGeom>
            <a:ln w="127000" cap="rnd">
              <a:solidFill>
                <a:srgbClr val="86C60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27" name="Oval 126">
              <a:extLst>
                <a:ext uri="{FF2B5EF4-FFF2-40B4-BE49-F238E27FC236}">
                  <a16:creationId xmlns="" xmlns:a16="http://schemas.microsoft.com/office/drawing/2014/main" id="{F3DAEC7E-40E3-411E-84E2-4FA4619C4B63}"/>
                </a:ext>
              </a:extLst>
            </p:cNvPr>
            <p:cNvSpPr/>
            <p:nvPr/>
          </p:nvSpPr>
          <p:spPr>
            <a:xfrm>
              <a:off x="9383983" y="1827483"/>
              <a:ext cx="612234" cy="6122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600" b="1" dirty="0">
                  <a:solidFill>
                    <a:srgbClr val="86C606"/>
                  </a:solidFill>
                </a:rPr>
                <a:t>80%</a:t>
              </a:r>
              <a:endParaRPr lang="en-US" sz="1600" b="1" dirty="0">
                <a:solidFill>
                  <a:srgbClr val="86C606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5883B6A7-5D41-429C-AA5C-0260D6FABA24}"/>
              </a:ext>
            </a:extLst>
          </p:cNvPr>
          <p:cNvSpPr txBox="1"/>
          <p:nvPr/>
        </p:nvSpPr>
        <p:spPr>
          <a:xfrm>
            <a:off x="7054654" y="3961734"/>
            <a:ext cx="1353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>
                <a:solidFill>
                  <a:schemeClr val="bg1"/>
                </a:solidFill>
              </a:rPr>
              <a:t>123.565.675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="" xmlns:a16="http://schemas.microsoft.com/office/drawing/2014/main" id="{92C4DDE3-F24C-4E52-BAC6-A1BEA9C8D730}"/>
              </a:ext>
            </a:extLst>
          </p:cNvPr>
          <p:cNvSpPr txBox="1"/>
          <p:nvPr/>
        </p:nvSpPr>
        <p:spPr>
          <a:xfrm>
            <a:off x="9921998" y="3961734"/>
            <a:ext cx="1353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>
                <a:solidFill>
                  <a:schemeClr val="bg1"/>
                </a:solidFill>
              </a:rPr>
              <a:t>123.565.675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="" xmlns:a16="http://schemas.microsoft.com/office/drawing/2014/main" id="{0705EEB1-C6C8-49EC-99AC-5792CEFEF7D1}"/>
              </a:ext>
            </a:extLst>
          </p:cNvPr>
          <p:cNvSpPr txBox="1"/>
          <p:nvPr/>
        </p:nvSpPr>
        <p:spPr>
          <a:xfrm>
            <a:off x="6971906" y="4222116"/>
            <a:ext cx="1518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chemeClr val="bg1"/>
                </a:solidFill>
              </a:rPr>
              <a:t>Exemple Text here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="" xmlns:a16="http://schemas.microsoft.com/office/drawing/2014/main" id="{A3ADA3A9-D632-4C9D-9E48-D577F062E735}"/>
              </a:ext>
            </a:extLst>
          </p:cNvPr>
          <p:cNvSpPr txBox="1"/>
          <p:nvPr/>
        </p:nvSpPr>
        <p:spPr>
          <a:xfrm>
            <a:off x="9839250" y="4222116"/>
            <a:ext cx="1518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dirty="0">
                <a:solidFill>
                  <a:schemeClr val="bg1"/>
                </a:solidFill>
              </a:rPr>
              <a:t>Exemple Text here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="" xmlns:a16="http://schemas.microsoft.com/office/drawing/2014/main" id="{2F77E3DE-FE27-464F-881D-C8B70A05AFD9}"/>
              </a:ext>
            </a:extLst>
          </p:cNvPr>
          <p:cNvSpPr txBox="1"/>
          <p:nvPr/>
        </p:nvSpPr>
        <p:spPr>
          <a:xfrm>
            <a:off x="6702780" y="4621216"/>
            <a:ext cx="4993920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400" dirty="0">
                <a:solidFill>
                  <a:schemeClr val="bg1"/>
                </a:solidFill>
                <a:cs typeface="Calibri Light" panose="020F030202020403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</p:spTree>
    <p:extLst>
      <p:ext uri="{BB962C8B-B14F-4D97-AF65-F5344CB8AC3E}">
        <p14:creationId xmlns:p14="http://schemas.microsoft.com/office/powerpoint/2010/main" val="11610242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698</Words>
  <Application>Microsoft Office PowerPoint</Application>
  <PresentationFormat>Custom</PresentationFormat>
  <Paragraphs>99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USER</cp:lastModifiedBy>
  <cp:revision>50</cp:revision>
  <dcterms:created xsi:type="dcterms:W3CDTF">2017-06-05T08:39:09Z</dcterms:created>
  <dcterms:modified xsi:type="dcterms:W3CDTF">2022-07-21T06:41:14Z</dcterms:modified>
</cp:coreProperties>
</file>